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05" r:id="rId4"/>
    <p:sldMasterId id="2147483706" r:id="rId5"/>
  </p:sldMasterIdLst>
  <p:notesMasterIdLst>
    <p:notesMasterId r:id="rId51"/>
  </p:notesMasterIdLst>
  <p:sldIdLst>
    <p:sldId id="256" r:id="rId6"/>
    <p:sldId id="257" r:id="rId7"/>
    <p:sldId id="358" r:id="rId8"/>
    <p:sldId id="363" r:id="rId9"/>
    <p:sldId id="364" r:id="rId10"/>
    <p:sldId id="260" r:id="rId11"/>
    <p:sldId id="348" r:id="rId12"/>
    <p:sldId id="349" r:id="rId13"/>
    <p:sldId id="351" r:id="rId14"/>
    <p:sldId id="354" r:id="rId15"/>
    <p:sldId id="263" r:id="rId16"/>
    <p:sldId id="264" r:id="rId17"/>
    <p:sldId id="355" r:id="rId18"/>
    <p:sldId id="267" r:id="rId19"/>
    <p:sldId id="269" r:id="rId20"/>
    <p:sldId id="268" r:id="rId21"/>
    <p:sldId id="271" r:id="rId22"/>
    <p:sldId id="359" r:id="rId23"/>
    <p:sldId id="361" r:id="rId24"/>
    <p:sldId id="272" r:id="rId25"/>
    <p:sldId id="377" r:id="rId26"/>
    <p:sldId id="273" r:id="rId27"/>
    <p:sldId id="362" r:id="rId28"/>
    <p:sldId id="275" r:id="rId29"/>
    <p:sldId id="366" r:id="rId30"/>
    <p:sldId id="367" r:id="rId31"/>
    <p:sldId id="369" r:id="rId32"/>
    <p:sldId id="370" r:id="rId33"/>
    <p:sldId id="371" r:id="rId34"/>
    <p:sldId id="274" r:id="rId35"/>
    <p:sldId id="372" r:id="rId36"/>
    <p:sldId id="276" r:id="rId37"/>
    <p:sldId id="277" r:id="rId38"/>
    <p:sldId id="278" r:id="rId39"/>
    <p:sldId id="373" r:id="rId40"/>
    <p:sldId id="374" r:id="rId41"/>
    <p:sldId id="375" r:id="rId42"/>
    <p:sldId id="279" r:id="rId43"/>
    <p:sldId id="376" r:id="rId44"/>
    <p:sldId id="378" r:id="rId45"/>
    <p:sldId id="315" r:id="rId46"/>
    <p:sldId id="379" r:id="rId47"/>
    <p:sldId id="322" r:id="rId48"/>
    <p:sldId id="380" r:id="rId49"/>
    <p:sldId id="381" r:id="rId50"/>
  </p:sldIdLst>
  <p:sldSz cx="9144000" cy="5143500" type="screen16x9"/>
  <p:notesSz cx="6858000" cy="9144000"/>
  <p:embeddedFontLst>
    <p:embeddedFont>
      <p:font typeface="Gloria Hallelujah" panose="020B0604020202020204" charset="0"/>
      <p:regular r:id="rId52"/>
    </p:embeddedFont>
    <p:embeddedFont>
      <p:font typeface="Raleway" pitchFamily="2" charset="0"/>
      <p:regular r:id="rId53"/>
      <p:bold r:id="rId54"/>
      <p:italic r:id="rId55"/>
      <p:boldItalic r:id="rId56"/>
    </p:embeddedFont>
    <p:embeddedFont>
      <p:font typeface="Raleway Black" pitchFamily="2" charset="0"/>
      <p:bold r:id="rId57"/>
      <p:boldItalic r:id="rId58"/>
    </p:embeddedFont>
    <p:embeddedFont>
      <p:font typeface="Raleway SemiBold" pitchFamily="2" charset="0"/>
      <p:regular r:id="rId59"/>
      <p:bold r:id="rId60"/>
      <p:italic r:id="rId61"/>
      <p:boldItalic r:id="rId62"/>
    </p:embeddedFont>
    <p:embeddedFont>
      <p:font typeface="Segoe UI" panose="020B0502040204020203" pitchFamily="34" charset="0"/>
      <p:regular r:id="rId63"/>
      <p:bold r:id="rId64"/>
      <p:italic r:id="rId65"/>
      <p:boldItalic r:id="rId6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303E4C-FD13-ACE8-011B-5C6087C3BE83}" v="196" dt="2025-05-19T15:06:07.043"/>
    <p1510:client id="{7A5109DC-4C55-39F2-A99B-9DBAD5E6BCA7}" v="52" dt="2025-05-19T16:20:31.079"/>
    <p1510:client id="{C23387F1-D6F4-B4A2-8A07-B6D7E0473E1C}" v="1101" dt="2025-05-18T12:14:14.459"/>
    <p1510:client id="{CF7F6159-A552-8533-8E60-210DBC1B900E}" v="595" dt="2025-05-17T19:58:28.982"/>
  </p1510:revLst>
</p1510:revInfo>
</file>

<file path=ppt/tableStyles.xml><?xml version="1.0" encoding="utf-8"?>
<a:tblStyleLst xmlns:a="http://schemas.openxmlformats.org/drawingml/2006/main" def="{8584E487-0794-4542-88E6-7DF33E64882A}">
  <a:tblStyle styleId="{8584E487-0794-4542-88E6-7DF33E64882A}"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font" Target="fonts/font12.fntdata"/><Relationship Id="rId68" Type="http://schemas.openxmlformats.org/officeDocument/2006/relationships/viewProps" Target="viewProps.xml"/><Relationship Id="rId7" Type="http://schemas.openxmlformats.org/officeDocument/2006/relationships/slide" Target="slides/slide2.xml"/><Relationship Id="rId71"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font" Target="fonts/font2.fntdata"/><Relationship Id="rId58" Type="http://schemas.openxmlformats.org/officeDocument/2006/relationships/font" Target="fonts/font7.fntdata"/><Relationship Id="rId66" Type="http://schemas.openxmlformats.org/officeDocument/2006/relationships/font" Target="fonts/font15.fntdata"/><Relationship Id="rId5" Type="http://schemas.openxmlformats.org/officeDocument/2006/relationships/slideMaster" Target="slideMasters/slideMaster2.xml"/><Relationship Id="rId61" Type="http://schemas.openxmlformats.org/officeDocument/2006/relationships/font" Target="fonts/font10.fntdata"/><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font" Target="fonts/font5.fntdata"/><Relationship Id="rId64" Type="http://schemas.openxmlformats.org/officeDocument/2006/relationships/font" Target="fonts/font13.fntdata"/><Relationship Id="rId69" Type="http://schemas.openxmlformats.org/officeDocument/2006/relationships/theme" Target="theme/theme1.xml"/><Relationship Id="rId8" Type="http://schemas.openxmlformats.org/officeDocument/2006/relationships/slide" Target="slides/slide3.xml"/><Relationship Id="rId51" Type="http://schemas.openxmlformats.org/officeDocument/2006/relationships/notesMaster" Target="notesMasters/notesMaster1.xml"/><Relationship Id="rId72"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font" Target="fonts/font8.fntdata"/><Relationship Id="rId67" Type="http://schemas.openxmlformats.org/officeDocument/2006/relationships/presProps" Target="presProp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font" Target="fonts/font3.fntdata"/><Relationship Id="rId62" Type="http://schemas.openxmlformats.org/officeDocument/2006/relationships/font" Target="fonts/font11.fntdata"/><Relationship Id="rId7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font" Target="fonts/font6.fntdata"/><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font" Target="fonts/font1.fntdata"/><Relationship Id="rId60" Type="http://schemas.openxmlformats.org/officeDocument/2006/relationships/font" Target="fonts/font9.fntdata"/><Relationship Id="rId65" Type="http://schemas.openxmlformats.org/officeDocument/2006/relationships/font" Target="fonts/font14.fntdata"/><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font" Target="fonts/font4.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uise Wood (2400594)" userId="S::2400594@student.uwtsd.ac.uk::ead15e14-d614-416f-871d-2e8920a04394" providerId="AD" clId="Web-{AF117B38-FA87-690A-878D-D2F9B44B945F}"/>
    <pc:docChg chg="addSld modSld">
      <pc:chgData name="Louise Wood (2400594)" userId="S::2400594@student.uwtsd.ac.uk::ead15e14-d614-416f-871d-2e8920a04394" providerId="AD" clId="Web-{AF117B38-FA87-690A-878D-D2F9B44B945F}" dt="2025-05-16T18:57:56.071" v="521"/>
      <pc:docMkLst>
        <pc:docMk/>
      </pc:docMkLst>
      <pc:sldChg chg="addSp delSp modSp">
        <pc:chgData name="Louise Wood (2400594)" userId="S::2400594@student.uwtsd.ac.uk::ead15e14-d614-416f-871d-2e8920a04394" providerId="AD" clId="Web-{AF117B38-FA87-690A-878D-D2F9B44B945F}" dt="2025-05-16T15:45:53.393" v="31" actId="1076"/>
        <pc:sldMkLst>
          <pc:docMk/>
          <pc:sldMk cId="0" sldId="275"/>
        </pc:sldMkLst>
        <pc:spChg chg="add del">
          <ac:chgData name="Louise Wood (2400594)" userId="S::2400594@student.uwtsd.ac.uk::ead15e14-d614-416f-871d-2e8920a04394" providerId="AD" clId="Web-{AF117B38-FA87-690A-878D-D2F9B44B945F}" dt="2025-05-16T15:37:41.373" v="1"/>
          <ac:spMkLst>
            <pc:docMk/>
            <pc:sldMk cId="0" sldId="275"/>
            <ac:spMk id="2" creationId="{B3A6F375-3D5B-638A-29B0-8E9EC2994AB2}"/>
          </ac:spMkLst>
        </pc:spChg>
        <pc:spChg chg="add mod">
          <ac:chgData name="Louise Wood (2400594)" userId="S::2400594@student.uwtsd.ac.uk::ead15e14-d614-416f-871d-2e8920a04394" providerId="AD" clId="Web-{AF117B38-FA87-690A-878D-D2F9B44B945F}" dt="2025-05-16T15:45:46.642" v="30" actId="20577"/>
          <ac:spMkLst>
            <pc:docMk/>
            <pc:sldMk cId="0" sldId="275"/>
            <ac:spMk id="3" creationId="{B75DA16B-35B5-B0CB-0A24-389AFCEB0BA1}"/>
          </ac:spMkLst>
        </pc:spChg>
        <pc:grpChg chg="mod">
          <ac:chgData name="Louise Wood (2400594)" userId="S::2400594@student.uwtsd.ac.uk::ead15e14-d614-416f-871d-2e8920a04394" providerId="AD" clId="Web-{AF117B38-FA87-690A-878D-D2F9B44B945F}" dt="2025-05-16T15:45:53.393" v="31" actId="1076"/>
          <ac:grpSpMkLst>
            <pc:docMk/>
            <pc:sldMk cId="0" sldId="275"/>
            <ac:grpSpMk id="2283" creationId="{00000000-0000-0000-0000-000000000000}"/>
          </ac:grpSpMkLst>
        </pc:grpChg>
      </pc:sldChg>
      <pc:sldChg chg="modSp add replId">
        <pc:chgData name="Louise Wood (2400594)" userId="S::2400594@student.uwtsd.ac.uk::ead15e14-d614-416f-871d-2e8920a04394" providerId="AD" clId="Web-{AF117B38-FA87-690A-878D-D2F9B44B945F}" dt="2025-05-16T16:48:27.667" v="39" actId="20577"/>
        <pc:sldMkLst>
          <pc:docMk/>
          <pc:sldMk cId="786423601" sldId="366"/>
        </pc:sldMkLst>
        <pc:spChg chg="mod">
          <ac:chgData name="Louise Wood (2400594)" userId="S::2400594@student.uwtsd.ac.uk::ead15e14-d614-416f-871d-2e8920a04394" providerId="AD" clId="Web-{AF117B38-FA87-690A-878D-D2F9B44B945F}" dt="2025-05-16T16:48:27.667" v="39" actId="20577"/>
          <ac:spMkLst>
            <pc:docMk/>
            <pc:sldMk cId="786423601" sldId="366"/>
            <ac:spMk id="3" creationId="{06CD8362-B526-3899-4EB2-25400EA2EF7F}"/>
          </ac:spMkLst>
        </pc:spChg>
      </pc:sldChg>
      <pc:sldChg chg="modSp add replId">
        <pc:chgData name="Louise Wood (2400594)" userId="S::2400594@student.uwtsd.ac.uk::ead15e14-d614-416f-871d-2e8920a04394" providerId="AD" clId="Web-{AF117B38-FA87-690A-878D-D2F9B44B945F}" dt="2025-05-16T17:26:14.587" v="137" actId="20577"/>
        <pc:sldMkLst>
          <pc:docMk/>
          <pc:sldMk cId="3458297976" sldId="367"/>
        </pc:sldMkLst>
        <pc:spChg chg="mod">
          <ac:chgData name="Louise Wood (2400594)" userId="S::2400594@student.uwtsd.ac.uk::ead15e14-d614-416f-871d-2e8920a04394" providerId="AD" clId="Web-{AF117B38-FA87-690A-878D-D2F9B44B945F}" dt="2025-05-16T17:26:14.587" v="137" actId="20577"/>
          <ac:spMkLst>
            <pc:docMk/>
            <pc:sldMk cId="3458297976" sldId="367"/>
            <ac:spMk id="3" creationId="{B51606A5-6386-070C-A24D-C1D20E77E46F}"/>
          </ac:spMkLst>
        </pc:spChg>
      </pc:sldChg>
      <pc:sldChg chg="modSp add replId">
        <pc:chgData name="Louise Wood (2400594)" userId="S::2400594@student.uwtsd.ac.uk::ead15e14-d614-416f-871d-2e8920a04394" providerId="AD" clId="Web-{AF117B38-FA87-690A-878D-D2F9B44B945F}" dt="2025-05-16T17:41:36.196" v="177" actId="20577"/>
        <pc:sldMkLst>
          <pc:docMk/>
          <pc:sldMk cId="1684503618" sldId="368"/>
        </pc:sldMkLst>
        <pc:spChg chg="mod">
          <ac:chgData name="Louise Wood (2400594)" userId="S::2400594@student.uwtsd.ac.uk::ead15e14-d614-416f-871d-2e8920a04394" providerId="AD" clId="Web-{AF117B38-FA87-690A-878D-D2F9B44B945F}" dt="2025-05-16T17:41:36.196" v="177" actId="20577"/>
          <ac:spMkLst>
            <pc:docMk/>
            <pc:sldMk cId="1684503618" sldId="368"/>
            <ac:spMk id="3" creationId="{3914EEDD-EE30-2C1F-ABD0-60992D86BBBE}"/>
          </ac:spMkLst>
        </pc:spChg>
      </pc:sldChg>
      <pc:sldChg chg="modSp add replId">
        <pc:chgData name="Louise Wood (2400594)" userId="S::2400594@student.uwtsd.ac.uk::ead15e14-d614-416f-871d-2e8920a04394" providerId="AD" clId="Web-{AF117B38-FA87-690A-878D-D2F9B44B945F}" dt="2025-05-16T18:11:52.953" v="206" actId="20577"/>
        <pc:sldMkLst>
          <pc:docMk/>
          <pc:sldMk cId="2626121823" sldId="369"/>
        </pc:sldMkLst>
        <pc:spChg chg="mod">
          <ac:chgData name="Louise Wood (2400594)" userId="S::2400594@student.uwtsd.ac.uk::ead15e14-d614-416f-871d-2e8920a04394" providerId="AD" clId="Web-{AF117B38-FA87-690A-878D-D2F9B44B945F}" dt="2025-05-16T18:11:52.953" v="206" actId="20577"/>
          <ac:spMkLst>
            <pc:docMk/>
            <pc:sldMk cId="2626121823" sldId="369"/>
            <ac:spMk id="3" creationId="{E68D58D6-1E21-33FA-49DE-C2C9B193D925}"/>
          </ac:spMkLst>
        </pc:spChg>
      </pc:sldChg>
      <pc:sldChg chg="addSp delSp modSp add replId">
        <pc:chgData name="Louise Wood (2400594)" userId="S::2400594@student.uwtsd.ac.uk::ead15e14-d614-416f-871d-2e8920a04394" providerId="AD" clId="Web-{AF117B38-FA87-690A-878D-D2F9B44B945F}" dt="2025-05-16T18:57:03.663" v="517" actId="20577"/>
        <pc:sldMkLst>
          <pc:docMk/>
          <pc:sldMk cId="3464945321" sldId="370"/>
        </pc:sldMkLst>
        <pc:spChg chg="add del mod">
          <ac:chgData name="Louise Wood (2400594)" userId="S::2400594@student.uwtsd.ac.uk::ead15e14-d614-416f-871d-2e8920a04394" providerId="AD" clId="Web-{AF117B38-FA87-690A-878D-D2F9B44B945F}" dt="2025-05-16T18:31:03.415" v="299"/>
          <ac:spMkLst>
            <pc:docMk/>
            <pc:sldMk cId="3464945321" sldId="370"/>
            <ac:spMk id="2" creationId="{230222C9-E88C-2643-8903-2A7BD1E5AA19}"/>
          </ac:spMkLst>
        </pc:spChg>
        <pc:spChg chg="del mod">
          <ac:chgData name="Louise Wood (2400594)" userId="S::2400594@student.uwtsd.ac.uk::ead15e14-d614-416f-871d-2e8920a04394" providerId="AD" clId="Web-{AF117B38-FA87-690A-878D-D2F9B44B945F}" dt="2025-05-16T18:27:44.423" v="259"/>
          <ac:spMkLst>
            <pc:docMk/>
            <pc:sldMk cId="3464945321" sldId="370"/>
            <ac:spMk id="3" creationId="{9F62A262-296C-4BE0-C72E-26CED8F0C97F}"/>
          </ac:spMkLst>
        </pc:spChg>
        <pc:spChg chg="add mod">
          <ac:chgData name="Louise Wood (2400594)" userId="S::2400594@student.uwtsd.ac.uk::ead15e14-d614-416f-871d-2e8920a04394" providerId="AD" clId="Web-{AF117B38-FA87-690A-878D-D2F9B44B945F}" dt="2025-05-16T18:54:07.860" v="507" actId="20577"/>
          <ac:spMkLst>
            <pc:docMk/>
            <pc:sldMk cId="3464945321" sldId="370"/>
            <ac:spMk id="4" creationId="{20372D6B-AAE5-738C-3E8F-63155ACBFBB2}"/>
          </ac:spMkLst>
        </pc:spChg>
        <pc:spChg chg="mod">
          <ac:chgData name="Louise Wood (2400594)" userId="S::2400594@student.uwtsd.ac.uk::ead15e14-d614-416f-871d-2e8920a04394" providerId="AD" clId="Web-{AF117B38-FA87-690A-878D-D2F9B44B945F}" dt="2025-05-16T18:57:03.663" v="517" actId="20577"/>
          <ac:spMkLst>
            <pc:docMk/>
            <pc:sldMk cId="3464945321" sldId="370"/>
            <ac:spMk id="12" creationId="{398744C1-EB07-405C-1BB0-E5F11418299C}"/>
          </ac:spMkLst>
        </pc:spChg>
      </pc:sldChg>
      <pc:sldChg chg="delSp modSp add replId">
        <pc:chgData name="Louise Wood (2400594)" userId="S::2400594@student.uwtsd.ac.uk::ead15e14-d614-416f-871d-2e8920a04394" providerId="AD" clId="Web-{AF117B38-FA87-690A-878D-D2F9B44B945F}" dt="2025-05-16T18:57:56.071" v="521"/>
        <pc:sldMkLst>
          <pc:docMk/>
          <pc:sldMk cId="1744416754" sldId="371"/>
        </pc:sldMkLst>
        <pc:spChg chg="del mod">
          <ac:chgData name="Louise Wood (2400594)" userId="S::2400594@student.uwtsd.ac.uk::ead15e14-d614-416f-871d-2e8920a04394" providerId="AD" clId="Web-{AF117B38-FA87-690A-878D-D2F9B44B945F}" dt="2025-05-16T18:57:56.071" v="521"/>
          <ac:spMkLst>
            <pc:docMk/>
            <pc:sldMk cId="1744416754" sldId="371"/>
            <ac:spMk id="4" creationId="{2F7BD1C8-DF27-D710-F34E-5B8B770AF2B1}"/>
          </ac:spMkLst>
        </pc:spChg>
      </pc:sldChg>
    </pc:docChg>
  </pc:docChgLst>
  <pc:docChgLst>
    <pc:chgData name="Louise Wood (2400594)" userId="S::2400594@student.uwtsd.ac.uk::ead15e14-d614-416f-871d-2e8920a04394" providerId="AD" clId="Web-{07652E3C-CB91-00CB-6AFC-E0579E06E412}"/>
    <pc:docChg chg="modSld">
      <pc:chgData name="Louise Wood (2400594)" userId="S::2400594@student.uwtsd.ac.uk::ead15e14-d614-416f-871d-2e8920a04394" providerId="AD" clId="Web-{07652E3C-CB91-00CB-6AFC-E0579E06E412}" dt="2025-04-10T12:37:02.898" v="199" actId="20577"/>
      <pc:docMkLst>
        <pc:docMk/>
      </pc:docMkLst>
      <pc:sldChg chg="modSp">
        <pc:chgData name="Louise Wood (2400594)" userId="S::2400594@student.uwtsd.ac.uk::ead15e14-d614-416f-871d-2e8920a04394" providerId="AD" clId="Web-{07652E3C-CB91-00CB-6AFC-E0579E06E412}" dt="2025-04-10T11:55:14.553" v="26" actId="14100"/>
        <pc:sldMkLst>
          <pc:docMk/>
          <pc:sldMk cId="0" sldId="256"/>
        </pc:sldMkLst>
        <pc:spChg chg="mod">
          <ac:chgData name="Louise Wood (2400594)" userId="S::2400594@student.uwtsd.ac.uk::ead15e14-d614-416f-871d-2e8920a04394" providerId="AD" clId="Web-{07652E3C-CB91-00CB-6AFC-E0579E06E412}" dt="2025-04-10T11:55:14.553" v="26" actId="14100"/>
          <ac:spMkLst>
            <pc:docMk/>
            <pc:sldMk cId="0" sldId="256"/>
            <ac:spMk id="1542" creationId="{00000000-0000-0000-0000-000000000000}"/>
          </ac:spMkLst>
        </pc:spChg>
      </pc:sldChg>
      <pc:sldChg chg="modSp">
        <pc:chgData name="Louise Wood (2400594)" userId="S::2400594@student.uwtsd.ac.uk::ead15e14-d614-416f-871d-2e8920a04394" providerId="AD" clId="Web-{07652E3C-CB91-00CB-6AFC-E0579E06E412}" dt="2025-04-10T11:51:53.530" v="3" actId="20577"/>
        <pc:sldMkLst>
          <pc:docMk/>
          <pc:sldMk cId="0" sldId="257"/>
        </pc:sldMkLst>
        <pc:spChg chg="mod">
          <ac:chgData name="Louise Wood (2400594)" userId="S::2400594@student.uwtsd.ac.uk::ead15e14-d614-416f-871d-2e8920a04394" providerId="AD" clId="Web-{07652E3C-CB91-00CB-6AFC-E0579E06E412}" dt="2025-04-10T11:51:53.530" v="3" actId="20577"/>
          <ac:spMkLst>
            <pc:docMk/>
            <pc:sldMk cId="0" sldId="257"/>
            <ac:spMk id="5" creationId="{8614510E-6FA2-2EE3-7DBC-FE7F5D8FF035}"/>
          </ac:spMkLst>
        </pc:spChg>
      </pc:sldChg>
      <pc:sldChg chg="modSp">
        <pc:chgData name="Louise Wood (2400594)" userId="S::2400594@student.uwtsd.ac.uk::ead15e14-d614-416f-871d-2e8920a04394" providerId="AD" clId="Web-{07652E3C-CB91-00CB-6AFC-E0579E06E412}" dt="2025-04-10T11:51:36.373" v="2" actId="20577"/>
        <pc:sldMkLst>
          <pc:docMk/>
          <pc:sldMk cId="0" sldId="258"/>
        </pc:sldMkLst>
        <pc:spChg chg="mod">
          <ac:chgData name="Louise Wood (2400594)" userId="S::2400594@student.uwtsd.ac.uk::ead15e14-d614-416f-871d-2e8920a04394" providerId="AD" clId="Web-{07652E3C-CB91-00CB-6AFC-E0579E06E412}" dt="2025-04-10T11:51:36.373" v="2" actId="20577"/>
          <ac:spMkLst>
            <pc:docMk/>
            <pc:sldMk cId="0" sldId="258"/>
            <ac:spMk id="1566" creationId="{00000000-0000-0000-0000-000000000000}"/>
          </ac:spMkLst>
        </pc:spChg>
      </pc:sldChg>
      <pc:sldChg chg="modSp">
        <pc:chgData name="Louise Wood (2400594)" userId="S::2400594@student.uwtsd.ac.uk::ead15e14-d614-416f-871d-2e8920a04394" providerId="AD" clId="Web-{07652E3C-CB91-00CB-6AFC-E0579E06E412}" dt="2025-04-10T12:26:32.335" v="95" actId="20577"/>
        <pc:sldMkLst>
          <pc:docMk/>
          <pc:sldMk cId="0" sldId="260"/>
        </pc:sldMkLst>
        <pc:spChg chg="mod">
          <ac:chgData name="Louise Wood (2400594)" userId="S::2400594@student.uwtsd.ac.uk::ead15e14-d614-416f-871d-2e8920a04394" providerId="AD" clId="Web-{07652E3C-CB91-00CB-6AFC-E0579E06E412}" dt="2025-04-10T12:26:32.335" v="95" actId="20577"/>
          <ac:spMkLst>
            <pc:docMk/>
            <pc:sldMk cId="0" sldId="260"/>
            <ac:spMk id="1644" creationId="{00000000-0000-0000-0000-000000000000}"/>
          </ac:spMkLst>
        </pc:spChg>
      </pc:sldChg>
      <pc:sldChg chg="addSp delSp modSp">
        <pc:chgData name="Louise Wood (2400594)" userId="S::2400594@student.uwtsd.ac.uk::ead15e14-d614-416f-871d-2e8920a04394" providerId="AD" clId="Web-{07652E3C-CB91-00CB-6AFC-E0579E06E412}" dt="2025-04-10T12:37:02.898" v="199" actId="20577"/>
        <pc:sldMkLst>
          <pc:docMk/>
          <pc:sldMk cId="0" sldId="322"/>
        </pc:sldMkLst>
        <pc:spChg chg="add mod">
          <ac:chgData name="Louise Wood (2400594)" userId="S::2400594@student.uwtsd.ac.uk::ead15e14-d614-416f-871d-2e8920a04394" providerId="AD" clId="Web-{07652E3C-CB91-00CB-6AFC-E0579E06E412}" dt="2025-04-10T12:37:02.898" v="199" actId="20577"/>
          <ac:spMkLst>
            <pc:docMk/>
            <pc:sldMk cId="0" sldId="322"/>
            <ac:spMk id="3" creationId="{9A89D1E6-E685-7BAA-D8CA-8C1CF11BE666}"/>
          </ac:spMkLst>
        </pc:spChg>
        <pc:spChg chg="mod">
          <ac:chgData name="Louise Wood (2400594)" userId="S::2400594@student.uwtsd.ac.uk::ead15e14-d614-416f-871d-2e8920a04394" providerId="AD" clId="Web-{07652E3C-CB91-00CB-6AFC-E0579E06E412}" dt="2025-04-10T12:27:15.869" v="104" actId="20577"/>
          <ac:spMkLst>
            <pc:docMk/>
            <pc:sldMk cId="0" sldId="322"/>
            <ac:spMk id="7010" creationId="{00000000-0000-0000-0000-000000000000}"/>
          </ac:spMkLst>
        </pc:spChg>
        <pc:spChg chg="del">
          <ac:chgData name="Louise Wood (2400594)" userId="S::2400594@student.uwtsd.ac.uk::ead15e14-d614-416f-871d-2e8920a04394" providerId="AD" clId="Web-{07652E3C-CB91-00CB-6AFC-E0579E06E412}" dt="2025-04-10T12:27:34.105" v="107"/>
          <ac:spMkLst>
            <pc:docMk/>
            <pc:sldMk cId="0" sldId="322"/>
            <ac:spMk id="7011" creationId="{00000000-0000-0000-0000-000000000000}"/>
          </ac:spMkLst>
        </pc:spChg>
        <pc:spChg chg="del mod">
          <ac:chgData name="Louise Wood (2400594)" userId="S::2400594@student.uwtsd.ac.uk::ead15e14-d614-416f-871d-2e8920a04394" providerId="AD" clId="Web-{07652E3C-CB91-00CB-6AFC-E0579E06E412}" dt="2025-04-10T12:27:29.605" v="106"/>
          <ac:spMkLst>
            <pc:docMk/>
            <pc:sldMk cId="0" sldId="322"/>
            <ac:spMk id="7012" creationId="{00000000-0000-0000-0000-000000000000}"/>
          </ac:spMkLst>
        </pc:spChg>
      </pc:sldChg>
    </pc:docChg>
  </pc:docChgLst>
  <pc:docChgLst>
    <pc:chgData name="Louise Wood (2400594)" userId="S::2400594@student.uwtsd.ac.uk::ead15e14-d614-416f-871d-2e8920a04394" providerId="AD" clId="Web-{7A5109DC-4C55-39F2-A99B-9DBAD5E6BCA7}"/>
    <pc:docChg chg="modSld">
      <pc:chgData name="Louise Wood (2400594)" userId="S::2400594@student.uwtsd.ac.uk::ead15e14-d614-416f-871d-2e8920a04394" providerId="AD" clId="Web-{7A5109DC-4C55-39F2-A99B-9DBAD5E6BCA7}" dt="2025-05-19T16:20:31.079" v="28" actId="20577"/>
      <pc:docMkLst>
        <pc:docMk/>
      </pc:docMkLst>
      <pc:sldChg chg="modSp">
        <pc:chgData name="Louise Wood (2400594)" userId="S::2400594@student.uwtsd.ac.uk::ead15e14-d614-416f-871d-2e8920a04394" providerId="AD" clId="Web-{7A5109DC-4C55-39F2-A99B-9DBAD5E6BCA7}" dt="2025-05-19T16:07:19.346" v="9" actId="20577"/>
        <pc:sldMkLst>
          <pc:docMk/>
          <pc:sldMk cId="1169255338" sldId="351"/>
        </pc:sldMkLst>
        <pc:spChg chg="mod">
          <ac:chgData name="Louise Wood (2400594)" userId="S::2400594@student.uwtsd.ac.uk::ead15e14-d614-416f-871d-2e8920a04394" providerId="AD" clId="Web-{7A5109DC-4C55-39F2-A99B-9DBAD5E6BCA7}" dt="2025-05-19T16:07:19.346" v="9" actId="20577"/>
          <ac:spMkLst>
            <pc:docMk/>
            <pc:sldMk cId="1169255338" sldId="351"/>
            <ac:spMk id="1644" creationId="{6D2C7888-84E7-EDCA-0390-FDB6EBB91FE8}"/>
          </ac:spMkLst>
        </pc:spChg>
      </pc:sldChg>
      <pc:sldChg chg="modSp">
        <pc:chgData name="Louise Wood (2400594)" userId="S::2400594@student.uwtsd.ac.uk::ead15e14-d614-416f-871d-2e8920a04394" providerId="AD" clId="Web-{7A5109DC-4C55-39F2-A99B-9DBAD5E6BCA7}" dt="2025-05-19T16:14:05.471" v="14" actId="20577"/>
        <pc:sldMkLst>
          <pc:docMk/>
          <pc:sldMk cId="1111459699" sldId="359"/>
        </pc:sldMkLst>
        <pc:spChg chg="mod">
          <ac:chgData name="Louise Wood (2400594)" userId="S::2400594@student.uwtsd.ac.uk::ead15e14-d614-416f-871d-2e8920a04394" providerId="AD" clId="Web-{7A5109DC-4C55-39F2-A99B-9DBAD5E6BCA7}" dt="2025-05-19T16:14:05.471" v="14" actId="20577"/>
          <ac:spMkLst>
            <pc:docMk/>
            <pc:sldMk cId="1111459699" sldId="359"/>
            <ac:spMk id="2" creationId="{1CEF7D74-2088-D2A8-91A2-8852DA4666B9}"/>
          </ac:spMkLst>
        </pc:spChg>
      </pc:sldChg>
      <pc:sldChg chg="modSp">
        <pc:chgData name="Louise Wood (2400594)" userId="S::2400594@student.uwtsd.ac.uk::ead15e14-d614-416f-871d-2e8920a04394" providerId="AD" clId="Web-{7A5109DC-4C55-39F2-A99B-9DBAD5E6BCA7}" dt="2025-05-19T15:41:49.272" v="3" actId="20577"/>
        <pc:sldMkLst>
          <pc:docMk/>
          <pc:sldMk cId="2910155342" sldId="364"/>
        </pc:sldMkLst>
        <pc:spChg chg="mod">
          <ac:chgData name="Louise Wood (2400594)" userId="S::2400594@student.uwtsd.ac.uk::ead15e14-d614-416f-871d-2e8920a04394" providerId="AD" clId="Web-{7A5109DC-4C55-39F2-A99B-9DBAD5E6BCA7}" dt="2025-05-19T15:41:49.272" v="3" actId="20577"/>
          <ac:spMkLst>
            <pc:docMk/>
            <pc:sldMk cId="2910155342" sldId="364"/>
            <ac:spMk id="3" creationId="{607D3265-E776-7A01-1655-B7BA42D0FB90}"/>
          </ac:spMkLst>
        </pc:spChg>
      </pc:sldChg>
      <pc:sldChg chg="modSp">
        <pc:chgData name="Louise Wood (2400594)" userId="S::2400594@student.uwtsd.ac.uk::ead15e14-d614-416f-871d-2e8920a04394" providerId="AD" clId="Web-{7A5109DC-4C55-39F2-A99B-9DBAD5E6BCA7}" dt="2025-05-19T16:16:04.210" v="19" actId="20577"/>
        <pc:sldMkLst>
          <pc:docMk/>
          <pc:sldMk cId="786423601" sldId="366"/>
        </pc:sldMkLst>
        <pc:spChg chg="mod">
          <ac:chgData name="Louise Wood (2400594)" userId="S::2400594@student.uwtsd.ac.uk::ead15e14-d614-416f-871d-2e8920a04394" providerId="AD" clId="Web-{7A5109DC-4C55-39F2-A99B-9DBAD5E6BCA7}" dt="2025-05-19T16:16:04.210" v="19" actId="20577"/>
          <ac:spMkLst>
            <pc:docMk/>
            <pc:sldMk cId="786423601" sldId="366"/>
            <ac:spMk id="3" creationId="{06CD8362-B526-3899-4EB2-25400EA2EF7F}"/>
          </ac:spMkLst>
        </pc:spChg>
      </pc:sldChg>
      <pc:sldChg chg="modSp">
        <pc:chgData name="Louise Wood (2400594)" userId="S::2400594@student.uwtsd.ac.uk::ead15e14-d614-416f-871d-2e8920a04394" providerId="AD" clId="Web-{7A5109DC-4C55-39F2-A99B-9DBAD5E6BCA7}" dt="2025-05-19T16:18:04.418" v="25" actId="20577"/>
        <pc:sldMkLst>
          <pc:docMk/>
          <pc:sldMk cId="3464945321" sldId="370"/>
        </pc:sldMkLst>
        <pc:spChg chg="mod">
          <ac:chgData name="Louise Wood (2400594)" userId="S::2400594@student.uwtsd.ac.uk::ead15e14-d614-416f-871d-2e8920a04394" providerId="AD" clId="Web-{7A5109DC-4C55-39F2-A99B-9DBAD5E6BCA7}" dt="2025-05-19T16:18:04.418" v="25" actId="20577"/>
          <ac:spMkLst>
            <pc:docMk/>
            <pc:sldMk cId="3464945321" sldId="370"/>
            <ac:spMk id="4" creationId="{20372D6B-AAE5-738C-3E8F-63155ACBFBB2}"/>
          </ac:spMkLst>
        </pc:spChg>
      </pc:sldChg>
      <pc:sldChg chg="modSp">
        <pc:chgData name="Louise Wood (2400594)" userId="S::2400594@student.uwtsd.ac.uk::ead15e14-d614-416f-871d-2e8920a04394" providerId="AD" clId="Web-{7A5109DC-4C55-39F2-A99B-9DBAD5E6BCA7}" dt="2025-05-19T16:20:31.079" v="28" actId="20577"/>
        <pc:sldMkLst>
          <pc:docMk/>
          <pc:sldMk cId="4244342124" sldId="378"/>
        </pc:sldMkLst>
        <pc:spChg chg="mod">
          <ac:chgData name="Louise Wood (2400594)" userId="S::2400594@student.uwtsd.ac.uk::ead15e14-d614-416f-871d-2e8920a04394" providerId="AD" clId="Web-{7A5109DC-4C55-39F2-A99B-9DBAD5E6BCA7}" dt="2025-05-19T16:20:31.079" v="28" actId="20577"/>
          <ac:spMkLst>
            <pc:docMk/>
            <pc:sldMk cId="4244342124" sldId="378"/>
            <ac:spMk id="3" creationId="{E2E96F32-6AF4-06C6-EFC5-03D3C9E88C17}"/>
          </ac:spMkLst>
        </pc:spChg>
      </pc:sldChg>
    </pc:docChg>
  </pc:docChgLst>
  <pc:docChgLst>
    <pc:chgData name="Louise Wood (2400594)" userId="S::2400594@student.uwtsd.ac.uk::ead15e14-d614-416f-871d-2e8920a04394" providerId="AD" clId="Web-{CF7F6159-A552-8533-8E60-210DBC1B900E}"/>
    <pc:docChg chg="addSld delSld modSld">
      <pc:chgData name="Louise Wood (2400594)" userId="S::2400594@student.uwtsd.ac.uk::ead15e14-d614-416f-871d-2e8920a04394" providerId="AD" clId="Web-{CF7F6159-A552-8533-8E60-210DBC1B900E}" dt="2025-05-17T19:58:26.732" v="541" actId="20577"/>
      <pc:docMkLst>
        <pc:docMk/>
      </pc:docMkLst>
      <pc:sldChg chg="modSp">
        <pc:chgData name="Louise Wood (2400594)" userId="S::2400594@student.uwtsd.ac.uk::ead15e14-d614-416f-871d-2e8920a04394" providerId="AD" clId="Web-{CF7F6159-A552-8533-8E60-210DBC1B900E}" dt="2025-05-17T15:17:03.480" v="509" actId="20577"/>
        <pc:sldMkLst>
          <pc:docMk/>
          <pc:sldMk cId="0" sldId="273"/>
        </pc:sldMkLst>
        <pc:spChg chg="mod">
          <ac:chgData name="Louise Wood (2400594)" userId="S::2400594@student.uwtsd.ac.uk::ead15e14-d614-416f-871d-2e8920a04394" providerId="AD" clId="Web-{CF7F6159-A552-8533-8E60-210DBC1B900E}" dt="2025-05-17T15:17:03.480" v="509" actId="20577"/>
          <ac:spMkLst>
            <pc:docMk/>
            <pc:sldMk cId="0" sldId="273"/>
            <ac:spMk id="2190" creationId="{00000000-0000-0000-0000-000000000000}"/>
          </ac:spMkLst>
        </pc:spChg>
      </pc:sldChg>
      <pc:sldChg chg="addSp delSp modSp">
        <pc:chgData name="Louise Wood (2400594)" userId="S::2400594@student.uwtsd.ac.uk::ead15e14-d614-416f-871d-2e8920a04394" providerId="AD" clId="Web-{CF7F6159-A552-8533-8E60-210DBC1B900E}" dt="2025-05-17T09:08:57.813" v="91" actId="1076"/>
        <pc:sldMkLst>
          <pc:docMk/>
          <pc:sldMk cId="0" sldId="274"/>
        </pc:sldMkLst>
        <pc:spChg chg="add del mod">
          <ac:chgData name="Louise Wood (2400594)" userId="S::2400594@student.uwtsd.ac.uk::ead15e14-d614-416f-871d-2e8920a04394" providerId="AD" clId="Web-{CF7F6159-A552-8533-8E60-210DBC1B900E}" dt="2025-05-17T09:06:45.919" v="75"/>
          <ac:spMkLst>
            <pc:docMk/>
            <pc:sldMk cId="0" sldId="274"/>
            <ac:spMk id="3" creationId="{89C8BEAB-F7BA-048B-5467-277E3501B9C6}"/>
          </ac:spMkLst>
        </pc:spChg>
        <pc:spChg chg="add del mod">
          <ac:chgData name="Louise Wood (2400594)" userId="S::2400594@student.uwtsd.ac.uk::ead15e14-d614-416f-871d-2e8920a04394" providerId="AD" clId="Web-{CF7F6159-A552-8533-8E60-210DBC1B900E}" dt="2025-05-17T09:06:45.919" v="74"/>
          <ac:spMkLst>
            <pc:docMk/>
            <pc:sldMk cId="0" sldId="274"/>
            <ac:spMk id="5" creationId="{2AF4834F-598E-D0BD-92C6-3BA9AE3CF5D7}"/>
          </ac:spMkLst>
        </pc:spChg>
        <pc:spChg chg="add del mod">
          <ac:chgData name="Louise Wood (2400594)" userId="S::2400594@student.uwtsd.ac.uk::ead15e14-d614-416f-871d-2e8920a04394" providerId="AD" clId="Web-{CF7F6159-A552-8533-8E60-210DBC1B900E}" dt="2025-05-17T09:06:52.747" v="87"/>
          <ac:spMkLst>
            <pc:docMk/>
            <pc:sldMk cId="0" sldId="274"/>
            <ac:spMk id="7" creationId="{D830336D-64E6-E41F-7297-EB56C0F73E0D}"/>
          </ac:spMkLst>
        </pc:spChg>
        <pc:spChg chg="add del mod">
          <ac:chgData name="Louise Wood (2400594)" userId="S::2400594@student.uwtsd.ac.uk::ead15e14-d614-416f-871d-2e8920a04394" providerId="AD" clId="Web-{CF7F6159-A552-8533-8E60-210DBC1B900E}" dt="2025-05-17T09:06:52.747" v="86"/>
          <ac:spMkLst>
            <pc:docMk/>
            <pc:sldMk cId="0" sldId="274"/>
            <ac:spMk id="9" creationId="{FC4EE5BF-F98C-56F4-2ED0-209635A86F51}"/>
          </ac:spMkLst>
        </pc:spChg>
        <pc:spChg chg="add del mod">
          <ac:chgData name="Louise Wood (2400594)" userId="S::2400594@student.uwtsd.ac.uk::ead15e14-d614-416f-871d-2e8920a04394" providerId="AD" clId="Web-{CF7F6159-A552-8533-8E60-210DBC1B900E}" dt="2025-05-17T09:06:52.731" v="85"/>
          <ac:spMkLst>
            <pc:docMk/>
            <pc:sldMk cId="0" sldId="274"/>
            <ac:spMk id="11" creationId="{8FF14DFF-DDEC-2C82-B3FB-14E1B8D3F377}"/>
          </ac:spMkLst>
        </pc:spChg>
        <pc:spChg chg="add del mod">
          <ac:chgData name="Louise Wood (2400594)" userId="S::2400594@student.uwtsd.ac.uk::ead15e14-d614-416f-871d-2e8920a04394" providerId="AD" clId="Web-{CF7F6159-A552-8533-8E60-210DBC1B900E}" dt="2025-05-17T09:06:52.731" v="84"/>
          <ac:spMkLst>
            <pc:docMk/>
            <pc:sldMk cId="0" sldId="274"/>
            <ac:spMk id="13" creationId="{35726384-6147-C7C0-0E04-35A3999DCBE2}"/>
          </ac:spMkLst>
        </pc:spChg>
        <pc:spChg chg="del">
          <ac:chgData name="Louise Wood (2400594)" userId="S::2400594@student.uwtsd.ac.uk::ead15e14-d614-416f-871d-2e8920a04394" providerId="AD" clId="Web-{CF7F6159-A552-8533-8E60-210DBC1B900E}" dt="2025-05-17T09:06:46.263" v="83"/>
          <ac:spMkLst>
            <pc:docMk/>
            <pc:sldMk cId="0" sldId="274"/>
            <ac:spMk id="2227" creationId="{00000000-0000-0000-0000-000000000000}"/>
          </ac:spMkLst>
        </pc:spChg>
        <pc:spChg chg="del">
          <ac:chgData name="Louise Wood (2400594)" userId="S::2400594@student.uwtsd.ac.uk::ead15e14-d614-416f-871d-2e8920a04394" providerId="AD" clId="Web-{CF7F6159-A552-8533-8E60-210DBC1B900E}" dt="2025-05-17T09:06:46.263" v="82"/>
          <ac:spMkLst>
            <pc:docMk/>
            <pc:sldMk cId="0" sldId="274"/>
            <ac:spMk id="2228" creationId="{00000000-0000-0000-0000-000000000000}"/>
          </ac:spMkLst>
        </pc:spChg>
        <pc:spChg chg="del">
          <ac:chgData name="Louise Wood (2400594)" userId="S::2400594@student.uwtsd.ac.uk::ead15e14-d614-416f-871d-2e8920a04394" providerId="AD" clId="Web-{CF7F6159-A552-8533-8E60-210DBC1B900E}" dt="2025-05-17T09:06:00.808" v="72"/>
          <ac:spMkLst>
            <pc:docMk/>
            <pc:sldMk cId="0" sldId="274"/>
            <ac:spMk id="2229" creationId="{00000000-0000-0000-0000-000000000000}"/>
          </ac:spMkLst>
        </pc:spChg>
        <pc:spChg chg="mod">
          <ac:chgData name="Louise Wood (2400594)" userId="S::2400594@student.uwtsd.ac.uk::ead15e14-d614-416f-871d-2e8920a04394" providerId="AD" clId="Web-{CF7F6159-A552-8533-8E60-210DBC1B900E}" dt="2025-05-17T09:02:37.365" v="68" actId="20577"/>
          <ac:spMkLst>
            <pc:docMk/>
            <pc:sldMk cId="0" sldId="274"/>
            <ac:spMk id="2242" creationId="{00000000-0000-0000-0000-000000000000}"/>
          </ac:spMkLst>
        </pc:spChg>
        <pc:spChg chg="del">
          <ac:chgData name="Louise Wood (2400594)" userId="S::2400594@student.uwtsd.ac.uk::ead15e14-d614-416f-871d-2e8920a04394" providerId="AD" clId="Web-{CF7F6159-A552-8533-8E60-210DBC1B900E}" dt="2025-05-17T09:06:06.605" v="73"/>
          <ac:spMkLst>
            <pc:docMk/>
            <pc:sldMk cId="0" sldId="274"/>
            <ac:spMk id="2243" creationId="{00000000-0000-0000-0000-000000000000}"/>
          </ac:spMkLst>
        </pc:spChg>
        <pc:spChg chg="del">
          <ac:chgData name="Louise Wood (2400594)" userId="S::2400594@student.uwtsd.ac.uk::ead15e14-d614-416f-871d-2e8920a04394" providerId="AD" clId="Web-{CF7F6159-A552-8533-8E60-210DBC1B900E}" dt="2025-05-17T09:02:55.428" v="69"/>
          <ac:spMkLst>
            <pc:docMk/>
            <pc:sldMk cId="0" sldId="274"/>
            <ac:spMk id="2244" creationId="{00000000-0000-0000-0000-000000000000}"/>
          </ac:spMkLst>
        </pc:spChg>
        <pc:spChg chg="del">
          <ac:chgData name="Louise Wood (2400594)" userId="S::2400594@student.uwtsd.ac.uk::ead15e14-d614-416f-871d-2e8920a04394" providerId="AD" clId="Web-{CF7F6159-A552-8533-8E60-210DBC1B900E}" dt="2025-05-17T09:06:46.263" v="81"/>
          <ac:spMkLst>
            <pc:docMk/>
            <pc:sldMk cId="0" sldId="274"/>
            <ac:spMk id="2245" creationId="{00000000-0000-0000-0000-000000000000}"/>
          </ac:spMkLst>
        </pc:spChg>
        <pc:spChg chg="del">
          <ac:chgData name="Louise Wood (2400594)" userId="S::2400594@student.uwtsd.ac.uk::ead15e14-d614-416f-871d-2e8920a04394" providerId="AD" clId="Web-{CF7F6159-A552-8533-8E60-210DBC1B900E}" dt="2025-05-17T09:06:46.169" v="80"/>
          <ac:spMkLst>
            <pc:docMk/>
            <pc:sldMk cId="0" sldId="274"/>
            <ac:spMk id="2246" creationId="{00000000-0000-0000-0000-000000000000}"/>
          </ac:spMkLst>
        </pc:spChg>
        <pc:spChg chg="del">
          <ac:chgData name="Louise Wood (2400594)" userId="S::2400594@student.uwtsd.ac.uk::ead15e14-d614-416f-871d-2e8920a04394" providerId="AD" clId="Web-{CF7F6159-A552-8533-8E60-210DBC1B900E}" dt="2025-05-17T09:06:46.091" v="79"/>
          <ac:spMkLst>
            <pc:docMk/>
            <pc:sldMk cId="0" sldId="274"/>
            <ac:spMk id="2247" creationId="{00000000-0000-0000-0000-000000000000}"/>
          </ac:spMkLst>
        </pc:spChg>
        <pc:spChg chg="del">
          <ac:chgData name="Louise Wood (2400594)" userId="S::2400594@student.uwtsd.ac.uk::ead15e14-d614-416f-871d-2e8920a04394" providerId="AD" clId="Web-{CF7F6159-A552-8533-8E60-210DBC1B900E}" dt="2025-05-17T09:06:46.013" v="78"/>
          <ac:spMkLst>
            <pc:docMk/>
            <pc:sldMk cId="0" sldId="274"/>
            <ac:spMk id="2248" creationId="{00000000-0000-0000-0000-000000000000}"/>
          </ac:spMkLst>
        </pc:spChg>
        <pc:spChg chg="del">
          <ac:chgData name="Louise Wood (2400594)" userId="S::2400594@student.uwtsd.ac.uk::ead15e14-d614-416f-871d-2e8920a04394" providerId="AD" clId="Web-{CF7F6159-A552-8533-8E60-210DBC1B900E}" dt="2025-05-17T09:06:45.919" v="76"/>
          <ac:spMkLst>
            <pc:docMk/>
            <pc:sldMk cId="0" sldId="274"/>
            <ac:spMk id="2253" creationId="{00000000-0000-0000-0000-000000000000}"/>
          </ac:spMkLst>
        </pc:spChg>
        <pc:grpChg chg="del">
          <ac:chgData name="Louise Wood (2400594)" userId="S::2400594@student.uwtsd.ac.uk::ead15e14-d614-416f-871d-2e8920a04394" providerId="AD" clId="Web-{CF7F6159-A552-8533-8E60-210DBC1B900E}" dt="2025-05-17T09:06:45.919" v="77"/>
          <ac:grpSpMkLst>
            <pc:docMk/>
            <pc:sldMk cId="0" sldId="274"/>
            <ac:grpSpMk id="2249" creationId="{00000000-0000-0000-0000-000000000000}"/>
          </ac:grpSpMkLst>
        </pc:grpChg>
        <pc:grpChg chg="del">
          <ac:chgData name="Louise Wood (2400594)" userId="S::2400594@student.uwtsd.ac.uk::ead15e14-d614-416f-871d-2e8920a04394" providerId="AD" clId="Web-{CF7F6159-A552-8533-8E60-210DBC1B900E}" dt="2025-05-17T09:04:58.119" v="71"/>
          <ac:grpSpMkLst>
            <pc:docMk/>
            <pc:sldMk cId="0" sldId="274"/>
            <ac:grpSpMk id="2254" creationId="{00000000-0000-0000-0000-000000000000}"/>
          </ac:grpSpMkLst>
        </pc:grpChg>
        <pc:grpChg chg="del">
          <ac:chgData name="Louise Wood (2400594)" userId="S::2400594@student.uwtsd.ac.uk::ead15e14-d614-416f-871d-2e8920a04394" providerId="AD" clId="Web-{CF7F6159-A552-8533-8E60-210DBC1B900E}" dt="2025-05-17T09:04:56.385" v="70"/>
          <ac:grpSpMkLst>
            <pc:docMk/>
            <pc:sldMk cId="0" sldId="274"/>
            <ac:grpSpMk id="2257" creationId="{00000000-0000-0000-0000-000000000000}"/>
          </ac:grpSpMkLst>
        </pc:grpChg>
        <pc:picChg chg="add mod">
          <ac:chgData name="Louise Wood (2400594)" userId="S::2400594@student.uwtsd.ac.uk::ead15e14-d614-416f-871d-2e8920a04394" providerId="AD" clId="Web-{CF7F6159-A552-8533-8E60-210DBC1B900E}" dt="2025-05-17T09:08:57.813" v="91" actId="1076"/>
          <ac:picMkLst>
            <pc:docMk/>
            <pc:sldMk cId="0" sldId="274"/>
            <ac:picMk id="14" creationId="{85740807-820A-61ED-A21F-1E0DE5F3DCF2}"/>
          </ac:picMkLst>
        </pc:picChg>
      </pc:sldChg>
      <pc:sldChg chg="addSp modSp">
        <pc:chgData name="Louise Wood (2400594)" userId="S::2400594@student.uwtsd.ac.uk::ead15e14-d614-416f-871d-2e8920a04394" providerId="AD" clId="Web-{CF7F6159-A552-8533-8E60-210DBC1B900E}" dt="2025-05-17T09:28:37.360" v="417" actId="14100"/>
        <pc:sldMkLst>
          <pc:docMk/>
          <pc:sldMk cId="0" sldId="276"/>
        </pc:sldMkLst>
        <pc:spChg chg="add mod">
          <ac:chgData name="Louise Wood (2400594)" userId="S::2400594@student.uwtsd.ac.uk::ead15e14-d614-416f-871d-2e8920a04394" providerId="AD" clId="Web-{CF7F6159-A552-8533-8E60-210DBC1B900E}" dt="2025-05-17T09:28:37.360" v="417" actId="14100"/>
          <ac:spMkLst>
            <pc:docMk/>
            <pc:sldMk cId="0" sldId="276"/>
            <ac:spMk id="2" creationId="{F9E02AD4-3904-82CC-C3A2-543BA6B03053}"/>
          </ac:spMkLst>
        </pc:spChg>
        <pc:spChg chg="mod">
          <ac:chgData name="Louise Wood (2400594)" userId="S::2400594@student.uwtsd.ac.uk::ead15e14-d614-416f-871d-2e8920a04394" providerId="AD" clId="Web-{CF7F6159-A552-8533-8E60-210DBC1B900E}" dt="2025-05-17T09:16:02.621" v="120" actId="20577"/>
          <ac:spMkLst>
            <pc:docMk/>
            <pc:sldMk cId="0" sldId="276"/>
            <ac:spMk id="2318" creationId="{00000000-0000-0000-0000-000000000000}"/>
          </ac:spMkLst>
        </pc:spChg>
        <pc:spChg chg="mod">
          <ac:chgData name="Louise Wood (2400594)" userId="S::2400594@student.uwtsd.ac.uk::ead15e14-d614-416f-871d-2e8920a04394" providerId="AD" clId="Web-{CF7F6159-A552-8533-8E60-210DBC1B900E}" dt="2025-05-17T09:16:26.450" v="149" actId="20577"/>
          <ac:spMkLst>
            <pc:docMk/>
            <pc:sldMk cId="0" sldId="276"/>
            <ac:spMk id="2319" creationId="{00000000-0000-0000-0000-000000000000}"/>
          </ac:spMkLst>
        </pc:spChg>
        <pc:spChg chg="mod">
          <ac:chgData name="Louise Wood (2400594)" userId="S::2400594@student.uwtsd.ac.uk::ead15e14-d614-416f-871d-2e8920a04394" providerId="AD" clId="Web-{CF7F6159-A552-8533-8E60-210DBC1B900E}" dt="2025-05-17T09:25:33.558" v="244" actId="20577"/>
          <ac:spMkLst>
            <pc:docMk/>
            <pc:sldMk cId="0" sldId="276"/>
            <ac:spMk id="2320" creationId="{00000000-0000-0000-0000-000000000000}"/>
          </ac:spMkLst>
        </pc:spChg>
        <pc:spChg chg="mod">
          <ac:chgData name="Louise Wood (2400594)" userId="S::2400594@student.uwtsd.ac.uk::ead15e14-d614-416f-871d-2e8920a04394" providerId="AD" clId="Web-{CF7F6159-A552-8533-8E60-210DBC1B900E}" dt="2025-05-17T09:16:44.966" v="162" actId="20577"/>
          <ac:spMkLst>
            <pc:docMk/>
            <pc:sldMk cId="0" sldId="276"/>
            <ac:spMk id="2321" creationId="{00000000-0000-0000-0000-000000000000}"/>
          </ac:spMkLst>
        </pc:spChg>
        <pc:spChg chg="mod">
          <ac:chgData name="Louise Wood (2400594)" userId="S::2400594@student.uwtsd.ac.uk::ead15e14-d614-416f-871d-2e8920a04394" providerId="AD" clId="Web-{CF7F6159-A552-8533-8E60-210DBC1B900E}" dt="2025-05-17T09:25:55.668" v="285" actId="20577"/>
          <ac:spMkLst>
            <pc:docMk/>
            <pc:sldMk cId="0" sldId="276"/>
            <ac:spMk id="2322" creationId="{00000000-0000-0000-0000-000000000000}"/>
          </ac:spMkLst>
        </pc:spChg>
        <pc:spChg chg="mod">
          <ac:chgData name="Louise Wood (2400594)" userId="S::2400594@student.uwtsd.ac.uk::ead15e14-d614-416f-871d-2e8920a04394" providerId="AD" clId="Web-{CF7F6159-A552-8533-8E60-210DBC1B900E}" dt="2025-05-17T09:17:02.310" v="170" actId="20577"/>
          <ac:spMkLst>
            <pc:docMk/>
            <pc:sldMk cId="0" sldId="276"/>
            <ac:spMk id="2323" creationId="{00000000-0000-0000-0000-000000000000}"/>
          </ac:spMkLst>
        </pc:spChg>
        <pc:spChg chg="mod">
          <ac:chgData name="Louise Wood (2400594)" userId="S::2400594@student.uwtsd.ac.uk::ead15e14-d614-416f-871d-2e8920a04394" providerId="AD" clId="Web-{CF7F6159-A552-8533-8E60-210DBC1B900E}" dt="2025-05-17T09:26:25.450" v="328" actId="14100"/>
          <ac:spMkLst>
            <pc:docMk/>
            <pc:sldMk cId="0" sldId="276"/>
            <ac:spMk id="2324" creationId="{00000000-0000-0000-0000-000000000000}"/>
          </ac:spMkLst>
        </pc:spChg>
        <pc:spChg chg="mod">
          <ac:chgData name="Louise Wood (2400594)" userId="S::2400594@student.uwtsd.ac.uk::ead15e14-d614-416f-871d-2e8920a04394" providerId="AD" clId="Web-{CF7F6159-A552-8533-8E60-210DBC1B900E}" dt="2025-05-17T09:17:13.685" v="184" actId="20577"/>
          <ac:spMkLst>
            <pc:docMk/>
            <pc:sldMk cId="0" sldId="276"/>
            <ac:spMk id="2325" creationId="{00000000-0000-0000-0000-000000000000}"/>
          </ac:spMkLst>
        </pc:spChg>
        <pc:spChg chg="mod">
          <ac:chgData name="Louise Wood (2400594)" userId="S::2400594@student.uwtsd.ac.uk::ead15e14-d614-416f-871d-2e8920a04394" providerId="AD" clId="Web-{CF7F6159-A552-8533-8E60-210DBC1B900E}" dt="2025-05-17T09:26:46.513" v="362" actId="20577"/>
          <ac:spMkLst>
            <pc:docMk/>
            <pc:sldMk cId="0" sldId="276"/>
            <ac:spMk id="2326" creationId="{00000000-0000-0000-0000-000000000000}"/>
          </ac:spMkLst>
        </pc:spChg>
        <pc:spChg chg="mod">
          <ac:chgData name="Louise Wood (2400594)" userId="S::2400594@student.uwtsd.ac.uk::ead15e14-d614-416f-871d-2e8920a04394" providerId="AD" clId="Web-{CF7F6159-A552-8533-8E60-210DBC1B900E}" dt="2025-05-17T09:24:45.244" v="196" actId="20577"/>
          <ac:spMkLst>
            <pc:docMk/>
            <pc:sldMk cId="0" sldId="276"/>
            <ac:spMk id="2327" creationId="{00000000-0000-0000-0000-000000000000}"/>
          </ac:spMkLst>
        </pc:spChg>
        <pc:spChg chg="mod">
          <ac:chgData name="Louise Wood (2400594)" userId="S::2400594@student.uwtsd.ac.uk::ead15e14-d614-416f-871d-2e8920a04394" providerId="AD" clId="Web-{CF7F6159-A552-8533-8E60-210DBC1B900E}" dt="2025-05-17T09:28:26.594" v="416" actId="14100"/>
          <ac:spMkLst>
            <pc:docMk/>
            <pc:sldMk cId="0" sldId="276"/>
            <ac:spMk id="2328" creationId="{00000000-0000-0000-0000-000000000000}"/>
          </ac:spMkLst>
        </pc:spChg>
      </pc:sldChg>
      <pc:sldChg chg="modSp">
        <pc:chgData name="Louise Wood (2400594)" userId="S::2400594@student.uwtsd.ac.uk::ead15e14-d614-416f-871d-2e8920a04394" providerId="AD" clId="Web-{CF7F6159-A552-8533-8E60-210DBC1B900E}" dt="2025-05-17T09:29:27.939" v="445" actId="20577"/>
        <pc:sldMkLst>
          <pc:docMk/>
          <pc:sldMk cId="0" sldId="277"/>
        </pc:sldMkLst>
        <pc:spChg chg="mod">
          <ac:chgData name="Louise Wood (2400594)" userId="S::2400594@student.uwtsd.ac.uk::ead15e14-d614-416f-871d-2e8920a04394" providerId="AD" clId="Web-{CF7F6159-A552-8533-8E60-210DBC1B900E}" dt="2025-05-17T09:29:27.939" v="445" actId="20577"/>
          <ac:spMkLst>
            <pc:docMk/>
            <pc:sldMk cId="0" sldId="277"/>
            <ac:spMk id="2336" creationId="{00000000-0000-0000-0000-000000000000}"/>
          </ac:spMkLst>
        </pc:spChg>
      </pc:sldChg>
      <pc:sldChg chg="addSp delSp modSp">
        <pc:chgData name="Louise Wood (2400594)" userId="S::2400594@student.uwtsd.ac.uk::ead15e14-d614-416f-871d-2e8920a04394" providerId="AD" clId="Web-{CF7F6159-A552-8533-8E60-210DBC1B900E}" dt="2025-05-17T09:30:25.456" v="479"/>
        <pc:sldMkLst>
          <pc:docMk/>
          <pc:sldMk cId="0" sldId="278"/>
        </pc:sldMkLst>
        <pc:spChg chg="add del mod">
          <ac:chgData name="Louise Wood (2400594)" userId="S::2400594@student.uwtsd.ac.uk::ead15e14-d614-416f-871d-2e8920a04394" providerId="AD" clId="Web-{CF7F6159-A552-8533-8E60-210DBC1B900E}" dt="2025-05-17T09:30:25.456" v="479"/>
          <ac:spMkLst>
            <pc:docMk/>
            <pc:sldMk cId="0" sldId="278"/>
            <ac:spMk id="3" creationId="{F6989939-32D3-C214-0E5F-3349FB0FFA21}"/>
          </ac:spMkLst>
        </pc:spChg>
        <pc:spChg chg="del">
          <ac:chgData name="Louise Wood (2400594)" userId="S::2400594@student.uwtsd.ac.uk::ead15e14-d614-416f-871d-2e8920a04394" providerId="AD" clId="Web-{CF7F6159-A552-8533-8E60-210DBC1B900E}" dt="2025-05-17T09:30:13.706" v="477"/>
          <ac:spMkLst>
            <pc:docMk/>
            <pc:sldMk cId="0" sldId="278"/>
            <ac:spMk id="2395" creationId="{00000000-0000-0000-0000-000000000000}"/>
          </ac:spMkLst>
        </pc:spChg>
        <pc:spChg chg="del">
          <ac:chgData name="Louise Wood (2400594)" userId="S::2400594@student.uwtsd.ac.uk::ead15e14-d614-416f-871d-2e8920a04394" providerId="AD" clId="Web-{CF7F6159-A552-8533-8E60-210DBC1B900E}" dt="2025-05-17T09:30:19.331" v="478"/>
          <ac:spMkLst>
            <pc:docMk/>
            <pc:sldMk cId="0" sldId="278"/>
            <ac:spMk id="2396" creationId="{00000000-0000-0000-0000-000000000000}"/>
          </ac:spMkLst>
        </pc:spChg>
        <pc:spChg chg="mod">
          <ac:chgData name="Louise Wood (2400594)" userId="S::2400594@student.uwtsd.ac.uk::ead15e14-d614-416f-871d-2e8920a04394" providerId="AD" clId="Web-{CF7F6159-A552-8533-8E60-210DBC1B900E}" dt="2025-05-17T09:29:59.018" v="460" actId="20577"/>
          <ac:spMkLst>
            <pc:docMk/>
            <pc:sldMk cId="0" sldId="278"/>
            <ac:spMk id="2397" creationId="{00000000-0000-0000-0000-000000000000}"/>
          </ac:spMkLst>
        </pc:spChg>
        <pc:spChg chg="mod">
          <ac:chgData name="Louise Wood (2400594)" userId="S::2400594@student.uwtsd.ac.uk::ead15e14-d614-416f-871d-2e8920a04394" providerId="AD" clId="Web-{CF7F6159-A552-8533-8E60-210DBC1B900E}" dt="2025-05-17T09:30:12.003" v="476" actId="20577"/>
          <ac:spMkLst>
            <pc:docMk/>
            <pc:sldMk cId="0" sldId="278"/>
            <ac:spMk id="2398" creationId="{00000000-0000-0000-0000-000000000000}"/>
          </ac:spMkLst>
        </pc:spChg>
      </pc:sldChg>
      <pc:sldChg chg="del">
        <pc:chgData name="Louise Wood (2400594)" userId="S::2400594@student.uwtsd.ac.uk::ead15e14-d614-416f-871d-2e8920a04394" providerId="AD" clId="Web-{CF7F6159-A552-8533-8E60-210DBC1B900E}" dt="2025-05-17T09:30:36.582" v="480"/>
        <pc:sldMkLst>
          <pc:docMk/>
          <pc:sldMk cId="0" sldId="280"/>
        </pc:sldMkLst>
      </pc:sldChg>
      <pc:sldChg chg="del">
        <pc:chgData name="Louise Wood (2400594)" userId="S::2400594@student.uwtsd.ac.uk::ead15e14-d614-416f-871d-2e8920a04394" providerId="AD" clId="Web-{CF7F6159-A552-8533-8E60-210DBC1B900E}" dt="2025-05-17T09:30:44.379" v="481"/>
        <pc:sldMkLst>
          <pc:docMk/>
          <pc:sldMk cId="0" sldId="281"/>
        </pc:sldMkLst>
      </pc:sldChg>
      <pc:sldChg chg="del">
        <pc:chgData name="Louise Wood (2400594)" userId="S::2400594@student.uwtsd.ac.uk::ead15e14-d614-416f-871d-2e8920a04394" providerId="AD" clId="Web-{CF7F6159-A552-8533-8E60-210DBC1B900E}" dt="2025-05-17T09:30:49.317" v="482"/>
        <pc:sldMkLst>
          <pc:docMk/>
          <pc:sldMk cId="0" sldId="282"/>
        </pc:sldMkLst>
      </pc:sldChg>
      <pc:sldChg chg="del">
        <pc:chgData name="Louise Wood (2400594)" userId="S::2400594@student.uwtsd.ac.uk::ead15e14-d614-416f-871d-2e8920a04394" providerId="AD" clId="Web-{CF7F6159-A552-8533-8E60-210DBC1B900E}" dt="2025-05-17T09:30:54.223" v="483"/>
        <pc:sldMkLst>
          <pc:docMk/>
          <pc:sldMk cId="0" sldId="283"/>
        </pc:sldMkLst>
      </pc:sldChg>
      <pc:sldChg chg="del">
        <pc:chgData name="Louise Wood (2400594)" userId="S::2400594@student.uwtsd.ac.uk::ead15e14-d614-416f-871d-2e8920a04394" providerId="AD" clId="Web-{CF7F6159-A552-8533-8E60-210DBC1B900E}" dt="2025-05-17T09:30:59.473" v="484"/>
        <pc:sldMkLst>
          <pc:docMk/>
          <pc:sldMk cId="0" sldId="284"/>
        </pc:sldMkLst>
      </pc:sldChg>
      <pc:sldChg chg="del">
        <pc:chgData name="Louise Wood (2400594)" userId="S::2400594@student.uwtsd.ac.uk::ead15e14-d614-416f-871d-2e8920a04394" providerId="AD" clId="Web-{CF7F6159-A552-8533-8E60-210DBC1B900E}" dt="2025-05-17T09:31:04.692" v="485"/>
        <pc:sldMkLst>
          <pc:docMk/>
          <pc:sldMk cId="0" sldId="285"/>
        </pc:sldMkLst>
      </pc:sldChg>
      <pc:sldChg chg="del">
        <pc:chgData name="Louise Wood (2400594)" userId="S::2400594@student.uwtsd.ac.uk::ead15e14-d614-416f-871d-2e8920a04394" providerId="AD" clId="Web-{CF7F6159-A552-8533-8E60-210DBC1B900E}" dt="2025-05-17T09:31:09.614" v="486"/>
        <pc:sldMkLst>
          <pc:docMk/>
          <pc:sldMk cId="0" sldId="286"/>
        </pc:sldMkLst>
      </pc:sldChg>
      <pc:sldChg chg="del">
        <pc:chgData name="Louise Wood (2400594)" userId="S::2400594@student.uwtsd.ac.uk::ead15e14-d614-416f-871d-2e8920a04394" providerId="AD" clId="Web-{CF7F6159-A552-8533-8E60-210DBC1B900E}" dt="2025-05-17T09:31:13.505" v="487"/>
        <pc:sldMkLst>
          <pc:docMk/>
          <pc:sldMk cId="0" sldId="287"/>
        </pc:sldMkLst>
      </pc:sldChg>
      <pc:sldChg chg="del">
        <pc:chgData name="Louise Wood (2400594)" userId="S::2400594@student.uwtsd.ac.uk::ead15e14-d614-416f-871d-2e8920a04394" providerId="AD" clId="Web-{CF7F6159-A552-8533-8E60-210DBC1B900E}" dt="2025-05-17T09:31:22.739" v="488"/>
        <pc:sldMkLst>
          <pc:docMk/>
          <pc:sldMk cId="0" sldId="289"/>
        </pc:sldMkLst>
      </pc:sldChg>
      <pc:sldChg chg="del">
        <pc:chgData name="Louise Wood (2400594)" userId="S::2400594@student.uwtsd.ac.uk::ead15e14-d614-416f-871d-2e8920a04394" providerId="AD" clId="Web-{CF7F6159-A552-8533-8E60-210DBC1B900E}" dt="2025-05-17T09:31:26.442" v="489"/>
        <pc:sldMkLst>
          <pc:docMk/>
          <pc:sldMk cId="0" sldId="290"/>
        </pc:sldMkLst>
      </pc:sldChg>
      <pc:sldChg chg="del">
        <pc:chgData name="Louise Wood (2400594)" userId="S::2400594@student.uwtsd.ac.uk::ead15e14-d614-416f-871d-2e8920a04394" providerId="AD" clId="Web-{CF7F6159-A552-8533-8E60-210DBC1B900E}" dt="2025-05-17T09:31:29.958" v="490"/>
        <pc:sldMkLst>
          <pc:docMk/>
          <pc:sldMk cId="0" sldId="291"/>
        </pc:sldMkLst>
      </pc:sldChg>
      <pc:sldChg chg="del">
        <pc:chgData name="Louise Wood (2400594)" userId="S::2400594@student.uwtsd.ac.uk::ead15e14-d614-416f-871d-2e8920a04394" providerId="AD" clId="Web-{CF7F6159-A552-8533-8E60-210DBC1B900E}" dt="2025-05-17T09:31:33.615" v="491"/>
        <pc:sldMkLst>
          <pc:docMk/>
          <pc:sldMk cId="0" sldId="292"/>
        </pc:sldMkLst>
      </pc:sldChg>
      <pc:sldChg chg="del">
        <pc:chgData name="Louise Wood (2400594)" userId="S::2400594@student.uwtsd.ac.uk::ead15e14-d614-416f-871d-2e8920a04394" providerId="AD" clId="Web-{CF7F6159-A552-8533-8E60-210DBC1B900E}" dt="2025-05-17T09:31:38.083" v="492"/>
        <pc:sldMkLst>
          <pc:docMk/>
          <pc:sldMk cId="0" sldId="293"/>
        </pc:sldMkLst>
      </pc:sldChg>
      <pc:sldChg chg="del">
        <pc:chgData name="Louise Wood (2400594)" userId="S::2400594@student.uwtsd.ac.uk::ead15e14-d614-416f-871d-2e8920a04394" providerId="AD" clId="Web-{CF7F6159-A552-8533-8E60-210DBC1B900E}" dt="2025-05-17T09:31:44.740" v="493"/>
        <pc:sldMkLst>
          <pc:docMk/>
          <pc:sldMk cId="0" sldId="294"/>
        </pc:sldMkLst>
      </pc:sldChg>
      <pc:sldChg chg="del">
        <pc:chgData name="Louise Wood (2400594)" userId="S::2400594@student.uwtsd.ac.uk::ead15e14-d614-416f-871d-2e8920a04394" providerId="AD" clId="Web-{CF7F6159-A552-8533-8E60-210DBC1B900E}" dt="2025-05-17T09:31:49.131" v="494"/>
        <pc:sldMkLst>
          <pc:docMk/>
          <pc:sldMk cId="0" sldId="295"/>
        </pc:sldMkLst>
      </pc:sldChg>
      <pc:sldChg chg="del">
        <pc:chgData name="Louise Wood (2400594)" userId="S::2400594@student.uwtsd.ac.uk::ead15e14-d614-416f-871d-2e8920a04394" providerId="AD" clId="Web-{CF7F6159-A552-8533-8E60-210DBC1B900E}" dt="2025-05-17T09:31:53.599" v="495"/>
        <pc:sldMkLst>
          <pc:docMk/>
          <pc:sldMk cId="0" sldId="296"/>
        </pc:sldMkLst>
      </pc:sldChg>
      <pc:sldChg chg="del">
        <pc:chgData name="Louise Wood (2400594)" userId="S::2400594@student.uwtsd.ac.uk::ead15e14-d614-416f-871d-2e8920a04394" providerId="AD" clId="Web-{CF7F6159-A552-8533-8E60-210DBC1B900E}" dt="2025-05-17T09:31:58.928" v="496"/>
        <pc:sldMkLst>
          <pc:docMk/>
          <pc:sldMk cId="0" sldId="297"/>
        </pc:sldMkLst>
      </pc:sldChg>
      <pc:sldChg chg="del">
        <pc:chgData name="Louise Wood (2400594)" userId="S::2400594@student.uwtsd.ac.uk::ead15e14-d614-416f-871d-2e8920a04394" providerId="AD" clId="Web-{CF7F6159-A552-8533-8E60-210DBC1B900E}" dt="2025-05-17T09:32:06.475" v="497"/>
        <pc:sldMkLst>
          <pc:docMk/>
          <pc:sldMk cId="0" sldId="298"/>
        </pc:sldMkLst>
      </pc:sldChg>
      <pc:sldChg chg="del">
        <pc:chgData name="Louise Wood (2400594)" userId="S::2400594@student.uwtsd.ac.uk::ead15e14-d614-416f-871d-2e8920a04394" providerId="AD" clId="Web-{CF7F6159-A552-8533-8E60-210DBC1B900E}" dt="2025-05-17T09:32:09.741" v="498"/>
        <pc:sldMkLst>
          <pc:docMk/>
          <pc:sldMk cId="0" sldId="299"/>
        </pc:sldMkLst>
      </pc:sldChg>
      <pc:sldChg chg="del">
        <pc:chgData name="Louise Wood (2400594)" userId="S::2400594@student.uwtsd.ac.uk::ead15e14-d614-416f-871d-2e8920a04394" providerId="AD" clId="Web-{CF7F6159-A552-8533-8E60-210DBC1B900E}" dt="2025-05-17T09:32:15.959" v="499"/>
        <pc:sldMkLst>
          <pc:docMk/>
          <pc:sldMk cId="0" sldId="300"/>
        </pc:sldMkLst>
      </pc:sldChg>
      <pc:sldChg chg="del">
        <pc:chgData name="Louise Wood (2400594)" userId="S::2400594@student.uwtsd.ac.uk::ead15e14-d614-416f-871d-2e8920a04394" providerId="AD" clId="Web-{CF7F6159-A552-8533-8E60-210DBC1B900E}" dt="2025-05-17T09:32:20.522" v="500"/>
        <pc:sldMkLst>
          <pc:docMk/>
          <pc:sldMk cId="0" sldId="301"/>
        </pc:sldMkLst>
      </pc:sldChg>
      <pc:sldChg chg="del">
        <pc:chgData name="Louise Wood (2400594)" userId="S::2400594@student.uwtsd.ac.uk::ead15e14-d614-416f-871d-2e8920a04394" providerId="AD" clId="Web-{CF7F6159-A552-8533-8E60-210DBC1B900E}" dt="2025-05-17T09:32:23.585" v="501"/>
        <pc:sldMkLst>
          <pc:docMk/>
          <pc:sldMk cId="0" sldId="302"/>
        </pc:sldMkLst>
      </pc:sldChg>
      <pc:sldChg chg="del">
        <pc:chgData name="Louise Wood (2400594)" userId="S::2400594@student.uwtsd.ac.uk::ead15e14-d614-416f-871d-2e8920a04394" providerId="AD" clId="Web-{CF7F6159-A552-8533-8E60-210DBC1B900E}" dt="2025-05-17T09:32:26.725" v="502"/>
        <pc:sldMkLst>
          <pc:docMk/>
          <pc:sldMk cId="0" sldId="303"/>
        </pc:sldMkLst>
      </pc:sldChg>
      <pc:sldChg chg="del">
        <pc:chgData name="Louise Wood (2400594)" userId="S::2400594@student.uwtsd.ac.uk::ead15e14-d614-416f-871d-2e8920a04394" providerId="AD" clId="Web-{CF7F6159-A552-8533-8E60-210DBC1B900E}" dt="2025-05-17T09:32:31.960" v="503"/>
        <pc:sldMkLst>
          <pc:docMk/>
          <pc:sldMk cId="0" sldId="304"/>
        </pc:sldMkLst>
      </pc:sldChg>
      <pc:sldChg chg="del">
        <pc:chgData name="Louise Wood (2400594)" userId="S::2400594@student.uwtsd.ac.uk::ead15e14-d614-416f-871d-2e8920a04394" providerId="AD" clId="Web-{CF7F6159-A552-8533-8E60-210DBC1B900E}" dt="2025-05-17T09:32:38.069" v="504"/>
        <pc:sldMkLst>
          <pc:docMk/>
          <pc:sldMk cId="0" sldId="305"/>
        </pc:sldMkLst>
      </pc:sldChg>
      <pc:sldChg chg="del">
        <pc:chgData name="Louise Wood (2400594)" userId="S::2400594@student.uwtsd.ac.uk::ead15e14-d614-416f-871d-2e8920a04394" providerId="AD" clId="Web-{CF7F6159-A552-8533-8E60-210DBC1B900E}" dt="2025-05-17T09:32:41.976" v="505"/>
        <pc:sldMkLst>
          <pc:docMk/>
          <pc:sldMk cId="0" sldId="306"/>
        </pc:sldMkLst>
      </pc:sldChg>
      <pc:sldChg chg="del">
        <pc:chgData name="Louise Wood (2400594)" userId="S::2400594@student.uwtsd.ac.uk::ead15e14-d614-416f-871d-2e8920a04394" providerId="AD" clId="Web-{CF7F6159-A552-8533-8E60-210DBC1B900E}" dt="2025-05-17T09:32:45.085" v="506"/>
        <pc:sldMkLst>
          <pc:docMk/>
          <pc:sldMk cId="0" sldId="307"/>
        </pc:sldMkLst>
      </pc:sldChg>
      <pc:sldChg chg="del">
        <pc:chgData name="Louise Wood (2400594)" userId="S::2400594@student.uwtsd.ac.uk::ead15e14-d614-416f-871d-2e8920a04394" providerId="AD" clId="Web-{CF7F6159-A552-8533-8E60-210DBC1B900E}" dt="2025-05-17T09:32:56.085" v="507"/>
        <pc:sldMkLst>
          <pc:docMk/>
          <pc:sldMk cId="0" sldId="308"/>
        </pc:sldMkLst>
      </pc:sldChg>
      <pc:sldChg chg="del">
        <pc:chgData name="Louise Wood (2400594)" userId="S::2400594@student.uwtsd.ac.uk::ead15e14-d614-416f-871d-2e8920a04394" providerId="AD" clId="Web-{CF7F6159-A552-8533-8E60-210DBC1B900E}" dt="2025-05-17T09:33:21.727" v="508"/>
        <pc:sldMkLst>
          <pc:docMk/>
          <pc:sldMk cId="0" sldId="313"/>
        </pc:sldMkLst>
      </pc:sldChg>
      <pc:sldChg chg="modSp">
        <pc:chgData name="Louise Wood (2400594)" userId="S::2400594@student.uwtsd.ac.uk::ead15e14-d614-416f-871d-2e8920a04394" providerId="AD" clId="Web-{CF7F6159-A552-8533-8E60-210DBC1B900E}" dt="2025-05-17T08:27:37.541" v="21" actId="20577"/>
        <pc:sldMkLst>
          <pc:docMk/>
          <pc:sldMk cId="3458297976" sldId="367"/>
        </pc:sldMkLst>
        <pc:spChg chg="mod">
          <ac:chgData name="Louise Wood (2400594)" userId="S::2400594@student.uwtsd.ac.uk::ead15e14-d614-416f-871d-2e8920a04394" providerId="AD" clId="Web-{CF7F6159-A552-8533-8E60-210DBC1B900E}" dt="2025-05-17T08:27:37.541" v="21" actId="20577"/>
          <ac:spMkLst>
            <pc:docMk/>
            <pc:sldMk cId="3458297976" sldId="367"/>
            <ac:spMk id="3" creationId="{B51606A5-6386-070C-A24D-C1D20E77E46F}"/>
          </ac:spMkLst>
        </pc:spChg>
      </pc:sldChg>
      <pc:sldChg chg="modSp">
        <pc:chgData name="Louise Wood (2400594)" userId="S::2400594@student.uwtsd.ac.uk::ead15e14-d614-416f-871d-2e8920a04394" providerId="AD" clId="Web-{CF7F6159-A552-8533-8E60-210DBC1B900E}" dt="2025-05-17T08:29:29.423" v="22" actId="1076"/>
        <pc:sldMkLst>
          <pc:docMk/>
          <pc:sldMk cId="2626121823" sldId="369"/>
        </pc:sldMkLst>
        <pc:grpChg chg="mod">
          <ac:chgData name="Louise Wood (2400594)" userId="S::2400594@student.uwtsd.ac.uk::ead15e14-d614-416f-871d-2e8920a04394" providerId="AD" clId="Web-{CF7F6159-A552-8533-8E60-210DBC1B900E}" dt="2025-05-17T08:29:29.423" v="22" actId="1076"/>
          <ac:grpSpMkLst>
            <pc:docMk/>
            <pc:sldMk cId="2626121823" sldId="369"/>
            <ac:grpSpMk id="2283" creationId="{1E6E8A39-BC98-18E4-EE5B-D543D5091AF5}"/>
          </ac:grpSpMkLst>
        </pc:grpChg>
      </pc:sldChg>
      <pc:sldChg chg="addSp delSp modSp">
        <pc:chgData name="Louise Wood (2400594)" userId="S::2400594@student.uwtsd.ac.uk::ead15e14-d614-416f-871d-2e8920a04394" providerId="AD" clId="Web-{CF7F6159-A552-8533-8E60-210DBC1B900E}" dt="2025-05-17T08:30:48.926" v="33"/>
        <pc:sldMkLst>
          <pc:docMk/>
          <pc:sldMk cId="3464945321" sldId="370"/>
        </pc:sldMkLst>
        <pc:picChg chg="add del mod">
          <ac:chgData name="Louise Wood (2400594)" userId="S::2400594@student.uwtsd.ac.uk::ead15e14-d614-416f-871d-2e8920a04394" providerId="AD" clId="Web-{CF7F6159-A552-8533-8E60-210DBC1B900E}" dt="2025-05-17T08:30:46.551" v="32"/>
          <ac:picMkLst>
            <pc:docMk/>
            <pc:sldMk cId="3464945321" sldId="370"/>
            <ac:picMk id="2" creationId="{76DB4B18-8995-6CB1-DFF0-2C61AADA9441}"/>
          </ac:picMkLst>
        </pc:picChg>
        <pc:picChg chg="add del mod">
          <ac:chgData name="Louise Wood (2400594)" userId="S::2400594@student.uwtsd.ac.uk::ead15e14-d614-416f-871d-2e8920a04394" providerId="AD" clId="Web-{CF7F6159-A552-8533-8E60-210DBC1B900E}" dt="2025-05-17T08:30:44.489" v="31"/>
          <ac:picMkLst>
            <pc:docMk/>
            <pc:sldMk cId="3464945321" sldId="370"/>
            <ac:picMk id="3" creationId="{143B5BE3-6596-E7A9-F4A9-38D3AE781695}"/>
          </ac:picMkLst>
        </pc:picChg>
        <pc:picChg chg="add del mod">
          <ac:chgData name="Louise Wood (2400594)" userId="S::2400594@student.uwtsd.ac.uk::ead15e14-d614-416f-871d-2e8920a04394" providerId="AD" clId="Web-{CF7F6159-A552-8533-8E60-210DBC1B900E}" dt="2025-05-17T08:30:48.926" v="33"/>
          <ac:picMkLst>
            <pc:docMk/>
            <pc:sldMk cId="3464945321" sldId="370"/>
            <ac:picMk id="5" creationId="{065CE75A-8C65-A110-63D7-05E8B565CBB8}"/>
          </ac:picMkLst>
        </pc:picChg>
        <pc:picChg chg="add del mod">
          <ac:chgData name="Louise Wood (2400594)" userId="S::2400594@student.uwtsd.ac.uk::ead15e14-d614-416f-871d-2e8920a04394" providerId="AD" clId="Web-{CF7F6159-A552-8533-8E60-210DBC1B900E}" dt="2025-05-17T08:30:29.754" v="28"/>
          <ac:picMkLst>
            <pc:docMk/>
            <pc:sldMk cId="3464945321" sldId="370"/>
            <ac:picMk id="6" creationId="{23E20A0D-B9B2-AF2A-CF2A-7EEEE98650CE}"/>
          </ac:picMkLst>
        </pc:picChg>
      </pc:sldChg>
      <pc:sldChg chg="addSp modSp addAnim modAnim">
        <pc:chgData name="Louise Wood (2400594)" userId="S::2400594@student.uwtsd.ac.uk::ead15e14-d614-416f-871d-2e8920a04394" providerId="AD" clId="Web-{CF7F6159-A552-8533-8E60-210DBC1B900E}" dt="2025-05-17T08:33:32.185" v="55"/>
        <pc:sldMkLst>
          <pc:docMk/>
          <pc:sldMk cId="1744416754" sldId="371"/>
        </pc:sldMkLst>
        <pc:picChg chg="add mod">
          <ac:chgData name="Louise Wood (2400594)" userId="S::2400594@student.uwtsd.ac.uk::ead15e14-d614-416f-871d-2e8920a04394" providerId="AD" clId="Web-{CF7F6159-A552-8533-8E60-210DBC1B900E}" dt="2025-05-17T08:33:07.903" v="52" actId="1076"/>
          <ac:picMkLst>
            <pc:docMk/>
            <pc:sldMk cId="1744416754" sldId="371"/>
            <ac:picMk id="2" creationId="{FFBD8BDE-8EAB-E904-F9C6-4B921F0E172D}"/>
          </ac:picMkLst>
        </pc:picChg>
        <pc:picChg chg="add mod">
          <ac:chgData name="Louise Wood (2400594)" userId="S::2400594@student.uwtsd.ac.uk::ead15e14-d614-416f-871d-2e8920a04394" providerId="AD" clId="Web-{CF7F6159-A552-8533-8E60-210DBC1B900E}" dt="2025-05-17T08:32:53.793" v="48" actId="1076"/>
          <ac:picMkLst>
            <pc:docMk/>
            <pc:sldMk cId="1744416754" sldId="371"/>
            <ac:picMk id="3" creationId="{51320630-5AD5-48B8-1E5B-65AA5B94CAD0}"/>
          </ac:picMkLst>
        </pc:picChg>
        <pc:picChg chg="add mod">
          <ac:chgData name="Louise Wood (2400594)" userId="S::2400594@student.uwtsd.ac.uk::ead15e14-d614-416f-871d-2e8920a04394" providerId="AD" clId="Web-{CF7F6159-A552-8533-8E60-210DBC1B900E}" dt="2025-05-17T08:31:21.193" v="37" actId="1076"/>
          <ac:picMkLst>
            <pc:docMk/>
            <pc:sldMk cId="1744416754" sldId="371"/>
            <ac:picMk id="4" creationId="{02558852-7439-6B45-CA69-E83FDD4A1437}"/>
          </ac:picMkLst>
        </pc:picChg>
      </pc:sldChg>
      <pc:sldChg chg="addSp delSp modSp add replId">
        <pc:chgData name="Louise Wood (2400594)" userId="S::2400594@student.uwtsd.ac.uk::ead15e14-d614-416f-871d-2e8920a04394" providerId="AD" clId="Web-{CF7F6159-A552-8533-8E60-210DBC1B900E}" dt="2025-05-17T09:10:10.299" v="106" actId="1076"/>
        <pc:sldMkLst>
          <pc:docMk/>
          <pc:sldMk cId="1624704729" sldId="372"/>
        </pc:sldMkLst>
        <pc:picChg chg="add del mod">
          <ac:chgData name="Louise Wood (2400594)" userId="S::2400594@student.uwtsd.ac.uk::ead15e14-d614-416f-871d-2e8920a04394" providerId="AD" clId="Web-{CF7F6159-A552-8533-8E60-210DBC1B900E}" dt="2025-05-17T09:10:06.565" v="103"/>
          <ac:picMkLst>
            <pc:docMk/>
            <pc:sldMk cId="1624704729" sldId="372"/>
            <ac:picMk id="2" creationId="{9FC24EB2-935D-EF9A-228B-3156E88B8506}"/>
          </ac:picMkLst>
        </pc:picChg>
        <pc:picChg chg="add del mod">
          <ac:chgData name="Louise Wood (2400594)" userId="S::2400594@student.uwtsd.ac.uk::ead15e14-d614-416f-871d-2e8920a04394" providerId="AD" clId="Web-{CF7F6159-A552-8533-8E60-210DBC1B900E}" dt="2025-05-17T09:09:54.439" v="96"/>
          <ac:picMkLst>
            <pc:docMk/>
            <pc:sldMk cId="1624704729" sldId="372"/>
            <ac:picMk id="3" creationId="{3F631A74-63BB-E062-FCE2-9CF93C92FA30}"/>
          </ac:picMkLst>
        </pc:picChg>
        <pc:picChg chg="add del mod">
          <ac:chgData name="Louise Wood (2400594)" userId="S::2400594@student.uwtsd.ac.uk::ead15e14-d614-416f-871d-2e8920a04394" providerId="AD" clId="Web-{CF7F6159-A552-8533-8E60-210DBC1B900E}" dt="2025-05-17T09:10:05.237" v="102"/>
          <ac:picMkLst>
            <pc:docMk/>
            <pc:sldMk cId="1624704729" sldId="372"/>
            <ac:picMk id="4" creationId="{3A612A9D-8C64-C362-0708-01C084EDDE69}"/>
          </ac:picMkLst>
        </pc:picChg>
        <pc:picChg chg="add mod">
          <ac:chgData name="Louise Wood (2400594)" userId="S::2400594@student.uwtsd.ac.uk::ead15e14-d614-416f-871d-2e8920a04394" providerId="AD" clId="Web-{CF7F6159-A552-8533-8E60-210DBC1B900E}" dt="2025-05-17T09:10:06.815" v="105" actId="1076"/>
          <ac:picMkLst>
            <pc:docMk/>
            <pc:sldMk cId="1624704729" sldId="372"/>
            <ac:picMk id="5" creationId="{3F5063E8-4A94-09C5-40E9-253771B33A92}"/>
          </ac:picMkLst>
        </pc:picChg>
        <pc:picChg chg="add mod">
          <ac:chgData name="Louise Wood (2400594)" userId="S::2400594@student.uwtsd.ac.uk::ead15e14-d614-416f-871d-2e8920a04394" providerId="AD" clId="Web-{CF7F6159-A552-8533-8E60-210DBC1B900E}" dt="2025-05-17T09:10:10.299" v="106" actId="1076"/>
          <ac:picMkLst>
            <pc:docMk/>
            <pc:sldMk cId="1624704729" sldId="372"/>
            <ac:picMk id="6" creationId="{B895566F-05DC-2785-B79B-DE5758A01566}"/>
          </ac:picMkLst>
        </pc:picChg>
        <pc:picChg chg="del">
          <ac:chgData name="Louise Wood (2400594)" userId="S::2400594@student.uwtsd.ac.uk::ead15e14-d614-416f-871d-2e8920a04394" providerId="AD" clId="Web-{CF7F6159-A552-8533-8E60-210DBC1B900E}" dt="2025-05-17T09:09:04.485" v="93"/>
          <ac:picMkLst>
            <pc:docMk/>
            <pc:sldMk cId="1624704729" sldId="372"/>
            <ac:picMk id="14" creationId="{FE751D91-0E1E-48D0-6B97-7C2DABE7B411}"/>
          </ac:picMkLst>
        </pc:picChg>
      </pc:sldChg>
      <pc:sldChg chg="addSp modSp add replId">
        <pc:chgData name="Louise Wood (2400594)" userId="S::2400594@student.uwtsd.ac.uk::ead15e14-d614-416f-871d-2e8920a04394" providerId="AD" clId="Web-{CF7F6159-A552-8533-8E60-210DBC1B900E}" dt="2025-05-17T19:58:26.732" v="541" actId="20577"/>
        <pc:sldMkLst>
          <pc:docMk/>
          <pc:sldMk cId="3338703025" sldId="373"/>
        </pc:sldMkLst>
        <pc:spChg chg="add mod">
          <ac:chgData name="Louise Wood (2400594)" userId="S::2400594@student.uwtsd.ac.uk::ead15e14-d614-416f-871d-2e8920a04394" providerId="AD" clId="Web-{CF7F6159-A552-8533-8E60-210DBC1B900E}" dt="2025-05-17T19:58:26.732" v="541" actId="20577"/>
          <ac:spMkLst>
            <pc:docMk/>
            <pc:sldMk cId="3338703025" sldId="373"/>
            <ac:spMk id="2" creationId="{7FC649D4-C48B-870C-5030-53EBE3389AED}"/>
          </ac:spMkLst>
        </pc:spChg>
        <pc:spChg chg="mod">
          <ac:chgData name="Louise Wood (2400594)" userId="S::2400594@student.uwtsd.ac.uk::ead15e14-d614-416f-871d-2e8920a04394" providerId="AD" clId="Web-{CF7F6159-A552-8533-8E60-210DBC1B900E}" dt="2025-05-17T19:57:11.292" v="538" actId="20577"/>
          <ac:spMkLst>
            <pc:docMk/>
            <pc:sldMk cId="3338703025" sldId="373"/>
            <ac:spMk id="2398" creationId="{0E45CD34-CB3E-70A5-4CA4-9C43F72C2530}"/>
          </ac:spMkLst>
        </pc:spChg>
      </pc:sldChg>
      <pc:sldChg chg="addSp modSp add replId">
        <pc:chgData name="Louise Wood (2400594)" userId="S::2400594@student.uwtsd.ac.uk::ead15e14-d614-416f-871d-2e8920a04394" providerId="AD" clId="Web-{CF7F6159-A552-8533-8E60-210DBC1B900E}" dt="2025-05-17T19:41:19.552" v="533" actId="14100"/>
        <pc:sldMkLst>
          <pc:docMk/>
          <pc:sldMk cId="396955804" sldId="374"/>
        </pc:sldMkLst>
        <pc:spChg chg="add mod">
          <ac:chgData name="Louise Wood (2400594)" userId="S::2400594@student.uwtsd.ac.uk::ead15e14-d614-416f-871d-2e8920a04394" providerId="AD" clId="Web-{CF7F6159-A552-8533-8E60-210DBC1B900E}" dt="2025-05-17T19:41:19.552" v="533" actId="14100"/>
          <ac:spMkLst>
            <pc:docMk/>
            <pc:sldMk cId="396955804" sldId="374"/>
            <ac:spMk id="2" creationId="{42FB27B3-1EF7-3217-5968-ECDFE8D19D67}"/>
          </ac:spMkLst>
        </pc:spChg>
        <pc:spChg chg="mod">
          <ac:chgData name="Louise Wood (2400594)" userId="S::2400594@student.uwtsd.ac.uk::ead15e14-d614-416f-871d-2e8920a04394" providerId="AD" clId="Web-{CF7F6159-A552-8533-8E60-210DBC1B900E}" dt="2025-05-17T19:40:15.457" v="527" actId="20577"/>
          <ac:spMkLst>
            <pc:docMk/>
            <pc:sldMk cId="396955804" sldId="374"/>
            <ac:spMk id="2398" creationId="{FFE9C3CE-36D4-69CC-14FE-2527DE8BA1B1}"/>
          </ac:spMkLst>
        </pc:spChg>
      </pc:sldChg>
    </pc:docChg>
  </pc:docChgLst>
  <pc:docChgLst>
    <pc:chgData name="Louise Wood (2400594)" userId="S::2400594@student.uwtsd.ac.uk::ead15e14-d614-416f-871d-2e8920a04394" providerId="AD" clId="Web-{C23387F1-D6F4-B4A2-8A07-B6D7E0473E1C}"/>
    <pc:docChg chg="addSld delSld modSld">
      <pc:chgData name="Louise Wood (2400594)" userId="S::2400594@student.uwtsd.ac.uk::ead15e14-d614-416f-871d-2e8920a04394" providerId="AD" clId="Web-{C23387F1-D6F4-B4A2-8A07-B6D7E0473E1C}" dt="2025-05-18T12:14:12.803" v="944" actId="20577"/>
      <pc:docMkLst>
        <pc:docMk/>
      </pc:docMkLst>
      <pc:sldChg chg="modSp">
        <pc:chgData name="Louise Wood (2400594)" userId="S::2400594@student.uwtsd.ac.uk::ead15e14-d614-416f-871d-2e8920a04394" providerId="AD" clId="Web-{C23387F1-D6F4-B4A2-8A07-B6D7E0473E1C}" dt="2025-05-18T11:47:44.879" v="854" actId="20577"/>
        <pc:sldMkLst>
          <pc:docMk/>
          <pc:sldMk cId="0" sldId="264"/>
        </pc:sldMkLst>
        <pc:spChg chg="mod">
          <ac:chgData name="Louise Wood (2400594)" userId="S::2400594@student.uwtsd.ac.uk::ead15e14-d614-416f-871d-2e8920a04394" providerId="AD" clId="Web-{C23387F1-D6F4-B4A2-8A07-B6D7E0473E1C}" dt="2025-05-18T11:47:44.879" v="854" actId="20577"/>
          <ac:spMkLst>
            <pc:docMk/>
            <pc:sldMk cId="0" sldId="264"/>
            <ac:spMk id="1722" creationId="{00000000-0000-0000-0000-000000000000}"/>
          </ac:spMkLst>
        </pc:spChg>
      </pc:sldChg>
      <pc:sldChg chg="modSp">
        <pc:chgData name="Louise Wood (2400594)" userId="S::2400594@student.uwtsd.ac.uk::ead15e14-d614-416f-871d-2e8920a04394" providerId="AD" clId="Web-{C23387F1-D6F4-B4A2-8A07-B6D7E0473E1C}" dt="2025-05-18T11:49:09.538" v="862" actId="20577"/>
        <pc:sldMkLst>
          <pc:docMk/>
          <pc:sldMk cId="0" sldId="267"/>
        </pc:sldMkLst>
        <pc:spChg chg="mod">
          <ac:chgData name="Louise Wood (2400594)" userId="S::2400594@student.uwtsd.ac.uk::ead15e14-d614-416f-871d-2e8920a04394" providerId="AD" clId="Web-{C23387F1-D6F4-B4A2-8A07-B6D7E0473E1C}" dt="2025-05-18T11:49:09.538" v="862" actId="20577"/>
          <ac:spMkLst>
            <pc:docMk/>
            <pc:sldMk cId="0" sldId="267"/>
            <ac:spMk id="1896" creationId="{00000000-0000-0000-0000-000000000000}"/>
          </ac:spMkLst>
        </pc:spChg>
      </pc:sldChg>
      <pc:sldChg chg="add del">
        <pc:chgData name="Louise Wood (2400594)" userId="S::2400594@student.uwtsd.ac.uk::ead15e14-d614-416f-871d-2e8920a04394" providerId="AD" clId="Web-{C23387F1-D6F4-B4A2-8A07-B6D7E0473E1C}" dt="2025-05-18T11:45:38.922" v="849"/>
        <pc:sldMkLst>
          <pc:docMk/>
          <pc:sldMk cId="0" sldId="268"/>
        </pc:sldMkLst>
      </pc:sldChg>
      <pc:sldChg chg="add del">
        <pc:chgData name="Louise Wood (2400594)" userId="S::2400594@student.uwtsd.ac.uk::ead15e14-d614-416f-871d-2e8920a04394" providerId="AD" clId="Web-{C23387F1-D6F4-B4A2-8A07-B6D7E0473E1C}" dt="2025-05-18T11:45:40.422" v="850"/>
        <pc:sldMkLst>
          <pc:docMk/>
          <pc:sldMk cId="0" sldId="269"/>
        </pc:sldMkLst>
      </pc:sldChg>
      <pc:sldChg chg="modSp">
        <pc:chgData name="Louise Wood (2400594)" userId="S::2400594@student.uwtsd.ac.uk::ead15e14-d614-416f-871d-2e8920a04394" providerId="AD" clId="Web-{C23387F1-D6F4-B4A2-8A07-B6D7E0473E1C}" dt="2025-05-18T11:49:32.758" v="865" actId="20577"/>
        <pc:sldMkLst>
          <pc:docMk/>
          <pc:sldMk cId="0" sldId="271"/>
        </pc:sldMkLst>
        <pc:spChg chg="mod">
          <ac:chgData name="Louise Wood (2400594)" userId="S::2400594@student.uwtsd.ac.uk::ead15e14-d614-416f-871d-2e8920a04394" providerId="AD" clId="Web-{C23387F1-D6F4-B4A2-8A07-B6D7E0473E1C}" dt="2025-05-18T11:49:32.758" v="865" actId="20577"/>
          <ac:spMkLst>
            <pc:docMk/>
            <pc:sldMk cId="0" sldId="271"/>
            <ac:spMk id="2061" creationId="{00000000-0000-0000-0000-000000000000}"/>
          </ac:spMkLst>
        </pc:spChg>
      </pc:sldChg>
      <pc:sldChg chg="modSp">
        <pc:chgData name="Louise Wood (2400594)" userId="S::2400594@student.uwtsd.ac.uk::ead15e14-d614-416f-871d-2e8920a04394" providerId="AD" clId="Web-{C23387F1-D6F4-B4A2-8A07-B6D7E0473E1C}" dt="2025-05-18T11:50:51.923" v="876" actId="20577"/>
        <pc:sldMkLst>
          <pc:docMk/>
          <pc:sldMk cId="0" sldId="275"/>
        </pc:sldMkLst>
        <pc:spChg chg="mod">
          <ac:chgData name="Louise Wood (2400594)" userId="S::2400594@student.uwtsd.ac.uk::ead15e14-d614-416f-871d-2e8920a04394" providerId="AD" clId="Web-{C23387F1-D6F4-B4A2-8A07-B6D7E0473E1C}" dt="2025-05-18T11:50:51.923" v="876" actId="20577"/>
          <ac:spMkLst>
            <pc:docMk/>
            <pc:sldMk cId="0" sldId="275"/>
            <ac:spMk id="3" creationId="{B75DA16B-35B5-B0CB-0A24-389AFCEB0BA1}"/>
          </ac:spMkLst>
        </pc:spChg>
      </pc:sldChg>
      <pc:sldChg chg="modSp">
        <pc:chgData name="Louise Wood (2400594)" userId="S::2400594@student.uwtsd.ac.uk::ead15e14-d614-416f-871d-2e8920a04394" providerId="AD" clId="Web-{C23387F1-D6F4-B4A2-8A07-B6D7E0473E1C}" dt="2025-05-18T10:35:28.156" v="247" actId="20577"/>
        <pc:sldMkLst>
          <pc:docMk/>
          <pc:sldMk cId="0" sldId="276"/>
        </pc:sldMkLst>
        <pc:spChg chg="mod">
          <ac:chgData name="Louise Wood (2400594)" userId="S::2400594@student.uwtsd.ac.uk::ead15e14-d614-416f-871d-2e8920a04394" providerId="AD" clId="Web-{C23387F1-D6F4-B4A2-8A07-B6D7E0473E1C}" dt="2025-05-18T10:35:28.156" v="247" actId="20577"/>
          <ac:spMkLst>
            <pc:docMk/>
            <pc:sldMk cId="0" sldId="276"/>
            <ac:spMk id="2322" creationId="{00000000-0000-0000-0000-000000000000}"/>
          </ac:spMkLst>
        </pc:spChg>
      </pc:sldChg>
      <pc:sldChg chg="addSp delSp modSp">
        <pc:chgData name="Louise Wood (2400594)" userId="S::2400594@student.uwtsd.ac.uk::ead15e14-d614-416f-871d-2e8920a04394" providerId="AD" clId="Web-{C23387F1-D6F4-B4A2-8A07-B6D7E0473E1C}" dt="2025-05-18T09:50:59.464" v="32" actId="20577"/>
        <pc:sldMkLst>
          <pc:docMk/>
          <pc:sldMk cId="0" sldId="278"/>
        </pc:sldMkLst>
        <pc:spChg chg="add mod">
          <ac:chgData name="Louise Wood (2400594)" userId="S::2400594@student.uwtsd.ac.uk::ead15e14-d614-416f-871d-2e8920a04394" providerId="AD" clId="Web-{C23387F1-D6F4-B4A2-8A07-B6D7E0473E1C}" dt="2025-05-18T09:49:26.429" v="13" actId="14100"/>
          <ac:spMkLst>
            <pc:docMk/>
            <pc:sldMk cId="0" sldId="278"/>
            <ac:spMk id="2" creationId="{96AEF6A1-BDD9-225F-19C8-133019F0CB09}"/>
          </ac:spMkLst>
        </pc:spChg>
        <pc:spChg chg="add mod">
          <ac:chgData name="Louise Wood (2400594)" userId="S::2400594@student.uwtsd.ac.uk::ead15e14-d614-416f-871d-2e8920a04394" providerId="AD" clId="Web-{C23387F1-D6F4-B4A2-8A07-B6D7E0473E1C}" dt="2025-05-18T09:50:59.464" v="32" actId="20577"/>
          <ac:spMkLst>
            <pc:docMk/>
            <pc:sldMk cId="0" sldId="278"/>
            <ac:spMk id="3" creationId="{A4DBB0A2-F701-CB21-1C1D-B649E233D01E}"/>
          </ac:spMkLst>
        </pc:spChg>
        <pc:spChg chg="mod">
          <ac:chgData name="Louise Wood (2400594)" userId="S::2400594@student.uwtsd.ac.uk::ead15e14-d614-416f-871d-2e8920a04394" providerId="AD" clId="Web-{C23387F1-D6F4-B4A2-8A07-B6D7E0473E1C}" dt="2025-05-18T09:41:17.238" v="7" actId="20577"/>
          <ac:spMkLst>
            <pc:docMk/>
            <pc:sldMk cId="0" sldId="278"/>
            <ac:spMk id="2398" creationId="{00000000-0000-0000-0000-000000000000}"/>
          </ac:spMkLst>
        </pc:spChg>
        <pc:grpChg chg="add del mod">
          <ac:chgData name="Louise Wood (2400594)" userId="S::2400594@student.uwtsd.ac.uk::ead15e14-d614-416f-871d-2e8920a04394" providerId="AD" clId="Web-{C23387F1-D6F4-B4A2-8A07-B6D7E0473E1C}" dt="2025-05-18T09:49:41.539" v="16" actId="1076"/>
          <ac:grpSpMkLst>
            <pc:docMk/>
            <pc:sldMk cId="0" sldId="278"/>
            <ac:grpSpMk id="2435" creationId="{00000000-0000-0000-0000-000000000000}"/>
          </ac:grpSpMkLst>
        </pc:grpChg>
      </pc:sldChg>
      <pc:sldChg chg="addSp delSp modSp">
        <pc:chgData name="Louise Wood (2400594)" userId="S::2400594@student.uwtsd.ac.uk::ead15e14-d614-416f-871d-2e8920a04394" providerId="AD" clId="Web-{C23387F1-D6F4-B4A2-8A07-B6D7E0473E1C}" dt="2025-05-18T11:54:15.320" v="913" actId="20577"/>
        <pc:sldMkLst>
          <pc:docMk/>
          <pc:sldMk cId="0" sldId="279"/>
        </pc:sldMkLst>
        <pc:spChg chg="add mod">
          <ac:chgData name="Louise Wood (2400594)" userId="S::2400594@student.uwtsd.ac.uk::ead15e14-d614-416f-871d-2e8920a04394" providerId="AD" clId="Web-{C23387F1-D6F4-B4A2-8A07-B6D7E0473E1C}" dt="2025-05-18T11:54:15.320" v="913" actId="20577"/>
          <ac:spMkLst>
            <pc:docMk/>
            <pc:sldMk cId="0" sldId="279"/>
            <ac:spMk id="3" creationId="{FD15BB37-6913-5868-FFC0-D01AB79518E6}"/>
          </ac:spMkLst>
        </pc:spChg>
        <pc:spChg chg="add mod">
          <ac:chgData name="Louise Wood (2400594)" userId="S::2400594@student.uwtsd.ac.uk::ead15e14-d614-416f-871d-2e8920a04394" providerId="AD" clId="Web-{C23387F1-D6F4-B4A2-8A07-B6D7E0473E1C}" dt="2025-05-18T10:19:17.201" v="114" actId="20577"/>
          <ac:spMkLst>
            <pc:docMk/>
            <pc:sldMk cId="0" sldId="279"/>
            <ac:spMk id="5" creationId="{1ED2CA8D-68D9-D100-B119-877F6416CB55}"/>
          </ac:spMkLst>
        </pc:spChg>
        <pc:spChg chg="del">
          <ac:chgData name="Louise Wood (2400594)" userId="S::2400594@student.uwtsd.ac.uk::ead15e14-d614-416f-871d-2e8920a04394" providerId="AD" clId="Web-{C23387F1-D6F4-B4A2-8A07-B6D7E0473E1C}" dt="2025-05-18T10:19:07.372" v="106"/>
          <ac:spMkLst>
            <pc:docMk/>
            <pc:sldMk cId="0" sldId="279"/>
            <ac:spMk id="2456" creationId="{00000000-0000-0000-0000-000000000000}"/>
          </ac:spMkLst>
        </pc:spChg>
        <pc:spChg chg="del mod">
          <ac:chgData name="Louise Wood (2400594)" userId="S::2400594@student.uwtsd.ac.uk::ead15e14-d614-416f-871d-2e8920a04394" providerId="AD" clId="Web-{C23387F1-D6F4-B4A2-8A07-B6D7E0473E1C}" dt="2025-05-18T10:19:07.310" v="92"/>
          <ac:spMkLst>
            <pc:docMk/>
            <pc:sldMk cId="0" sldId="279"/>
            <ac:spMk id="2531" creationId="{00000000-0000-0000-0000-000000000000}"/>
          </ac:spMkLst>
        </pc:spChg>
        <pc:spChg chg="del">
          <ac:chgData name="Louise Wood (2400594)" userId="S::2400594@student.uwtsd.ac.uk::ead15e14-d614-416f-871d-2e8920a04394" providerId="AD" clId="Web-{C23387F1-D6F4-B4A2-8A07-B6D7E0473E1C}" dt="2025-05-18T10:19:07.310" v="91"/>
          <ac:spMkLst>
            <pc:docMk/>
            <pc:sldMk cId="0" sldId="279"/>
            <ac:spMk id="2532" creationId="{00000000-0000-0000-0000-000000000000}"/>
          </ac:spMkLst>
        </pc:spChg>
        <pc:grpChg chg="del">
          <ac:chgData name="Louise Wood (2400594)" userId="S::2400594@student.uwtsd.ac.uk::ead15e14-d614-416f-871d-2e8920a04394" providerId="AD" clId="Web-{C23387F1-D6F4-B4A2-8A07-B6D7E0473E1C}" dt="2025-05-18T10:19:07.388" v="107"/>
          <ac:grpSpMkLst>
            <pc:docMk/>
            <pc:sldMk cId="0" sldId="279"/>
            <ac:grpSpMk id="2444" creationId="{00000000-0000-0000-0000-000000000000}"/>
          </ac:grpSpMkLst>
        </pc:grpChg>
        <pc:grpChg chg="del">
          <ac:chgData name="Louise Wood (2400594)" userId="S::2400594@student.uwtsd.ac.uk::ead15e14-d614-416f-871d-2e8920a04394" providerId="AD" clId="Web-{C23387F1-D6F4-B4A2-8A07-B6D7E0473E1C}" dt="2025-05-18T10:19:07.310" v="105"/>
          <ac:grpSpMkLst>
            <pc:docMk/>
            <pc:sldMk cId="0" sldId="279"/>
            <ac:grpSpMk id="2457" creationId="{00000000-0000-0000-0000-000000000000}"/>
          </ac:grpSpMkLst>
        </pc:grpChg>
        <pc:grpChg chg="del">
          <ac:chgData name="Louise Wood (2400594)" userId="S::2400594@student.uwtsd.ac.uk::ead15e14-d614-416f-871d-2e8920a04394" providerId="AD" clId="Web-{C23387F1-D6F4-B4A2-8A07-B6D7E0473E1C}" dt="2025-05-18T10:19:07.310" v="104"/>
          <ac:grpSpMkLst>
            <pc:docMk/>
            <pc:sldMk cId="0" sldId="279"/>
            <ac:grpSpMk id="2476" creationId="{00000000-0000-0000-0000-000000000000}"/>
          </ac:grpSpMkLst>
        </pc:grpChg>
        <pc:grpChg chg="del">
          <ac:chgData name="Louise Wood (2400594)" userId="S::2400594@student.uwtsd.ac.uk::ead15e14-d614-416f-871d-2e8920a04394" providerId="AD" clId="Web-{C23387F1-D6F4-B4A2-8A07-B6D7E0473E1C}" dt="2025-05-18T10:19:07.310" v="103"/>
          <ac:grpSpMkLst>
            <pc:docMk/>
            <pc:sldMk cId="0" sldId="279"/>
            <ac:grpSpMk id="2486" creationId="{00000000-0000-0000-0000-000000000000}"/>
          </ac:grpSpMkLst>
        </pc:grpChg>
        <pc:grpChg chg="del">
          <ac:chgData name="Louise Wood (2400594)" userId="S::2400594@student.uwtsd.ac.uk::ead15e14-d614-416f-871d-2e8920a04394" providerId="AD" clId="Web-{C23387F1-D6F4-B4A2-8A07-B6D7E0473E1C}" dt="2025-05-18T10:19:07.310" v="102"/>
          <ac:grpSpMkLst>
            <pc:docMk/>
            <pc:sldMk cId="0" sldId="279"/>
            <ac:grpSpMk id="2490" creationId="{00000000-0000-0000-0000-000000000000}"/>
          </ac:grpSpMkLst>
        </pc:grpChg>
        <pc:grpChg chg="del">
          <ac:chgData name="Louise Wood (2400594)" userId="S::2400594@student.uwtsd.ac.uk::ead15e14-d614-416f-871d-2e8920a04394" providerId="AD" clId="Web-{C23387F1-D6F4-B4A2-8A07-B6D7E0473E1C}" dt="2025-05-18T10:19:07.310" v="101"/>
          <ac:grpSpMkLst>
            <pc:docMk/>
            <pc:sldMk cId="0" sldId="279"/>
            <ac:grpSpMk id="2494" creationId="{00000000-0000-0000-0000-000000000000}"/>
          </ac:grpSpMkLst>
        </pc:grpChg>
        <pc:grpChg chg="del">
          <ac:chgData name="Louise Wood (2400594)" userId="S::2400594@student.uwtsd.ac.uk::ead15e14-d614-416f-871d-2e8920a04394" providerId="AD" clId="Web-{C23387F1-D6F4-B4A2-8A07-B6D7E0473E1C}" dt="2025-05-18T10:19:07.310" v="100"/>
          <ac:grpSpMkLst>
            <pc:docMk/>
            <pc:sldMk cId="0" sldId="279"/>
            <ac:grpSpMk id="2498" creationId="{00000000-0000-0000-0000-000000000000}"/>
          </ac:grpSpMkLst>
        </pc:grpChg>
        <pc:grpChg chg="del">
          <ac:chgData name="Louise Wood (2400594)" userId="S::2400594@student.uwtsd.ac.uk::ead15e14-d614-416f-871d-2e8920a04394" providerId="AD" clId="Web-{C23387F1-D6F4-B4A2-8A07-B6D7E0473E1C}" dt="2025-05-18T10:19:07.310" v="99"/>
          <ac:grpSpMkLst>
            <pc:docMk/>
            <pc:sldMk cId="0" sldId="279"/>
            <ac:grpSpMk id="2502" creationId="{00000000-0000-0000-0000-000000000000}"/>
          </ac:grpSpMkLst>
        </pc:grpChg>
        <pc:grpChg chg="del">
          <ac:chgData name="Louise Wood (2400594)" userId="S::2400594@student.uwtsd.ac.uk::ead15e14-d614-416f-871d-2e8920a04394" providerId="AD" clId="Web-{C23387F1-D6F4-B4A2-8A07-B6D7E0473E1C}" dt="2025-05-18T10:19:07.310" v="98"/>
          <ac:grpSpMkLst>
            <pc:docMk/>
            <pc:sldMk cId="0" sldId="279"/>
            <ac:grpSpMk id="2506" creationId="{00000000-0000-0000-0000-000000000000}"/>
          </ac:grpSpMkLst>
        </pc:grpChg>
        <pc:grpChg chg="del">
          <ac:chgData name="Louise Wood (2400594)" userId="S::2400594@student.uwtsd.ac.uk::ead15e14-d614-416f-871d-2e8920a04394" providerId="AD" clId="Web-{C23387F1-D6F4-B4A2-8A07-B6D7E0473E1C}" dt="2025-05-18T10:19:07.310" v="97"/>
          <ac:grpSpMkLst>
            <pc:docMk/>
            <pc:sldMk cId="0" sldId="279"/>
            <ac:grpSpMk id="2510" creationId="{00000000-0000-0000-0000-000000000000}"/>
          </ac:grpSpMkLst>
        </pc:grpChg>
        <pc:grpChg chg="del">
          <ac:chgData name="Louise Wood (2400594)" userId="S::2400594@student.uwtsd.ac.uk::ead15e14-d614-416f-871d-2e8920a04394" providerId="AD" clId="Web-{C23387F1-D6F4-B4A2-8A07-B6D7E0473E1C}" dt="2025-05-18T10:19:07.310" v="96"/>
          <ac:grpSpMkLst>
            <pc:docMk/>
            <pc:sldMk cId="0" sldId="279"/>
            <ac:grpSpMk id="2514" creationId="{00000000-0000-0000-0000-000000000000}"/>
          </ac:grpSpMkLst>
        </pc:grpChg>
        <pc:grpChg chg="del">
          <ac:chgData name="Louise Wood (2400594)" userId="S::2400594@student.uwtsd.ac.uk::ead15e14-d614-416f-871d-2e8920a04394" providerId="AD" clId="Web-{C23387F1-D6F4-B4A2-8A07-B6D7E0473E1C}" dt="2025-05-18T10:19:07.310" v="95"/>
          <ac:grpSpMkLst>
            <pc:docMk/>
            <pc:sldMk cId="0" sldId="279"/>
            <ac:grpSpMk id="2518" creationId="{00000000-0000-0000-0000-000000000000}"/>
          </ac:grpSpMkLst>
        </pc:grpChg>
        <pc:grpChg chg="del">
          <ac:chgData name="Louise Wood (2400594)" userId="S::2400594@student.uwtsd.ac.uk::ead15e14-d614-416f-871d-2e8920a04394" providerId="AD" clId="Web-{C23387F1-D6F4-B4A2-8A07-B6D7E0473E1C}" dt="2025-05-18T10:19:07.310" v="94"/>
          <ac:grpSpMkLst>
            <pc:docMk/>
            <pc:sldMk cId="0" sldId="279"/>
            <ac:grpSpMk id="2522" creationId="{00000000-0000-0000-0000-000000000000}"/>
          </ac:grpSpMkLst>
        </pc:grpChg>
        <pc:grpChg chg="del">
          <ac:chgData name="Louise Wood (2400594)" userId="S::2400594@student.uwtsd.ac.uk::ead15e14-d614-416f-871d-2e8920a04394" providerId="AD" clId="Web-{C23387F1-D6F4-B4A2-8A07-B6D7E0473E1C}" dt="2025-05-18T10:19:07.310" v="93"/>
          <ac:grpSpMkLst>
            <pc:docMk/>
            <pc:sldMk cId="0" sldId="279"/>
            <ac:grpSpMk id="2527" creationId="{00000000-0000-0000-0000-000000000000}"/>
          </ac:grpSpMkLst>
        </pc:grpChg>
      </pc:sldChg>
      <pc:sldChg chg="del">
        <pc:chgData name="Louise Wood (2400594)" userId="S::2400594@student.uwtsd.ac.uk::ead15e14-d614-416f-871d-2e8920a04394" providerId="AD" clId="Web-{C23387F1-D6F4-B4A2-8A07-B6D7E0473E1C}" dt="2025-05-18T10:35:55.954" v="248"/>
        <pc:sldMkLst>
          <pc:docMk/>
          <pc:sldMk cId="0" sldId="288"/>
        </pc:sldMkLst>
      </pc:sldChg>
      <pc:sldChg chg="del">
        <pc:chgData name="Louise Wood (2400594)" userId="S::2400594@student.uwtsd.ac.uk::ead15e14-d614-416f-871d-2e8920a04394" providerId="AD" clId="Web-{C23387F1-D6F4-B4A2-8A07-B6D7E0473E1C}" dt="2025-05-18T10:35:59.188" v="249"/>
        <pc:sldMkLst>
          <pc:docMk/>
          <pc:sldMk cId="0" sldId="309"/>
        </pc:sldMkLst>
      </pc:sldChg>
      <pc:sldChg chg="del">
        <pc:chgData name="Louise Wood (2400594)" userId="S::2400594@student.uwtsd.ac.uk::ead15e14-d614-416f-871d-2e8920a04394" providerId="AD" clId="Web-{C23387F1-D6F4-B4A2-8A07-B6D7E0473E1C}" dt="2025-05-18T10:36:03.282" v="250"/>
        <pc:sldMkLst>
          <pc:docMk/>
          <pc:sldMk cId="0" sldId="310"/>
        </pc:sldMkLst>
      </pc:sldChg>
      <pc:sldChg chg="addSp modSp">
        <pc:chgData name="Louise Wood (2400594)" userId="S::2400594@student.uwtsd.ac.uk::ead15e14-d614-416f-871d-2e8920a04394" providerId="AD" clId="Web-{C23387F1-D6F4-B4A2-8A07-B6D7E0473E1C}" dt="2025-05-18T11:11:19.009" v="737" actId="20577"/>
        <pc:sldMkLst>
          <pc:docMk/>
          <pc:sldMk cId="0" sldId="315"/>
        </pc:sldMkLst>
        <pc:spChg chg="add mod">
          <ac:chgData name="Louise Wood (2400594)" userId="S::2400594@student.uwtsd.ac.uk::ead15e14-d614-416f-871d-2e8920a04394" providerId="AD" clId="Web-{C23387F1-D6F4-B4A2-8A07-B6D7E0473E1C}" dt="2025-05-18T11:11:19.009" v="737" actId="20577"/>
          <ac:spMkLst>
            <pc:docMk/>
            <pc:sldMk cId="0" sldId="315"/>
            <ac:spMk id="2" creationId="{573873D1-FABE-BBD3-A4DE-DD3BC1866E42}"/>
          </ac:spMkLst>
        </pc:spChg>
      </pc:sldChg>
      <pc:sldChg chg="modSp">
        <pc:chgData name="Louise Wood (2400594)" userId="S::2400594@student.uwtsd.ac.uk::ead15e14-d614-416f-871d-2e8920a04394" providerId="AD" clId="Web-{C23387F1-D6F4-B4A2-8A07-B6D7E0473E1C}" dt="2025-05-18T11:23:10.750" v="823" actId="20577"/>
        <pc:sldMkLst>
          <pc:docMk/>
          <pc:sldMk cId="0" sldId="322"/>
        </pc:sldMkLst>
        <pc:spChg chg="mod">
          <ac:chgData name="Louise Wood (2400594)" userId="S::2400594@student.uwtsd.ac.uk::ead15e14-d614-416f-871d-2e8920a04394" providerId="AD" clId="Web-{C23387F1-D6F4-B4A2-8A07-B6D7E0473E1C}" dt="2025-05-18T11:23:10.750" v="823" actId="20577"/>
          <ac:spMkLst>
            <pc:docMk/>
            <pc:sldMk cId="0" sldId="322"/>
            <ac:spMk id="3" creationId="{9A89D1E6-E685-7BAA-D8CA-8C1CF11BE666}"/>
          </ac:spMkLst>
        </pc:spChg>
      </pc:sldChg>
      <pc:sldChg chg="modSp">
        <pc:chgData name="Louise Wood (2400594)" userId="S::2400594@student.uwtsd.ac.uk::ead15e14-d614-416f-871d-2e8920a04394" providerId="AD" clId="Web-{C23387F1-D6F4-B4A2-8A07-B6D7E0473E1C}" dt="2025-05-18T11:44:40.435" v="845" actId="20577"/>
        <pc:sldMkLst>
          <pc:docMk/>
          <pc:sldMk cId="2662240664" sldId="348"/>
        </pc:sldMkLst>
        <pc:spChg chg="mod">
          <ac:chgData name="Louise Wood (2400594)" userId="S::2400594@student.uwtsd.ac.uk::ead15e14-d614-416f-871d-2e8920a04394" providerId="AD" clId="Web-{C23387F1-D6F4-B4A2-8A07-B6D7E0473E1C}" dt="2025-05-18T11:44:40.435" v="845" actId="20577"/>
          <ac:spMkLst>
            <pc:docMk/>
            <pc:sldMk cId="2662240664" sldId="348"/>
            <ac:spMk id="1644" creationId="{93513623-619D-8B53-E61C-ADD1E9461530}"/>
          </ac:spMkLst>
        </pc:spChg>
      </pc:sldChg>
      <pc:sldChg chg="del">
        <pc:chgData name="Louise Wood (2400594)" userId="S::2400594@student.uwtsd.ac.uk::ead15e14-d614-416f-871d-2e8920a04394" providerId="AD" clId="Web-{C23387F1-D6F4-B4A2-8A07-B6D7E0473E1C}" dt="2025-05-18T11:46:37.814" v="851"/>
        <pc:sldMkLst>
          <pc:docMk/>
          <pc:sldMk cId="1867002841" sldId="350"/>
        </pc:sldMkLst>
      </pc:sldChg>
      <pc:sldChg chg="modSp">
        <pc:chgData name="Louise Wood (2400594)" userId="S::2400594@student.uwtsd.ac.uk::ead15e14-d614-416f-871d-2e8920a04394" providerId="AD" clId="Web-{C23387F1-D6F4-B4A2-8A07-B6D7E0473E1C}" dt="2025-05-18T11:44:49.779" v="846" actId="20577"/>
        <pc:sldMkLst>
          <pc:docMk/>
          <pc:sldMk cId="1169255338" sldId="351"/>
        </pc:sldMkLst>
        <pc:spChg chg="mod">
          <ac:chgData name="Louise Wood (2400594)" userId="S::2400594@student.uwtsd.ac.uk::ead15e14-d614-416f-871d-2e8920a04394" providerId="AD" clId="Web-{C23387F1-D6F4-B4A2-8A07-B6D7E0473E1C}" dt="2025-05-18T11:44:49.779" v="846" actId="20577"/>
          <ac:spMkLst>
            <pc:docMk/>
            <pc:sldMk cId="1169255338" sldId="351"/>
            <ac:spMk id="1644" creationId="{6D2C7888-84E7-EDCA-0390-FDB6EBB91FE8}"/>
          </ac:spMkLst>
        </pc:spChg>
      </pc:sldChg>
      <pc:sldChg chg="modSp">
        <pc:chgData name="Louise Wood (2400594)" userId="S::2400594@student.uwtsd.ac.uk::ead15e14-d614-416f-871d-2e8920a04394" providerId="AD" clId="Web-{C23387F1-D6F4-B4A2-8A07-B6D7E0473E1C}" dt="2025-05-18T11:48:08.911" v="856" actId="20577"/>
        <pc:sldMkLst>
          <pc:docMk/>
          <pc:sldMk cId="2277632720" sldId="355"/>
        </pc:sldMkLst>
        <pc:spChg chg="mod">
          <ac:chgData name="Louise Wood (2400594)" userId="S::2400594@student.uwtsd.ac.uk::ead15e14-d614-416f-871d-2e8920a04394" providerId="AD" clId="Web-{C23387F1-D6F4-B4A2-8A07-B6D7E0473E1C}" dt="2025-05-18T11:48:08.911" v="856" actId="20577"/>
          <ac:spMkLst>
            <pc:docMk/>
            <pc:sldMk cId="2277632720" sldId="355"/>
            <ac:spMk id="1722" creationId="{9256982C-65C3-811D-C7B9-DBA6FE437C0D}"/>
          </ac:spMkLst>
        </pc:spChg>
      </pc:sldChg>
      <pc:sldChg chg="modSp del">
        <pc:chgData name="Louise Wood (2400594)" userId="S::2400594@student.uwtsd.ac.uk::ead15e14-d614-416f-871d-2e8920a04394" providerId="AD" clId="Web-{C23387F1-D6F4-B4A2-8A07-B6D7E0473E1C}" dt="2025-05-18T11:58:49.646" v="917"/>
        <pc:sldMkLst>
          <pc:docMk/>
          <pc:sldMk cId="2288780428" sldId="356"/>
        </pc:sldMkLst>
        <pc:spChg chg="mod">
          <ac:chgData name="Louise Wood (2400594)" userId="S::2400594@student.uwtsd.ac.uk::ead15e14-d614-416f-871d-2e8920a04394" providerId="AD" clId="Web-{C23387F1-D6F4-B4A2-8A07-B6D7E0473E1C}" dt="2025-05-18T11:48:35.318" v="859" actId="20577"/>
          <ac:spMkLst>
            <pc:docMk/>
            <pc:sldMk cId="2288780428" sldId="356"/>
            <ac:spMk id="1722" creationId="{BD0DCC01-5755-F8E5-A568-B252E3318B4C}"/>
          </ac:spMkLst>
        </pc:spChg>
      </pc:sldChg>
      <pc:sldChg chg="del">
        <pc:chgData name="Louise Wood (2400594)" userId="S::2400594@student.uwtsd.ac.uk::ead15e14-d614-416f-871d-2e8920a04394" providerId="AD" clId="Web-{C23387F1-D6F4-B4A2-8A07-B6D7E0473E1C}" dt="2025-05-18T11:48:48.194" v="860"/>
        <pc:sldMkLst>
          <pc:docMk/>
          <pc:sldMk cId="207451571" sldId="357"/>
        </pc:sldMkLst>
      </pc:sldChg>
      <pc:sldChg chg="modSp">
        <pc:chgData name="Louise Wood (2400594)" userId="S::2400594@student.uwtsd.ac.uk::ead15e14-d614-416f-871d-2e8920a04394" providerId="AD" clId="Web-{C23387F1-D6F4-B4A2-8A07-B6D7E0473E1C}" dt="2025-05-18T11:50:03.587" v="868" actId="20577"/>
        <pc:sldMkLst>
          <pc:docMk/>
          <pc:sldMk cId="3724385136" sldId="360"/>
        </pc:sldMkLst>
        <pc:spChg chg="mod">
          <ac:chgData name="Louise Wood (2400594)" userId="S::2400594@student.uwtsd.ac.uk::ead15e14-d614-416f-871d-2e8920a04394" providerId="AD" clId="Web-{C23387F1-D6F4-B4A2-8A07-B6D7E0473E1C}" dt="2025-05-18T11:50:03.587" v="868" actId="20577"/>
          <ac:spMkLst>
            <pc:docMk/>
            <pc:sldMk cId="3724385136" sldId="360"/>
            <ac:spMk id="3" creationId="{4EF5E4D1-BE04-6810-8E64-1837F4EA585C}"/>
          </ac:spMkLst>
        </pc:spChg>
      </pc:sldChg>
      <pc:sldChg chg="modSp">
        <pc:chgData name="Louise Wood (2400594)" userId="S::2400594@student.uwtsd.ac.uk::ead15e14-d614-416f-871d-2e8920a04394" providerId="AD" clId="Web-{C23387F1-D6F4-B4A2-8A07-B6D7E0473E1C}" dt="2025-05-18T12:14:12.803" v="944" actId="20577"/>
        <pc:sldMkLst>
          <pc:docMk/>
          <pc:sldMk cId="1372202840" sldId="361"/>
        </pc:sldMkLst>
        <pc:spChg chg="mod">
          <ac:chgData name="Louise Wood (2400594)" userId="S::2400594@student.uwtsd.ac.uk::ead15e14-d614-416f-871d-2e8920a04394" providerId="AD" clId="Web-{C23387F1-D6F4-B4A2-8A07-B6D7E0473E1C}" dt="2025-05-18T12:14:12.803" v="944" actId="20577"/>
          <ac:spMkLst>
            <pc:docMk/>
            <pc:sldMk cId="1372202840" sldId="361"/>
            <ac:spMk id="2" creationId="{8FACBBEA-91F7-7AA2-B7ED-607A5BD34590}"/>
          </ac:spMkLst>
        </pc:spChg>
      </pc:sldChg>
      <pc:sldChg chg="modSp">
        <pc:chgData name="Louise Wood (2400594)" userId="S::2400594@student.uwtsd.ac.uk::ead15e14-d614-416f-871d-2e8920a04394" providerId="AD" clId="Web-{C23387F1-D6F4-B4A2-8A07-B6D7E0473E1C}" dt="2025-05-18T10:26:36.404" v="179" actId="20577"/>
        <pc:sldMkLst>
          <pc:docMk/>
          <pc:sldMk cId="2910155342" sldId="364"/>
        </pc:sldMkLst>
        <pc:spChg chg="mod">
          <ac:chgData name="Louise Wood (2400594)" userId="S::2400594@student.uwtsd.ac.uk::ead15e14-d614-416f-871d-2e8920a04394" providerId="AD" clId="Web-{C23387F1-D6F4-B4A2-8A07-B6D7E0473E1C}" dt="2025-05-18T10:26:36.404" v="179" actId="20577"/>
          <ac:spMkLst>
            <pc:docMk/>
            <pc:sldMk cId="2910155342" sldId="364"/>
            <ac:spMk id="3" creationId="{607D3265-E776-7A01-1655-B7BA42D0FB90}"/>
          </ac:spMkLst>
        </pc:spChg>
      </pc:sldChg>
      <pc:sldChg chg="modSp del">
        <pc:chgData name="Louise Wood (2400594)" userId="S::2400594@student.uwtsd.ac.uk::ead15e14-d614-416f-871d-2e8920a04394" providerId="AD" clId="Web-{C23387F1-D6F4-B4A2-8A07-B6D7E0473E1C}" dt="2025-05-18T11:44:19.591" v="839"/>
        <pc:sldMkLst>
          <pc:docMk/>
          <pc:sldMk cId="1844889041" sldId="365"/>
        </pc:sldMkLst>
        <pc:spChg chg="mod">
          <ac:chgData name="Louise Wood (2400594)" userId="S::2400594@student.uwtsd.ac.uk::ead15e14-d614-416f-871d-2e8920a04394" providerId="AD" clId="Web-{C23387F1-D6F4-B4A2-8A07-B6D7E0473E1C}" dt="2025-05-18T10:25:02.119" v="172" actId="20577"/>
          <ac:spMkLst>
            <pc:docMk/>
            <pc:sldMk cId="1844889041" sldId="365"/>
            <ac:spMk id="3" creationId="{8EE44458-FEA7-F05E-71F1-2D1FE573F040}"/>
          </ac:spMkLst>
        </pc:spChg>
      </pc:sldChg>
      <pc:sldChg chg="modSp">
        <pc:chgData name="Louise Wood (2400594)" userId="S::2400594@student.uwtsd.ac.uk::ead15e14-d614-416f-871d-2e8920a04394" providerId="AD" clId="Web-{C23387F1-D6F4-B4A2-8A07-B6D7E0473E1C}" dt="2025-05-18T11:51:30.487" v="885" actId="20577"/>
        <pc:sldMkLst>
          <pc:docMk/>
          <pc:sldMk cId="786423601" sldId="366"/>
        </pc:sldMkLst>
        <pc:spChg chg="mod">
          <ac:chgData name="Louise Wood (2400594)" userId="S::2400594@student.uwtsd.ac.uk::ead15e14-d614-416f-871d-2e8920a04394" providerId="AD" clId="Web-{C23387F1-D6F4-B4A2-8A07-B6D7E0473E1C}" dt="2025-05-18T11:51:30.487" v="885" actId="20577"/>
          <ac:spMkLst>
            <pc:docMk/>
            <pc:sldMk cId="786423601" sldId="366"/>
            <ac:spMk id="3" creationId="{06CD8362-B526-3899-4EB2-25400EA2EF7F}"/>
          </ac:spMkLst>
        </pc:spChg>
      </pc:sldChg>
      <pc:sldChg chg="modSp">
        <pc:chgData name="Louise Wood (2400594)" userId="S::2400594@student.uwtsd.ac.uk::ead15e14-d614-416f-871d-2e8920a04394" providerId="AD" clId="Web-{C23387F1-D6F4-B4A2-8A07-B6D7E0473E1C}" dt="2025-05-18T12:11:14.593" v="919" actId="20577"/>
        <pc:sldMkLst>
          <pc:docMk/>
          <pc:sldMk cId="3458297976" sldId="367"/>
        </pc:sldMkLst>
        <pc:spChg chg="mod">
          <ac:chgData name="Louise Wood (2400594)" userId="S::2400594@student.uwtsd.ac.uk::ead15e14-d614-416f-871d-2e8920a04394" providerId="AD" clId="Web-{C23387F1-D6F4-B4A2-8A07-B6D7E0473E1C}" dt="2025-05-18T12:11:14.593" v="919" actId="20577"/>
          <ac:spMkLst>
            <pc:docMk/>
            <pc:sldMk cId="3458297976" sldId="367"/>
            <ac:spMk id="3" creationId="{B51606A5-6386-070C-A24D-C1D20E77E46F}"/>
          </ac:spMkLst>
        </pc:spChg>
      </pc:sldChg>
      <pc:sldChg chg="modSp">
        <pc:chgData name="Louise Wood (2400594)" userId="S::2400594@student.uwtsd.ac.uk::ead15e14-d614-416f-871d-2e8920a04394" providerId="AD" clId="Web-{C23387F1-D6F4-B4A2-8A07-B6D7E0473E1C}" dt="2025-05-18T11:52:28.754" v="898" actId="20577"/>
        <pc:sldMkLst>
          <pc:docMk/>
          <pc:sldMk cId="1684503618" sldId="368"/>
        </pc:sldMkLst>
        <pc:spChg chg="mod">
          <ac:chgData name="Louise Wood (2400594)" userId="S::2400594@student.uwtsd.ac.uk::ead15e14-d614-416f-871d-2e8920a04394" providerId="AD" clId="Web-{C23387F1-D6F4-B4A2-8A07-B6D7E0473E1C}" dt="2025-05-18T11:52:28.754" v="898" actId="20577"/>
          <ac:spMkLst>
            <pc:docMk/>
            <pc:sldMk cId="1684503618" sldId="368"/>
            <ac:spMk id="3" creationId="{3914EEDD-EE30-2C1F-ABD0-60992D86BBBE}"/>
          </ac:spMkLst>
        </pc:spChg>
      </pc:sldChg>
      <pc:sldChg chg="modSp">
        <pc:chgData name="Louise Wood (2400594)" userId="S::2400594@student.uwtsd.ac.uk::ead15e14-d614-416f-871d-2e8920a04394" providerId="AD" clId="Web-{C23387F1-D6F4-B4A2-8A07-B6D7E0473E1C}" dt="2025-05-18T12:12:14.767" v="924" actId="20577"/>
        <pc:sldMkLst>
          <pc:docMk/>
          <pc:sldMk cId="2626121823" sldId="369"/>
        </pc:sldMkLst>
        <pc:spChg chg="mod">
          <ac:chgData name="Louise Wood (2400594)" userId="S::2400594@student.uwtsd.ac.uk::ead15e14-d614-416f-871d-2e8920a04394" providerId="AD" clId="Web-{C23387F1-D6F4-B4A2-8A07-B6D7E0473E1C}" dt="2025-05-18T12:12:14.767" v="924" actId="20577"/>
          <ac:spMkLst>
            <pc:docMk/>
            <pc:sldMk cId="2626121823" sldId="369"/>
            <ac:spMk id="3" creationId="{E68D58D6-1E21-33FA-49DE-C2C9B193D925}"/>
          </ac:spMkLst>
        </pc:spChg>
      </pc:sldChg>
      <pc:sldChg chg="modSp">
        <pc:chgData name="Louise Wood (2400594)" userId="S::2400594@student.uwtsd.ac.uk::ead15e14-d614-416f-871d-2e8920a04394" providerId="AD" clId="Web-{C23387F1-D6F4-B4A2-8A07-B6D7E0473E1C}" dt="2025-05-18T12:12:26.174" v="925" actId="20577"/>
        <pc:sldMkLst>
          <pc:docMk/>
          <pc:sldMk cId="3464945321" sldId="370"/>
        </pc:sldMkLst>
        <pc:spChg chg="mod">
          <ac:chgData name="Louise Wood (2400594)" userId="S::2400594@student.uwtsd.ac.uk::ead15e14-d614-416f-871d-2e8920a04394" providerId="AD" clId="Web-{C23387F1-D6F4-B4A2-8A07-B6D7E0473E1C}" dt="2025-05-18T12:12:26.174" v="925" actId="20577"/>
          <ac:spMkLst>
            <pc:docMk/>
            <pc:sldMk cId="3464945321" sldId="370"/>
            <ac:spMk id="4" creationId="{20372D6B-AAE5-738C-3E8F-63155ACBFBB2}"/>
          </ac:spMkLst>
        </pc:spChg>
      </pc:sldChg>
      <pc:sldChg chg="modSp">
        <pc:chgData name="Louise Wood (2400594)" userId="S::2400594@student.uwtsd.ac.uk::ead15e14-d614-416f-871d-2e8920a04394" providerId="AD" clId="Web-{C23387F1-D6F4-B4A2-8A07-B6D7E0473E1C}" dt="2025-05-18T09:37:26.933" v="0" actId="1076"/>
        <pc:sldMkLst>
          <pc:docMk/>
          <pc:sldMk cId="1744416754" sldId="371"/>
        </pc:sldMkLst>
        <pc:picChg chg="mod">
          <ac:chgData name="Louise Wood (2400594)" userId="S::2400594@student.uwtsd.ac.uk::ead15e14-d614-416f-871d-2e8920a04394" providerId="AD" clId="Web-{C23387F1-D6F4-B4A2-8A07-B6D7E0473E1C}" dt="2025-05-18T09:37:26.933" v="0" actId="1076"/>
          <ac:picMkLst>
            <pc:docMk/>
            <pc:sldMk cId="1744416754" sldId="371"/>
            <ac:picMk id="3" creationId="{51320630-5AD5-48B8-1E5B-65AA5B94CAD0}"/>
          </ac:picMkLst>
        </pc:picChg>
      </pc:sldChg>
      <pc:sldChg chg="modSp">
        <pc:chgData name="Louise Wood (2400594)" userId="S::2400594@student.uwtsd.ac.uk::ead15e14-d614-416f-871d-2e8920a04394" providerId="AD" clId="Web-{C23387F1-D6F4-B4A2-8A07-B6D7E0473E1C}" dt="2025-05-18T11:53:34.475" v="908" actId="20577"/>
        <pc:sldMkLst>
          <pc:docMk/>
          <pc:sldMk cId="3338703025" sldId="373"/>
        </pc:sldMkLst>
        <pc:spChg chg="mod">
          <ac:chgData name="Louise Wood (2400594)" userId="S::2400594@student.uwtsd.ac.uk::ead15e14-d614-416f-871d-2e8920a04394" providerId="AD" clId="Web-{C23387F1-D6F4-B4A2-8A07-B6D7E0473E1C}" dt="2025-05-18T11:53:34.475" v="908" actId="20577"/>
          <ac:spMkLst>
            <pc:docMk/>
            <pc:sldMk cId="3338703025" sldId="373"/>
            <ac:spMk id="2398" creationId="{0E45CD34-CB3E-70A5-4CA4-9C43F72C2530}"/>
          </ac:spMkLst>
        </pc:spChg>
      </pc:sldChg>
      <pc:sldChg chg="delSp modSp">
        <pc:chgData name="Louise Wood (2400594)" userId="S::2400594@student.uwtsd.ac.uk::ead15e14-d614-416f-871d-2e8920a04394" providerId="AD" clId="Web-{C23387F1-D6F4-B4A2-8A07-B6D7E0473E1C}" dt="2025-05-18T11:53:51.976" v="911" actId="20577"/>
        <pc:sldMkLst>
          <pc:docMk/>
          <pc:sldMk cId="396955804" sldId="374"/>
        </pc:sldMkLst>
        <pc:spChg chg="del mod">
          <ac:chgData name="Louise Wood (2400594)" userId="S::2400594@student.uwtsd.ac.uk::ead15e14-d614-416f-871d-2e8920a04394" providerId="AD" clId="Web-{C23387F1-D6F4-B4A2-8A07-B6D7E0473E1C}" dt="2025-05-18T10:07:52.577" v="78"/>
          <ac:spMkLst>
            <pc:docMk/>
            <pc:sldMk cId="396955804" sldId="374"/>
            <ac:spMk id="2" creationId="{42FB27B3-1EF7-3217-5968-ECDFE8D19D67}"/>
          </ac:spMkLst>
        </pc:spChg>
        <pc:spChg chg="mod">
          <ac:chgData name="Louise Wood (2400594)" userId="S::2400594@student.uwtsd.ac.uk::ead15e14-d614-416f-871d-2e8920a04394" providerId="AD" clId="Web-{C23387F1-D6F4-B4A2-8A07-B6D7E0473E1C}" dt="2025-05-18T10:05:54.104" v="43" actId="20577"/>
          <ac:spMkLst>
            <pc:docMk/>
            <pc:sldMk cId="396955804" sldId="374"/>
            <ac:spMk id="2397" creationId="{45D2FBF5-70C9-836E-017A-880183F845A4}"/>
          </ac:spMkLst>
        </pc:spChg>
        <pc:spChg chg="mod">
          <ac:chgData name="Louise Wood (2400594)" userId="S::2400594@student.uwtsd.ac.uk::ead15e14-d614-416f-871d-2e8920a04394" providerId="AD" clId="Web-{C23387F1-D6F4-B4A2-8A07-B6D7E0473E1C}" dt="2025-05-18T11:53:51.976" v="911" actId="20577"/>
          <ac:spMkLst>
            <pc:docMk/>
            <pc:sldMk cId="396955804" sldId="374"/>
            <ac:spMk id="2398" creationId="{FFE9C3CE-36D4-69CC-14FE-2527DE8BA1B1}"/>
          </ac:spMkLst>
        </pc:spChg>
      </pc:sldChg>
      <pc:sldChg chg="addSp modSp add replId">
        <pc:chgData name="Louise Wood (2400594)" userId="S::2400594@student.uwtsd.ac.uk::ead15e14-d614-416f-871d-2e8920a04394" providerId="AD" clId="Web-{C23387F1-D6F4-B4A2-8A07-B6D7E0473E1C}" dt="2025-05-18T12:13:33.317" v="943" actId="20577"/>
        <pc:sldMkLst>
          <pc:docMk/>
          <pc:sldMk cId="2221108608" sldId="375"/>
        </pc:sldMkLst>
        <pc:spChg chg="add mod">
          <ac:chgData name="Louise Wood (2400594)" userId="S::2400594@student.uwtsd.ac.uk::ead15e14-d614-416f-871d-2e8920a04394" providerId="AD" clId="Web-{C23387F1-D6F4-B4A2-8A07-B6D7E0473E1C}" dt="2025-05-18T10:16:04.116" v="89" actId="20577"/>
          <ac:spMkLst>
            <pc:docMk/>
            <pc:sldMk cId="2221108608" sldId="375"/>
            <ac:spMk id="2" creationId="{826760BA-0EEC-BB19-CA6B-49ECBD83B76B}"/>
          </ac:spMkLst>
        </pc:spChg>
        <pc:spChg chg="mod">
          <ac:chgData name="Louise Wood (2400594)" userId="S::2400594@student.uwtsd.ac.uk::ead15e14-d614-416f-871d-2e8920a04394" providerId="AD" clId="Web-{C23387F1-D6F4-B4A2-8A07-B6D7E0473E1C}" dt="2025-05-18T12:13:33.317" v="943" actId="20577"/>
          <ac:spMkLst>
            <pc:docMk/>
            <pc:sldMk cId="2221108608" sldId="375"/>
            <ac:spMk id="2398" creationId="{3FBB921E-D19C-48C3-F445-74E08854DFEA}"/>
          </ac:spMkLst>
        </pc:spChg>
      </pc:sldChg>
      <pc:sldChg chg="modSp add replId">
        <pc:chgData name="Louise Wood (2400594)" userId="S::2400594@student.uwtsd.ac.uk::ead15e14-d614-416f-871d-2e8920a04394" providerId="AD" clId="Web-{C23387F1-D6F4-B4A2-8A07-B6D7E0473E1C}" dt="2025-05-18T10:22:50.864" v="159" actId="20577"/>
        <pc:sldMkLst>
          <pc:docMk/>
          <pc:sldMk cId="2817551453" sldId="376"/>
        </pc:sldMkLst>
        <pc:spChg chg="mod">
          <ac:chgData name="Louise Wood (2400594)" userId="S::2400594@student.uwtsd.ac.uk::ead15e14-d614-416f-871d-2e8920a04394" providerId="AD" clId="Web-{C23387F1-D6F4-B4A2-8A07-B6D7E0473E1C}" dt="2025-05-18T10:22:50.864" v="159" actId="20577"/>
          <ac:spMkLst>
            <pc:docMk/>
            <pc:sldMk cId="2817551453" sldId="376"/>
            <ac:spMk id="3" creationId="{FCFE3E31-C538-12B0-F486-8001844B6243}"/>
          </ac:spMkLst>
        </pc:spChg>
        <pc:spChg chg="mod">
          <ac:chgData name="Louise Wood (2400594)" userId="S::2400594@student.uwtsd.ac.uk::ead15e14-d614-416f-871d-2e8920a04394" providerId="AD" clId="Web-{C23387F1-D6F4-B4A2-8A07-B6D7E0473E1C}" dt="2025-05-18T10:20:09.296" v="145" actId="20577"/>
          <ac:spMkLst>
            <pc:docMk/>
            <pc:sldMk cId="2817551453" sldId="376"/>
            <ac:spMk id="5" creationId="{66A24054-BD88-7DD8-3EAF-2A49CBD1411C}"/>
          </ac:spMkLst>
        </pc:spChg>
      </pc:sldChg>
      <pc:sldChg chg="addSp modSp new addAnim modAnim">
        <pc:chgData name="Louise Wood (2400594)" userId="S::2400594@student.uwtsd.ac.uk::ead15e14-d614-416f-871d-2e8920a04394" providerId="AD" clId="Web-{C23387F1-D6F4-B4A2-8A07-B6D7E0473E1C}" dt="2025-05-18T10:44:44.978" v="303"/>
        <pc:sldMkLst>
          <pc:docMk/>
          <pc:sldMk cId="2010418955" sldId="377"/>
        </pc:sldMkLst>
        <pc:picChg chg="add mod">
          <ac:chgData name="Louise Wood (2400594)" userId="S::2400594@student.uwtsd.ac.uk::ead15e14-d614-416f-871d-2e8920a04394" providerId="AD" clId="Web-{C23387F1-D6F4-B4A2-8A07-B6D7E0473E1C}" dt="2025-05-18T10:41:32.044" v="270" actId="14100"/>
          <ac:picMkLst>
            <pc:docMk/>
            <pc:sldMk cId="2010418955" sldId="377"/>
            <ac:picMk id="2" creationId="{BAC07207-5123-A48C-6F60-B2B1E8BEF5F6}"/>
          </ac:picMkLst>
        </pc:picChg>
        <pc:picChg chg="add mod">
          <ac:chgData name="Louise Wood (2400594)" userId="S::2400594@student.uwtsd.ac.uk::ead15e14-d614-416f-871d-2e8920a04394" providerId="AD" clId="Web-{C23387F1-D6F4-B4A2-8A07-B6D7E0473E1C}" dt="2025-05-18T10:44:40.759" v="302" actId="14100"/>
          <ac:picMkLst>
            <pc:docMk/>
            <pc:sldMk cId="2010418955" sldId="377"/>
            <ac:picMk id="3" creationId="{9CCB466C-D904-7DAA-E725-F48ECB1AF84E}"/>
          </ac:picMkLst>
        </pc:picChg>
        <pc:picChg chg="add mod modCrop">
          <ac:chgData name="Louise Wood (2400594)" userId="S::2400594@student.uwtsd.ac.uk::ead15e14-d614-416f-871d-2e8920a04394" providerId="AD" clId="Web-{C23387F1-D6F4-B4A2-8A07-B6D7E0473E1C}" dt="2025-05-18T10:44:36.321" v="301" actId="1076"/>
          <ac:picMkLst>
            <pc:docMk/>
            <pc:sldMk cId="2010418955" sldId="377"/>
            <ac:picMk id="4" creationId="{0DBB7E9C-8DBC-3803-EEF8-F351B034E3C7}"/>
          </ac:picMkLst>
        </pc:picChg>
        <pc:picChg chg="add mod modCrop">
          <ac:chgData name="Louise Wood (2400594)" userId="S::2400594@student.uwtsd.ac.uk::ead15e14-d614-416f-871d-2e8920a04394" providerId="AD" clId="Web-{C23387F1-D6F4-B4A2-8A07-B6D7E0473E1C}" dt="2025-05-18T10:44:06.596" v="293" actId="14100"/>
          <ac:picMkLst>
            <pc:docMk/>
            <pc:sldMk cId="2010418955" sldId="377"/>
            <ac:picMk id="5" creationId="{29C5C302-D331-E54B-F544-7D24CFD1ADBD}"/>
          </ac:picMkLst>
        </pc:picChg>
      </pc:sldChg>
      <pc:sldChg chg="new del">
        <pc:chgData name="Louise Wood (2400594)" userId="S::2400594@student.uwtsd.ac.uk::ead15e14-d614-416f-871d-2e8920a04394" providerId="AD" clId="Web-{C23387F1-D6F4-B4A2-8A07-B6D7E0473E1C}" dt="2025-05-18T10:27:41.390" v="181"/>
        <pc:sldMkLst>
          <pc:docMk/>
          <pc:sldMk cId="4032542571" sldId="377"/>
        </pc:sldMkLst>
      </pc:sldChg>
      <pc:sldChg chg="modSp new">
        <pc:chgData name="Louise Wood (2400594)" userId="S::2400594@student.uwtsd.ac.uk::ead15e14-d614-416f-871d-2e8920a04394" providerId="AD" clId="Web-{C23387F1-D6F4-B4A2-8A07-B6D7E0473E1C}" dt="2025-05-18T11:54:36.477" v="916" actId="20577"/>
        <pc:sldMkLst>
          <pc:docMk/>
          <pc:sldMk cId="4244342124" sldId="378"/>
        </pc:sldMkLst>
        <pc:spChg chg="mod">
          <ac:chgData name="Louise Wood (2400594)" userId="S::2400594@student.uwtsd.ac.uk::ead15e14-d614-416f-871d-2e8920a04394" providerId="AD" clId="Web-{C23387F1-D6F4-B4A2-8A07-B6D7E0473E1C}" dt="2025-05-18T10:53:55.841" v="308" actId="20577"/>
          <ac:spMkLst>
            <pc:docMk/>
            <pc:sldMk cId="4244342124" sldId="378"/>
            <ac:spMk id="2" creationId="{E9C89DA7-C3FA-5BAF-327C-09A77BA0C389}"/>
          </ac:spMkLst>
        </pc:spChg>
        <pc:spChg chg="mod">
          <ac:chgData name="Louise Wood (2400594)" userId="S::2400594@student.uwtsd.ac.uk::ead15e14-d614-416f-871d-2e8920a04394" providerId="AD" clId="Web-{C23387F1-D6F4-B4A2-8A07-B6D7E0473E1C}" dt="2025-05-18T11:54:36.477" v="916" actId="20577"/>
          <ac:spMkLst>
            <pc:docMk/>
            <pc:sldMk cId="4244342124" sldId="378"/>
            <ac:spMk id="3" creationId="{E2E96F32-6AF4-06C6-EFC5-03D3C9E88C17}"/>
          </ac:spMkLst>
        </pc:spChg>
      </pc:sldChg>
      <pc:sldChg chg="modSp new">
        <pc:chgData name="Louise Wood (2400594)" userId="S::2400594@student.uwtsd.ac.uk::ead15e14-d614-416f-871d-2e8920a04394" providerId="AD" clId="Web-{C23387F1-D6F4-B4A2-8A07-B6D7E0473E1C}" dt="2025-05-18T11:15:25.638" v="813" actId="20577"/>
        <pc:sldMkLst>
          <pc:docMk/>
          <pc:sldMk cId="2702177238" sldId="379"/>
        </pc:sldMkLst>
        <pc:spChg chg="mod">
          <ac:chgData name="Louise Wood (2400594)" userId="S::2400594@student.uwtsd.ac.uk::ead15e14-d614-416f-871d-2e8920a04394" providerId="AD" clId="Web-{C23387F1-D6F4-B4A2-8A07-B6D7E0473E1C}" dt="2025-05-18T11:14:12.432" v="754" actId="20577"/>
          <ac:spMkLst>
            <pc:docMk/>
            <pc:sldMk cId="2702177238" sldId="379"/>
            <ac:spMk id="2" creationId="{6D8BF1B5-7CB6-F91B-D1D1-24995668ECB3}"/>
          </ac:spMkLst>
        </pc:spChg>
        <pc:spChg chg="mod">
          <ac:chgData name="Louise Wood (2400594)" userId="S::2400594@student.uwtsd.ac.uk::ead15e14-d614-416f-871d-2e8920a04394" providerId="AD" clId="Web-{C23387F1-D6F4-B4A2-8A07-B6D7E0473E1C}" dt="2025-05-18T11:14:34.808" v="769" actId="20577"/>
          <ac:spMkLst>
            <pc:docMk/>
            <pc:sldMk cId="2702177238" sldId="379"/>
            <ac:spMk id="3" creationId="{00B00260-4B32-A58E-10ED-C40765E1C42B}"/>
          </ac:spMkLst>
        </pc:spChg>
        <pc:spChg chg="mod">
          <ac:chgData name="Louise Wood (2400594)" userId="S::2400594@student.uwtsd.ac.uk::ead15e14-d614-416f-871d-2e8920a04394" providerId="AD" clId="Web-{C23387F1-D6F4-B4A2-8A07-B6D7E0473E1C}" dt="2025-05-18T11:15:25.638" v="813" actId="20577"/>
          <ac:spMkLst>
            <pc:docMk/>
            <pc:sldMk cId="2702177238" sldId="379"/>
            <ac:spMk id="4" creationId="{B118BF1B-54C1-1AD9-561A-D19E02984790}"/>
          </ac:spMkLst>
        </pc:spChg>
      </pc:sldChg>
      <pc:sldChg chg="modSp add replId">
        <pc:chgData name="Louise Wood (2400594)" userId="S::2400594@student.uwtsd.ac.uk::ead15e14-d614-416f-871d-2e8920a04394" providerId="AD" clId="Web-{C23387F1-D6F4-B4A2-8A07-B6D7E0473E1C}" dt="2025-05-18T11:24:14.377" v="830" actId="20577"/>
        <pc:sldMkLst>
          <pc:docMk/>
          <pc:sldMk cId="1650963967" sldId="380"/>
        </pc:sldMkLst>
        <pc:spChg chg="mod">
          <ac:chgData name="Louise Wood (2400594)" userId="S::2400594@student.uwtsd.ac.uk::ead15e14-d614-416f-871d-2e8920a04394" providerId="AD" clId="Web-{C23387F1-D6F4-B4A2-8A07-B6D7E0473E1C}" dt="2025-05-18T11:24:14.377" v="830" actId="20577"/>
          <ac:spMkLst>
            <pc:docMk/>
            <pc:sldMk cId="1650963967" sldId="380"/>
            <ac:spMk id="3" creationId="{C7ACFFC6-2DA5-4B8F-6D92-69505DE58106}"/>
          </ac:spMkLst>
        </pc:spChg>
      </pc:sldChg>
      <pc:sldChg chg="modSp add replId">
        <pc:chgData name="Louise Wood (2400594)" userId="S::2400594@student.uwtsd.ac.uk::ead15e14-d614-416f-871d-2e8920a04394" providerId="AD" clId="Web-{C23387F1-D6F4-B4A2-8A07-B6D7E0473E1C}" dt="2025-05-18T11:24:56.316" v="838" actId="20577"/>
        <pc:sldMkLst>
          <pc:docMk/>
          <pc:sldMk cId="1377054542" sldId="381"/>
        </pc:sldMkLst>
        <pc:spChg chg="mod">
          <ac:chgData name="Louise Wood (2400594)" userId="S::2400594@student.uwtsd.ac.uk::ead15e14-d614-416f-871d-2e8920a04394" providerId="AD" clId="Web-{C23387F1-D6F4-B4A2-8A07-B6D7E0473E1C}" dt="2025-05-18T11:24:56.316" v="838" actId="20577"/>
          <ac:spMkLst>
            <pc:docMk/>
            <pc:sldMk cId="1377054542" sldId="381"/>
            <ac:spMk id="3" creationId="{36BA6CD6-2915-A5D7-0CFF-95DD58B19147}"/>
          </ac:spMkLst>
        </pc:spChg>
      </pc:sldChg>
    </pc:docChg>
  </pc:docChgLst>
  <pc:docChgLst>
    <pc:chgData name="Louise Wood (2400594)" userId="S::2400594@student.uwtsd.ac.uk::ead15e14-d614-416f-871d-2e8920a04394" providerId="AD" clId="Web-{D7E35EC2-C354-A9E6-912D-F0044340D22E}"/>
    <pc:docChg chg="addSld delSld modSld">
      <pc:chgData name="Louise Wood (2400594)" userId="S::2400594@student.uwtsd.ac.uk::ead15e14-d614-416f-871d-2e8920a04394" providerId="AD" clId="Web-{D7E35EC2-C354-A9E6-912D-F0044340D22E}" dt="2025-05-12T13:52:30.943" v="427" actId="20577"/>
      <pc:docMkLst>
        <pc:docMk/>
      </pc:docMkLst>
      <pc:sldChg chg="del">
        <pc:chgData name="Louise Wood (2400594)" userId="S::2400594@student.uwtsd.ac.uk::ead15e14-d614-416f-871d-2e8920a04394" providerId="AD" clId="Web-{D7E35EC2-C354-A9E6-912D-F0044340D22E}" dt="2025-05-12T12:39:57.125" v="0"/>
        <pc:sldMkLst>
          <pc:docMk/>
          <pc:sldMk cId="0" sldId="259"/>
        </pc:sldMkLst>
      </pc:sldChg>
      <pc:sldChg chg="addAnim modAnim">
        <pc:chgData name="Louise Wood (2400594)" userId="S::2400594@student.uwtsd.ac.uk::ead15e14-d614-416f-871d-2e8920a04394" providerId="AD" clId="Web-{D7E35EC2-C354-A9E6-912D-F0044340D22E}" dt="2025-05-12T12:40:31.204" v="4"/>
        <pc:sldMkLst>
          <pc:docMk/>
          <pc:sldMk cId="0" sldId="260"/>
        </pc:sldMkLst>
      </pc:sldChg>
      <pc:sldChg chg="del">
        <pc:chgData name="Louise Wood (2400594)" userId="S::2400594@student.uwtsd.ac.uk::ead15e14-d614-416f-871d-2e8920a04394" providerId="AD" clId="Web-{D7E35EC2-C354-A9E6-912D-F0044340D22E}" dt="2025-05-12T13:24:33.008" v="259"/>
        <pc:sldMkLst>
          <pc:docMk/>
          <pc:sldMk cId="0" sldId="261"/>
        </pc:sldMkLst>
      </pc:sldChg>
      <pc:sldChg chg="del">
        <pc:chgData name="Louise Wood (2400594)" userId="S::2400594@student.uwtsd.ac.uk::ead15e14-d614-416f-871d-2e8920a04394" providerId="AD" clId="Web-{D7E35EC2-C354-A9E6-912D-F0044340D22E}" dt="2025-05-12T13:24:36.898" v="260"/>
        <pc:sldMkLst>
          <pc:docMk/>
          <pc:sldMk cId="0" sldId="262"/>
        </pc:sldMkLst>
      </pc:sldChg>
      <pc:sldChg chg="modSp">
        <pc:chgData name="Louise Wood (2400594)" userId="S::2400594@student.uwtsd.ac.uk::ead15e14-d614-416f-871d-2e8920a04394" providerId="AD" clId="Web-{D7E35EC2-C354-A9E6-912D-F0044340D22E}" dt="2025-05-12T13:25:34.275" v="297" actId="20577"/>
        <pc:sldMkLst>
          <pc:docMk/>
          <pc:sldMk cId="0" sldId="263"/>
        </pc:sldMkLst>
        <pc:spChg chg="mod">
          <ac:chgData name="Louise Wood (2400594)" userId="S::2400594@student.uwtsd.ac.uk::ead15e14-d614-416f-871d-2e8920a04394" providerId="AD" clId="Web-{D7E35EC2-C354-A9E6-912D-F0044340D22E}" dt="2025-05-12T13:24:44.492" v="263" actId="20577"/>
          <ac:spMkLst>
            <pc:docMk/>
            <pc:sldMk cId="0" sldId="263"/>
            <ac:spMk id="1708" creationId="{00000000-0000-0000-0000-000000000000}"/>
          </ac:spMkLst>
        </pc:spChg>
        <pc:spChg chg="mod">
          <ac:chgData name="Louise Wood (2400594)" userId="S::2400594@student.uwtsd.ac.uk::ead15e14-d614-416f-871d-2e8920a04394" providerId="AD" clId="Web-{D7E35EC2-C354-A9E6-912D-F0044340D22E}" dt="2025-05-12T13:25:34.275" v="297" actId="20577"/>
          <ac:spMkLst>
            <pc:docMk/>
            <pc:sldMk cId="0" sldId="263"/>
            <ac:spMk id="1709" creationId="{00000000-0000-0000-0000-000000000000}"/>
          </ac:spMkLst>
        </pc:spChg>
      </pc:sldChg>
      <pc:sldChg chg="addSp delSp modSp">
        <pc:chgData name="Louise Wood (2400594)" userId="S::2400594@student.uwtsd.ac.uk::ead15e14-d614-416f-871d-2e8920a04394" providerId="AD" clId="Web-{D7E35EC2-C354-A9E6-912D-F0044340D22E}" dt="2025-05-12T13:35:08.290" v="347" actId="20577"/>
        <pc:sldMkLst>
          <pc:docMk/>
          <pc:sldMk cId="0" sldId="264"/>
        </pc:sldMkLst>
        <pc:spChg chg="add del mod">
          <ac:chgData name="Louise Wood (2400594)" userId="S::2400594@student.uwtsd.ac.uk::ead15e14-d614-416f-871d-2e8920a04394" providerId="AD" clId="Web-{D7E35EC2-C354-A9E6-912D-F0044340D22E}" dt="2025-05-12T13:31:38.238" v="316"/>
          <ac:spMkLst>
            <pc:docMk/>
            <pc:sldMk cId="0" sldId="264"/>
            <ac:spMk id="3" creationId="{05A3D89C-FC84-C118-882F-D412B8BF6F3C}"/>
          </ac:spMkLst>
        </pc:spChg>
        <pc:spChg chg="del">
          <ac:chgData name="Louise Wood (2400594)" userId="S::2400594@student.uwtsd.ac.uk::ead15e14-d614-416f-871d-2e8920a04394" providerId="AD" clId="Web-{D7E35EC2-C354-A9E6-912D-F0044340D22E}" dt="2025-05-12T13:31:14.831" v="313"/>
          <ac:spMkLst>
            <pc:docMk/>
            <pc:sldMk cId="0" sldId="264"/>
            <ac:spMk id="1719" creationId="{00000000-0000-0000-0000-000000000000}"/>
          </ac:spMkLst>
        </pc:spChg>
        <pc:spChg chg="del">
          <ac:chgData name="Louise Wood (2400594)" userId="S::2400594@student.uwtsd.ac.uk::ead15e14-d614-416f-871d-2e8920a04394" providerId="AD" clId="Web-{D7E35EC2-C354-A9E6-912D-F0044340D22E}" dt="2025-05-12T13:31:14.784" v="312"/>
          <ac:spMkLst>
            <pc:docMk/>
            <pc:sldMk cId="0" sldId="264"/>
            <ac:spMk id="1720" creationId="{00000000-0000-0000-0000-000000000000}"/>
          </ac:spMkLst>
        </pc:spChg>
        <pc:spChg chg="del mod">
          <ac:chgData name="Louise Wood (2400594)" userId="S::2400594@student.uwtsd.ac.uk::ead15e14-d614-416f-871d-2e8920a04394" providerId="AD" clId="Web-{D7E35EC2-C354-A9E6-912D-F0044340D22E}" dt="2025-05-12T13:31:23.737" v="315"/>
          <ac:spMkLst>
            <pc:docMk/>
            <pc:sldMk cId="0" sldId="264"/>
            <ac:spMk id="1721" creationId="{00000000-0000-0000-0000-000000000000}"/>
          </ac:spMkLst>
        </pc:spChg>
        <pc:spChg chg="mod">
          <ac:chgData name="Louise Wood (2400594)" userId="S::2400594@student.uwtsd.ac.uk::ead15e14-d614-416f-871d-2e8920a04394" providerId="AD" clId="Web-{D7E35EC2-C354-A9E6-912D-F0044340D22E}" dt="2025-05-12T13:35:08.290" v="347" actId="20577"/>
          <ac:spMkLst>
            <pc:docMk/>
            <pc:sldMk cId="0" sldId="264"/>
            <ac:spMk id="1722" creationId="{00000000-0000-0000-0000-000000000000}"/>
          </ac:spMkLst>
        </pc:spChg>
        <pc:spChg chg="mod">
          <ac:chgData name="Louise Wood (2400594)" userId="S::2400594@student.uwtsd.ac.uk::ead15e14-d614-416f-871d-2e8920a04394" providerId="AD" clId="Web-{D7E35EC2-C354-A9E6-912D-F0044340D22E}" dt="2025-05-12T13:33:29.991" v="333"/>
          <ac:spMkLst>
            <pc:docMk/>
            <pc:sldMk cId="0" sldId="264"/>
            <ac:spMk id="1724" creationId="{00000000-0000-0000-0000-000000000000}"/>
          </ac:spMkLst>
        </pc:spChg>
        <pc:picChg chg="mod">
          <ac:chgData name="Louise Wood (2400594)" userId="S::2400594@student.uwtsd.ac.uk::ead15e14-d614-416f-871d-2e8920a04394" providerId="AD" clId="Web-{D7E35EC2-C354-A9E6-912D-F0044340D22E}" dt="2025-05-12T13:26:42.964" v="298"/>
          <ac:picMkLst>
            <pc:docMk/>
            <pc:sldMk cId="0" sldId="264"/>
            <ac:picMk id="1728" creationId="{00000000-0000-0000-0000-000000000000}"/>
          </ac:picMkLst>
        </pc:picChg>
      </pc:sldChg>
      <pc:sldChg chg="modSp">
        <pc:chgData name="Louise Wood (2400594)" userId="S::2400594@student.uwtsd.ac.uk::ead15e14-d614-416f-871d-2e8920a04394" providerId="AD" clId="Web-{D7E35EC2-C354-A9E6-912D-F0044340D22E}" dt="2025-05-12T12:42:08.675" v="8" actId="20577"/>
        <pc:sldMkLst>
          <pc:docMk/>
          <pc:sldMk cId="3255029903" sldId="349"/>
        </pc:sldMkLst>
        <pc:spChg chg="mod">
          <ac:chgData name="Louise Wood (2400594)" userId="S::2400594@student.uwtsd.ac.uk::ead15e14-d614-416f-871d-2e8920a04394" providerId="AD" clId="Web-{D7E35EC2-C354-A9E6-912D-F0044340D22E}" dt="2025-05-12T12:41:49.284" v="5" actId="20577"/>
          <ac:spMkLst>
            <pc:docMk/>
            <pc:sldMk cId="3255029903" sldId="349"/>
            <ac:spMk id="1643" creationId="{50A6B8AB-D5E4-015A-76FB-2E36EC2D0AD1}"/>
          </ac:spMkLst>
        </pc:spChg>
        <pc:spChg chg="mod">
          <ac:chgData name="Louise Wood (2400594)" userId="S::2400594@student.uwtsd.ac.uk::ead15e14-d614-416f-871d-2e8920a04394" providerId="AD" clId="Web-{D7E35EC2-C354-A9E6-912D-F0044340D22E}" dt="2025-05-12T12:42:08.675" v="8" actId="20577"/>
          <ac:spMkLst>
            <pc:docMk/>
            <pc:sldMk cId="3255029903" sldId="349"/>
            <ac:spMk id="1644" creationId="{A0BD5A27-F7AC-C41D-5723-551B1663F55C}"/>
          </ac:spMkLst>
        </pc:spChg>
      </pc:sldChg>
      <pc:sldChg chg="modSp">
        <pc:chgData name="Louise Wood (2400594)" userId="S::2400594@student.uwtsd.ac.uk::ead15e14-d614-416f-871d-2e8920a04394" providerId="AD" clId="Web-{D7E35EC2-C354-A9E6-912D-F0044340D22E}" dt="2025-05-12T12:42:22.222" v="10" actId="20577"/>
        <pc:sldMkLst>
          <pc:docMk/>
          <pc:sldMk cId="1867002841" sldId="350"/>
        </pc:sldMkLst>
        <pc:spChg chg="mod">
          <ac:chgData name="Louise Wood (2400594)" userId="S::2400594@student.uwtsd.ac.uk::ead15e14-d614-416f-871d-2e8920a04394" providerId="AD" clId="Web-{D7E35EC2-C354-A9E6-912D-F0044340D22E}" dt="2025-05-12T12:42:22.222" v="10" actId="20577"/>
          <ac:spMkLst>
            <pc:docMk/>
            <pc:sldMk cId="1867002841" sldId="350"/>
            <ac:spMk id="1644" creationId="{67C59D1A-F84D-BB4E-F2C8-AD48B221D623}"/>
          </ac:spMkLst>
        </pc:spChg>
      </pc:sldChg>
      <pc:sldChg chg="modSp add replId">
        <pc:chgData name="Louise Wood (2400594)" userId="S::2400594@student.uwtsd.ac.uk::ead15e14-d614-416f-871d-2e8920a04394" providerId="AD" clId="Web-{D7E35EC2-C354-A9E6-912D-F0044340D22E}" dt="2025-05-12T12:48:34.013" v="86" actId="20577"/>
        <pc:sldMkLst>
          <pc:docMk/>
          <pc:sldMk cId="2415667309" sldId="352"/>
        </pc:sldMkLst>
        <pc:spChg chg="mod">
          <ac:chgData name="Louise Wood (2400594)" userId="S::2400594@student.uwtsd.ac.uk::ead15e14-d614-416f-871d-2e8920a04394" providerId="AD" clId="Web-{D7E35EC2-C354-A9E6-912D-F0044340D22E}" dt="2025-05-12T12:48:34.013" v="86" actId="20577"/>
          <ac:spMkLst>
            <pc:docMk/>
            <pc:sldMk cId="2415667309" sldId="352"/>
            <ac:spMk id="1644" creationId="{E927740C-8545-3E3D-F7C8-56164C2C8D09}"/>
          </ac:spMkLst>
        </pc:spChg>
      </pc:sldChg>
      <pc:sldChg chg="new del">
        <pc:chgData name="Louise Wood (2400594)" userId="S::2400594@student.uwtsd.ac.uk::ead15e14-d614-416f-871d-2e8920a04394" providerId="AD" clId="Web-{D7E35EC2-C354-A9E6-912D-F0044340D22E}" dt="2025-05-12T13:24:26.273" v="258"/>
        <pc:sldMkLst>
          <pc:docMk/>
          <pc:sldMk cId="205893553" sldId="353"/>
        </pc:sldMkLst>
      </pc:sldChg>
      <pc:sldChg chg="modSp add replId">
        <pc:chgData name="Louise Wood (2400594)" userId="S::2400594@student.uwtsd.ac.uk::ead15e14-d614-416f-871d-2e8920a04394" providerId="AD" clId="Web-{D7E35EC2-C354-A9E6-912D-F0044340D22E}" dt="2025-05-12T13:38:14.592" v="350" actId="20577"/>
        <pc:sldMkLst>
          <pc:docMk/>
          <pc:sldMk cId="2570301064" sldId="354"/>
        </pc:sldMkLst>
        <pc:spChg chg="mod">
          <ac:chgData name="Louise Wood (2400594)" userId="S::2400594@student.uwtsd.ac.uk::ead15e14-d614-416f-871d-2e8920a04394" providerId="AD" clId="Web-{D7E35EC2-C354-A9E6-912D-F0044340D22E}" dt="2025-05-12T13:38:14.592" v="350" actId="20577"/>
          <ac:spMkLst>
            <pc:docMk/>
            <pc:sldMk cId="2570301064" sldId="354"/>
            <ac:spMk id="1644" creationId="{75C1289A-D1E2-ACA0-C3D7-0E761EF08DE5}"/>
          </ac:spMkLst>
        </pc:spChg>
      </pc:sldChg>
      <pc:sldChg chg="addSp delSp modSp add replId">
        <pc:chgData name="Louise Wood (2400594)" userId="S::2400594@student.uwtsd.ac.uk::ead15e14-d614-416f-871d-2e8920a04394" providerId="AD" clId="Web-{D7E35EC2-C354-A9E6-912D-F0044340D22E}" dt="2025-05-12T13:52:30.943" v="427" actId="20577"/>
        <pc:sldMkLst>
          <pc:docMk/>
          <pc:sldMk cId="2277632720" sldId="355"/>
        </pc:sldMkLst>
        <pc:spChg chg="add del mod">
          <ac:chgData name="Louise Wood (2400594)" userId="S::2400594@student.uwtsd.ac.uk::ead15e14-d614-416f-871d-2e8920a04394" providerId="AD" clId="Web-{D7E35EC2-C354-A9E6-912D-F0044340D22E}" dt="2025-05-12T13:47:47.232" v="367"/>
          <ac:spMkLst>
            <pc:docMk/>
            <pc:sldMk cId="2277632720" sldId="355"/>
            <ac:spMk id="2" creationId="{F4D2E5DC-1A8F-5B39-9420-F733EB53B1EA}"/>
          </ac:spMkLst>
        </pc:spChg>
        <pc:spChg chg="add mod">
          <ac:chgData name="Louise Wood (2400594)" userId="S::2400594@student.uwtsd.ac.uk::ead15e14-d614-416f-871d-2e8920a04394" providerId="AD" clId="Web-{D7E35EC2-C354-A9E6-912D-F0044340D22E}" dt="2025-05-12T13:47:42.466" v="364"/>
          <ac:spMkLst>
            <pc:docMk/>
            <pc:sldMk cId="2277632720" sldId="355"/>
            <ac:spMk id="4" creationId="{00757E4B-CC81-4360-AE87-4B699751C47C}"/>
          </ac:spMkLst>
        </pc:spChg>
        <pc:spChg chg="mod">
          <ac:chgData name="Louise Wood (2400594)" userId="S::2400594@student.uwtsd.ac.uk::ead15e14-d614-416f-871d-2e8920a04394" providerId="AD" clId="Web-{D7E35EC2-C354-A9E6-912D-F0044340D22E}" dt="2025-05-12T13:52:30.943" v="427" actId="20577"/>
          <ac:spMkLst>
            <pc:docMk/>
            <pc:sldMk cId="2277632720" sldId="355"/>
            <ac:spMk id="1722" creationId="{9256982C-65C3-811D-C7B9-DBA6FE437C0D}"/>
          </ac:spMkLst>
        </pc:spChg>
        <pc:picChg chg="mod modCrop">
          <ac:chgData name="Louise Wood (2400594)" userId="S::2400594@student.uwtsd.ac.uk::ead15e14-d614-416f-871d-2e8920a04394" providerId="AD" clId="Web-{D7E35EC2-C354-A9E6-912D-F0044340D22E}" dt="2025-05-12T13:47:42.451" v="362"/>
          <ac:picMkLst>
            <pc:docMk/>
            <pc:sldMk cId="2277632720" sldId="355"/>
            <ac:picMk id="1728" creationId="{69E7586E-51FC-256F-AF70-07BFA42058DC}"/>
          </ac:picMkLst>
        </pc:picChg>
      </pc:sldChg>
    </pc:docChg>
  </pc:docChgLst>
  <pc:docChgLst>
    <pc:chgData name="Louise Wood (2400594)" userId="S::2400594@student.uwtsd.ac.uk::ead15e14-d614-416f-871d-2e8920a04394" providerId="AD" clId="Web-{11303E4C-FD13-ACE8-011B-5C6087C3BE83}"/>
    <pc:docChg chg="delSld modSld">
      <pc:chgData name="Louise Wood (2400594)" userId="S::2400594@student.uwtsd.ac.uk::ead15e14-d614-416f-871d-2e8920a04394" providerId="AD" clId="Web-{11303E4C-FD13-ACE8-011B-5C6087C3BE83}" dt="2025-05-19T15:06:07.043" v="139" actId="20577"/>
      <pc:docMkLst>
        <pc:docMk/>
      </pc:docMkLst>
      <pc:sldChg chg="modSp">
        <pc:chgData name="Louise Wood (2400594)" userId="S::2400594@student.uwtsd.ac.uk::ead15e14-d614-416f-871d-2e8920a04394" providerId="AD" clId="Web-{11303E4C-FD13-ACE8-011B-5C6087C3BE83}" dt="2025-05-19T14:15:23.880" v="26" actId="20577"/>
        <pc:sldMkLst>
          <pc:docMk/>
          <pc:sldMk cId="0" sldId="257"/>
        </pc:sldMkLst>
        <pc:spChg chg="mod">
          <ac:chgData name="Louise Wood (2400594)" userId="S::2400594@student.uwtsd.ac.uk::ead15e14-d614-416f-871d-2e8920a04394" providerId="AD" clId="Web-{11303E4C-FD13-ACE8-011B-5C6087C3BE83}" dt="2025-05-19T14:15:23.880" v="26" actId="20577"/>
          <ac:spMkLst>
            <pc:docMk/>
            <pc:sldMk cId="0" sldId="257"/>
            <ac:spMk id="5" creationId="{8614510E-6FA2-2EE3-7DBC-FE7F5D8FF035}"/>
          </ac:spMkLst>
        </pc:spChg>
      </pc:sldChg>
      <pc:sldChg chg="modSp">
        <pc:chgData name="Louise Wood (2400594)" userId="S::2400594@student.uwtsd.ac.uk::ead15e14-d614-416f-871d-2e8920a04394" providerId="AD" clId="Web-{11303E4C-FD13-ACE8-011B-5C6087C3BE83}" dt="2025-05-19T14:54:42.220" v="120" actId="20577"/>
        <pc:sldMkLst>
          <pc:docMk/>
          <pc:sldMk cId="0" sldId="260"/>
        </pc:sldMkLst>
        <pc:spChg chg="mod">
          <ac:chgData name="Louise Wood (2400594)" userId="S::2400594@student.uwtsd.ac.uk::ead15e14-d614-416f-871d-2e8920a04394" providerId="AD" clId="Web-{11303E4C-FD13-ACE8-011B-5C6087C3BE83}" dt="2025-05-19T14:54:42.220" v="120" actId="20577"/>
          <ac:spMkLst>
            <pc:docMk/>
            <pc:sldMk cId="0" sldId="260"/>
            <ac:spMk id="1644" creationId="{00000000-0000-0000-0000-000000000000}"/>
          </ac:spMkLst>
        </pc:spChg>
      </pc:sldChg>
      <pc:sldChg chg="modSp">
        <pc:chgData name="Louise Wood (2400594)" userId="S::2400594@student.uwtsd.ac.uk::ead15e14-d614-416f-871d-2e8920a04394" providerId="AD" clId="Web-{11303E4C-FD13-ACE8-011B-5C6087C3BE83}" dt="2025-05-19T14:20:20.985" v="69" actId="20577"/>
        <pc:sldMkLst>
          <pc:docMk/>
          <pc:sldMk cId="0" sldId="267"/>
        </pc:sldMkLst>
        <pc:spChg chg="mod">
          <ac:chgData name="Louise Wood (2400594)" userId="S::2400594@student.uwtsd.ac.uk::ead15e14-d614-416f-871d-2e8920a04394" providerId="AD" clId="Web-{11303E4C-FD13-ACE8-011B-5C6087C3BE83}" dt="2025-05-19T14:20:20.985" v="69" actId="20577"/>
          <ac:spMkLst>
            <pc:docMk/>
            <pc:sldMk cId="0" sldId="267"/>
            <ac:spMk id="1896" creationId="{00000000-0000-0000-0000-000000000000}"/>
          </ac:spMkLst>
        </pc:spChg>
      </pc:sldChg>
      <pc:sldChg chg="modSp">
        <pc:chgData name="Louise Wood (2400594)" userId="S::2400594@student.uwtsd.ac.uk::ead15e14-d614-416f-871d-2e8920a04394" providerId="AD" clId="Web-{11303E4C-FD13-ACE8-011B-5C6087C3BE83}" dt="2025-05-19T15:03:24.772" v="129" actId="20577"/>
        <pc:sldMkLst>
          <pc:docMk/>
          <pc:sldMk cId="0" sldId="272"/>
        </pc:sldMkLst>
        <pc:spChg chg="mod">
          <ac:chgData name="Louise Wood (2400594)" userId="S::2400594@student.uwtsd.ac.uk::ead15e14-d614-416f-871d-2e8920a04394" providerId="AD" clId="Web-{11303E4C-FD13-ACE8-011B-5C6087C3BE83}" dt="2025-05-19T15:03:24.772" v="129" actId="20577"/>
          <ac:spMkLst>
            <pc:docMk/>
            <pc:sldMk cId="0" sldId="272"/>
            <ac:spMk id="2131" creationId="{00000000-0000-0000-0000-000000000000}"/>
          </ac:spMkLst>
        </pc:spChg>
      </pc:sldChg>
      <pc:sldChg chg="modSp">
        <pc:chgData name="Louise Wood (2400594)" userId="S::2400594@student.uwtsd.ac.uk::ead15e14-d614-416f-871d-2e8920a04394" providerId="AD" clId="Web-{11303E4C-FD13-ACE8-011B-5C6087C3BE83}" dt="2025-05-19T14:55:04.315" v="123" actId="20577"/>
        <pc:sldMkLst>
          <pc:docMk/>
          <pc:sldMk cId="2662240664" sldId="348"/>
        </pc:sldMkLst>
        <pc:spChg chg="mod">
          <ac:chgData name="Louise Wood (2400594)" userId="S::2400594@student.uwtsd.ac.uk::ead15e14-d614-416f-871d-2e8920a04394" providerId="AD" clId="Web-{11303E4C-FD13-ACE8-011B-5C6087C3BE83}" dt="2025-05-19T14:55:04.315" v="123" actId="20577"/>
          <ac:spMkLst>
            <pc:docMk/>
            <pc:sldMk cId="2662240664" sldId="348"/>
            <ac:spMk id="1644" creationId="{93513623-619D-8B53-E61C-ADD1E9461530}"/>
          </ac:spMkLst>
        </pc:spChg>
      </pc:sldChg>
      <pc:sldChg chg="addSp modSp">
        <pc:chgData name="Louise Wood (2400594)" userId="S::2400594@student.uwtsd.ac.uk::ead15e14-d614-416f-871d-2e8920a04394" providerId="AD" clId="Web-{11303E4C-FD13-ACE8-011B-5C6087C3BE83}" dt="2025-05-19T14:56:04.520" v="128" actId="14100"/>
        <pc:sldMkLst>
          <pc:docMk/>
          <pc:sldMk cId="1169255338" sldId="351"/>
        </pc:sldMkLst>
        <pc:spChg chg="mod">
          <ac:chgData name="Louise Wood (2400594)" userId="S::2400594@student.uwtsd.ac.uk::ead15e14-d614-416f-871d-2e8920a04394" providerId="AD" clId="Web-{11303E4C-FD13-ACE8-011B-5C6087C3BE83}" dt="2025-05-19T14:55:25.863" v="124" actId="20577"/>
          <ac:spMkLst>
            <pc:docMk/>
            <pc:sldMk cId="1169255338" sldId="351"/>
            <ac:spMk id="1644" creationId="{6D2C7888-84E7-EDCA-0390-FDB6EBB91FE8}"/>
          </ac:spMkLst>
        </pc:spChg>
        <pc:picChg chg="add mod">
          <ac:chgData name="Louise Wood (2400594)" userId="S::2400594@student.uwtsd.ac.uk::ead15e14-d614-416f-871d-2e8920a04394" providerId="AD" clId="Web-{11303E4C-FD13-ACE8-011B-5C6087C3BE83}" dt="2025-05-19T14:56:04.520" v="128" actId="14100"/>
          <ac:picMkLst>
            <pc:docMk/>
            <pc:sldMk cId="1169255338" sldId="351"/>
            <ac:picMk id="2" creationId="{63505C6E-5386-934A-83B0-67BF54A60474}"/>
          </ac:picMkLst>
        </pc:picChg>
      </pc:sldChg>
      <pc:sldChg chg="del">
        <pc:chgData name="Louise Wood (2400594)" userId="S::2400594@student.uwtsd.ac.uk::ead15e14-d614-416f-871d-2e8920a04394" providerId="AD" clId="Web-{11303E4C-FD13-ACE8-011B-5C6087C3BE83}" dt="2025-05-19T14:19:02.701" v="62"/>
        <pc:sldMkLst>
          <pc:docMk/>
          <pc:sldMk cId="2415667309" sldId="352"/>
        </pc:sldMkLst>
      </pc:sldChg>
      <pc:sldChg chg="del">
        <pc:chgData name="Louise Wood (2400594)" userId="S::2400594@student.uwtsd.ac.uk::ead15e14-d614-416f-871d-2e8920a04394" providerId="AD" clId="Web-{11303E4C-FD13-ACE8-011B-5C6087C3BE83}" dt="2025-05-19T14:21:38.863" v="70"/>
        <pc:sldMkLst>
          <pc:docMk/>
          <pc:sldMk cId="3724385136" sldId="360"/>
        </pc:sldMkLst>
      </pc:sldChg>
      <pc:sldChg chg="modSp">
        <pc:chgData name="Louise Wood (2400594)" userId="S::2400594@student.uwtsd.ac.uk::ead15e14-d614-416f-871d-2e8920a04394" providerId="AD" clId="Web-{11303E4C-FD13-ACE8-011B-5C6087C3BE83}" dt="2025-05-19T14:53:58.984" v="116" actId="20577"/>
        <pc:sldMkLst>
          <pc:docMk/>
          <pc:sldMk cId="2319582158" sldId="363"/>
        </pc:sldMkLst>
        <pc:spChg chg="mod">
          <ac:chgData name="Louise Wood (2400594)" userId="S::2400594@student.uwtsd.ac.uk::ead15e14-d614-416f-871d-2e8920a04394" providerId="AD" clId="Web-{11303E4C-FD13-ACE8-011B-5C6087C3BE83}" dt="2025-05-19T14:53:58.984" v="116" actId="20577"/>
          <ac:spMkLst>
            <pc:docMk/>
            <pc:sldMk cId="2319582158" sldId="363"/>
            <ac:spMk id="3" creationId="{954591C9-63A2-41BE-1631-680CACA63E31}"/>
          </ac:spMkLst>
        </pc:spChg>
      </pc:sldChg>
      <pc:sldChg chg="modSp">
        <pc:chgData name="Louise Wood (2400594)" userId="S::2400594@student.uwtsd.ac.uk::ead15e14-d614-416f-871d-2e8920a04394" providerId="AD" clId="Web-{11303E4C-FD13-ACE8-011B-5C6087C3BE83}" dt="2025-05-19T14:17:49.932" v="57" actId="20577"/>
        <pc:sldMkLst>
          <pc:docMk/>
          <pc:sldMk cId="2910155342" sldId="364"/>
        </pc:sldMkLst>
        <pc:spChg chg="mod">
          <ac:chgData name="Louise Wood (2400594)" userId="S::2400594@student.uwtsd.ac.uk::ead15e14-d614-416f-871d-2e8920a04394" providerId="AD" clId="Web-{11303E4C-FD13-ACE8-011B-5C6087C3BE83}" dt="2025-05-19T14:17:49.932" v="57" actId="20577"/>
          <ac:spMkLst>
            <pc:docMk/>
            <pc:sldMk cId="2910155342" sldId="364"/>
            <ac:spMk id="3" creationId="{607D3265-E776-7A01-1655-B7BA42D0FB90}"/>
          </ac:spMkLst>
        </pc:spChg>
      </pc:sldChg>
      <pc:sldChg chg="modSp">
        <pc:chgData name="Louise Wood (2400594)" userId="S::2400594@student.uwtsd.ac.uk::ead15e14-d614-416f-871d-2e8920a04394" providerId="AD" clId="Web-{11303E4C-FD13-ACE8-011B-5C6087C3BE83}" dt="2025-05-19T14:24:16.619" v="109" actId="20577"/>
        <pc:sldMkLst>
          <pc:docMk/>
          <pc:sldMk cId="3458297976" sldId="367"/>
        </pc:sldMkLst>
        <pc:spChg chg="mod">
          <ac:chgData name="Louise Wood (2400594)" userId="S::2400594@student.uwtsd.ac.uk::ead15e14-d614-416f-871d-2e8920a04394" providerId="AD" clId="Web-{11303E4C-FD13-ACE8-011B-5C6087C3BE83}" dt="2025-05-19T14:24:16.619" v="109" actId="20577"/>
          <ac:spMkLst>
            <pc:docMk/>
            <pc:sldMk cId="3458297976" sldId="367"/>
            <ac:spMk id="3" creationId="{B51606A5-6386-070C-A24D-C1D20E77E46F}"/>
          </ac:spMkLst>
        </pc:spChg>
      </pc:sldChg>
      <pc:sldChg chg="del">
        <pc:chgData name="Louise Wood (2400594)" userId="S::2400594@student.uwtsd.ac.uk::ead15e14-d614-416f-871d-2e8920a04394" providerId="AD" clId="Web-{11303E4C-FD13-ACE8-011B-5C6087C3BE83}" dt="2025-05-19T14:24:21.103" v="110"/>
        <pc:sldMkLst>
          <pc:docMk/>
          <pc:sldMk cId="1684503618" sldId="368"/>
        </pc:sldMkLst>
      </pc:sldChg>
      <pc:sldChg chg="delSp modSp">
        <pc:chgData name="Louise Wood (2400594)" userId="S::2400594@student.uwtsd.ac.uk::ead15e14-d614-416f-871d-2e8920a04394" providerId="AD" clId="Web-{11303E4C-FD13-ACE8-011B-5C6087C3BE83}" dt="2025-05-19T15:04:19.774" v="134" actId="20577"/>
        <pc:sldMkLst>
          <pc:docMk/>
          <pc:sldMk cId="2626121823" sldId="369"/>
        </pc:sldMkLst>
        <pc:spChg chg="mod">
          <ac:chgData name="Louise Wood (2400594)" userId="S::2400594@student.uwtsd.ac.uk::ead15e14-d614-416f-871d-2e8920a04394" providerId="AD" clId="Web-{11303E4C-FD13-ACE8-011B-5C6087C3BE83}" dt="2025-05-19T15:04:19.774" v="134" actId="20577"/>
          <ac:spMkLst>
            <pc:docMk/>
            <pc:sldMk cId="2626121823" sldId="369"/>
            <ac:spMk id="3" creationId="{E68D58D6-1E21-33FA-49DE-C2C9B193D925}"/>
          </ac:spMkLst>
        </pc:spChg>
        <pc:spChg chg="del mod">
          <ac:chgData name="Louise Wood (2400594)" userId="S::2400594@student.uwtsd.ac.uk::ead15e14-d614-416f-871d-2e8920a04394" providerId="AD" clId="Web-{11303E4C-FD13-ACE8-011B-5C6087C3BE83}" dt="2025-05-19T14:23:32.727" v="81"/>
          <ac:spMkLst>
            <pc:docMk/>
            <pc:sldMk cId="2626121823" sldId="369"/>
            <ac:spMk id="2284" creationId="{B5E261A6-77A0-053B-2513-F3789064858C}"/>
          </ac:spMkLst>
        </pc:spChg>
        <pc:grpChg chg="del">
          <ac:chgData name="Louise Wood (2400594)" userId="S::2400594@student.uwtsd.ac.uk::ead15e14-d614-416f-871d-2e8920a04394" providerId="AD" clId="Web-{11303E4C-FD13-ACE8-011B-5C6087C3BE83}" dt="2025-05-19T14:23:35.946" v="82"/>
          <ac:grpSpMkLst>
            <pc:docMk/>
            <pc:sldMk cId="2626121823" sldId="369"/>
            <ac:grpSpMk id="2283" creationId="{1E6E8A39-BC98-18E4-EE5B-D543D5091AF5}"/>
          </ac:grpSpMkLst>
        </pc:grpChg>
      </pc:sldChg>
      <pc:sldChg chg="modSp">
        <pc:chgData name="Louise Wood (2400594)" userId="S::2400594@student.uwtsd.ac.uk::ead15e14-d614-416f-871d-2e8920a04394" providerId="AD" clId="Web-{11303E4C-FD13-ACE8-011B-5C6087C3BE83}" dt="2025-05-19T15:06:07.043" v="139" actId="20577"/>
        <pc:sldMkLst>
          <pc:docMk/>
          <pc:sldMk cId="3338703025" sldId="373"/>
        </pc:sldMkLst>
        <pc:spChg chg="mod">
          <ac:chgData name="Louise Wood (2400594)" userId="S::2400594@student.uwtsd.ac.uk::ead15e14-d614-416f-871d-2e8920a04394" providerId="AD" clId="Web-{11303E4C-FD13-ACE8-011B-5C6087C3BE83}" dt="2025-05-19T15:06:07.043" v="139" actId="20577"/>
          <ac:spMkLst>
            <pc:docMk/>
            <pc:sldMk cId="3338703025" sldId="373"/>
            <ac:spMk id="2398" creationId="{0E45CD34-CB3E-70A5-4CA4-9C43F72C2530}"/>
          </ac:spMkLst>
        </pc:spChg>
      </pc:sldChg>
      <pc:sldChg chg="modSp">
        <pc:chgData name="Louise Wood (2400594)" userId="S::2400594@student.uwtsd.ac.uk::ead15e14-d614-416f-871d-2e8920a04394" providerId="AD" clId="Web-{11303E4C-FD13-ACE8-011B-5C6087C3BE83}" dt="2025-05-19T15:05:27.901" v="136" actId="20577"/>
        <pc:sldMkLst>
          <pc:docMk/>
          <pc:sldMk cId="2817551453" sldId="376"/>
        </pc:sldMkLst>
        <pc:spChg chg="mod">
          <ac:chgData name="Louise Wood (2400594)" userId="S::2400594@student.uwtsd.ac.uk::ead15e14-d614-416f-871d-2e8920a04394" providerId="AD" clId="Web-{11303E4C-FD13-ACE8-011B-5C6087C3BE83}" dt="2025-05-19T15:05:27.901" v="136" actId="20577"/>
          <ac:spMkLst>
            <pc:docMk/>
            <pc:sldMk cId="2817551453" sldId="376"/>
            <ac:spMk id="3" creationId="{FCFE3E31-C538-12B0-F486-8001844B6243}"/>
          </ac:spMkLst>
        </pc:spChg>
      </pc:sldChg>
    </pc:docChg>
  </pc:docChgLst>
  <pc:docChgLst>
    <pc:chgData name="Louise Wood (2400594)" userId="S::2400594@student.uwtsd.ac.uk::ead15e14-d614-416f-871d-2e8920a04394" providerId="AD" clId="Web-{C61A4CAC-17D7-4573-53B5-EE9E74A30124}"/>
    <pc:docChg chg="addSld delSld modSld sldOrd">
      <pc:chgData name="Louise Wood (2400594)" userId="S::2400594@student.uwtsd.ac.uk::ead15e14-d614-416f-871d-2e8920a04394" providerId="AD" clId="Web-{C61A4CAC-17D7-4573-53B5-EE9E74A30124}" dt="2025-05-15T09:28:35.324" v="917" actId="20577"/>
      <pc:docMkLst>
        <pc:docMk/>
      </pc:docMkLst>
      <pc:sldChg chg="modSp">
        <pc:chgData name="Louise Wood (2400594)" userId="S::2400594@student.uwtsd.ac.uk::ead15e14-d614-416f-871d-2e8920a04394" providerId="AD" clId="Web-{C61A4CAC-17D7-4573-53B5-EE9E74A30124}" dt="2025-05-15T08:23:41.413" v="0" actId="20577"/>
        <pc:sldMkLst>
          <pc:docMk/>
          <pc:sldMk cId="0" sldId="263"/>
        </pc:sldMkLst>
        <pc:spChg chg="mod">
          <ac:chgData name="Louise Wood (2400594)" userId="S::2400594@student.uwtsd.ac.uk::ead15e14-d614-416f-871d-2e8920a04394" providerId="AD" clId="Web-{C61A4CAC-17D7-4573-53B5-EE9E74A30124}" dt="2025-05-15T08:23:41.413" v="0" actId="20577"/>
          <ac:spMkLst>
            <pc:docMk/>
            <pc:sldMk cId="0" sldId="263"/>
            <ac:spMk id="1709" creationId="{00000000-0000-0000-0000-000000000000}"/>
          </ac:spMkLst>
        </pc:spChg>
      </pc:sldChg>
      <pc:sldChg chg="modSp ord">
        <pc:chgData name="Louise Wood (2400594)" userId="S::2400594@student.uwtsd.ac.uk::ead15e14-d614-416f-871d-2e8920a04394" providerId="AD" clId="Web-{C61A4CAC-17D7-4573-53B5-EE9E74A30124}" dt="2025-05-15T08:55:04.164" v="171"/>
        <pc:sldMkLst>
          <pc:docMk/>
          <pc:sldMk cId="0" sldId="268"/>
        </pc:sldMkLst>
        <pc:spChg chg="mod">
          <ac:chgData name="Louise Wood (2400594)" userId="S::2400594@student.uwtsd.ac.uk::ead15e14-d614-416f-871d-2e8920a04394" providerId="AD" clId="Web-{C61A4CAC-17D7-4573-53B5-EE9E74A30124}" dt="2025-05-15T08:54:46.742" v="170" actId="20577"/>
          <ac:spMkLst>
            <pc:docMk/>
            <pc:sldMk cId="0" sldId="268"/>
            <ac:spMk id="1917" creationId="{00000000-0000-0000-0000-000000000000}"/>
          </ac:spMkLst>
        </pc:spChg>
        <pc:spChg chg="mod">
          <ac:chgData name="Louise Wood (2400594)" userId="S::2400594@student.uwtsd.ac.uk::ead15e14-d614-416f-871d-2e8920a04394" providerId="AD" clId="Web-{C61A4CAC-17D7-4573-53B5-EE9E74A30124}" dt="2025-05-15T08:47:08.552" v="47" actId="20577"/>
          <ac:spMkLst>
            <pc:docMk/>
            <pc:sldMk cId="0" sldId="268"/>
            <ac:spMk id="1923" creationId="{00000000-0000-0000-0000-000000000000}"/>
          </ac:spMkLst>
        </pc:spChg>
      </pc:sldChg>
      <pc:sldChg chg="del">
        <pc:chgData name="Louise Wood (2400594)" userId="S::2400594@student.uwtsd.ac.uk::ead15e14-d614-416f-871d-2e8920a04394" providerId="AD" clId="Web-{C61A4CAC-17D7-4573-53B5-EE9E74A30124}" dt="2025-05-15T08:55:12.133" v="172"/>
        <pc:sldMkLst>
          <pc:docMk/>
          <pc:sldMk cId="0" sldId="270"/>
        </pc:sldMkLst>
      </pc:sldChg>
      <pc:sldChg chg="addSp delSp modSp">
        <pc:chgData name="Louise Wood (2400594)" userId="S::2400594@student.uwtsd.ac.uk::ead15e14-d614-416f-871d-2e8920a04394" providerId="AD" clId="Web-{C61A4CAC-17D7-4573-53B5-EE9E74A30124}" dt="2025-05-15T09:01:47.852" v="469" actId="14100"/>
        <pc:sldMkLst>
          <pc:docMk/>
          <pc:sldMk cId="0" sldId="271"/>
        </pc:sldMkLst>
        <pc:spChg chg="add del mod">
          <ac:chgData name="Louise Wood (2400594)" userId="S::2400594@student.uwtsd.ac.uk::ead15e14-d614-416f-871d-2e8920a04394" providerId="AD" clId="Web-{C61A4CAC-17D7-4573-53B5-EE9E74A30124}" dt="2025-05-15T08:56:12.761" v="194"/>
          <ac:spMkLst>
            <pc:docMk/>
            <pc:sldMk cId="0" sldId="271"/>
            <ac:spMk id="3" creationId="{C4670A9B-163C-00E6-F6E0-990D64700D39}"/>
          </ac:spMkLst>
        </pc:spChg>
        <pc:spChg chg="del">
          <ac:chgData name="Louise Wood (2400594)" userId="S::2400594@student.uwtsd.ac.uk::ead15e14-d614-416f-871d-2e8920a04394" providerId="AD" clId="Web-{C61A4CAC-17D7-4573-53B5-EE9E74A30124}" dt="2025-05-15T08:55:39.853" v="173"/>
          <ac:spMkLst>
            <pc:docMk/>
            <pc:sldMk cId="0" sldId="271"/>
            <ac:spMk id="2057" creationId="{00000000-0000-0000-0000-000000000000}"/>
          </ac:spMkLst>
        </pc:spChg>
        <pc:spChg chg="del">
          <ac:chgData name="Louise Wood (2400594)" userId="S::2400594@student.uwtsd.ac.uk::ead15e14-d614-416f-871d-2e8920a04394" providerId="AD" clId="Web-{C61A4CAC-17D7-4573-53B5-EE9E74A30124}" dt="2025-05-15T08:55:49.619" v="174"/>
          <ac:spMkLst>
            <pc:docMk/>
            <pc:sldMk cId="0" sldId="271"/>
            <ac:spMk id="2059" creationId="{00000000-0000-0000-0000-000000000000}"/>
          </ac:spMkLst>
        </pc:spChg>
        <pc:spChg chg="mod">
          <ac:chgData name="Louise Wood (2400594)" userId="S::2400594@student.uwtsd.ac.uk::ead15e14-d614-416f-871d-2e8920a04394" providerId="AD" clId="Web-{C61A4CAC-17D7-4573-53B5-EE9E74A30124}" dt="2025-05-15T08:56:11.214" v="193" actId="20577"/>
          <ac:spMkLst>
            <pc:docMk/>
            <pc:sldMk cId="0" sldId="271"/>
            <ac:spMk id="2060" creationId="{00000000-0000-0000-0000-000000000000}"/>
          </ac:spMkLst>
        </pc:spChg>
        <pc:spChg chg="mod">
          <ac:chgData name="Louise Wood (2400594)" userId="S::2400594@student.uwtsd.ac.uk::ead15e14-d614-416f-871d-2e8920a04394" providerId="AD" clId="Web-{C61A4CAC-17D7-4573-53B5-EE9E74A30124}" dt="2025-05-15T09:01:47.852" v="469" actId="14100"/>
          <ac:spMkLst>
            <pc:docMk/>
            <pc:sldMk cId="0" sldId="271"/>
            <ac:spMk id="2061" creationId="{00000000-0000-0000-0000-000000000000}"/>
          </ac:spMkLst>
        </pc:spChg>
        <pc:grpChg chg="mod">
          <ac:chgData name="Louise Wood (2400594)" userId="S::2400594@student.uwtsd.ac.uk::ead15e14-d614-416f-871d-2e8920a04394" providerId="AD" clId="Web-{C61A4CAC-17D7-4573-53B5-EE9E74A30124}" dt="2025-05-15T09:01:44.571" v="468" actId="1076"/>
          <ac:grpSpMkLst>
            <pc:docMk/>
            <pc:sldMk cId="0" sldId="271"/>
            <ac:grpSpMk id="2066" creationId="{00000000-0000-0000-0000-000000000000}"/>
          </ac:grpSpMkLst>
        </pc:grpChg>
      </pc:sldChg>
      <pc:sldChg chg="modSp">
        <pc:chgData name="Louise Wood (2400594)" userId="S::2400594@student.uwtsd.ac.uk::ead15e14-d614-416f-871d-2e8920a04394" providerId="AD" clId="Web-{C61A4CAC-17D7-4573-53B5-EE9E74A30124}" dt="2025-05-15T09:06:49.052" v="720" actId="20577"/>
        <pc:sldMkLst>
          <pc:docMk/>
          <pc:sldMk cId="0" sldId="272"/>
        </pc:sldMkLst>
        <pc:spChg chg="mod">
          <ac:chgData name="Louise Wood (2400594)" userId="S::2400594@student.uwtsd.ac.uk::ead15e14-d614-416f-871d-2e8920a04394" providerId="AD" clId="Web-{C61A4CAC-17D7-4573-53B5-EE9E74A30124}" dt="2025-05-15T09:02:40.995" v="501" actId="20577"/>
          <ac:spMkLst>
            <pc:docMk/>
            <pc:sldMk cId="0" sldId="272"/>
            <ac:spMk id="2129" creationId="{00000000-0000-0000-0000-000000000000}"/>
          </ac:spMkLst>
        </pc:spChg>
        <pc:spChg chg="mod">
          <ac:chgData name="Louise Wood (2400594)" userId="S::2400594@student.uwtsd.ac.uk::ead15e14-d614-416f-871d-2e8920a04394" providerId="AD" clId="Web-{C61A4CAC-17D7-4573-53B5-EE9E74A30124}" dt="2025-05-15T09:03:18.606" v="577" actId="20577"/>
          <ac:spMkLst>
            <pc:docMk/>
            <pc:sldMk cId="0" sldId="272"/>
            <ac:spMk id="2130" creationId="{00000000-0000-0000-0000-000000000000}"/>
          </ac:spMkLst>
        </pc:spChg>
        <pc:spChg chg="mod">
          <ac:chgData name="Louise Wood (2400594)" userId="S::2400594@student.uwtsd.ac.uk::ead15e14-d614-416f-871d-2e8920a04394" providerId="AD" clId="Web-{C61A4CAC-17D7-4573-53B5-EE9E74A30124}" dt="2025-05-15T09:03:56.232" v="590" actId="20577"/>
          <ac:spMkLst>
            <pc:docMk/>
            <pc:sldMk cId="0" sldId="272"/>
            <ac:spMk id="2131" creationId="{00000000-0000-0000-0000-000000000000}"/>
          </ac:spMkLst>
        </pc:spChg>
        <pc:spChg chg="mod">
          <ac:chgData name="Louise Wood (2400594)" userId="S::2400594@student.uwtsd.ac.uk::ead15e14-d614-416f-871d-2e8920a04394" providerId="AD" clId="Web-{C61A4CAC-17D7-4573-53B5-EE9E74A30124}" dt="2025-05-15T09:04:21.108" v="636" actId="20577"/>
          <ac:spMkLst>
            <pc:docMk/>
            <pc:sldMk cId="0" sldId="272"/>
            <ac:spMk id="2132" creationId="{00000000-0000-0000-0000-000000000000}"/>
          </ac:spMkLst>
        </pc:spChg>
        <pc:spChg chg="mod">
          <ac:chgData name="Louise Wood (2400594)" userId="S::2400594@student.uwtsd.ac.uk::ead15e14-d614-416f-871d-2e8920a04394" providerId="AD" clId="Web-{C61A4CAC-17D7-4573-53B5-EE9E74A30124}" dt="2025-05-15T09:05:11.579" v="651" actId="20577"/>
          <ac:spMkLst>
            <pc:docMk/>
            <pc:sldMk cId="0" sldId="272"/>
            <ac:spMk id="2133" creationId="{00000000-0000-0000-0000-000000000000}"/>
          </ac:spMkLst>
        </pc:spChg>
        <pc:spChg chg="mod">
          <ac:chgData name="Louise Wood (2400594)" userId="S::2400594@student.uwtsd.ac.uk::ead15e14-d614-416f-871d-2e8920a04394" providerId="AD" clId="Web-{C61A4CAC-17D7-4573-53B5-EE9E74A30124}" dt="2025-05-15T09:05:59.550" v="679" actId="20577"/>
          <ac:spMkLst>
            <pc:docMk/>
            <pc:sldMk cId="0" sldId="272"/>
            <ac:spMk id="2134" creationId="{00000000-0000-0000-0000-000000000000}"/>
          </ac:spMkLst>
        </pc:spChg>
        <pc:spChg chg="mod">
          <ac:chgData name="Louise Wood (2400594)" userId="S::2400594@student.uwtsd.ac.uk::ead15e14-d614-416f-871d-2e8920a04394" providerId="AD" clId="Web-{C61A4CAC-17D7-4573-53B5-EE9E74A30124}" dt="2025-05-15T09:06:06.956" v="692" actId="20577"/>
          <ac:spMkLst>
            <pc:docMk/>
            <pc:sldMk cId="0" sldId="272"/>
            <ac:spMk id="2135" creationId="{00000000-0000-0000-0000-000000000000}"/>
          </ac:spMkLst>
        </pc:spChg>
        <pc:spChg chg="mod">
          <ac:chgData name="Louise Wood (2400594)" userId="S::2400594@student.uwtsd.ac.uk::ead15e14-d614-416f-871d-2e8920a04394" providerId="AD" clId="Web-{C61A4CAC-17D7-4573-53B5-EE9E74A30124}" dt="2025-05-15T09:06:49.052" v="720" actId="20577"/>
          <ac:spMkLst>
            <pc:docMk/>
            <pc:sldMk cId="0" sldId="272"/>
            <ac:spMk id="2136" creationId="{00000000-0000-0000-0000-000000000000}"/>
          </ac:spMkLst>
        </pc:spChg>
        <pc:spChg chg="mod">
          <ac:chgData name="Louise Wood (2400594)" userId="S::2400594@student.uwtsd.ac.uk::ead15e14-d614-416f-871d-2e8920a04394" providerId="AD" clId="Web-{C61A4CAC-17D7-4573-53B5-EE9E74A30124}" dt="2025-05-15T09:02:27.619" v="486" actId="20577"/>
          <ac:spMkLst>
            <pc:docMk/>
            <pc:sldMk cId="0" sldId="272"/>
            <ac:spMk id="2137" creationId="{00000000-0000-0000-0000-000000000000}"/>
          </ac:spMkLst>
        </pc:spChg>
      </pc:sldChg>
      <pc:sldChg chg="modSp new">
        <pc:chgData name="Louise Wood (2400594)" userId="S::2400594@student.uwtsd.ac.uk::ead15e14-d614-416f-871d-2e8920a04394" providerId="AD" clId="Web-{C61A4CAC-17D7-4573-53B5-EE9E74A30124}" dt="2025-05-15T08:41:19.022" v="20" actId="20577"/>
        <pc:sldMkLst>
          <pc:docMk/>
          <pc:sldMk cId="1777069828" sldId="358"/>
        </pc:sldMkLst>
        <pc:spChg chg="mod">
          <ac:chgData name="Louise Wood (2400594)" userId="S::2400594@student.uwtsd.ac.uk::ead15e14-d614-416f-871d-2e8920a04394" providerId="AD" clId="Web-{C61A4CAC-17D7-4573-53B5-EE9E74A30124}" dt="2025-05-15T08:41:16.553" v="19" actId="14100"/>
          <ac:spMkLst>
            <pc:docMk/>
            <pc:sldMk cId="1777069828" sldId="358"/>
            <ac:spMk id="2" creationId="{8B60B6F6-3448-15C3-90BE-5C608A152B60}"/>
          </ac:spMkLst>
        </pc:spChg>
        <pc:spChg chg="mod">
          <ac:chgData name="Louise Wood (2400594)" userId="S::2400594@student.uwtsd.ac.uk::ead15e14-d614-416f-871d-2e8920a04394" providerId="AD" clId="Web-{C61A4CAC-17D7-4573-53B5-EE9E74A30124}" dt="2025-05-15T08:41:19.022" v="20" actId="20577"/>
          <ac:spMkLst>
            <pc:docMk/>
            <pc:sldMk cId="1777069828" sldId="358"/>
            <ac:spMk id="3" creationId="{8B9D4230-F358-8944-E5EA-CCE82A325EC6}"/>
          </ac:spMkLst>
        </pc:spChg>
      </pc:sldChg>
      <pc:sldChg chg="addSp delSp modSp add ord replId">
        <pc:chgData name="Louise Wood (2400594)" userId="S::2400594@student.uwtsd.ac.uk::ead15e14-d614-416f-871d-2e8920a04394" providerId="AD" clId="Web-{C61A4CAC-17D7-4573-53B5-EE9E74A30124}" dt="2025-05-15T09:28:35.324" v="917" actId="20577"/>
        <pc:sldMkLst>
          <pc:docMk/>
          <pc:sldMk cId="1111459699" sldId="359"/>
        </pc:sldMkLst>
        <pc:spChg chg="add mod">
          <ac:chgData name="Louise Wood (2400594)" userId="S::2400594@student.uwtsd.ac.uk::ead15e14-d614-416f-871d-2e8920a04394" providerId="AD" clId="Web-{C61A4CAC-17D7-4573-53B5-EE9E74A30124}" dt="2025-05-15T09:28:35.324" v="917" actId="20577"/>
          <ac:spMkLst>
            <pc:docMk/>
            <pc:sldMk cId="1111459699" sldId="359"/>
            <ac:spMk id="2" creationId="{1CEF7D74-2088-D2A8-91A2-8852DA4666B9}"/>
          </ac:spMkLst>
        </pc:spChg>
        <pc:spChg chg="del mod">
          <ac:chgData name="Louise Wood (2400594)" userId="S::2400594@student.uwtsd.ac.uk::ead15e14-d614-416f-871d-2e8920a04394" providerId="AD" clId="Web-{C61A4CAC-17D7-4573-53B5-EE9E74A30124}" dt="2025-05-15T09:21:48.823" v="725"/>
          <ac:spMkLst>
            <pc:docMk/>
            <pc:sldMk cId="1111459699" sldId="359"/>
            <ac:spMk id="1722" creationId="{795AB648-F323-17EC-5B23-2EF8DD929B67}"/>
          </ac:spMkLst>
        </pc:spChg>
        <pc:picChg chg="mod modCrop">
          <ac:chgData name="Louise Wood (2400594)" userId="S::2400594@student.uwtsd.ac.uk::ead15e14-d614-416f-871d-2e8920a04394" providerId="AD" clId="Web-{C61A4CAC-17D7-4573-53B5-EE9E74A30124}" dt="2025-05-15T09:23:39.953" v="728"/>
          <ac:picMkLst>
            <pc:docMk/>
            <pc:sldMk cId="1111459699" sldId="359"/>
            <ac:picMk id="1728" creationId="{20673F65-BA8C-8707-2BFE-4853086DB35E}"/>
          </ac:picMkLst>
        </pc:picChg>
      </pc:sldChg>
    </pc:docChg>
  </pc:docChgLst>
  <pc:docChgLst>
    <pc:chgData name="Louise Wood (2400594)" userId="S::2400594@student.uwtsd.ac.uk::ead15e14-d614-416f-871d-2e8920a04394" providerId="AD" clId="Web-{DF40DE5F-C53D-1CF8-BD22-EAB9174E2379}"/>
    <pc:docChg chg="addSld delSld modSld">
      <pc:chgData name="Louise Wood (2400594)" userId="S::2400594@student.uwtsd.ac.uk::ead15e14-d614-416f-871d-2e8920a04394" providerId="AD" clId="Web-{DF40DE5F-C53D-1CF8-BD22-EAB9174E2379}" dt="2025-05-13T18:53:11.311" v="80"/>
      <pc:docMkLst>
        <pc:docMk/>
      </pc:docMkLst>
      <pc:sldChg chg="addSp modSp">
        <pc:chgData name="Louise Wood (2400594)" userId="S::2400594@student.uwtsd.ac.uk::ead15e14-d614-416f-871d-2e8920a04394" providerId="AD" clId="Web-{DF40DE5F-C53D-1CF8-BD22-EAB9174E2379}" dt="2025-05-13T18:50:05.181" v="59" actId="20577"/>
        <pc:sldMkLst>
          <pc:docMk/>
          <pc:sldMk cId="0" sldId="267"/>
        </pc:sldMkLst>
        <pc:spChg chg="add mod">
          <ac:chgData name="Louise Wood (2400594)" userId="S::2400594@student.uwtsd.ac.uk::ead15e14-d614-416f-871d-2e8920a04394" providerId="AD" clId="Web-{DF40DE5F-C53D-1CF8-BD22-EAB9174E2379}" dt="2025-05-13T18:49:46.275" v="53"/>
          <ac:spMkLst>
            <pc:docMk/>
            <pc:sldMk cId="0" sldId="267"/>
            <ac:spMk id="2" creationId="{7CE6EC31-8F96-44A2-2EDF-3FB0FC78315B}"/>
          </ac:spMkLst>
        </pc:spChg>
        <pc:spChg chg="mod">
          <ac:chgData name="Louise Wood (2400594)" userId="S::2400594@student.uwtsd.ac.uk::ead15e14-d614-416f-871d-2e8920a04394" providerId="AD" clId="Web-{DF40DE5F-C53D-1CF8-BD22-EAB9174E2379}" dt="2025-05-13T18:49:56.619" v="56" actId="20577"/>
          <ac:spMkLst>
            <pc:docMk/>
            <pc:sldMk cId="0" sldId="267"/>
            <ac:spMk id="1896" creationId="{00000000-0000-0000-0000-000000000000}"/>
          </ac:spMkLst>
        </pc:spChg>
        <pc:spChg chg="mod">
          <ac:chgData name="Louise Wood (2400594)" userId="S::2400594@student.uwtsd.ac.uk::ead15e14-d614-416f-871d-2e8920a04394" providerId="AD" clId="Web-{DF40DE5F-C53D-1CF8-BD22-EAB9174E2379}" dt="2025-05-13T18:50:05.181" v="59" actId="20577"/>
          <ac:spMkLst>
            <pc:docMk/>
            <pc:sldMk cId="0" sldId="267"/>
            <ac:spMk id="1897" creationId="{00000000-0000-0000-0000-000000000000}"/>
          </ac:spMkLst>
        </pc:spChg>
        <pc:picChg chg="mod">
          <ac:chgData name="Louise Wood (2400594)" userId="S::2400594@student.uwtsd.ac.uk::ead15e14-d614-416f-871d-2e8920a04394" providerId="AD" clId="Web-{DF40DE5F-C53D-1CF8-BD22-EAB9174E2379}" dt="2025-05-13T18:49:46.275" v="52"/>
          <ac:picMkLst>
            <pc:docMk/>
            <pc:sldMk cId="0" sldId="267"/>
            <ac:picMk id="1855" creationId="{00000000-0000-0000-0000-000000000000}"/>
          </ac:picMkLst>
        </pc:picChg>
      </pc:sldChg>
      <pc:sldChg chg="delSp modSp">
        <pc:chgData name="Louise Wood (2400594)" userId="S::2400594@student.uwtsd.ac.uk::ead15e14-d614-416f-871d-2e8920a04394" providerId="AD" clId="Web-{DF40DE5F-C53D-1CF8-BD22-EAB9174E2379}" dt="2025-05-13T18:53:11.311" v="80"/>
        <pc:sldMkLst>
          <pc:docMk/>
          <pc:sldMk cId="0" sldId="269"/>
        </pc:sldMkLst>
        <pc:spChg chg="mod">
          <ac:chgData name="Louise Wood (2400594)" userId="S::2400594@student.uwtsd.ac.uk::ead15e14-d614-416f-871d-2e8920a04394" providerId="AD" clId="Web-{DF40DE5F-C53D-1CF8-BD22-EAB9174E2379}" dt="2025-05-13T18:53:01.810" v="77" actId="14100"/>
          <ac:spMkLst>
            <pc:docMk/>
            <pc:sldMk cId="0" sldId="269"/>
            <ac:spMk id="1966" creationId="{00000000-0000-0000-0000-000000000000}"/>
          </ac:spMkLst>
        </pc:spChg>
        <pc:spChg chg="del mod">
          <ac:chgData name="Louise Wood (2400594)" userId="S::2400594@student.uwtsd.ac.uk::ead15e14-d614-416f-871d-2e8920a04394" providerId="AD" clId="Web-{DF40DE5F-C53D-1CF8-BD22-EAB9174E2379}" dt="2025-05-13T18:53:11.311" v="80"/>
          <ac:spMkLst>
            <pc:docMk/>
            <pc:sldMk cId="0" sldId="269"/>
            <ac:spMk id="1980" creationId="{00000000-0000-0000-0000-000000000000}"/>
          </ac:spMkLst>
        </pc:spChg>
      </pc:sldChg>
      <pc:sldChg chg="del">
        <pc:chgData name="Louise Wood (2400594)" userId="S::2400594@student.uwtsd.ac.uk::ead15e14-d614-416f-871d-2e8920a04394" providerId="AD" clId="Web-{DF40DE5F-C53D-1CF8-BD22-EAB9174E2379}" dt="2025-05-13T18:38:48.322" v="50"/>
        <pc:sldMkLst>
          <pc:docMk/>
          <pc:sldMk cId="0" sldId="311"/>
        </pc:sldMkLst>
      </pc:sldChg>
      <pc:sldChg chg="del">
        <pc:chgData name="Louise Wood (2400594)" userId="S::2400594@student.uwtsd.ac.uk::ead15e14-d614-416f-871d-2e8920a04394" providerId="AD" clId="Web-{DF40DE5F-C53D-1CF8-BD22-EAB9174E2379}" dt="2025-05-13T18:38:41.853" v="49"/>
        <pc:sldMkLst>
          <pc:docMk/>
          <pc:sldMk cId="0" sldId="312"/>
        </pc:sldMkLst>
      </pc:sldChg>
      <pc:sldChg chg="del">
        <pc:chgData name="Louise Wood (2400594)" userId="S::2400594@student.uwtsd.ac.uk::ead15e14-d614-416f-871d-2e8920a04394" providerId="AD" clId="Web-{DF40DE5F-C53D-1CF8-BD22-EAB9174E2379}" dt="2025-05-13T18:38:34.822" v="48"/>
        <pc:sldMkLst>
          <pc:docMk/>
          <pc:sldMk cId="0" sldId="314"/>
        </pc:sldMkLst>
      </pc:sldChg>
      <pc:sldChg chg="delSp modSp">
        <pc:chgData name="Louise Wood (2400594)" userId="S::2400594@student.uwtsd.ac.uk::ead15e14-d614-416f-871d-2e8920a04394" providerId="AD" clId="Web-{DF40DE5F-C53D-1CF8-BD22-EAB9174E2379}" dt="2025-05-13T18:38:16.806" v="47"/>
        <pc:sldMkLst>
          <pc:docMk/>
          <pc:sldMk cId="0" sldId="315"/>
        </pc:sldMkLst>
        <pc:spChg chg="del mod">
          <ac:chgData name="Louise Wood (2400594)" userId="S::2400594@student.uwtsd.ac.uk::ead15e14-d614-416f-871d-2e8920a04394" providerId="AD" clId="Web-{DF40DE5F-C53D-1CF8-BD22-EAB9174E2379}" dt="2025-05-13T18:38:05.180" v="39"/>
          <ac:spMkLst>
            <pc:docMk/>
            <pc:sldMk cId="0" sldId="315"/>
            <ac:spMk id="4452" creationId="{00000000-0000-0000-0000-000000000000}"/>
          </ac:spMkLst>
        </pc:spChg>
        <pc:spChg chg="del mod">
          <ac:chgData name="Louise Wood (2400594)" userId="S::2400594@student.uwtsd.ac.uk::ead15e14-d614-416f-871d-2e8920a04394" providerId="AD" clId="Web-{DF40DE5F-C53D-1CF8-BD22-EAB9174E2379}" dt="2025-05-13T18:38:16.806" v="47"/>
          <ac:spMkLst>
            <pc:docMk/>
            <pc:sldMk cId="0" sldId="315"/>
            <ac:spMk id="4453" creationId="{00000000-0000-0000-0000-000000000000}"/>
          </ac:spMkLst>
        </pc:spChg>
        <pc:spChg chg="del">
          <ac:chgData name="Louise Wood (2400594)" userId="S::2400594@student.uwtsd.ac.uk::ead15e14-d614-416f-871d-2e8920a04394" providerId="AD" clId="Web-{DF40DE5F-C53D-1CF8-BD22-EAB9174E2379}" dt="2025-05-13T18:38:05.227" v="40"/>
          <ac:spMkLst>
            <pc:docMk/>
            <pc:sldMk cId="0" sldId="315"/>
            <ac:spMk id="4492" creationId="{00000000-0000-0000-0000-000000000000}"/>
          </ac:spMkLst>
        </pc:spChg>
        <pc:grpChg chg="del">
          <ac:chgData name="Louise Wood (2400594)" userId="S::2400594@student.uwtsd.ac.uk::ead15e14-d614-416f-871d-2e8920a04394" providerId="AD" clId="Web-{DF40DE5F-C53D-1CF8-BD22-EAB9174E2379}" dt="2025-05-13T18:38:07.493" v="41"/>
          <ac:grpSpMkLst>
            <pc:docMk/>
            <pc:sldMk cId="0" sldId="315"/>
            <ac:grpSpMk id="4493" creationId="{00000000-0000-0000-0000-000000000000}"/>
          </ac:grpSpMkLst>
        </pc:grpChg>
        <pc:grpChg chg="del">
          <ac:chgData name="Louise Wood (2400594)" userId="S::2400594@student.uwtsd.ac.uk::ead15e14-d614-416f-871d-2e8920a04394" providerId="AD" clId="Web-{DF40DE5F-C53D-1CF8-BD22-EAB9174E2379}" dt="2025-05-13T18:38:08.212" v="42"/>
          <ac:grpSpMkLst>
            <pc:docMk/>
            <pc:sldMk cId="0" sldId="315"/>
            <ac:grpSpMk id="4498" creationId="{00000000-0000-0000-0000-000000000000}"/>
          </ac:grpSpMkLst>
        </pc:grpChg>
      </pc:sldChg>
      <pc:sldChg chg="del">
        <pc:chgData name="Louise Wood (2400594)" userId="S::2400594@student.uwtsd.ac.uk::ead15e14-d614-416f-871d-2e8920a04394" providerId="AD" clId="Web-{DF40DE5F-C53D-1CF8-BD22-EAB9174E2379}" dt="2025-05-13T18:37:52.649" v="37"/>
        <pc:sldMkLst>
          <pc:docMk/>
          <pc:sldMk cId="0" sldId="316"/>
        </pc:sldMkLst>
      </pc:sldChg>
      <pc:sldChg chg="del">
        <pc:chgData name="Louise Wood (2400594)" userId="S::2400594@student.uwtsd.ac.uk::ead15e14-d614-416f-871d-2e8920a04394" providerId="AD" clId="Web-{DF40DE5F-C53D-1CF8-BD22-EAB9174E2379}" dt="2025-05-13T18:37:49.571" v="36"/>
        <pc:sldMkLst>
          <pc:docMk/>
          <pc:sldMk cId="0" sldId="317"/>
        </pc:sldMkLst>
      </pc:sldChg>
      <pc:sldChg chg="del">
        <pc:chgData name="Louise Wood (2400594)" userId="S::2400594@student.uwtsd.ac.uk::ead15e14-d614-416f-871d-2e8920a04394" providerId="AD" clId="Web-{DF40DE5F-C53D-1CF8-BD22-EAB9174E2379}" dt="2025-05-13T18:37:44.555" v="35"/>
        <pc:sldMkLst>
          <pc:docMk/>
          <pc:sldMk cId="0" sldId="318"/>
        </pc:sldMkLst>
      </pc:sldChg>
      <pc:sldChg chg="del">
        <pc:chgData name="Louise Wood (2400594)" userId="S::2400594@student.uwtsd.ac.uk::ead15e14-d614-416f-871d-2e8920a04394" providerId="AD" clId="Web-{DF40DE5F-C53D-1CF8-BD22-EAB9174E2379}" dt="2025-05-13T18:37:39.977" v="34"/>
        <pc:sldMkLst>
          <pc:docMk/>
          <pc:sldMk cId="0" sldId="319"/>
        </pc:sldMkLst>
      </pc:sldChg>
      <pc:sldChg chg="del">
        <pc:chgData name="Louise Wood (2400594)" userId="S::2400594@student.uwtsd.ac.uk::ead15e14-d614-416f-871d-2e8920a04394" providerId="AD" clId="Web-{DF40DE5F-C53D-1CF8-BD22-EAB9174E2379}" dt="2025-05-13T18:37:31.555" v="32"/>
        <pc:sldMkLst>
          <pc:docMk/>
          <pc:sldMk cId="0" sldId="320"/>
        </pc:sldMkLst>
      </pc:sldChg>
      <pc:sldChg chg="del">
        <pc:chgData name="Louise Wood (2400594)" userId="S::2400594@student.uwtsd.ac.uk::ead15e14-d614-416f-871d-2e8920a04394" providerId="AD" clId="Web-{DF40DE5F-C53D-1CF8-BD22-EAB9174E2379}" dt="2025-05-13T18:37:35.399" v="33"/>
        <pc:sldMkLst>
          <pc:docMk/>
          <pc:sldMk cId="0" sldId="321"/>
        </pc:sldMkLst>
      </pc:sldChg>
      <pc:sldChg chg="del">
        <pc:chgData name="Louise Wood (2400594)" userId="S::2400594@student.uwtsd.ac.uk::ead15e14-d614-416f-871d-2e8920a04394" providerId="AD" clId="Web-{DF40DE5F-C53D-1CF8-BD22-EAB9174E2379}" dt="2025-05-13T18:37:12.992" v="31"/>
        <pc:sldMkLst>
          <pc:docMk/>
          <pc:sldMk cId="0" sldId="323"/>
        </pc:sldMkLst>
      </pc:sldChg>
      <pc:sldChg chg="del">
        <pc:chgData name="Louise Wood (2400594)" userId="S::2400594@student.uwtsd.ac.uk::ead15e14-d614-416f-871d-2e8920a04394" providerId="AD" clId="Web-{DF40DE5F-C53D-1CF8-BD22-EAB9174E2379}" dt="2025-05-13T18:37:10.601" v="30"/>
        <pc:sldMkLst>
          <pc:docMk/>
          <pc:sldMk cId="0" sldId="324"/>
        </pc:sldMkLst>
      </pc:sldChg>
      <pc:sldChg chg="del">
        <pc:chgData name="Louise Wood (2400594)" userId="S::2400594@student.uwtsd.ac.uk::ead15e14-d614-416f-871d-2e8920a04394" providerId="AD" clId="Web-{DF40DE5F-C53D-1CF8-BD22-EAB9174E2379}" dt="2025-05-13T18:37:06.726" v="29"/>
        <pc:sldMkLst>
          <pc:docMk/>
          <pc:sldMk cId="0" sldId="325"/>
        </pc:sldMkLst>
      </pc:sldChg>
      <pc:sldChg chg="del">
        <pc:chgData name="Louise Wood (2400594)" userId="S::2400594@student.uwtsd.ac.uk::ead15e14-d614-416f-871d-2e8920a04394" providerId="AD" clId="Web-{DF40DE5F-C53D-1CF8-BD22-EAB9174E2379}" dt="2025-05-13T18:37:01.585" v="28"/>
        <pc:sldMkLst>
          <pc:docMk/>
          <pc:sldMk cId="0" sldId="326"/>
        </pc:sldMkLst>
      </pc:sldChg>
      <pc:sldChg chg="del">
        <pc:chgData name="Louise Wood (2400594)" userId="S::2400594@student.uwtsd.ac.uk::ead15e14-d614-416f-871d-2e8920a04394" providerId="AD" clId="Web-{DF40DE5F-C53D-1CF8-BD22-EAB9174E2379}" dt="2025-05-13T18:36:58.757" v="27"/>
        <pc:sldMkLst>
          <pc:docMk/>
          <pc:sldMk cId="0" sldId="327"/>
        </pc:sldMkLst>
      </pc:sldChg>
      <pc:sldChg chg="del">
        <pc:chgData name="Louise Wood (2400594)" userId="S::2400594@student.uwtsd.ac.uk::ead15e14-d614-416f-871d-2e8920a04394" providerId="AD" clId="Web-{DF40DE5F-C53D-1CF8-BD22-EAB9174E2379}" dt="2025-05-13T18:36:55.616" v="26"/>
        <pc:sldMkLst>
          <pc:docMk/>
          <pc:sldMk cId="0" sldId="328"/>
        </pc:sldMkLst>
      </pc:sldChg>
      <pc:sldChg chg="del">
        <pc:chgData name="Louise Wood (2400594)" userId="S::2400594@student.uwtsd.ac.uk::ead15e14-d614-416f-871d-2e8920a04394" providerId="AD" clId="Web-{DF40DE5F-C53D-1CF8-BD22-EAB9174E2379}" dt="2025-05-13T18:36:31.569" v="25"/>
        <pc:sldMkLst>
          <pc:docMk/>
          <pc:sldMk cId="0" sldId="329"/>
        </pc:sldMkLst>
      </pc:sldChg>
      <pc:sldChg chg="del">
        <pc:chgData name="Louise Wood (2400594)" userId="S::2400594@student.uwtsd.ac.uk::ead15e14-d614-416f-871d-2e8920a04394" providerId="AD" clId="Web-{DF40DE5F-C53D-1CF8-BD22-EAB9174E2379}" dt="2025-05-13T18:36:09.709" v="24"/>
        <pc:sldMkLst>
          <pc:docMk/>
          <pc:sldMk cId="0" sldId="330"/>
        </pc:sldMkLst>
      </pc:sldChg>
      <pc:sldChg chg="del">
        <pc:chgData name="Louise Wood (2400594)" userId="S::2400594@student.uwtsd.ac.uk::ead15e14-d614-416f-871d-2e8920a04394" providerId="AD" clId="Web-{DF40DE5F-C53D-1CF8-BD22-EAB9174E2379}" dt="2025-05-13T18:35:57.271" v="23"/>
        <pc:sldMkLst>
          <pc:docMk/>
          <pc:sldMk cId="0" sldId="331"/>
        </pc:sldMkLst>
      </pc:sldChg>
      <pc:sldChg chg="del">
        <pc:chgData name="Louise Wood (2400594)" userId="S::2400594@student.uwtsd.ac.uk::ead15e14-d614-416f-871d-2e8920a04394" providerId="AD" clId="Web-{DF40DE5F-C53D-1CF8-BD22-EAB9174E2379}" dt="2025-05-13T18:35:54.287" v="22"/>
        <pc:sldMkLst>
          <pc:docMk/>
          <pc:sldMk cId="0" sldId="332"/>
        </pc:sldMkLst>
      </pc:sldChg>
      <pc:sldChg chg="del">
        <pc:chgData name="Louise Wood (2400594)" userId="S::2400594@student.uwtsd.ac.uk::ead15e14-d614-416f-871d-2e8920a04394" providerId="AD" clId="Web-{DF40DE5F-C53D-1CF8-BD22-EAB9174E2379}" dt="2025-05-13T18:35:27.146" v="21"/>
        <pc:sldMkLst>
          <pc:docMk/>
          <pc:sldMk cId="0" sldId="333"/>
        </pc:sldMkLst>
      </pc:sldChg>
      <pc:sldChg chg="del">
        <pc:chgData name="Louise Wood (2400594)" userId="S::2400594@student.uwtsd.ac.uk::ead15e14-d614-416f-871d-2e8920a04394" providerId="AD" clId="Web-{DF40DE5F-C53D-1CF8-BD22-EAB9174E2379}" dt="2025-05-13T18:35:12.239" v="20"/>
        <pc:sldMkLst>
          <pc:docMk/>
          <pc:sldMk cId="0" sldId="334"/>
        </pc:sldMkLst>
      </pc:sldChg>
      <pc:sldChg chg="del">
        <pc:chgData name="Louise Wood (2400594)" userId="S::2400594@student.uwtsd.ac.uk::ead15e14-d614-416f-871d-2e8920a04394" providerId="AD" clId="Web-{DF40DE5F-C53D-1CF8-BD22-EAB9174E2379}" dt="2025-05-13T18:34:38.973" v="19"/>
        <pc:sldMkLst>
          <pc:docMk/>
          <pc:sldMk cId="0" sldId="335"/>
        </pc:sldMkLst>
      </pc:sldChg>
      <pc:sldChg chg="del">
        <pc:chgData name="Louise Wood (2400594)" userId="S::2400594@student.uwtsd.ac.uk::ead15e14-d614-416f-871d-2e8920a04394" providerId="AD" clId="Web-{DF40DE5F-C53D-1CF8-BD22-EAB9174E2379}" dt="2025-05-13T18:34:33.785" v="18"/>
        <pc:sldMkLst>
          <pc:docMk/>
          <pc:sldMk cId="0" sldId="336"/>
        </pc:sldMkLst>
      </pc:sldChg>
      <pc:sldChg chg="del">
        <pc:chgData name="Louise Wood (2400594)" userId="S::2400594@student.uwtsd.ac.uk::ead15e14-d614-416f-871d-2e8920a04394" providerId="AD" clId="Web-{DF40DE5F-C53D-1CF8-BD22-EAB9174E2379}" dt="2025-05-13T18:34:27.597" v="17"/>
        <pc:sldMkLst>
          <pc:docMk/>
          <pc:sldMk cId="0" sldId="337"/>
        </pc:sldMkLst>
      </pc:sldChg>
      <pc:sldChg chg="del">
        <pc:chgData name="Louise Wood (2400594)" userId="S::2400594@student.uwtsd.ac.uk::ead15e14-d614-416f-871d-2e8920a04394" providerId="AD" clId="Web-{DF40DE5F-C53D-1CF8-BD22-EAB9174E2379}" dt="2025-05-13T18:34:27.254" v="16"/>
        <pc:sldMkLst>
          <pc:docMk/>
          <pc:sldMk cId="0" sldId="338"/>
        </pc:sldMkLst>
      </pc:sldChg>
      <pc:sldChg chg="del">
        <pc:chgData name="Louise Wood (2400594)" userId="S::2400594@student.uwtsd.ac.uk::ead15e14-d614-416f-871d-2e8920a04394" providerId="AD" clId="Web-{DF40DE5F-C53D-1CF8-BD22-EAB9174E2379}" dt="2025-05-13T18:34:23.644" v="15"/>
        <pc:sldMkLst>
          <pc:docMk/>
          <pc:sldMk cId="0" sldId="339"/>
        </pc:sldMkLst>
      </pc:sldChg>
      <pc:sldChg chg="del">
        <pc:chgData name="Louise Wood (2400594)" userId="S::2400594@student.uwtsd.ac.uk::ead15e14-d614-416f-871d-2e8920a04394" providerId="AD" clId="Web-{DF40DE5F-C53D-1CF8-BD22-EAB9174E2379}" dt="2025-05-13T18:34:16.660" v="14"/>
        <pc:sldMkLst>
          <pc:docMk/>
          <pc:sldMk cId="0" sldId="340"/>
        </pc:sldMkLst>
      </pc:sldChg>
      <pc:sldChg chg="del">
        <pc:chgData name="Louise Wood (2400594)" userId="S::2400594@student.uwtsd.ac.uk::ead15e14-d614-416f-871d-2e8920a04394" providerId="AD" clId="Web-{DF40DE5F-C53D-1CF8-BD22-EAB9174E2379}" dt="2025-05-13T18:34:07.628" v="13"/>
        <pc:sldMkLst>
          <pc:docMk/>
          <pc:sldMk cId="0" sldId="341"/>
        </pc:sldMkLst>
      </pc:sldChg>
      <pc:sldChg chg="del">
        <pc:chgData name="Louise Wood (2400594)" userId="S::2400594@student.uwtsd.ac.uk::ead15e14-d614-416f-871d-2e8920a04394" providerId="AD" clId="Web-{DF40DE5F-C53D-1CF8-BD22-EAB9174E2379}" dt="2025-05-13T18:33:57.503" v="11"/>
        <pc:sldMkLst>
          <pc:docMk/>
          <pc:sldMk cId="0" sldId="342"/>
        </pc:sldMkLst>
      </pc:sldChg>
      <pc:sldChg chg="del">
        <pc:chgData name="Louise Wood (2400594)" userId="S::2400594@student.uwtsd.ac.uk::ead15e14-d614-416f-871d-2e8920a04394" providerId="AD" clId="Web-{DF40DE5F-C53D-1CF8-BD22-EAB9174E2379}" dt="2025-05-13T18:34:04.394" v="12"/>
        <pc:sldMkLst>
          <pc:docMk/>
          <pc:sldMk cId="0" sldId="343"/>
        </pc:sldMkLst>
      </pc:sldChg>
      <pc:sldChg chg="del">
        <pc:chgData name="Louise Wood (2400594)" userId="S::2400594@student.uwtsd.ac.uk::ead15e14-d614-416f-871d-2e8920a04394" providerId="AD" clId="Web-{DF40DE5F-C53D-1CF8-BD22-EAB9174E2379}" dt="2025-05-13T18:33:46.753" v="10"/>
        <pc:sldMkLst>
          <pc:docMk/>
          <pc:sldMk cId="0" sldId="344"/>
        </pc:sldMkLst>
      </pc:sldChg>
      <pc:sldChg chg="del">
        <pc:chgData name="Louise Wood (2400594)" userId="S::2400594@student.uwtsd.ac.uk::ead15e14-d614-416f-871d-2e8920a04394" providerId="AD" clId="Web-{DF40DE5F-C53D-1CF8-BD22-EAB9174E2379}" dt="2025-05-13T18:33:43.612" v="9"/>
        <pc:sldMkLst>
          <pc:docMk/>
          <pc:sldMk cId="0" sldId="345"/>
        </pc:sldMkLst>
      </pc:sldChg>
      <pc:sldChg chg="del">
        <pc:chgData name="Louise Wood (2400594)" userId="S::2400594@student.uwtsd.ac.uk::ead15e14-d614-416f-871d-2e8920a04394" providerId="AD" clId="Web-{DF40DE5F-C53D-1CF8-BD22-EAB9174E2379}" dt="2025-05-13T18:32:19.423" v="8"/>
        <pc:sldMkLst>
          <pc:docMk/>
          <pc:sldMk cId="0" sldId="346"/>
        </pc:sldMkLst>
      </pc:sldChg>
      <pc:sldChg chg="del">
        <pc:chgData name="Louise Wood (2400594)" userId="S::2400594@student.uwtsd.ac.uk::ead15e14-d614-416f-871d-2e8920a04394" providerId="AD" clId="Web-{DF40DE5F-C53D-1CF8-BD22-EAB9174E2379}" dt="2025-05-13T18:31:43.922" v="7"/>
        <pc:sldMkLst>
          <pc:docMk/>
          <pc:sldMk cId="0" sldId="347"/>
        </pc:sldMkLst>
      </pc:sldChg>
      <pc:sldChg chg="modSp add replId">
        <pc:chgData name="Louise Wood (2400594)" userId="S::2400594@student.uwtsd.ac.uk::ead15e14-d614-416f-871d-2e8920a04394" providerId="AD" clId="Web-{DF40DE5F-C53D-1CF8-BD22-EAB9174E2379}" dt="2025-05-13T18:30:55.640" v="2" actId="20577"/>
        <pc:sldMkLst>
          <pc:docMk/>
          <pc:sldMk cId="2288780428" sldId="356"/>
        </pc:sldMkLst>
        <pc:spChg chg="mod">
          <ac:chgData name="Louise Wood (2400594)" userId="S::2400594@student.uwtsd.ac.uk::ead15e14-d614-416f-871d-2e8920a04394" providerId="AD" clId="Web-{DF40DE5F-C53D-1CF8-BD22-EAB9174E2379}" dt="2025-05-13T18:30:55.640" v="2" actId="20577"/>
          <ac:spMkLst>
            <pc:docMk/>
            <pc:sldMk cId="2288780428" sldId="356"/>
            <ac:spMk id="1722" creationId="{BD0DCC01-5755-F8E5-A568-B252E3318B4C}"/>
          </ac:spMkLst>
        </pc:spChg>
      </pc:sldChg>
      <pc:sldChg chg="modSp add replId">
        <pc:chgData name="Louise Wood (2400594)" userId="S::2400594@student.uwtsd.ac.uk::ead15e14-d614-416f-871d-2e8920a04394" providerId="AD" clId="Web-{DF40DE5F-C53D-1CF8-BD22-EAB9174E2379}" dt="2025-05-13T18:31:25.250" v="6" actId="20577"/>
        <pc:sldMkLst>
          <pc:docMk/>
          <pc:sldMk cId="207451571" sldId="357"/>
        </pc:sldMkLst>
        <pc:spChg chg="mod">
          <ac:chgData name="Louise Wood (2400594)" userId="S::2400594@student.uwtsd.ac.uk::ead15e14-d614-416f-871d-2e8920a04394" providerId="AD" clId="Web-{DF40DE5F-C53D-1CF8-BD22-EAB9174E2379}" dt="2025-05-13T18:31:25.250" v="6" actId="20577"/>
          <ac:spMkLst>
            <pc:docMk/>
            <pc:sldMk cId="207451571" sldId="357"/>
            <ac:spMk id="1722" creationId="{2F8B8ED3-2E8A-818A-276B-984EBF2B0159}"/>
          </ac:spMkLst>
        </pc:spChg>
      </pc:sldChg>
    </pc:docChg>
  </pc:docChgLst>
  <pc:docChgLst>
    <pc:chgData name="Louise Wood (2400594)" userId="S::2400594@student.uwtsd.ac.uk::ead15e14-d614-416f-871d-2e8920a04394" providerId="AD" clId="Web-{46B17309-541D-8D1E-B011-C94AC2D96AC6}"/>
    <pc:docChg chg="addSld delSld modSld sldOrd">
      <pc:chgData name="Louise Wood (2400594)" userId="S::2400594@student.uwtsd.ac.uk::ead15e14-d614-416f-871d-2e8920a04394" providerId="AD" clId="Web-{46B17309-541D-8D1E-B011-C94AC2D96AC6}" dt="2025-05-12T09:28:49.273" v="457" actId="20577"/>
      <pc:docMkLst>
        <pc:docMk/>
      </pc:docMkLst>
      <pc:sldChg chg="del">
        <pc:chgData name="Louise Wood (2400594)" userId="S::2400594@student.uwtsd.ac.uk::ead15e14-d614-416f-871d-2e8920a04394" providerId="AD" clId="Web-{46B17309-541D-8D1E-B011-C94AC2D96AC6}" dt="2025-05-12T08:40:27.343" v="0"/>
        <pc:sldMkLst>
          <pc:docMk/>
          <pc:sldMk cId="0" sldId="258"/>
        </pc:sldMkLst>
      </pc:sldChg>
      <pc:sldChg chg="modSp ord">
        <pc:chgData name="Louise Wood (2400594)" userId="S::2400594@student.uwtsd.ac.uk::ead15e14-d614-416f-871d-2e8920a04394" providerId="AD" clId="Web-{46B17309-541D-8D1E-B011-C94AC2D96AC6}" dt="2025-05-12T08:45:51.441" v="87" actId="20577"/>
        <pc:sldMkLst>
          <pc:docMk/>
          <pc:sldMk cId="2662240664" sldId="348"/>
        </pc:sldMkLst>
        <pc:spChg chg="mod">
          <ac:chgData name="Louise Wood (2400594)" userId="S::2400594@student.uwtsd.ac.uk::ead15e14-d614-416f-871d-2e8920a04394" providerId="AD" clId="Web-{46B17309-541D-8D1E-B011-C94AC2D96AC6}" dt="2025-05-12T08:45:51.441" v="87" actId="20577"/>
          <ac:spMkLst>
            <pc:docMk/>
            <pc:sldMk cId="2662240664" sldId="348"/>
            <ac:spMk id="1644" creationId="{93513623-619D-8B53-E61C-ADD1E9461530}"/>
          </ac:spMkLst>
        </pc:spChg>
      </pc:sldChg>
      <pc:sldChg chg="modSp">
        <pc:chgData name="Louise Wood (2400594)" userId="S::2400594@student.uwtsd.ac.uk::ead15e14-d614-416f-871d-2e8920a04394" providerId="AD" clId="Web-{46B17309-541D-8D1E-B011-C94AC2D96AC6}" dt="2025-05-12T09:02:36.582" v="180" actId="14100"/>
        <pc:sldMkLst>
          <pc:docMk/>
          <pc:sldMk cId="3255029903" sldId="349"/>
        </pc:sldMkLst>
        <pc:spChg chg="mod">
          <ac:chgData name="Louise Wood (2400594)" userId="S::2400594@student.uwtsd.ac.uk::ead15e14-d614-416f-871d-2e8920a04394" providerId="AD" clId="Web-{46B17309-541D-8D1E-B011-C94AC2D96AC6}" dt="2025-05-12T08:47:14.806" v="106" actId="20577"/>
          <ac:spMkLst>
            <pc:docMk/>
            <pc:sldMk cId="3255029903" sldId="349"/>
            <ac:spMk id="1643" creationId="{50A6B8AB-D5E4-015A-76FB-2E36EC2D0AD1}"/>
          </ac:spMkLst>
        </pc:spChg>
        <pc:spChg chg="mod">
          <ac:chgData name="Louise Wood (2400594)" userId="S::2400594@student.uwtsd.ac.uk::ead15e14-d614-416f-871d-2e8920a04394" providerId="AD" clId="Web-{46B17309-541D-8D1E-B011-C94AC2D96AC6}" dt="2025-05-12T09:02:36.582" v="180" actId="14100"/>
          <ac:spMkLst>
            <pc:docMk/>
            <pc:sldMk cId="3255029903" sldId="349"/>
            <ac:spMk id="1644" creationId="{A0BD5A27-F7AC-C41D-5723-551B1663F55C}"/>
          </ac:spMkLst>
        </pc:spChg>
      </pc:sldChg>
      <pc:sldChg chg="modSp add replId">
        <pc:chgData name="Louise Wood (2400594)" userId="S::2400594@student.uwtsd.ac.uk::ead15e14-d614-416f-871d-2e8920a04394" providerId="AD" clId="Web-{46B17309-541D-8D1E-B011-C94AC2D96AC6}" dt="2025-05-12T09:10:52.691" v="345" actId="20577"/>
        <pc:sldMkLst>
          <pc:docMk/>
          <pc:sldMk cId="1867002841" sldId="350"/>
        </pc:sldMkLst>
        <pc:spChg chg="mod">
          <ac:chgData name="Louise Wood (2400594)" userId="S::2400594@student.uwtsd.ac.uk::ead15e14-d614-416f-871d-2e8920a04394" providerId="AD" clId="Web-{46B17309-541D-8D1E-B011-C94AC2D96AC6}" dt="2025-05-12T09:10:52.691" v="345" actId="20577"/>
          <ac:spMkLst>
            <pc:docMk/>
            <pc:sldMk cId="1867002841" sldId="350"/>
            <ac:spMk id="1644" creationId="{67C59D1A-F84D-BB4E-F2C8-AD48B221D623}"/>
          </ac:spMkLst>
        </pc:spChg>
      </pc:sldChg>
      <pc:sldChg chg="modSp add replId">
        <pc:chgData name="Louise Wood (2400594)" userId="S::2400594@student.uwtsd.ac.uk::ead15e14-d614-416f-871d-2e8920a04394" providerId="AD" clId="Web-{46B17309-541D-8D1E-B011-C94AC2D96AC6}" dt="2025-05-12T09:28:49.273" v="457" actId="20577"/>
        <pc:sldMkLst>
          <pc:docMk/>
          <pc:sldMk cId="1169255338" sldId="351"/>
        </pc:sldMkLst>
        <pc:spChg chg="mod">
          <ac:chgData name="Louise Wood (2400594)" userId="S::2400594@student.uwtsd.ac.uk::ead15e14-d614-416f-871d-2e8920a04394" providerId="AD" clId="Web-{46B17309-541D-8D1E-B011-C94AC2D96AC6}" dt="2025-05-12T09:28:49.273" v="457" actId="20577"/>
          <ac:spMkLst>
            <pc:docMk/>
            <pc:sldMk cId="1169255338" sldId="351"/>
            <ac:spMk id="1644" creationId="{6D2C7888-84E7-EDCA-0390-FDB6EBB91FE8}"/>
          </ac:spMkLst>
        </pc:spChg>
      </pc:sldChg>
    </pc:docChg>
  </pc:docChgLst>
  <pc:docChgLst>
    <pc:chgData name="Louise Wood (2400594)" userId="S::2400594@student.uwtsd.ac.uk::ead15e14-d614-416f-871d-2e8920a04394" providerId="AD" clId="Web-{8B6F7B68-54DE-6B08-53D0-D5797C1B124B}"/>
    <pc:docChg chg="addSld modSld sldOrd">
      <pc:chgData name="Louise Wood (2400594)" userId="S::2400594@student.uwtsd.ac.uk::ead15e14-d614-416f-871d-2e8920a04394" providerId="AD" clId="Web-{8B6F7B68-54DE-6B08-53D0-D5797C1B124B}" dt="2025-05-15T20:52:49.143" v="1303" actId="20577"/>
      <pc:docMkLst>
        <pc:docMk/>
      </pc:docMkLst>
      <pc:sldChg chg="modSp">
        <pc:chgData name="Louise Wood (2400594)" userId="S::2400594@student.uwtsd.ac.uk::ead15e14-d614-416f-871d-2e8920a04394" providerId="AD" clId="Web-{8B6F7B68-54DE-6B08-53D0-D5797C1B124B}" dt="2025-05-15T20:08:30.453" v="818" actId="20577"/>
        <pc:sldMkLst>
          <pc:docMk/>
          <pc:sldMk cId="0" sldId="257"/>
        </pc:sldMkLst>
        <pc:spChg chg="mod">
          <ac:chgData name="Louise Wood (2400594)" userId="S::2400594@student.uwtsd.ac.uk::ead15e14-d614-416f-871d-2e8920a04394" providerId="AD" clId="Web-{8B6F7B68-54DE-6B08-53D0-D5797C1B124B}" dt="2025-05-15T20:08:30.453" v="818" actId="20577"/>
          <ac:spMkLst>
            <pc:docMk/>
            <pc:sldMk cId="0" sldId="257"/>
            <ac:spMk id="5" creationId="{8614510E-6FA2-2EE3-7DBC-FE7F5D8FF035}"/>
          </ac:spMkLst>
        </pc:spChg>
      </pc:sldChg>
      <pc:sldChg chg="modSp">
        <pc:chgData name="Louise Wood (2400594)" userId="S::2400594@student.uwtsd.ac.uk::ead15e14-d614-416f-871d-2e8920a04394" providerId="AD" clId="Web-{8B6F7B68-54DE-6B08-53D0-D5797C1B124B}" dt="2025-05-15T15:05:52.684" v="1" actId="20577"/>
        <pc:sldMkLst>
          <pc:docMk/>
          <pc:sldMk cId="0" sldId="260"/>
        </pc:sldMkLst>
        <pc:spChg chg="mod">
          <ac:chgData name="Louise Wood (2400594)" userId="S::2400594@student.uwtsd.ac.uk::ead15e14-d614-416f-871d-2e8920a04394" providerId="AD" clId="Web-{8B6F7B68-54DE-6B08-53D0-D5797C1B124B}" dt="2025-05-15T15:05:52.684" v="1" actId="20577"/>
          <ac:spMkLst>
            <pc:docMk/>
            <pc:sldMk cId="0" sldId="260"/>
            <ac:spMk id="1643" creationId="{00000000-0000-0000-0000-000000000000}"/>
          </ac:spMkLst>
        </pc:spChg>
      </pc:sldChg>
      <pc:sldChg chg="modSp">
        <pc:chgData name="Louise Wood (2400594)" userId="S::2400594@student.uwtsd.ac.uk::ead15e14-d614-416f-871d-2e8920a04394" providerId="AD" clId="Web-{8B6F7B68-54DE-6B08-53D0-D5797C1B124B}" dt="2025-05-15T20:51:19.655" v="1251" actId="20577"/>
        <pc:sldMkLst>
          <pc:docMk/>
          <pc:sldMk cId="0" sldId="264"/>
        </pc:sldMkLst>
        <pc:spChg chg="mod">
          <ac:chgData name="Louise Wood (2400594)" userId="S::2400594@student.uwtsd.ac.uk::ead15e14-d614-416f-871d-2e8920a04394" providerId="AD" clId="Web-{8B6F7B68-54DE-6B08-53D0-D5797C1B124B}" dt="2025-05-15T20:51:19.655" v="1251" actId="20577"/>
          <ac:spMkLst>
            <pc:docMk/>
            <pc:sldMk cId="0" sldId="264"/>
            <ac:spMk id="1722" creationId="{00000000-0000-0000-0000-000000000000}"/>
          </ac:spMkLst>
        </pc:spChg>
      </pc:sldChg>
      <pc:sldChg chg="modSp">
        <pc:chgData name="Louise Wood (2400594)" userId="S::2400594@student.uwtsd.ac.uk::ead15e14-d614-416f-871d-2e8920a04394" providerId="AD" clId="Web-{8B6F7B68-54DE-6B08-53D0-D5797C1B124B}" dt="2025-05-15T20:51:54.626" v="1254" actId="20577"/>
        <pc:sldMkLst>
          <pc:docMk/>
          <pc:sldMk cId="0" sldId="267"/>
        </pc:sldMkLst>
        <pc:spChg chg="mod">
          <ac:chgData name="Louise Wood (2400594)" userId="S::2400594@student.uwtsd.ac.uk::ead15e14-d614-416f-871d-2e8920a04394" providerId="AD" clId="Web-{8B6F7B68-54DE-6B08-53D0-D5797C1B124B}" dt="2025-05-15T20:51:54.626" v="1254" actId="20577"/>
          <ac:spMkLst>
            <pc:docMk/>
            <pc:sldMk cId="0" sldId="267"/>
            <ac:spMk id="1896" creationId="{00000000-0000-0000-0000-000000000000}"/>
          </ac:spMkLst>
        </pc:spChg>
      </pc:sldChg>
      <pc:sldChg chg="modSp">
        <pc:chgData name="Louise Wood (2400594)" userId="S::2400594@student.uwtsd.ac.uk::ead15e14-d614-416f-871d-2e8920a04394" providerId="AD" clId="Web-{8B6F7B68-54DE-6B08-53D0-D5797C1B124B}" dt="2025-05-15T19:09:24.298" v="381" actId="20577"/>
        <pc:sldMkLst>
          <pc:docMk/>
          <pc:sldMk cId="0" sldId="268"/>
        </pc:sldMkLst>
        <pc:spChg chg="mod">
          <ac:chgData name="Louise Wood (2400594)" userId="S::2400594@student.uwtsd.ac.uk::ead15e14-d614-416f-871d-2e8920a04394" providerId="AD" clId="Web-{8B6F7B68-54DE-6B08-53D0-D5797C1B124B}" dt="2025-05-15T19:09:24.298" v="381" actId="20577"/>
          <ac:spMkLst>
            <pc:docMk/>
            <pc:sldMk cId="0" sldId="268"/>
            <ac:spMk id="1917" creationId="{00000000-0000-0000-0000-000000000000}"/>
          </ac:spMkLst>
        </pc:spChg>
      </pc:sldChg>
      <pc:sldChg chg="modSp">
        <pc:chgData name="Louise Wood (2400594)" userId="S::2400594@student.uwtsd.ac.uk::ead15e14-d614-416f-871d-2e8920a04394" providerId="AD" clId="Web-{8B6F7B68-54DE-6B08-53D0-D5797C1B124B}" dt="2025-05-15T20:52:29.533" v="1301"/>
        <pc:sldMkLst>
          <pc:docMk/>
          <pc:sldMk cId="0" sldId="272"/>
        </pc:sldMkLst>
        <pc:spChg chg="mod">
          <ac:chgData name="Louise Wood (2400594)" userId="S::2400594@student.uwtsd.ac.uk::ead15e14-d614-416f-871d-2e8920a04394" providerId="AD" clId="Web-{8B6F7B68-54DE-6B08-53D0-D5797C1B124B}" dt="2025-05-15T20:52:29.346" v="1258"/>
          <ac:spMkLst>
            <pc:docMk/>
            <pc:sldMk cId="0" sldId="272"/>
            <ac:spMk id="2086" creationId="{00000000-0000-0000-0000-000000000000}"/>
          </ac:spMkLst>
        </pc:spChg>
        <pc:spChg chg="mod">
          <ac:chgData name="Louise Wood (2400594)" userId="S::2400594@student.uwtsd.ac.uk::ead15e14-d614-416f-871d-2e8920a04394" providerId="AD" clId="Web-{8B6F7B68-54DE-6B08-53D0-D5797C1B124B}" dt="2025-05-15T20:52:29.346" v="1259"/>
          <ac:spMkLst>
            <pc:docMk/>
            <pc:sldMk cId="0" sldId="272"/>
            <ac:spMk id="2087" creationId="{00000000-0000-0000-0000-000000000000}"/>
          </ac:spMkLst>
        </pc:spChg>
        <pc:spChg chg="mod">
          <ac:chgData name="Louise Wood (2400594)" userId="S::2400594@student.uwtsd.ac.uk::ead15e14-d614-416f-871d-2e8920a04394" providerId="AD" clId="Web-{8B6F7B68-54DE-6B08-53D0-D5797C1B124B}" dt="2025-05-15T20:52:29.346" v="1260"/>
          <ac:spMkLst>
            <pc:docMk/>
            <pc:sldMk cId="0" sldId="272"/>
            <ac:spMk id="2088" creationId="{00000000-0000-0000-0000-000000000000}"/>
          </ac:spMkLst>
        </pc:spChg>
        <pc:spChg chg="mod">
          <ac:chgData name="Louise Wood (2400594)" userId="S::2400594@student.uwtsd.ac.uk::ead15e14-d614-416f-871d-2e8920a04394" providerId="AD" clId="Web-{8B6F7B68-54DE-6B08-53D0-D5797C1B124B}" dt="2025-05-15T20:52:29.346" v="1261"/>
          <ac:spMkLst>
            <pc:docMk/>
            <pc:sldMk cId="0" sldId="272"/>
            <ac:spMk id="2089" creationId="{00000000-0000-0000-0000-000000000000}"/>
          </ac:spMkLst>
        </pc:spChg>
        <pc:spChg chg="mod">
          <ac:chgData name="Louise Wood (2400594)" userId="S::2400594@student.uwtsd.ac.uk::ead15e14-d614-416f-871d-2e8920a04394" providerId="AD" clId="Web-{8B6F7B68-54DE-6B08-53D0-D5797C1B124B}" dt="2025-05-15T20:52:29.346" v="1262"/>
          <ac:spMkLst>
            <pc:docMk/>
            <pc:sldMk cId="0" sldId="272"/>
            <ac:spMk id="2090" creationId="{00000000-0000-0000-0000-000000000000}"/>
          </ac:spMkLst>
        </pc:spChg>
        <pc:spChg chg="mod">
          <ac:chgData name="Louise Wood (2400594)" userId="S::2400594@student.uwtsd.ac.uk::ead15e14-d614-416f-871d-2e8920a04394" providerId="AD" clId="Web-{8B6F7B68-54DE-6B08-53D0-D5797C1B124B}" dt="2025-05-15T20:52:29.346" v="1263"/>
          <ac:spMkLst>
            <pc:docMk/>
            <pc:sldMk cId="0" sldId="272"/>
            <ac:spMk id="2091" creationId="{00000000-0000-0000-0000-000000000000}"/>
          </ac:spMkLst>
        </pc:spChg>
        <pc:spChg chg="mod">
          <ac:chgData name="Louise Wood (2400594)" userId="S::2400594@student.uwtsd.ac.uk::ead15e14-d614-416f-871d-2e8920a04394" providerId="AD" clId="Web-{8B6F7B68-54DE-6B08-53D0-D5797C1B124B}" dt="2025-05-15T20:52:29.346" v="1264"/>
          <ac:spMkLst>
            <pc:docMk/>
            <pc:sldMk cId="0" sldId="272"/>
            <ac:spMk id="2092" creationId="{00000000-0000-0000-0000-000000000000}"/>
          </ac:spMkLst>
        </pc:spChg>
        <pc:spChg chg="mod">
          <ac:chgData name="Louise Wood (2400594)" userId="S::2400594@student.uwtsd.ac.uk::ead15e14-d614-416f-871d-2e8920a04394" providerId="AD" clId="Web-{8B6F7B68-54DE-6B08-53D0-D5797C1B124B}" dt="2025-05-15T20:52:29.346" v="1265"/>
          <ac:spMkLst>
            <pc:docMk/>
            <pc:sldMk cId="0" sldId="272"/>
            <ac:spMk id="2093" creationId="{00000000-0000-0000-0000-000000000000}"/>
          </ac:spMkLst>
        </pc:spChg>
        <pc:spChg chg="mod">
          <ac:chgData name="Louise Wood (2400594)" userId="S::2400594@student.uwtsd.ac.uk::ead15e14-d614-416f-871d-2e8920a04394" providerId="AD" clId="Web-{8B6F7B68-54DE-6B08-53D0-D5797C1B124B}" dt="2025-05-15T20:52:29.346" v="1266"/>
          <ac:spMkLst>
            <pc:docMk/>
            <pc:sldMk cId="0" sldId="272"/>
            <ac:spMk id="2094" creationId="{00000000-0000-0000-0000-000000000000}"/>
          </ac:spMkLst>
        </pc:spChg>
        <pc:spChg chg="mod">
          <ac:chgData name="Louise Wood (2400594)" userId="S::2400594@student.uwtsd.ac.uk::ead15e14-d614-416f-871d-2e8920a04394" providerId="AD" clId="Web-{8B6F7B68-54DE-6B08-53D0-D5797C1B124B}" dt="2025-05-15T20:52:29.361" v="1267"/>
          <ac:spMkLst>
            <pc:docMk/>
            <pc:sldMk cId="0" sldId="272"/>
            <ac:spMk id="2095" creationId="{00000000-0000-0000-0000-000000000000}"/>
          </ac:spMkLst>
        </pc:spChg>
        <pc:spChg chg="mod">
          <ac:chgData name="Louise Wood (2400594)" userId="S::2400594@student.uwtsd.ac.uk::ead15e14-d614-416f-871d-2e8920a04394" providerId="AD" clId="Web-{8B6F7B68-54DE-6B08-53D0-D5797C1B124B}" dt="2025-05-15T20:52:29.361" v="1268"/>
          <ac:spMkLst>
            <pc:docMk/>
            <pc:sldMk cId="0" sldId="272"/>
            <ac:spMk id="2096" creationId="{00000000-0000-0000-0000-000000000000}"/>
          </ac:spMkLst>
        </pc:spChg>
        <pc:spChg chg="mod">
          <ac:chgData name="Louise Wood (2400594)" userId="S::2400594@student.uwtsd.ac.uk::ead15e14-d614-416f-871d-2e8920a04394" providerId="AD" clId="Web-{8B6F7B68-54DE-6B08-53D0-D5797C1B124B}" dt="2025-05-15T20:52:29.361" v="1269"/>
          <ac:spMkLst>
            <pc:docMk/>
            <pc:sldMk cId="0" sldId="272"/>
            <ac:spMk id="2097" creationId="{00000000-0000-0000-0000-000000000000}"/>
          </ac:spMkLst>
        </pc:spChg>
        <pc:spChg chg="mod">
          <ac:chgData name="Louise Wood (2400594)" userId="S::2400594@student.uwtsd.ac.uk::ead15e14-d614-416f-871d-2e8920a04394" providerId="AD" clId="Web-{8B6F7B68-54DE-6B08-53D0-D5797C1B124B}" dt="2025-05-15T20:52:29.361" v="1270"/>
          <ac:spMkLst>
            <pc:docMk/>
            <pc:sldMk cId="0" sldId="272"/>
            <ac:spMk id="2098" creationId="{00000000-0000-0000-0000-000000000000}"/>
          </ac:spMkLst>
        </pc:spChg>
        <pc:spChg chg="mod">
          <ac:chgData name="Louise Wood (2400594)" userId="S::2400594@student.uwtsd.ac.uk::ead15e14-d614-416f-871d-2e8920a04394" providerId="AD" clId="Web-{8B6F7B68-54DE-6B08-53D0-D5797C1B124B}" dt="2025-05-15T20:52:29.361" v="1271"/>
          <ac:spMkLst>
            <pc:docMk/>
            <pc:sldMk cId="0" sldId="272"/>
            <ac:spMk id="2099" creationId="{00000000-0000-0000-0000-000000000000}"/>
          </ac:spMkLst>
        </pc:spChg>
        <pc:spChg chg="mod">
          <ac:chgData name="Louise Wood (2400594)" userId="S::2400594@student.uwtsd.ac.uk::ead15e14-d614-416f-871d-2e8920a04394" providerId="AD" clId="Web-{8B6F7B68-54DE-6B08-53D0-D5797C1B124B}" dt="2025-05-15T20:52:29.361" v="1272"/>
          <ac:spMkLst>
            <pc:docMk/>
            <pc:sldMk cId="0" sldId="272"/>
            <ac:spMk id="2100" creationId="{00000000-0000-0000-0000-000000000000}"/>
          </ac:spMkLst>
        </pc:spChg>
        <pc:spChg chg="mod">
          <ac:chgData name="Louise Wood (2400594)" userId="S::2400594@student.uwtsd.ac.uk::ead15e14-d614-416f-871d-2e8920a04394" providerId="AD" clId="Web-{8B6F7B68-54DE-6B08-53D0-D5797C1B124B}" dt="2025-05-15T20:52:29.361" v="1273"/>
          <ac:spMkLst>
            <pc:docMk/>
            <pc:sldMk cId="0" sldId="272"/>
            <ac:spMk id="2101" creationId="{00000000-0000-0000-0000-000000000000}"/>
          </ac:spMkLst>
        </pc:spChg>
        <pc:spChg chg="mod">
          <ac:chgData name="Louise Wood (2400594)" userId="S::2400594@student.uwtsd.ac.uk::ead15e14-d614-416f-871d-2e8920a04394" providerId="AD" clId="Web-{8B6F7B68-54DE-6B08-53D0-D5797C1B124B}" dt="2025-05-15T20:52:29.361" v="1274"/>
          <ac:spMkLst>
            <pc:docMk/>
            <pc:sldMk cId="0" sldId="272"/>
            <ac:spMk id="2102" creationId="{00000000-0000-0000-0000-000000000000}"/>
          </ac:spMkLst>
        </pc:spChg>
        <pc:spChg chg="mod">
          <ac:chgData name="Louise Wood (2400594)" userId="S::2400594@student.uwtsd.ac.uk::ead15e14-d614-416f-871d-2e8920a04394" providerId="AD" clId="Web-{8B6F7B68-54DE-6B08-53D0-D5797C1B124B}" dt="2025-05-15T20:52:29.361" v="1275"/>
          <ac:spMkLst>
            <pc:docMk/>
            <pc:sldMk cId="0" sldId="272"/>
            <ac:spMk id="2103" creationId="{00000000-0000-0000-0000-000000000000}"/>
          </ac:spMkLst>
        </pc:spChg>
        <pc:spChg chg="mod">
          <ac:chgData name="Louise Wood (2400594)" userId="S::2400594@student.uwtsd.ac.uk::ead15e14-d614-416f-871d-2e8920a04394" providerId="AD" clId="Web-{8B6F7B68-54DE-6B08-53D0-D5797C1B124B}" dt="2025-05-15T20:52:29.361" v="1276"/>
          <ac:spMkLst>
            <pc:docMk/>
            <pc:sldMk cId="0" sldId="272"/>
            <ac:spMk id="2104" creationId="{00000000-0000-0000-0000-000000000000}"/>
          </ac:spMkLst>
        </pc:spChg>
        <pc:spChg chg="mod">
          <ac:chgData name="Louise Wood (2400594)" userId="S::2400594@student.uwtsd.ac.uk::ead15e14-d614-416f-871d-2e8920a04394" providerId="AD" clId="Web-{8B6F7B68-54DE-6B08-53D0-D5797C1B124B}" dt="2025-05-15T20:52:29.361" v="1277"/>
          <ac:spMkLst>
            <pc:docMk/>
            <pc:sldMk cId="0" sldId="272"/>
            <ac:spMk id="2105" creationId="{00000000-0000-0000-0000-000000000000}"/>
          </ac:spMkLst>
        </pc:spChg>
        <pc:spChg chg="mod">
          <ac:chgData name="Louise Wood (2400594)" userId="S::2400594@student.uwtsd.ac.uk::ead15e14-d614-416f-871d-2e8920a04394" providerId="AD" clId="Web-{8B6F7B68-54DE-6B08-53D0-D5797C1B124B}" dt="2025-05-15T20:52:29.361" v="1278"/>
          <ac:spMkLst>
            <pc:docMk/>
            <pc:sldMk cId="0" sldId="272"/>
            <ac:spMk id="2106" creationId="{00000000-0000-0000-0000-000000000000}"/>
          </ac:spMkLst>
        </pc:spChg>
        <pc:spChg chg="mod">
          <ac:chgData name="Louise Wood (2400594)" userId="S::2400594@student.uwtsd.ac.uk::ead15e14-d614-416f-871d-2e8920a04394" providerId="AD" clId="Web-{8B6F7B68-54DE-6B08-53D0-D5797C1B124B}" dt="2025-05-15T20:52:29.361" v="1279"/>
          <ac:spMkLst>
            <pc:docMk/>
            <pc:sldMk cId="0" sldId="272"/>
            <ac:spMk id="2107" creationId="{00000000-0000-0000-0000-000000000000}"/>
          </ac:spMkLst>
        </pc:spChg>
        <pc:spChg chg="mod">
          <ac:chgData name="Louise Wood (2400594)" userId="S::2400594@student.uwtsd.ac.uk::ead15e14-d614-416f-871d-2e8920a04394" providerId="AD" clId="Web-{8B6F7B68-54DE-6B08-53D0-D5797C1B124B}" dt="2025-05-15T20:52:29.361" v="1280"/>
          <ac:spMkLst>
            <pc:docMk/>
            <pc:sldMk cId="0" sldId="272"/>
            <ac:spMk id="2108" creationId="{00000000-0000-0000-0000-000000000000}"/>
          </ac:spMkLst>
        </pc:spChg>
        <pc:spChg chg="mod">
          <ac:chgData name="Louise Wood (2400594)" userId="S::2400594@student.uwtsd.ac.uk::ead15e14-d614-416f-871d-2e8920a04394" providerId="AD" clId="Web-{8B6F7B68-54DE-6B08-53D0-D5797C1B124B}" dt="2025-05-15T20:52:29.361" v="1281"/>
          <ac:spMkLst>
            <pc:docMk/>
            <pc:sldMk cId="0" sldId="272"/>
            <ac:spMk id="2109" creationId="{00000000-0000-0000-0000-000000000000}"/>
          </ac:spMkLst>
        </pc:spChg>
        <pc:spChg chg="mod">
          <ac:chgData name="Louise Wood (2400594)" userId="S::2400594@student.uwtsd.ac.uk::ead15e14-d614-416f-871d-2e8920a04394" providerId="AD" clId="Web-{8B6F7B68-54DE-6B08-53D0-D5797C1B124B}" dt="2025-05-15T20:52:29.361" v="1282"/>
          <ac:spMkLst>
            <pc:docMk/>
            <pc:sldMk cId="0" sldId="272"/>
            <ac:spMk id="2110" creationId="{00000000-0000-0000-0000-000000000000}"/>
          </ac:spMkLst>
        </pc:spChg>
        <pc:spChg chg="mod">
          <ac:chgData name="Louise Wood (2400594)" userId="S::2400594@student.uwtsd.ac.uk::ead15e14-d614-416f-871d-2e8920a04394" providerId="AD" clId="Web-{8B6F7B68-54DE-6B08-53D0-D5797C1B124B}" dt="2025-05-15T20:52:29.361" v="1283"/>
          <ac:spMkLst>
            <pc:docMk/>
            <pc:sldMk cId="0" sldId="272"/>
            <ac:spMk id="2111" creationId="{00000000-0000-0000-0000-000000000000}"/>
          </ac:spMkLst>
        </pc:spChg>
        <pc:spChg chg="mod">
          <ac:chgData name="Louise Wood (2400594)" userId="S::2400594@student.uwtsd.ac.uk::ead15e14-d614-416f-871d-2e8920a04394" providerId="AD" clId="Web-{8B6F7B68-54DE-6B08-53D0-D5797C1B124B}" dt="2025-05-15T20:52:29.361" v="1284"/>
          <ac:spMkLst>
            <pc:docMk/>
            <pc:sldMk cId="0" sldId="272"/>
            <ac:spMk id="2112" creationId="{00000000-0000-0000-0000-000000000000}"/>
          </ac:spMkLst>
        </pc:spChg>
        <pc:spChg chg="mod">
          <ac:chgData name="Louise Wood (2400594)" userId="S::2400594@student.uwtsd.ac.uk::ead15e14-d614-416f-871d-2e8920a04394" providerId="AD" clId="Web-{8B6F7B68-54DE-6B08-53D0-D5797C1B124B}" dt="2025-05-15T20:52:29.361" v="1285"/>
          <ac:spMkLst>
            <pc:docMk/>
            <pc:sldMk cId="0" sldId="272"/>
            <ac:spMk id="2113" creationId="{00000000-0000-0000-0000-000000000000}"/>
          </ac:spMkLst>
        </pc:spChg>
        <pc:spChg chg="mod">
          <ac:chgData name="Louise Wood (2400594)" userId="S::2400594@student.uwtsd.ac.uk::ead15e14-d614-416f-871d-2e8920a04394" providerId="AD" clId="Web-{8B6F7B68-54DE-6B08-53D0-D5797C1B124B}" dt="2025-05-15T20:52:29.361" v="1286"/>
          <ac:spMkLst>
            <pc:docMk/>
            <pc:sldMk cId="0" sldId="272"/>
            <ac:spMk id="2114" creationId="{00000000-0000-0000-0000-000000000000}"/>
          </ac:spMkLst>
        </pc:spChg>
        <pc:spChg chg="mod">
          <ac:chgData name="Louise Wood (2400594)" userId="S::2400594@student.uwtsd.ac.uk::ead15e14-d614-416f-871d-2e8920a04394" providerId="AD" clId="Web-{8B6F7B68-54DE-6B08-53D0-D5797C1B124B}" dt="2025-05-15T20:52:29.361" v="1287"/>
          <ac:spMkLst>
            <pc:docMk/>
            <pc:sldMk cId="0" sldId="272"/>
            <ac:spMk id="2115" creationId="{00000000-0000-0000-0000-000000000000}"/>
          </ac:spMkLst>
        </pc:spChg>
        <pc:spChg chg="mod">
          <ac:chgData name="Louise Wood (2400594)" userId="S::2400594@student.uwtsd.ac.uk::ead15e14-d614-416f-871d-2e8920a04394" providerId="AD" clId="Web-{8B6F7B68-54DE-6B08-53D0-D5797C1B124B}" dt="2025-05-15T20:52:29.361" v="1288"/>
          <ac:spMkLst>
            <pc:docMk/>
            <pc:sldMk cId="0" sldId="272"/>
            <ac:spMk id="2116" creationId="{00000000-0000-0000-0000-000000000000}"/>
          </ac:spMkLst>
        </pc:spChg>
        <pc:spChg chg="mod">
          <ac:chgData name="Louise Wood (2400594)" userId="S::2400594@student.uwtsd.ac.uk::ead15e14-d614-416f-871d-2e8920a04394" providerId="AD" clId="Web-{8B6F7B68-54DE-6B08-53D0-D5797C1B124B}" dt="2025-05-15T20:52:29.361" v="1289"/>
          <ac:spMkLst>
            <pc:docMk/>
            <pc:sldMk cId="0" sldId="272"/>
            <ac:spMk id="2117" creationId="{00000000-0000-0000-0000-000000000000}"/>
          </ac:spMkLst>
        </pc:spChg>
        <pc:spChg chg="mod">
          <ac:chgData name="Louise Wood (2400594)" userId="S::2400594@student.uwtsd.ac.uk::ead15e14-d614-416f-871d-2e8920a04394" providerId="AD" clId="Web-{8B6F7B68-54DE-6B08-53D0-D5797C1B124B}" dt="2025-05-15T20:52:29.361" v="1290"/>
          <ac:spMkLst>
            <pc:docMk/>
            <pc:sldMk cId="0" sldId="272"/>
            <ac:spMk id="2118" creationId="{00000000-0000-0000-0000-000000000000}"/>
          </ac:spMkLst>
        </pc:spChg>
        <pc:spChg chg="mod">
          <ac:chgData name="Louise Wood (2400594)" userId="S::2400594@student.uwtsd.ac.uk::ead15e14-d614-416f-871d-2e8920a04394" providerId="AD" clId="Web-{8B6F7B68-54DE-6B08-53D0-D5797C1B124B}" dt="2025-05-15T20:52:29.361" v="1291"/>
          <ac:spMkLst>
            <pc:docMk/>
            <pc:sldMk cId="0" sldId="272"/>
            <ac:spMk id="2119" creationId="{00000000-0000-0000-0000-000000000000}"/>
          </ac:spMkLst>
        </pc:spChg>
        <pc:spChg chg="mod">
          <ac:chgData name="Louise Wood (2400594)" userId="S::2400594@student.uwtsd.ac.uk::ead15e14-d614-416f-871d-2e8920a04394" providerId="AD" clId="Web-{8B6F7B68-54DE-6B08-53D0-D5797C1B124B}" dt="2025-05-15T20:52:29.361" v="1292"/>
          <ac:spMkLst>
            <pc:docMk/>
            <pc:sldMk cId="0" sldId="272"/>
            <ac:spMk id="2120" creationId="{00000000-0000-0000-0000-000000000000}"/>
          </ac:spMkLst>
        </pc:spChg>
        <pc:spChg chg="mod">
          <ac:chgData name="Louise Wood (2400594)" userId="S::2400594@student.uwtsd.ac.uk::ead15e14-d614-416f-871d-2e8920a04394" providerId="AD" clId="Web-{8B6F7B68-54DE-6B08-53D0-D5797C1B124B}" dt="2025-05-15T20:52:29.361" v="1293"/>
          <ac:spMkLst>
            <pc:docMk/>
            <pc:sldMk cId="0" sldId="272"/>
            <ac:spMk id="2121" creationId="{00000000-0000-0000-0000-000000000000}"/>
          </ac:spMkLst>
        </pc:spChg>
        <pc:spChg chg="mod">
          <ac:chgData name="Louise Wood (2400594)" userId="S::2400594@student.uwtsd.ac.uk::ead15e14-d614-416f-871d-2e8920a04394" providerId="AD" clId="Web-{8B6F7B68-54DE-6B08-53D0-D5797C1B124B}" dt="2025-05-15T20:52:29.361" v="1294"/>
          <ac:spMkLst>
            <pc:docMk/>
            <pc:sldMk cId="0" sldId="272"/>
            <ac:spMk id="2122" creationId="{00000000-0000-0000-0000-000000000000}"/>
          </ac:spMkLst>
        </pc:spChg>
        <pc:spChg chg="mod">
          <ac:chgData name="Louise Wood (2400594)" userId="S::2400594@student.uwtsd.ac.uk::ead15e14-d614-416f-871d-2e8920a04394" providerId="AD" clId="Web-{8B6F7B68-54DE-6B08-53D0-D5797C1B124B}" dt="2025-05-15T20:52:29.377" v="1295"/>
          <ac:spMkLst>
            <pc:docMk/>
            <pc:sldMk cId="0" sldId="272"/>
            <ac:spMk id="2123" creationId="{00000000-0000-0000-0000-000000000000}"/>
          </ac:spMkLst>
        </pc:spChg>
        <pc:spChg chg="mod">
          <ac:chgData name="Louise Wood (2400594)" userId="S::2400594@student.uwtsd.ac.uk::ead15e14-d614-416f-871d-2e8920a04394" providerId="AD" clId="Web-{8B6F7B68-54DE-6B08-53D0-D5797C1B124B}" dt="2025-05-15T20:52:29.377" v="1296"/>
          <ac:spMkLst>
            <pc:docMk/>
            <pc:sldMk cId="0" sldId="272"/>
            <ac:spMk id="2124" creationId="{00000000-0000-0000-0000-000000000000}"/>
          </ac:spMkLst>
        </pc:spChg>
        <pc:spChg chg="mod">
          <ac:chgData name="Louise Wood (2400594)" userId="S::2400594@student.uwtsd.ac.uk::ead15e14-d614-416f-871d-2e8920a04394" providerId="AD" clId="Web-{8B6F7B68-54DE-6B08-53D0-D5797C1B124B}" dt="2025-05-15T20:52:29.377" v="1297"/>
          <ac:spMkLst>
            <pc:docMk/>
            <pc:sldMk cId="0" sldId="272"/>
            <ac:spMk id="2129" creationId="{00000000-0000-0000-0000-000000000000}"/>
          </ac:spMkLst>
        </pc:spChg>
        <pc:spChg chg="mod">
          <ac:chgData name="Louise Wood (2400594)" userId="S::2400594@student.uwtsd.ac.uk::ead15e14-d614-416f-871d-2e8920a04394" providerId="AD" clId="Web-{8B6F7B68-54DE-6B08-53D0-D5797C1B124B}" dt="2025-05-15T20:52:29.377" v="1298"/>
          <ac:spMkLst>
            <pc:docMk/>
            <pc:sldMk cId="0" sldId="272"/>
            <ac:spMk id="2131" creationId="{00000000-0000-0000-0000-000000000000}"/>
          </ac:spMkLst>
        </pc:spChg>
        <pc:spChg chg="mod">
          <ac:chgData name="Louise Wood (2400594)" userId="S::2400594@student.uwtsd.ac.uk::ead15e14-d614-416f-871d-2e8920a04394" providerId="AD" clId="Web-{8B6F7B68-54DE-6B08-53D0-D5797C1B124B}" dt="2025-05-15T20:52:29.377" v="1299"/>
          <ac:spMkLst>
            <pc:docMk/>
            <pc:sldMk cId="0" sldId="272"/>
            <ac:spMk id="2133" creationId="{00000000-0000-0000-0000-000000000000}"/>
          </ac:spMkLst>
        </pc:spChg>
        <pc:spChg chg="mod">
          <ac:chgData name="Louise Wood (2400594)" userId="S::2400594@student.uwtsd.ac.uk::ead15e14-d614-416f-871d-2e8920a04394" providerId="AD" clId="Web-{8B6F7B68-54DE-6B08-53D0-D5797C1B124B}" dt="2025-05-15T20:52:29.377" v="1300"/>
          <ac:spMkLst>
            <pc:docMk/>
            <pc:sldMk cId="0" sldId="272"/>
            <ac:spMk id="2135" creationId="{00000000-0000-0000-0000-000000000000}"/>
          </ac:spMkLst>
        </pc:spChg>
        <pc:spChg chg="mod">
          <ac:chgData name="Louise Wood (2400594)" userId="S::2400594@student.uwtsd.ac.uk::ead15e14-d614-416f-871d-2e8920a04394" providerId="AD" clId="Web-{8B6F7B68-54DE-6B08-53D0-D5797C1B124B}" dt="2025-05-15T20:52:29.533" v="1301"/>
          <ac:spMkLst>
            <pc:docMk/>
            <pc:sldMk cId="0" sldId="272"/>
            <ac:spMk id="2137" creationId="{00000000-0000-0000-0000-000000000000}"/>
          </ac:spMkLst>
        </pc:spChg>
      </pc:sldChg>
      <pc:sldChg chg="addSp delSp modSp">
        <pc:chgData name="Louise Wood (2400594)" userId="S::2400594@student.uwtsd.ac.uk::ead15e14-d614-416f-871d-2e8920a04394" providerId="AD" clId="Web-{8B6F7B68-54DE-6B08-53D0-D5797C1B124B}" dt="2025-05-15T20:52:49.143" v="1303" actId="20577"/>
        <pc:sldMkLst>
          <pc:docMk/>
          <pc:sldMk cId="0" sldId="273"/>
        </pc:sldMkLst>
        <pc:spChg chg="add del mod">
          <ac:chgData name="Louise Wood (2400594)" userId="S::2400594@student.uwtsd.ac.uk::ead15e14-d614-416f-871d-2e8920a04394" providerId="AD" clId="Web-{8B6F7B68-54DE-6B08-53D0-D5797C1B124B}" dt="2025-05-15T19:21:24.702" v="415"/>
          <ac:spMkLst>
            <pc:docMk/>
            <pc:sldMk cId="0" sldId="273"/>
            <ac:spMk id="3" creationId="{E5C20DDF-7CD2-6184-08E9-74EB7F036CAF}"/>
          </ac:spMkLst>
        </pc:spChg>
        <pc:spChg chg="add mod">
          <ac:chgData name="Louise Wood (2400594)" userId="S::2400594@student.uwtsd.ac.uk::ead15e14-d614-416f-871d-2e8920a04394" providerId="AD" clId="Web-{8B6F7B68-54DE-6B08-53D0-D5797C1B124B}" dt="2025-05-15T20:52:49.143" v="1303" actId="20577"/>
          <ac:spMkLst>
            <pc:docMk/>
            <pc:sldMk cId="0" sldId="273"/>
            <ac:spMk id="4" creationId="{7DB140D0-FE5A-F978-376B-F6C7026563EE}"/>
          </ac:spMkLst>
        </pc:spChg>
        <pc:spChg chg="del">
          <ac:chgData name="Louise Wood (2400594)" userId="S::2400594@student.uwtsd.ac.uk::ead15e14-d614-416f-871d-2e8920a04394" providerId="AD" clId="Web-{8B6F7B68-54DE-6B08-53D0-D5797C1B124B}" dt="2025-05-15T19:20:52.092" v="407"/>
          <ac:spMkLst>
            <pc:docMk/>
            <pc:sldMk cId="0" sldId="273"/>
            <ac:spMk id="2187" creationId="{00000000-0000-0000-0000-000000000000}"/>
          </ac:spMkLst>
        </pc:spChg>
        <pc:spChg chg="del mod">
          <ac:chgData name="Louise Wood (2400594)" userId="S::2400594@student.uwtsd.ac.uk::ead15e14-d614-416f-871d-2e8920a04394" providerId="AD" clId="Web-{8B6F7B68-54DE-6B08-53D0-D5797C1B124B}" dt="2025-05-15T19:21:13.749" v="414"/>
          <ac:spMkLst>
            <pc:docMk/>
            <pc:sldMk cId="0" sldId="273"/>
            <ac:spMk id="2188" creationId="{00000000-0000-0000-0000-000000000000}"/>
          </ac:spMkLst>
        </pc:spChg>
        <pc:spChg chg="mod">
          <ac:chgData name="Louise Wood (2400594)" userId="S::2400594@student.uwtsd.ac.uk::ead15e14-d614-416f-871d-2e8920a04394" providerId="AD" clId="Web-{8B6F7B68-54DE-6B08-53D0-D5797C1B124B}" dt="2025-05-15T19:20:47.779" v="406" actId="20577"/>
          <ac:spMkLst>
            <pc:docMk/>
            <pc:sldMk cId="0" sldId="273"/>
            <ac:spMk id="2189" creationId="{00000000-0000-0000-0000-000000000000}"/>
          </ac:spMkLst>
        </pc:spChg>
        <pc:spChg chg="mod">
          <ac:chgData name="Louise Wood (2400594)" userId="S::2400594@student.uwtsd.ac.uk::ead15e14-d614-416f-871d-2e8920a04394" providerId="AD" clId="Web-{8B6F7B68-54DE-6B08-53D0-D5797C1B124B}" dt="2025-05-15T19:33:44.782" v="479" actId="20577"/>
          <ac:spMkLst>
            <pc:docMk/>
            <pc:sldMk cId="0" sldId="273"/>
            <ac:spMk id="2190" creationId="{00000000-0000-0000-0000-000000000000}"/>
          </ac:spMkLst>
        </pc:spChg>
        <pc:grpChg chg="del">
          <ac:chgData name="Louise Wood (2400594)" userId="S::2400594@student.uwtsd.ac.uk::ead15e14-d614-416f-871d-2e8920a04394" providerId="AD" clId="Web-{8B6F7B68-54DE-6B08-53D0-D5797C1B124B}" dt="2025-05-15T19:32:58.187" v="469"/>
          <ac:grpSpMkLst>
            <pc:docMk/>
            <pc:sldMk cId="0" sldId="273"/>
            <ac:grpSpMk id="2206" creationId="{00000000-0000-0000-0000-000000000000}"/>
          </ac:grpSpMkLst>
        </pc:grpChg>
      </pc:sldChg>
      <pc:sldChg chg="addSp delSp modSp ord">
        <pc:chgData name="Louise Wood (2400594)" userId="S::2400594@student.uwtsd.ac.uk::ead15e14-d614-416f-871d-2e8920a04394" providerId="AD" clId="Web-{8B6F7B68-54DE-6B08-53D0-D5797C1B124B}" dt="2025-05-15T19:47:03.709" v="530" actId="20577"/>
        <pc:sldMkLst>
          <pc:docMk/>
          <pc:sldMk cId="0" sldId="275"/>
        </pc:sldMkLst>
        <pc:spChg chg="add del mod">
          <ac:chgData name="Louise Wood (2400594)" userId="S::2400594@student.uwtsd.ac.uk::ead15e14-d614-416f-871d-2e8920a04394" providerId="AD" clId="Web-{8B6F7B68-54DE-6B08-53D0-D5797C1B124B}" dt="2025-05-15T19:43:56.748" v="487"/>
          <ac:spMkLst>
            <pc:docMk/>
            <pc:sldMk cId="0" sldId="275"/>
            <ac:spMk id="3" creationId="{CF2624A7-3ED8-5EF6-7925-1FE39FCDF5AE}"/>
          </ac:spMkLst>
        </pc:spChg>
        <pc:spChg chg="add del mod">
          <ac:chgData name="Louise Wood (2400594)" userId="S::2400594@student.uwtsd.ac.uk::ead15e14-d614-416f-871d-2e8920a04394" providerId="AD" clId="Web-{8B6F7B68-54DE-6B08-53D0-D5797C1B124B}" dt="2025-05-15T19:44:04.749" v="488"/>
          <ac:spMkLst>
            <pc:docMk/>
            <pc:sldMk cId="0" sldId="275"/>
            <ac:spMk id="5" creationId="{D2B95DC9-AFF6-E61B-0C73-A6D68EF8166C}"/>
          </ac:spMkLst>
        </pc:spChg>
        <pc:spChg chg="add del mod">
          <ac:chgData name="Louise Wood (2400594)" userId="S::2400594@student.uwtsd.ac.uk::ead15e14-d614-416f-871d-2e8920a04394" providerId="AD" clId="Web-{8B6F7B68-54DE-6B08-53D0-D5797C1B124B}" dt="2025-05-15T19:44:42.016" v="492"/>
          <ac:spMkLst>
            <pc:docMk/>
            <pc:sldMk cId="0" sldId="275"/>
            <ac:spMk id="7" creationId="{4D3DBEDF-DA6F-487D-CF33-26A634FB55E6}"/>
          </ac:spMkLst>
        </pc:spChg>
        <pc:spChg chg="add mod">
          <ac:chgData name="Louise Wood (2400594)" userId="S::2400594@student.uwtsd.ac.uk::ead15e14-d614-416f-871d-2e8920a04394" providerId="AD" clId="Web-{8B6F7B68-54DE-6B08-53D0-D5797C1B124B}" dt="2025-05-15T19:44:53.876" v="493" actId="14100"/>
          <ac:spMkLst>
            <pc:docMk/>
            <pc:sldMk cId="0" sldId="275"/>
            <ac:spMk id="9" creationId="{CDA95DE2-35DC-9FE1-D7C5-141F03412FA4}"/>
          </ac:spMkLst>
        </pc:spChg>
        <pc:spChg chg="add del mod">
          <ac:chgData name="Louise Wood (2400594)" userId="S::2400594@student.uwtsd.ac.uk::ead15e14-d614-416f-871d-2e8920a04394" providerId="AD" clId="Web-{8B6F7B68-54DE-6B08-53D0-D5797C1B124B}" dt="2025-05-15T19:45:04.720" v="496"/>
          <ac:spMkLst>
            <pc:docMk/>
            <pc:sldMk cId="0" sldId="275"/>
            <ac:spMk id="10" creationId="{326BAB30-0776-EE9E-5BA1-3EBAF1E52B17}"/>
          </ac:spMkLst>
        </pc:spChg>
        <pc:spChg chg="add mod">
          <ac:chgData name="Louise Wood (2400594)" userId="S::2400594@student.uwtsd.ac.uk::ead15e14-d614-416f-871d-2e8920a04394" providerId="AD" clId="Web-{8B6F7B68-54DE-6B08-53D0-D5797C1B124B}" dt="2025-05-15T19:47:03.709" v="530" actId="20577"/>
          <ac:spMkLst>
            <pc:docMk/>
            <pc:sldMk cId="0" sldId="275"/>
            <ac:spMk id="12" creationId="{58C168D2-4C9D-A45A-E884-07829AC27E38}"/>
          </ac:spMkLst>
        </pc:spChg>
        <pc:spChg chg="del">
          <ac:chgData name="Louise Wood (2400594)" userId="S::2400594@student.uwtsd.ac.uk::ead15e14-d614-416f-871d-2e8920a04394" providerId="AD" clId="Web-{8B6F7B68-54DE-6B08-53D0-D5797C1B124B}" dt="2025-05-15T19:44:25.718" v="489"/>
          <ac:spMkLst>
            <pc:docMk/>
            <pc:sldMk cId="0" sldId="275"/>
            <ac:spMk id="2278" creationId="{00000000-0000-0000-0000-000000000000}"/>
          </ac:spMkLst>
        </pc:spChg>
        <pc:spChg chg="del">
          <ac:chgData name="Louise Wood (2400594)" userId="S::2400594@student.uwtsd.ac.uk::ead15e14-d614-416f-871d-2e8920a04394" providerId="AD" clId="Web-{8B6F7B68-54DE-6B08-53D0-D5797C1B124B}" dt="2025-05-15T19:44:29.656" v="490"/>
          <ac:spMkLst>
            <pc:docMk/>
            <pc:sldMk cId="0" sldId="275"/>
            <ac:spMk id="2279" creationId="{00000000-0000-0000-0000-000000000000}"/>
          </ac:spMkLst>
        </pc:spChg>
        <pc:spChg chg="del">
          <ac:chgData name="Louise Wood (2400594)" userId="S::2400594@student.uwtsd.ac.uk::ead15e14-d614-416f-871d-2e8920a04394" providerId="AD" clId="Web-{8B6F7B68-54DE-6B08-53D0-D5797C1B124B}" dt="2025-05-15T19:43:35.201" v="484"/>
          <ac:spMkLst>
            <pc:docMk/>
            <pc:sldMk cId="0" sldId="275"/>
            <ac:spMk id="2280" creationId="{00000000-0000-0000-0000-000000000000}"/>
          </ac:spMkLst>
        </pc:spChg>
        <pc:spChg chg="del mod">
          <ac:chgData name="Louise Wood (2400594)" userId="S::2400594@student.uwtsd.ac.uk::ead15e14-d614-416f-871d-2e8920a04394" providerId="AD" clId="Web-{8B6F7B68-54DE-6B08-53D0-D5797C1B124B}" dt="2025-05-15T19:43:51.451" v="486"/>
          <ac:spMkLst>
            <pc:docMk/>
            <pc:sldMk cId="0" sldId="275"/>
            <ac:spMk id="2281" creationId="{00000000-0000-0000-0000-000000000000}"/>
          </ac:spMkLst>
        </pc:spChg>
        <pc:spChg chg="del">
          <ac:chgData name="Louise Wood (2400594)" userId="S::2400594@student.uwtsd.ac.uk::ead15e14-d614-416f-871d-2e8920a04394" providerId="AD" clId="Web-{8B6F7B68-54DE-6B08-53D0-D5797C1B124B}" dt="2025-05-15T19:44:36.797" v="491"/>
          <ac:spMkLst>
            <pc:docMk/>
            <pc:sldMk cId="0" sldId="275"/>
            <ac:spMk id="2282" creationId="{00000000-0000-0000-0000-000000000000}"/>
          </ac:spMkLst>
        </pc:spChg>
        <pc:grpChg chg="del">
          <ac:chgData name="Louise Wood (2400594)" userId="S::2400594@student.uwtsd.ac.uk::ead15e14-d614-416f-871d-2e8920a04394" providerId="AD" clId="Web-{8B6F7B68-54DE-6B08-53D0-D5797C1B124B}" dt="2025-05-15T19:43:31.294" v="483"/>
          <ac:grpSpMkLst>
            <pc:docMk/>
            <pc:sldMk cId="0" sldId="275"/>
            <ac:grpSpMk id="2269" creationId="{00000000-0000-0000-0000-000000000000}"/>
          </ac:grpSpMkLst>
        </pc:grpChg>
      </pc:sldChg>
      <pc:sldChg chg="modSp">
        <pc:chgData name="Louise Wood (2400594)" userId="S::2400594@student.uwtsd.ac.uk::ead15e14-d614-416f-871d-2e8920a04394" providerId="AD" clId="Web-{8B6F7B68-54DE-6B08-53D0-D5797C1B124B}" dt="2025-05-15T20:49:55.261" v="1245" actId="20577"/>
        <pc:sldMkLst>
          <pc:docMk/>
          <pc:sldMk cId="2277632720" sldId="355"/>
        </pc:sldMkLst>
        <pc:spChg chg="mod">
          <ac:chgData name="Louise Wood (2400594)" userId="S::2400594@student.uwtsd.ac.uk::ead15e14-d614-416f-871d-2e8920a04394" providerId="AD" clId="Web-{8B6F7B68-54DE-6B08-53D0-D5797C1B124B}" dt="2025-05-15T20:49:55.261" v="1245" actId="20577"/>
          <ac:spMkLst>
            <pc:docMk/>
            <pc:sldMk cId="2277632720" sldId="355"/>
            <ac:spMk id="1722" creationId="{9256982C-65C3-811D-C7B9-DBA6FE437C0D}"/>
          </ac:spMkLst>
        </pc:spChg>
      </pc:sldChg>
      <pc:sldChg chg="modSp">
        <pc:chgData name="Louise Wood (2400594)" userId="S::2400594@student.uwtsd.ac.uk::ead15e14-d614-416f-871d-2e8920a04394" providerId="AD" clId="Web-{8B6F7B68-54DE-6B08-53D0-D5797C1B124B}" dt="2025-05-15T20:51:31.797" v="1252" actId="20577"/>
        <pc:sldMkLst>
          <pc:docMk/>
          <pc:sldMk cId="2288780428" sldId="356"/>
        </pc:sldMkLst>
        <pc:spChg chg="mod">
          <ac:chgData name="Louise Wood (2400594)" userId="S::2400594@student.uwtsd.ac.uk::ead15e14-d614-416f-871d-2e8920a04394" providerId="AD" clId="Web-{8B6F7B68-54DE-6B08-53D0-D5797C1B124B}" dt="2025-05-15T20:51:31.797" v="1252" actId="20577"/>
          <ac:spMkLst>
            <pc:docMk/>
            <pc:sldMk cId="2288780428" sldId="356"/>
            <ac:spMk id="1722" creationId="{BD0DCC01-5755-F8E5-A568-B252E3318B4C}"/>
          </ac:spMkLst>
        </pc:spChg>
      </pc:sldChg>
      <pc:sldChg chg="modSp">
        <pc:chgData name="Louise Wood (2400594)" userId="S::2400594@student.uwtsd.ac.uk::ead15e14-d614-416f-871d-2e8920a04394" providerId="AD" clId="Web-{8B6F7B68-54DE-6B08-53D0-D5797C1B124B}" dt="2025-05-15T20:51:42.219" v="1253" actId="20577"/>
        <pc:sldMkLst>
          <pc:docMk/>
          <pc:sldMk cId="207451571" sldId="357"/>
        </pc:sldMkLst>
        <pc:spChg chg="mod">
          <ac:chgData name="Louise Wood (2400594)" userId="S::2400594@student.uwtsd.ac.uk::ead15e14-d614-416f-871d-2e8920a04394" providerId="AD" clId="Web-{8B6F7B68-54DE-6B08-53D0-D5797C1B124B}" dt="2025-05-15T20:51:42.219" v="1253" actId="20577"/>
          <ac:spMkLst>
            <pc:docMk/>
            <pc:sldMk cId="207451571" sldId="357"/>
            <ac:spMk id="1722" creationId="{2F8B8ED3-2E8A-818A-276B-984EBF2B0159}"/>
          </ac:spMkLst>
        </pc:spChg>
      </pc:sldChg>
      <pc:sldChg chg="addSp modSp">
        <pc:chgData name="Louise Wood (2400594)" userId="S::2400594@student.uwtsd.ac.uk::ead15e14-d614-416f-871d-2e8920a04394" providerId="AD" clId="Web-{8B6F7B68-54DE-6B08-53D0-D5797C1B124B}" dt="2025-05-15T20:50:12.887" v="1246" actId="20577"/>
        <pc:sldMkLst>
          <pc:docMk/>
          <pc:sldMk cId="1777069828" sldId="358"/>
        </pc:sldMkLst>
        <pc:spChg chg="mod">
          <ac:chgData name="Louise Wood (2400594)" userId="S::2400594@student.uwtsd.ac.uk::ead15e14-d614-416f-871d-2e8920a04394" providerId="AD" clId="Web-{8B6F7B68-54DE-6B08-53D0-D5797C1B124B}" dt="2025-05-15T20:50:12.887" v="1246" actId="20577"/>
          <ac:spMkLst>
            <pc:docMk/>
            <pc:sldMk cId="1777069828" sldId="358"/>
            <ac:spMk id="3" creationId="{8B9D4230-F358-8944-E5EA-CCE82A325EC6}"/>
          </ac:spMkLst>
        </pc:spChg>
        <pc:picChg chg="add mod">
          <ac:chgData name="Louise Wood (2400594)" userId="S::2400594@student.uwtsd.ac.uk::ead15e14-d614-416f-871d-2e8920a04394" providerId="AD" clId="Web-{8B6F7B68-54DE-6B08-53D0-D5797C1B124B}" dt="2025-05-15T20:05:57.650" v="807" actId="1076"/>
          <ac:picMkLst>
            <pc:docMk/>
            <pc:sldMk cId="1777069828" sldId="358"/>
            <ac:picMk id="4" creationId="{5A490F56-F336-CCEB-802E-B5311208967E}"/>
          </ac:picMkLst>
        </pc:picChg>
      </pc:sldChg>
      <pc:sldChg chg="modSp ord">
        <pc:chgData name="Louise Wood (2400594)" userId="S::2400594@student.uwtsd.ac.uk::ead15e14-d614-416f-871d-2e8920a04394" providerId="AD" clId="Web-{8B6F7B68-54DE-6B08-53D0-D5797C1B124B}" dt="2025-05-15T20:52:11.267" v="1255" actId="20577"/>
        <pc:sldMkLst>
          <pc:docMk/>
          <pc:sldMk cId="1111459699" sldId="359"/>
        </pc:sldMkLst>
        <pc:spChg chg="mod">
          <ac:chgData name="Louise Wood (2400594)" userId="S::2400594@student.uwtsd.ac.uk::ead15e14-d614-416f-871d-2e8920a04394" providerId="AD" clId="Web-{8B6F7B68-54DE-6B08-53D0-D5797C1B124B}" dt="2025-05-15T20:52:11.267" v="1255" actId="20577"/>
          <ac:spMkLst>
            <pc:docMk/>
            <pc:sldMk cId="1111459699" sldId="359"/>
            <ac:spMk id="2" creationId="{1CEF7D74-2088-D2A8-91A2-8852DA4666B9}"/>
          </ac:spMkLst>
        </pc:spChg>
      </pc:sldChg>
      <pc:sldChg chg="modSp new">
        <pc:chgData name="Louise Wood (2400594)" userId="S::2400594@student.uwtsd.ac.uk::ead15e14-d614-416f-871d-2e8920a04394" providerId="AD" clId="Web-{8B6F7B68-54DE-6B08-53D0-D5797C1B124B}" dt="2025-05-15T20:52:36.799" v="1302" actId="20577"/>
        <pc:sldMkLst>
          <pc:docMk/>
          <pc:sldMk cId="3724385136" sldId="360"/>
        </pc:sldMkLst>
        <pc:spChg chg="mod">
          <ac:chgData name="Louise Wood (2400594)" userId="S::2400594@student.uwtsd.ac.uk::ead15e14-d614-416f-871d-2e8920a04394" providerId="AD" clId="Web-{8B6F7B68-54DE-6B08-53D0-D5797C1B124B}" dt="2025-05-15T15:25:41.899" v="27" actId="14100"/>
          <ac:spMkLst>
            <pc:docMk/>
            <pc:sldMk cId="3724385136" sldId="360"/>
            <ac:spMk id="2" creationId="{A0821C05-9A01-EEAD-C5E3-BC8AAA4ABA45}"/>
          </ac:spMkLst>
        </pc:spChg>
        <pc:spChg chg="mod">
          <ac:chgData name="Louise Wood (2400594)" userId="S::2400594@student.uwtsd.ac.uk::ead15e14-d614-416f-871d-2e8920a04394" providerId="AD" clId="Web-{8B6F7B68-54DE-6B08-53D0-D5797C1B124B}" dt="2025-05-15T20:52:36.799" v="1302" actId="20577"/>
          <ac:spMkLst>
            <pc:docMk/>
            <pc:sldMk cId="3724385136" sldId="360"/>
            <ac:spMk id="3" creationId="{4EF5E4D1-BE04-6810-8E64-1837F4EA585C}"/>
          </ac:spMkLst>
        </pc:spChg>
      </pc:sldChg>
      <pc:sldChg chg="addSp modSp add replId">
        <pc:chgData name="Louise Wood (2400594)" userId="S::2400594@student.uwtsd.ac.uk::ead15e14-d614-416f-871d-2e8920a04394" providerId="AD" clId="Web-{8B6F7B68-54DE-6B08-53D0-D5797C1B124B}" dt="2025-05-15T20:52:19.783" v="1257" actId="20577"/>
        <pc:sldMkLst>
          <pc:docMk/>
          <pc:sldMk cId="1372202840" sldId="361"/>
        </pc:sldMkLst>
        <pc:spChg chg="mod">
          <ac:chgData name="Louise Wood (2400594)" userId="S::2400594@student.uwtsd.ac.uk::ead15e14-d614-416f-871d-2e8920a04394" providerId="AD" clId="Web-{8B6F7B68-54DE-6B08-53D0-D5797C1B124B}" dt="2025-05-15T20:52:19.783" v="1257" actId="20577"/>
          <ac:spMkLst>
            <pc:docMk/>
            <pc:sldMk cId="1372202840" sldId="361"/>
            <ac:spMk id="2" creationId="{8FACBBEA-91F7-7AA2-B7ED-607A5BD34590}"/>
          </ac:spMkLst>
        </pc:spChg>
        <pc:spChg chg="add mod">
          <ac:chgData name="Louise Wood (2400594)" userId="S::2400594@student.uwtsd.ac.uk::ead15e14-d614-416f-871d-2e8920a04394" providerId="AD" clId="Web-{8B6F7B68-54DE-6B08-53D0-D5797C1B124B}" dt="2025-05-15T19:10:03.018" v="385"/>
          <ac:spMkLst>
            <pc:docMk/>
            <pc:sldMk cId="1372202840" sldId="361"/>
            <ac:spMk id="3" creationId="{1D19DEE1-259E-445E-D76F-0CED9B0A19CB}"/>
          </ac:spMkLst>
        </pc:spChg>
        <pc:picChg chg="mod modCrop">
          <ac:chgData name="Louise Wood (2400594)" userId="S::2400594@student.uwtsd.ac.uk::ead15e14-d614-416f-871d-2e8920a04394" providerId="AD" clId="Web-{8B6F7B68-54DE-6B08-53D0-D5797C1B124B}" dt="2025-05-15T19:10:16.487" v="387"/>
          <ac:picMkLst>
            <pc:docMk/>
            <pc:sldMk cId="1372202840" sldId="361"/>
            <ac:picMk id="1728" creationId="{CD968FAB-895B-46E9-5271-31738605B71C}"/>
          </ac:picMkLst>
        </pc:picChg>
      </pc:sldChg>
      <pc:sldChg chg="delSp modSp add replId">
        <pc:chgData name="Louise Wood (2400594)" userId="S::2400594@student.uwtsd.ac.uk::ead15e14-d614-416f-871d-2e8920a04394" providerId="AD" clId="Web-{8B6F7B68-54DE-6B08-53D0-D5797C1B124B}" dt="2025-05-15T19:48:33.416" v="561"/>
        <pc:sldMkLst>
          <pc:docMk/>
          <pc:sldMk cId="1343161136" sldId="362"/>
        </pc:sldMkLst>
        <pc:spChg chg="del mod">
          <ac:chgData name="Louise Wood (2400594)" userId="S::2400594@student.uwtsd.ac.uk::ead15e14-d614-416f-871d-2e8920a04394" providerId="AD" clId="Web-{8B6F7B68-54DE-6B08-53D0-D5797C1B124B}" dt="2025-05-15T19:48:33.416" v="561"/>
          <ac:spMkLst>
            <pc:docMk/>
            <pc:sldMk cId="1343161136" sldId="362"/>
            <ac:spMk id="4" creationId="{FA70EFEE-0316-6A30-8993-F853CC3410E7}"/>
          </ac:spMkLst>
        </pc:spChg>
        <pc:spChg chg="mod">
          <ac:chgData name="Louise Wood (2400594)" userId="S::2400594@student.uwtsd.ac.uk::ead15e14-d614-416f-871d-2e8920a04394" providerId="AD" clId="Web-{8B6F7B68-54DE-6B08-53D0-D5797C1B124B}" dt="2025-05-15T19:47:25.632" v="551" actId="20577"/>
          <ac:spMkLst>
            <pc:docMk/>
            <pc:sldMk cId="1343161136" sldId="362"/>
            <ac:spMk id="2189" creationId="{431CDAD2-4A33-2330-FDB0-203B9EF882D6}"/>
          </ac:spMkLst>
        </pc:spChg>
        <pc:spChg chg="mod">
          <ac:chgData name="Louise Wood (2400594)" userId="S::2400594@student.uwtsd.ac.uk::ead15e14-d614-416f-871d-2e8920a04394" providerId="AD" clId="Web-{8B6F7B68-54DE-6B08-53D0-D5797C1B124B}" dt="2025-05-15T19:48:29.088" v="558" actId="20577"/>
          <ac:spMkLst>
            <pc:docMk/>
            <pc:sldMk cId="1343161136" sldId="362"/>
            <ac:spMk id="2190" creationId="{708EDADA-B34D-7DA7-56B3-9F11674678A3}"/>
          </ac:spMkLst>
        </pc:spChg>
      </pc:sldChg>
      <pc:sldChg chg="modSp new">
        <pc:chgData name="Louise Wood (2400594)" userId="S::2400594@student.uwtsd.ac.uk::ead15e14-d614-416f-871d-2e8920a04394" providerId="AD" clId="Web-{8B6F7B68-54DE-6B08-53D0-D5797C1B124B}" dt="2025-05-15T20:50:32.825" v="1250" actId="20577"/>
        <pc:sldMkLst>
          <pc:docMk/>
          <pc:sldMk cId="2319582158" sldId="363"/>
        </pc:sldMkLst>
        <pc:spChg chg="mod">
          <ac:chgData name="Louise Wood (2400594)" userId="S::2400594@student.uwtsd.ac.uk::ead15e14-d614-416f-871d-2e8920a04394" providerId="AD" clId="Web-{8B6F7B68-54DE-6B08-53D0-D5797C1B124B}" dt="2025-05-15T20:23:36.900" v="868" actId="20577"/>
          <ac:spMkLst>
            <pc:docMk/>
            <pc:sldMk cId="2319582158" sldId="363"/>
            <ac:spMk id="2" creationId="{19EC2831-6187-3A74-4CDA-7B2676021731}"/>
          </ac:spMkLst>
        </pc:spChg>
        <pc:spChg chg="mod">
          <ac:chgData name="Louise Wood (2400594)" userId="S::2400594@student.uwtsd.ac.uk::ead15e14-d614-416f-871d-2e8920a04394" providerId="AD" clId="Web-{8B6F7B68-54DE-6B08-53D0-D5797C1B124B}" dt="2025-05-15T20:50:32.825" v="1250" actId="20577"/>
          <ac:spMkLst>
            <pc:docMk/>
            <pc:sldMk cId="2319582158" sldId="363"/>
            <ac:spMk id="3" creationId="{954591C9-63A2-41BE-1631-680CACA63E31}"/>
          </ac:spMkLst>
        </pc:spChg>
      </pc:sldChg>
      <pc:sldChg chg="modSp new">
        <pc:chgData name="Louise Wood (2400594)" userId="S::2400594@student.uwtsd.ac.uk::ead15e14-d614-416f-871d-2e8920a04394" providerId="AD" clId="Web-{8B6F7B68-54DE-6B08-53D0-D5797C1B124B}" dt="2025-05-15T20:43:18.870" v="1127" actId="20577"/>
        <pc:sldMkLst>
          <pc:docMk/>
          <pc:sldMk cId="2910155342" sldId="364"/>
        </pc:sldMkLst>
        <pc:spChg chg="mod">
          <ac:chgData name="Louise Wood (2400594)" userId="S::2400594@student.uwtsd.ac.uk::ead15e14-d614-416f-871d-2e8920a04394" providerId="AD" clId="Web-{8B6F7B68-54DE-6B08-53D0-D5797C1B124B}" dt="2025-05-15T20:33:39.143" v="980" actId="14100"/>
          <ac:spMkLst>
            <pc:docMk/>
            <pc:sldMk cId="2910155342" sldId="364"/>
            <ac:spMk id="2" creationId="{82B7B886-D488-EC9A-86B9-4DF610D6F16A}"/>
          </ac:spMkLst>
        </pc:spChg>
        <pc:spChg chg="mod">
          <ac:chgData name="Louise Wood (2400594)" userId="S::2400594@student.uwtsd.ac.uk::ead15e14-d614-416f-871d-2e8920a04394" providerId="AD" clId="Web-{8B6F7B68-54DE-6B08-53D0-D5797C1B124B}" dt="2025-05-15T20:43:18.870" v="1127" actId="20577"/>
          <ac:spMkLst>
            <pc:docMk/>
            <pc:sldMk cId="2910155342" sldId="364"/>
            <ac:spMk id="3" creationId="{607D3265-E776-7A01-1655-B7BA42D0FB90}"/>
          </ac:spMkLst>
        </pc:spChg>
      </pc:sldChg>
      <pc:sldChg chg="modSp add replId">
        <pc:chgData name="Louise Wood (2400594)" userId="S::2400594@student.uwtsd.ac.uk::ead15e14-d614-416f-871d-2e8920a04394" providerId="AD" clId="Web-{8B6F7B68-54DE-6B08-53D0-D5797C1B124B}" dt="2025-05-15T20:49:21.572" v="1242" actId="20577"/>
        <pc:sldMkLst>
          <pc:docMk/>
          <pc:sldMk cId="1844889041" sldId="365"/>
        </pc:sldMkLst>
        <pc:spChg chg="mod">
          <ac:chgData name="Louise Wood (2400594)" userId="S::2400594@student.uwtsd.ac.uk::ead15e14-d614-416f-871d-2e8920a04394" providerId="AD" clId="Web-{8B6F7B68-54DE-6B08-53D0-D5797C1B124B}" dt="2025-05-15T20:43:51.340" v="1152" actId="14100"/>
          <ac:spMkLst>
            <pc:docMk/>
            <pc:sldMk cId="1844889041" sldId="365"/>
            <ac:spMk id="2" creationId="{E0427F6E-C1E9-45C7-AEF1-2CAFF123E632}"/>
          </ac:spMkLst>
        </pc:spChg>
        <pc:spChg chg="mod">
          <ac:chgData name="Louise Wood (2400594)" userId="S::2400594@student.uwtsd.ac.uk::ead15e14-d614-416f-871d-2e8920a04394" providerId="AD" clId="Web-{8B6F7B68-54DE-6B08-53D0-D5797C1B124B}" dt="2025-05-15T20:49:21.572" v="1242" actId="20577"/>
          <ac:spMkLst>
            <pc:docMk/>
            <pc:sldMk cId="1844889041" sldId="365"/>
            <ac:spMk id="3" creationId="{8EE44458-FEA7-F05E-71F1-2D1FE573F040}"/>
          </ac:spMkLst>
        </pc:spChg>
      </pc:sldChg>
    </pc:docChg>
  </pc:docChgLst>
  <pc:docChgLst>
    <pc:chgData name="Louise Wood (2400594)" userId="S::2400594@student.uwtsd.ac.uk::ead15e14-d614-416f-871d-2e8920a04394" providerId="AD" clId="Web-{409BDD30-89FA-04DB-E40C-FAD92D896CF5}"/>
    <pc:docChg chg="addSld modSld sldOrd">
      <pc:chgData name="Louise Wood (2400594)" userId="S::2400594@student.uwtsd.ac.uk::ead15e14-d614-416f-871d-2e8920a04394" providerId="AD" clId="Web-{409BDD30-89FA-04DB-E40C-FAD92D896CF5}" dt="2025-03-20T14:27:05.052" v="463"/>
      <pc:docMkLst>
        <pc:docMk/>
      </pc:docMkLst>
      <pc:sldChg chg="addSp delSp modSp">
        <pc:chgData name="Louise Wood (2400594)" userId="S::2400594@student.uwtsd.ac.uk::ead15e14-d614-416f-871d-2e8920a04394" providerId="AD" clId="Web-{409BDD30-89FA-04DB-E40C-FAD92D896CF5}" dt="2025-03-20T14:09:55.690" v="137" actId="20577"/>
        <pc:sldMkLst>
          <pc:docMk/>
          <pc:sldMk cId="0" sldId="257"/>
        </pc:sldMkLst>
        <pc:spChg chg="add del mod">
          <ac:chgData name="Louise Wood (2400594)" userId="S::2400594@student.uwtsd.ac.uk::ead15e14-d614-416f-871d-2e8920a04394" providerId="AD" clId="Web-{409BDD30-89FA-04DB-E40C-FAD92D896CF5}" dt="2025-03-20T14:06:47.997" v="67"/>
          <ac:spMkLst>
            <pc:docMk/>
            <pc:sldMk cId="0" sldId="257"/>
            <ac:spMk id="2" creationId="{73D62D21-4B75-70B5-AD9D-55E7CCE37322}"/>
          </ac:spMkLst>
        </pc:spChg>
        <pc:spChg chg="add mod">
          <ac:chgData name="Louise Wood (2400594)" userId="S::2400594@student.uwtsd.ac.uk::ead15e14-d614-416f-871d-2e8920a04394" providerId="AD" clId="Web-{409BDD30-89FA-04DB-E40C-FAD92D896CF5}" dt="2025-03-20T14:09:55.690" v="137" actId="20577"/>
          <ac:spMkLst>
            <pc:docMk/>
            <pc:sldMk cId="0" sldId="257"/>
            <ac:spMk id="5" creationId="{8614510E-6FA2-2EE3-7DBC-FE7F5D8FF035}"/>
          </ac:spMkLst>
        </pc:spChg>
        <pc:spChg chg="mod">
          <ac:chgData name="Louise Wood (2400594)" userId="S::2400594@student.uwtsd.ac.uk::ead15e14-d614-416f-871d-2e8920a04394" providerId="AD" clId="Web-{409BDD30-89FA-04DB-E40C-FAD92D896CF5}" dt="2025-03-20T14:02:57.848" v="32" actId="20577"/>
          <ac:spMkLst>
            <pc:docMk/>
            <pc:sldMk cId="0" sldId="257"/>
            <ac:spMk id="1556" creationId="{00000000-0000-0000-0000-000000000000}"/>
          </ac:spMkLst>
        </pc:spChg>
        <pc:spChg chg="add del mod">
          <ac:chgData name="Louise Wood (2400594)" userId="S::2400594@student.uwtsd.ac.uk::ead15e14-d614-416f-871d-2e8920a04394" providerId="AD" clId="Web-{409BDD30-89FA-04DB-E40C-FAD92D896CF5}" dt="2025-03-20T14:05:20.791" v="55" actId="20577"/>
          <ac:spMkLst>
            <pc:docMk/>
            <pc:sldMk cId="0" sldId="257"/>
            <ac:spMk id="1557" creationId="{00000000-0000-0000-0000-000000000000}"/>
          </ac:spMkLst>
        </pc:spChg>
        <pc:spChg chg="del">
          <ac:chgData name="Louise Wood (2400594)" userId="S::2400594@student.uwtsd.ac.uk::ead15e14-d614-416f-871d-2e8920a04394" providerId="AD" clId="Web-{409BDD30-89FA-04DB-E40C-FAD92D896CF5}" dt="2025-03-20T14:06:01.464" v="58"/>
          <ac:spMkLst>
            <pc:docMk/>
            <pc:sldMk cId="0" sldId="257"/>
            <ac:spMk id="1558" creationId="{00000000-0000-0000-0000-000000000000}"/>
          </ac:spMkLst>
        </pc:spChg>
        <pc:spChg chg="del">
          <ac:chgData name="Louise Wood (2400594)" userId="S::2400594@student.uwtsd.ac.uk::ead15e14-d614-416f-871d-2e8920a04394" providerId="AD" clId="Web-{409BDD30-89FA-04DB-E40C-FAD92D896CF5}" dt="2025-03-20T14:06:02.261" v="59"/>
          <ac:spMkLst>
            <pc:docMk/>
            <pc:sldMk cId="0" sldId="257"/>
            <ac:spMk id="1559" creationId="{00000000-0000-0000-0000-000000000000}"/>
          </ac:spMkLst>
        </pc:spChg>
        <pc:graphicFrameChg chg="add del mod">
          <ac:chgData name="Louise Wood (2400594)" userId="S::2400594@student.uwtsd.ac.uk::ead15e14-d614-416f-871d-2e8920a04394" providerId="AD" clId="Web-{409BDD30-89FA-04DB-E40C-FAD92D896CF5}" dt="2025-03-20T14:06:34.996" v="66"/>
          <ac:graphicFrameMkLst>
            <pc:docMk/>
            <pc:sldMk cId="0" sldId="257"/>
            <ac:graphicFrameMk id="4" creationId="{3443E585-F7CF-3019-CE71-389C63529E73}"/>
          </ac:graphicFrameMkLst>
        </pc:graphicFrameChg>
        <pc:graphicFrameChg chg="del modGraphic">
          <ac:chgData name="Louise Wood (2400594)" userId="S::2400594@student.uwtsd.ac.uk::ead15e14-d614-416f-871d-2e8920a04394" providerId="AD" clId="Web-{409BDD30-89FA-04DB-E40C-FAD92D896CF5}" dt="2025-03-20T14:05:56.089" v="57"/>
          <ac:graphicFrameMkLst>
            <pc:docMk/>
            <pc:sldMk cId="0" sldId="257"/>
            <ac:graphicFrameMk id="1560" creationId="{00000000-0000-0000-0000-000000000000}"/>
          </ac:graphicFrameMkLst>
        </pc:graphicFrameChg>
      </pc:sldChg>
      <pc:sldChg chg="modSp ord">
        <pc:chgData name="Louise Wood (2400594)" userId="S::2400594@student.uwtsd.ac.uk::ead15e14-d614-416f-871d-2e8920a04394" providerId="AD" clId="Web-{409BDD30-89FA-04DB-E40C-FAD92D896CF5}" dt="2025-03-20T14:02:26.269" v="17" actId="20577"/>
        <pc:sldMkLst>
          <pc:docMk/>
          <pc:sldMk cId="0" sldId="258"/>
        </pc:sldMkLst>
        <pc:spChg chg="mod">
          <ac:chgData name="Louise Wood (2400594)" userId="S::2400594@student.uwtsd.ac.uk::ead15e14-d614-416f-871d-2e8920a04394" providerId="AD" clId="Web-{409BDD30-89FA-04DB-E40C-FAD92D896CF5}" dt="2025-03-20T14:01:29.611" v="4" actId="20577"/>
          <ac:spMkLst>
            <pc:docMk/>
            <pc:sldMk cId="0" sldId="258"/>
            <ac:spMk id="1565" creationId="{00000000-0000-0000-0000-000000000000}"/>
          </ac:spMkLst>
        </pc:spChg>
        <pc:spChg chg="mod">
          <ac:chgData name="Louise Wood (2400594)" userId="S::2400594@student.uwtsd.ac.uk::ead15e14-d614-416f-871d-2e8920a04394" providerId="AD" clId="Web-{409BDD30-89FA-04DB-E40C-FAD92D896CF5}" dt="2025-03-20T14:02:26.269" v="17" actId="20577"/>
          <ac:spMkLst>
            <pc:docMk/>
            <pc:sldMk cId="0" sldId="258"/>
            <ac:spMk id="1566" creationId="{00000000-0000-0000-0000-000000000000}"/>
          </ac:spMkLst>
        </pc:spChg>
      </pc:sldChg>
      <pc:sldChg chg="delSp modSp modNotes">
        <pc:chgData name="Louise Wood (2400594)" userId="S::2400594@student.uwtsd.ac.uk::ead15e14-d614-416f-871d-2e8920a04394" providerId="AD" clId="Web-{409BDD30-89FA-04DB-E40C-FAD92D896CF5}" dt="2025-03-20T14:21:53.417" v="415"/>
        <pc:sldMkLst>
          <pc:docMk/>
          <pc:sldMk cId="0" sldId="259"/>
        </pc:sldMkLst>
        <pc:spChg chg="mod">
          <ac:chgData name="Louise Wood (2400594)" userId="S::2400594@student.uwtsd.ac.uk::ead15e14-d614-416f-871d-2e8920a04394" providerId="AD" clId="Web-{409BDD30-89FA-04DB-E40C-FAD92D896CF5}" dt="2025-03-20T14:13:21.478" v="175" actId="1076"/>
          <ac:spMkLst>
            <pc:docMk/>
            <pc:sldMk cId="0" sldId="259"/>
            <ac:spMk id="1571" creationId="{00000000-0000-0000-0000-000000000000}"/>
          </ac:spMkLst>
        </pc:spChg>
        <pc:spChg chg="del mod">
          <ac:chgData name="Louise Wood (2400594)" userId="S::2400594@student.uwtsd.ac.uk::ead15e14-d614-416f-871d-2e8920a04394" providerId="AD" clId="Web-{409BDD30-89FA-04DB-E40C-FAD92D896CF5}" dt="2025-03-20T14:13:15.462" v="174"/>
          <ac:spMkLst>
            <pc:docMk/>
            <pc:sldMk cId="0" sldId="259"/>
            <ac:spMk id="1572" creationId="{00000000-0000-0000-0000-000000000000}"/>
          </ac:spMkLst>
        </pc:spChg>
        <pc:spChg chg="mod">
          <ac:chgData name="Louise Wood (2400594)" userId="S::2400594@student.uwtsd.ac.uk::ead15e14-d614-416f-871d-2e8920a04394" providerId="AD" clId="Web-{409BDD30-89FA-04DB-E40C-FAD92D896CF5}" dt="2025-03-20T14:13:30.072" v="177" actId="14100"/>
          <ac:spMkLst>
            <pc:docMk/>
            <pc:sldMk cId="0" sldId="259"/>
            <ac:spMk id="1573" creationId="{00000000-0000-0000-0000-000000000000}"/>
          </ac:spMkLst>
        </pc:spChg>
      </pc:sldChg>
      <pc:sldChg chg="modSp">
        <pc:chgData name="Louise Wood (2400594)" userId="S::2400594@student.uwtsd.ac.uk::ead15e14-d614-416f-871d-2e8920a04394" providerId="AD" clId="Web-{409BDD30-89FA-04DB-E40C-FAD92D896CF5}" dt="2025-03-20T14:26:53.599" v="461" actId="20577"/>
        <pc:sldMkLst>
          <pc:docMk/>
          <pc:sldMk cId="0" sldId="260"/>
        </pc:sldMkLst>
        <pc:spChg chg="mod">
          <ac:chgData name="Louise Wood (2400594)" userId="S::2400594@student.uwtsd.ac.uk::ead15e14-d614-416f-871d-2e8920a04394" providerId="AD" clId="Web-{409BDD30-89FA-04DB-E40C-FAD92D896CF5}" dt="2025-03-20T14:25:42.268" v="442" actId="14100"/>
          <ac:spMkLst>
            <pc:docMk/>
            <pc:sldMk cId="0" sldId="260"/>
            <ac:spMk id="1643" creationId="{00000000-0000-0000-0000-000000000000}"/>
          </ac:spMkLst>
        </pc:spChg>
        <pc:spChg chg="mod">
          <ac:chgData name="Louise Wood (2400594)" userId="S::2400594@student.uwtsd.ac.uk::ead15e14-d614-416f-871d-2e8920a04394" providerId="AD" clId="Web-{409BDD30-89FA-04DB-E40C-FAD92D896CF5}" dt="2025-03-20T14:26:53.599" v="461" actId="20577"/>
          <ac:spMkLst>
            <pc:docMk/>
            <pc:sldMk cId="0" sldId="260"/>
            <ac:spMk id="1644" creationId="{00000000-0000-0000-0000-000000000000}"/>
          </ac:spMkLst>
        </pc:spChg>
        <pc:grpChg chg="mod">
          <ac:chgData name="Louise Wood (2400594)" userId="S::2400594@student.uwtsd.ac.uk::ead15e14-d614-416f-871d-2e8920a04394" providerId="AD" clId="Web-{409BDD30-89FA-04DB-E40C-FAD92D896CF5}" dt="2025-03-20T14:25:48.550" v="443" actId="14100"/>
          <ac:grpSpMkLst>
            <pc:docMk/>
            <pc:sldMk cId="0" sldId="260"/>
            <ac:grpSpMk id="1603" creationId="{00000000-0000-0000-0000-000000000000}"/>
          </ac:grpSpMkLst>
        </pc:grpChg>
      </pc:sldChg>
      <pc:sldChg chg="add replId">
        <pc:chgData name="Louise Wood (2400594)" userId="S::2400594@student.uwtsd.ac.uk::ead15e14-d614-416f-871d-2e8920a04394" providerId="AD" clId="Web-{409BDD30-89FA-04DB-E40C-FAD92D896CF5}" dt="2025-03-20T14:27:00.693" v="462"/>
        <pc:sldMkLst>
          <pc:docMk/>
          <pc:sldMk cId="2662240664" sldId="348"/>
        </pc:sldMkLst>
      </pc:sldChg>
      <pc:sldChg chg="add replId">
        <pc:chgData name="Louise Wood (2400594)" userId="S::2400594@student.uwtsd.ac.uk::ead15e14-d614-416f-871d-2e8920a04394" providerId="AD" clId="Web-{409BDD30-89FA-04DB-E40C-FAD92D896CF5}" dt="2025-03-20T14:27:05.052" v="463"/>
        <pc:sldMkLst>
          <pc:docMk/>
          <pc:sldMk cId="3255029903" sldId="349"/>
        </pc:sldMkLst>
      </pc:sldChg>
    </pc:docChg>
  </pc:docChgLst>
  <pc:docChgLst>
    <pc:chgData name="Louise Wood (2400594)" userId="S::2400594@student.uwtsd.ac.uk::ead15e14-d614-416f-871d-2e8920a04394" providerId="AD" clId="Web-{14A73238-9874-CF4D-7FE3-8A1AF203EE97}"/>
    <pc:docChg chg="delSld modSld">
      <pc:chgData name="Louise Wood (2400594)" userId="S::2400594@student.uwtsd.ac.uk::ead15e14-d614-416f-871d-2e8920a04394" providerId="AD" clId="Web-{14A73238-9874-CF4D-7FE3-8A1AF203EE97}" dt="2025-05-13T15:15:01.297" v="125" actId="20577"/>
      <pc:docMkLst>
        <pc:docMk/>
      </pc:docMkLst>
      <pc:sldChg chg="modSp">
        <pc:chgData name="Louise Wood (2400594)" userId="S::2400594@student.uwtsd.ac.uk::ead15e14-d614-416f-871d-2e8920a04394" providerId="AD" clId="Web-{14A73238-9874-CF4D-7FE3-8A1AF203EE97}" dt="2025-05-13T15:08:34.827" v="116" actId="20577"/>
        <pc:sldMkLst>
          <pc:docMk/>
          <pc:sldMk cId="0" sldId="264"/>
        </pc:sldMkLst>
        <pc:spChg chg="mod">
          <ac:chgData name="Louise Wood (2400594)" userId="S::2400594@student.uwtsd.ac.uk::ead15e14-d614-416f-871d-2e8920a04394" providerId="AD" clId="Web-{14A73238-9874-CF4D-7FE3-8A1AF203EE97}" dt="2025-05-13T15:08:34.827" v="116" actId="20577"/>
          <ac:spMkLst>
            <pc:docMk/>
            <pc:sldMk cId="0" sldId="264"/>
            <ac:spMk id="1722" creationId="{00000000-0000-0000-0000-000000000000}"/>
          </ac:spMkLst>
        </pc:spChg>
      </pc:sldChg>
      <pc:sldChg chg="del">
        <pc:chgData name="Louise Wood (2400594)" userId="S::2400594@student.uwtsd.ac.uk::ead15e14-d614-416f-871d-2e8920a04394" providerId="AD" clId="Web-{14A73238-9874-CF4D-7FE3-8A1AF203EE97}" dt="2025-05-13T14:50:22.358" v="0"/>
        <pc:sldMkLst>
          <pc:docMk/>
          <pc:sldMk cId="0" sldId="265"/>
        </pc:sldMkLst>
      </pc:sldChg>
      <pc:sldChg chg="del">
        <pc:chgData name="Louise Wood (2400594)" userId="S::2400594@student.uwtsd.ac.uk::ead15e14-d614-416f-871d-2e8920a04394" providerId="AD" clId="Web-{14A73238-9874-CF4D-7FE3-8A1AF203EE97}" dt="2025-05-13T14:50:36.311" v="1"/>
        <pc:sldMkLst>
          <pc:docMk/>
          <pc:sldMk cId="0" sldId="266"/>
        </pc:sldMkLst>
      </pc:sldChg>
      <pc:sldChg chg="modSp">
        <pc:chgData name="Louise Wood (2400594)" userId="S::2400594@student.uwtsd.ac.uk::ead15e14-d614-416f-871d-2e8920a04394" providerId="AD" clId="Web-{14A73238-9874-CF4D-7FE3-8A1AF203EE97}" dt="2025-05-13T15:11:00.927" v="120" actId="20577"/>
        <pc:sldMkLst>
          <pc:docMk/>
          <pc:sldMk cId="3255029903" sldId="349"/>
        </pc:sldMkLst>
        <pc:spChg chg="mod">
          <ac:chgData name="Louise Wood (2400594)" userId="S::2400594@student.uwtsd.ac.uk::ead15e14-d614-416f-871d-2e8920a04394" providerId="AD" clId="Web-{14A73238-9874-CF4D-7FE3-8A1AF203EE97}" dt="2025-05-13T15:11:00.927" v="120" actId="20577"/>
          <ac:spMkLst>
            <pc:docMk/>
            <pc:sldMk cId="3255029903" sldId="349"/>
            <ac:spMk id="1644" creationId="{A0BD5A27-F7AC-C41D-5723-551B1663F55C}"/>
          </ac:spMkLst>
        </pc:spChg>
      </pc:sldChg>
      <pc:sldChg chg="modSp">
        <pc:chgData name="Louise Wood (2400594)" userId="S::2400594@student.uwtsd.ac.uk::ead15e14-d614-416f-871d-2e8920a04394" providerId="AD" clId="Web-{14A73238-9874-CF4D-7FE3-8A1AF203EE97}" dt="2025-05-13T15:15:01.297" v="125" actId="20577"/>
        <pc:sldMkLst>
          <pc:docMk/>
          <pc:sldMk cId="2570301064" sldId="354"/>
        </pc:sldMkLst>
        <pc:spChg chg="mod">
          <ac:chgData name="Louise Wood (2400594)" userId="S::2400594@student.uwtsd.ac.uk::ead15e14-d614-416f-871d-2e8920a04394" providerId="AD" clId="Web-{14A73238-9874-CF4D-7FE3-8A1AF203EE97}" dt="2025-05-13T15:15:01.297" v="125" actId="20577"/>
          <ac:spMkLst>
            <pc:docMk/>
            <pc:sldMk cId="2570301064" sldId="354"/>
            <ac:spMk id="1644" creationId="{75C1289A-D1E2-ACA0-C3D7-0E761EF08DE5}"/>
          </ac:spMkLst>
        </pc:spChg>
      </pc:sldChg>
      <pc:sldChg chg="modSp">
        <pc:chgData name="Louise Wood (2400594)" userId="S::2400594@student.uwtsd.ac.uk::ead15e14-d614-416f-871d-2e8920a04394" providerId="AD" clId="Web-{14A73238-9874-CF4D-7FE3-8A1AF203EE97}" dt="2025-05-13T15:01:26.543" v="113" actId="20577"/>
        <pc:sldMkLst>
          <pc:docMk/>
          <pc:sldMk cId="2277632720" sldId="355"/>
        </pc:sldMkLst>
        <pc:spChg chg="mod">
          <ac:chgData name="Louise Wood (2400594)" userId="S::2400594@student.uwtsd.ac.uk::ead15e14-d614-416f-871d-2e8920a04394" providerId="AD" clId="Web-{14A73238-9874-CF4D-7FE3-8A1AF203EE97}" dt="2025-05-13T15:01:26.543" v="113" actId="20577"/>
          <ac:spMkLst>
            <pc:docMk/>
            <pc:sldMk cId="2277632720" sldId="355"/>
            <ac:spMk id="1722" creationId="{9256982C-65C3-811D-C7B9-DBA6FE437C0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1"/>
        <p:cNvGrpSpPr/>
        <p:nvPr/>
      </p:nvGrpSpPr>
      <p:grpSpPr>
        <a:xfrm>
          <a:off x="0" y="0"/>
          <a:ext cx="0" cy="0"/>
          <a:chOff x="0" y="0"/>
          <a:chExt cx="0" cy="0"/>
        </a:xfrm>
      </p:grpSpPr>
      <p:sp>
        <p:nvSpPr>
          <p:cNvPr id="1492" name="Google Shape;149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3" name="Google Shape;149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4"/>
        <p:cNvGrpSpPr/>
        <p:nvPr/>
      </p:nvGrpSpPr>
      <p:grpSpPr>
        <a:xfrm>
          <a:off x="0" y="0"/>
          <a:ext cx="0" cy="0"/>
          <a:chOff x="0" y="0"/>
          <a:chExt cx="0" cy="0"/>
        </a:xfrm>
      </p:grpSpPr>
      <p:sp>
        <p:nvSpPr>
          <p:cNvPr id="1545" name="Google Shape;1545;gccdb39284a_0_7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6" name="Google Shape;1546;gccdb39284a_0_7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9"/>
        <p:cNvGrpSpPr/>
        <p:nvPr/>
      </p:nvGrpSpPr>
      <p:grpSpPr>
        <a:xfrm>
          <a:off x="0" y="0"/>
          <a:ext cx="0" cy="0"/>
          <a:chOff x="0" y="0"/>
          <a:chExt cx="0" cy="0"/>
        </a:xfrm>
      </p:grpSpPr>
      <p:sp>
        <p:nvSpPr>
          <p:cNvPr id="1600" name="Google Shape;1600;gf2fa020c1d_1_20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01" name="Google Shape;1601;gf2fa020c1d_1_20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9">
          <a:extLst>
            <a:ext uri="{FF2B5EF4-FFF2-40B4-BE49-F238E27FC236}">
              <a16:creationId xmlns:a16="http://schemas.microsoft.com/office/drawing/2014/main" id="{6DE69FF2-21AC-4F2E-7DC5-7008D09A1384}"/>
            </a:ext>
          </a:extLst>
        </p:cNvPr>
        <p:cNvGrpSpPr/>
        <p:nvPr/>
      </p:nvGrpSpPr>
      <p:grpSpPr>
        <a:xfrm>
          <a:off x="0" y="0"/>
          <a:ext cx="0" cy="0"/>
          <a:chOff x="0" y="0"/>
          <a:chExt cx="0" cy="0"/>
        </a:xfrm>
      </p:grpSpPr>
      <p:sp>
        <p:nvSpPr>
          <p:cNvPr id="1600" name="Google Shape;1600;gf2fa020c1d_1_2051:notes">
            <a:extLst>
              <a:ext uri="{FF2B5EF4-FFF2-40B4-BE49-F238E27FC236}">
                <a16:creationId xmlns:a16="http://schemas.microsoft.com/office/drawing/2014/main" id="{4EFFE705-A6B8-4D9B-8844-291C4810134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01" name="Google Shape;1601;gf2fa020c1d_1_2051:notes">
            <a:extLst>
              <a:ext uri="{FF2B5EF4-FFF2-40B4-BE49-F238E27FC236}">
                <a16:creationId xmlns:a16="http://schemas.microsoft.com/office/drawing/2014/main" id="{3DC50AC8-8EF4-2FAF-9152-F8C13D825E7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7431065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9">
          <a:extLst>
            <a:ext uri="{FF2B5EF4-FFF2-40B4-BE49-F238E27FC236}">
              <a16:creationId xmlns:a16="http://schemas.microsoft.com/office/drawing/2014/main" id="{34EC2411-EE5C-0696-2CDC-7A525B1DF467}"/>
            </a:ext>
          </a:extLst>
        </p:cNvPr>
        <p:cNvGrpSpPr/>
        <p:nvPr/>
      </p:nvGrpSpPr>
      <p:grpSpPr>
        <a:xfrm>
          <a:off x="0" y="0"/>
          <a:ext cx="0" cy="0"/>
          <a:chOff x="0" y="0"/>
          <a:chExt cx="0" cy="0"/>
        </a:xfrm>
      </p:grpSpPr>
      <p:sp>
        <p:nvSpPr>
          <p:cNvPr id="1600" name="Google Shape;1600;gf2fa020c1d_1_2051:notes">
            <a:extLst>
              <a:ext uri="{FF2B5EF4-FFF2-40B4-BE49-F238E27FC236}">
                <a16:creationId xmlns:a16="http://schemas.microsoft.com/office/drawing/2014/main" id="{284ECB5C-29A3-B043-E17A-7FFD20EE1FC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01" name="Google Shape;1601;gf2fa020c1d_1_2051:notes">
            <a:extLst>
              <a:ext uri="{FF2B5EF4-FFF2-40B4-BE49-F238E27FC236}">
                <a16:creationId xmlns:a16="http://schemas.microsoft.com/office/drawing/2014/main" id="{99514556-0E4A-6C58-FECA-A339C7BF52C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6919899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9">
          <a:extLst>
            <a:ext uri="{FF2B5EF4-FFF2-40B4-BE49-F238E27FC236}">
              <a16:creationId xmlns:a16="http://schemas.microsoft.com/office/drawing/2014/main" id="{074DEC3C-6D51-1EC1-5E68-4302A403EF87}"/>
            </a:ext>
          </a:extLst>
        </p:cNvPr>
        <p:cNvGrpSpPr/>
        <p:nvPr/>
      </p:nvGrpSpPr>
      <p:grpSpPr>
        <a:xfrm>
          <a:off x="0" y="0"/>
          <a:ext cx="0" cy="0"/>
          <a:chOff x="0" y="0"/>
          <a:chExt cx="0" cy="0"/>
        </a:xfrm>
      </p:grpSpPr>
      <p:sp>
        <p:nvSpPr>
          <p:cNvPr id="1600" name="Google Shape;1600;gf2fa020c1d_1_2051:notes">
            <a:extLst>
              <a:ext uri="{FF2B5EF4-FFF2-40B4-BE49-F238E27FC236}">
                <a16:creationId xmlns:a16="http://schemas.microsoft.com/office/drawing/2014/main" id="{00636ED9-1683-C70F-823E-7651E6D18B8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01" name="Google Shape;1601;gf2fa020c1d_1_2051:notes">
            <a:extLst>
              <a:ext uri="{FF2B5EF4-FFF2-40B4-BE49-F238E27FC236}">
                <a16:creationId xmlns:a16="http://schemas.microsoft.com/office/drawing/2014/main" id="{C7E3C1A3-212F-B42F-3B69-3E642D2D73BF}"/>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025233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9">
          <a:extLst>
            <a:ext uri="{FF2B5EF4-FFF2-40B4-BE49-F238E27FC236}">
              <a16:creationId xmlns:a16="http://schemas.microsoft.com/office/drawing/2014/main" id="{CB201C93-FE11-0A42-774F-310EE2C3A036}"/>
            </a:ext>
          </a:extLst>
        </p:cNvPr>
        <p:cNvGrpSpPr/>
        <p:nvPr/>
      </p:nvGrpSpPr>
      <p:grpSpPr>
        <a:xfrm>
          <a:off x="0" y="0"/>
          <a:ext cx="0" cy="0"/>
          <a:chOff x="0" y="0"/>
          <a:chExt cx="0" cy="0"/>
        </a:xfrm>
      </p:grpSpPr>
      <p:sp>
        <p:nvSpPr>
          <p:cNvPr id="1600" name="Google Shape;1600;gf2fa020c1d_1_2051:notes">
            <a:extLst>
              <a:ext uri="{FF2B5EF4-FFF2-40B4-BE49-F238E27FC236}">
                <a16:creationId xmlns:a16="http://schemas.microsoft.com/office/drawing/2014/main" id="{BFE94DDE-25C1-C22C-BF6C-F9CF80B5DD3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01" name="Google Shape;1601;gf2fa020c1d_1_2051:notes">
            <a:extLst>
              <a:ext uri="{FF2B5EF4-FFF2-40B4-BE49-F238E27FC236}">
                <a16:creationId xmlns:a16="http://schemas.microsoft.com/office/drawing/2014/main" id="{09DF94F3-E3CB-DD68-AA94-09464EB6E912}"/>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657253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4"/>
        <p:cNvGrpSpPr/>
        <p:nvPr/>
      </p:nvGrpSpPr>
      <p:grpSpPr>
        <a:xfrm>
          <a:off x="0" y="0"/>
          <a:ext cx="0" cy="0"/>
          <a:chOff x="0" y="0"/>
          <a:chExt cx="0" cy="0"/>
        </a:xfrm>
      </p:grpSpPr>
      <p:sp>
        <p:nvSpPr>
          <p:cNvPr id="1705" name="Google Shape;1705;gccf3902700_0_95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06" name="Google Shape;1706;gccf3902700_0_9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5"/>
        <p:cNvGrpSpPr/>
        <p:nvPr/>
      </p:nvGrpSpPr>
      <p:grpSpPr>
        <a:xfrm>
          <a:off x="0" y="0"/>
          <a:ext cx="0" cy="0"/>
          <a:chOff x="0" y="0"/>
          <a:chExt cx="0" cy="0"/>
        </a:xfrm>
      </p:grpSpPr>
      <p:sp>
        <p:nvSpPr>
          <p:cNvPr id="1716" name="Google Shape;1716;gf274969959_0_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17" name="Google Shape;1717;gf274969959_0_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5">
          <a:extLst>
            <a:ext uri="{FF2B5EF4-FFF2-40B4-BE49-F238E27FC236}">
              <a16:creationId xmlns:a16="http://schemas.microsoft.com/office/drawing/2014/main" id="{13290D78-ADB6-4694-8B36-DA798F260FA5}"/>
            </a:ext>
          </a:extLst>
        </p:cNvPr>
        <p:cNvGrpSpPr/>
        <p:nvPr/>
      </p:nvGrpSpPr>
      <p:grpSpPr>
        <a:xfrm>
          <a:off x="0" y="0"/>
          <a:ext cx="0" cy="0"/>
          <a:chOff x="0" y="0"/>
          <a:chExt cx="0" cy="0"/>
        </a:xfrm>
      </p:grpSpPr>
      <p:sp>
        <p:nvSpPr>
          <p:cNvPr id="1716" name="Google Shape;1716;gf274969959_0_39:notes">
            <a:extLst>
              <a:ext uri="{FF2B5EF4-FFF2-40B4-BE49-F238E27FC236}">
                <a16:creationId xmlns:a16="http://schemas.microsoft.com/office/drawing/2014/main" id="{79263D1C-90E5-B710-BD7E-7FC4AA55AA6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17" name="Google Shape;1717;gf274969959_0_39:notes">
            <a:extLst>
              <a:ext uri="{FF2B5EF4-FFF2-40B4-BE49-F238E27FC236}">
                <a16:creationId xmlns:a16="http://schemas.microsoft.com/office/drawing/2014/main" id="{5DB61966-73BD-03A1-B9A3-FAFFB09A10B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782528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1"/>
        <p:cNvGrpSpPr/>
        <p:nvPr/>
      </p:nvGrpSpPr>
      <p:grpSpPr>
        <a:xfrm>
          <a:off x="0" y="0"/>
          <a:ext cx="0" cy="0"/>
          <a:chOff x="0" y="0"/>
          <a:chExt cx="0" cy="0"/>
        </a:xfrm>
      </p:grpSpPr>
      <p:sp>
        <p:nvSpPr>
          <p:cNvPr id="1852" name="Google Shape;1852;gccffd0e25e_0_15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53" name="Google Shape;1853;gccffd0e25e_0_15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9"/>
        <p:cNvGrpSpPr/>
        <p:nvPr/>
      </p:nvGrpSpPr>
      <p:grpSpPr>
        <a:xfrm>
          <a:off x="0" y="0"/>
          <a:ext cx="0" cy="0"/>
          <a:chOff x="0" y="0"/>
          <a:chExt cx="0" cy="0"/>
        </a:xfrm>
      </p:grpSpPr>
      <p:sp>
        <p:nvSpPr>
          <p:cNvPr id="1940" name="Google Shape;1940;gccffd0e25e_0_16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41" name="Google Shape;1941;gccffd0e25e_0_16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4"/>
        <p:cNvGrpSpPr/>
        <p:nvPr/>
      </p:nvGrpSpPr>
      <p:grpSpPr>
        <a:xfrm>
          <a:off x="0" y="0"/>
          <a:ext cx="0" cy="0"/>
          <a:chOff x="0" y="0"/>
          <a:chExt cx="0" cy="0"/>
        </a:xfrm>
      </p:grpSpPr>
      <p:sp>
        <p:nvSpPr>
          <p:cNvPr id="1905" name="Google Shape;1905;gf2fa020c1d_1_1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06" name="Google Shape;1906;gf2fa020c1d_1_1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3"/>
        <p:cNvGrpSpPr/>
        <p:nvPr/>
      </p:nvGrpSpPr>
      <p:grpSpPr>
        <a:xfrm>
          <a:off x="0" y="0"/>
          <a:ext cx="0" cy="0"/>
          <a:chOff x="0" y="0"/>
          <a:chExt cx="0" cy="0"/>
        </a:xfrm>
      </p:grpSpPr>
      <p:sp>
        <p:nvSpPr>
          <p:cNvPr id="2014" name="Google Shape;2014;gccffd0e25e_0_16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15" name="Google Shape;2015;gccffd0e25e_0_16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5">
          <a:extLst>
            <a:ext uri="{FF2B5EF4-FFF2-40B4-BE49-F238E27FC236}">
              <a16:creationId xmlns:a16="http://schemas.microsoft.com/office/drawing/2014/main" id="{EAA3B725-5529-75E4-96CB-278D10161E2E}"/>
            </a:ext>
          </a:extLst>
        </p:cNvPr>
        <p:cNvGrpSpPr/>
        <p:nvPr/>
      </p:nvGrpSpPr>
      <p:grpSpPr>
        <a:xfrm>
          <a:off x="0" y="0"/>
          <a:ext cx="0" cy="0"/>
          <a:chOff x="0" y="0"/>
          <a:chExt cx="0" cy="0"/>
        </a:xfrm>
      </p:grpSpPr>
      <p:sp>
        <p:nvSpPr>
          <p:cNvPr id="1716" name="Google Shape;1716;gf274969959_0_39:notes">
            <a:extLst>
              <a:ext uri="{FF2B5EF4-FFF2-40B4-BE49-F238E27FC236}">
                <a16:creationId xmlns:a16="http://schemas.microsoft.com/office/drawing/2014/main" id="{836CE4F3-52DE-3DE2-8E9A-4A11652D44D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17" name="Google Shape;1717;gf274969959_0_39:notes">
            <a:extLst>
              <a:ext uri="{FF2B5EF4-FFF2-40B4-BE49-F238E27FC236}">
                <a16:creationId xmlns:a16="http://schemas.microsoft.com/office/drawing/2014/main" id="{895A5CB2-B043-A455-BA1B-2A12E94E2374}"/>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125732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5">
          <a:extLst>
            <a:ext uri="{FF2B5EF4-FFF2-40B4-BE49-F238E27FC236}">
              <a16:creationId xmlns:a16="http://schemas.microsoft.com/office/drawing/2014/main" id="{201CE5F7-8BC6-2FBE-58F1-AF5F7DA148FD}"/>
            </a:ext>
          </a:extLst>
        </p:cNvPr>
        <p:cNvGrpSpPr/>
        <p:nvPr/>
      </p:nvGrpSpPr>
      <p:grpSpPr>
        <a:xfrm>
          <a:off x="0" y="0"/>
          <a:ext cx="0" cy="0"/>
          <a:chOff x="0" y="0"/>
          <a:chExt cx="0" cy="0"/>
        </a:xfrm>
      </p:grpSpPr>
      <p:sp>
        <p:nvSpPr>
          <p:cNvPr id="1716" name="Google Shape;1716;gf274969959_0_39:notes">
            <a:extLst>
              <a:ext uri="{FF2B5EF4-FFF2-40B4-BE49-F238E27FC236}">
                <a16:creationId xmlns:a16="http://schemas.microsoft.com/office/drawing/2014/main" id="{6A0C5450-AAD8-DFD9-D3CF-8D7D83E20D1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17" name="Google Shape;1717;gf274969959_0_39:notes">
            <a:extLst>
              <a:ext uri="{FF2B5EF4-FFF2-40B4-BE49-F238E27FC236}">
                <a16:creationId xmlns:a16="http://schemas.microsoft.com/office/drawing/2014/main" id="{8033AE72-46B3-7B79-38F0-2B7AB3568BB1}"/>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116880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1"/>
        <p:cNvGrpSpPr/>
        <p:nvPr/>
      </p:nvGrpSpPr>
      <p:grpSpPr>
        <a:xfrm>
          <a:off x="0" y="0"/>
          <a:ext cx="0" cy="0"/>
          <a:chOff x="0" y="0"/>
          <a:chExt cx="0" cy="0"/>
        </a:xfrm>
      </p:grpSpPr>
      <p:sp>
        <p:nvSpPr>
          <p:cNvPr id="2082" name="Google Shape;2082;gccffd0e25e_0_169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83" name="Google Shape;2083;gccffd0e25e_0_169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3"/>
        <p:cNvGrpSpPr/>
        <p:nvPr/>
      </p:nvGrpSpPr>
      <p:grpSpPr>
        <a:xfrm>
          <a:off x="0" y="0"/>
          <a:ext cx="0" cy="0"/>
          <a:chOff x="0" y="0"/>
          <a:chExt cx="0" cy="0"/>
        </a:xfrm>
      </p:grpSpPr>
      <p:sp>
        <p:nvSpPr>
          <p:cNvPr id="2144" name="Google Shape;2144;gccf3902700_0_8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45" name="Google Shape;2145;gccf3902700_0_8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3">
          <a:extLst>
            <a:ext uri="{FF2B5EF4-FFF2-40B4-BE49-F238E27FC236}">
              <a16:creationId xmlns:a16="http://schemas.microsoft.com/office/drawing/2014/main" id="{D13A7D11-CFE6-B6CF-4C05-BC1074B16D62}"/>
            </a:ext>
          </a:extLst>
        </p:cNvPr>
        <p:cNvGrpSpPr/>
        <p:nvPr/>
      </p:nvGrpSpPr>
      <p:grpSpPr>
        <a:xfrm>
          <a:off x="0" y="0"/>
          <a:ext cx="0" cy="0"/>
          <a:chOff x="0" y="0"/>
          <a:chExt cx="0" cy="0"/>
        </a:xfrm>
      </p:grpSpPr>
      <p:sp>
        <p:nvSpPr>
          <p:cNvPr id="2144" name="Google Shape;2144;gccf3902700_0_818:notes">
            <a:extLst>
              <a:ext uri="{FF2B5EF4-FFF2-40B4-BE49-F238E27FC236}">
                <a16:creationId xmlns:a16="http://schemas.microsoft.com/office/drawing/2014/main" id="{F634FCED-E2E5-D201-F8DF-B04CE992FBD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45" name="Google Shape;2145;gccf3902700_0_818:notes">
            <a:extLst>
              <a:ext uri="{FF2B5EF4-FFF2-40B4-BE49-F238E27FC236}">
                <a16:creationId xmlns:a16="http://schemas.microsoft.com/office/drawing/2014/main" id="{BB38006D-A318-65E0-4D45-7B84F47F9B9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076776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5"/>
        <p:cNvGrpSpPr/>
        <p:nvPr/>
      </p:nvGrpSpPr>
      <p:grpSpPr>
        <a:xfrm>
          <a:off x="0" y="0"/>
          <a:ext cx="0" cy="0"/>
          <a:chOff x="0" y="0"/>
          <a:chExt cx="0" cy="0"/>
        </a:xfrm>
      </p:grpSpPr>
      <p:sp>
        <p:nvSpPr>
          <p:cNvPr id="2266" name="Google Shape;2266;gf2fa020c1d_1_1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67" name="Google Shape;2267;gf2fa020c1d_1_1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5">
          <a:extLst>
            <a:ext uri="{FF2B5EF4-FFF2-40B4-BE49-F238E27FC236}">
              <a16:creationId xmlns:a16="http://schemas.microsoft.com/office/drawing/2014/main" id="{47D863C8-5FDF-742C-256A-59D721DF2539}"/>
            </a:ext>
          </a:extLst>
        </p:cNvPr>
        <p:cNvGrpSpPr/>
        <p:nvPr/>
      </p:nvGrpSpPr>
      <p:grpSpPr>
        <a:xfrm>
          <a:off x="0" y="0"/>
          <a:ext cx="0" cy="0"/>
          <a:chOff x="0" y="0"/>
          <a:chExt cx="0" cy="0"/>
        </a:xfrm>
      </p:grpSpPr>
      <p:sp>
        <p:nvSpPr>
          <p:cNvPr id="2266" name="Google Shape;2266;gf2fa020c1d_1_171:notes">
            <a:extLst>
              <a:ext uri="{FF2B5EF4-FFF2-40B4-BE49-F238E27FC236}">
                <a16:creationId xmlns:a16="http://schemas.microsoft.com/office/drawing/2014/main" id="{DC4E5099-E86B-9336-5BD8-937C4E4804A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67" name="Google Shape;2267;gf2fa020c1d_1_171:notes">
            <a:extLst>
              <a:ext uri="{FF2B5EF4-FFF2-40B4-BE49-F238E27FC236}">
                <a16:creationId xmlns:a16="http://schemas.microsoft.com/office/drawing/2014/main" id="{118BAAC5-F989-92DD-1EAC-7D909D4A890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9782723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5">
          <a:extLst>
            <a:ext uri="{FF2B5EF4-FFF2-40B4-BE49-F238E27FC236}">
              <a16:creationId xmlns:a16="http://schemas.microsoft.com/office/drawing/2014/main" id="{13068705-F04A-E9CA-C515-BC8696943C6C}"/>
            </a:ext>
          </a:extLst>
        </p:cNvPr>
        <p:cNvGrpSpPr/>
        <p:nvPr/>
      </p:nvGrpSpPr>
      <p:grpSpPr>
        <a:xfrm>
          <a:off x="0" y="0"/>
          <a:ext cx="0" cy="0"/>
          <a:chOff x="0" y="0"/>
          <a:chExt cx="0" cy="0"/>
        </a:xfrm>
      </p:grpSpPr>
      <p:sp>
        <p:nvSpPr>
          <p:cNvPr id="2266" name="Google Shape;2266;gf2fa020c1d_1_171:notes">
            <a:extLst>
              <a:ext uri="{FF2B5EF4-FFF2-40B4-BE49-F238E27FC236}">
                <a16:creationId xmlns:a16="http://schemas.microsoft.com/office/drawing/2014/main" id="{1BD99B17-231C-B04A-1AF6-B0A3A38E710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67" name="Google Shape;2267;gf2fa020c1d_1_171:notes">
            <a:extLst>
              <a:ext uri="{FF2B5EF4-FFF2-40B4-BE49-F238E27FC236}">
                <a16:creationId xmlns:a16="http://schemas.microsoft.com/office/drawing/2014/main" id="{0E7F927A-AF98-344D-F3E4-CF117F0BE6B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724343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5">
          <a:extLst>
            <a:ext uri="{FF2B5EF4-FFF2-40B4-BE49-F238E27FC236}">
              <a16:creationId xmlns:a16="http://schemas.microsoft.com/office/drawing/2014/main" id="{91DF582D-D766-B218-5261-54F0FDB7201E}"/>
            </a:ext>
          </a:extLst>
        </p:cNvPr>
        <p:cNvGrpSpPr/>
        <p:nvPr/>
      </p:nvGrpSpPr>
      <p:grpSpPr>
        <a:xfrm>
          <a:off x="0" y="0"/>
          <a:ext cx="0" cy="0"/>
          <a:chOff x="0" y="0"/>
          <a:chExt cx="0" cy="0"/>
        </a:xfrm>
      </p:grpSpPr>
      <p:sp>
        <p:nvSpPr>
          <p:cNvPr id="2266" name="Google Shape;2266;gf2fa020c1d_1_171:notes">
            <a:extLst>
              <a:ext uri="{FF2B5EF4-FFF2-40B4-BE49-F238E27FC236}">
                <a16:creationId xmlns:a16="http://schemas.microsoft.com/office/drawing/2014/main" id="{90F368D5-008A-A268-D0A0-32CD8F28037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67" name="Google Shape;2267;gf2fa020c1d_1_171:notes">
            <a:extLst>
              <a:ext uri="{FF2B5EF4-FFF2-40B4-BE49-F238E27FC236}">
                <a16:creationId xmlns:a16="http://schemas.microsoft.com/office/drawing/2014/main" id="{CA99D781-FDBC-9E60-51B3-37FBEB17123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513914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5">
          <a:extLst>
            <a:ext uri="{FF2B5EF4-FFF2-40B4-BE49-F238E27FC236}">
              <a16:creationId xmlns:a16="http://schemas.microsoft.com/office/drawing/2014/main" id="{0388EF77-DC20-A228-2191-ABB2E526A59F}"/>
            </a:ext>
          </a:extLst>
        </p:cNvPr>
        <p:cNvGrpSpPr/>
        <p:nvPr/>
      </p:nvGrpSpPr>
      <p:grpSpPr>
        <a:xfrm>
          <a:off x="0" y="0"/>
          <a:ext cx="0" cy="0"/>
          <a:chOff x="0" y="0"/>
          <a:chExt cx="0" cy="0"/>
        </a:xfrm>
      </p:grpSpPr>
      <p:sp>
        <p:nvSpPr>
          <p:cNvPr id="2266" name="Google Shape;2266;gf2fa020c1d_1_171:notes">
            <a:extLst>
              <a:ext uri="{FF2B5EF4-FFF2-40B4-BE49-F238E27FC236}">
                <a16:creationId xmlns:a16="http://schemas.microsoft.com/office/drawing/2014/main" id="{6438A517-2DF9-D58F-E461-246227C7A00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67" name="Google Shape;2267;gf2fa020c1d_1_171:notes">
            <a:extLst>
              <a:ext uri="{FF2B5EF4-FFF2-40B4-BE49-F238E27FC236}">
                <a16:creationId xmlns:a16="http://schemas.microsoft.com/office/drawing/2014/main" id="{190476CF-31F5-38DB-D77A-593A8ACE49E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7538167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5">
          <a:extLst>
            <a:ext uri="{FF2B5EF4-FFF2-40B4-BE49-F238E27FC236}">
              <a16:creationId xmlns:a16="http://schemas.microsoft.com/office/drawing/2014/main" id="{9FE38697-E053-67DC-FF02-1EE6484ED4EF}"/>
            </a:ext>
          </a:extLst>
        </p:cNvPr>
        <p:cNvGrpSpPr/>
        <p:nvPr/>
      </p:nvGrpSpPr>
      <p:grpSpPr>
        <a:xfrm>
          <a:off x="0" y="0"/>
          <a:ext cx="0" cy="0"/>
          <a:chOff x="0" y="0"/>
          <a:chExt cx="0" cy="0"/>
        </a:xfrm>
      </p:grpSpPr>
      <p:sp>
        <p:nvSpPr>
          <p:cNvPr id="2266" name="Google Shape;2266;gf2fa020c1d_1_171:notes">
            <a:extLst>
              <a:ext uri="{FF2B5EF4-FFF2-40B4-BE49-F238E27FC236}">
                <a16:creationId xmlns:a16="http://schemas.microsoft.com/office/drawing/2014/main" id="{DD8FAE79-E6AF-76A0-C0BE-50B69E106A0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67" name="Google Shape;2267;gf2fa020c1d_1_171:notes">
            <a:extLst>
              <a:ext uri="{FF2B5EF4-FFF2-40B4-BE49-F238E27FC236}">
                <a16:creationId xmlns:a16="http://schemas.microsoft.com/office/drawing/2014/main" id="{87170623-7B0E-E406-F208-6B94D1A46E12}"/>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8017037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3"/>
        <p:cNvGrpSpPr/>
        <p:nvPr/>
      </p:nvGrpSpPr>
      <p:grpSpPr>
        <a:xfrm>
          <a:off x="0" y="0"/>
          <a:ext cx="0" cy="0"/>
          <a:chOff x="0" y="0"/>
          <a:chExt cx="0" cy="0"/>
        </a:xfrm>
      </p:grpSpPr>
      <p:sp>
        <p:nvSpPr>
          <p:cNvPr id="2224" name="Google Shape;2224;gccf3902700_0_9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25" name="Google Shape;2225;gccf3902700_0_9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3">
          <a:extLst>
            <a:ext uri="{FF2B5EF4-FFF2-40B4-BE49-F238E27FC236}">
              <a16:creationId xmlns:a16="http://schemas.microsoft.com/office/drawing/2014/main" id="{197816AA-3482-433D-6036-1C70B29136EB}"/>
            </a:ext>
          </a:extLst>
        </p:cNvPr>
        <p:cNvGrpSpPr/>
        <p:nvPr/>
      </p:nvGrpSpPr>
      <p:grpSpPr>
        <a:xfrm>
          <a:off x="0" y="0"/>
          <a:ext cx="0" cy="0"/>
          <a:chOff x="0" y="0"/>
          <a:chExt cx="0" cy="0"/>
        </a:xfrm>
      </p:grpSpPr>
      <p:sp>
        <p:nvSpPr>
          <p:cNvPr id="2224" name="Google Shape;2224;gccf3902700_0_928:notes">
            <a:extLst>
              <a:ext uri="{FF2B5EF4-FFF2-40B4-BE49-F238E27FC236}">
                <a16:creationId xmlns:a16="http://schemas.microsoft.com/office/drawing/2014/main" id="{9EF783C9-B732-E00C-9AC1-999FF3DEAFA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25" name="Google Shape;2225;gccf3902700_0_928:notes">
            <a:extLst>
              <a:ext uri="{FF2B5EF4-FFF2-40B4-BE49-F238E27FC236}">
                <a16:creationId xmlns:a16="http://schemas.microsoft.com/office/drawing/2014/main" id="{98D94E6F-1031-C3A1-1904-68AB132E0CD2}"/>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6594823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6"/>
        <p:cNvGrpSpPr/>
        <p:nvPr/>
      </p:nvGrpSpPr>
      <p:grpSpPr>
        <a:xfrm>
          <a:off x="0" y="0"/>
          <a:ext cx="0" cy="0"/>
          <a:chOff x="0" y="0"/>
          <a:chExt cx="0" cy="0"/>
        </a:xfrm>
      </p:grpSpPr>
      <p:sp>
        <p:nvSpPr>
          <p:cNvPr id="2307" name="Google Shape;2307;gf2fa020c1d_1_2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08" name="Google Shape;2308;gf2fa020c1d_1_2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1"/>
        <p:cNvGrpSpPr/>
        <p:nvPr/>
      </p:nvGrpSpPr>
      <p:grpSpPr>
        <a:xfrm>
          <a:off x="0" y="0"/>
          <a:ext cx="0" cy="0"/>
          <a:chOff x="0" y="0"/>
          <a:chExt cx="0" cy="0"/>
        </a:xfrm>
      </p:grpSpPr>
      <p:sp>
        <p:nvSpPr>
          <p:cNvPr id="2332" name="Google Shape;2332;gf2fa020c1d_1_26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33" name="Google Shape;2333;gf2fa020c1d_1_2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1"/>
        <p:cNvGrpSpPr/>
        <p:nvPr/>
      </p:nvGrpSpPr>
      <p:grpSpPr>
        <a:xfrm>
          <a:off x="0" y="0"/>
          <a:ext cx="0" cy="0"/>
          <a:chOff x="0" y="0"/>
          <a:chExt cx="0" cy="0"/>
        </a:xfrm>
      </p:grpSpPr>
      <p:sp>
        <p:nvSpPr>
          <p:cNvPr id="2352" name="Google Shape;2352;gc7eb05ecd2_0_1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53" name="Google Shape;2353;gc7eb05ecd2_0_1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1">
          <a:extLst>
            <a:ext uri="{FF2B5EF4-FFF2-40B4-BE49-F238E27FC236}">
              <a16:creationId xmlns:a16="http://schemas.microsoft.com/office/drawing/2014/main" id="{E6769EF6-7628-6AC3-87CA-178F239CDCC6}"/>
            </a:ext>
          </a:extLst>
        </p:cNvPr>
        <p:cNvGrpSpPr/>
        <p:nvPr/>
      </p:nvGrpSpPr>
      <p:grpSpPr>
        <a:xfrm>
          <a:off x="0" y="0"/>
          <a:ext cx="0" cy="0"/>
          <a:chOff x="0" y="0"/>
          <a:chExt cx="0" cy="0"/>
        </a:xfrm>
      </p:grpSpPr>
      <p:sp>
        <p:nvSpPr>
          <p:cNvPr id="2352" name="Google Shape;2352;gc7eb05ecd2_0_128:notes">
            <a:extLst>
              <a:ext uri="{FF2B5EF4-FFF2-40B4-BE49-F238E27FC236}">
                <a16:creationId xmlns:a16="http://schemas.microsoft.com/office/drawing/2014/main" id="{0FC1C695-E1EA-FD2A-5875-29CA1C31457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53" name="Google Shape;2353;gc7eb05ecd2_0_128:notes">
            <a:extLst>
              <a:ext uri="{FF2B5EF4-FFF2-40B4-BE49-F238E27FC236}">
                <a16:creationId xmlns:a16="http://schemas.microsoft.com/office/drawing/2014/main" id="{A26FBAF3-826C-45B2-B9EF-E65CF1459EA8}"/>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8129481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1">
          <a:extLst>
            <a:ext uri="{FF2B5EF4-FFF2-40B4-BE49-F238E27FC236}">
              <a16:creationId xmlns:a16="http://schemas.microsoft.com/office/drawing/2014/main" id="{7E779FBA-7B2F-6FEE-79EE-A124E3DE89FB}"/>
            </a:ext>
          </a:extLst>
        </p:cNvPr>
        <p:cNvGrpSpPr/>
        <p:nvPr/>
      </p:nvGrpSpPr>
      <p:grpSpPr>
        <a:xfrm>
          <a:off x="0" y="0"/>
          <a:ext cx="0" cy="0"/>
          <a:chOff x="0" y="0"/>
          <a:chExt cx="0" cy="0"/>
        </a:xfrm>
      </p:grpSpPr>
      <p:sp>
        <p:nvSpPr>
          <p:cNvPr id="2352" name="Google Shape;2352;gc7eb05ecd2_0_128:notes">
            <a:extLst>
              <a:ext uri="{FF2B5EF4-FFF2-40B4-BE49-F238E27FC236}">
                <a16:creationId xmlns:a16="http://schemas.microsoft.com/office/drawing/2014/main" id="{598BBDAF-836C-4166-62FE-F8620DF8B19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53" name="Google Shape;2353;gc7eb05ecd2_0_128:notes">
            <a:extLst>
              <a:ext uri="{FF2B5EF4-FFF2-40B4-BE49-F238E27FC236}">
                <a16:creationId xmlns:a16="http://schemas.microsoft.com/office/drawing/2014/main" id="{B7F7DCD3-E584-7E8E-90E8-2D7723ACA83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9365115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1">
          <a:extLst>
            <a:ext uri="{FF2B5EF4-FFF2-40B4-BE49-F238E27FC236}">
              <a16:creationId xmlns:a16="http://schemas.microsoft.com/office/drawing/2014/main" id="{BF5AF9EA-361F-B233-6978-AA6ECC3CA690}"/>
            </a:ext>
          </a:extLst>
        </p:cNvPr>
        <p:cNvGrpSpPr/>
        <p:nvPr/>
      </p:nvGrpSpPr>
      <p:grpSpPr>
        <a:xfrm>
          <a:off x="0" y="0"/>
          <a:ext cx="0" cy="0"/>
          <a:chOff x="0" y="0"/>
          <a:chExt cx="0" cy="0"/>
        </a:xfrm>
      </p:grpSpPr>
      <p:sp>
        <p:nvSpPr>
          <p:cNvPr id="2352" name="Google Shape;2352;gc7eb05ecd2_0_128:notes">
            <a:extLst>
              <a:ext uri="{FF2B5EF4-FFF2-40B4-BE49-F238E27FC236}">
                <a16:creationId xmlns:a16="http://schemas.microsoft.com/office/drawing/2014/main" id="{3394D97F-A204-244A-84B8-0F1A06B21B1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53" name="Google Shape;2353;gc7eb05ecd2_0_128:notes">
            <a:extLst>
              <a:ext uri="{FF2B5EF4-FFF2-40B4-BE49-F238E27FC236}">
                <a16:creationId xmlns:a16="http://schemas.microsoft.com/office/drawing/2014/main" id="{B967CE2D-B740-4D50-5DCC-67C21BE214E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58655515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0"/>
        <p:cNvGrpSpPr/>
        <p:nvPr/>
      </p:nvGrpSpPr>
      <p:grpSpPr>
        <a:xfrm>
          <a:off x="0" y="0"/>
          <a:ext cx="0" cy="0"/>
          <a:chOff x="0" y="0"/>
          <a:chExt cx="0" cy="0"/>
        </a:xfrm>
      </p:grpSpPr>
      <p:sp>
        <p:nvSpPr>
          <p:cNvPr id="2441" name="Google Shape;2441;gccf3902700_0_10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42" name="Google Shape;2442;gccf3902700_0_10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0">
          <a:extLst>
            <a:ext uri="{FF2B5EF4-FFF2-40B4-BE49-F238E27FC236}">
              <a16:creationId xmlns:a16="http://schemas.microsoft.com/office/drawing/2014/main" id="{CDCE6894-DE67-4CA3-32F1-05BA80B47469}"/>
            </a:ext>
          </a:extLst>
        </p:cNvPr>
        <p:cNvGrpSpPr/>
        <p:nvPr/>
      </p:nvGrpSpPr>
      <p:grpSpPr>
        <a:xfrm>
          <a:off x="0" y="0"/>
          <a:ext cx="0" cy="0"/>
          <a:chOff x="0" y="0"/>
          <a:chExt cx="0" cy="0"/>
        </a:xfrm>
      </p:grpSpPr>
      <p:sp>
        <p:nvSpPr>
          <p:cNvPr id="2441" name="Google Shape;2441;gccf3902700_0_1045:notes">
            <a:extLst>
              <a:ext uri="{FF2B5EF4-FFF2-40B4-BE49-F238E27FC236}">
                <a16:creationId xmlns:a16="http://schemas.microsoft.com/office/drawing/2014/main" id="{AE1FC3F0-A156-0578-AB52-253B78898D6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42" name="Google Shape;2442;gccf3902700_0_1045:notes">
            <a:extLst>
              <a:ext uri="{FF2B5EF4-FFF2-40B4-BE49-F238E27FC236}">
                <a16:creationId xmlns:a16="http://schemas.microsoft.com/office/drawing/2014/main" id="{864E52ED-BF2E-3BF8-AF6E-C4C05EBCFB74}"/>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1004598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00"/>
        <p:cNvGrpSpPr/>
        <p:nvPr/>
      </p:nvGrpSpPr>
      <p:grpSpPr>
        <a:xfrm>
          <a:off x="0" y="0"/>
          <a:ext cx="0" cy="0"/>
          <a:chOff x="0" y="0"/>
          <a:chExt cx="0" cy="0"/>
        </a:xfrm>
      </p:grpSpPr>
      <p:sp>
        <p:nvSpPr>
          <p:cNvPr id="4401" name="Google Shape;4401;gccf3902700_0_10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02" name="Google Shape;4402;gccf3902700_0_10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06"/>
        <p:cNvGrpSpPr/>
        <p:nvPr/>
      </p:nvGrpSpPr>
      <p:grpSpPr>
        <a:xfrm>
          <a:off x="0" y="0"/>
          <a:ext cx="0" cy="0"/>
          <a:chOff x="0" y="0"/>
          <a:chExt cx="0" cy="0"/>
        </a:xfrm>
      </p:grpSpPr>
      <p:sp>
        <p:nvSpPr>
          <p:cNvPr id="7007" name="Google Shape;7007;gf2fa020c1d_1_23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08" name="Google Shape;7008;gf2fa020c1d_1_23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06">
          <a:extLst>
            <a:ext uri="{FF2B5EF4-FFF2-40B4-BE49-F238E27FC236}">
              <a16:creationId xmlns:a16="http://schemas.microsoft.com/office/drawing/2014/main" id="{D3E6409B-92DE-7FBA-1927-EEB42D9B7A2D}"/>
            </a:ext>
          </a:extLst>
        </p:cNvPr>
        <p:cNvGrpSpPr/>
        <p:nvPr/>
      </p:nvGrpSpPr>
      <p:grpSpPr>
        <a:xfrm>
          <a:off x="0" y="0"/>
          <a:ext cx="0" cy="0"/>
          <a:chOff x="0" y="0"/>
          <a:chExt cx="0" cy="0"/>
        </a:xfrm>
      </p:grpSpPr>
      <p:sp>
        <p:nvSpPr>
          <p:cNvPr id="7007" name="Google Shape;7007;gf2fa020c1d_1_2324:notes">
            <a:extLst>
              <a:ext uri="{FF2B5EF4-FFF2-40B4-BE49-F238E27FC236}">
                <a16:creationId xmlns:a16="http://schemas.microsoft.com/office/drawing/2014/main" id="{7ECD1A02-3EF0-B5CC-50E5-84AF6C813F1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08" name="Google Shape;7008;gf2fa020c1d_1_2324:notes">
            <a:extLst>
              <a:ext uri="{FF2B5EF4-FFF2-40B4-BE49-F238E27FC236}">
                <a16:creationId xmlns:a16="http://schemas.microsoft.com/office/drawing/2014/main" id="{780CE6F4-9671-412B-2345-1953EA3DDC0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6966216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06">
          <a:extLst>
            <a:ext uri="{FF2B5EF4-FFF2-40B4-BE49-F238E27FC236}">
              <a16:creationId xmlns:a16="http://schemas.microsoft.com/office/drawing/2014/main" id="{91A1AE8F-89BF-5847-D18E-E17038DBF3B7}"/>
            </a:ext>
          </a:extLst>
        </p:cNvPr>
        <p:cNvGrpSpPr/>
        <p:nvPr/>
      </p:nvGrpSpPr>
      <p:grpSpPr>
        <a:xfrm>
          <a:off x="0" y="0"/>
          <a:ext cx="0" cy="0"/>
          <a:chOff x="0" y="0"/>
          <a:chExt cx="0" cy="0"/>
        </a:xfrm>
      </p:grpSpPr>
      <p:sp>
        <p:nvSpPr>
          <p:cNvPr id="7007" name="Google Shape;7007;gf2fa020c1d_1_2324:notes">
            <a:extLst>
              <a:ext uri="{FF2B5EF4-FFF2-40B4-BE49-F238E27FC236}">
                <a16:creationId xmlns:a16="http://schemas.microsoft.com/office/drawing/2014/main" id="{C7EF7C22-89C3-5637-3C98-98B3356960C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08" name="Google Shape;7008;gf2fa020c1d_1_2324:notes">
            <a:extLst>
              <a:ext uri="{FF2B5EF4-FFF2-40B4-BE49-F238E27FC236}">
                <a16:creationId xmlns:a16="http://schemas.microsoft.com/office/drawing/2014/main" id="{68F89D28-3491-DED7-4EC3-8FC86E4A8DB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184116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slide" Target="../slides/slide34.xml"/><Relationship Id="rId2" Type="http://schemas.openxmlformats.org/officeDocument/2006/relationships/slide" Target="../slides/slide41.xml"/><Relationship Id="rId1" Type="http://schemas.openxmlformats.org/officeDocument/2006/relationships/slideMaster" Target="../slideMasters/slideMaster1.xml"/><Relationship Id="rId4" Type="http://schemas.openxmlformats.org/officeDocument/2006/relationships/slide" Target="../slides/slide14.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bit.ly/2Tynxth" TargetMode="External"/><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a:off x="-69007" y="-101129"/>
            <a:ext cx="2299567" cy="1009729"/>
          </a:xfrm>
          <a:custGeom>
            <a:avLst/>
            <a:gdLst/>
            <a:ahLst/>
            <a:cxnLst/>
            <a:rect l="l" t="t" r="r" b="b"/>
            <a:pathLst>
              <a:path w="14457" h="6348" extrusionOk="0">
                <a:moveTo>
                  <a:pt x="0" y="1"/>
                </a:moveTo>
                <a:lnTo>
                  <a:pt x="0" y="6160"/>
                </a:lnTo>
                <a:cubicBezTo>
                  <a:pt x="307" y="6283"/>
                  <a:pt x="641" y="6348"/>
                  <a:pt x="972" y="6348"/>
                </a:cubicBezTo>
                <a:cubicBezTo>
                  <a:pt x="1431" y="6348"/>
                  <a:pt x="1886" y="6223"/>
                  <a:pt x="2259" y="5957"/>
                </a:cubicBezTo>
                <a:cubicBezTo>
                  <a:pt x="2971" y="5450"/>
                  <a:pt x="3272" y="4560"/>
                  <a:pt x="3620" y="3758"/>
                </a:cubicBezTo>
                <a:cubicBezTo>
                  <a:pt x="3967" y="2955"/>
                  <a:pt x="4504" y="2110"/>
                  <a:pt x="5362" y="1938"/>
                </a:cubicBezTo>
                <a:cubicBezTo>
                  <a:pt x="5472" y="1916"/>
                  <a:pt x="5582" y="1906"/>
                  <a:pt x="5692" y="1906"/>
                </a:cubicBezTo>
                <a:cubicBezTo>
                  <a:pt x="6160" y="1906"/>
                  <a:pt x="6628" y="2081"/>
                  <a:pt x="7080" y="2232"/>
                </a:cubicBezTo>
                <a:cubicBezTo>
                  <a:pt x="7585" y="2401"/>
                  <a:pt x="8141" y="2535"/>
                  <a:pt x="8672" y="2535"/>
                </a:cubicBezTo>
                <a:cubicBezTo>
                  <a:pt x="9138" y="2535"/>
                  <a:pt x="9586" y="2431"/>
                  <a:pt x="9965" y="2156"/>
                </a:cubicBezTo>
                <a:cubicBezTo>
                  <a:pt x="10504" y="1765"/>
                  <a:pt x="10846" y="1060"/>
                  <a:pt x="11419" y="789"/>
                </a:cubicBezTo>
                <a:lnTo>
                  <a:pt x="11420" y="789"/>
                </a:lnTo>
                <a:cubicBezTo>
                  <a:pt x="11436" y="781"/>
                  <a:pt x="11452" y="774"/>
                  <a:pt x="11469" y="767"/>
                </a:cubicBezTo>
                <a:cubicBezTo>
                  <a:pt x="11544" y="736"/>
                  <a:pt x="11623" y="712"/>
                  <a:pt x="11706" y="696"/>
                </a:cubicBezTo>
                <a:cubicBezTo>
                  <a:pt x="11777" y="683"/>
                  <a:pt x="11848" y="678"/>
                  <a:pt x="11919" y="678"/>
                </a:cubicBezTo>
                <a:cubicBezTo>
                  <a:pt x="12271" y="678"/>
                  <a:pt x="12623" y="809"/>
                  <a:pt x="12978" y="824"/>
                </a:cubicBezTo>
                <a:cubicBezTo>
                  <a:pt x="12999" y="824"/>
                  <a:pt x="13020" y="825"/>
                  <a:pt x="13041" y="825"/>
                </a:cubicBezTo>
                <a:cubicBezTo>
                  <a:pt x="13511" y="825"/>
                  <a:pt x="13977" y="611"/>
                  <a:pt x="14281" y="253"/>
                </a:cubicBezTo>
                <a:cubicBezTo>
                  <a:pt x="14348" y="175"/>
                  <a:pt x="14407" y="90"/>
                  <a:pt x="14457"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p:nvPr/>
        </p:nvSpPr>
        <p:spPr>
          <a:xfrm>
            <a:off x="-311600" y="3147069"/>
            <a:ext cx="4163302" cy="2268390"/>
          </a:xfrm>
          <a:custGeom>
            <a:avLst/>
            <a:gdLst/>
            <a:ahLst/>
            <a:cxnLst/>
            <a:rect l="l" t="t" r="r" b="b"/>
            <a:pathLst>
              <a:path w="26174" h="14261" extrusionOk="0">
                <a:moveTo>
                  <a:pt x="4863" y="0"/>
                </a:moveTo>
                <a:cubicBezTo>
                  <a:pt x="4600" y="0"/>
                  <a:pt x="4337" y="25"/>
                  <a:pt x="4079" y="86"/>
                </a:cubicBezTo>
                <a:cubicBezTo>
                  <a:pt x="3577" y="206"/>
                  <a:pt x="3127" y="469"/>
                  <a:pt x="2736" y="803"/>
                </a:cubicBezTo>
                <a:cubicBezTo>
                  <a:pt x="1930" y="1492"/>
                  <a:pt x="1836" y="3135"/>
                  <a:pt x="799" y="3280"/>
                </a:cubicBezTo>
                <a:cubicBezTo>
                  <a:pt x="128" y="3374"/>
                  <a:pt x="0" y="4462"/>
                  <a:pt x="66" y="4462"/>
                </a:cubicBezTo>
                <a:cubicBezTo>
                  <a:pt x="68" y="4462"/>
                  <a:pt x="70" y="4461"/>
                  <a:pt x="72" y="4459"/>
                </a:cubicBezTo>
                <a:lnTo>
                  <a:pt x="72" y="4459"/>
                </a:lnTo>
                <a:cubicBezTo>
                  <a:pt x="67" y="5698"/>
                  <a:pt x="63" y="6939"/>
                  <a:pt x="59" y="8179"/>
                </a:cubicBezTo>
                <a:cubicBezTo>
                  <a:pt x="56" y="8831"/>
                  <a:pt x="53" y="9483"/>
                  <a:pt x="51" y="10135"/>
                </a:cubicBezTo>
                <a:cubicBezTo>
                  <a:pt x="50" y="10457"/>
                  <a:pt x="49" y="10777"/>
                  <a:pt x="48" y="11099"/>
                </a:cubicBezTo>
                <a:cubicBezTo>
                  <a:pt x="47" y="11393"/>
                  <a:pt x="48" y="11687"/>
                  <a:pt x="100" y="11976"/>
                </a:cubicBezTo>
                <a:cubicBezTo>
                  <a:pt x="186" y="12456"/>
                  <a:pt x="458" y="12928"/>
                  <a:pt x="933" y="13108"/>
                </a:cubicBezTo>
                <a:cubicBezTo>
                  <a:pt x="1033" y="13146"/>
                  <a:pt x="1145" y="13169"/>
                  <a:pt x="1252" y="13169"/>
                </a:cubicBezTo>
                <a:cubicBezTo>
                  <a:pt x="1254" y="13169"/>
                  <a:pt x="1257" y="13169"/>
                  <a:pt x="1259" y="13169"/>
                </a:cubicBezTo>
                <a:cubicBezTo>
                  <a:pt x="1388" y="13167"/>
                  <a:pt x="1479" y="13054"/>
                  <a:pt x="1583" y="12989"/>
                </a:cubicBezTo>
                <a:cubicBezTo>
                  <a:pt x="1788" y="12861"/>
                  <a:pt x="2013" y="12777"/>
                  <a:pt x="2247" y="12724"/>
                </a:cubicBezTo>
                <a:cubicBezTo>
                  <a:pt x="2483" y="12671"/>
                  <a:pt x="2724" y="12651"/>
                  <a:pt x="2966" y="12651"/>
                </a:cubicBezTo>
                <a:cubicBezTo>
                  <a:pt x="3233" y="12651"/>
                  <a:pt x="3501" y="12676"/>
                  <a:pt x="3763" y="12707"/>
                </a:cubicBezTo>
                <a:cubicBezTo>
                  <a:pt x="4310" y="12772"/>
                  <a:pt x="4853" y="12875"/>
                  <a:pt x="5400" y="12938"/>
                </a:cubicBezTo>
                <a:cubicBezTo>
                  <a:pt x="6669" y="13085"/>
                  <a:pt x="7946" y="13111"/>
                  <a:pt x="9219" y="13205"/>
                </a:cubicBezTo>
                <a:cubicBezTo>
                  <a:pt x="9860" y="13253"/>
                  <a:pt x="10500" y="13317"/>
                  <a:pt x="11134" y="13424"/>
                </a:cubicBezTo>
                <a:cubicBezTo>
                  <a:pt x="11749" y="13526"/>
                  <a:pt x="12358" y="13663"/>
                  <a:pt x="12967" y="13796"/>
                </a:cubicBezTo>
                <a:cubicBezTo>
                  <a:pt x="14136" y="14051"/>
                  <a:pt x="15300" y="14261"/>
                  <a:pt x="16498" y="14261"/>
                </a:cubicBezTo>
                <a:cubicBezTo>
                  <a:pt x="16552" y="14261"/>
                  <a:pt x="16606" y="14260"/>
                  <a:pt x="16660" y="14259"/>
                </a:cubicBezTo>
                <a:cubicBezTo>
                  <a:pt x="17953" y="14238"/>
                  <a:pt x="19236" y="14050"/>
                  <a:pt x="20525" y="13980"/>
                </a:cubicBezTo>
                <a:cubicBezTo>
                  <a:pt x="21615" y="13919"/>
                  <a:pt x="22718" y="13973"/>
                  <a:pt x="23796" y="13769"/>
                </a:cubicBezTo>
                <a:cubicBezTo>
                  <a:pt x="24313" y="13670"/>
                  <a:pt x="24820" y="13506"/>
                  <a:pt x="25277" y="13242"/>
                </a:cubicBezTo>
                <a:cubicBezTo>
                  <a:pt x="25711" y="12992"/>
                  <a:pt x="26148" y="12628"/>
                  <a:pt x="26165" y="12087"/>
                </a:cubicBezTo>
                <a:cubicBezTo>
                  <a:pt x="26174" y="11806"/>
                  <a:pt x="26071" y="11536"/>
                  <a:pt x="25960" y="11284"/>
                </a:cubicBezTo>
                <a:cubicBezTo>
                  <a:pt x="25831" y="10995"/>
                  <a:pt x="25692" y="10711"/>
                  <a:pt x="25556" y="10424"/>
                </a:cubicBezTo>
                <a:cubicBezTo>
                  <a:pt x="25280" y="9836"/>
                  <a:pt x="25017" y="9241"/>
                  <a:pt x="24726" y="8660"/>
                </a:cubicBezTo>
                <a:cubicBezTo>
                  <a:pt x="24617" y="8443"/>
                  <a:pt x="24475" y="8244"/>
                  <a:pt x="24244" y="8148"/>
                </a:cubicBezTo>
                <a:cubicBezTo>
                  <a:pt x="23992" y="8043"/>
                  <a:pt x="23700" y="8056"/>
                  <a:pt x="23431" y="8053"/>
                </a:cubicBezTo>
                <a:cubicBezTo>
                  <a:pt x="23345" y="8052"/>
                  <a:pt x="23259" y="8052"/>
                  <a:pt x="23173" y="8052"/>
                </a:cubicBezTo>
                <a:cubicBezTo>
                  <a:pt x="22618" y="8052"/>
                  <a:pt x="22062" y="8075"/>
                  <a:pt x="21508" y="8122"/>
                </a:cubicBezTo>
                <a:cubicBezTo>
                  <a:pt x="20999" y="8165"/>
                  <a:pt x="20489" y="8243"/>
                  <a:pt x="19978" y="8243"/>
                </a:cubicBezTo>
                <a:cubicBezTo>
                  <a:pt x="19867" y="8243"/>
                  <a:pt x="19756" y="8239"/>
                  <a:pt x="19645" y="8231"/>
                </a:cubicBezTo>
                <a:cubicBezTo>
                  <a:pt x="19110" y="8189"/>
                  <a:pt x="18609" y="8002"/>
                  <a:pt x="18163" y="7708"/>
                </a:cubicBezTo>
                <a:cubicBezTo>
                  <a:pt x="17269" y="7121"/>
                  <a:pt x="16691" y="6224"/>
                  <a:pt x="16067" y="5381"/>
                </a:cubicBezTo>
                <a:cubicBezTo>
                  <a:pt x="15751" y="4955"/>
                  <a:pt x="15397" y="4546"/>
                  <a:pt x="14929" y="4285"/>
                </a:cubicBezTo>
                <a:cubicBezTo>
                  <a:pt x="14463" y="4025"/>
                  <a:pt x="13935" y="3920"/>
                  <a:pt x="13408" y="3879"/>
                </a:cubicBezTo>
                <a:cubicBezTo>
                  <a:pt x="13154" y="3860"/>
                  <a:pt x="12899" y="3855"/>
                  <a:pt x="12643" y="3855"/>
                </a:cubicBezTo>
                <a:cubicBezTo>
                  <a:pt x="12450" y="3855"/>
                  <a:pt x="12257" y="3858"/>
                  <a:pt x="12064" y="3858"/>
                </a:cubicBezTo>
                <a:cubicBezTo>
                  <a:pt x="11487" y="3858"/>
                  <a:pt x="10912" y="3836"/>
                  <a:pt x="10354" y="3664"/>
                </a:cubicBezTo>
                <a:cubicBezTo>
                  <a:pt x="9893" y="3522"/>
                  <a:pt x="9465" y="3265"/>
                  <a:pt x="9185" y="2863"/>
                </a:cubicBezTo>
                <a:cubicBezTo>
                  <a:pt x="8887" y="2436"/>
                  <a:pt x="8747" y="1924"/>
                  <a:pt x="8473" y="1483"/>
                </a:cubicBezTo>
                <a:cubicBezTo>
                  <a:pt x="7915" y="585"/>
                  <a:pt x="6844" y="273"/>
                  <a:pt x="5861" y="99"/>
                </a:cubicBezTo>
                <a:cubicBezTo>
                  <a:pt x="5533" y="41"/>
                  <a:pt x="5197" y="0"/>
                  <a:pt x="4863" y="0"/>
                </a:cubicBezTo>
                <a:close/>
              </a:path>
            </a:pathLst>
          </a:custGeom>
          <a:solidFill>
            <a:schemeClr val="dk2">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7386716" y="3243776"/>
            <a:ext cx="2068926" cy="2074970"/>
          </a:xfrm>
          <a:custGeom>
            <a:avLst/>
            <a:gdLst/>
            <a:ahLst/>
            <a:cxnLst/>
            <a:rect l="l" t="t" r="r" b="b"/>
            <a:pathLst>
              <a:path w="13007" h="13045" extrusionOk="0">
                <a:moveTo>
                  <a:pt x="11086" y="1"/>
                </a:moveTo>
                <a:cubicBezTo>
                  <a:pt x="10136" y="1"/>
                  <a:pt x="9220" y="578"/>
                  <a:pt x="8514" y="1160"/>
                </a:cubicBezTo>
                <a:cubicBezTo>
                  <a:pt x="7734" y="1801"/>
                  <a:pt x="7147" y="2603"/>
                  <a:pt x="6690" y="3499"/>
                </a:cubicBezTo>
                <a:cubicBezTo>
                  <a:pt x="6269" y="4325"/>
                  <a:pt x="5846" y="5241"/>
                  <a:pt x="4914" y="5581"/>
                </a:cubicBezTo>
                <a:cubicBezTo>
                  <a:pt x="3974" y="5923"/>
                  <a:pt x="2923" y="5759"/>
                  <a:pt x="2005" y="6187"/>
                </a:cubicBezTo>
                <a:cubicBezTo>
                  <a:pt x="1188" y="6570"/>
                  <a:pt x="602" y="7349"/>
                  <a:pt x="329" y="8196"/>
                </a:cubicBezTo>
                <a:cubicBezTo>
                  <a:pt x="1" y="9208"/>
                  <a:pt x="140" y="10320"/>
                  <a:pt x="509" y="11301"/>
                </a:cubicBezTo>
                <a:cubicBezTo>
                  <a:pt x="597" y="11534"/>
                  <a:pt x="989" y="11993"/>
                  <a:pt x="1051" y="11993"/>
                </a:cubicBezTo>
                <a:cubicBezTo>
                  <a:pt x="1057" y="11993"/>
                  <a:pt x="1060" y="11988"/>
                  <a:pt x="1059" y="11977"/>
                </a:cubicBezTo>
                <a:lnTo>
                  <a:pt x="1059" y="11977"/>
                </a:lnTo>
                <a:cubicBezTo>
                  <a:pt x="1717" y="12454"/>
                  <a:pt x="2513" y="12576"/>
                  <a:pt x="3318" y="12576"/>
                </a:cubicBezTo>
                <a:cubicBezTo>
                  <a:pt x="3796" y="12576"/>
                  <a:pt x="4277" y="12533"/>
                  <a:pt x="4735" y="12495"/>
                </a:cubicBezTo>
                <a:cubicBezTo>
                  <a:pt x="5450" y="12436"/>
                  <a:pt x="6168" y="12406"/>
                  <a:pt x="6885" y="12406"/>
                </a:cubicBezTo>
                <a:cubicBezTo>
                  <a:pt x="7827" y="12406"/>
                  <a:pt x="8769" y="12458"/>
                  <a:pt x="9706" y="12564"/>
                </a:cubicBezTo>
                <a:cubicBezTo>
                  <a:pt x="10641" y="12670"/>
                  <a:pt x="11568" y="12831"/>
                  <a:pt x="12485" y="13041"/>
                </a:cubicBezTo>
                <a:cubicBezTo>
                  <a:pt x="12495" y="13043"/>
                  <a:pt x="12505" y="13045"/>
                  <a:pt x="12515" y="13045"/>
                </a:cubicBezTo>
                <a:cubicBezTo>
                  <a:pt x="12578" y="13045"/>
                  <a:pt x="12630" y="12997"/>
                  <a:pt x="12632" y="12929"/>
                </a:cubicBezTo>
                <a:lnTo>
                  <a:pt x="12879" y="5509"/>
                </a:lnTo>
                <a:cubicBezTo>
                  <a:pt x="12900" y="4891"/>
                  <a:pt x="12920" y="4272"/>
                  <a:pt x="12940" y="3654"/>
                </a:cubicBezTo>
                <a:cubicBezTo>
                  <a:pt x="12960" y="3073"/>
                  <a:pt x="13006" y="2485"/>
                  <a:pt x="12985" y="1903"/>
                </a:cubicBezTo>
                <a:cubicBezTo>
                  <a:pt x="12967" y="1412"/>
                  <a:pt x="12856" y="914"/>
                  <a:pt x="12502" y="551"/>
                </a:cubicBezTo>
                <a:cubicBezTo>
                  <a:pt x="12188" y="228"/>
                  <a:pt x="11746" y="54"/>
                  <a:pt x="11303" y="11"/>
                </a:cubicBezTo>
                <a:cubicBezTo>
                  <a:pt x="11230" y="4"/>
                  <a:pt x="11158" y="1"/>
                  <a:pt x="11086"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5446124" y="-346475"/>
            <a:ext cx="3877467" cy="1370005"/>
          </a:xfrm>
          <a:custGeom>
            <a:avLst/>
            <a:gdLst/>
            <a:ahLst/>
            <a:cxnLst/>
            <a:rect l="l" t="t" r="r" b="b"/>
            <a:pathLst>
              <a:path w="24377" h="8613" extrusionOk="0">
                <a:moveTo>
                  <a:pt x="22626" y="1"/>
                </a:moveTo>
                <a:cubicBezTo>
                  <a:pt x="22431" y="1"/>
                  <a:pt x="22241" y="55"/>
                  <a:pt x="22058" y="101"/>
                </a:cubicBezTo>
                <a:cubicBezTo>
                  <a:pt x="21511" y="238"/>
                  <a:pt x="20953" y="349"/>
                  <a:pt x="20391" y="439"/>
                </a:cubicBezTo>
                <a:cubicBezTo>
                  <a:pt x="18472" y="743"/>
                  <a:pt x="16508" y="793"/>
                  <a:pt x="14552" y="793"/>
                </a:cubicBezTo>
                <a:cubicBezTo>
                  <a:pt x="14183" y="793"/>
                  <a:pt x="13813" y="791"/>
                  <a:pt x="13445" y="789"/>
                </a:cubicBezTo>
                <a:cubicBezTo>
                  <a:pt x="11020" y="775"/>
                  <a:pt x="8592" y="763"/>
                  <a:pt x="6170" y="648"/>
                </a:cubicBezTo>
                <a:cubicBezTo>
                  <a:pt x="4959" y="590"/>
                  <a:pt x="3748" y="506"/>
                  <a:pt x="2545" y="383"/>
                </a:cubicBezTo>
                <a:cubicBezTo>
                  <a:pt x="2238" y="351"/>
                  <a:pt x="1932" y="316"/>
                  <a:pt x="1627" y="279"/>
                </a:cubicBezTo>
                <a:cubicBezTo>
                  <a:pt x="1398" y="252"/>
                  <a:pt x="1163" y="215"/>
                  <a:pt x="930" y="215"/>
                </a:cubicBezTo>
                <a:cubicBezTo>
                  <a:pt x="895" y="215"/>
                  <a:pt x="861" y="215"/>
                  <a:pt x="827" y="217"/>
                </a:cubicBezTo>
                <a:cubicBezTo>
                  <a:pt x="405" y="240"/>
                  <a:pt x="13" y="441"/>
                  <a:pt x="5" y="792"/>
                </a:cubicBezTo>
                <a:cubicBezTo>
                  <a:pt x="1" y="936"/>
                  <a:pt x="84" y="1057"/>
                  <a:pt x="235" y="1138"/>
                </a:cubicBezTo>
                <a:cubicBezTo>
                  <a:pt x="259" y="1152"/>
                  <a:pt x="283" y="1157"/>
                  <a:pt x="305" y="1157"/>
                </a:cubicBezTo>
                <a:cubicBezTo>
                  <a:pt x="307" y="1157"/>
                  <a:pt x="309" y="1157"/>
                  <a:pt x="311" y="1157"/>
                </a:cubicBezTo>
                <a:lnTo>
                  <a:pt x="311" y="1157"/>
                </a:lnTo>
                <a:cubicBezTo>
                  <a:pt x="180" y="1807"/>
                  <a:pt x="426" y="2480"/>
                  <a:pt x="944" y="3003"/>
                </a:cubicBezTo>
                <a:cubicBezTo>
                  <a:pt x="1219" y="3281"/>
                  <a:pt x="1569" y="3518"/>
                  <a:pt x="1974" y="3679"/>
                </a:cubicBezTo>
                <a:cubicBezTo>
                  <a:pt x="2424" y="3858"/>
                  <a:pt x="2928" y="3933"/>
                  <a:pt x="3430" y="3957"/>
                </a:cubicBezTo>
                <a:cubicBezTo>
                  <a:pt x="3565" y="3964"/>
                  <a:pt x="3702" y="3967"/>
                  <a:pt x="3838" y="3967"/>
                </a:cubicBezTo>
                <a:cubicBezTo>
                  <a:pt x="4389" y="3967"/>
                  <a:pt x="4946" y="3924"/>
                  <a:pt x="5497" y="3924"/>
                </a:cubicBezTo>
                <a:cubicBezTo>
                  <a:pt x="5880" y="3924"/>
                  <a:pt x="6260" y="3944"/>
                  <a:pt x="6634" y="4014"/>
                </a:cubicBezTo>
                <a:cubicBezTo>
                  <a:pt x="7452" y="4167"/>
                  <a:pt x="8044" y="4590"/>
                  <a:pt x="8476" y="5128"/>
                </a:cubicBezTo>
                <a:cubicBezTo>
                  <a:pt x="8889" y="5644"/>
                  <a:pt x="9168" y="6215"/>
                  <a:pt x="9504" y="6761"/>
                </a:cubicBezTo>
                <a:cubicBezTo>
                  <a:pt x="9818" y="7272"/>
                  <a:pt x="10194" y="7795"/>
                  <a:pt x="10779" y="8153"/>
                </a:cubicBezTo>
                <a:cubicBezTo>
                  <a:pt x="11306" y="8477"/>
                  <a:pt x="11931" y="8612"/>
                  <a:pt x="12573" y="8612"/>
                </a:cubicBezTo>
                <a:cubicBezTo>
                  <a:pt x="12917" y="8612"/>
                  <a:pt x="13266" y="8573"/>
                  <a:pt x="13607" y="8503"/>
                </a:cubicBezTo>
                <a:cubicBezTo>
                  <a:pt x="14755" y="8264"/>
                  <a:pt x="15723" y="7708"/>
                  <a:pt x="16790" y="7327"/>
                </a:cubicBezTo>
                <a:cubicBezTo>
                  <a:pt x="17672" y="7012"/>
                  <a:pt x="18645" y="6819"/>
                  <a:pt x="19621" y="6819"/>
                </a:cubicBezTo>
                <a:cubicBezTo>
                  <a:pt x="19841" y="6819"/>
                  <a:pt x="20062" y="6829"/>
                  <a:pt x="20281" y="6849"/>
                </a:cubicBezTo>
                <a:cubicBezTo>
                  <a:pt x="21290" y="6943"/>
                  <a:pt x="22275" y="7285"/>
                  <a:pt x="22992" y="7844"/>
                </a:cubicBezTo>
                <a:cubicBezTo>
                  <a:pt x="23170" y="7982"/>
                  <a:pt x="23328" y="8133"/>
                  <a:pt x="23467" y="8296"/>
                </a:cubicBezTo>
                <a:cubicBezTo>
                  <a:pt x="23495" y="8329"/>
                  <a:pt x="23541" y="8346"/>
                  <a:pt x="23587" y="8346"/>
                </a:cubicBezTo>
                <a:cubicBezTo>
                  <a:pt x="23643" y="8346"/>
                  <a:pt x="23698" y="8320"/>
                  <a:pt x="23718" y="8271"/>
                </a:cubicBezTo>
                <a:cubicBezTo>
                  <a:pt x="24376" y="6550"/>
                  <a:pt x="24252" y="4734"/>
                  <a:pt x="23880" y="2982"/>
                </a:cubicBezTo>
                <a:cubicBezTo>
                  <a:pt x="23786" y="2536"/>
                  <a:pt x="23676" y="2093"/>
                  <a:pt x="23557" y="1650"/>
                </a:cubicBezTo>
                <a:cubicBezTo>
                  <a:pt x="23441" y="1217"/>
                  <a:pt x="23343" y="773"/>
                  <a:pt x="23189" y="348"/>
                </a:cubicBezTo>
                <a:cubicBezTo>
                  <a:pt x="23127" y="176"/>
                  <a:pt x="22987" y="38"/>
                  <a:pt x="22748" y="8"/>
                </a:cubicBezTo>
                <a:cubicBezTo>
                  <a:pt x="22707" y="3"/>
                  <a:pt x="22666" y="1"/>
                  <a:pt x="22626"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7999891" y="9122"/>
            <a:ext cx="176" cy="172"/>
          </a:xfrm>
          <a:custGeom>
            <a:avLst/>
            <a:gdLst/>
            <a:ahLst/>
            <a:cxnLst/>
            <a:rect l="l" t="t" r="r" b="b"/>
            <a:pathLst>
              <a:path w="1" h="1" extrusionOk="0">
                <a:moveTo>
                  <a:pt x="0" y="1"/>
                </a:moveTo>
                <a:lnTo>
                  <a:pt x="0" y="1"/>
                </a:lnTo>
                <a:lnTo>
                  <a:pt x="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7999891" y="9122"/>
            <a:ext cx="176" cy="172"/>
          </a:xfrm>
          <a:custGeom>
            <a:avLst/>
            <a:gdLst/>
            <a:ahLst/>
            <a:cxnLst/>
            <a:rect l="l" t="t" r="r" b="b"/>
            <a:pathLst>
              <a:path w="1" h="1" extrusionOk="0">
                <a:moveTo>
                  <a:pt x="0" y="1"/>
                </a:moveTo>
                <a:lnTo>
                  <a:pt x="0" y="1"/>
                </a:lnTo>
                <a:lnTo>
                  <a:pt x="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7999891" y="9122"/>
            <a:ext cx="176" cy="172"/>
          </a:xfrm>
          <a:custGeom>
            <a:avLst/>
            <a:gdLst/>
            <a:ahLst/>
            <a:cxnLst/>
            <a:rect l="l" t="t" r="r" b="b"/>
            <a:pathLst>
              <a:path w="1" h="1" extrusionOk="0">
                <a:moveTo>
                  <a:pt x="0" y="1"/>
                </a:moveTo>
                <a:lnTo>
                  <a:pt x="0" y="1"/>
                </a:lnTo>
                <a:lnTo>
                  <a:pt x="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txBox="1">
            <a:spLocks noGrp="1"/>
          </p:cNvSpPr>
          <p:nvPr>
            <p:ph type="ctrTitle"/>
          </p:nvPr>
        </p:nvSpPr>
        <p:spPr>
          <a:xfrm>
            <a:off x="1069650" y="1237975"/>
            <a:ext cx="7004700" cy="18879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1"/>
              </a:buClr>
              <a:buSzPts val="9600"/>
              <a:buFont typeface="Gloria Hallelujah"/>
              <a:buNone/>
              <a:defRPr sz="4600">
                <a:latin typeface="Gloria Hallelujah"/>
                <a:ea typeface="Gloria Hallelujah"/>
                <a:cs typeface="Gloria Hallelujah"/>
                <a:sym typeface="Gloria Hallelujah"/>
              </a:defRPr>
            </a:lvl1pPr>
            <a:lvl2pPr lvl="1" algn="r" rtl="0">
              <a:spcBef>
                <a:spcPts val="0"/>
              </a:spcBef>
              <a:spcAft>
                <a:spcPts val="0"/>
              </a:spcAft>
              <a:buSzPts val="12000"/>
              <a:buNone/>
              <a:defRPr sz="12000"/>
            </a:lvl2pPr>
            <a:lvl3pPr lvl="2" algn="r" rtl="0">
              <a:spcBef>
                <a:spcPts val="0"/>
              </a:spcBef>
              <a:spcAft>
                <a:spcPts val="0"/>
              </a:spcAft>
              <a:buSzPts val="12000"/>
              <a:buNone/>
              <a:defRPr sz="12000"/>
            </a:lvl3pPr>
            <a:lvl4pPr lvl="3" algn="r" rtl="0">
              <a:spcBef>
                <a:spcPts val="0"/>
              </a:spcBef>
              <a:spcAft>
                <a:spcPts val="0"/>
              </a:spcAft>
              <a:buSzPts val="12000"/>
              <a:buNone/>
              <a:defRPr sz="12000"/>
            </a:lvl4pPr>
            <a:lvl5pPr lvl="4" algn="r" rtl="0">
              <a:spcBef>
                <a:spcPts val="0"/>
              </a:spcBef>
              <a:spcAft>
                <a:spcPts val="0"/>
              </a:spcAft>
              <a:buSzPts val="12000"/>
              <a:buNone/>
              <a:defRPr sz="12000"/>
            </a:lvl5pPr>
            <a:lvl6pPr lvl="5" algn="r" rtl="0">
              <a:spcBef>
                <a:spcPts val="0"/>
              </a:spcBef>
              <a:spcAft>
                <a:spcPts val="0"/>
              </a:spcAft>
              <a:buSzPts val="12000"/>
              <a:buNone/>
              <a:defRPr sz="12000"/>
            </a:lvl6pPr>
            <a:lvl7pPr lvl="6" algn="r" rtl="0">
              <a:spcBef>
                <a:spcPts val="0"/>
              </a:spcBef>
              <a:spcAft>
                <a:spcPts val="0"/>
              </a:spcAft>
              <a:buSzPts val="12000"/>
              <a:buNone/>
              <a:defRPr sz="12000"/>
            </a:lvl7pPr>
            <a:lvl8pPr lvl="7" algn="r" rtl="0">
              <a:spcBef>
                <a:spcPts val="0"/>
              </a:spcBef>
              <a:spcAft>
                <a:spcPts val="0"/>
              </a:spcAft>
              <a:buSzPts val="12000"/>
              <a:buNone/>
              <a:defRPr sz="12000"/>
            </a:lvl8pPr>
            <a:lvl9pPr lvl="8" algn="r" rtl="0">
              <a:spcBef>
                <a:spcPts val="0"/>
              </a:spcBef>
              <a:spcAft>
                <a:spcPts val="0"/>
              </a:spcAft>
              <a:buSzPts val="12000"/>
              <a:buNone/>
              <a:defRPr sz="12000"/>
            </a:lvl9pPr>
          </a:lstStyle>
          <a:p>
            <a:endParaRPr/>
          </a:p>
        </p:txBody>
      </p:sp>
      <p:sp>
        <p:nvSpPr>
          <p:cNvPr id="17" name="Google Shape;17;p2"/>
          <p:cNvSpPr txBox="1">
            <a:spLocks noGrp="1"/>
          </p:cNvSpPr>
          <p:nvPr>
            <p:ph type="subTitle" idx="1"/>
          </p:nvPr>
        </p:nvSpPr>
        <p:spPr>
          <a:xfrm>
            <a:off x="3327311" y="3762300"/>
            <a:ext cx="2489400" cy="6705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2"/>
              </a:buClr>
              <a:buSzPts val="1800"/>
              <a:buFont typeface="Raleway SemiBold"/>
              <a:buNone/>
              <a:defRPr sz="1800">
                <a:solidFill>
                  <a:schemeClr val="dk2"/>
                </a:solidFill>
                <a:latin typeface="Raleway SemiBold"/>
                <a:ea typeface="Raleway SemiBold"/>
                <a:cs typeface="Raleway SemiBold"/>
                <a:sym typeface="Raleway SemiBold"/>
              </a:defRPr>
            </a:lvl1pPr>
            <a:lvl2pPr lvl="1"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2pPr>
            <a:lvl3pPr lvl="2"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3pPr>
            <a:lvl4pPr lvl="3"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4pPr>
            <a:lvl5pPr lvl="4"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5pPr>
            <a:lvl6pPr lvl="5"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6pPr>
            <a:lvl7pPr lvl="6"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7pPr>
            <a:lvl8pPr lvl="7"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8pPr>
            <a:lvl9pPr lvl="8"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9pPr>
          </a:lstStyle>
          <a:p>
            <a:endParaRPr/>
          </a:p>
        </p:txBody>
      </p:sp>
      <p:grpSp>
        <p:nvGrpSpPr>
          <p:cNvPr id="18" name="Google Shape;18;p2"/>
          <p:cNvGrpSpPr/>
          <p:nvPr/>
        </p:nvGrpSpPr>
        <p:grpSpPr>
          <a:xfrm>
            <a:off x="6771196" y="4117427"/>
            <a:ext cx="609627" cy="821484"/>
            <a:chOff x="4295900" y="1116675"/>
            <a:chExt cx="145125" cy="208875"/>
          </a:xfrm>
        </p:grpSpPr>
        <p:sp>
          <p:nvSpPr>
            <p:cNvPr id="19" name="Google Shape;19;p2"/>
            <p:cNvSpPr/>
            <p:nvPr/>
          </p:nvSpPr>
          <p:spPr>
            <a:xfrm>
              <a:off x="4295900" y="1116675"/>
              <a:ext cx="133450" cy="175625"/>
            </a:xfrm>
            <a:custGeom>
              <a:avLst/>
              <a:gdLst/>
              <a:ahLst/>
              <a:cxnLst/>
              <a:rect l="l" t="t" r="r" b="b"/>
              <a:pathLst>
                <a:path w="5338" h="7025" extrusionOk="0">
                  <a:moveTo>
                    <a:pt x="2701" y="136"/>
                  </a:moveTo>
                  <a:cubicBezTo>
                    <a:pt x="2815" y="136"/>
                    <a:pt x="2928" y="145"/>
                    <a:pt x="3039" y="165"/>
                  </a:cubicBezTo>
                  <a:cubicBezTo>
                    <a:pt x="3773" y="292"/>
                    <a:pt x="4450" y="847"/>
                    <a:pt x="4806" y="1613"/>
                  </a:cubicBezTo>
                  <a:cubicBezTo>
                    <a:pt x="5109" y="2268"/>
                    <a:pt x="5200" y="3057"/>
                    <a:pt x="5074" y="3956"/>
                  </a:cubicBezTo>
                  <a:cubicBezTo>
                    <a:pt x="5036" y="4222"/>
                    <a:pt x="4975" y="4524"/>
                    <a:pt x="4804" y="4758"/>
                  </a:cubicBezTo>
                  <a:lnTo>
                    <a:pt x="4782" y="4787"/>
                  </a:lnTo>
                  <a:cubicBezTo>
                    <a:pt x="4735" y="4849"/>
                    <a:pt x="4682" y="4920"/>
                    <a:pt x="4673" y="5011"/>
                  </a:cubicBezTo>
                  <a:cubicBezTo>
                    <a:pt x="4666" y="5087"/>
                    <a:pt x="4694" y="5158"/>
                    <a:pt x="4716" y="5215"/>
                  </a:cubicBezTo>
                  <a:lnTo>
                    <a:pt x="4984" y="5904"/>
                  </a:lnTo>
                  <a:cubicBezTo>
                    <a:pt x="5013" y="5977"/>
                    <a:pt x="5048" y="6068"/>
                    <a:pt x="5031" y="6145"/>
                  </a:cubicBezTo>
                  <a:cubicBezTo>
                    <a:pt x="5010" y="6239"/>
                    <a:pt x="4918" y="6308"/>
                    <a:pt x="4817" y="6376"/>
                  </a:cubicBezTo>
                  <a:cubicBezTo>
                    <a:pt x="4410" y="6649"/>
                    <a:pt x="4041" y="6877"/>
                    <a:pt x="3626" y="6889"/>
                  </a:cubicBezTo>
                  <a:cubicBezTo>
                    <a:pt x="3619" y="6889"/>
                    <a:pt x="3613" y="6889"/>
                    <a:pt x="3606" y="6889"/>
                  </a:cubicBezTo>
                  <a:cubicBezTo>
                    <a:pt x="3294" y="6889"/>
                    <a:pt x="3188" y="6670"/>
                    <a:pt x="3049" y="6394"/>
                  </a:cubicBezTo>
                  <a:cubicBezTo>
                    <a:pt x="3017" y="6331"/>
                    <a:pt x="2984" y="6265"/>
                    <a:pt x="2948" y="6201"/>
                  </a:cubicBezTo>
                  <a:cubicBezTo>
                    <a:pt x="2900" y="6116"/>
                    <a:pt x="2845" y="6021"/>
                    <a:pt x="2762" y="5951"/>
                  </a:cubicBezTo>
                  <a:cubicBezTo>
                    <a:pt x="2696" y="5893"/>
                    <a:pt x="2617" y="5857"/>
                    <a:pt x="2547" y="5829"/>
                  </a:cubicBezTo>
                  <a:cubicBezTo>
                    <a:pt x="2420" y="5776"/>
                    <a:pt x="2289" y="5735"/>
                    <a:pt x="2162" y="5695"/>
                  </a:cubicBezTo>
                  <a:cubicBezTo>
                    <a:pt x="2026" y="5653"/>
                    <a:pt x="1886" y="5609"/>
                    <a:pt x="1755" y="5552"/>
                  </a:cubicBezTo>
                  <a:cubicBezTo>
                    <a:pt x="1017" y="5234"/>
                    <a:pt x="457" y="4448"/>
                    <a:pt x="293" y="3499"/>
                  </a:cubicBezTo>
                  <a:cubicBezTo>
                    <a:pt x="139" y="2612"/>
                    <a:pt x="332" y="1736"/>
                    <a:pt x="821" y="1094"/>
                  </a:cubicBezTo>
                  <a:cubicBezTo>
                    <a:pt x="1276" y="496"/>
                    <a:pt x="2000" y="136"/>
                    <a:pt x="2701" y="136"/>
                  </a:cubicBezTo>
                  <a:close/>
                  <a:moveTo>
                    <a:pt x="2703" y="1"/>
                  </a:moveTo>
                  <a:cubicBezTo>
                    <a:pt x="1960" y="1"/>
                    <a:pt x="1195" y="381"/>
                    <a:pt x="713" y="1012"/>
                  </a:cubicBezTo>
                  <a:cubicBezTo>
                    <a:pt x="202" y="1684"/>
                    <a:pt x="1" y="2598"/>
                    <a:pt x="160" y="3522"/>
                  </a:cubicBezTo>
                  <a:cubicBezTo>
                    <a:pt x="332" y="4515"/>
                    <a:pt x="923" y="5341"/>
                    <a:pt x="1702" y="5676"/>
                  </a:cubicBezTo>
                  <a:cubicBezTo>
                    <a:pt x="1839" y="5735"/>
                    <a:pt x="1982" y="5781"/>
                    <a:pt x="2121" y="5823"/>
                  </a:cubicBezTo>
                  <a:cubicBezTo>
                    <a:pt x="2246" y="5863"/>
                    <a:pt x="2374" y="5904"/>
                    <a:pt x="2496" y="5953"/>
                  </a:cubicBezTo>
                  <a:cubicBezTo>
                    <a:pt x="2558" y="5978"/>
                    <a:pt x="2623" y="6008"/>
                    <a:pt x="2674" y="6053"/>
                  </a:cubicBezTo>
                  <a:cubicBezTo>
                    <a:pt x="2740" y="6109"/>
                    <a:pt x="2786" y="6189"/>
                    <a:pt x="2830" y="6267"/>
                  </a:cubicBezTo>
                  <a:cubicBezTo>
                    <a:pt x="2865" y="6329"/>
                    <a:pt x="2897" y="6393"/>
                    <a:pt x="2928" y="6455"/>
                  </a:cubicBezTo>
                  <a:cubicBezTo>
                    <a:pt x="3069" y="6735"/>
                    <a:pt x="3214" y="7024"/>
                    <a:pt x="3607" y="7024"/>
                  </a:cubicBezTo>
                  <a:lnTo>
                    <a:pt x="3631" y="7024"/>
                  </a:lnTo>
                  <a:cubicBezTo>
                    <a:pt x="4118" y="7010"/>
                    <a:pt x="4566" y="6708"/>
                    <a:pt x="4893" y="6488"/>
                  </a:cubicBezTo>
                  <a:cubicBezTo>
                    <a:pt x="5012" y="6408"/>
                    <a:pt x="5132" y="6317"/>
                    <a:pt x="5164" y="6174"/>
                  </a:cubicBezTo>
                  <a:cubicBezTo>
                    <a:pt x="5189" y="6057"/>
                    <a:pt x="5144" y="5940"/>
                    <a:pt x="5110" y="5854"/>
                  </a:cubicBezTo>
                  <a:lnTo>
                    <a:pt x="4842" y="5165"/>
                  </a:lnTo>
                  <a:cubicBezTo>
                    <a:pt x="4824" y="5119"/>
                    <a:pt x="4804" y="5068"/>
                    <a:pt x="4808" y="5023"/>
                  </a:cubicBezTo>
                  <a:cubicBezTo>
                    <a:pt x="4813" y="4971"/>
                    <a:pt x="4851" y="4921"/>
                    <a:pt x="4891" y="4868"/>
                  </a:cubicBezTo>
                  <a:lnTo>
                    <a:pt x="4914" y="4839"/>
                  </a:lnTo>
                  <a:cubicBezTo>
                    <a:pt x="5102" y="4580"/>
                    <a:pt x="5168" y="4257"/>
                    <a:pt x="5207" y="3974"/>
                  </a:cubicBezTo>
                  <a:cubicBezTo>
                    <a:pt x="5338" y="3049"/>
                    <a:pt x="5244" y="2235"/>
                    <a:pt x="4929" y="1556"/>
                  </a:cubicBezTo>
                  <a:cubicBezTo>
                    <a:pt x="4555" y="750"/>
                    <a:pt x="3840" y="167"/>
                    <a:pt x="3062" y="31"/>
                  </a:cubicBezTo>
                  <a:cubicBezTo>
                    <a:pt x="2944" y="11"/>
                    <a:pt x="2824" y="1"/>
                    <a:pt x="270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20" name="Google Shape;20;p2"/>
            <p:cNvSpPr/>
            <p:nvPr/>
          </p:nvSpPr>
          <p:spPr>
            <a:xfrm>
              <a:off x="4379125" y="1270250"/>
              <a:ext cx="61900" cy="55300"/>
            </a:xfrm>
            <a:custGeom>
              <a:avLst/>
              <a:gdLst/>
              <a:ahLst/>
              <a:cxnLst/>
              <a:rect l="l" t="t" r="r" b="b"/>
              <a:pathLst>
                <a:path w="2476" h="2212" extrusionOk="0">
                  <a:moveTo>
                    <a:pt x="1814" y="1"/>
                  </a:moveTo>
                  <a:cubicBezTo>
                    <a:pt x="1780" y="2"/>
                    <a:pt x="1746" y="29"/>
                    <a:pt x="1745" y="66"/>
                  </a:cubicBezTo>
                  <a:cubicBezTo>
                    <a:pt x="1743" y="104"/>
                    <a:pt x="1772" y="135"/>
                    <a:pt x="1809" y="137"/>
                  </a:cubicBezTo>
                  <a:cubicBezTo>
                    <a:pt x="1855" y="138"/>
                    <a:pt x="1900" y="161"/>
                    <a:pt x="1935" y="200"/>
                  </a:cubicBezTo>
                  <a:cubicBezTo>
                    <a:pt x="1968" y="237"/>
                    <a:pt x="1986" y="283"/>
                    <a:pt x="1983" y="328"/>
                  </a:cubicBezTo>
                  <a:cubicBezTo>
                    <a:pt x="1982" y="343"/>
                    <a:pt x="1980" y="357"/>
                    <a:pt x="1978" y="372"/>
                  </a:cubicBezTo>
                  <a:cubicBezTo>
                    <a:pt x="1969" y="421"/>
                    <a:pt x="1960" y="483"/>
                    <a:pt x="1992" y="540"/>
                  </a:cubicBezTo>
                  <a:cubicBezTo>
                    <a:pt x="2020" y="593"/>
                    <a:pt x="2070" y="618"/>
                    <a:pt x="2109" y="639"/>
                  </a:cubicBezTo>
                  <a:cubicBezTo>
                    <a:pt x="2137" y="653"/>
                    <a:pt x="2161" y="665"/>
                    <a:pt x="2171" y="681"/>
                  </a:cubicBezTo>
                  <a:cubicBezTo>
                    <a:pt x="2183" y="701"/>
                    <a:pt x="2178" y="736"/>
                    <a:pt x="2171" y="773"/>
                  </a:cubicBezTo>
                  <a:cubicBezTo>
                    <a:pt x="2163" y="832"/>
                    <a:pt x="2152" y="904"/>
                    <a:pt x="2199" y="967"/>
                  </a:cubicBezTo>
                  <a:cubicBezTo>
                    <a:pt x="2218" y="991"/>
                    <a:pt x="2243" y="1007"/>
                    <a:pt x="2262" y="1020"/>
                  </a:cubicBezTo>
                  <a:cubicBezTo>
                    <a:pt x="2269" y="1024"/>
                    <a:pt x="2277" y="1030"/>
                    <a:pt x="2283" y="1035"/>
                  </a:cubicBezTo>
                  <a:cubicBezTo>
                    <a:pt x="2328" y="1071"/>
                    <a:pt x="2332" y="1145"/>
                    <a:pt x="2314" y="1200"/>
                  </a:cubicBezTo>
                  <a:cubicBezTo>
                    <a:pt x="2290" y="1269"/>
                    <a:pt x="2231" y="1330"/>
                    <a:pt x="2179" y="1380"/>
                  </a:cubicBezTo>
                  <a:cubicBezTo>
                    <a:pt x="1861" y="1687"/>
                    <a:pt x="1469" y="1914"/>
                    <a:pt x="1045" y="2039"/>
                  </a:cubicBezTo>
                  <a:cubicBezTo>
                    <a:pt x="980" y="2059"/>
                    <a:pt x="912" y="2076"/>
                    <a:pt x="847" y="2076"/>
                  </a:cubicBezTo>
                  <a:cubicBezTo>
                    <a:pt x="828" y="2076"/>
                    <a:pt x="809" y="2075"/>
                    <a:pt x="790" y="2071"/>
                  </a:cubicBezTo>
                  <a:cubicBezTo>
                    <a:pt x="727" y="2061"/>
                    <a:pt x="651" y="2017"/>
                    <a:pt x="636" y="1947"/>
                  </a:cubicBezTo>
                  <a:cubicBezTo>
                    <a:pt x="632" y="1930"/>
                    <a:pt x="632" y="1909"/>
                    <a:pt x="631" y="1887"/>
                  </a:cubicBezTo>
                  <a:cubicBezTo>
                    <a:pt x="631" y="1842"/>
                    <a:pt x="628" y="1790"/>
                    <a:pt x="601" y="1741"/>
                  </a:cubicBezTo>
                  <a:cubicBezTo>
                    <a:pt x="563" y="1677"/>
                    <a:pt x="499" y="1649"/>
                    <a:pt x="442" y="1624"/>
                  </a:cubicBezTo>
                  <a:cubicBezTo>
                    <a:pt x="389" y="1601"/>
                    <a:pt x="356" y="1585"/>
                    <a:pt x="349" y="1561"/>
                  </a:cubicBezTo>
                  <a:cubicBezTo>
                    <a:pt x="343" y="1544"/>
                    <a:pt x="350" y="1518"/>
                    <a:pt x="356" y="1490"/>
                  </a:cubicBezTo>
                  <a:cubicBezTo>
                    <a:pt x="366" y="1451"/>
                    <a:pt x="376" y="1406"/>
                    <a:pt x="365" y="1357"/>
                  </a:cubicBezTo>
                  <a:cubicBezTo>
                    <a:pt x="349" y="1296"/>
                    <a:pt x="305" y="1256"/>
                    <a:pt x="271" y="1224"/>
                  </a:cubicBezTo>
                  <a:cubicBezTo>
                    <a:pt x="260" y="1215"/>
                    <a:pt x="249" y="1205"/>
                    <a:pt x="240" y="1195"/>
                  </a:cubicBezTo>
                  <a:cubicBezTo>
                    <a:pt x="131" y="1080"/>
                    <a:pt x="171" y="938"/>
                    <a:pt x="224" y="839"/>
                  </a:cubicBezTo>
                  <a:cubicBezTo>
                    <a:pt x="242" y="805"/>
                    <a:pt x="229" y="765"/>
                    <a:pt x="196" y="747"/>
                  </a:cubicBezTo>
                  <a:cubicBezTo>
                    <a:pt x="186" y="742"/>
                    <a:pt x="175" y="739"/>
                    <a:pt x="165" y="739"/>
                  </a:cubicBezTo>
                  <a:cubicBezTo>
                    <a:pt x="140" y="739"/>
                    <a:pt x="117" y="752"/>
                    <a:pt x="104" y="775"/>
                  </a:cubicBezTo>
                  <a:cubicBezTo>
                    <a:pt x="0" y="971"/>
                    <a:pt x="14" y="1153"/>
                    <a:pt x="141" y="1288"/>
                  </a:cubicBezTo>
                  <a:cubicBezTo>
                    <a:pt x="153" y="1300"/>
                    <a:pt x="166" y="1312"/>
                    <a:pt x="179" y="1324"/>
                  </a:cubicBezTo>
                  <a:cubicBezTo>
                    <a:pt x="204" y="1346"/>
                    <a:pt x="228" y="1368"/>
                    <a:pt x="233" y="1389"/>
                  </a:cubicBezTo>
                  <a:cubicBezTo>
                    <a:pt x="238" y="1407"/>
                    <a:pt x="231" y="1431"/>
                    <a:pt x="225" y="1459"/>
                  </a:cubicBezTo>
                  <a:cubicBezTo>
                    <a:pt x="215" y="1499"/>
                    <a:pt x="203" y="1549"/>
                    <a:pt x="219" y="1601"/>
                  </a:cubicBezTo>
                  <a:cubicBezTo>
                    <a:pt x="246" y="1686"/>
                    <a:pt x="325" y="1720"/>
                    <a:pt x="387" y="1748"/>
                  </a:cubicBezTo>
                  <a:cubicBezTo>
                    <a:pt x="430" y="1766"/>
                    <a:pt x="469" y="1783"/>
                    <a:pt x="483" y="1809"/>
                  </a:cubicBezTo>
                  <a:cubicBezTo>
                    <a:pt x="495" y="1828"/>
                    <a:pt x="495" y="1857"/>
                    <a:pt x="496" y="1890"/>
                  </a:cubicBezTo>
                  <a:cubicBezTo>
                    <a:pt x="496" y="1916"/>
                    <a:pt x="497" y="1946"/>
                    <a:pt x="504" y="1976"/>
                  </a:cubicBezTo>
                  <a:cubicBezTo>
                    <a:pt x="532" y="2108"/>
                    <a:pt x="656" y="2186"/>
                    <a:pt x="766" y="2205"/>
                  </a:cubicBezTo>
                  <a:cubicBezTo>
                    <a:pt x="793" y="2209"/>
                    <a:pt x="820" y="2211"/>
                    <a:pt x="846" y="2211"/>
                  </a:cubicBezTo>
                  <a:cubicBezTo>
                    <a:pt x="928" y="2211"/>
                    <a:pt x="1008" y="2192"/>
                    <a:pt x="1084" y="2170"/>
                  </a:cubicBezTo>
                  <a:cubicBezTo>
                    <a:pt x="1529" y="2038"/>
                    <a:pt x="1940" y="1799"/>
                    <a:pt x="2273" y="1478"/>
                  </a:cubicBezTo>
                  <a:cubicBezTo>
                    <a:pt x="2337" y="1416"/>
                    <a:pt x="2407" y="1343"/>
                    <a:pt x="2441" y="1243"/>
                  </a:cubicBezTo>
                  <a:cubicBezTo>
                    <a:pt x="2476" y="1145"/>
                    <a:pt x="2467" y="1011"/>
                    <a:pt x="2370" y="930"/>
                  </a:cubicBezTo>
                  <a:cubicBezTo>
                    <a:pt x="2359" y="922"/>
                    <a:pt x="2347" y="914"/>
                    <a:pt x="2337" y="907"/>
                  </a:cubicBezTo>
                  <a:cubicBezTo>
                    <a:pt x="2324" y="898"/>
                    <a:pt x="2312" y="891"/>
                    <a:pt x="2307" y="884"/>
                  </a:cubicBezTo>
                  <a:cubicBezTo>
                    <a:pt x="2294" y="867"/>
                    <a:pt x="2299" y="832"/>
                    <a:pt x="2305" y="794"/>
                  </a:cubicBezTo>
                  <a:cubicBezTo>
                    <a:pt x="2313" y="740"/>
                    <a:pt x="2323" y="674"/>
                    <a:pt x="2288" y="613"/>
                  </a:cubicBezTo>
                  <a:cubicBezTo>
                    <a:pt x="2259" y="564"/>
                    <a:pt x="2211" y="538"/>
                    <a:pt x="2172" y="519"/>
                  </a:cubicBezTo>
                  <a:cubicBezTo>
                    <a:pt x="2144" y="504"/>
                    <a:pt x="2119" y="491"/>
                    <a:pt x="2110" y="475"/>
                  </a:cubicBezTo>
                  <a:cubicBezTo>
                    <a:pt x="2101" y="458"/>
                    <a:pt x="2106" y="427"/>
                    <a:pt x="2111" y="394"/>
                  </a:cubicBezTo>
                  <a:cubicBezTo>
                    <a:pt x="2113" y="375"/>
                    <a:pt x="2117" y="356"/>
                    <a:pt x="2118" y="336"/>
                  </a:cubicBezTo>
                  <a:cubicBezTo>
                    <a:pt x="2123" y="256"/>
                    <a:pt x="2093" y="173"/>
                    <a:pt x="2035" y="109"/>
                  </a:cubicBezTo>
                  <a:cubicBezTo>
                    <a:pt x="1977" y="44"/>
                    <a:pt x="1897" y="4"/>
                    <a:pt x="181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21" name="Google Shape;21;p2"/>
            <p:cNvSpPr/>
            <p:nvPr/>
          </p:nvSpPr>
          <p:spPr>
            <a:xfrm>
              <a:off x="4384675" y="1290125"/>
              <a:ext cx="32500" cy="16125"/>
            </a:xfrm>
            <a:custGeom>
              <a:avLst/>
              <a:gdLst/>
              <a:ahLst/>
              <a:cxnLst/>
              <a:rect l="l" t="t" r="r" b="b"/>
              <a:pathLst>
                <a:path w="1300" h="645" extrusionOk="0">
                  <a:moveTo>
                    <a:pt x="1223" y="1"/>
                  </a:moveTo>
                  <a:cubicBezTo>
                    <a:pt x="1211" y="1"/>
                    <a:pt x="1199" y="4"/>
                    <a:pt x="1187" y="10"/>
                  </a:cubicBezTo>
                  <a:cubicBezTo>
                    <a:pt x="675" y="323"/>
                    <a:pt x="63" y="511"/>
                    <a:pt x="57" y="514"/>
                  </a:cubicBezTo>
                  <a:cubicBezTo>
                    <a:pt x="21" y="524"/>
                    <a:pt x="1" y="562"/>
                    <a:pt x="11" y="598"/>
                  </a:cubicBezTo>
                  <a:cubicBezTo>
                    <a:pt x="21" y="627"/>
                    <a:pt x="48" y="645"/>
                    <a:pt x="76" y="645"/>
                  </a:cubicBezTo>
                  <a:cubicBezTo>
                    <a:pt x="83" y="645"/>
                    <a:pt x="89" y="645"/>
                    <a:pt x="96" y="643"/>
                  </a:cubicBezTo>
                  <a:cubicBezTo>
                    <a:pt x="121" y="634"/>
                    <a:pt x="729" y="448"/>
                    <a:pt x="1258" y="126"/>
                  </a:cubicBezTo>
                  <a:cubicBezTo>
                    <a:pt x="1290" y="107"/>
                    <a:pt x="1300" y="65"/>
                    <a:pt x="1280" y="33"/>
                  </a:cubicBezTo>
                  <a:cubicBezTo>
                    <a:pt x="1268" y="12"/>
                    <a:pt x="1246" y="1"/>
                    <a:pt x="12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22" name="Google Shape;22;p2"/>
            <p:cNvSpPr/>
            <p:nvPr/>
          </p:nvSpPr>
          <p:spPr>
            <a:xfrm>
              <a:off x="4412275" y="1292725"/>
              <a:ext cx="25325" cy="17500"/>
            </a:xfrm>
            <a:custGeom>
              <a:avLst/>
              <a:gdLst/>
              <a:ahLst/>
              <a:cxnLst/>
              <a:rect l="l" t="t" r="r" b="b"/>
              <a:pathLst>
                <a:path w="1013" h="700" extrusionOk="0">
                  <a:moveTo>
                    <a:pt x="936" y="1"/>
                  </a:moveTo>
                  <a:cubicBezTo>
                    <a:pt x="922" y="1"/>
                    <a:pt x="907" y="5"/>
                    <a:pt x="894" y="15"/>
                  </a:cubicBezTo>
                  <a:cubicBezTo>
                    <a:pt x="610" y="243"/>
                    <a:pt x="49" y="570"/>
                    <a:pt x="44" y="573"/>
                  </a:cubicBezTo>
                  <a:cubicBezTo>
                    <a:pt x="12" y="591"/>
                    <a:pt x="0" y="633"/>
                    <a:pt x="19" y="665"/>
                  </a:cubicBezTo>
                  <a:cubicBezTo>
                    <a:pt x="32" y="687"/>
                    <a:pt x="55" y="699"/>
                    <a:pt x="78" y="699"/>
                  </a:cubicBezTo>
                  <a:cubicBezTo>
                    <a:pt x="90" y="699"/>
                    <a:pt x="102" y="696"/>
                    <a:pt x="112" y="689"/>
                  </a:cubicBezTo>
                  <a:cubicBezTo>
                    <a:pt x="135" y="677"/>
                    <a:pt x="687" y="355"/>
                    <a:pt x="979" y="121"/>
                  </a:cubicBezTo>
                  <a:cubicBezTo>
                    <a:pt x="1009" y="98"/>
                    <a:pt x="1013" y="55"/>
                    <a:pt x="989" y="26"/>
                  </a:cubicBezTo>
                  <a:cubicBezTo>
                    <a:pt x="976" y="9"/>
                    <a:pt x="956" y="1"/>
                    <a:pt x="9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23" name="Google Shape;23;p2"/>
            <p:cNvSpPr/>
            <p:nvPr/>
          </p:nvSpPr>
          <p:spPr>
            <a:xfrm>
              <a:off x="4334825" y="1181475"/>
              <a:ext cx="85175" cy="108850"/>
            </a:xfrm>
            <a:custGeom>
              <a:avLst/>
              <a:gdLst/>
              <a:ahLst/>
              <a:cxnLst/>
              <a:rect l="l" t="t" r="r" b="b"/>
              <a:pathLst>
                <a:path w="3407" h="4354" extrusionOk="0">
                  <a:moveTo>
                    <a:pt x="2348" y="136"/>
                  </a:moveTo>
                  <a:cubicBezTo>
                    <a:pt x="2362" y="136"/>
                    <a:pt x="2377" y="138"/>
                    <a:pt x="2392" y="144"/>
                  </a:cubicBezTo>
                  <a:cubicBezTo>
                    <a:pt x="2435" y="162"/>
                    <a:pt x="2471" y="207"/>
                    <a:pt x="2501" y="278"/>
                  </a:cubicBezTo>
                  <a:cubicBezTo>
                    <a:pt x="2593" y="500"/>
                    <a:pt x="2543" y="778"/>
                    <a:pt x="2380" y="955"/>
                  </a:cubicBezTo>
                  <a:cubicBezTo>
                    <a:pt x="2370" y="968"/>
                    <a:pt x="2358" y="978"/>
                    <a:pt x="2346" y="989"/>
                  </a:cubicBezTo>
                  <a:lnTo>
                    <a:pt x="2231" y="679"/>
                  </a:lnTo>
                  <a:cubicBezTo>
                    <a:pt x="2189" y="566"/>
                    <a:pt x="2137" y="426"/>
                    <a:pt x="2165" y="301"/>
                  </a:cubicBezTo>
                  <a:cubicBezTo>
                    <a:pt x="2179" y="241"/>
                    <a:pt x="2226" y="182"/>
                    <a:pt x="2282" y="154"/>
                  </a:cubicBezTo>
                  <a:cubicBezTo>
                    <a:pt x="2300" y="144"/>
                    <a:pt x="2323" y="136"/>
                    <a:pt x="2348" y="136"/>
                  </a:cubicBezTo>
                  <a:close/>
                  <a:moveTo>
                    <a:pt x="1150" y="257"/>
                  </a:moveTo>
                  <a:cubicBezTo>
                    <a:pt x="1166" y="261"/>
                    <a:pt x="1185" y="273"/>
                    <a:pt x="1203" y="287"/>
                  </a:cubicBezTo>
                  <a:cubicBezTo>
                    <a:pt x="1451" y="473"/>
                    <a:pt x="1593" y="780"/>
                    <a:pt x="1574" y="1078"/>
                  </a:cubicBezTo>
                  <a:cubicBezTo>
                    <a:pt x="1327" y="939"/>
                    <a:pt x="1182" y="663"/>
                    <a:pt x="1112" y="496"/>
                  </a:cubicBezTo>
                  <a:cubicBezTo>
                    <a:pt x="1091" y="443"/>
                    <a:pt x="1067" y="381"/>
                    <a:pt x="1078" y="328"/>
                  </a:cubicBezTo>
                  <a:cubicBezTo>
                    <a:pt x="1084" y="290"/>
                    <a:pt x="1116" y="257"/>
                    <a:pt x="1144" y="257"/>
                  </a:cubicBezTo>
                  <a:close/>
                  <a:moveTo>
                    <a:pt x="241" y="1540"/>
                  </a:moveTo>
                  <a:cubicBezTo>
                    <a:pt x="272" y="1540"/>
                    <a:pt x="305" y="1548"/>
                    <a:pt x="332" y="1555"/>
                  </a:cubicBezTo>
                  <a:cubicBezTo>
                    <a:pt x="527" y="1608"/>
                    <a:pt x="692" y="1720"/>
                    <a:pt x="837" y="1862"/>
                  </a:cubicBezTo>
                  <a:cubicBezTo>
                    <a:pt x="811" y="1864"/>
                    <a:pt x="786" y="1866"/>
                    <a:pt x="760" y="1866"/>
                  </a:cubicBezTo>
                  <a:cubicBezTo>
                    <a:pt x="527" y="1866"/>
                    <a:pt x="293" y="1766"/>
                    <a:pt x="146" y="1592"/>
                  </a:cubicBezTo>
                  <a:cubicBezTo>
                    <a:pt x="153" y="1574"/>
                    <a:pt x="173" y="1555"/>
                    <a:pt x="196" y="1547"/>
                  </a:cubicBezTo>
                  <a:cubicBezTo>
                    <a:pt x="210" y="1542"/>
                    <a:pt x="225" y="1540"/>
                    <a:pt x="241" y="1540"/>
                  </a:cubicBezTo>
                  <a:close/>
                  <a:moveTo>
                    <a:pt x="2348" y="1"/>
                  </a:moveTo>
                  <a:cubicBezTo>
                    <a:pt x="2305" y="1"/>
                    <a:pt x="2262" y="11"/>
                    <a:pt x="2220" y="33"/>
                  </a:cubicBezTo>
                  <a:cubicBezTo>
                    <a:pt x="2128" y="80"/>
                    <a:pt x="2057" y="171"/>
                    <a:pt x="2034" y="271"/>
                  </a:cubicBezTo>
                  <a:cubicBezTo>
                    <a:pt x="1996" y="435"/>
                    <a:pt x="2055" y="596"/>
                    <a:pt x="2104" y="726"/>
                  </a:cubicBezTo>
                  <a:lnTo>
                    <a:pt x="2233" y="1072"/>
                  </a:lnTo>
                  <a:cubicBezTo>
                    <a:pt x="2130" y="1131"/>
                    <a:pt x="2011" y="1163"/>
                    <a:pt x="1892" y="1163"/>
                  </a:cubicBezTo>
                  <a:cubicBezTo>
                    <a:pt x="1830" y="1163"/>
                    <a:pt x="1768" y="1155"/>
                    <a:pt x="1709" y="1137"/>
                  </a:cubicBezTo>
                  <a:cubicBezTo>
                    <a:pt x="1708" y="1137"/>
                    <a:pt x="1706" y="1136"/>
                    <a:pt x="1705" y="1136"/>
                  </a:cubicBezTo>
                  <a:cubicBezTo>
                    <a:pt x="1746" y="777"/>
                    <a:pt x="1582" y="403"/>
                    <a:pt x="1284" y="179"/>
                  </a:cubicBezTo>
                  <a:cubicBezTo>
                    <a:pt x="1252" y="155"/>
                    <a:pt x="1215" y="131"/>
                    <a:pt x="1169" y="124"/>
                  </a:cubicBezTo>
                  <a:cubicBezTo>
                    <a:pt x="1160" y="123"/>
                    <a:pt x="1152" y="122"/>
                    <a:pt x="1144" y="122"/>
                  </a:cubicBezTo>
                  <a:cubicBezTo>
                    <a:pt x="1044" y="122"/>
                    <a:pt x="961" y="210"/>
                    <a:pt x="944" y="303"/>
                  </a:cubicBezTo>
                  <a:cubicBezTo>
                    <a:pt x="928" y="389"/>
                    <a:pt x="956" y="471"/>
                    <a:pt x="987" y="548"/>
                  </a:cubicBezTo>
                  <a:cubicBezTo>
                    <a:pt x="1122" y="872"/>
                    <a:pt x="1319" y="1105"/>
                    <a:pt x="1552" y="1220"/>
                  </a:cubicBezTo>
                  <a:cubicBezTo>
                    <a:pt x="1483" y="1500"/>
                    <a:pt x="1264" y="1743"/>
                    <a:pt x="994" y="1830"/>
                  </a:cubicBezTo>
                  <a:cubicBezTo>
                    <a:pt x="822" y="1644"/>
                    <a:pt x="618" y="1492"/>
                    <a:pt x="366" y="1425"/>
                  </a:cubicBezTo>
                  <a:cubicBezTo>
                    <a:pt x="330" y="1415"/>
                    <a:pt x="286" y="1406"/>
                    <a:pt x="240" y="1406"/>
                  </a:cubicBezTo>
                  <a:cubicBezTo>
                    <a:pt x="212" y="1406"/>
                    <a:pt x="183" y="1409"/>
                    <a:pt x="154" y="1419"/>
                  </a:cubicBezTo>
                  <a:cubicBezTo>
                    <a:pt x="61" y="1450"/>
                    <a:pt x="0" y="1537"/>
                    <a:pt x="11" y="1623"/>
                  </a:cubicBezTo>
                  <a:lnTo>
                    <a:pt x="14" y="1642"/>
                  </a:lnTo>
                  <a:lnTo>
                    <a:pt x="25" y="1656"/>
                  </a:lnTo>
                  <a:cubicBezTo>
                    <a:pt x="195" y="1874"/>
                    <a:pt x="479" y="2001"/>
                    <a:pt x="761" y="2001"/>
                  </a:cubicBezTo>
                  <a:cubicBezTo>
                    <a:pt x="824" y="2001"/>
                    <a:pt x="886" y="1994"/>
                    <a:pt x="948" y="1982"/>
                  </a:cubicBezTo>
                  <a:cubicBezTo>
                    <a:pt x="1058" y="2110"/>
                    <a:pt x="1155" y="2253"/>
                    <a:pt x="1242" y="2392"/>
                  </a:cubicBezTo>
                  <a:cubicBezTo>
                    <a:pt x="1621" y="2995"/>
                    <a:pt x="1936" y="3641"/>
                    <a:pt x="2179" y="4309"/>
                  </a:cubicBezTo>
                  <a:cubicBezTo>
                    <a:pt x="2189" y="4336"/>
                    <a:pt x="2215" y="4353"/>
                    <a:pt x="2242" y="4353"/>
                  </a:cubicBezTo>
                  <a:cubicBezTo>
                    <a:pt x="2250" y="4353"/>
                    <a:pt x="2257" y="4352"/>
                    <a:pt x="2266" y="4350"/>
                  </a:cubicBezTo>
                  <a:cubicBezTo>
                    <a:pt x="2300" y="4337"/>
                    <a:pt x="2318" y="4299"/>
                    <a:pt x="2305" y="4263"/>
                  </a:cubicBezTo>
                  <a:cubicBezTo>
                    <a:pt x="2060" y="3585"/>
                    <a:pt x="1740" y="2931"/>
                    <a:pt x="1357" y="2320"/>
                  </a:cubicBezTo>
                  <a:cubicBezTo>
                    <a:pt x="1276" y="2192"/>
                    <a:pt x="1188" y="2062"/>
                    <a:pt x="1089" y="1940"/>
                  </a:cubicBezTo>
                  <a:cubicBezTo>
                    <a:pt x="1376" y="1827"/>
                    <a:pt x="1600" y="1571"/>
                    <a:pt x="1679" y="1269"/>
                  </a:cubicBezTo>
                  <a:cubicBezTo>
                    <a:pt x="1750" y="1290"/>
                    <a:pt x="1822" y="1300"/>
                    <a:pt x="1895" y="1300"/>
                  </a:cubicBezTo>
                  <a:cubicBezTo>
                    <a:pt x="2029" y="1300"/>
                    <a:pt x="2163" y="1266"/>
                    <a:pt x="2281" y="1202"/>
                  </a:cubicBezTo>
                  <a:lnTo>
                    <a:pt x="3267" y="3853"/>
                  </a:lnTo>
                  <a:cubicBezTo>
                    <a:pt x="3277" y="3880"/>
                    <a:pt x="3303" y="3897"/>
                    <a:pt x="3331" y="3897"/>
                  </a:cubicBezTo>
                  <a:cubicBezTo>
                    <a:pt x="3339" y="3897"/>
                    <a:pt x="3347" y="3896"/>
                    <a:pt x="3354" y="3893"/>
                  </a:cubicBezTo>
                  <a:cubicBezTo>
                    <a:pt x="3389" y="3880"/>
                    <a:pt x="3407" y="3840"/>
                    <a:pt x="3394" y="3806"/>
                  </a:cubicBezTo>
                  <a:lnTo>
                    <a:pt x="2396" y="1125"/>
                  </a:lnTo>
                  <a:cubicBezTo>
                    <a:pt x="2426" y="1101"/>
                    <a:pt x="2454" y="1075"/>
                    <a:pt x="2480" y="1047"/>
                  </a:cubicBezTo>
                  <a:cubicBezTo>
                    <a:pt x="2680" y="829"/>
                    <a:pt x="2739" y="499"/>
                    <a:pt x="2626" y="226"/>
                  </a:cubicBezTo>
                  <a:cubicBezTo>
                    <a:pt x="2582" y="122"/>
                    <a:pt x="2521" y="52"/>
                    <a:pt x="2443" y="20"/>
                  </a:cubicBezTo>
                  <a:cubicBezTo>
                    <a:pt x="2413" y="7"/>
                    <a:pt x="2381" y="1"/>
                    <a:pt x="23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grpSp>
        <p:nvGrpSpPr>
          <p:cNvPr id="24" name="Google Shape;24;p2"/>
          <p:cNvGrpSpPr/>
          <p:nvPr/>
        </p:nvGrpSpPr>
        <p:grpSpPr>
          <a:xfrm>
            <a:off x="7809148" y="451361"/>
            <a:ext cx="537659" cy="641898"/>
            <a:chOff x="1524325" y="2743250"/>
            <a:chExt cx="246350" cy="294125"/>
          </a:xfrm>
        </p:grpSpPr>
        <p:sp>
          <p:nvSpPr>
            <p:cNvPr id="25" name="Google Shape;25;p2"/>
            <p:cNvSpPr/>
            <p:nvPr/>
          </p:nvSpPr>
          <p:spPr>
            <a:xfrm>
              <a:off x="1524325" y="2743250"/>
              <a:ext cx="246350" cy="294125"/>
            </a:xfrm>
            <a:custGeom>
              <a:avLst/>
              <a:gdLst/>
              <a:ahLst/>
              <a:cxnLst/>
              <a:rect l="l" t="t" r="r" b="b"/>
              <a:pathLst>
                <a:path w="9854" h="11765" extrusionOk="0">
                  <a:moveTo>
                    <a:pt x="4576" y="260"/>
                  </a:moveTo>
                  <a:cubicBezTo>
                    <a:pt x="5377" y="260"/>
                    <a:pt x="6153" y="479"/>
                    <a:pt x="6894" y="904"/>
                  </a:cubicBezTo>
                  <a:cubicBezTo>
                    <a:pt x="8319" y="1721"/>
                    <a:pt x="9294" y="3309"/>
                    <a:pt x="9376" y="4949"/>
                  </a:cubicBezTo>
                  <a:cubicBezTo>
                    <a:pt x="9395" y="5316"/>
                    <a:pt x="9375" y="5711"/>
                    <a:pt x="9313" y="6230"/>
                  </a:cubicBezTo>
                  <a:cubicBezTo>
                    <a:pt x="9159" y="7512"/>
                    <a:pt x="8872" y="8493"/>
                    <a:pt x="8410" y="9318"/>
                  </a:cubicBezTo>
                  <a:cubicBezTo>
                    <a:pt x="7849" y="10320"/>
                    <a:pt x="6994" y="11066"/>
                    <a:pt x="6061" y="11364"/>
                  </a:cubicBezTo>
                  <a:cubicBezTo>
                    <a:pt x="5772" y="11456"/>
                    <a:pt x="5484" y="11503"/>
                    <a:pt x="5210" y="11503"/>
                  </a:cubicBezTo>
                  <a:cubicBezTo>
                    <a:pt x="4952" y="11503"/>
                    <a:pt x="4708" y="11462"/>
                    <a:pt x="4487" y="11380"/>
                  </a:cubicBezTo>
                  <a:cubicBezTo>
                    <a:pt x="3971" y="11189"/>
                    <a:pt x="3774" y="11020"/>
                    <a:pt x="3688" y="10540"/>
                  </a:cubicBezTo>
                  <a:cubicBezTo>
                    <a:pt x="3651" y="10324"/>
                    <a:pt x="3477" y="9824"/>
                    <a:pt x="3495" y="9600"/>
                  </a:cubicBezTo>
                  <a:cubicBezTo>
                    <a:pt x="3516" y="9332"/>
                    <a:pt x="3539" y="9056"/>
                    <a:pt x="3474" y="8782"/>
                  </a:cubicBezTo>
                  <a:cubicBezTo>
                    <a:pt x="3308" y="8086"/>
                    <a:pt x="2636" y="7650"/>
                    <a:pt x="2145" y="7384"/>
                  </a:cubicBezTo>
                  <a:cubicBezTo>
                    <a:pt x="2083" y="7350"/>
                    <a:pt x="2021" y="7317"/>
                    <a:pt x="1958" y="7284"/>
                  </a:cubicBezTo>
                  <a:lnTo>
                    <a:pt x="1950" y="7280"/>
                  </a:lnTo>
                  <a:cubicBezTo>
                    <a:pt x="1473" y="7025"/>
                    <a:pt x="979" y="6763"/>
                    <a:pt x="696" y="6327"/>
                  </a:cubicBezTo>
                  <a:cubicBezTo>
                    <a:pt x="555" y="6109"/>
                    <a:pt x="459" y="5839"/>
                    <a:pt x="394" y="5474"/>
                  </a:cubicBezTo>
                  <a:cubicBezTo>
                    <a:pt x="267" y="4766"/>
                    <a:pt x="318" y="4009"/>
                    <a:pt x="541" y="3285"/>
                  </a:cubicBezTo>
                  <a:cubicBezTo>
                    <a:pt x="1022" y="1732"/>
                    <a:pt x="2281" y="769"/>
                    <a:pt x="3092" y="505"/>
                  </a:cubicBezTo>
                  <a:cubicBezTo>
                    <a:pt x="3595" y="341"/>
                    <a:pt x="4090" y="260"/>
                    <a:pt x="4576" y="260"/>
                  </a:cubicBezTo>
                  <a:close/>
                  <a:moveTo>
                    <a:pt x="4424" y="1"/>
                  </a:moveTo>
                  <a:cubicBezTo>
                    <a:pt x="3870" y="1"/>
                    <a:pt x="3314" y="85"/>
                    <a:pt x="2785" y="258"/>
                  </a:cubicBezTo>
                  <a:cubicBezTo>
                    <a:pt x="1571" y="652"/>
                    <a:pt x="658" y="2024"/>
                    <a:pt x="291" y="3208"/>
                  </a:cubicBezTo>
                  <a:cubicBezTo>
                    <a:pt x="55" y="3971"/>
                    <a:pt x="1" y="4771"/>
                    <a:pt x="135" y="5521"/>
                  </a:cubicBezTo>
                  <a:cubicBezTo>
                    <a:pt x="207" y="5920"/>
                    <a:pt x="315" y="6221"/>
                    <a:pt x="476" y="6469"/>
                  </a:cubicBezTo>
                  <a:cubicBezTo>
                    <a:pt x="795" y="6962"/>
                    <a:pt x="784" y="7172"/>
                    <a:pt x="1290" y="7441"/>
                  </a:cubicBezTo>
                  <a:cubicBezTo>
                    <a:pt x="1355" y="7476"/>
                    <a:pt x="1956" y="7580"/>
                    <a:pt x="2020" y="7614"/>
                  </a:cubicBezTo>
                  <a:cubicBezTo>
                    <a:pt x="2466" y="7857"/>
                    <a:pt x="3077" y="8249"/>
                    <a:pt x="3218" y="8843"/>
                  </a:cubicBezTo>
                  <a:cubicBezTo>
                    <a:pt x="3274" y="9076"/>
                    <a:pt x="3255" y="9320"/>
                    <a:pt x="3234" y="9579"/>
                  </a:cubicBezTo>
                  <a:cubicBezTo>
                    <a:pt x="3215" y="9821"/>
                    <a:pt x="3195" y="10070"/>
                    <a:pt x="3240" y="10319"/>
                  </a:cubicBezTo>
                  <a:cubicBezTo>
                    <a:pt x="3340" y="10889"/>
                    <a:pt x="3794" y="11402"/>
                    <a:pt x="4396" y="11626"/>
                  </a:cubicBezTo>
                  <a:cubicBezTo>
                    <a:pt x="4644" y="11717"/>
                    <a:pt x="4918" y="11764"/>
                    <a:pt x="5211" y="11764"/>
                  </a:cubicBezTo>
                  <a:cubicBezTo>
                    <a:pt x="5515" y="11764"/>
                    <a:pt x="5828" y="11714"/>
                    <a:pt x="6140" y="11614"/>
                  </a:cubicBezTo>
                  <a:cubicBezTo>
                    <a:pt x="7151" y="11291"/>
                    <a:pt x="8037" y="10521"/>
                    <a:pt x="8639" y="9445"/>
                  </a:cubicBezTo>
                  <a:cubicBezTo>
                    <a:pt x="9117" y="8591"/>
                    <a:pt x="9414" y="7578"/>
                    <a:pt x="9572" y="6261"/>
                  </a:cubicBezTo>
                  <a:cubicBezTo>
                    <a:pt x="9637" y="5727"/>
                    <a:pt x="9853" y="5252"/>
                    <a:pt x="9834" y="4869"/>
                  </a:cubicBezTo>
                  <a:cubicBezTo>
                    <a:pt x="9747" y="3141"/>
                    <a:pt x="8524" y="1538"/>
                    <a:pt x="7024" y="677"/>
                  </a:cubicBezTo>
                  <a:cubicBezTo>
                    <a:pt x="6244" y="230"/>
                    <a:pt x="5336" y="1"/>
                    <a:pt x="44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26" name="Google Shape;26;p2"/>
            <p:cNvSpPr/>
            <p:nvPr/>
          </p:nvSpPr>
          <p:spPr>
            <a:xfrm>
              <a:off x="1547000" y="2776375"/>
              <a:ext cx="81750" cy="72700"/>
            </a:xfrm>
            <a:custGeom>
              <a:avLst/>
              <a:gdLst/>
              <a:ahLst/>
              <a:cxnLst/>
              <a:rect l="l" t="t" r="r" b="b"/>
              <a:pathLst>
                <a:path w="3270" h="2908" extrusionOk="0">
                  <a:moveTo>
                    <a:pt x="1800" y="248"/>
                  </a:moveTo>
                  <a:cubicBezTo>
                    <a:pt x="2191" y="248"/>
                    <a:pt x="2675" y="374"/>
                    <a:pt x="2873" y="656"/>
                  </a:cubicBezTo>
                  <a:cubicBezTo>
                    <a:pt x="2963" y="783"/>
                    <a:pt x="3000" y="943"/>
                    <a:pt x="2978" y="1097"/>
                  </a:cubicBezTo>
                  <a:cubicBezTo>
                    <a:pt x="2928" y="1428"/>
                    <a:pt x="2932" y="1447"/>
                    <a:pt x="2684" y="1585"/>
                  </a:cubicBezTo>
                  <a:cubicBezTo>
                    <a:pt x="2583" y="1641"/>
                    <a:pt x="2050" y="1747"/>
                    <a:pt x="1946" y="1797"/>
                  </a:cubicBezTo>
                  <a:lnTo>
                    <a:pt x="1741" y="1957"/>
                  </a:lnTo>
                  <a:cubicBezTo>
                    <a:pt x="1521" y="2063"/>
                    <a:pt x="1435" y="2310"/>
                    <a:pt x="1238" y="2473"/>
                  </a:cubicBezTo>
                  <a:cubicBezTo>
                    <a:pt x="1205" y="2501"/>
                    <a:pt x="853" y="2583"/>
                    <a:pt x="764" y="2622"/>
                  </a:cubicBezTo>
                  <a:cubicBezTo>
                    <a:pt x="721" y="2640"/>
                    <a:pt x="686" y="2649"/>
                    <a:pt x="656" y="2649"/>
                  </a:cubicBezTo>
                  <a:cubicBezTo>
                    <a:pt x="546" y="2649"/>
                    <a:pt x="506" y="2530"/>
                    <a:pt x="396" y="2304"/>
                  </a:cubicBezTo>
                  <a:cubicBezTo>
                    <a:pt x="268" y="2037"/>
                    <a:pt x="294" y="1654"/>
                    <a:pt x="469" y="1251"/>
                  </a:cubicBezTo>
                  <a:cubicBezTo>
                    <a:pt x="632" y="871"/>
                    <a:pt x="905" y="537"/>
                    <a:pt x="1181" y="380"/>
                  </a:cubicBezTo>
                  <a:cubicBezTo>
                    <a:pt x="1332" y="295"/>
                    <a:pt x="1552" y="248"/>
                    <a:pt x="1800" y="248"/>
                  </a:cubicBezTo>
                  <a:close/>
                  <a:moveTo>
                    <a:pt x="1988" y="0"/>
                  </a:moveTo>
                  <a:cubicBezTo>
                    <a:pt x="1871" y="0"/>
                    <a:pt x="1762" y="23"/>
                    <a:pt x="1661" y="58"/>
                  </a:cubicBezTo>
                  <a:cubicBezTo>
                    <a:pt x="1441" y="73"/>
                    <a:pt x="1238" y="124"/>
                    <a:pt x="1085" y="211"/>
                  </a:cubicBezTo>
                  <a:cubicBezTo>
                    <a:pt x="888" y="322"/>
                    <a:pt x="704" y="500"/>
                    <a:pt x="549" y="714"/>
                  </a:cubicBezTo>
                  <a:cubicBezTo>
                    <a:pt x="415" y="831"/>
                    <a:pt x="300" y="974"/>
                    <a:pt x="222" y="1157"/>
                  </a:cubicBezTo>
                  <a:cubicBezTo>
                    <a:pt x="23" y="1626"/>
                    <a:pt x="1" y="2085"/>
                    <a:pt x="160" y="2418"/>
                  </a:cubicBezTo>
                  <a:cubicBezTo>
                    <a:pt x="299" y="2706"/>
                    <a:pt x="604" y="2908"/>
                    <a:pt x="903" y="2908"/>
                  </a:cubicBezTo>
                  <a:cubicBezTo>
                    <a:pt x="992" y="2908"/>
                    <a:pt x="1077" y="2890"/>
                    <a:pt x="1159" y="2856"/>
                  </a:cubicBezTo>
                  <a:cubicBezTo>
                    <a:pt x="1289" y="2801"/>
                    <a:pt x="1393" y="2707"/>
                    <a:pt x="1484" y="2625"/>
                  </a:cubicBezTo>
                  <a:cubicBezTo>
                    <a:pt x="1514" y="2598"/>
                    <a:pt x="1544" y="2570"/>
                    <a:pt x="1576" y="2544"/>
                  </a:cubicBezTo>
                  <a:cubicBezTo>
                    <a:pt x="1749" y="2402"/>
                    <a:pt x="1952" y="2303"/>
                    <a:pt x="2169" y="2199"/>
                  </a:cubicBezTo>
                  <a:cubicBezTo>
                    <a:pt x="2278" y="2146"/>
                    <a:pt x="2391" y="2092"/>
                    <a:pt x="2500" y="2031"/>
                  </a:cubicBezTo>
                  <a:cubicBezTo>
                    <a:pt x="2801" y="1864"/>
                    <a:pt x="3171" y="1573"/>
                    <a:pt x="3236" y="1136"/>
                  </a:cubicBezTo>
                  <a:cubicBezTo>
                    <a:pt x="3270" y="917"/>
                    <a:pt x="3215" y="687"/>
                    <a:pt x="3088" y="505"/>
                  </a:cubicBezTo>
                  <a:cubicBezTo>
                    <a:pt x="2912" y="255"/>
                    <a:pt x="2561" y="75"/>
                    <a:pt x="2127" y="11"/>
                  </a:cubicBezTo>
                  <a:cubicBezTo>
                    <a:pt x="2079" y="4"/>
                    <a:pt x="2033" y="0"/>
                    <a:pt x="19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27" name="Google Shape;27;p2"/>
            <p:cNvSpPr/>
            <p:nvPr/>
          </p:nvSpPr>
          <p:spPr>
            <a:xfrm>
              <a:off x="1646375" y="2771225"/>
              <a:ext cx="68475" cy="74875"/>
            </a:xfrm>
            <a:custGeom>
              <a:avLst/>
              <a:gdLst/>
              <a:ahLst/>
              <a:cxnLst/>
              <a:rect l="l" t="t" r="r" b="b"/>
              <a:pathLst>
                <a:path w="2739" h="2995" extrusionOk="0">
                  <a:moveTo>
                    <a:pt x="1250" y="363"/>
                  </a:moveTo>
                  <a:cubicBezTo>
                    <a:pt x="1413" y="363"/>
                    <a:pt x="1571" y="399"/>
                    <a:pt x="1694" y="482"/>
                  </a:cubicBezTo>
                  <a:cubicBezTo>
                    <a:pt x="1966" y="664"/>
                    <a:pt x="2299" y="1142"/>
                    <a:pt x="2427" y="1794"/>
                  </a:cubicBezTo>
                  <a:cubicBezTo>
                    <a:pt x="2473" y="2029"/>
                    <a:pt x="2470" y="2219"/>
                    <a:pt x="2415" y="2376"/>
                  </a:cubicBezTo>
                  <a:cubicBezTo>
                    <a:pt x="2353" y="2556"/>
                    <a:pt x="2214" y="2694"/>
                    <a:pt x="2059" y="2725"/>
                  </a:cubicBezTo>
                  <a:cubicBezTo>
                    <a:pt x="2033" y="2730"/>
                    <a:pt x="2007" y="2733"/>
                    <a:pt x="1981" y="2733"/>
                  </a:cubicBezTo>
                  <a:cubicBezTo>
                    <a:pt x="1780" y="2733"/>
                    <a:pt x="1593" y="2587"/>
                    <a:pt x="1493" y="2492"/>
                  </a:cubicBezTo>
                  <a:cubicBezTo>
                    <a:pt x="1429" y="2431"/>
                    <a:pt x="1366" y="2363"/>
                    <a:pt x="1306" y="2297"/>
                  </a:cubicBezTo>
                  <a:lnTo>
                    <a:pt x="1304" y="2295"/>
                  </a:lnTo>
                  <a:cubicBezTo>
                    <a:pt x="1194" y="2174"/>
                    <a:pt x="1179" y="1983"/>
                    <a:pt x="1033" y="1890"/>
                  </a:cubicBezTo>
                  <a:cubicBezTo>
                    <a:pt x="884" y="1797"/>
                    <a:pt x="650" y="1773"/>
                    <a:pt x="582" y="1736"/>
                  </a:cubicBezTo>
                  <a:cubicBezTo>
                    <a:pt x="481" y="1679"/>
                    <a:pt x="525" y="1707"/>
                    <a:pt x="449" y="1637"/>
                  </a:cubicBezTo>
                  <a:cubicBezTo>
                    <a:pt x="336" y="1529"/>
                    <a:pt x="272" y="1372"/>
                    <a:pt x="269" y="1193"/>
                  </a:cubicBezTo>
                  <a:cubicBezTo>
                    <a:pt x="265" y="989"/>
                    <a:pt x="342" y="787"/>
                    <a:pt x="475" y="650"/>
                  </a:cubicBezTo>
                  <a:cubicBezTo>
                    <a:pt x="643" y="478"/>
                    <a:pt x="956" y="363"/>
                    <a:pt x="1250" y="363"/>
                  </a:cubicBezTo>
                  <a:close/>
                  <a:moveTo>
                    <a:pt x="1122" y="0"/>
                  </a:moveTo>
                  <a:cubicBezTo>
                    <a:pt x="813" y="0"/>
                    <a:pt x="528" y="222"/>
                    <a:pt x="287" y="468"/>
                  </a:cubicBezTo>
                  <a:cubicBezTo>
                    <a:pt x="106" y="653"/>
                    <a:pt x="1" y="926"/>
                    <a:pt x="6" y="1197"/>
                  </a:cubicBezTo>
                  <a:cubicBezTo>
                    <a:pt x="11" y="1447"/>
                    <a:pt x="105" y="1671"/>
                    <a:pt x="270" y="1827"/>
                  </a:cubicBezTo>
                  <a:cubicBezTo>
                    <a:pt x="369" y="1921"/>
                    <a:pt x="484" y="1984"/>
                    <a:pt x="595" y="2046"/>
                  </a:cubicBezTo>
                  <a:cubicBezTo>
                    <a:pt x="663" y="2084"/>
                    <a:pt x="727" y="2119"/>
                    <a:pt x="787" y="2162"/>
                  </a:cubicBezTo>
                  <a:cubicBezTo>
                    <a:pt x="904" y="2245"/>
                    <a:pt x="1004" y="2354"/>
                    <a:pt x="1111" y="2471"/>
                  </a:cubicBezTo>
                  <a:cubicBezTo>
                    <a:pt x="1175" y="2541"/>
                    <a:pt x="1241" y="2615"/>
                    <a:pt x="1314" y="2683"/>
                  </a:cubicBezTo>
                  <a:cubicBezTo>
                    <a:pt x="1438" y="2800"/>
                    <a:pt x="1688" y="2994"/>
                    <a:pt x="1981" y="2994"/>
                  </a:cubicBezTo>
                  <a:cubicBezTo>
                    <a:pt x="2025" y="2994"/>
                    <a:pt x="2069" y="2990"/>
                    <a:pt x="2112" y="2981"/>
                  </a:cubicBezTo>
                  <a:cubicBezTo>
                    <a:pt x="2355" y="2932"/>
                    <a:pt x="2572" y="2728"/>
                    <a:pt x="2663" y="2461"/>
                  </a:cubicBezTo>
                  <a:cubicBezTo>
                    <a:pt x="2732" y="2259"/>
                    <a:pt x="2739" y="2024"/>
                    <a:pt x="2684" y="1743"/>
                  </a:cubicBezTo>
                  <a:cubicBezTo>
                    <a:pt x="2649" y="1564"/>
                    <a:pt x="2552" y="1351"/>
                    <a:pt x="2421" y="1139"/>
                  </a:cubicBezTo>
                  <a:cubicBezTo>
                    <a:pt x="2275" y="806"/>
                    <a:pt x="2065" y="496"/>
                    <a:pt x="1803" y="319"/>
                  </a:cubicBezTo>
                  <a:cubicBezTo>
                    <a:pt x="1762" y="293"/>
                    <a:pt x="1720" y="269"/>
                    <a:pt x="1675" y="250"/>
                  </a:cubicBezTo>
                  <a:cubicBezTo>
                    <a:pt x="1621" y="204"/>
                    <a:pt x="1568" y="163"/>
                    <a:pt x="1518" y="129"/>
                  </a:cubicBezTo>
                  <a:cubicBezTo>
                    <a:pt x="1383" y="39"/>
                    <a:pt x="1250" y="0"/>
                    <a:pt x="11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28" name="Google Shape;28;p2"/>
            <p:cNvSpPr/>
            <p:nvPr/>
          </p:nvSpPr>
          <p:spPr>
            <a:xfrm>
              <a:off x="1697225" y="2852600"/>
              <a:ext cx="57100" cy="79325"/>
            </a:xfrm>
            <a:custGeom>
              <a:avLst/>
              <a:gdLst/>
              <a:ahLst/>
              <a:cxnLst/>
              <a:rect l="l" t="t" r="r" b="b"/>
              <a:pathLst>
                <a:path w="2284" h="3173" extrusionOk="0">
                  <a:moveTo>
                    <a:pt x="1024" y="281"/>
                  </a:moveTo>
                  <a:cubicBezTo>
                    <a:pt x="1047" y="281"/>
                    <a:pt x="1070" y="282"/>
                    <a:pt x="1091" y="284"/>
                  </a:cubicBezTo>
                  <a:cubicBezTo>
                    <a:pt x="1465" y="323"/>
                    <a:pt x="1951" y="526"/>
                    <a:pt x="1983" y="937"/>
                  </a:cubicBezTo>
                  <a:cubicBezTo>
                    <a:pt x="2009" y="1265"/>
                    <a:pt x="1839" y="2018"/>
                    <a:pt x="1408" y="2523"/>
                  </a:cubicBezTo>
                  <a:cubicBezTo>
                    <a:pt x="1252" y="2706"/>
                    <a:pt x="1100" y="2821"/>
                    <a:pt x="943" y="2876"/>
                  </a:cubicBezTo>
                  <a:cubicBezTo>
                    <a:pt x="876" y="2900"/>
                    <a:pt x="808" y="2911"/>
                    <a:pt x="742" y="2911"/>
                  </a:cubicBezTo>
                  <a:cubicBezTo>
                    <a:pt x="630" y="2911"/>
                    <a:pt x="525" y="2878"/>
                    <a:pt x="449" y="2814"/>
                  </a:cubicBezTo>
                  <a:cubicBezTo>
                    <a:pt x="270" y="2663"/>
                    <a:pt x="267" y="2381"/>
                    <a:pt x="280" y="2226"/>
                  </a:cubicBezTo>
                  <a:cubicBezTo>
                    <a:pt x="288" y="2138"/>
                    <a:pt x="303" y="2046"/>
                    <a:pt x="317" y="1955"/>
                  </a:cubicBezTo>
                  <a:cubicBezTo>
                    <a:pt x="344" y="1793"/>
                    <a:pt x="434" y="1769"/>
                    <a:pt x="425" y="1596"/>
                  </a:cubicBezTo>
                  <a:cubicBezTo>
                    <a:pt x="421" y="1509"/>
                    <a:pt x="438" y="1440"/>
                    <a:pt x="425" y="1359"/>
                  </a:cubicBezTo>
                  <a:cubicBezTo>
                    <a:pt x="407" y="1245"/>
                    <a:pt x="295" y="980"/>
                    <a:pt x="303" y="876"/>
                  </a:cubicBezTo>
                  <a:cubicBezTo>
                    <a:pt x="317" y="721"/>
                    <a:pt x="400" y="573"/>
                    <a:pt x="538" y="459"/>
                  </a:cubicBezTo>
                  <a:cubicBezTo>
                    <a:pt x="676" y="346"/>
                    <a:pt x="853" y="281"/>
                    <a:pt x="1024" y="281"/>
                  </a:cubicBezTo>
                  <a:close/>
                  <a:moveTo>
                    <a:pt x="803" y="1"/>
                  </a:moveTo>
                  <a:cubicBezTo>
                    <a:pt x="640" y="1"/>
                    <a:pt x="482" y="29"/>
                    <a:pt x="354" y="135"/>
                  </a:cubicBezTo>
                  <a:cubicBezTo>
                    <a:pt x="162" y="293"/>
                    <a:pt x="62" y="627"/>
                    <a:pt x="42" y="854"/>
                  </a:cubicBezTo>
                  <a:cubicBezTo>
                    <a:pt x="31" y="989"/>
                    <a:pt x="51" y="1118"/>
                    <a:pt x="71" y="1243"/>
                  </a:cubicBezTo>
                  <a:lnTo>
                    <a:pt x="137" y="1233"/>
                  </a:lnTo>
                  <a:lnTo>
                    <a:pt x="137" y="1233"/>
                  </a:lnTo>
                  <a:lnTo>
                    <a:pt x="72" y="1246"/>
                  </a:lnTo>
                  <a:cubicBezTo>
                    <a:pt x="84" y="1323"/>
                    <a:pt x="96" y="1395"/>
                    <a:pt x="100" y="1467"/>
                  </a:cubicBezTo>
                  <a:cubicBezTo>
                    <a:pt x="108" y="1611"/>
                    <a:pt x="84" y="1757"/>
                    <a:pt x="58" y="1912"/>
                  </a:cubicBezTo>
                  <a:lnTo>
                    <a:pt x="58" y="1914"/>
                  </a:lnTo>
                  <a:cubicBezTo>
                    <a:pt x="43" y="2008"/>
                    <a:pt x="27" y="2105"/>
                    <a:pt x="19" y="2203"/>
                  </a:cubicBezTo>
                  <a:cubicBezTo>
                    <a:pt x="1" y="2409"/>
                    <a:pt x="11" y="2787"/>
                    <a:pt x="280" y="3014"/>
                  </a:cubicBezTo>
                  <a:cubicBezTo>
                    <a:pt x="401" y="3116"/>
                    <a:pt x="566" y="3173"/>
                    <a:pt x="744" y="3173"/>
                  </a:cubicBezTo>
                  <a:cubicBezTo>
                    <a:pt x="841" y="3173"/>
                    <a:pt x="938" y="3156"/>
                    <a:pt x="1031" y="3124"/>
                  </a:cubicBezTo>
                  <a:cubicBezTo>
                    <a:pt x="1231" y="3052"/>
                    <a:pt x="1420" y="2911"/>
                    <a:pt x="1606" y="2694"/>
                  </a:cubicBezTo>
                  <a:cubicBezTo>
                    <a:pt x="1952" y="2288"/>
                    <a:pt x="2284" y="1643"/>
                    <a:pt x="2242" y="1114"/>
                  </a:cubicBezTo>
                  <a:cubicBezTo>
                    <a:pt x="2198" y="562"/>
                    <a:pt x="1602" y="75"/>
                    <a:pt x="1119" y="23"/>
                  </a:cubicBezTo>
                  <a:cubicBezTo>
                    <a:pt x="1017" y="13"/>
                    <a:pt x="909" y="1"/>
                    <a:pt x="80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29" name="Google Shape;29;p2"/>
            <p:cNvSpPr/>
            <p:nvPr/>
          </p:nvSpPr>
          <p:spPr>
            <a:xfrm>
              <a:off x="1677700" y="2941350"/>
              <a:ext cx="45925" cy="63125"/>
            </a:xfrm>
            <a:custGeom>
              <a:avLst/>
              <a:gdLst/>
              <a:ahLst/>
              <a:cxnLst/>
              <a:rect l="l" t="t" r="r" b="b"/>
              <a:pathLst>
                <a:path w="1837" h="2525" extrusionOk="0">
                  <a:moveTo>
                    <a:pt x="822" y="262"/>
                  </a:moveTo>
                  <a:cubicBezTo>
                    <a:pt x="838" y="262"/>
                    <a:pt x="855" y="263"/>
                    <a:pt x="871" y="264"/>
                  </a:cubicBezTo>
                  <a:cubicBezTo>
                    <a:pt x="1153" y="294"/>
                    <a:pt x="1444" y="370"/>
                    <a:pt x="1468" y="679"/>
                  </a:cubicBezTo>
                  <a:cubicBezTo>
                    <a:pt x="1487" y="921"/>
                    <a:pt x="1431" y="1582"/>
                    <a:pt x="1100" y="1970"/>
                  </a:cubicBezTo>
                  <a:cubicBezTo>
                    <a:pt x="982" y="2108"/>
                    <a:pt x="867" y="2195"/>
                    <a:pt x="750" y="2237"/>
                  </a:cubicBezTo>
                  <a:cubicBezTo>
                    <a:pt x="720" y="2248"/>
                    <a:pt x="696" y="2252"/>
                    <a:pt x="677" y="2252"/>
                  </a:cubicBezTo>
                  <a:cubicBezTo>
                    <a:pt x="612" y="2252"/>
                    <a:pt x="595" y="2199"/>
                    <a:pt x="529" y="2142"/>
                  </a:cubicBezTo>
                  <a:cubicBezTo>
                    <a:pt x="398" y="2033"/>
                    <a:pt x="353" y="2001"/>
                    <a:pt x="364" y="1885"/>
                  </a:cubicBezTo>
                  <a:cubicBezTo>
                    <a:pt x="369" y="1817"/>
                    <a:pt x="286" y="1619"/>
                    <a:pt x="297" y="1551"/>
                  </a:cubicBezTo>
                  <a:lnTo>
                    <a:pt x="298" y="1548"/>
                  </a:lnTo>
                  <a:cubicBezTo>
                    <a:pt x="318" y="1420"/>
                    <a:pt x="341" y="1287"/>
                    <a:pt x="332" y="1148"/>
                  </a:cubicBezTo>
                  <a:cubicBezTo>
                    <a:pt x="329" y="1079"/>
                    <a:pt x="318" y="1014"/>
                    <a:pt x="307" y="950"/>
                  </a:cubicBezTo>
                  <a:cubicBezTo>
                    <a:pt x="294" y="862"/>
                    <a:pt x="280" y="780"/>
                    <a:pt x="287" y="702"/>
                  </a:cubicBezTo>
                  <a:cubicBezTo>
                    <a:pt x="297" y="587"/>
                    <a:pt x="358" y="478"/>
                    <a:pt x="460" y="395"/>
                  </a:cubicBezTo>
                  <a:cubicBezTo>
                    <a:pt x="563" y="311"/>
                    <a:pt x="695" y="262"/>
                    <a:pt x="822" y="262"/>
                  </a:cubicBezTo>
                  <a:close/>
                  <a:moveTo>
                    <a:pt x="822" y="0"/>
                  </a:moveTo>
                  <a:cubicBezTo>
                    <a:pt x="635" y="0"/>
                    <a:pt x="443" y="70"/>
                    <a:pt x="294" y="193"/>
                  </a:cubicBezTo>
                  <a:cubicBezTo>
                    <a:pt x="136" y="323"/>
                    <a:pt x="41" y="495"/>
                    <a:pt x="25" y="679"/>
                  </a:cubicBezTo>
                  <a:cubicBezTo>
                    <a:pt x="16" y="789"/>
                    <a:pt x="33" y="892"/>
                    <a:pt x="49" y="991"/>
                  </a:cubicBezTo>
                  <a:lnTo>
                    <a:pt x="115" y="981"/>
                  </a:lnTo>
                  <a:lnTo>
                    <a:pt x="49" y="993"/>
                  </a:lnTo>
                  <a:cubicBezTo>
                    <a:pt x="59" y="1053"/>
                    <a:pt x="68" y="1109"/>
                    <a:pt x="71" y="1162"/>
                  </a:cubicBezTo>
                  <a:cubicBezTo>
                    <a:pt x="77" y="1273"/>
                    <a:pt x="59" y="1387"/>
                    <a:pt x="39" y="1506"/>
                  </a:cubicBezTo>
                  <a:cubicBezTo>
                    <a:pt x="26" y="1580"/>
                    <a:pt x="117" y="1960"/>
                    <a:pt x="111" y="2039"/>
                  </a:cubicBezTo>
                  <a:cubicBezTo>
                    <a:pt x="96" y="2206"/>
                    <a:pt x="1" y="2208"/>
                    <a:pt x="222" y="2394"/>
                  </a:cubicBezTo>
                  <a:cubicBezTo>
                    <a:pt x="321" y="2478"/>
                    <a:pt x="457" y="2524"/>
                    <a:pt x="603" y="2524"/>
                  </a:cubicBezTo>
                  <a:cubicBezTo>
                    <a:pt x="682" y="2524"/>
                    <a:pt x="760" y="2511"/>
                    <a:pt x="837" y="2485"/>
                  </a:cubicBezTo>
                  <a:cubicBezTo>
                    <a:pt x="999" y="2427"/>
                    <a:pt x="1150" y="2314"/>
                    <a:pt x="1300" y="2140"/>
                  </a:cubicBezTo>
                  <a:cubicBezTo>
                    <a:pt x="1574" y="1818"/>
                    <a:pt x="1836" y="1305"/>
                    <a:pt x="1803" y="883"/>
                  </a:cubicBezTo>
                  <a:cubicBezTo>
                    <a:pt x="1769" y="438"/>
                    <a:pt x="1289" y="45"/>
                    <a:pt x="899" y="4"/>
                  </a:cubicBezTo>
                  <a:cubicBezTo>
                    <a:pt x="874" y="1"/>
                    <a:pt x="848" y="0"/>
                    <a:pt x="8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grpSp>
        <p:nvGrpSpPr>
          <p:cNvPr id="30" name="Google Shape;30;p2"/>
          <p:cNvGrpSpPr/>
          <p:nvPr/>
        </p:nvGrpSpPr>
        <p:grpSpPr>
          <a:xfrm rot="-1922792">
            <a:off x="393737" y="3769542"/>
            <a:ext cx="1115999" cy="1119914"/>
            <a:chOff x="1405075" y="832450"/>
            <a:chExt cx="484700" cy="486400"/>
          </a:xfrm>
        </p:grpSpPr>
        <p:sp>
          <p:nvSpPr>
            <p:cNvPr id="31" name="Google Shape;31;p2"/>
            <p:cNvSpPr/>
            <p:nvPr/>
          </p:nvSpPr>
          <p:spPr>
            <a:xfrm>
              <a:off x="1758650" y="993075"/>
              <a:ext cx="127300" cy="146300"/>
            </a:xfrm>
            <a:custGeom>
              <a:avLst/>
              <a:gdLst/>
              <a:ahLst/>
              <a:cxnLst/>
              <a:rect l="l" t="t" r="r" b="b"/>
              <a:pathLst>
                <a:path w="5092" h="5852" extrusionOk="0">
                  <a:moveTo>
                    <a:pt x="3723" y="0"/>
                  </a:moveTo>
                  <a:cubicBezTo>
                    <a:pt x="3675" y="0"/>
                    <a:pt x="3631" y="31"/>
                    <a:pt x="3616" y="79"/>
                  </a:cubicBezTo>
                  <a:cubicBezTo>
                    <a:pt x="3598" y="137"/>
                    <a:pt x="3632" y="199"/>
                    <a:pt x="3691" y="217"/>
                  </a:cubicBezTo>
                  <a:cubicBezTo>
                    <a:pt x="3692" y="217"/>
                    <a:pt x="3715" y="226"/>
                    <a:pt x="3756" y="241"/>
                  </a:cubicBezTo>
                  <a:cubicBezTo>
                    <a:pt x="3941" y="313"/>
                    <a:pt x="4231" y="457"/>
                    <a:pt x="4434" y="978"/>
                  </a:cubicBezTo>
                  <a:cubicBezTo>
                    <a:pt x="4613" y="1433"/>
                    <a:pt x="5091" y="1085"/>
                    <a:pt x="4410" y="2298"/>
                  </a:cubicBezTo>
                  <a:cubicBezTo>
                    <a:pt x="3566" y="3798"/>
                    <a:pt x="2146" y="5308"/>
                    <a:pt x="1258" y="5569"/>
                  </a:cubicBezTo>
                  <a:cubicBezTo>
                    <a:pt x="1204" y="5585"/>
                    <a:pt x="1152" y="5598"/>
                    <a:pt x="1102" y="5608"/>
                  </a:cubicBezTo>
                  <a:cubicBezTo>
                    <a:pt x="1082" y="5612"/>
                    <a:pt x="1061" y="5615"/>
                    <a:pt x="1041" y="5620"/>
                  </a:cubicBezTo>
                  <a:cubicBezTo>
                    <a:pt x="992" y="5627"/>
                    <a:pt x="946" y="5630"/>
                    <a:pt x="903" y="5630"/>
                  </a:cubicBezTo>
                  <a:cubicBezTo>
                    <a:pt x="793" y="5630"/>
                    <a:pt x="707" y="5607"/>
                    <a:pt x="647" y="5561"/>
                  </a:cubicBezTo>
                  <a:cubicBezTo>
                    <a:pt x="273" y="5276"/>
                    <a:pt x="608" y="4239"/>
                    <a:pt x="835" y="3699"/>
                  </a:cubicBezTo>
                  <a:cubicBezTo>
                    <a:pt x="845" y="3673"/>
                    <a:pt x="855" y="3650"/>
                    <a:pt x="865" y="3627"/>
                  </a:cubicBezTo>
                  <a:cubicBezTo>
                    <a:pt x="871" y="3610"/>
                    <a:pt x="880" y="3594"/>
                    <a:pt x="887" y="3577"/>
                  </a:cubicBezTo>
                  <a:cubicBezTo>
                    <a:pt x="894" y="3562"/>
                    <a:pt x="901" y="3547"/>
                    <a:pt x="908" y="3533"/>
                  </a:cubicBezTo>
                  <a:cubicBezTo>
                    <a:pt x="916" y="3514"/>
                    <a:pt x="920" y="3493"/>
                    <a:pt x="917" y="3472"/>
                  </a:cubicBezTo>
                  <a:cubicBezTo>
                    <a:pt x="912" y="3435"/>
                    <a:pt x="889" y="3402"/>
                    <a:pt x="854" y="3386"/>
                  </a:cubicBezTo>
                  <a:cubicBezTo>
                    <a:pt x="840" y="3380"/>
                    <a:pt x="825" y="3376"/>
                    <a:pt x="810" y="3376"/>
                  </a:cubicBezTo>
                  <a:cubicBezTo>
                    <a:pt x="807" y="3376"/>
                    <a:pt x="803" y="3376"/>
                    <a:pt x="800" y="3376"/>
                  </a:cubicBezTo>
                  <a:cubicBezTo>
                    <a:pt x="760" y="3378"/>
                    <a:pt x="725" y="3401"/>
                    <a:pt x="706" y="3439"/>
                  </a:cubicBezTo>
                  <a:cubicBezTo>
                    <a:pt x="690" y="3474"/>
                    <a:pt x="649" y="3562"/>
                    <a:pt x="600" y="3686"/>
                  </a:cubicBezTo>
                  <a:cubicBezTo>
                    <a:pt x="386" y="4206"/>
                    <a:pt x="1" y="5345"/>
                    <a:pt x="511" y="5737"/>
                  </a:cubicBezTo>
                  <a:cubicBezTo>
                    <a:pt x="532" y="5753"/>
                    <a:pt x="553" y="5767"/>
                    <a:pt x="576" y="5780"/>
                  </a:cubicBezTo>
                  <a:cubicBezTo>
                    <a:pt x="665" y="5828"/>
                    <a:pt x="772" y="5852"/>
                    <a:pt x="898" y="5852"/>
                  </a:cubicBezTo>
                  <a:cubicBezTo>
                    <a:pt x="950" y="5852"/>
                    <a:pt x="1005" y="5848"/>
                    <a:pt x="1064" y="5840"/>
                  </a:cubicBezTo>
                  <a:cubicBezTo>
                    <a:pt x="1090" y="5836"/>
                    <a:pt x="1117" y="5832"/>
                    <a:pt x="1145" y="5827"/>
                  </a:cubicBezTo>
                  <a:cubicBezTo>
                    <a:pt x="1189" y="5817"/>
                    <a:pt x="1235" y="5808"/>
                    <a:pt x="1283" y="5794"/>
                  </a:cubicBezTo>
                  <a:cubicBezTo>
                    <a:pt x="1391" y="5764"/>
                    <a:pt x="1506" y="5722"/>
                    <a:pt x="1625" y="5671"/>
                  </a:cubicBezTo>
                  <a:cubicBezTo>
                    <a:pt x="1719" y="5631"/>
                    <a:pt x="1815" y="5584"/>
                    <a:pt x="1914" y="5531"/>
                  </a:cubicBezTo>
                  <a:cubicBezTo>
                    <a:pt x="2655" y="5131"/>
                    <a:pt x="3531" y="4376"/>
                    <a:pt x="4237" y="3358"/>
                  </a:cubicBezTo>
                  <a:cubicBezTo>
                    <a:pt x="4281" y="3293"/>
                    <a:pt x="4326" y="3224"/>
                    <a:pt x="4371" y="3157"/>
                  </a:cubicBezTo>
                  <a:cubicBezTo>
                    <a:pt x="4434" y="3059"/>
                    <a:pt x="4497" y="2958"/>
                    <a:pt x="4557" y="2855"/>
                  </a:cubicBezTo>
                  <a:cubicBezTo>
                    <a:pt x="4972" y="2147"/>
                    <a:pt x="5078" y="1522"/>
                    <a:pt x="4873" y="999"/>
                  </a:cubicBezTo>
                  <a:cubicBezTo>
                    <a:pt x="4631" y="380"/>
                    <a:pt x="4029" y="106"/>
                    <a:pt x="3823" y="28"/>
                  </a:cubicBezTo>
                  <a:cubicBezTo>
                    <a:pt x="3785" y="13"/>
                    <a:pt x="3760" y="7"/>
                    <a:pt x="3754" y="5"/>
                  </a:cubicBezTo>
                  <a:cubicBezTo>
                    <a:pt x="3743" y="2"/>
                    <a:pt x="3733" y="0"/>
                    <a:pt x="37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32" name="Google Shape;32;p2"/>
            <p:cNvSpPr/>
            <p:nvPr/>
          </p:nvSpPr>
          <p:spPr>
            <a:xfrm>
              <a:off x="1784050" y="1071525"/>
              <a:ext cx="105725" cy="116325"/>
            </a:xfrm>
            <a:custGeom>
              <a:avLst/>
              <a:gdLst/>
              <a:ahLst/>
              <a:cxnLst/>
              <a:rect l="l" t="t" r="r" b="b"/>
              <a:pathLst>
                <a:path w="4229" h="4653" extrusionOk="0">
                  <a:moveTo>
                    <a:pt x="3243" y="1"/>
                  </a:moveTo>
                  <a:cubicBezTo>
                    <a:pt x="3186" y="1"/>
                    <a:pt x="3137" y="44"/>
                    <a:pt x="3132" y="101"/>
                  </a:cubicBezTo>
                  <a:cubicBezTo>
                    <a:pt x="3127" y="163"/>
                    <a:pt x="3171" y="217"/>
                    <a:pt x="3232" y="222"/>
                  </a:cubicBezTo>
                  <a:cubicBezTo>
                    <a:pt x="3237" y="222"/>
                    <a:pt x="3379" y="398"/>
                    <a:pt x="3584" y="715"/>
                  </a:cubicBezTo>
                  <a:cubicBezTo>
                    <a:pt x="3773" y="1005"/>
                    <a:pt x="3996" y="1298"/>
                    <a:pt x="3805" y="1863"/>
                  </a:cubicBezTo>
                  <a:cubicBezTo>
                    <a:pt x="3427" y="2979"/>
                    <a:pt x="2253" y="3710"/>
                    <a:pt x="1367" y="3949"/>
                  </a:cubicBezTo>
                  <a:cubicBezTo>
                    <a:pt x="1130" y="4013"/>
                    <a:pt x="923" y="4167"/>
                    <a:pt x="798" y="4167"/>
                  </a:cubicBezTo>
                  <a:cubicBezTo>
                    <a:pt x="772" y="4167"/>
                    <a:pt x="749" y="4160"/>
                    <a:pt x="730" y="4144"/>
                  </a:cubicBezTo>
                  <a:cubicBezTo>
                    <a:pt x="351" y="3814"/>
                    <a:pt x="1052" y="2469"/>
                    <a:pt x="1225" y="2110"/>
                  </a:cubicBezTo>
                  <a:cubicBezTo>
                    <a:pt x="1227" y="2105"/>
                    <a:pt x="1227" y="2102"/>
                    <a:pt x="1223" y="2102"/>
                  </a:cubicBezTo>
                  <a:cubicBezTo>
                    <a:pt x="1189" y="2102"/>
                    <a:pt x="916" y="2303"/>
                    <a:pt x="846" y="2303"/>
                  </a:cubicBezTo>
                  <a:cubicBezTo>
                    <a:pt x="843" y="2303"/>
                    <a:pt x="840" y="2302"/>
                    <a:pt x="837" y="2301"/>
                  </a:cubicBezTo>
                  <a:cubicBezTo>
                    <a:pt x="822" y="2294"/>
                    <a:pt x="805" y="2290"/>
                    <a:pt x="789" y="2290"/>
                  </a:cubicBezTo>
                  <a:cubicBezTo>
                    <a:pt x="748" y="2290"/>
                    <a:pt x="708" y="2313"/>
                    <a:pt x="689" y="2352"/>
                  </a:cubicBezTo>
                  <a:cubicBezTo>
                    <a:pt x="660" y="2412"/>
                    <a:pt x="1" y="3802"/>
                    <a:pt x="584" y="4312"/>
                  </a:cubicBezTo>
                  <a:cubicBezTo>
                    <a:pt x="610" y="4333"/>
                    <a:pt x="708" y="4616"/>
                    <a:pt x="738" y="4632"/>
                  </a:cubicBezTo>
                  <a:cubicBezTo>
                    <a:pt x="764" y="4646"/>
                    <a:pt x="790" y="4652"/>
                    <a:pt x="816" y="4652"/>
                  </a:cubicBezTo>
                  <a:cubicBezTo>
                    <a:pt x="968" y="4652"/>
                    <a:pt x="1140" y="4455"/>
                    <a:pt x="1408" y="4382"/>
                  </a:cubicBezTo>
                  <a:cubicBezTo>
                    <a:pt x="2221" y="4163"/>
                    <a:pt x="3568" y="3258"/>
                    <a:pt x="4015" y="1934"/>
                  </a:cubicBezTo>
                  <a:cubicBezTo>
                    <a:pt x="4229" y="1301"/>
                    <a:pt x="3953" y="798"/>
                    <a:pt x="3726" y="448"/>
                  </a:cubicBezTo>
                  <a:cubicBezTo>
                    <a:pt x="3462" y="43"/>
                    <a:pt x="3272" y="3"/>
                    <a:pt x="3253" y="1"/>
                  </a:cubicBezTo>
                  <a:cubicBezTo>
                    <a:pt x="3249" y="1"/>
                    <a:pt x="3246" y="1"/>
                    <a:pt x="32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33" name="Google Shape;33;p2"/>
            <p:cNvSpPr/>
            <p:nvPr/>
          </p:nvSpPr>
          <p:spPr>
            <a:xfrm>
              <a:off x="1795250" y="1146275"/>
              <a:ext cx="88800" cy="86400"/>
            </a:xfrm>
            <a:custGeom>
              <a:avLst/>
              <a:gdLst/>
              <a:ahLst/>
              <a:cxnLst/>
              <a:rect l="l" t="t" r="r" b="b"/>
              <a:pathLst>
                <a:path w="3552" h="3456" extrusionOk="0">
                  <a:moveTo>
                    <a:pt x="2840" y="1"/>
                  </a:moveTo>
                  <a:cubicBezTo>
                    <a:pt x="2802" y="1"/>
                    <a:pt x="2764" y="21"/>
                    <a:pt x="2744" y="56"/>
                  </a:cubicBezTo>
                  <a:cubicBezTo>
                    <a:pt x="2713" y="109"/>
                    <a:pt x="2730" y="176"/>
                    <a:pt x="2783" y="207"/>
                  </a:cubicBezTo>
                  <a:cubicBezTo>
                    <a:pt x="2786" y="209"/>
                    <a:pt x="2908" y="436"/>
                    <a:pt x="2982" y="818"/>
                  </a:cubicBezTo>
                  <a:cubicBezTo>
                    <a:pt x="3048" y="1158"/>
                    <a:pt x="3098" y="1507"/>
                    <a:pt x="2766" y="1940"/>
                  </a:cubicBezTo>
                  <a:cubicBezTo>
                    <a:pt x="2049" y="2872"/>
                    <a:pt x="1212" y="3099"/>
                    <a:pt x="767" y="3099"/>
                  </a:cubicBezTo>
                  <a:cubicBezTo>
                    <a:pt x="728" y="3099"/>
                    <a:pt x="693" y="3097"/>
                    <a:pt x="661" y="3094"/>
                  </a:cubicBezTo>
                  <a:cubicBezTo>
                    <a:pt x="654" y="3093"/>
                    <a:pt x="648" y="3093"/>
                    <a:pt x="642" y="3093"/>
                  </a:cubicBezTo>
                  <a:cubicBezTo>
                    <a:pt x="560" y="3093"/>
                    <a:pt x="490" y="3143"/>
                    <a:pt x="449" y="3143"/>
                  </a:cubicBezTo>
                  <a:cubicBezTo>
                    <a:pt x="436" y="3143"/>
                    <a:pt x="426" y="3138"/>
                    <a:pt x="419" y="3125"/>
                  </a:cubicBezTo>
                  <a:cubicBezTo>
                    <a:pt x="301" y="2888"/>
                    <a:pt x="1022" y="1805"/>
                    <a:pt x="1406" y="1225"/>
                  </a:cubicBezTo>
                  <a:cubicBezTo>
                    <a:pt x="1414" y="1214"/>
                    <a:pt x="1407" y="1210"/>
                    <a:pt x="1391" y="1210"/>
                  </a:cubicBezTo>
                  <a:cubicBezTo>
                    <a:pt x="1349" y="1210"/>
                    <a:pt x="1244" y="1239"/>
                    <a:pt x="1181" y="1239"/>
                  </a:cubicBezTo>
                  <a:cubicBezTo>
                    <a:pt x="1164" y="1239"/>
                    <a:pt x="1150" y="1236"/>
                    <a:pt x="1141" y="1231"/>
                  </a:cubicBezTo>
                  <a:cubicBezTo>
                    <a:pt x="1123" y="1218"/>
                    <a:pt x="1101" y="1212"/>
                    <a:pt x="1080" y="1212"/>
                  </a:cubicBezTo>
                  <a:cubicBezTo>
                    <a:pt x="1044" y="1212"/>
                    <a:pt x="1009" y="1229"/>
                    <a:pt x="987" y="1262"/>
                  </a:cubicBezTo>
                  <a:cubicBezTo>
                    <a:pt x="821" y="1513"/>
                    <a:pt x="0" y="2788"/>
                    <a:pt x="221" y="3225"/>
                  </a:cubicBezTo>
                  <a:cubicBezTo>
                    <a:pt x="248" y="3278"/>
                    <a:pt x="295" y="3338"/>
                    <a:pt x="381" y="3384"/>
                  </a:cubicBezTo>
                  <a:cubicBezTo>
                    <a:pt x="442" y="3418"/>
                    <a:pt x="522" y="3443"/>
                    <a:pt x="627" y="3453"/>
                  </a:cubicBezTo>
                  <a:cubicBezTo>
                    <a:pt x="649" y="3455"/>
                    <a:pt x="672" y="3456"/>
                    <a:pt x="695" y="3456"/>
                  </a:cubicBezTo>
                  <a:cubicBezTo>
                    <a:pt x="1300" y="3456"/>
                    <a:pt x="2457" y="2775"/>
                    <a:pt x="3178" y="1835"/>
                  </a:cubicBezTo>
                  <a:cubicBezTo>
                    <a:pt x="3551" y="1349"/>
                    <a:pt x="3293" y="1189"/>
                    <a:pt x="3214" y="783"/>
                  </a:cubicBezTo>
                  <a:cubicBezTo>
                    <a:pt x="3120" y="305"/>
                    <a:pt x="2911" y="26"/>
                    <a:pt x="2895" y="16"/>
                  </a:cubicBezTo>
                  <a:cubicBezTo>
                    <a:pt x="2894" y="16"/>
                    <a:pt x="2893" y="15"/>
                    <a:pt x="2892" y="14"/>
                  </a:cubicBezTo>
                  <a:cubicBezTo>
                    <a:pt x="2876" y="5"/>
                    <a:pt x="2858" y="1"/>
                    <a:pt x="28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34" name="Google Shape;34;p2"/>
            <p:cNvSpPr/>
            <p:nvPr/>
          </p:nvSpPr>
          <p:spPr>
            <a:xfrm>
              <a:off x="1521425" y="1020725"/>
              <a:ext cx="237225" cy="123775"/>
            </a:xfrm>
            <a:custGeom>
              <a:avLst/>
              <a:gdLst/>
              <a:ahLst/>
              <a:cxnLst/>
              <a:rect l="l" t="t" r="r" b="b"/>
              <a:pathLst>
                <a:path w="9489" h="4951" extrusionOk="0">
                  <a:moveTo>
                    <a:pt x="8101" y="0"/>
                  </a:moveTo>
                  <a:cubicBezTo>
                    <a:pt x="8053" y="0"/>
                    <a:pt x="8003" y="1"/>
                    <a:pt x="7954" y="3"/>
                  </a:cubicBezTo>
                  <a:cubicBezTo>
                    <a:pt x="7882" y="5"/>
                    <a:pt x="7807" y="10"/>
                    <a:pt x="7731" y="16"/>
                  </a:cubicBezTo>
                  <a:cubicBezTo>
                    <a:pt x="7452" y="37"/>
                    <a:pt x="7155" y="82"/>
                    <a:pt x="6854" y="139"/>
                  </a:cubicBezTo>
                  <a:cubicBezTo>
                    <a:pt x="6782" y="152"/>
                    <a:pt x="6708" y="167"/>
                    <a:pt x="6635" y="181"/>
                  </a:cubicBezTo>
                  <a:cubicBezTo>
                    <a:pt x="6317" y="246"/>
                    <a:pt x="6000" y="318"/>
                    <a:pt x="5698" y="389"/>
                  </a:cubicBezTo>
                  <a:cubicBezTo>
                    <a:pt x="5397" y="458"/>
                    <a:pt x="5113" y="525"/>
                    <a:pt x="4868" y="572"/>
                  </a:cubicBezTo>
                  <a:cubicBezTo>
                    <a:pt x="3470" y="838"/>
                    <a:pt x="124" y="1887"/>
                    <a:pt x="91" y="1897"/>
                  </a:cubicBezTo>
                  <a:cubicBezTo>
                    <a:pt x="31" y="1915"/>
                    <a:pt x="0" y="1979"/>
                    <a:pt x="17" y="2036"/>
                  </a:cubicBezTo>
                  <a:cubicBezTo>
                    <a:pt x="33" y="2084"/>
                    <a:pt x="77" y="2114"/>
                    <a:pt x="124" y="2114"/>
                  </a:cubicBezTo>
                  <a:cubicBezTo>
                    <a:pt x="135" y="2114"/>
                    <a:pt x="146" y="2112"/>
                    <a:pt x="157" y="2109"/>
                  </a:cubicBezTo>
                  <a:cubicBezTo>
                    <a:pt x="190" y="2098"/>
                    <a:pt x="955" y="1859"/>
                    <a:pt x="2342" y="1594"/>
                  </a:cubicBezTo>
                  <a:cubicBezTo>
                    <a:pt x="2591" y="1547"/>
                    <a:pt x="5388" y="882"/>
                    <a:pt x="5691" y="812"/>
                  </a:cubicBezTo>
                  <a:cubicBezTo>
                    <a:pt x="5979" y="746"/>
                    <a:pt x="6251" y="591"/>
                    <a:pt x="6566" y="527"/>
                  </a:cubicBezTo>
                  <a:cubicBezTo>
                    <a:pt x="6637" y="513"/>
                    <a:pt x="6807" y="471"/>
                    <a:pt x="6881" y="457"/>
                  </a:cubicBezTo>
                  <a:cubicBezTo>
                    <a:pt x="7182" y="402"/>
                    <a:pt x="7256" y="422"/>
                    <a:pt x="7536" y="402"/>
                  </a:cubicBezTo>
                  <a:cubicBezTo>
                    <a:pt x="7612" y="396"/>
                    <a:pt x="7911" y="229"/>
                    <a:pt x="7982" y="227"/>
                  </a:cubicBezTo>
                  <a:cubicBezTo>
                    <a:pt x="8020" y="225"/>
                    <a:pt x="8058" y="225"/>
                    <a:pt x="8095" y="225"/>
                  </a:cubicBezTo>
                  <a:cubicBezTo>
                    <a:pt x="8444" y="225"/>
                    <a:pt x="8746" y="277"/>
                    <a:pt x="8957" y="409"/>
                  </a:cubicBezTo>
                  <a:cubicBezTo>
                    <a:pt x="9075" y="482"/>
                    <a:pt x="9165" y="580"/>
                    <a:pt x="9221" y="710"/>
                  </a:cubicBezTo>
                  <a:cubicBezTo>
                    <a:pt x="9226" y="721"/>
                    <a:pt x="9231" y="733"/>
                    <a:pt x="9236" y="746"/>
                  </a:cubicBezTo>
                  <a:cubicBezTo>
                    <a:pt x="9241" y="761"/>
                    <a:pt x="9241" y="781"/>
                    <a:pt x="9234" y="811"/>
                  </a:cubicBezTo>
                  <a:lnTo>
                    <a:pt x="9233" y="811"/>
                  </a:lnTo>
                  <a:cubicBezTo>
                    <a:pt x="9217" y="877"/>
                    <a:pt x="9162" y="979"/>
                    <a:pt x="9050" y="1121"/>
                  </a:cubicBezTo>
                  <a:cubicBezTo>
                    <a:pt x="8897" y="1318"/>
                    <a:pt x="8663" y="1295"/>
                    <a:pt x="8239" y="1664"/>
                  </a:cubicBezTo>
                  <a:cubicBezTo>
                    <a:pt x="8176" y="1720"/>
                    <a:pt x="8079" y="2079"/>
                    <a:pt x="8007" y="2139"/>
                  </a:cubicBezTo>
                  <a:cubicBezTo>
                    <a:pt x="7819" y="2297"/>
                    <a:pt x="7604" y="2470"/>
                    <a:pt x="7360" y="2659"/>
                  </a:cubicBezTo>
                  <a:cubicBezTo>
                    <a:pt x="7298" y="2707"/>
                    <a:pt x="7236" y="2754"/>
                    <a:pt x="7172" y="2802"/>
                  </a:cubicBezTo>
                  <a:cubicBezTo>
                    <a:pt x="7104" y="2853"/>
                    <a:pt x="7044" y="2924"/>
                    <a:pt x="6965" y="2957"/>
                  </a:cubicBezTo>
                  <a:cubicBezTo>
                    <a:pt x="5836" y="3434"/>
                    <a:pt x="4819" y="4437"/>
                    <a:pt x="4164" y="4740"/>
                  </a:cubicBezTo>
                  <a:cubicBezTo>
                    <a:pt x="4108" y="4765"/>
                    <a:pt x="4083" y="4832"/>
                    <a:pt x="4109" y="4887"/>
                  </a:cubicBezTo>
                  <a:cubicBezTo>
                    <a:pt x="4120" y="4910"/>
                    <a:pt x="4137" y="4926"/>
                    <a:pt x="4158" y="4938"/>
                  </a:cubicBezTo>
                  <a:cubicBezTo>
                    <a:pt x="4174" y="4946"/>
                    <a:pt x="4192" y="4951"/>
                    <a:pt x="4210" y="4951"/>
                  </a:cubicBezTo>
                  <a:cubicBezTo>
                    <a:pt x="4226" y="4951"/>
                    <a:pt x="4242" y="4948"/>
                    <a:pt x="4257" y="4941"/>
                  </a:cubicBezTo>
                  <a:cubicBezTo>
                    <a:pt x="4632" y="4769"/>
                    <a:pt x="5150" y="4467"/>
                    <a:pt x="5719" y="4098"/>
                  </a:cubicBezTo>
                  <a:cubicBezTo>
                    <a:pt x="5790" y="4050"/>
                    <a:pt x="5863" y="4003"/>
                    <a:pt x="5936" y="3956"/>
                  </a:cubicBezTo>
                  <a:cubicBezTo>
                    <a:pt x="6282" y="3724"/>
                    <a:pt x="6643" y="3472"/>
                    <a:pt x="6996" y="3210"/>
                  </a:cubicBezTo>
                  <a:cubicBezTo>
                    <a:pt x="7065" y="3161"/>
                    <a:pt x="7133" y="3110"/>
                    <a:pt x="7203" y="3057"/>
                  </a:cubicBezTo>
                  <a:cubicBezTo>
                    <a:pt x="7301" y="2984"/>
                    <a:pt x="7400" y="2909"/>
                    <a:pt x="7496" y="2834"/>
                  </a:cubicBezTo>
                  <a:cubicBezTo>
                    <a:pt x="7693" y="2683"/>
                    <a:pt x="7875" y="2537"/>
                    <a:pt x="8041" y="2399"/>
                  </a:cubicBezTo>
                  <a:cubicBezTo>
                    <a:pt x="8112" y="2342"/>
                    <a:pt x="8179" y="2285"/>
                    <a:pt x="8243" y="2231"/>
                  </a:cubicBezTo>
                  <a:cubicBezTo>
                    <a:pt x="8607" y="1921"/>
                    <a:pt x="8888" y="1653"/>
                    <a:pt x="9089" y="1422"/>
                  </a:cubicBezTo>
                  <a:cubicBezTo>
                    <a:pt x="9104" y="1405"/>
                    <a:pt x="9119" y="1389"/>
                    <a:pt x="9133" y="1372"/>
                  </a:cubicBezTo>
                  <a:cubicBezTo>
                    <a:pt x="9191" y="1303"/>
                    <a:pt x="9241" y="1239"/>
                    <a:pt x="9281" y="1178"/>
                  </a:cubicBezTo>
                  <a:cubicBezTo>
                    <a:pt x="9435" y="960"/>
                    <a:pt x="9489" y="791"/>
                    <a:pt x="9445" y="669"/>
                  </a:cubicBezTo>
                  <a:cubicBezTo>
                    <a:pt x="9427" y="623"/>
                    <a:pt x="9408" y="579"/>
                    <a:pt x="9384" y="538"/>
                  </a:cubicBezTo>
                  <a:cubicBezTo>
                    <a:pt x="9327" y="435"/>
                    <a:pt x="9254" y="348"/>
                    <a:pt x="9165" y="279"/>
                  </a:cubicBezTo>
                  <a:cubicBezTo>
                    <a:pt x="9093" y="222"/>
                    <a:pt x="9012" y="175"/>
                    <a:pt x="8923" y="138"/>
                  </a:cubicBezTo>
                  <a:cubicBezTo>
                    <a:pt x="8696" y="41"/>
                    <a:pt x="8415" y="0"/>
                    <a:pt x="81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35" name="Google Shape;35;p2"/>
            <p:cNvSpPr/>
            <p:nvPr/>
          </p:nvSpPr>
          <p:spPr>
            <a:xfrm>
              <a:off x="1624300" y="1115525"/>
              <a:ext cx="48525" cy="116775"/>
            </a:xfrm>
            <a:custGeom>
              <a:avLst/>
              <a:gdLst/>
              <a:ahLst/>
              <a:cxnLst/>
              <a:rect l="l" t="t" r="r" b="b"/>
              <a:pathLst>
                <a:path w="1941" h="4671" extrusionOk="0">
                  <a:moveTo>
                    <a:pt x="1705" y="0"/>
                  </a:moveTo>
                  <a:cubicBezTo>
                    <a:pt x="1702" y="0"/>
                    <a:pt x="1699" y="0"/>
                    <a:pt x="1697" y="0"/>
                  </a:cubicBezTo>
                  <a:cubicBezTo>
                    <a:pt x="1635" y="7"/>
                    <a:pt x="1590" y="59"/>
                    <a:pt x="1595" y="121"/>
                  </a:cubicBezTo>
                  <a:cubicBezTo>
                    <a:pt x="1596" y="125"/>
                    <a:pt x="1601" y="193"/>
                    <a:pt x="1604" y="306"/>
                  </a:cubicBezTo>
                  <a:cubicBezTo>
                    <a:pt x="1623" y="990"/>
                    <a:pt x="1724" y="3031"/>
                    <a:pt x="209" y="4099"/>
                  </a:cubicBezTo>
                  <a:cubicBezTo>
                    <a:pt x="159" y="4135"/>
                    <a:pt x="0" y="4573"/>
                    <a:pt x="36" y="4624"/>
                  </a:cubicBezTo>
                  <a:cubicBezTo>
                    <a:pt x="46" y="4638"/>
                    <a:pt x="59" y="4650"/>
                    <a:pt x="74" y="4657"/>
                  </a:cubicBezTo>
                  <a:cubicBezTo>
                    <a:pt x="90" y="4666"/>
                    <a:pt x="108" y="4671"/>
                    <a:pt x="126" y="4671"/>
                  </a:cubicBezTo>
                  <a:cubicBezTo>
                    <a:pt x="148" y="4671"/>
                    <a:pt x="171" y="4664"/>
                    <a:pt x="190" y="4650"/>
                  </a:cubicBezTo>
                  <a:cubicBezTo>
                    <a:pt x="1940" y="3416"/>
                    <a:pt x="1847" y="624"/>
                    <a:pt x="1821" y="164"/>
                  </a:cubicBezTo>
                  <a:cubicBezTo>
                    <a:pt x="1818" y="132"/>
                    <a:pt x="1817" y="112"/>
                    <a:pt x="1816" y="103"/>
                  </a:cubicBezTo>
                  <a:cubicBezTo>
                    <a:pt x="1811" y="45"/>
                    <a:pt x="1763" y="0"/>
                    <a:pt x="17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36" name="Google Shape;36;p2"/>
            <p:cNvSpPr/>
            <p:nvPr/>
          </p:nvSpPr>
          <p:spPr>
            <a:xfrm>
              <a:off x="1712000" y="950175"/>
              <a:ext cx="19550" cy="6200"/>
            </a:xfrm>
            <a:custGeom>
              <a:avLst/>
              <a:gdLst/>
              <a:ahLst/>
              <a:cxnLst/>
              <a:rect l="l" t="t" r="r" b="b"/>
              <a:pathLst>
                <a:path w="782" h="248" extrusionOk="0">
                  <a:moveTo>
                    <a:pt x="529" y="0"/>
                  </a:moveTo>
                  <a:cubicBezTo>
                    <a:pt x="499" y="0"/>
                    <a:pt x="470" y="2"/>
                    <a:pt x="440" y="6"/>
                  </a:cubicBezTo>
                  <a:cubicBezTo>
                    <a:pt x="266" y="28"/>
                    <a:pt x="112" y="113"/>
                    <a:pt x="0" y="247"/>
                  </a:cubicBezTo>
                  <a:cubicBezTo>
                    <a:pt x="253" y="181"/>
                    <a:pt x="514" y="112"/>
                    <a:pt x="781" y="48"/>
                  </a:cubicBezTo>
                  <a:cubicBezTo>
                    <a:pt x="702" y="17"/>
                    <a:pt x="617" y="0"/>
                    <a:pt x="52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37" name="Google Shape;37;p2"/>
            <p:cNvSpPr/>
            <p:nvPr/>
          </p:nvSpPr>
          <p:spPr>
            <a:xfrm>
              <a:off x="1747750" y="936200"/>
              <a:ext cx="109225" cy="153200"/>
            </a:xfrm>
            <a:custGeom>
              <a:avLst/>
              <a:gdLst/>
              <a:ahLst/>
              <a:cxnLst/>
              <a:rect l="l" t="t" r="r" b="b"/>
              <a:pathLst>
                <a:path w="4369" h="6128" extrusionOk="0">
                  <a:moveTo>
                    <a:pt x="1866" y="0"/>
                  </a:moveTo>
                  <a:cubicBezTo>
                    <a:pt x="1573" y="0"/>
                    <a:pt x="1241" y="32"/>
                    <a:pt x="863" y="84"/>
                  </a:cubicBezTo>
                  <a:cubicBezTo>
                    <a:pt x="790" y="95"/>
                    <a:pt x="718" y="106"/>
                    <a:pt x="643" y="117"/>
                  </a:cubicBezTo>
                  <a:lnTo>
                    <a:pt x="665" y="333"/>
                  </a:lnTo>
                  <a:cubicBezTo>
                    <a:pt x="740" y="320"/>
                    <a:pt x="813" y="310"/>
                    <a:pt x="887" y="300"/>
                  </a:cubicBezTo>
                  <a:cubicBezTo>
                    <a:pt x="1169" y="261"/>
                    <a:pt x="1430" y="240"/>
                    <a:pt x="1670" y="240"/>
                  </a:cubicBezTo>
                  <a:cubicBezTo>
                    <a:pt x="2329" y="240"/>
                    <a:pt x="2830" y="401"/>
                    <a:pt x="3195" y="806"/>
                  </a:cubicBezTo>
                  <a:cubicBezTo>
                    <a:pt x="4091" y="1801"/>
                    <a:pt x="4112" y="2167"/>
                    <a:pt x="3912" y="2607"/>
                  </a:cubicBezTo>
                  <a:cubicBezTo>
                    <a:pt x="3725" y="3019"/>
                    <a:pt x="2397" y="4590"/>
                    <a:pt x="1433" y="5409"/>
                  </a:cubicBezTo>
                  <a:cubicBezTo>
                    <a:pt x="1363" y="5468"/>
                    <a:pt x="1294" y="5524"/>
                    <a:pt x="1228" y="5575"/>
                  </a:cubicBezTo>
                  <a:cubicBezTo>
                    <a:pt x="961" y="5781"/>
                    <a:pt x="738" y="5908"/>
                    <a:pt x="593" y="5908"/>
                  </a:cubicBezTo>
                  <a:cubicBezTo>
                    <a:pt x="573" y="5908"/>
                    <a:pt x="554" y="5905"/>
                    <a:pt x="537" y="5900"/>
                  </a:cubicBezTo>
                  <a:cubicBezTo>
                    <a:pt x="481" y="5883"/>
                    <a:pt x="431" y="5854"/>
                    <a:pt x="392" y="5812"/>
                  </a:cubicBezTo>
                  <a:cubicBezTo>
                    <a:pt x="352" y="5771"/>
                    <a:pt x="320" y="5716"/>
                    <a:pt x="297" y="5649"/>
                  </a:cubicBezTo>
                  <a:cubicBezTo>
                    <a:pt x="235" y="5478"/>
                    <a:pt x="224" y="5229"/>
                    <a:pt x="275" y="4916"/>
                  </a:cubicBezTo>
                  <a:cubicBezTo>
                    <a:pt x="352" y="4441"/>
                    <a:pt x="445" y="4521"/>
                    <a:pt x="837" y="3783"/>
                  </a:cubicBezTo>
                  <a:cubicBezTo>
                    <a:pt x="895" y="3672"/>
                    <a:pt x="1081" y="2853"/>
                    <a:pt x="1147" y="2737"/>
                  </a:cubicBezTo>
                  <a:cubicBezTo>
                    <a:pt x="1278" y="2511"/>
                    <a:pt x="1461" y="2464"/>
                    <a:pt x="1585" y="2033"/>
                  </a:cubicBezTo>
                  <a:cubicBezTo>
                    <a:pt x="1602" y="1974"/>
                    <a:pt x="1605" y="1913"/>
                    <a:pt x="1555" y="1879"/>
                  </a:cubicBezTo>
                  <a:cubicBezTo>
                    <a:pt x="1536" y="1866"/>
                    <a:pt x="1515" y="1861"/>
                    <a:pt x="1494" y="1861"/>
                  </a:cubicBezTo>
                  <a:cubicBezTo>
                    <a:pt x="1458" y="1861"/>
                    <a:pt x="1422" y="1878"/>
                    <a:pt x="1400" y="1910"/>
                  </a:cubicBezTo>
                  <a:cubicBezTo>
                    <a:pt x="1298" y="2065"/>
                    <a:pt x="1201" y="2219"/>
                    <a:pt x="1108" y="2369"/>
                  </a:cubicBezTo>
                  <a:cubicBezTo>
                    <a:pt x="1043" y="2478"/>
                    <a:pt x="978" y="2586"/>
                    <a:pt x="920" y="2693"/>
                  </a:cubicBezTo>
                  <a:cubicBezTo>
                    <a:pt x="675" y="3123"/>
                    <a:pt x="477" y="3536"/>
                    <a:pt x="331" y="3918"/>
                  </a:cubicBezTo>
                  <a:cubicBezTo>
                    <a:pt x="279" y="4052"/>
                    <a:pt x="235" y="4179"/>
                    <a:pt x="195" y="4304"/>
                  </a:cubicBezTo>
                  <a:cubicBezTo>
                    <a:pt x="146" y="4461"/>
                    <a:pt x="108" y="4611"/>
                    <a:pt x="80" y="4753"/>
                  </a:cubicBezTo>
                  <a:cubicBezTo>
                    <a:pt x="67" y="4807"/>
                    <a:pt x="59" y="4861"/>
                    <a:pt x="50" y="4913"/>
                  </a:cubicBezTo>
                  <a:cubicBezTo>
                    <a:pt x="1" y="5238"/>
                    <a:pt x="12" y="5513"/>
                    <a:pt x="89" y="5725"/>
                  </a:cubicBezTo>
                  <a:cubicBezTo>
                    <a:pt x="112" y="5790"/>
                    <a:pt x="143" y="5848"/>
                    <a:pt x="179" y="5898"/>
                  </a:cubicBezTo>
                  <a:cubicBezTo>
                    <a:pt x="242" y="5991"/>
                    <a:pt x="328" y="6058"/>
                    <a:pt x="428" y="6099"/>
                  </a:cubicBezTo>
                  <a:cubicBezTo>
                    <a:pt x="443" y="6104"/>
                    <a:pt x="458" y="6109"/>
                    <a:pt x="473" y="6114"/>
                  </a:cubicBezTo>
                  <a:cubicBezTo>
                    <a:pt x="503" y="6123"/>
                    <a:pt x="535" y="6127"/>
                    <a:pt x="569" y="6127"/>
                  </a:cubicBezTo>
                  <a:cubicBezTo>
                    <a:pt x="698" y="6127"/>
                    <a:pt x="857" y="6066"/>
                    <a:pt x="1036" y="5961"/>
                  </a:cubicBezTo>
                  <a:cubicBezTo>
                    <a:pt x="1106" y="5920"/>
                    <a:pt x="1179" y="5873"/>
                    <a:pt x="1254" y="5820"/>
                  </a:cubicBezTo>
                  <a:cubicBezTo>
                    <a:pt x="1286" y="5796"/>
                    <a:pt x="1320" y="5772"/>
                    <a:pt x="1353" y="5747"/>
                  </a:cubicBezTo>
                  <a:cubicBezTo>
                    <a:pt x="1389" y="5721"/>
                    <a:pt x="1425" y="5693"/>
                    <a:pt x="1461" y="5664"/>
                  </a:cubicBezTo>
                  <a:lnTo>
                    <a:pt x="1461" y="5663"/>
                  </a:lnTo>
                  <a:cubicBezTo>
                    <a:pt x="2539" y="4807"/>
                    <a:pt x="3950" y="3459"/>
                    <a:pt x="4114" y="2698"/>
                  </a:cubicBezTo>
                  <a:cubicBezTo>
                    <a:pt x="4129" y="2633"/>
                    <a:pt x="4167" y="2577"/>
                    <a:pt x="4192" y="2517"/>
                  </a:cubicBezTo>
                  <a:cubicBezTo>
                    <a:pt x="4219" y="2446"/>
                    <a:pt x="4242" y="2375"/>
                    <a:pt x="4259" y="2303"/>
                  </a:cubicBezTo>
                  <a:cubicBezTo>
                    <a:pt x="4368" y="1870"/>
                    <a:pt x="4017" y="1340"/>
                    <a:pt x="3314" y="560"/>
                  </a:cubicBezTo>
                  <a:cubicBezTo>
                    <a:pt x="2942" y="146"/>
                    <a:pt x="2489" y="0"/>
                    <a:pt x="186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38" name="Google Shape;38;p2"/>
            <p:cNvSpPr/>
            <p:nvPr/>
          </p:nvSpPr>
          <p:spPr>
            <a:xfrm>
              <a:off x="1405075" y="959225"/>
              <a:ext cx="314525" cy="337575"/>
            </a:xfrm>
            <a:custGeom>
              <a:avLst/>
              <a:gdLst/>
              <a:ahLst/>
              <a:cxnLst/>
              <a:rect l="l" t="t" r="r" b="b"/>
              <a:pathLst>
                <a:path w="12581" h="13503" extrusionOk="0">
                  <a:moveTo>
                    <a:pt x="11199" y="1"/>
                  </a:moveTo>
                  <a:cubicBezTo>
                    <a:pt x="11129" y="28"/>
                    <a:pt x="11059" y="55"/>
                    <a:pt x="10985" y="85"/>
                  </a:cubicBezTo>
                  <a:cubicBezTo>
                    <a:pt x="8233" y="1205"/>
                    <a:pt x="2439" y="4322"/>
                    <a:pt x="2292" y="4482"/>
                  </a:cubicBezTo>
                  <a:lnTo>
                    <a:pt x="2017" y="4922"/>
                  </a:lnTo>
                  <a:cubicBezTo>
                    <a:pt x="2007" y="4932"/>
                    <a:pt x="2001" y="4944"/>
                    <a:pt x="1995" y="4957"/>
                  </a:cubicBezTo>
                  <a:lnTo>
                    <a:pt x="104" y="10206"/>
                  </a:lnTo>
                  <a:cubicBezTo>
                    <a:pt x="1" y="10479"/>
                    <a:pt x="408" y="11108"/>
                    <a:pt x="675" y="11224"/>
                  </a:cubicBezTo>
                  <a:lnTo>
                    <a:pt x="2837" y="11967"/>
                  </a:lnTo>
                  <a:cubicBezTo>
                    <a:pt x="2996" y="12042"/>
                    <a:pt x="6138" y="13502"/>
                    <a:pt x="8598" y="13502"/>
                  </a:cubicBezTo>
                  <a:cubicBezTo>
                    <a:pt x="9112" y="13502"/>
                    <a:pt x="9597" y="13438"/>
                    <a:pt x="10018" y="13285"/>
                  </a:cubicBezTo>
                  <a:cubicBezTo>
                    <a:pt x="11100" y="12891"/>
                    <a:pt x="11864" y="12321"/>
                    <a:pt x="12381" y="11801"/>
                  </a:cubicBezTo>
                  <a:cubicBezTo>
                    <a:pt x="12453" y="11731"/>
                    <a:pt x="12519" y="11661"/>
                    <a:pt x="12581" y="11592"/>
                  </a:cubicBezTo>
                  <a:lnTo>
                    <a:pt x="12543" y="11286"/>
                  </a:lnTo>
                  <a:cubicBezTo>
                    <a:pt x="12483" y="11359"/>
                    <a:pt x="12419" y="11433"/>
                    <a:pt x="12347" y="11510"/>
                  </a:cubicBezTo>
                  <a:cubicBezTo>
                    <a:pt x="11847" y="12044"/>
                    <a:pt x="11071" y="12664"/>
                    <a:pt x="9941" y="13076"/>
                  </a:cubicBezTo>
                  <a:cubicBezTo>
                    <a:pt x="9579" y="13208"/>
                    <a:pt x="9165" y="13264"/>
                    <a:pt x="8722" y="13264"/>
                  </a:cubicBezTo>
                  <a:cubicBezTo>
                    <a:pt x="6289" y="13264"/>
                    <a:pt x="3005" y="11574"/>
                    <a:pt x="2963" y="11554"/>
                  </a:cubicBezTo>
                  <a:lnTo>
                    <a:pt x="1028" y="10611"/>
                  </a:lnTo>
                  <a:cubicBezTo>
                    <a:pt x="644" y="10448"/>
                    <a:pt x="523" y="10221"/>
                    <a:pt x="651" y="9824"/>
                  </a:cubicBezTo>
                  <a:lnTo>
                    <a:pt x="1735" y="6549"/>
                  </a:lnTo>
                  <a:cubicBezTo>
                    <a:pt x="2216" y="5284"/>
                    <a:pt x="3092" y="4137"/>
                    <a:pt x="4335" y="3597"/>
                  </a:cubicBezTo>
                  <a:cubicBezTo>
                    <a:pt x="8435" y="1813"/>
                    <a:pt x="8970" y="1147"/>
                    <a:pt x="10745" y="423"/>
                  </a:cubicBezTo>
                  <a:cubicBezTo>
                    <a:pt x="10817" y="393"/>
                    <a:pt x="11156" y="253"/>
                    <a:pt x="11225" y="226"/>
                  </a:cubicBezTo>
                  <a:lnTo>
                    <a:pt x="1119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39" name="Google Shape;39;p2"/>
            <p:cNvSpPr/>
            <p:nvPr/>
          </p:nvSpPr>
          <p:spPr>
            <a:xfrm>
              <a:off x="1790975" y="1180175"/>
              <a:ext cx="31175" cy="18175"/>
            </a:xfrm>
            <a:custGeom>
              <a:avLst/>
              <a:gdLst/>
              <a:ahLst/>
              <a:cxnLst/>
              <a:rect l="l" t="t" r="r" b="b"/>
              <a:pathLst>
                <a:path w="1247" h="727" extrusionOk="0">
                  <a:moveTo>
                    <a:pt x="1116" y="0"/>
                  </a:moveTo>
                  <a:cubicBezTo>
                    <a:pt x="1110" y="0"/>
                    <a:pt x="1103" y="1"/>
                    <a:pt x="1096" y="2"/>
                  </a:cubicBezTo>
                  <a:cubicBezTo>
                    <a:pt x="1089" y="3"/>
                    <a:pt x="1080" y="6"/>
                    <a:pt x="1073" y="9"/>
                  </a:cubicBezTo>
                  <a:cubicBezTo>
                    <a:pt x="1058" y="17"/>
                    <a:pt x="999" y="41"/>
                    <a:pt x="912" y="83"/>
                  </a:cubicBezTo>
                  <a:lnTo>
                    <a:pt x="911" y="83"/>
                  </a:lnTo>
                  <a:cubicBezTo>
                    <a:pt x="756" y="152"/>
                    <a:pt x="507" y="266"/>
                    <a:pt x="214" y="398"/>
                  </a:cubicBezTo>
                  <a:cubicBezTo>
                    <a:pt x="144" y="429"/>
                    <a:pt x="73" y="461"/>
                    <a:pt x="0" y="495"/>
                  </a:cubicBezTo>
                  <a:lnTo>
                    <a:pt x="25" y="726"/>
                  </a:lnTo>
                  <a:cubicBezTo>
                    <a:pt x="98" y="694"/>
                    <a:pt x="168" y="661"/>
                    <a:pt x="239" y="630"/>
                  </a:cubicBezTo>
                  <a:cubicBezTo>
                    <a:pt x="467" y="525"/>
                    <a:pt x="691" y="426"/>
                    <a:pt x="891" y="335"/>
                  </a:cubicBezTo>
                  <a:cubicBezTo>
                    <a:pt x="989" y="291"/>
                    <a:pt x="1078" y="251"/>
                    <a:pt x="1164" y="212"/>
                  </a:cubicBezTo>
                  <a:cubicBezTo>
                    <a:pt x="1220" y="187"/>
                    <a:pt x="1246" y="120"/>
                    <a:pt x="1220" y="66"/>
                  </a:cubicBezTo>
                  <a:cubicBezTo>
                    <a:pt x="1212" y="48"/>
                    <a:pt x="1199" y="33"/>
                    <a:pt x="1184" y="22"/>
                  </a:cubicBezTo>
                  <a:cubicBezTo>
                    <a:pt x="1165" y="8"/>
                    <a:pt x="1141" y="0"/>
                    <a:pt x="11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40" name="Google Shape;40;p2"/>
            <p:cNvSpPr/>
            <p:nvPr/>
          </p:nvSpPr>
          <p:spPr>
            <a:xfrm>
              <a:off x="1668125" y="832450"/>
              <a:ext cx="134425" cy="486400"/>
            </a:xfrm>
            <a:custGeom>
              <a:avLst/>
              <a:gdLst/>
              <a:ahLst/>
              <a:cxnLst/>
              <a:rect l="l" t="t" r="r" b="b"/>
              <a:pathLst>
                <a:path w="5377" h="19456" extrusionOk="0">
                  <a:moveTo>
                    <a:pt x="1097" y="1"/>
                  </a:moveTo>
                  <a:cubicBezTo>
                    <a:pt x="869" y="21"/>
                    <a:pt x="300" y="249"/>
                    <a:pt x="157" y="426"/>
                  </a:cubicBezTo>
                  <a:cubicBezTo>
                    <a:pt x="12" y="604"/>
                    <a:pt x="0" y="1276"/>
                    <a:pt x="28" y="1504"/>
                  </a:cubicBezTo>
                  <a:lnTo>
                    <a:pt x="463" y="5156"/>
                  </a:lnTo>
                  <a:lnTo>
                    <a:pt x="437" y="5776"/>
                  </a:lnTo>
                  <a:lnTo>
                    <a:pt x="767" y="7711"/>
                  </a:lnTo>
                  <a:lnTo>
                    <a:pt x="794" y="7933"/>
                  </a:lnTo>
                  <a:cubicBezTo>
                    <a:pt x="866" y="7919"/>
                    <a:pt x="939" y="7904"/>
                    <a:pt x="1013" y="7891"/>
                  </a:cubicBezTo>
                  <a:lnTo>
                    <a:pt x="986" y="7669"/>
                  </a:lnTo>
                  <a:lnTo>
                    <a:pt x="703" y="5297"/>
                  </a:lnTo>
                  <a:lnTo>
                    <a:pt x="677" y="5072"/>
                  </a:lnTo>
                  <a:lnTo>
                    <a:pt x="353" y="2353"/>
                  </a:lnTo>
                  <a:lnTo>
                    <a:pt x="326" y="2133"/>
                  </a:lnTo>
                  <a:lnTo>
                    <a:pt x="252" y="1511"/>
                  </a:lnTo>
                  <a:cubicBezTo>
                    <a:pt x="232" y="1344"/>
                    <a:pt x="383" y="835"/>
                    <a:pt x="490" y="705"/>
                  </a:cubicBezTo>
                  <a:cubicBezTo>
                    <a:pt x="596" y="573"/>
                    <a:pt x="586" y="355"/>
                    <a:pt x="664" y="349"/>
                  </a:cubicBezTo>
                  <a:lnTo>
                    <a:pt x="1591" y="269"/>
                  </a:lnTo>
                  <a:cubicBezTo>
                    <a:pt x="1633" y="265"/>
                    <a:pt x="1685" y="263"/>
                    <a:pt x="1744" y="263"/>
                  </a:cubicBezTo>
                  <a:cubicBezTo>
                    <a:pt x="2279" y="263"/>
                    <a:pt x="3417" y="416"/>
                    <a:pt x="3448" y="714"/>
                  </a:cubicBezTo>
                  <a:lnTo>
                    <a:pt x="3565" y="1810"/>
                  </a:lnTo>
                  <a:lnTo>
                    <a:pt x="3590" y="2031"/>
                  </a:lnTo>
                  <a:lnTo>
                    <a:pt x="3828" y="4267"/>
                  </a:lnTo>
                  <a:lnTo>
                    <a:pt x="3850" y="4483"/>
                  </a:lnTo>
                  <a:lnTo>
                    <a:pt x="4105" y="6843"/>
                  </a:lnTo>
                  <a:lnTo>
                    <a:pt x="4145" y="7227"/>
                  </a:lnTo>
                  <a:cubicBezTo>
                    <a:pt x="4203" y="7115"/>
                    <a:pt x="4266" y="7003"/>
                    <a:pt x="4332" y="6887"/>
                  </a:cubicBezTo>
                  <a:lnTo>
                    <a:pt x="4293" y="6519"/>
                  </a:lnTo>
                  <a:lnTo>
                    <a:pt x="4072" y="4450"/>
                  </a:lnTo>
                  <a:lnTo>
                    <a:pt x="4048" y="4234"/>
                  </a:lnTo>
                  <a:lnTo>
                    <a:pt x="3669" y="691"/>
                  </a:lnTo>
                  <a:cubicBezTo>
                    <a:pt x="3625" y="269"/>
                    <a:pt x="2648" y="1"/>
                    <a:pt x="2153" y="1"/>
                  </a:cubicBezTo>
                  <a:cubicBezTo>
                    <a:pt x="2119" y="1"/>
                    <a:pt x="2088" y="2"/>
                    <a:pt x="2059" y="5"/>
                  </a:cubicBezTo>
                  <a:lnTo>
                    <a:pt x="1097" y="1"/>
                  </a:lnTo>
                  <a:close/>
                  <a:moveTo>
                    <a:pt x="4620" y="9559"/>
                  </a:moveTo>
                  <a:cubicBezTo>
                    <a:pt x="4548" y="9618"/>
                    <a:pt x="4479" y="9674"/>
                    <a:pt x="4413" y="9725"/>
                  </a:cubicBezTo>
                  <a:lnTo>
                    <a:pt x="4422" y="9801"/>
                  </a:lnTo>
                  <a:lnTo>
                    <a:pt x="4439" y="9970"/>
                  </a:lnTo>
                  <a:lnTo>
                    <a:pt x="4456" y="10124"/>
                  </a:lnTo>
                  <a:cubicBezTo>
                    <a:pt x="4466" y="10099"/>
                    <a:pt x="4476" y="10076"/>
                    <a:pt x="4486" y="10052"/>
                  </a:cubicBezTo>
                  <a:cubicBezTo>
                    <a:pt x="4493" y="10037"/>
                    <a:pt x="4499" y="10023"/>
                    <a:pt x="4506" y="10009"/>
                  </a:cubicBezTo>
                  <a:lnTo>
                    <a:pt x="4506" y="10009"/>
                  </a:lnTo>
                  <a:cubicBezTo>
                    <a:pt x="4506" y="10007"/>
                    <a:pt x="4507" y="10005"/>
                    <a:pt x="4508" y="10003"/>
                  </a:cubicBezTo>
                  <a:cubicBezTo>
                    <a:pt x="4515" y="9987"/>
                    <a:pt x="4522" y="9972"/>
                    <a:pt x="4529" y="9958"/>
                  </a:cubicBezTo>
                  <a:cubicBezTo>
                    <a:pt x="4537" y="9939"/>
                    <a:pt x="4541" y="9918"/>
                    <a:pt x="4538" y="9897"/>
                  </a:cubicBezTo>
                  <a:lnTo>
                    <a:pt x="4538" y="9897"/>
                  </a:lnTo>
                  <a:cubicBezTo>
                    <a:pt x="4538" y="9897"/>
                    <a:pt x="4538" y="9897"/>
                    <a:pt x="4538" y="9897"/>
                  </a:cubicBezTo>
                  <a:cubicBezTo>
                    <a:pt x="4574" y="9871"/>
                    <a:pt x="4610" y="9843"/>
                    <a:pt x="4646" y="9814"/>
                  </a:cubicBezTo>
                  <a:lnTo>
                    <a:pt x="4646" y="9813"/>
                  </a:lnTo>
                  <a:lnTo>
                    <a:pt x="4620" y="9559"/>
                  </a:lnTo>
                  <a:close/>
                  <a:moveTo>
                    <a:pt x="1304" y="10333"/>
                  </a:moveTo>
                  <a:cubicBezTo>
                    <a:pt x="1236" y="10384"/>
                    <a:pt x="1167" y="10437"/>
                    <a:pt x="1097" y="10488"/>
                  </a:cubicBezTo>
                  <a:lnTo>
                    <a:pt x="1128" y="10741"/>
                  </a:lnTo>
                  <a:lnTo>
                    <a:pt x="1825" y="16579"/>
                  </a:lnTo>
                  <a:lnTo>
                    <a:pt x="1859" y="16872"/>
                  </a:lnTo>
                  <a:lnTo>
                    <a:pt x="1908" y="17286"/>
                  </a:lnTo>
                  <a:cubicBezTo>
                    <a:pt x="1911" y="17310"/>
                    <a:pt x="1922" y="17333"/>
                    <a:pt x="1940" y="17351"/>
                  </a:cubicBezTo>
                  <a:lnTo>
                    <a:pt x="4006" y="19422"/>
                  </a:lnTo>
                  <a:cubicBezTo>
                    <a:pt x="4013" y="19431"/>
                    <a:pt x="4021" y="19437"/>
                    <a:pt x="4031" y="19442"/>
                  </a:cubicBezTo>
                  <a:cubicBezTo>
                    <a:pt x="4048" y="19451"/>
                    <a:pt x="4067" y="19456"/>
                    <a:pt x="4086" y="19456"/>
                  </a:cubicBezTo>
                  <a:cubicBezTo>
                    <a:pt x="4093" y="19456"/>
                    <a:pt x="4099" y="19455"/>
                    <a:pt x="4106" y="19454"/>
                  </a:cubicBezTo>
                  <a:cubicBezTo>
                    <a:pt x="4141" y="19447"/>
                    <a:pt x="4172" y="19422"/>
                    <a:pt x="4186" y="19389"/>
                  </a:cubicBezTo>
                  <a:lnTo>
                    <a:pt x="5366" y="16666"/>
                  </a:lnTo>
                  <a:cubicBezTo>
                    <a:pt x="5374" y="16648"/>
                    <a:pt x="5377" y="16629"/>
                    <a:pt x="5374" y="16609"/>
                  </a:cubicBezTo>
                  <a:lnTo>
                    <a:pt x="5273" y="15665"/>
                  </a:lnTo>
                  <a:lnTo>
                    <a:pt x="5269" y="15633"/>
                  </a:lnTo>
                  <a:lnTo>
                    <a:pt x="5153" y="14539"/>
                  </a:lnTo>
                  <a:lnTo>
                    <a:pt x="5128" y="14307"/>
                  </a:lnTo>
                  <a:lnTo>
                    <a:pt x="5058" y="13647"/>
                  </a:lnTo>
                  <a:lnTo>
                    <a:pt x="5056" y="13645"/>
                  </a:lnTo>
                  <a:lnTo>
                    <a:pt x="4991" y="13037"/>
                  </a:lnTo>
                  <a:lnTo>
                    <a:pt x="4991" y="13035"/>
                  </a:lnTo>
                  <a:lnTo>
                    <a:pt x="4904" y="12219"/>
                  </a:lnTo>
                  <a:lnTo>
                    <a:pt x="4879" y="11993"/>
                  </a:lnTo>
                  <a:cubicBezTo>
                    <a:pt x="4825" y="12011"/>
                    <a:pt x="4773" y="12023"/>
                    <a:pt x="4724" y="12033"/>
                  </a:cubicBezTo>
                  <a:cubicBezTo>
                    <a:pt x="4703" y="12037"/>
                    <a:pt x="4682" y="12040"/>
                    <a:pt x="4662" y="12043"/>
                  </a:cubicBezTo>
                  <a:lnTo>
                    <a:pt x="4686" y="12265"/>
                  </a:lnTo>
                  <a:lnTo>
                    <a:pt x="4914" y="14403"/>
                  </a:lnTo>
                  <a:lnTo>
                    <a:pt x="4939" y="14634"/>
                  </a:lnTo>
                  <a:lnTo>
                    <a:pt x="5138" y="16489"/>
                  </a:lnTo>
                  <a:lnTo>
                    <a:pt x="5150" y="16604"/>
                  </a:lnTo>
                  <a:lnTo>
                    <a:pt x="5099" y="16722"/>
                  </a:lnTo>
                  <a:lnTo>
                    <a:pt x="4267" y="18869"/>
                  </a:lnTo>
                  <a:cubicBezTo>
                    <a:pt x="4209" y="19002"/>
                    <a:pt x="4114" y="19056"/>
                    <a:pt x="4003" y="19056"/>
                  </a:cubicBezTo>
                  <a:cubicBezTo>
                    <a:pt x="3821" y="19056"/>
                    <a:pt x="3596" y="18911"/>
                    <a:pt x="3427" y="18741"/>
                  </a:cubicBezTo>
                  <a:lnTo>
                    <a:pt x="2177" y="17274"/>
                  </a:lnTo>
                  <a:lnTo>
                    <a:pt x="2125" y="17220"/>
                  </a:lnTo>
                  <a:lnTo>
                    <a:pt x="2106" y="17061"/>
                  </a:lnTo>
                  <a:lnTo>
                    <a:pt x="2059" y="16663"/>
                  </a:lnTo>
                  <a:lnTo>
                    <a:pt x="1789" y="12645"/>
                  </a:lnTo>
                  <a:cubicBezTo>
                    <a:pt x="1766" y="12312"/>
                    <a:pt x="1712" y="11982"/>
                    <a:pt x="1624" y="11659"/>
                  </a:cubicBezTo>
                  <a:lnTo>
                    <a:pt x="1335" y="10588"/>
                  </a:lnTo>
                  <a:lnTo>
                    <a:pt x="1304" y="10333"/>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41" name="Google Shape;41;p2"/>
            <p:cNvSpPr/>
            <p:nvPr/>
          </p:nvSpPr>
          <p:spPr>
            <a:xfrm>
              <a:off x="1671625" y="877425"/>
              <a:ext cx="91400" cy="14075"/>
            </a:xfrm>
            <a:custGeom>
              <a:avLst/>
              <a:gdLst/>
              <a:ahLst/>
              <a:cxnLst/>
              <a:rect l="l" t="t" r="r" b="b"/>
              <a:pathLst>
                <a:path w="3656" h="563" extrusionOk="0">
                  <a:moveTo>
                    <a:pt x="3539" y="0"/>
                  </a:moveTo>
                  <a:cubicBezTo>
                    <a:pt x="3535" y="0"/>
                    <a:pt x="3532" y="0"/>
                    <a:pt x="3529" y="1"/>
                  </a:cubicBezTo>
                  <a:lnTo>
                    <a:pt x="3425" y="11"/>
                  </a:lnTo>
                  <a:lnTo>
                    <a:pt x="186" y="334"/>
                  </a:lnTo>
                  <a:lnTo>
                    <a:pt x="107" y="341"/>
                  </a:lnTo>
                  <a:cubicBezTo>
                    <a:pt x="45" y="347"/>
                    <a:pt x="0" y="401"/>
                    <a:pt x="7" y="462"/>
                  </a:cubicBezTo>
                  <a:cubicBezTo>
                    <a:pt x="11" y="501"/>
                    <a:pt x="33" y="533"/>
                    <a:pt x="65" y="549"/>
                  </a:cubicBezTo>
                  <a:cubicBezTo>
                    <a:pt x="82" y="558"/>
                    <a:pt x="102" y="563"/>
                    <a:pt x="122" y="563"/>
                  </a:cubicBezTo>
                  <a:cubicBezTo>
                    <a:pt x="124" y="563"/>
                    <a:pt x="126" y="563"/>
                    <a:pt x="128" y="563"/>
                  </a:cubicBezTo>
                  <a:lnTo>
                    <a:pt x="213" y="554"/>
                  </a:lnTo>
                  <a:lnTo>
                    <a:pt x="3450" y="232"/>
                  </a:lnTo>
                  <a:lnTo>
                    <a:pt x="3550" y="222"/>
                  </a:lnTo>
                  <a:cubicBezTo>
                    <a:pt x="3611" y="216"/>
                    <a:pt x="3656" y="162"/>
                    <a:pt x="3650" y="101"/>
                  </a:cubicBezTo>
                  <a:cubicBezTo>
                    <a:pt x="3644" y="44"/>
                    <a:pt x="3595" y="0"/>
                    <a:pt x="35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42" name="Google Shape;42;p2"/>
            <p:cNvSpPr/>
            <p:nvPr/>
          </p:nvSpPr>
          <p:spPr>
            <a:xfrm>
              <a:off x="1716800" y="1244300"/>
              <a:ext cx="84800" cy="20475"/>
            </a:xfrm>
            <a:custGeom>
              <a:avLst/>
              <a:gdLst/>
              <a:ahLst/>
              <a:cxnLst/>
              <a:rect l="l" t="t" r="r" b="b"/>
              <a:pathLst>
                <a:path w="3392" h="819" extrusionOk="0">
                  <a:moveTo>
                    <a:pt x="3272" y="1"/>
                  </a:moveTo>
                  <a:cubicBezTo>
                    <a:pt x="3265" y="1"/>
                    <a:pt x="3258" y="1"/>
                    <a:pt x="3251" y="3"/>
                  </a:cubicBezTo>
                  <a:lnTo>
                    <a:pt x="621" y="501"/>
                  </a:lnTo>
                  <a:lnTo>
                    <a:pt x="111" y="478"/>
                  </a:lnTo>
                  <a:lnTo>
                    <a:pt x="100" y="598"/>
                  </a:lnTo>
                  <a:cubicBezTo>
                    <a:pt x="41" y="610"/>
                    <a:pt x="1" y="667"/>
                    <a:pt x="13" y="727"/>
                  </a:cubicBezTo>
                  <a:cubicBezTo>
                    <a:pt x="19" y="762"/>
                    <a:pt x="40" y="789"/>
                    <a:pt x="68" y="804"/>
                  </a:cubicBezTo>
                  <a:cubicBezTo>
                    <a:pt x="84" y="813"/>
                    <a:pt x="102" y="818"/>
                    <a:pt x="120" y="818"/>
                  </a:cubicBezTo>
                  <a:cubicBezTo>
                    <a:pt x="127" y="818"/>
                    <a:pt x="135" y="817"/>
                    <a:pt x="142" y="816"/>
                  </a:cubicBezTo>
                  <a:lnTo>
                    <a:pt x="230" y="800"/>
                  </a:lnTo>
                  <a:lnTo>
                    <a:pt x="3152" y="248"/>
                  </a:lnTo>
                  <a:lnTo>
                    <a:pt x="3292" y="221"/>
                  </a:lnTo>
                  <a:cubicBezTo>
                    <a:pt x="3353" y="209"/>
                    <a:pt x="3392" y="152"/>
                    <a:pt x="3380" y="92"/>
                  </a:cubicBezTo>
                  <a:cubicBezTo>
                    <a:pt x="3370" y="38"/>
                    <a:pt x="3324" y="1"/>
                    <a:pt x="32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43" name="Google Shape;43;p2"/>
            <p:cNvSpPr/>
            <p:nvPr/>
          </p:nvSpPr>
          <p:spPr>
            <a:xfrm>
              <a:off x="1707400" y="950175"/>
              <a:ext cx="61750" cy="242000"/>
            </a:xfrm>
            <a:custGeom>
              <a:avLst/>
              <a:gdLst/>
              <a:ahLst/>
              <a:cxnLst/>
              <a:rect l="l" t="t" r="r" b="b"/>
              <a:pathLst>
                <a:path w="2470" h="9680" extrusionOk="0">
                  <a:moveTo>
                    <a:pt x="713" y="0"/>
                  </a:moveTo>
                  <a:cubicBezTo>
                    <a:pt x="683" y="0"/>
                    <a:pt x="654" y="2"/>
                    <a:pt x="624" y="6"/>
                  </a:cubicBezTo>
                  <a:cubicBezTo>
                    <a:pt x="450" y="28"/>
                    <a:pt x="296" y="113"/>
                    <a:pt x="184" y="247"/>
                  </a:cubicBezTo>
                  <a:cubicBezTo>
                    <a:pt x="177" y="255"/>
                    <a:pt x="170" y="262"/>
                    <a:pt x="164" y="271"/>
                  </a:cubicBezTo>
                  <a:cubicBezTo>
                    <a:pt x="51" y="418"/>
                    <a:pt x="1" y="600"/>
                    <a:pt x="25" y="784"/>
                  </a:cubicBezTo>
                  <a:lnTo>
                    <a:pt x="292" y="2837"/>
                  </a:lnTo>
                  <a:lnTo>
                    <a:pt x="322" y="3060"/>
                  </a:lnTo>
                  <a:cubicBezTo>
                    <a:pt x="397" y="3054"/>
                    <a:pt x="472" y="3051"/>
                    <a:pt x="545" y="3047"/>
                  </a:cubicBezTo>
                  <a:lnTo>
                    <a:pt x="603" y="2600"/>
                  </a:lnTo>
                  <a:lnTo>
                    <a:pt x="356" y="1325"/>
                  </a:lnTo>
                  <a:cubicBezTo>
                    <a:pt x="340" y="1201"/>
                    <a:pt x="320" y="860"/>
                    <a:pt x="398" y="760"/>
                  </a:cubicBezTo>
                  <a:cubicBezTo>
                    <a:pt x="475" y="659"/>
                    <a:pt x="455" y="493"/>
                    <a:pt x="580" y="477"/>
                  </a:cubicBezTo>
                  <a:cubicBezTo>
                    <a:pt x="672" y="465"/>
                    <a:pt x="823" y="274"/>
                    <a:pt x="913" y="274"/>
                  </a:cubicBezTo>
                  <a:cubicBezTo>
                    <a:pt x="922" y="274"/>
                    <a:pt x="930" y="276"/>
                    <a:pt x="938" y="280"/>
                  </a:cubicBezTo>
                  <a:cubicBezTo>
                    <a:pt x="1067" y="350"/>
                    <a:pt x="1161" y="477"/>
                    <a:pt x="1181" y="633"/>
                  </a:cubicBezTo>
                  <a:lnTo>
                    <a:pt x="1484" y="2960"/>
                  </a:lnTo>
                  <a:lnTo>
                    <a:pt x="1519" y="3230"/>
                  </a:lnTo>
                  <a:cubicBezTo>
                    <a:pt x="1637" y="3304"/>
                    <a:pt x="1727" y="3402"/>
                    <a:pt x="1782" y="3532"/>
                  </a:cubicBezTo>
                  <a:lnTo>
                    <a:pt x="1726" y="3100"/>
                  </a:lnTo>
                  <a:lnTo>
                    <a:pt x="1401" y="604"/>
                  </a:lnTo>
                  <a:cubicBezTo>
                    <a:pt x="1367" y="345"/>
                    <a:pt x="1194" y="137"/>
                    <a:pt x="965" y="48"/>
                  </a:cubicBezTo>
                  <a:cubicBezTo>
                    <a:pt x="886" y="17"/>
                    <a:pt x="801" y="0"/>
                    <a:pt x="713" y="0"/>
                  </a:cubicBezTo>
                  <a:close/>
                  <a:moveTo>
                    <a:pt x="1794" y="3633"/>
                  </a:moveTo>
                  <a:cubicBezTo>
                    <a:pt x="1778" y="3699"/>
                    <a:pt x="1723" y="3801"/>
                    <a:pt x="1611" y="3943"/>
                  </a:cubicBezTo>
                  <a:lnTo>
                    <a:pt x="1650" y="4244"/>
                  </a:lnTo>
                  <a:lnTo>
                    <a:pt x="1664" y="4355"/>
                  </a:lnTo>
                  <a:lnTo>
                    <a:pt x="1792" y="5339"/>
                  </a:lnTo>
                  <a:lnTo>
                    <a:pt x="2072" y="8237"/>
                  </a:lnTo>
                  <a:cubicBezTo>
                    <a:pt x="2089" y="8362"/>
                    <a:pt x="2208" y="8914"/>
                    <a:pt x="2130" y="9014"/>
                  </a:cubicBezTo>
                  <a:cubicBezTo>
                    <a:pt x="2054" y="9114"/>
                    <a:pt x="1942" y="9178"/>
                    <a:pt x="1818" y="9194"/>
                  </a:cubicBezTo>
                  <a:cubicBezTo>
                    <a:pt x="1798" y="9197"/>
                    <a:pt x="1777" y="9198"/>
                    <a:pt x="1757" y="9198"/>
                  </a:cubicBezTo>
                  <a:cubicBezTo>
                    <a:pt x="1524" y="9198"/>
                    <a:pt x="1321" y="9025"/>
                    <a:pt x="1290" y="8787"/>
                  </a:cubicBezTo>
                  <a:lnTo>
                    <a:pt x="804" y="5053"/>
                  </a:lnTo>
                  <a:lnTo>
                    <a:pt x="770" y="4788"/>
                  </a:lnTo>
                  <a:cubicBezTo>
                    <a:pt x="706" y="4843"/>
                    <a:pt x="640" y="4901"/>
                    <a:pt x="568" y="4961"/>
                  </a:cubicBezTo>
                  <a:lnTo>
                    <a:pt x="602" y="5221"/>
                  </a:lnTo>
                  <a:lnTo>
                    <a:pt x="1069" y="8816"/>
                  </a:lnTo>
                  <a:cubicBezTo>
                    <a:pt x="1099" y="9045"/>
                    <a:pt x="1177" y="9460"/>
                    <a:pt x="1366" y="9563"/>
                  </a:cubicBezTo>
                  <a:cubicBezTo>
                    <a:pt x="1475" y="9622"/>
                    <a:pt x="1781" y="9680"/>
                    <a:pt x="1956" y="9680"/>
                  </a:cubicBezTo>
                  <a:cubicBezTo>
                    <a:pt x="1980" y="9680"/>
                    <a:pt x="2002" y="9679"/>
                    <a:pt x="2020" y="9676"/>
                  </a:cubicBezTo>
                  <a:cubicBezTo>
                    <a:pt x="2204" y="9652"/>
                    <a:pt x="2193" y="9297"/>
                    <a:pt x="2306" y="9150"/>
                  </a:cubicBezTo>
                  <a:cubicBezTo>
                    <a:pt x="2420" y="9002"/>
                    <a:pt x="2470" y="8820"/>
                    <a:pt x="2446" y="8637"/>
                  </a:cubicBezTo>
                  <a:lnTo>
                    <a:pt x="2042" y="5540"/>
                  </a:lnTo>
                  <a:lnTo>
                    <a:pt x="2006" y="5253"/>
                  </a:lnTo>
                  <a:lnTo>
                    <a:pt x="1889" y="4358"/>
                  </a:lnTo>
                  <a:lnTo>
                    <a:pt x="1842" y="4000"/>
                  </a:lnTo>
                  <a:lnTo>
                    <a:pt x="1809" y="3745"/>
                  </a:lnTo>
                  <a:lnTo>
                    <a:pt x="1794" y="3633"/>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sp>
        <p:nvSpPr>
          <p:cNvPr id="44" name="Google Shape;44;p2"/>
          <p:cNvSpPr/>
          <p:nvPr/>
        </p:nvSpPr>
        <p:spPr>
          <a:xfrm>
            <a:off x="383871" y="756723"/>
            <a:ext cx="658711" cy="542172"/>
          </a:xfrm>
          <a:custGeom>
            <a:avLst/>
            <a:gdLst/>
            <a:ahLst/>
            <a:cxnLst/>
            <a:rect l="l" t="t" r="r" b="b"/>
            <a:pathLst>
              <a:path w="11248" h="9258" extrusionOk="0">
                <a:moveTo>
                  <a:pt x="5937" y="3388"/>
                </a:moveTo>
                <a:cubicBezTo>
                  <a:pt x="6793" y="3388"/>
                  <a:pt x="7627" y="3826"/>
                  <a:pt x="8094" y="4613"/>
                </a:cubicBezTo>
                <a:cubicBezTo>
                  <a:pt x="8122" y="4659"/>
                  <a:pt x="8149" y="4707"/>
                  <a:pt x="8173" y="4756"/>
                </a:cubicBezTo>
                <a:lnTo>
                  <a:pt x="7540" y="5109"/>
                </a:lnTo>
                <a:cubicBezTo>
                  <a:pt x="7519" y="5066"/>
                  <a:pt x="7496" y="5023"/>
                  <a:pt x="7472" y="4983"/>
                </a:cubicBezTo>
                <a:cubicBezTo>
                  <a:pt x="7159" y="4455"/>
                  <a:pt x="6768" y="4186"/>
                  <a:pt x="6242" y="4138"/>
                </a:cubicBezTo>
                <a:cubicBezTo>
                  <a:pt x="6180" y="4132"/>
                  <a:pt x="6113" y="4129"/>
                  <a:pt x="6043" y="4129"/>
                </a:cubicBezTo>
                <a:cubicBezTo>
                  <a:pt x="5710" y="4129"/>
                  <a:pt x="5311" y="4196"/>
                  <a:pt x="5033" y="4361"/>
                </a:cubicBezTo>
                <a:cubicBezTo>
                  <a:pt x="4625" y="4603"/>
                  <a:pt x="4335" y="4990"/>
                  <a:pt x="4218" y="5452"/>
                </a:cubicBezTo>
                <a:cubicBezTo>
                  <a:pt x="4100" y="5913"/>
                  <a:pt x="4170" y="6392"/>
                  <a:pt x="4412" y="6800"/>
                </a:cubicBezTo>
                <a:cubicBezTo>
                  <a:pt x="4454" y="6871"/>
                  <a:pt x="4502" y="6940"/>
                  <a:pt x="4555" y="7005"/>
                </a:cubicBezTo>
                <a:lnTo>
                  <a:pt x="3914" y="7361"/>
                </a:lnTo>
                <a:cubicBezTo>
                  <a:pt x="3869" y="7299"/>
                  <a:pt x="3828" y="7235"/>
                  <a:pt x="3788" y="7169"/>
                </a:cubicBezTo>
                <a:cubicBezTo>
                  <a:pt x="3524" y="6725"/>
                  <a:pt x="3517" y="6183"/>
                  <a:pt x="3545" y="5711"/>
                </a:cubicBezTo>
                <a:cubicBezTo>
                  <a:pt x="3582" y="5093"/>
                  <a:pt x="3805" y="4249"/>
                  <a:pt x="4663" y="3738"/>
                </a:cubicBezTo>
                <a:cubicBezTo>
                  <a:pt x="5063" y="3501"/>
                  <a:pt x="5503" y="3388"/>
                  <a:pt x="5937" y="3388"/>
                </a:cubicBezTo>
                <a:close/>
                <a:moveTo>
                  <a:pt x="6046" y="2426"/>
                </a:moveTo>
                <a:cubicBezTo>
                  <a:pt x="6333" y="2426"/>
                  <a:pt x="6616" y="2450"/>
                  <a:pt x="6875" y="2498"/>
                </a:cubicBezTo>
                <a:cubicBezTo>
                  <a:pt x="7789" y="2666"/>
                  <a:pt x="8396" y="3128"/>
                  <a:pt x="8969" y="4093"/>
                </a:cubicBezTo>
                <a:cubicBezTo>
                  <a:pt x="9004" y="4150"/>
                  <a:pt x="9034" y="4206"/>
                  <a:pt x="9063" y="4260"/>
                </a:cubicBezTo>
                <a:lnTo>
                  <a:pt x="8392" y="4634"/>
                </a:lnTo>
                <a:cubicBezTo>
                  <a:pt x="8367" y="4584"/>
                  <a:pt x="8339" y="4534"/>
                  <a:pt x="8310" y="4485"/>
                </a:cubicBezTo>
                <a:cubicBezTo>
                  <a:pt x="7854" y="3716"/>
                  <a:pt x="6836" y="3250"/>
                  <a:pt x="6084" y="3142"/>
                </a:cubicBezTo>
                <a:cubicBezTo>
                  <a:pt x="5965" y="3125"/>
                  <a:pt x="5854" y="3117"/>
                  <a:pt x="5750" y="3117"/>
                </a:cubicBezTo>
                <a:cubicBezTo>
                  <a:pt x="5311" y="3117"/>
                  <a:pt x="4974" y="3263"/>
                  <a:pt x="4535" y="3522"/>
                </a:cubicBezTo>
                <a:cubicBezTo>
                  <a:pt x="3904" y="3898"/>
                  <a:pt x="3455" y="4498"/>
                  <a:pt x="3273" y="5211"/>
                </a:cubicBezTo>
                <a:cubicBezTo>
                  <a:pt x="3092" y="5925"/>
                  <a:pt x="3198" y="6666"/>
                  <a:pt x="3573" y="7298"/>
                </a:cubicBezTo>
                <a:cubicBezTo>
                  <a:pt x="3612" y="7363"/>
                  <a:pt x="3652" y="7425"/>
                  <a:pt x="3694" y="7483"/>
                </a:cubicBezTo>
                <a:lnTo>
                  <a:pt x="3020" y="7856"/>
                </a:lnTo>
                <a:cubicBezTo>
                  <a:pt x="2985" y="7804"/>
                  <a:pt x="2950" y="7748"/>
                  <a:pt x="2914" y="7689"/>
                </a:cubicBezTo>
                <a:cubicBezTo>
                  <a:pt x="2435" y="6881"/>
                  <a:pt x="2298" y="5934"/>
                  <a:pt x="2531" y="5022"/>
                </a:cubicBezTo>
                <a:cubicBezTo>
                  <a:pt x="2764" y="4110"/>
                  <a:pt x="3336" y="3343"/>
                  <a:pt x="4144" y="2863"/>
                </a:cubicBezTo>
                <a:cubicBezTo>
                  <a:pt x="4493" y="2656"/>
                  <a:pt x="4959" y="2515"/>
                  <a:pt x="5489" y="2456"/>
                </a:cubicBezTo>
                <a:cubicBezTo>
                  <a:pt x="5673" y="2436"/>
                  <a:pt x="5860" y="2426"/>
                  <a:pt x="6046" y="2426"/>
                </a:cubicBezTo>
                <a:close/>
                <a:moveTo>
                  <a:pt x="6085" y="1484"/>
                </a:moveTo>
                <a:cubicBezTo>
                  <a:pt x="6298" y="1484"/>
                  <a:pt x="6540" y="1490"/>
                  <a:pt x="6804" y="1507"/>
                </a:cubicBezTo>
                <a:lnTo>
                  <a:pt x="6819" y="1509"/>
                </a:lnTo>
                <a:cubicBezTo>
                  <a:pt x="7235" y="1535"/>
                  <a:pt x="7871" y="1773"/>
                  <a:pt x="8436" y="2116"/>
                </a:cubicBezTo>
                <a:cubicBezTo>
                  <a:pt x="9116" y="2526"/>
                  <a:pt x="9627" y="3034"/>
                  <a:pt x="9879" y="3548"/>
                </a:cubicBezTo>
                <a:cubicBezTo>
                  <a:pt x="9905" y="3599"/>
                  <a:pt x="9933" y="3648"/>
                  <a:pt x="9961" y="3696"/>
                </a:cubicBezTo>
                <a:cubicBezTo>
                  <a:pt x="9970" y="3712"/>
                  <a:pt x="9980" y="3728"/>
                  <a:pt x="9988" y="3746"/>
                </a:cubicBezTo>
                <a:lnTo>
                  <a:pt x="9282" y="4139"/>
                </a:lnTo>
                <a:cubicBezTo>
                  <a:pt x="9252" y="4081"/>
                  <a:pt x="9220" y="4023"/>
                  <a:pt x="9186" y="3965"/>
                </a:cubicBezTo>
                <a:cubicBezTo>
                  <a:pt x="8481" y="2779"/>
                  <a:pt x="7224" y="2119"/>
                  <a:pt x="5936" y="2119"/>
                </a:cubicBezTo>
                <a:cubicBezTo>
                  <a:pt x="5281" y="2119"/>
                  <a:pt x="4618" y="2290"/>
                  <a:pt x="4016" y="2647"/>
                </a:cubicBezTo>
                <a:cubicBezTo>
                  <a:pt x="3471" y="2970"/>
                  <a:pt x="3158" y="3216"/>
                  <a:pt x="2844" y="3737"/>
                </a:cubicBezTo>
                <a:cubicBezTo>
                  <a:pt x="2494" y="4320"/>
                  <a:pt x="2279" y="5033"/>
                  <a:pt x="2237" y="5743"/>
                </a:cubicBezTo>
                <a:cubicBezTo>
                  <a:pt x="2192" y="6517"/>
                  <a:pt x="2351" y="7234"/>
                  <a:pt x="2699" y="7817"/>
                </a:cubicBezTo>
                <a:cubicBezTo>
                  <a:pt x="2732" y="7873"/>
                  <a:pt x="2766" y="7927"/>
                  <a:pt x="2800" y="7978"/>
                </a:cubicBezTo>
                <a:lnTo>
                  <a:pt x="2090" y="8372"/>
                </a:lnTo>
                <a:cubicBezTo>
                  <a:pt x="2060" y="8325"/>
                  <a:pt x="2031" y="8278"/>
                  <a:pt x="2002" y="8230"/>
                </a:cubicBezTo>
                <a:cubicBezTo>
                  <a:pt x="1687" y="7699"/>
                  <a:pt x="1485" y="7122"/>
                  <a:pt x="1403" y="6515"/>
                </a:cubicBezTo>
                <a:cubicBezTo>
                  <a:pt x="1323" y="5927"/>
                  <a:pt x="1357" y="5337"/>
                  <a:pt x="1504" y="4760"/>
                </a:cubicBezTo>
                <a:cubicBezTo>
                  <a:pt x="1651" y="4184"/>
                  <a:pt x="1904" y="3649"/>
                  <a:pt x="2254" y="3172"/>
                </a:cubicBezTo>
                <a:cubicBezTo>
                  <a:pt x="2618" y="2678"/>
                  <a:pt x="3071" y="2267"/>
                  <a:pt x="3602" y="1952"/>
                </a:cubicBezTo>
                <a:cubicBezTo>
                  <a:pt x="4019" y="1705"/>
                  <a:pt x="4648" y="1553"/>
                  <a:pt x="5471" y="1502"/>
                </a:cubicBezTo>
                <a:cubicBezTo>
                  <a:pt x="5629" y="1492"/>
                  <a:pt x="5837" y="1484"/>
                  <a:pt x="6085" y="1484"/>
                </a:cubicBezTo>
                <a:close/>
                <a:moveTo>
                  <a:pt x="5917" y="242"/>
                </a:moveTo>
                <a:cubicBezTo>
                  <a:pt x="6363" y="242"/>
                  <a:pt x="6810" y="298"/>
                  <a:pt x="7249" y="410"/>
                </a:cubicBezTo>
                <a:cubicBezTo>
                  <a:pt x="8655" y="771"/>
                  <a:pt x="9854" y="1683"/>
                  <a:pt x="10623" y="2977"/>
                </a:cubicBezTo>
                <a:cubicBezTo>
                  <a:pt x="10653" y="3029"/>
                  <a:pt x="10720" y="3082"/>
                  <a:pt x="10792" y="3139"/>
                </a:cubicBezTo>
                <a:cubicBezTo>
                  <a:pt x="10832" y="3170"/>
                  <a:pt x="10875" y="3204"/>
                  <a:pt x="10906" y="3235"/>
                </a:cubicBezTo>
                <a:lnTo>
                  <a:pt x="10209" y="3623"/>
                </a:lnTo>
                <a:cubicBezTo>
                  <a:pt x="10173" y="3556"/>
                  <a:pt x="10136" y="3489"/>
                  <a:pt x="10096" y="3424"/>
                </a:cubicBezTo>
                <a:cubicBezTo>
                  <a:pt x="9765" y="2866"/>
                  <a:pt x="9337" y="2395"/>
                  <a:pt x="8822" y="2025"/>
                </a:cubicBezTo>
                <a:cubicBezTo>
                  <a:pt x="8329" y="1670"/>
                  <a:pt x="7772" y="1417"/>
                  <a:pt x="7166" y="1271"/>
                </a:cubicBezTo>
                <a:cubicBezTo>
                  <a:pt x="6776" y="1178"/>
                  <a:pt x="6375" y="1131"/>
                  <a:pt x="5971" y="1131"/>
                </a:cubicBezTo>
                <a:cubicBezTo>
                  <a:pt x="5125" y="1131"/>
                  <a:pt x="4269" y="1335"/>
                  <a:pt x="3477" y="1734"/>
                </a:cubicBezTo>
                <a:cubicBezTo>
                  <a:pt x="2915" y="2018"/>
                  <a:pt x="2337" y="2672"/>
                  <a:pt x="2044" y="3037"/>
                </a:cubicBezTo>
                <a:cubicBezTo>
                  <a:pt x="1441" y="3785"/>
                  <a:pt x="1099" y="4673"/>
                  <a:pt x="1057" y="5603"/>
                </a:cubicBezTo>
                <a:cubicBezTo>
                  <a:pt x="1013" y="6530"/>
                  <a:pt x="1266" y="7482"/>
                  <a:pt x="1786" y="8358"/>
                </a:cubicBezTo>
                <a:cubicBezTo>
                  <a:pt x="1813" y="8404"/>
                  <a:pt x="1841" y="8449"/>
                  <a:pt x="1870" y="8494"/>
                </a:cubicBezTo>
                <a:lnTo>
                  <a:pt x="1389" y="8761"/>
                </a:lnTo>
                <a:lnTo>
                  <a:pt x="1382" y="8764"/>
                </a:lnTo>
                <a:lnTo>
                  <a:pt x="1200" y="8946"/>
                </a:lnTo>
                <a:cubicBezTo>
                  <a:pt x="1163" y="8890"/>
                  <a:pt x="1127" y="8832"/>
                  <a:pt x="1091" y="8771"/>
                </a:cubicBezTo>
                <a:cubicBezTo>
                  <a:pt x="630" y="7996"/>
                  <a:pt x="373" y="7183"/>
                  <a:pt x="325" y="6354"/>
                </a:cubicBezTo>
                <a:cubicBezTo>
                  <a:pt x="279" y="5560"/>
                  <a:pt x="425" y="4745"/>
                  <a:pt x="761" y="3938"/>
                </a:cubicBezTo>
                <a:cubicBezTo>
                  <a:pt x="1075" y="3179"/>
                  <a:pt x="1792" y="1794"/>
                  <a:pt x="3061" y="1041"/>
                </a:cubicBezTo>
                <a:cubicBezTo>
                  <a:pt x="3950" y="513"/>
                  <a:pt x="4932" y="242"/>
                  <a:pt x="5917" y="242"/>
                </a:cubicBezTo>
                <a:close/>
                <a:moveTo>
                  <a:pt x="5928" y="0"/>
                </a:moveTo>
                <a:cubicBezTo>
                  <a:pt x="4873" y="0"/>
                  <a:pt x="3844" y="283"/>
                  <a:pt x="2932" y="825"/>
                </a:cubicBezTo>
                <a:cubicBezTo>
                  <a:pt x="2250" y="1230"/>
                  <a:pt x="1667" y="1759"/>
                  <a:pt x="1199" y="2394"/>
                </a:cubicBezTo>
                <a:cubicBezTo>
                  <a:pt x="747" y="3007"/>
                  <a:pt x="422" y="3695"/>
                  <a:pt x="233" y="4437"/>
                </a:cubicBezTo>
                <a:cubicBezTo>
                  <a:pt x="44" y="5179"/>
                  <a:pt x="0" y="5938"/>
                  <a:pt x="104" y="6693"/>
                </a:cubicBezTo>
                <a:cubicBezTo>
                  <a:pt x="209" y="7474"/>
                  <a:pt x="469" y="8217"/>
                  <a:pt x="875" y="8900"/>
                </a:cubicBezTo>
                <a:cubicBezTo>
                  <a:pt x="922" y="8980"/>
                  <a:pt x="970" y="9056"/>
                  <a:pt x="1017" y="9128"/>
                </a:cubicBezTo>
                <a:lnTo>
                  <a:pt x="1042" y="9164"/>
                </a:lnTo>
                <a:cubicBezTo>
                  <a:pt x="1069" y="9206"/>
                  <a:pt x="1125" y="9211"/>
                  <a:pt x="1179" y="9214"/>
                </a:cubicBezTo>
                <a:cubicBezTo>
                  <a:pt x="1198" y="9216"/>
                  <a:pt x="1227" y="9218"/>
                  <a:pt x="1239" y="9223"/>
                </a:cubicBezTo>
                <a:lnTo>
                  <a:pt x="1264" y="9258"/>
                </a:lnTo>
                <a:lnTo>
                  <a:pt x="1513" y="9109"/>
                </a:lnTo>
                <a:lnTo>
                  <a:pt x="2067" y="8780"/>
                </a:lnTo>
                <a:lnTo>
                  <a:pt x="2244" y="8676"/>
                </a:lnTo>
                <a:lnTo>
                  <a:pt x="3149" y="8138"/>
                </a:lnTo>
                <a:lnTo>
                  <a:pt x="3205" y="8105"/>
                </a:lnTo>
                <a:lnTo>
                  <a:pt x="4735" y="7197"/>
                </a:lnTo>
                <a:lnTo>
                  <a:pt x="4898" y="7100"/>
                </a:lnTo>
                <a:lnTo>
                  <a:pt x="4959" y="7064"/>
                </a:lnTo>
                <a:lnTo>
                  <a:pt x="4907" y="7015"/>
                </a:lnTo>
                <a:cubicBezTo>
                  <a:pt x="4900" y="7009"/>
                  <a:pt x="4894" y="7003"/>
                  <a:pt x="4887" y="6997"/>
                </a:cubicBezTo>
                <a:cubicBezTo>
                  <a:pt x="4856" y="6968"/>
                  <a:pt x="4830" y="6941"/>
                  <a:pt x="4806" y="6913"/>
                </a:cubicBezTo>
                <a:cubicBezTo>
                  <a:pt x="4777" y="6881"/>
                  <a:pt x="4758" y="6802"/>
                  <a:pt x="4741" y="6732"/>
                </a:cubicBezTo>
                <a:cubicBezTo>
                  <a:pt x="4725" y="6663"/>
                  <a:pt x="4709" y="6597"/>
                  <a:pt x="4680" y="6549"/>
                </a:cubicBezTo>
                <a:cubicBezTo>
                  <a:pt x="4471" y="6196"/>
                  <a:pt x="4402" y="5807"/>
                  <a:pt x="4488" y="5452"/>
                </a:cubicBezTo>
                <a:cubicBezTo>
                  <a:pt x="4574" y="5089"/>
                  <a:pt x="4807" y="4786"/>
                  <a:pt x="5161" y="4577"/>
                </a:cubicBezTo>
                <a:cubicBezTo>
                  <a:pt x="5405" y="4432"/>
                  <a:pt x="5674" y="4363"/>
                  <a:pt x="5939" y="4363"/>
                </a:cubicBezTo>
                <a:cubicBezTo>
                  <a:pt x="6461" y="4363"/>
                  <a:pt x="6970" y="4630"/>
                  <a:pt x="7256" y="5111"/>
                </a:cubicBezTo>
                <a:cubicBezTo>
                  <a:pt x="7307" y="5196"/>
                  <a:pt x="7350" y="5288"/>
                  <a:pt x="7383" y="5383"/>
                </a:cubicBezTo>
                <a:cubicBezTo>
                  <a:pt x="7388" y="5397"/>
                  <a:pt x="7394" y="5412"/>
                  <a:pt x="7398" y="5427"/>
                </a:cubicBezTo>
                <a:cubicBezTo>
                  <a:pt x="7410" y="5467"/>
                  <a:pt x="7420" y="5502"/>
                  <a:pt x="7425" y="5520"/>
                </a:cubicBezTo>
                <a:lnTo>
                  <a:pt x="7442" y="5589"/>
                </a:lnTo>
                <a:lnTo>
                  <a:pt x="7499" y="5555"/>
                </a:lnTo>
                <a:lnTo>
                  <a:pt x="8310" y="5073"/>
                </a:lnTo>
                <a:lnTo>
                  <a:pt x="8481" y="4972"/>
                </a:lnTo>
                <a:lnTo>
                  <a:pt x="9229" y="4529"/>
                </a:lnTo>
                <a:lnTo>
                  <a:pt x="9416" y="4418"/>
                </a:lnTo>
                <a:lnTo>
                  <a:pt x="10116" y="4002"/>
                </a:lnTo>
                <a:lnTo>
                  <a:pt x="10243" y="3926"/>
                </a:lnTo>
                <a:lnTo>
                  <a:pt x="11248" y="3330"/>
                </a:lnTo>
                <a:lnTo>
                  <a:pt x="11227" y="3285"/>
                </a:lnTo>
                <a:cubicBezTo>
                  <a:pt x="11206" y="3242"/>
                  <a:pt x="11184" y="3199"/>
                  <a:pt x="11161" y="3156"/>
                </a:cubicBezTo>
                <a:cubicBezTo>
                  <a:pt x="11161" y="3156"/>
                  <a:pt x="11161" y="3155"/>
                  <a:pt x="11161" y="3155"/>
                </a:cubicBezTo>
                <a:lnTo>
                  <a:pt x="11136" y="3107"/>
                </a:lnTo>
                <a:cubicBezTo>
                  <a:pt x="11096" y="3035"/>
                  <a:pt x="11055" y="2959"/>
                  <a:pt x="11009" y="2882"/>
                </a:cubicBezTo>
                <a:cubicBezTo>
                  <a:pt x="10001" y="1187"/>
                  <a:pt x="8219" y="112"/>
                  <a:pt x="6242" y="9"/>
                </a:cubicBezTo>
                <a:cubicBezTo>
                  <a:pt x="6137" y="3"/>
                  <a:pt x="6032" y="0"/>
                  <a:pt x="59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45" name="Google Shape;45;p2"/>
          <p:cNvSpPr/>
          <p:nvPr/>
        </p:nvSpPr>
        <p:spPr>
          <a:xfrm rot="-906757">
            <a:off x="3597981" y="4729094"/>
            <a:ext cx="755185" cy="17692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 name="Google Shape;46;p2"/>
          <p:cNvGrpSpPr/>
          <p:nvPr/>
        </p:nvGrpSpPr>
        <p:grpSpPr>
          <a:xfrm>
            <a:off x="8692549" y="1738522"/>
            <a:ext cx="221772" cy="200884"/>
            <a:chOff x="1640475" y="1197075"/>
            <a:chExt cx="55475" cy="50250"/>
          </a:xfrm>
        </p:grpSpPr>
        <p:sp>
          <p:nvSpPr>
            <p:cNvPr id="47" name="Google Shape;47;p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0" name="Google Shape;50;p2"/>
          <p:cNvSpPr/>
          <p:nvPr/>
        </p:nvSpPr>
        <p:spPr>
          <a:xfrm>
            <a:off x="8536325" y="4434061"/>
            <a:ext cx="609613" cy="955159"/>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2"/>
          <p:cNvSpPr/>
          <p:nvPr/>
        </p:nvSpPr>
        <p:spPr>
          <a:xfrm rot="-6249525">
            <a:off x="1370859" y="4322855"/>
            <a:ext cx="1292681" cy="1177560"/>
          </a:xfrm>
          <a:custGeom>
            <a:avLst/>
            <a:gdLst/>
            <a:ahLst/>
            <a:cxnLst/>
            <a:rect l="l" t="t" r="r" b="b"/>
            <a:pathLst>
              <a:path w="17601" h="16033" extrusionOk="0">
                <a:moveTo>
                  <a:pt x="16107" y="0"/>
                </a:moveTo>
                <a:cubicBezTo>
                  <a:pt x="16093" y="0"/>
                  <a:pt x="16078" y="6"/>
                  <a:pt x="16067" y="16"/>
                </a:cubicBezTo>
                <a:cubicBezTo>
                  <a:pt x="16046" y="38"/>
                  <a:pt x="16045" y="73"/>
                  <a:pt x="16066" y="94"/>
                </a:cubicBezTo>
                <a:lnTo>
                  <a:pt x="16107" y="137"/>
                </a:lnTo>
                <a:cubicBezTo>
                  <a:pt x="16118" y="149"/>
                  <a:pt x="16132" y="154"/>
                  <a:pt x="16147" y="154"/>
                </a:cubicBezTo>
                <a:cubicBezTo>
                  <a:pt x="16161" y="154"/>
                  <a:pt x="16175" y="150"/>
                  <a:pt x="16185" y="139"/>
                </a:cubicBezTo>
                <a:cubicBezTo>
                  <a:pt x="16207" y="119"/>
                  <a:pt x="16208" y="84"/>
                  <a:pt x="16188" y="61"/>
                </a:cubicBezTo>
                <a:lnTo>
                  <a:pt x="16146" y="17"/>
                </a:lnTo>
                <a:cubicBezTo>
                  <a:pt x="16136" y="6"/>
                  <a:pt x="16121" y="0"/>
                  <a:pt x="16107" y="0"/>
                </a:cubicBezTo>
                <a:close/>
                <a:moveTo>
                  <a:pt x="16632" y="649"/>
                </a:moveTo>
                <a:cubicBezTo>
                  <a:pt x="16621" y="649"/>
                  <a:pt x="16610" y="652"/>
                  <a:pt x="16600" y="658"/>
                </a:cubicBezTo>
                <a:cubicBezTo>
                  <a:pt x="16576" y="675"/>
                  <a:pt x="16568" y="710"/>
                  <a:pt x="16587" y="735"/>
                </a:cubicBezTo>
                <a:cubicBezTo>
                  <a:pt x="16729" y="945"/>
                  <a:pt x="16857" y="1168"/>
                  <a:pt x="16968" y="1401"/>
                </a:cubicBezTo>
                <a:cubicBezTo>
                  <a:pt x="16977" y="1420"/>
                  <a:pt x="16998" y="1432"/>
                  <a:pt x="17018" y="1432"/>
                </a:cubicBezTo>
                <a:cubicBezTo>
                  <a:pt x="17027" y="1432"/>
                  <a:pt x="17034" y="1431"/>
                  <a:pt x="17043" y="1426"/>
                </a:cubicBezTo>
                <a:cubicBezTo>
                  <a:pt x="17069" y="1414"/>
                  <a:pt x="17081" y="1380"/>
                  <a:pt x="17068" y="1353"/>
                </a:cubicBezTo>
                <a:cubicBezTo>
                  <a:pt x="16955" y="1116"/>
                  <a:pt x="16824" y="887"/>
                  <a:pt x="16678" y="673"/>
                </a:cubicBezTo>
                <a:cubicBezTo>
                  <a:pt x="16667" y="657"/>
                  <a:pt x="16650" y="649"/>
                  <a:pt x="16632" y="649"/>
                </a:cubicBezTo>
                <a:close/>
                <a:moveTo>
                  <a:pt x="17302" y="2043"/>
                </a:moveTo>
                <a:cubicBezTo>
                  <a:pt x="17296" y="2043"/>
                  <a:pt x="17291" y="2044"/>
                  <a:pt x="17285" y="2046"/>
                </a:cubicBezTo>
                <a:cubicBezTo>
                  <a:pt x="17255" y="2055"/>
                  <a:pt x="17239" y="2086"/>
                  <a:pt x="17248" y="2115"/>
                </a:cubicBezTo>
                <a:cubicBezTo>
                  <a:pt x="17324" y="2359"/>
                  <a:pt x="17382" y="2610"/>
                  <a:pt x="17423" y="2863"/>
                </a:cubicBezTo>
                <a:cubicBezTo>
                  <a:pt x="17427" y="2890"/>
                  <a:pt x="17451" y="2909"/>
                  <a:pt x="17477" y="2909"/>
                </a:cubicBezTo>
                <a:lnTo>
                  <a:pt x="17486" y="2909"/>
                </a:lnTo>
                <a:cubicBezTo>
                  <a:pt x="17517" y="2904"/>
                  <a:pt x="17537" y="2875"/>
                  <a:pt x="17532" y="2845"/>
                </a:cubicBezTo>
                <a:cubicBezTo>
                  <a:pt x="17491" y="2588"/>
                  <a:pt x="17432" y="2331"/>
                  <a:pt x="17355" y="2082"/>
                </a:cubicBezTo>
                <a:cubicBezTo>
                  <a:pt x="17347" y="2059"/>
                  <a:pt x="17325" y="2043"/>
                  <a:pt x="17302" y="2043"/>
                </a:cubicBezTo>
                <a:close/>
                <a:moveTo>
                  <a:pt x="17544" y="3572"/>
                </a:moveTo>
                <a:cubicBezTo>
                  <a:pt x="17513" y="3572"/>
                  <a:pt x="17488" y="3597"/>
                  <a:pt x="17489" y="3627"/>
                </a:cubicBezTo>
                <a:lnTo>
                  <a:pt x="17489" y="3701"/>
                </a:lnTo>
                <a:cubicBezTo>
                  <a:pt x="17489" y="3933"/>
                  <a:pt x="17474" y="4166"/>
                  <a:pt x="17443" y="4393"/>
                </a:cubicBezTo>
                <a:cubicBezTo>
                  <a:pt x="17439" y="4424"/>
                  <a:pt x="17460" y="4452"/>
                  <a:pt x="17490" y="4456"/>
                </a:cubicBezTo>
                <a:lnTo>
                  <a:pt x="17498" y="4456"/>
                </a:lnTo>
                <a:cubicBezTo>
                  <a:pt x="17526" y="4456"/>
                  <a:pt x="17549" y="4436"/>
                  <a:pt x="17553" y="4408"/>
                </a:cubicBezTo>
                <a:cubicBezTo>
                  <a:pt x="17584" y="4176"/>
                  <a:pt x="17600" y="3938"/>
                  <a:pt x="17600" y="3701"/>
                </a:cubicBezTo>
                <a:lnTo>
                  <a:pt x="17600" y="3626"/>
                </a:lnTo>
                <a:cubicBezTo>
                  <a:pt x="17599" y="3595"/>
                  <a:pt x="17575" y="3572"/>
                  <a:pt x="17545" y="3572"/>
                </a:cubicBezTo>
                <a:close/>
                <a:moveTo>
                  <a:pt x="17335" y="5103"/>
                </a:moveTo>
                <a:cubicBezTo>
                  <a:pt x="17311" y="5103"/>
                  <a:pt x="17289" y="5119"/>
                  <a:pt x="17282" y="5143"/>
                </a:cubicBezTo>
                <a:cubicBezTo>
                  <a:pt x="17247" y="5258"/>
                  <a:pt x="17208" y="5373"/>
                  <a:pt x="17166" y="5483"/>
                </a:cubicBezTo>
                <a:cubicBezTo>
                  <a:pt x="17117" y="5608"/>
                  <a:pt x="17063" y="5734"/>
                  <a:pt x="17003" y="5857"/>
                </a:cubicBezTo>
                <a:cubicBezTo>
                  <a:pt x="16989" y="5884"/>
                  <a:pt x="17001" y="5917"/>
                  <a:pt x="17029" y="5931"/>
                </a:cubicBezTo>
                <a:cubicBezTo>
                  <a:pt x="17036" y="5935"/>
                  <a:pt x="17045" y="5937"/>
                  <a:pt x="17052" y="5937"/>
                </a:cubicBezTo>
                <a:cubicBezTo>
                  <a:pt x="17073" y="5937"/>
                  <a:pt x="17093" y="5925"/>
                  <a:pt x="17102" y="5906"/>
                </a:cubicBezTo>
                <a:cubicBezTo>
                  <a:pt x="17163" y="5780"/>
                  <a:pt x="17220" y="5650"/>
                  <a:pt x="17269" y="5522"/>
                </a:cubicBezTo>
                <a:cubicBezTo>
                  <a:pt x="17313" y="5409"/>
                  <a:pt x="17352" y="5293"/>
                  <a:pt x="17388" y="5175"/>
                </a:cubicBezTo>
                <a:cubicBezTo>
                  <a:pt x="17396" y="5145"/>
                  <a:pt x="17380" y="5115"/>
                  <a:pt x="17350" y="5106"/>
                </a:cubicBezTo>
                <a:cubicBezTo>
                  <a:pt x="17345" y="5104"/>
                  <a:pt x="17340" y="5103"/>
                  <a:pt x="17335" y="5103"/>
                </a:cubicBezTo>
                <a:close/>
                <a:moveTo>
                  <a:pt x="16660" y="6494"/>
                </a:moveTo>
                <a:cubicBezTo>
                  <a:pt x="16643" y="6494"/>
                  <a:pt x="16626" y="6503"/>
                  <a:pt x="16614" y="6518"/>
                </a:cubicBezTo>
                <a:cubicBezTo>
                  <a:pt x="16470" y="6726"/>
                  <a:pt x="16307" y="6927"/>
                  <a:pt x="16130" y="7114"/>
                </a:cubicBezTo>
                <a:cubicBezTo>
                  <a:pt x="16110" y="7136"/>
                  <a:pt x="16111" y="7172"/>
                  <a:pt x="16134" y="7192"/>
                </a:cubicBezTo>
                <a:cubicBezTo>
                  <a:pt x="16144" y="7203"/>
                  <a:pt x="16157" y="7208"/>
                  <a:pt x="16171" y="7208"/>
                </a:cubicBezTo>
                <a:cubicBezTo>
                  <a:pt x="16186" y="7208"/>
                  <a:pt x="16201" y="7202"/>
                  <a:pt x="16212" y="7190"/>
                </a:cubicBezTo>
                <a:cubicBezTo>
                  <a:pt x="16391" y="6999"/>
                  <a:pt x="16558" y="6795"/>
                  <a:pt x="16705" y="6581"/>
                </a:cubicBezTo>
                <a:cubicBezTo>
                  <a:pt x="16723" y="6556"/>
                  <a:pt x="16717" y="6522"/>
                  <a:pt x="16691" y="6504"/>
                </a:cubicBezTo>
                <a:cubicBezTo>
                  <a:pt x="16682" y="6497"/>
                  <a:pt x="16671" y="6494"/>
                  <a:pt x="16660" y="6494"/>
                </a:cubicBezTo>
                <a:close/>
                <a:moveTo>
                  <a:pt x="15601" y="7622"/>
                </a:moveTo>
                <a:cubicBezTo>
                  <a:pt x="15588" y="7622"/>
                  <a:pt x="15576" y="7626"/>
                  <a:pt x="15566" y="7634"/>
                </a:cubicBezTo>
                <a:cubicBezTo>
                  <a:pt x="15367" y="7793"/>
                  <a:pt x="15154" y="7941"/>
                  <a:pt x="14934" y="8070"/>
                </a:cubicBezTo>
                <a:cubicBezTo>
                  <a:pt x="14907" y="8085"/>
                  <a:pt x="14899" y="8119"/>
                  <a:pt x="14915" y="8146"/>
                </a:cubicBezTo>
                <a:cubicBezTo>
                  <a:pt x="14924" y="8163"/>
                  <a:pt x="14943" y="8174"/>
                  <a:pt x="14962" y="8174"/>
                </a:cubicBezTo>
                <a:cubicBezTo>
                  <a:pt x="14971" y="8174"/>
                  <a:pt x="14981" y="8171"/>
                  <a:pt x="14990" y="8165"/>
                </a:cubicBezTo>
                <a:cubicBezTo>
                  <a:pt x="15215" y="8033"/>
                  <a:pt x="15432" y="7883"/>
                  <a:pt x="15636" y="7721"/>
                </a:cubicBezTo>
                <a:cubicBezTo>
                  <a:pt x="15659" y="7702"/>
                  <a:pt x="15664" y="7667"/>
                  <a:pt x="15644" y="7643"/>
                </a:cubicBezTo>
                <a:cubicBezTo>
                  <a:pt x="15633" y="7629"/>
                  <a:pt x="15617" y="7622"/>
                  <a:pt x="15601" y="7622"/>
                </a:cubicBezTo>
                <a:close/>
                <a:moveTo>
                  <a:pt x="14268" y="8408"/>
                </a:moveTo>
                <a:cubicBezTo>
                  <a:pt x="14261" y="8408"/>
                  <a:pt x="14254" y="8409"/>
                  <a:pt x="14247" y="8412"/>
                </a:cubicBezTo>
                <a:cubicBezTo>
                  <a:pt x="14009" y="8509"/>
                  <a:pt x="13763" y="8590"/>
                  <a:pt x="13517" y="8650"/>
                </a:cubicBezTo>
                <a:cubicBezTo>
                  <a:pt x="13487" y="8658"/>
                  <a:pt x="13469" y="8688"/>
                  <a:pt x="13477" y="8717"/>
                </a:cubicBezTo>
                <a:cubicBezTo>
                  <a:pt x="13483" y="8743"/>
                  <a:pt x="13506" y="8759"/>
                  <a:pt x="13530" y="8759"/>
                </a:cubicBezTo>
                <a:cubicBezTo>
                  <a:pt x="13534" y="8759"/>
                  <a:pt x="13540" y="8759"/>
                  <a:pt x="13544" y="8758"/>
                </a:cubicBezTo>
                <a:cubicBezTo>
                  <a:pt x="13795" y="8696"/>
                  <a:pt x="14046" y="8614"/>
                  <a:pt x="14289" y="8515"/>
                </a:cubicBezTo>
                <a:cubicBezTo>
                  <a:pt x="14317" y="8503"/>
                  <a:pt x="14330" y="8471"/>
                  <a:pt x="14319" y="8442"/>
                </a:cubicBezTo>
                <a:cubicBezTo>
                  <a:pt x="14310" y="8421"/>
                  <a:pt x="14289" y="8408"/>
                  <a:pt x="14268" y="8408"/>
                </a:cubicBezTo>
                <a:close/>
                <a:moveTo>
                  <a:pt x="12768" y="8775"/>
                </a:moveTo>
                <a:cubicBezTo>
                  <a:pt x="12765" y="8775"/>
                  <a:pt x="12763" y="8775"/>
                  <a:pt x="12761" y="8775"/>
                </a:cubicBezTo>
                <a:lnTo>
                  <a:pt x="12730" y="8777"/>
                </a:lnTo>
                <a:cubicBezTo>
                  <a:pt x="12495" y="8795"/>
                  <a:pt x="12256" y="8800"/>
                  <a:pt x="11989" y="8803"/>
                </a:cubicBezTo>
                <a:cubicBezTo>
                  <a:pt x="11959" y="8803"/>
                  <a:pt x="11934" y="8828"/>
                  <a:pt x="11934" y="8858"/>
                </a:cubicBezTo>
                <a:cubicBezTo>
                  <a:pt x="11934" y="8889"/>
                  <a:pt x="11960" y="8914"/>
                  <a:pt x="11990" y="8914"/>
                </a:cubicBezTo>
                <a:lnTo>
                  <a:pt x="11991" y="8913"/>
                </a:lnTo>
                <a:cubicBezTo>
                  <a:pt x="12259" y="8911"/>
                  <a:pt x="12500" y="8907"/>
                  <a:pt x="12739" y="8888"/>
                </a:cubicBezTo>
                <a:lnTo>
                  <a:pt x="12771" y="8885"/>
                </a:lnTo>
                <a:cubicBezTo>
                  <a:pt x="12801" y="8883"/>
                  <a:pt x="12823" y="8856"/>
                  <a:pt x="12821" y="8825"/>
                </a:cubicBezTo>
                <a:cubicBezTo>
                  <a:pt x="12818" y="8797"/>
                  <a:pt x="12793" y="8775"/>
                  <a:pt x="12768" y="8775"/>
                </a:cubicBezTo>
                <a:close/>
                <a:moveTo>
                  <a:pt x="11216" y="8825"/>
                </a:moveTo>
                <a:cubicBezTo>
                  <a:pt x="11214" y="8825"/>
                  <a:pt x="11212" y="8825"/>
                  <a:pt x="11210" y="8825"/>
                </a:cubicBezTo>
                <a:cubicBezTo>
                  <a:pt x="10905" y="8847"/>
                  <a:pt x="10659" y="8886"/>
                  <a:pt x="10434" y="8951"/>
                </a:cubicBezTo>
                <a:cubicBezTo>
                  <a:pt x="10404" y="8960"/>
                  <a:pt x="10387" y="8991"/>
                  <a:pt x="10396" y="9020"/>
                </a:cubicBezTo>
                <a:cubicBezTo>
                  <a:pt x="10403" y="9044"/>
                  <a:pt x="10426" y="9060"/>
                  <a:pt x="10449" y="9060"/>
                </a:cubicBezTo>
                <a:cubicBezTo>
                  <a:pt x="10455" y="9060"/>
                  <a:pt x="10460" y="9059"/>
                  <a:pt x="10464" y="9058"/>
                </a:cubicBezTo>
                <a:cubicBezTo>
                  <a:pt x="10682" y="8995"/>
                  <a:pt x="10921" y="8957"/>
                  <a:pt x="11217" y="8935"/>
                </a:cubicBezTo>
                <a:cubicBezTo>
                  <a:pt x="11248" y="8933"/>
                  <a:pt x="11271" y="8908"/>
                  <a:pt x="11269" y="8877"/>
                </a:cubicBezTo>
                <a:cubicBezTo>
                  <a:pt x="11267" y="8848"/>
                  <a:pt x="11246" y="8825"/>
                  <a:pt x="11216" y="8825"/>
                </a:cubicBezTo>
                <a:close/>
                <a:moveTo>
                  <a:pt x="9755" y="9286"/>
                </a:moveTo>
                <a:cubicBezTo>
                  <a:pt x="9743" y="9286"/>
                  <a:pt x="9732" y="9289"/>
                  <a:pt x="9722" y="9296"/>
                </a:cubicBezTo>
                <a:cubicBezTo>
                  <a:pt x="9512" y="9452"/>
                  <a:pt x="9336" y="9642"/>
                  <a:pt x="9184" y="9877"/>
                </a:cubicBezTo>
                <a:cubicBezTo>
                  <a:pt x="9167" y="9902"/>
                  <a:pt x="9175" y="9936"/>
                  <a:pt x="9200" y="9952"/>
                </a:cubicBezTo>
                <a:cubicBezTo>
                  <a:pt x="9210" y="9959"/>
                  <a:pt x="9221" y="9962"/>
                  <a:pt x="9230" y="9962"/>
                </a:cubicBezTo>
                <a:cubicBezTo>
                  <a:pt x="9248" y="9962"/>
                  <a:pt x="9267" y="9952"/>
                  <a:pt x="9277" y="9936"/>
                </a:cubicBezTo>
                <a:cubicBezTo>
                  <a:pt x="9423" y="9713"/>
                  <a:pt x="9589" y="9533"/>
                  <a:pt x="9788" y="9386"/>
                </a:cubicBezTo>
                <a:cubicBezTo>
                  <a:pt x="9813" y="9367"/>
                  <a:pt x="9818" y="9333"/>
                  <a:pt x="9800" y="9308"/>
                </a:cubicBezTo>
                <a:cubicBezTo>
                  <a:pt x="9789" y="9294"/>
                  <a:pt x="9772" y="9286"/>
                  <a:pt x="9755" y="9286"/>
                </a:cubicBezTo>
                <a:close/>
                <a:moveTo>
                  <a:pt x="8896" y="10549"/>
                </a:moveTo>
                <a:cubicBezTo>
                  <a:pt x="8873" y="10549"/>
                  <a:pt x="8851" y="10563"/>
                  <a:pt x="8844" y="10586"/>
                </a:cubicBezTo>
                <a:cubicBezTo>
                  <a:pt x="8769" y="10795"/>
                  <a:pt x="8699" y="11034"/>
                  <a:pt x="8626" y="11337"/>
                </a:cubicBezTo>
                <a:cubicBezTo>
                  <a:pt x="8619" y="11367"/>
                  <a:pt x="8637" y="11397"/>
                  <a:pt x="8667" y="11404"/>
                </a:cubicBezTo>
                <a:cubicBezTo>
                  <a:pt x="8672" y="11405"/>
                  <a:pt x="8676" y="11405"/>
                  <a:pt x="8680" y="11405"/>
                </a:cubicBezTo>
                <a:cubicBezTo>
                  <a:pt x="8705" y="11405"/>
                  <a:pt x="8728" y="11388"/>
                  <a:pt x="8734" y="11363"/>
                </a:cubicBezTo>
                <a:cubicBezTo>
                  <a:pt x="8806" y="11063"/>
                  <a:pt x="8875" y="10828"/>
                  <a:pt x="8948" y="10623"/>
                </a:cubicBezTo>
                <a:cubicBezTo>
                  <a:pt x="8958" y="10594"/>
                  <a:pt x="8943" y="10562"/>
                  <a:pt x="8914" y="10552"/>
                </a:cubicBezTo>
                <a:cubicBezTo>
                  <a:pt x="8908" y="10550"/>
                  <a:pt x="8902" y="10549"/>
                  <a:pt x="8896" y="10549"/>
                </a:cubicBezTo>
                <a:close/>
                <a:moveTo>
                  <a:pt x="8508" y="12051"/>
                </a:moveTo>
                <a:cubicBezTo>
                  <a:pt x="8483" y="12051"/>
                  <a:pt x="8459" y="12069"/>
                  <a:pt x="8454" y="12095"/>
                </a:cubicBezTo>
                <a:cubicBezTo>
                  <a:pt x="8402" y="12320"/>
                  <a:pt x="8339" y="12585"/>
                  <a:pt x="8260" y="12842"/>
                </a:cubicBezTo>
                <a:cubicBezTo>
                  <a:pt x="8252" y="12872"/>
                  <a:pt x="8268" y="12903"/>
                  <a:pt x="8298" y="12912"/>
                </a:cubicBezTo>
                <a:cubicBezTo>
                  <a:pt x="8303" y="12914"/>
                  <a:pt x="8308" y="12915"/>
                  <a:pt x="8314" y="12915"/>
                </a:cubicBezTo>
                <a:cubicBezTo>
                  <a:pt x="8337" y="12915"/>
                  <a:pt x="8360" y="12899"/>
                  <a:pt x="8367" y="12875"/>
                </a:cubicBezTo>
                <a:cubicBezTo>
                  <a:pt x="8446" y="12615"/>
                  <a:pt x="8510" y="12346"/>
                  <a:pt x="8562" y="12120"/>
                </a:cubicBezTo>
                <a:cubicBezTo>
                  <a:pt x="8569" y="12090"/>
                  <a:pt x="8550" y="12060"/>
                  <a:pt x="8520" y="12053"/>
                </a:cubicBezTo>
                <a:cubicBezTo>
                  <a:pt x="8516" y="12052"/>
                  <a:pt x="8512" y="12051"/>
                  <a:pt x="8508" y="12051"/>
                </a:cubicBezTo>
                <a:close/>
                <a:moveTo>
                  <a:pt x="62" y="13056"/>
                </a:moveTo>
                <a:cubicBezTo>
                  <a:pt x="56" y="13056"/>
                  <a:pt x="50" y="13057"/>
                  <a:pt x="44" y="13059"/>
                </a:cubicBezTo>
                <a:cubicBezTo>
                  <a:pt x="16" y="13070"/>
                  <a:pt x="0" y="13102"/>
                  <a:pt x="11" y="13131"/>
                </a:cubicBezTo>
                <a:cubicBezTo>
                  <a:pt x="98" y="13374"/>
                  <a:pt x="211" y="13613"/>
                  <a:pt x="346" y="13841"/>
                </a:cubicBezTo>
                <a:cubicBezTo>
                  <a:pt x="356" y="13858"/>
                  <a:pt x="375" y="13868"/>
                  <a:pt x="393" y="13868"/>
                </a:cubicBezTo>
                <a:cubicBezTo>
                  <a:pt x="403" y="13868"/>
                  <a:pt x="414" y="13866"/>
                  <a:pt x="422" y="13860"/>
                </a:cubicBezTo>
                <a:cubicBezTo>
                  <a:pt x="448" y="13844"/>
                  <a:pt x="458" y="13810"/>
                  <a:pt x="442" y="13784"/>
                </a:cubicBezTo>
                <a:cubicBezTo>
                  <a:pt x="310" y="13562"/>
                  <a:pt x="200" y="13330"/>
                  <a:pt x="116" y="13093"/>
                </a:cubicBezTo>
                <a:cubicBezTo>
                  <a:pt x="107" y="13070"/>
                  <a:pt x="86" y="13056"/>
                  <a:pt x="62" y="13056"/>
                </a:cubicBezTo>
                <a:close/>
                <a:moveTo>
                  <a:pt x="8029" y="13524"/>
                </a:moveTo>
                <a:cubicBezTo>
                  <a:pt x="8008" y="13524"/>
                  <a:pt x="7989" y="13535"/>
                  <a:pt x="7979" y="13555"/>
                </a:cubicBezTo>
                <a:cubicBezTo>
                  <a:pt x="7865" y="13779"/>
                  <a:pt x="7727" y="13996"/>
                  <a:pt x="7570" y="14201"/>
                </a:cubicBezTo>
                <a:cubicBezTo>
                  <a:pt x="7551" y="14225"/>
                  <a:pt x="7556" y="14260"/>
                  <a:pt x="7580" y="14278"/>
                </a:cubicBezTo>
                <a:cubicBezTo>
                  <a:pt x="7590" y="14286"/>
                  <a:pt x="7602" y="14290"/>
                  <a:pt x="7614" y="14290"/>
                </a:cubicBezTo>
                <a:cubicBezTo>
                  <a:pt x="7631" y="14290"/>
                  <a:pt x="7647" y="14282"/>
                  <a:pt x="7658" y="14268"/>
                </a:cubicBezTo>
                <a:cubicBezTo>
                  <a:pt x="7819" y="14058"/>
                  <a:pt x="7961" y="13836"/>
                  <a:pt x="8079" y="13605"/>
                </a:cubicBezTo>
                <a:cubicBezTo>
                  <a:pt x="8093" y="13577"/>
                  <a:pt x="8081" y="13544"/>
                  <a:pt x="8054" y="13530"/>
                </a:cubicBezTo>
                <a:cubicBezTo>
                  <a:pt x="8046" y="13526"/>
                  <a:pt x="8037" y="13524"/>
                  <a:pt x="8029" y="13524"/>
                </a:cubicBezTo>
                <a:close/>
                <a:moveTo>
                  <a:pt x="849" y="14384"/>
                </a:moveTo>
                <a:cubicBezTo>
                  <a:pt x="836" y="14384"/>
                  <a:pt x="823" y="14388"/>
                  <a:pt x="812" y="14398"/>
                </a:cubicBezTo>
                <a:cubicBezTo>
                  <a:pt x="790" y="14418"/>
                  <a:pt x="788" y="14453"/>
                  <a:pt x="807" y="14477"/>
                </a:cubicBezTo>
                <a:cubicBezTo>
                  <a:pt x="978" y="14672"/>
                  <a:pt x="1169" y="14855"/>
                  <a:pt x="1373" y="15020"/>
                </a:cubicBezTo>
                <a:cubicBezTo>
                  <a:pt x="1383" y="15029"/>
                  <a:pt x="1396" y="15033"/>
                  <a:pt x="1407" y="15033"/>
                </a:cubicBezTo>
                <a:cubicBezTo>
                  <a:pt x="1423" y="15033"/>
                  <a:pt x="1439" y="15026"/>
                  <a:pt x="1451" y="15012"/>
                </a:cubicBezTo>
                <a:cubicBezTo>
                  <a:pt x="1470" y="14988"/>
                  <a:pt x="1466" y="14953"/>
                  <a:pt x="1443" y="14934"/>
                </a:cubicBezTo>
                <a:cubicBezTo>
                  <a:pt x="1244" y="14773"/>
                  <a:pt x="1058" y="14594"/>
                  <a:pt x="891" y="14403"/>
                </a:cubicBezTo>
                <a:cubicBezTo>
                  <a:pt x="880" y="14391"/>
                  <a:pt x="864" y="14384"/>
                  <a:pt x="849" y="14384"/>
                </a:cubicBezTo>
                <a:close/>
                <a:moveTo>
                  <a:pt x="7088" y="14749"/>
                </a:moveTo>
                <a:cubicBezTo>
                  <a:pt x="7075" y="14749"/>
                  <a:pt x="7062" y="14753"/>
                  <a:pt x="7051" y="14763"/>
                </a:cubicBezTo>
                <a:cubicBezTo>
                  <a:pt x="6863" y="14934"/>
                  <a:pt x="6659" y="15091"/>
                  <a:pt x="6443" y="15229"/>
                </a:cubicBezTo>
                <a:cubicBezTo>
                  <a:pt x="6416" y="15245"/>
                  <a:pt x="6409" y="15280"/>
                  <a:pt x="6426" y="15306"/>
                </a:cubicBezTo>
                <a:cubicBezTo>
                  <a:pt x="6437" y="15322"/>
                  <a:pt x="6454" y="15331"/>
                  <a:pt x="6472" y="15331"/>
                </a:cubicBezTo>
                <a:cubicBezTo>
                  <a:pt x="6483" y="15331"/>
                  <a:pt x="6493" y="15328"/>
                  <a:pt x="6502" y="15323"/>
                </a:cubicBezTo>
                <a:cubicBezTo>
                  <a:pt x="6723" y="15181"/>
                  <a:pt x="6933" y="15020"/>
                  <a:pt x="7126" y="14845"/>
                </a:cubicBezTo>
                <a:cubicBezTo>
                  <a:pt x="7148" y="14825"/>
                  <a:pt x="7150" y="14790"/>
                  <a:pt x="7129" y="14767"/>
                </a:cubicBezTo>
                <a:cubicBezTo>
                  <a:pt x="7118" y="14755"/>
                  <a:pt x="7103" y="14749"/>
                  <a:pt x="7088" y="14749"/>
                </a:cubicBezTo>
                <a:close/>
                <a:moveTo>
                  <a:pt x="2049" y="15357"/>
                </a:moveTo>
                <a:cubicBezTo>
                  <a:pt x="2030" y="15357"/>
                  <a:pt x="2011" y="15368"/>
                  <a:pt x="2001" y="15386"/>
                </a:cubicBezTo>
                <a:cubicBezTo>
                  <a:pt x="1986" y="15412"/>
                  <a:pt x="1996" y="15447"/>
                  <a:pt x="2023" y="15462"/>
                </a:cubicBezTo>
                <a:cubicBezTo>
                  <a:pt x="2251" y="15590"/>
                  <a:pt x="2492" y="15699"/>
                  <a:pt x="2737" y="15785"/>
                </a:cubicBezTo>
                <a:cubicBezTo>
                  <a:pt x="2743" y="15787"/>
                  <a:pt x="2749" y="15788"/>
                  <a:pt x="2755" y="15788"/>
                </a:cubicBezTo>
                <a:cubicBezTo>
                  <a:pt x="2778" y="15788"/>
                  <a:pt x="2799" y="15775"/>
                  <a:pt x="2808" y="15752"/>
                </a:cubicBezTo>
                <a:cubicBezTo>
                  <a:pt x="2817" y="15723"/>
                  <a:pt x="2802" y="15691"/>
                  <a:pt x="2774" y="15682"/>
                </a:cubicBezTo>
                <a:cubicBezTo>
                  <a:pt x="2535" y="15597"/>
                  <a:pt x="2300" y="15490"/>
                  <a:pt x="2076" y="15364"/>
                </a:cubicBezTo>
                <a:cubicBezTo>
                  <a:pt x="2067" y="15360"/>
                  <a:pt x="2058" y="15357"/>
                  <a:pt x="2049" y="15357"/>
                </a:cubicBezTo>
                <a:close/>
                <a:moveTo>
                  <a:pt x="5786" y="15581"/>
                </a:moveTo>
                <a:cubicBezTo>
                  <a:pt x="5779" y="15581"/>
                  <a:pt x="5772" y="15583"/>
                  <a:pt x="5765" y="15586"/>
                </a:cubicBezTo>
                <a:cubicBezTo>
                  <a:pt x="5528" y="15685"/>
                  <a:pt x="5283" y="15764"/>
                  <a:pt x="5036" y="15819"/>
                </a:cubicBezTo>
                <a:cubicBezTo>
                  <a:pt x="5006" y="15827"/>
                  <a:pt x="4987" y="15857"/>
                  <a:pt x="4995" y="15886"/>
                </a:cubicBezTo>
                <a:cubicBezTo>
                  <a:pt x="5000" y="15912"/>
                  <a:pt x="5023" y="15929"/>
                  <a:pt x="5048" y="15929"/>
                </a:cubicBezTo>
                <a:cubicBezTo>
                  <a:pt x="5052" y="15929"/>
                  <a:pt x="5057" y="15929"/>
                  <a:pt x="5061" y="15928"/>
                </a:cubicBezTo>
                <a:cubicBezTo>
                  <a:pt x="5314" y="15871"/>
                  <a:pt x="5565" y="15790"/>
                  <a:pt x="5808" y="15688"/>
                </a:cubicBezTo>
                <a:cubicBezTo>
                  <a:pt x="5836" y="15675"/>
                  <a:pt x="5849" y="15643"/>
                  <a:pt x="5837" y="15615"/>
                </a:cubicBezTo>
                <a:cubicBezTo>
                  <a:pt x="5829" y="15594"/>
                  <a:pt x="5808" y="15581"/>
                  <a:pt x="5786" y="15581"/>
                </a:cubicBezTo>
                <a:close/>
                <a:moveTo>
                  <a:pt x="3506" y="15870"/>
                </a:moveTo>
                <a:cubicBezTo>
                  <a:pt x="3479" y="15870"/>
                  <a:pt x="3456" y="15890"/>
                  <a:pt x="3451" y="15917"/>
                </a:cubicBezTo>
                <a:cubicBezTo>
                  <a:pt x="3447" y="15947"/>
                  <a:pt x="3467" y="15975"/>
                  <a:pt x="3498" y="15980"/>
                </a:cubicBezTo>
                <a:cubicBezTo>
                  <a:pt x="3701" y="16013"/>
                  <a:pt x="3907" y="16030"/>
                  <a:pt x="4110" y="16032"/>
                </a:cubicBezTo>
                <a:lnTo>
                  <a:pt x="4143" y="16032"/>
                </a:lnTo>
                <a:cubicBezTo>
                  <a:pt x="4189" y="16032"/>
                  <a:pt x="4236" y="16031"/>
                  <a:pt x="4281" y="16030"/>
                </a:cubicBezTo>
                <a:cubicBezTo>
                  <a:pt x="4312" y="16029"/>
                  <a:pt x="4337" y="16003"/>
                  <a:pt x="4335" y="15972"/>
                </a:cubicBezTo>
                <a:cubicBezTo>
                  <a:pt x="4334" y="15943"/>
                  <a:pt x="4314" y="15919"/>
                  <a:pt x="4282" y="15919"/>
                </a:cubicBezTo>
                <a:cubicBezTo>
                  <a:pt x="4281" y="15919"/>
                  <a:pt x="4279" y="15919"/>
                  <a:pt x="4278" y="15919"/>
                </a:cubicBezTo>
                <a:cubicBezTo>
                  <a:pt x="4233" y="15920"/>
                  <a:pt x="4188" y="15921"/>
                  <a:pt x="4143" y="15921"/>
                </a:cubicBezTo>
                <a:lnTo>
                  <a:pt x="4110" y="15921"/>
                </a:lnTo>
                <a:cubicBezTo>
                  <a:pt x="3913" y="15919"/>
                  <a:pt x="3713" y="15903"/>
                  <a:pt x="3515" y="15871"/>
                </a:cubicBezTo>
                <a:cubicBezTo>
                  <a:pt x="3512" y="15870"/>
                  <a:pt x="3509" y="15870"/>
                  <a:pt x="3506" y="1587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 name="Google Shape;52;p2"/>
          <p:cNvGrpSpPr/>
          <p:nvPr/>
        </p:nvGrpSpPr>
        <p:grpSpPr>
          <a:xfrm>
            <a:off x="1288191" y="762864"/>
            <a:ext cx="433643" cy="392824"/>
            <a:chOff x="1640475" y="1197075"/>
            <a:chExt cx="55475" cy="50250"/>
          </a:xfrm>
        </p:grpSpPr>
        <p:sp>
          <p:nvSpPr>
            <p:cNvPr id="53" name="Google Shape;53;p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6" name="Google Shape;56;p2"/>
          <p:cNvGrpSpPr/>
          <p:nvPr/>
        </p:nvGrpSpPr>
        <p:grpSpPr>
          <a:xfrm rot="-5400000">
            <a:off x="7770930" y="4597909"/>
            <a:ext cx="244822" cy="221773"/>
            <a:chOff x="1640475" y="1197075"/>
            <a:chExt cx="55475" cy="50250"/>
          </a:xfrm>
        </p:grpSpPr>
        <p:sp>
          <p:nvSpPr>
            <p:cNvPr id="57" name="Google Shape;57;p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 name="Google Shape;60;p2"/>
          <p:cNvSpPr/>
          <p:nvPr/>
        </p:nvSpPr>
        <p:spPr>
          <a:xfrm rot="581768">
            <a:off x="8313063" y="366023"/>
            <a:ext cx="467849" cy="109605"/>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1" name="Google Shape;61;p2"/>
          <p:cNvGrpSpPr/>
          <p:nvPr/>
        </p:nvGrpSpPr>
        <p:grpSpPr>
          <a:xfrm>
            <a:off x="324374" y="2819347"/>
            <a:ext cx="221772" cy="200884"/>
            <a:chOff x="1640475" y="1197075"/>
            <a:chExt cx="55475" cy="50250"/>
          </a:xfrm>
        </p:grpSpPr>
        <p:sp>
          <p:nvSpPr>
            <p:cNvPr id="62" name="Google Shape;62;p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5" name="Google Shape;65;p2"/>
          <p:cNvGrpSpPr/>
          <p:nvPr/>
        </p:nvGrpSpPr>
        <p:grpSpPr>
          <a:xfrm>
            <a:off x="7880062" y="4042366"/>
            <a:ext cx="395823" cy="325965"/>
            <a:chOff x="6441550" y="2480732"/>
            <a:chExt cx="253700" cy="208925"/>
          </a:xfrm>
        </p:grpSpPr>
        <p:sp>
          <p:nvSpPr>
            <p:cNvPr id="66" name="Google Shape;66;p2"/>
            <p:cNvSpPr/>
            <p:nvPr/>
          </p:nvSpPr>
          <p:spPr>
            <a:xfrm>
              <a:off x="6450150" y="2496032"/>
              <a:ext cx="234200" cy="178350"/>
            </a:xfrm>
            <a:custGeom>
              <a:avLst/>
              <a:gdLst/>
              <a:ahLst/>
              <a:cxnLst/>
              <a:rect l="l" t="t" r="r" b="b"/>
              <a:pathLst>
                <a:path w="9368" h="7134" extrusionOk="0">
                  <a:moveTo>
                    <a:pt x="4659" y="0"/>
                  </a:moveTo>
                  <a:cubicBezTo>
                    <a:pt x="4607" y="0"/>
                    <a:pt x="4541" y="13"/>
                    <a:pt x="4450" y="37"/>
                  </a:cubicBezTo>
                  <a:cubicBezTo>
                    <a:pt x="3877" y="190"/>
                    <a:pt x="3484" y="1286"/>
                    <a:pt x="3251" y="1912"/>
                  </a:cubicBezTo>
                  <a:cubicBezTo>
                    <a:pt x="3320" y="1989"/>
                    <a:pt x="3277" y="2134"/>
                    <a:pt x="3165" y="2176"/>
                  </a:cubicBezTo>
                  <a:lnTo>
                    <a:pt x="3168" y="2185"/>
                  </a:lnTo>
                  <a:cubicBezTo>
                    <a:pt x="3113" y="2194"/>
                    <a:pt x="3054" y="2199"/>
                    <a:pt x="2997" y="2208"/>
                  </a:cubicBezTo>
                  <a:cubicBezTo>
                    <a:pt x="2928" y="2224"/>
                    <a:pt x="2859" y="2242"/>
                    <a:pt x="2789" y="2262"/>
                  </a:cubicBezTo>
                  <a:cubicBezTo>
                    <a:pt x="2774" y="2272"/>
                    <a:pt x="2758" y="2277"/>
                    <a:pt x="2742" y="2277"/>
                  </a:cubicBezTo>
                  <a:cubicBezTo>
                    <a:pt x="2715" y="2277"/>
                    <a:pt x="2691" y="2262"/>
                    <a:pt x="2674" y="2240"/>
                  </a:cubicBezTo>
                  <a:cubicBezTo>
                    <a:pt x="2334" y="2266"/>
                    <a:pt x="1995" y="2268"/>
                    <a:pt x="1658" y="2272"/>
                  </a:cubicBezTo>
                  <a:cubicBezTo>
                    <a:pt x="1653" y="2272"/>
                    <a:pt x="1647" y="2272"/>
                    <a:pt x="1641" y="2272"/>
                  </a:cubicBezTo>
                  <a:cubicBezTo>
                    <a:pt x="1500" y="2272"/>
                    <a:pt x="1246" y="2244"/>
                    <a:pt x="999" y="2244"/>
                  </a:cubicBezTo>
                  <a:cubicBezTo>
                    <a:pt x="731" y="2244"/>
                    <a:pt x="469" y="2277"/>
                    <a:pt x="366" y="2418"/>
                  </a:cubicBezTo>
                  <a:cubicBezTo>
                    <a:pt x="0" y="2908"/>
                    <a:pt x="2213" y="3958"/>
                    <a:pt x="2559" y="4145"/>
                  </a:cubicBezTo>
                  <a:cubicBezTo>
                    <a:pt x="2583" y="4161"/>
                    <a:pt x="2605" y="4177"/>
                    <a:pt x="2621" y="4198"/>
                  </a:cubicBezTo>
                  <a:cubicBezTo>
                    <a:pt x="2684" y="4214"/>
                    <a:pt x="2732" y="4270"/>
                    <a:pt x="2706" y="4346"/>
                  </a:cubicBezTo>
                  <a:cubicBezTo>
                    <a:pt x="2554" y="4801"/>
                    <a:pt x="2408" y="5258"/>
                    <a:pt x="2295" y="5725"/>
                  </a:cubicBezTo>
                  <a:cubicBezTo>
                    <a:pt x="2237" y="5970"/>
                    <a:pt x="2191" y="6212"/>
                    <a:pt x="2161" y="6461"/>
                  </a:cubicBezTo>
                  <a:cubicBezTo>
                    <a:pt x="2127" y="6731"/>
                    <a:pt x="1993" y="7041"/>
                    <a:pt x="2272" y="7123"/>
                  </a:cubicBezTo>
                  <a:cubicBezTo>
                    <a:pt x="2295" y="7130"/>
                    <a:pt x="2320" y="7133"/>
                    <a:pt x="2345" y="7133"/>
                  </a:cubicBezTo>
                  <a:cubicBezTo>
                    <a:pt x="2715" y="7133"/>
                    <a:pt x="3335" y="6449"/>
                    <a:pt x="3602" y="6214"/>
                  </a:cubicBezTo>
                  <a:cubicBezTo>
                    <a:pt x="3939" y="5918"/>
                    <a:pt x="4255" y="5606"/>
                    <a:pt x="4577" y="5298"/>
                  </a:cubicBezTo>
                  <a:cubicBezTo>
                    <a:pt x="4624" y="5252"/>
                    <a:pt x="4676" y="5232"/>
                    <a:pt x="4726" y="5232"/>
                  </a:cubicBezTo>
                  <a:cubicBezTo>
                    <a:pt x="4823" y="5232"/>
                    <a:pt x="4912" y="5304"/>
                    <a:pt x="4943" y="5395"/>
                  </a:cubicBezTo>
                  <a:cubicBezTo>
                    <a:pt x="5748" y="6083"/>
                    <a:pt x="6641" y="6590"/>
                    <a:pt x="7652" y="6886"/>
                  </a:cubicBezTo>
                  <a:cubicBezTo>
                    <a:pt x="7611" y="6433"/>
                    <a:pt x="7534" y="5990"/>
                    <a:pt x="7408" y="5552"/>
                  </a:cubicBezTo>
                  <a:cubicBezTo>
                    <a:pt x="7269" y="5069"/>
                    <a:pt x="7001" y="4628"/>
                    <a:pt x="6887" y="4143"/>
                  </a:cubicBezTo>
                  <a:cubicBezTo>
                    <a:pt x="6863" y="4039"/>
                    <a:pt x="6937" y="3942"/>
                    <a:pt x="7024" y="3914"/>
                  </a:cubicBezTo>
                  <a:cubicBezTo>
                    <a:pt x="7026" y="3866"/>
                    <a:pt x="7050" y="3815"/>
                    <a:pt x="7107" y="3781"/>
                  </a:cubicBezTo>
                  <a:cubicBezTo>
                    <a:pt x="7386" y="3602"/>
                    <a:pt x="9368" y="2256"/>
                    <a:pt x="9139" y="1904"/>
                  </a:cubicBezTo>
                  <a:cubicBezTo>
                    <a:pt x="9087" y="1823"/>
                    <a:pt x="8893" y="1797"/>
                    <a:pt x="8659" y="1797"/>
                  </a:cubicBezTo>
                  <a:cubicBezTo>
                    <a:pt x="8282" y="1797"/>
                    <a:pt x="7801" y="1864"/>
                    <a:pt x="7633" y="1875"/>
                  </a:cubicBezTo>
                  <a:cubicBezTo>
                    <a:pt x="7146" y="1908"/>
                    <a:pt x="6661" y="1988"/>
                    <a:pt x="6177" y="2002"/>
                  </a:cubicBezTo>
                  <a:cubicBezTo>
                    <a:pt x="6173" y="2002"/>
                    <a:pt x="6170" y="2002"/>
                    <a:pt x="6166" y="2002"/>
                  </a:cubicBezTo>
                  <a:cubicBezTo>
                    <a:pt x="6063" y="2002"/>
                    <a:pt x="6000" y="1931"/>
                    <a:pt x="5976" y="1848"/>
                  </a:cubicBezTo>
                  <a:cubicBezTo>
                    <a:pt x="5937" y="1836"/>
                    <a:pt x="5899" y="1815"/>
                    <a:pt x="5874" y="1781"/>
                  </a:cubicBezTo>
                  <a:cubicBezTo>
                    <a:pt x="5664" y="1476"/>
                    <a:pt x="5549" y="1118"/>
                    <a:pt x="5354" y="802"/>
                  </a:cubicBezTo>
                  <a:cubicBezTo>
                    <a:pt x="5241" y="617"/>
                    <a:pt x="5117" y="437"/>
                    <a:pt x="4980" y="270"/>
                  </a:cubicBezTo>
                  <a:cubicBezTo>
                    <a:pt x="4832" y="88"/>
                    <a:pt x="4795" y="0"/>
                    <a:pt x="46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2"/>
            <p:cNvSpPr/>
            <p:nvPr/>
          </p:nvSpPr>
          <p:spPr>
            <a:xfrm>
              <a:off x="6441550" y="2480732"/>
              <a:ext cx="253700" cy="208925"/>
            </a:xfrm>
            <a:custGeom>
              <a:avLst/>
              <a:gdLst/>
              <a:ahLst/>
              <a:cxnLst/>
              <a:rect l="l" t="t" r="r" b="b"/>
              <a:pathLst>
                <a:path w="10148" h="8357" extrusionOk="0">
                  <a:moveTo>
                    <a:pt x="5002" y="612"/>
                  </a:moveTo>
                  <a:cubicBezTo>
                    <a:pt x="5139" y="612"/>
                    <a:pt x="5176" y="700"/>
                    <a:pt x="5324" y="883"/>
                  </a:cubicBezTo>
                  <a:cubicBezTo>
                    <a:pt x="5461" y="1049"/>
                    <a:pt x="5585" y="1229"/>
                    <a:pt x="5698" y="1414"/>
                  </a:cubicBezTo>
                  <a:cubicBezTo>
                    <a:pt x="5893" y="1730"/>
                    <a:pt x="6008" y="2088"/>
                    <a:pt x="6219" y="2393"/>
                  </a:cubicBezTo>
                  <a:cubicBezTo>
                    <a:pt x="6243" y="2428"/>
                    <a:pt x="6281" y="2448"/>
                    <a:pt x="6320" y="2460"/>
                  </a:cubicBezTo>
                  <a:cubicBezTo>
                    <a:pt x="6344" y="2543"/>
                    <a:pt x="6408" y="2615"/>
                    <a:pt x="6512" y="2615"/>
                  </a:cubicBezTo>
                  <a:cubicBezTo>
                    <a:pt x="6515" y="2615"/>
                    <a:pt x="6518" y="2615"/>
                    <a:pt x="6521" y="2615"/>
                  </a:cubicBezTo>
                  <a:cubicBezTo>
                    <a:pt x="7006" y="2601"/>
                    <a:pt x="7490" y="2520"/>
                    <a:pt x="7977" y="2488"/>
                  </a:cubicBezTo>
                  <a:cubicBezTo>
                    <a:pt x="8145" y="2476"/>
                    <a:pt x="8627" y="2409"/>
                    <a:pt x="9004" y="2409"/>
                  </a:cubicBezTo>
                  <a:cubicBezTo>
                    <a:pt x="9238" y="2409"/>
                    <a:pt x="9431" y="2435"/>
                    <a:pt x="9483" y="2516"/>
                  </a:cubicBezTo>
                  <a:cubicBezTo>
                    <a:pt x="9711" y="2868"/>
                    <a:pt x="7730" y="4214"/>
                    <a:pt x="7451" y="4393"/>
                  </a:cubicBezTo>
                  <a:cubicBezTo>
                    <a:pt x="7394" y="4427"/>
                    <a:pt x="7370" y="4478"/>
                    <a:pt x="7368" y="4526"/>
                  </a:cubicBezTo>
                  <a:cubicBezTo>
                    <a:pt x="7281" y="4554"/>
                    <a:pt x="7207" y="4651"/>
                    <a:pt x="7231" y="4755"/>
                  </a:cubicBezTo>
                  <a:cubicBezTo>
                    <a:pt x="7345" y="5240"/>
                    <a:pt x="7613" y="5681"/>
                    <a:pt x="7752" y="6164"/>
                  </a:cubicBezTo>
                  <a:cubicBezTo>
                    <a:pt x="7878" y="6602"/>
                    <a:pt x="7955" y="7045"/>
                    <a:pt x="7996" y="7498"/>
                  </a:cubicBezTo>
                  <a:cubicBezTo>
                    <a:pt x="6985" y="7202"/>
                    <a:pt x="6092" y="6695"/>
                    <a:pt x="5287" y="6007"/>
                  </a:cubicBezTo>
                  <a:cubicBezTo>
                    <a:pt x="5256" y="5916"/>
                    <a:pt x="5167" y="5845"/>
                    <a:pt x="5070" y="5845"/>
                  </a:cubicBezTo>
                  <a:cubicBezTo>
                    <a:pt x="5020" y="5845"/>
                    <a:pt x="4968" y="5864"/>
                    <a:pt x="4921" y="5910"/>
                  </a:cubicBezTo>
                  <a:cubicBezTo>
                    <a:pt x="4599" y="6219"/>
                    <a:pt x="4283" y="6530"/>
                    <a:pt x="3946" y="6826"/>
                  </a:cubicBezTo>
                  <a:cubicBezTo>
                    <a:pt x="3678" y="7061"/>
                    <a:pt x="3059" y="7746"/>
                    <a:pt x="2689" y="7746"/>
                  </a:cubicBezTo>
                  <a:cubicBezTo>
                    <a:pt x="2663" y="7746"/>
                    <a:pt x="2639" y="7743"/>
                    <a:pt x="2616" y="7736"/>
                  </a:cubicBezTo>
                  <a:cubicBezTo>
                    <a:pt x="2337" y="7653"/>
                    <a:pt x="2471" y="7343"/>
                    <a:pt x="2505" y="7073"/>
                  </a:cubicBezTo>
                  <a:cubicBezTo>
                    <a:pt x="2535" y="6824"/>
                    <a:pt x="2581" y="6582"/>
                    <a:pt x="2639" y="6337"/>
                  </a:cubicBezTo>
                  <a:cubicBezTo>
                    <a:pt x="2752" y="5870"/>
                    <a:pt x="2898" y="5413"/>
                    <a:pt x="3050" y="4958"/>
                  </a:cubicBezTo>
                  <a:cubicBezTo>
                    <a:pt x="3076" y="4882"/>
                    <a:pt x="3028" y="4826"/>
                    <a:pt x="2965" y="4810"/>
                  </a:cubicBezTo>
                  <a:cubicBezTo>
                    <a:pt x="2949" y="4790"/>
                    <a:pt x="2928" y="4773"/>
                    <a:pt x="2903" y="4757"/>
                  </a:cubicBezTo>
                  <a:cubicBezTo>
                    <a:pt x="2557" y="4570"/>
                    <a:pt x="344" y="3520"/>
                    <a:pt x="710" y="3031"/>
                  </a:cubicBezTo>
                  <a:cubicBezTo>
                    <a:pt x="813" y="2890"/>
                    <a:pt x="1076" y="2857"/>
                    <a:pt x="1345" y="2857"/>
                  </a:cubicBezTo>
                  <a:cubicBezTo>
                    <a:pt x="1593" y="2857"/>
                    <a:pt x="1848" y="2885"/>
                    <a:pt x="1988" y="2885"/>
                  </a:cubicBezTo>
                  <a:cubicBezTo>
                    <a:pt x="1993" y="2885"/>
                    <a:pt x="1998" y="2885"/>
                    <a:pt x="2002" y="2885"/>
                  </a:cubicBezTo>
                  <a:cubicBezTo>
                    <a:pt x="2340" y="2880"/>
                    <a:pt x="2678" y="2878"/>
                    <a:pt x="3018" y="2852"/>
                  </a:cubicBezTo>
                  <a:cubicBezTo>
                    <a:pt x="3034" y="2875"/>
                    <a:pt x="3059" y="2889"/>
                    <a:pt x="3086" y="2889"/>
                  </a:cubicBezTo>
                  <a:cubicBezTo>
                    <a:pt x="3101" y="2889"/>
                    <a:pt x="3118" y="2884"/>
                    <a:pt x="3133" y="2874"/>
                  </a:cubicBezTo>
                  <a:cubicBezTo>
                    <a:pt x="3203" y="2854"/>
                    <a:pt x="3272" y="2836"/>
                    <a:pt x="3342" y="2820"/>
                  </a:cubicBezTo>
                  <a:cubicBezTo>
                    <a:pt x="3399" y="2811"/>
                    <a:pt x="3457" y="2806"/>
                    <a:pt x="3512" y="2797"/>
                  </a:cubicBezTo>
                  <a:lnTo>
                    <a:pt x="3509" y="2788"/>
                  </a:lnTo>
                  <a:cubicBezTo>
                    <a:pt x="3621" y="2746"/>
                    <a:pt x="3664" y="2601"/>
                    <a:pt x="3595" y="2524"/>
                  </a:cubicBezTo>
                  <a:cubicBezTo>
                    <a:pt x="3829" y="1899"/>
                    <a:pt x="4221" y="802"/>
                    <a:pt x="4794" y="649"/>
                  </a:cubicBezTo>
                  <a:cubicBezTo>
                    <a:pt x="4885" y="625"/>
                    <a:pt x="4951" y="612"/>
                    <a:pt x="5002" y="612"/>
                  </a:cubicBezTo>
                  <a:close/>
                  <a:moveTo>
                    <a:pt x="4825" y="1"/>
                  </a:moveTo>
                  <a:cubicBezTo>
                    <a:pt x="4820" y="1"/>
                    <a:pt x="4815" y="1"/>
                    <a:pt x="4810" y="1"/>
                  </a:cubicBezTo>
                  <a:cubicBezTo>
                    <a:pt x="4376" y="15"/>
                    <a:pt x="4159" y="546"/>
                    <a:pt x="3978" y="872"/>
                  </a:cubicBezTo>
                  <a:cubicBezTo>
                    <a:pt x="3696" y="1377"/>
                    <a:pt x="3470" y="1908"/>
                    <a:pt x="3281" y="2455"/>
                  </a:cubicBezTo>
                  <a:cubicBezTo>
                    <a:pt x="2890" y="2406"/>
                    <a:pt x="2477" y="2382"/>
                    <a:pt x="2068" y="2382"/>
                  </a:cubicBezTo>
                  <a:cubicBezTo>
                    <a:pt x="1748" y="2382"/>
                    <a:pt x="1430" y="2397"/>
                    <a:pt x="1129" y="2425"/>
                  </a:cubicBezTo>
                  <a:cubicBezTo>
                    <a:pt x="760" y="2460"/>
                    <a:pt x="289" y="2585"/>
                    <a:pt x="157" y="2979"/>
                  </a:cubicBezTo>
                  <a:cubicBezTo>
                    <a:pt x="0" y="3455"/>
                    <a:pt x="455" y="3774"/>
                    <a:pt x="785" y="4025"/>
                  </a:cubicBezTo>
                  <a:cubicBezTo>
                    <a:pt x="1360" y="4464"/>
                    <a:pt x="1988" y="4852"/>
                    <a:pt x="2662" y="5120"/>
                  </a:cubicBezTo>
                  <a:cubicBezTo>
                    <a:pt x="2334" y="5695"/>
                    <a:pt x="2145" y="6316"/>
                    <a:pt x="2056" y="6981"/>
                  </a:cubicBezTo>
                  <a:cubicBezTo>
                    <a:pt x="2004" y="7339"/>
                    <a:pt x="1847" y="7993"/>
                    <a:pt x="2203" y="8258"/>
                  </a:cubicBezTo>
                  <a:cubicBezTo>
                    <a:pt x="2296" y="8328"/>
                    <a:pt x="2395" y="8357"/>
                    <a:pt x="2495" y="8357"/>
                  </a:cubicBezTo>
                  <a:cubicBezTo>
                    <a:pt x="2829" y="8357"/>
                    <a:pt x="3181" y="8034"/>
                    <a:pt x="3410" y="7856"/>
                  </a:cubicBezTo>
                  <a:cubicBezTo>
                    <a:pt x="4013" y="7389"/>
                    <a:pt x="4591" y="6886"/>
                    <a:pt x="5124" y="6341"/>
                  </a:cubicBezTo>
                  <a:cubicBezTo>
                    <a:pt x="5978" y="7172"/>
                    <a:pt x="7028" y="7731"/>
                    <a:pt x="8185" y="8019"/>
                  </a:cubicBezTo>
                  <a:cubicBezTo>
                    <a:pt x="8204" y="8024"/>
                    <a:pt x="8222" y="8027"/>
                    <a:pt x="8241" y="8027"/>
                  </a:cubicBezTo>
                  <a:cubicBezTo>
                    <a:pt x="8360" y="8027"/>
                    <a:pt x="8477" y="7933"/>
                    <a:pt x="8472" y="7803"/>
                  </a:cubicBezTo>
                  <a:cubicBezTo>
                    <a:pt x="8428" y="6819"/>
                    <a:pt x="8267" y="5508"/>
                    <a:pt x="7633" y="4693"/>
                  </a:cubicBezTo>
                  <a:cubicBezTo>
                    <a:pt x="8239" y="4381"/>
                    <a:pt x="8806" y="3997"/>
                    <a:pt x="9305" y="3534"/>
                  </a:cubicBezTo>
                  <a:cubicBezTo>
                    <a:pt x="9585" y="3273"/>
                    <a:pt x="10148" y="2813"/>
                    <a:pt x="10051" y="2359"/>
                  </a:cubicBezTo>
                  <a:cubicBezTo>
                    <a:pt x="9976" y="2005"/>
                    <a:pt x="9624" y="1951"/>
                    <a:pt x="9300" y="1951"/>
                  </a:cubicBezTo>
                  <a:cubicBezTo>
                    <a:pt x="9174" y="1951"/>
                    <a:pt x="9052" y="1959"/>
                    <a:pt x="8952" y="1961"/>
                  </a:cubicBezTo>
                  <a:cubicBezTo>
                    <a:pt x="8153" y="1973"/>
                    <a:pt x="7303" y="1989"/>
                    <a:pt x="6523" y="2174"/>
                  </a:cubicBezTo>
                  <a:cubicBezTo>
                    <a:pt x="6424" y="1661"/>
                    <a:pt x="6102" y="1186"/>
                    <a:pt x="5793" y="777"/>
                  </a:cubicBezTo>
                  <a:cubicBezTo>
                    <a:pt x="5568" y="480"/>
                    <a:pt x="5245" y="1"/>
                    <a:pt x="48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8" name="Google Shape;68;p2"/>
          <p:cNvGrpSpPr/>
          <p:nvPr/>
        </p:nvGrpSpPr>
        <p:grpSpPr>
          <a:xfrm>
            <a:off x="996673" y="327406"/>
            <a:ext cx="367444" cy="325950"/>
            <a:chOff x="3200749" y="4607951"/>
            <a:chExt cx="250388" cy="222113"/>
          </a:xfrm>
        </p:grpSpPr>
        <p:sp>
          <p:nvSpPr>
            <p:cNvPr id="69" name="Google Shape;69;p2"/>
            <p:cNvSpPr/>
            <p:nvPr/>
          </p:nvSpPr>
          <p:spPr>
            <a:xfrm>
              <a:off x="3212638" y="4655639"/>
              <a:ext cx="230435" cy="164429"/>
            </a:xfrm>
            <a:custGeom>
              <a:avLst/>
              <a:gdLst/>
              <a:ahLst/>
              <a:cxnLst/>
              <a:rect l="l" t="t" r="r" b="b"/>
              <a:pathLst>
                <a:path w="12404" h="8851" extrusionOk="0">
                  <a:moveTo>
                    <a:pt x="6842" y="0"/>
                  </a:moveTo>
                  <a:cubicBezTo>
                    <a:pt x="6707" y="0"/>
                    <a:pt x="6570" y="14"/>
                    <a:pt x="6433" y="43"/>
                  </a:cubicBezTo>
                  <a:cubicBezTo>
                    <a:pt x="5732" y="177"/>
                    <a:pt x="5165" y="644"/>
                    <a:pt x="4665" y="1111"/>
                  </a:cubicBezTo>
                  <a:cubicBezTo>
                    <a:pt x="4606" y="1169"/>
                    <a:pt x="4535" y="1196"/>
                    <a:pt x="4465" y="1196"/>
                  </a:cubicBezTo>
                  <a:cubicBezTo>
                    <a:pt x="4375" y="1196"/>
                    <a:pt x="4287" y="1152"/>
                    <a:pt x="4231" y="1078"/>
                  </a:cubicBezTo>
                  <a:cubicBezTo>
                    <a:pt x="3829" y="515"/>
                    <a:pt x="3328" y="285"/>
                    <a:pt x="2859" y="285"/>
                  </a:cubicBezTo>
                  <a:cubicBezTo>
                    <a:pt x="1772" y="285"/>
                    <a:pt x="863" y="1523"/>
                    <a:pt x="1796" y="2712"/>
                  </a:cubicBezTo>
                  <a:cubicBezTo>
                    <a:pt x="1863" y="2712"/>
                    <a:pt x="1929" y="2712"/>
                    <a:pt x="1963" y="2745"/>
                  </a:cubicBezTo>
                  <a:cubicBezTo>
                    <a:pt x="2163" y="2779"/>
                    <a:pt x="2163" y="3112"/>
                    <a:pt x="1963" y="3146"/>
                  </a:cubicBezTo>
                  <a:cubicBezTo>
                    <a:pt x="1062" y="3279"/>
                    <a:pt x="61" y="3713"/>
                    <a:pt x="28" y="4814"/>
                  </a:cubicBezTo>
                  <a:cubicBezTo>
                    <a:pt x="1" y="5765"/>
                    <a:pt x="726" y="6339"/>
                    <a:pt x="1537" y="6339"/>
                  </a:cubicBezTo>
                  <a:cubicBezTo>
                    <a:pt x="1722" y="6339"/>
                    <a:pt x="1911" y="6310"/>
                    <a:pt x="2096" y="6248"/>
                  </a:cubicBezTo>
                  <a:cubicBezTo>
                    <a:pt x="2123" y="6239"/>
                    <a:pt x="2150" y="6235"/>
                    <a:pt x="2177" y="6235"/>
                  </a:cubicBezTo>
                  <a:cubicBezTo>
                    <a:pt x="2346" y="6235"/>
                    <a:pt x="2487" y="6404"/>
                    <a:pt x="2430" y="6548"/>
                  </a:cubicBezTo>
                  <a:cubicBezTo>
                    <a:pt x="2152" y="7290"/>
                    <a:pt x="2246" y="8404"/>
                    <a:pt x="3164" y="8404"/>
                  </a:cubicBezTo>
                  <a:cubicBezTo>
                    <a:pt x="3236" y="8404"/>
                    <a:pt x="3314" y="8397"/>
                    <a:pt x="3397" y="8383"/>
                  </a:cubicBezTo>
                  <a:cubicBezTo>
                    <a:pt x="3931" y="8316"/>
                    <a:pt x="4264" y="7882"/>
                    <a:pt x="4498" y="7415"/>
                  </a:cubicBezTo>
                  <a:cubicBezTo>
                    <a:pt x="4498" y="7349"/>
                    <a:pt x="4498" y="7315"/>
                    <a:pt x="4498" y="7249"/>
                  </a:cubicBezTo>
                  <a:cubicBezTo>
                    <a:pt x="4498" y="7149"/>
                    <a:pt x="4598" y="7115"/>
                    <a:pt x="4665" y="7082"/>
                  </a:cubicBezTo>
                  <a:cubicBezTo>
                    <a:pt x="4684" y="7053"/>
                    <a:pt x="4713" y="7041"/>
                    <a:pt x="4745" y="7041"/>
                  </a:cubicBezTo>
                  <a:cubicBezTo>
                    <a:pt x="4826" y="7041"/>
                    <a:pt x="4922" y="7120"/>
                    <a:pt x="4898" y="7215"/>
                  </a:cubicBezTo>
                  <a:cubicBezTo>
                    <a:pt x="4898" y="7249"/>
                    <a:pt x="4865" y="7282"/>
                    <a:pt x="4865" y="7349"/>
                  </a:cubicBezTo>
                  <a:cubicBezTo>
                    <a:pt x="4995" y="8132"/>
                    <a:pt x="5636" y="8851"/>
                    <a:pt x="6476" y="8851"/>
                  </a:cubicBezTo>
                  <a:cubicBezTo>
                    <a:pt x="6495" y="8851"/>
                    <a:pt x="6514" y="8850"/>
                    <a:pt x="6533" y="8850"/>
                  </a:cubicBezTo>
                  <a:cubicBezTo>
                    <a:pt x="7533" y="8816"/>
                    <a:pt x="7967" y="7916"/>
                    <a:pt x="8100" y="7082"/>
                  </a:cubicBezTo>
                  <a:cubicBezTo>
                    <a:pt x="8120" y="6985"/>
                    <a:pt x="8219" y="6933"/>
                    <a:pt x="8317" y="6933"/>
                  </a:cubicBezTo>
                  <a:cubicBezTo>
                    <a:pt x="8388" y="6933"/>
                    <a:pt x="8459" y="6959"/>
                    <a:pt x="8501" y="7015"/>
                  </a:cubicBezTo>
                  <a:cubicBezTo>
                    <a:pt x="8534" y="7015"/>
                    <a:pt x="8601" y="7048"/>
                    <a:pt x="8601" y="7115"/>
                  </a:cubicBezTo>
                  <a:cubicBezTo>
                    <a:pt x="8745" y="7674"/>
                    <a:pt x="9182" y="7911"/>
                    <a:pt x="9658" y="7911"/>
                  </a:cubicBezTo>
                  <a:cubicBezTo>
                    <a:pt x="10063" y="7911"/>
                    <a:pt x="10496" y="7740"/>
                    <a:pt x="10802" y="7449"/>
                  </a:cubicBezTo>
                  <a:cubicBezTo>
                    <a:pt x="11103" y="7182"/>
                    <a:pt x="11336" y="6748"/>
                    <a:pt x="11303" y="6315"/>
                  </a:cubicBezTo>
                  <a:cubicBezTo>
                    <a:pt x="11269" y="5914"/>
                    <a:pt x="11036" y="5681"/>
                    <a:pt x="10769" y="5381"/>
                  </a:cubicBezTo>
                  <a:cubicBezTo>
                    <a:pt x="10736" y="5347"/>
                    <a:pt x="10736" y="5347"/>
                    <a:pt x="10702" y="5314"/>
                  </a:cubicBezTo>
                  <a:cubicBezTo>
                    <a:pt x="10536" y="5214"/>
                    <a:pt x="10469" y="4880"/>
                    <a:pt x="10736" y="4814"/>
                  </a:cubicBezTo>
                  <a:cubicBezTo>
                    <a:pt x="11937" y="4547"/>
                    <a:pt x="12404" y="3346"/>
                    <a:pt x="11636" y="2345"/>
                  </a:cubicBezTo>
                  <a:cubicBezTo>
                    <a:pt x="11238" y="1833"/>
                    <a:pt x="10699" y="1623"/>
                    <a:pt x="10137" y="1623"/>
                  </a:cubicBezTo>
                  <a:cubicBezTo>
                    <a:pt x="9710" y="1623"/>
                    <a:pt x="9270" y="1743"/>
                    <a:pt x="8868" y="1945"/>
                  </a:cubicBezTo>
                  <a:cubicBezTo>
                    <a:pt x="8823" y="1972"/>
                    <a:pt x="8774" y="1984"/>
                    <a:pt x="8726" y="1984"/>
                  </a:cubicBezTo>
                  <a:cubicBezTo>
                    <a:pt x="8595" y="1984"/>
                    <a:pt x="8476" y="1891"/>
                    <a:pt x="8501" y="1745"/>
                  </a:cubicBezTo>
                  <a:cubicBezTo>
                    <a:pt x="8618" y="694"/>
                    <a:pt x="7789" y="0"/>
                    <a:pt x="68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2"/>
            <p:cNvSpPr/>
            <p:nvPr/>
          </p:nvSpPr>
          <p:spPr>
            <a:xfrm>
              <a:off x="3336476" y="4617314"/>
              <a:ext cx="91717" cy="63312"/>
            </a:xfrm>
            <a:custGeom>
              <a:avLst/>
              <a:gdLst/>
              <a:ahLst/>
              <a:cxnLst/>
              <a:rect l="l" t="t" r="r" b="b"/>
              <a:pathLst>
                <a:path w="4937" h="3408" extrusionOk="0">
                  <a:moveTo>
                    <a:pt x="2449" y="1"/>
                  </a:moveTo>
                  <a:cubicBezTo>
                    <a:pt x="1460" y="1"/>
                    <a:pt x="404" y="590"/>
                    <a:pt x="0" y="1506"/>
                  </a:cubicBezTo>
                  <a:cubicBezTo>
                    <a:pt x="71" y="1498"/>
                    <a:pt x="144" y="1494"/>
                    <a:pt x="218" y="1494"/>
                  </a:cubicBezTo>
                  <a:cubicBezTo>
                    <a:pt x="458" y="1494"/>
                    <a:pt x="713" y="1538"/>
                    <a:pt x="967" y="1639"/>
                  </a:cubicBezTo>
                  <a:cubicBezTo>
                    <a:pt x="1801" y="1940"/>
                    <a:pt x="2302" y="2607"/>
                    <a:pt x="2335" y="3407"/>
                  </a:cubicBezTo>
                  <a:cubicBezTo>
                    <a:pt x="2710" y="3282"/>
                    <a:pt x="3105" y="3215"/>
                    <a:pt x="3487" y="3215"/>
                  </a:cubicBezTo>
                  <a:cubicBezTo>
                    <a:pt x="3819" y="3215"/>
                    <a:pt x="4142" y="3266"/>
                    <a:pt x="4437" y="3374"/>
                  </a:cubicBezTo>
                  <a:cubicBezTo>
                    <a:pt x="4937" y="2106"/>
                    <a:pt x="4603" y="572"/>
                    <a:pt x="3136" y="105"/>
                  </a:cubicBezTo>
                  <a:cubicBezTo>
                    <a:pt x="2917" y="34"/>
                    <a:pt x="2685" y="1"/>
                    <a:pt x="2449" y="1"/>
                  </a:cubicBezTo>
                  <a:close/>
                </a:path>
              </a:pathLst>
            </a:custGeom>
            <a:solidFill>
              <a:srgbClr val="FFE7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2"/>
            <p:cNvSpPr/>
            <p:nvPr/>
          </p:nvSpPr>
          <p:spPr>
            <a:xfrm>
              <a:off x="3200749" y="4607951"/>
              <a:ext cx="250388" cy="222113"/>
            </a:xfrm>
            <a:custGeom>
              <a:avLst/>
              <a:gdLst/>
              <a:ahLst/>
              <a:cxnLst/>
              <a:rect l="l" t="t" r="r" b="b"/>
              <a:pathLst>
                <a:path w="13478" h="11956" extrusionOk="0">
                  <a:moveTo>
                    <a:pt x="9780" y="517"/>
                  </a:moveTo>
                  <a:cubicBezTo>
                    <a:pt x="10007" y="517"/>
                    <a:pt x="10231" y="547"/>
                    <a:pt x="10442" y="609"/>
                  </a:cubicBezTo>
                  <a:cubicBezTo>
                    <a:pt x="11909" y="1076"/>
                    <a:pt x="12243" y="2610"/>
                    <a:pt x="11743" y="3878"/>
                  </a:cubicBezTo>
                  <a:cubicBezTo>
                    <a:pt x="11457" y="3773"/>
                    <a:pt x="11145" y="3722"/>
                    <a:pt x="10824" y="3722"/>
                  </a:cubicBezTo>
                  <a:cubicBezTo>
                    <a:pt x="10432" y="3722"/>
                    <a:pt x="10026" y="3798"/>
                    <a:pt x="9641" y="3945"/>
                  </a:cubicBezTo>
                  <a:cubicBezTo>
                    <a:pt x="9608" y="3111"/>
                    <a:pt x="9107" y="2444"/>
                    <a:pt x="8273" y="2143"/>
                  </a:cubicBezTo>
                  <a:cubicBezTo>
                    <a:pt x="7999" y="2061"/>
                    <a:pt x="7724" y="2001"/>
                    <a:pt x="7469" y="2001"/>
                  </a:cubicBezTo>
                  <a:cubicBezTo>
                    <a:pt x="7413" y="2001"/>
                    <a:pt x="7359" y="2004"/>
                    <a:pt x="7306" y="2010"/>
                  </a:cubicBezTo>
                  <a:cubicBezTo>
                    <a:pt x="7713" y="1087"/>
                    <a:pt x="8784" y="517"/>
                    <a:pt x="9780" y="517"/>
                  </a:cubicBezTo>
                  <a:close/>
                  <a:moveTo>
                    <a:pt x="7482" y="2567"/>
                  </a:moveTo>
                  <a:cubicBezTo>
                    <a:pt x="8429" y="2567"/>
                    <a:pt x="9258" y="3261"/>
                    <a:pt x="9141" y="4312"/>
                  </a:cubicBezTo>
                  <a:cubicBezTo>
                    <a:pt x="9116" y="4458"/>
                    <a:pt x="9235" y="4551"/>
                    <a:pt x="9366" y="4551"/>
                  </a:cubicBezTo>
                  <a:cubicBezTo>
                    <a:pt x="9414" y="4551"/>
                    <a:pt x="9463" y="4539"/>
                    <a:pt x="9508" y="4512"/>
                  </a:cubicBezTo>
                  <a:cubicBezTo>
                    <a:pt x="9910" y="4310"/>
                    <a:pt x="10350" y="4190"/>
                    <a:pt x="10777" y="4190"/>
                  </a:cubicBezTo>
                  <a:cubicBezTo>
                    <a:pt x="11339" y="4190"/>
                    <a:pt x="11878" y="4400"/>
                    <a:pt x="12276" y="4912"/>
                  </a:cubicBezTo>
                  <a:cubicBezTo>
                    <a:pt x="13044" y="5913"/>
                    <a:pt x="12577" y="7114"/>
                    <a:pt x="11376" y="7381"/>
                  </a:cubicBezTo>
                  <a:cubicBezTo>
                    <a:pt x="11109" y="7447"/>
                    <a:pt x="11176" y="7781"/>
                    <a:pt x="11342" y="7881"/>
                  </a:cubicBezTo>
                  <a:cubicBezTo>
                    <a:pt x="11376" y="7881"/>
                    <a:pt x="11376" y="7914"/>
                    <a:pt x="11409" y="7948"/>
                  </a:cubicBezTo>
                  <a:cubicBezTo>
                    <a:pt x="11676" y="8248"/>
                    <a:pt x="11909" y="8448"/>
                    <a:pt x="11943" y="8882"/>
                  </a:cubicBezTo>
                  <a:cubicBezTo>
                    <a:pt x="11976" y="9315"/>
                    <a:pt x="11743" y="9716"/>
                    <a:pt x="11442" y="10016"/>
                  </a:cubicBezTo>
                  <a:cubicBezTo>
                    <a:pt x="11139" y="10304"/>
                    <a:pt x="10711" y="10475"/>
                    <a:pt x="10309" y="10475"/>
                  </a:cubicBezTo>
                  <a:cubicBezTo>
                    <a:pt x="9829" y="10475"/>
                    <a:pt x="9386" y="10230"/>
                    <a:pt x="9241" y="9649"/>
                  </a:cubicBezTo>
                  <a:cubicBezTo>
                    <a:pt x="9241" y="9615"/>
                    <a:pt x="9174" y="9582"/>
                    <a:pt x="9141" y="9549"/>
                  </a:cubicBezTo>
                  <a:cubicBezTo>
                    <a:pt x="9099" y="9507"/>
                    <a:pt x="9029" y="9483"/>
                    <a:pt x="8959" y="9483"/>
                  </a:cubicBezTo>
                  <a:cubicBezTo>
                    <a:pt x="8860" y="9483"/>
                    <a:pt x="8760" y="9532"/>
                    <a:pt x="8740" y="9649"/>
                  </a:cubicBezTo>
                  <a:cubicBezTo>
                    <a:pt x="8607" y="10483"/>
                    <a:pt x="8173" y="11383"/>
                    <a:pt x="7173" y="11417"/>
                  </a:cubicBezTo>
                  <a:cubicBezTo>
                    <a:pt x="7137" y="11419"/>
                    <a:pt x="7102" y="11421"/>
                    <a:pt x="7068" y="11421"/>
                  </a:cubicBezTo>
                  <a:cubicBezTo>
                    <a:pt x="6252" y="11421"/>
                    <a:pt x="5633" y="10684"/>
                    <a:pt x="5505" y="9916"/>
                  </a:cubicBezTo>
                  <a:cubicBezTo>
                    <a:pt x="5505" y="9849"/>
                    <a:pt x="5538" y="9816"/>
                    <a:pt x="5538" y="9782"/>
                  </a:cubicBezTo>
                  <a:cubicBezTo>
                    <a:pt x="5562" y="9687"/>
                    <a:pt x="5466" y="9608"/>
                    <a:pt x="5385" y="9608"/>
                  </a:cubicBezTo>
                  <a:cubicBezTo>
                    <a:pt x="5353" y="9608"/>
                    <a:pt x="5324" y="9620"/>
                    <a:pt x="5305" y="9649"/>
                  </a:cubicBezTo>
                  <a:cubicBezTo>
                    <a:pt x="5238" y="9682"/>
                    <a:pt x="5138" y="9716"/>
                    <a:pt x="5138" y="9816"/>
                  </a:cubicBezTo>
                  <a:cubicBezTo>
                    <a:pt x="5138" y="9882"/>
                    <a:pt x="5138" y="9916"/>
                    <a:pt x="5138" y="9982"/>
                  </a:cubicBezTo>
                  <a:cubicBezTo>
                    <a:pt x="4904" y="10449"/>
                    <a:pt x="4571" y="10883"/>
                    <a:pt x="4037" y="10950"/>
                  </a:cubicBezTo>
                  <a:cubicBezTo>
                    <a:pt x="3954" y="10964"/>
                    <a:pt x="3876" y="10971"/>
                    <a:pt x="3804" y="10971"/>
                  </a:cubicBezTo>
                  <a:cubicBezTo>
                    <a:pt x="2890" y="10971"/>
                    <a:pt x="2822" y="9857"/>
                    <a:pt x="3070" y="9115"/>
                  </a:cubicBezTo>
                  <a:cubicBezTo>
                    <a:pt x="3127" y="8971"/>
                    <a:pt x="2986" y="8802"/>
                    <a:pt x="2817" y="8802"/>
                  </a:cubicBezTo>
                  <a:cubicBezTo>
                    <a:pt x="2790" y="8802"/>
                    <a:pt x="2763" y="8806"/>
                    <a:pt x="2736" y="8815"/>
                  </a:cubicBezTo>
                  <a:cubicBezTo>
                    <a:pt x="2551" y="8877"/>
                    <a:pt x="2362" y="8906"/>
                    <a:pt x="2177" y="8906"/>
                  </a:cubicBezTo>
                  <a:cubicBezTo>
                    <a:pt x="1366" y="8906"/>
                    <a:pt x="641" y="8332"/>
                    <a:pt x="668" y="7381"/>
                  </a:cubicBezTo>
                  <a:cubicBezTo>
                    <a:pt x="701" y="6280"/>
                    <a:pt x="1702" y="5846"/>
                    <a:pt x="2603" y="5713"/>
                  </a:cubicBezTo>
                  <a:cubicBezTo>
                    <a:pt x="2803" y="5679"/>
                    <a:pt x="2803" y="5346"/>
                    <a:pt x="2603" y="5312"/>
                  </a:cubicBezTo>
                  <a:cubicBezTo>
                    <a:pt x="2569" y="5279"/>
                    <a:pt x="2503" y="5279"/>
                    <a:pt x="2436" y="5279"/>
                  </a:cubicBezTo>
                  <a:cubicBezTo>
                    <a:pt x="1503" y="4090"/>
                    <a:pt x="2412" y="2852"/>
                    <a:pt x="3499" y="2852"/>
                  </a:cubicBezTo>
                  <a:cubicBezTo>
                    <a:pt x="3968" y="2852"/>
                    <a:pt x="4469" y="3082"/>
                    <a:pt x="4871" y="3645"/>
                  </a:cubicBezTo>
                  <a:cubicBezTo>
                    <a:pt x="4946" y="3719"/>
                    <a:pt x="5031" y="3763"/>
                    <a:pt x="5116" y="3763"/>
                  </a:cubicBezTo>
                  <a:cubicBezTo>
                    <a:pt x="5181" y="3763"/>
                    <a:pt x="5246" y="3736"/>
                    <a:pt x="5305" y="3678"/>
                  </a:cubicBezTo>
                  <a:cubicBezTo>
                    <a:pt x="5805" y="3211"/>
                    <a:pt x="6372" y="2744"/>
                    <a:pt x="7073" y="2610"/>
                  </a:cubicBezTo>
                  <a:cubicBezTo>
                    <a:pt x="7210" y="2581"/>
                    <a:pt x="7347" y="2567"/>
                    <a:pt x="7482" y="2567"/>
                  </a:cubicBezTo>
                  <a:close/>
                  <a:moveTo>
                    <a:pt x="9790" y="1"/>
                  </a:moveTo>
                  <a:cubicBezTo>
                    <a:pt x="8522" y="1"/>
                    <a:pt x="7191" y="807"/>
                    <a:pt x="6906" y="2077"/>
                  </a:cubicBezTo>
                  <a:cubicBezTo>
                    <a:pt x="6239" y="2244"/>
                    <a:pt x="5672" y="2644"/>
                    <a:pt x="5138" y="3077"/>
                  </a:cubicBezTo>
                  <a:cubicBezTo>
                    <a:pt x="4674" y="2573"/>
                    <a:pt x="4038" y="2239"/>
                    <a:pt x="3387" y="2239"/>
                  </a:cubicBezTo>
                  <a:cubicBezTo>
                    <a:pt x="2962" y="2239"/>
                    <a:pt x="2531" y="2381"/>
                    <a:pt x="2136" y="2711"/>
                  </a:cubicBezTo>
                  <a:cubicBezTo>
                    <a:pt x="1302" y="3411"/>
                    <a:pt x="1302" y="4545"/>
                    <a:pt x="1936" y="5312"/>
                  </a:cubicBezTo>
                  <a:cubicBezTo>
                    <a:pt x="868" y="5513"/>
                    <a:pt x="1" y="6513"/>
                    <a:pt x="168" y="7681"/>
                  </a:cubicBezTo>
                  <a:cubicBezTo>
                    <a:pt x="290" y="8780"/>
                    <a:pt x="1195" y="9432"/>
                    <a:pt x="2166" y="9432"/>
                  </a:cubicBezTo>
                  <a:cubicBezTo>
                    <a:pt x="2256" y="9432"/>
                    <a:pt x="2346" y="9427"/>
                    <a:pt x="2436" y="9415"/>
                  </a:cubicBezTo>
                  <a:lnTo>
                    <a:pt x="2436" y="9415"/>
                  </a:lnTo>
                  <a:cubicBezTo>
                    <a:pt x="2269" y="10283"/>
                    <a:pt x="2336" y="11283"/>
                    <a:pt x="3370" y="11517"/>
                  </a:cubicBezTo>
                  <a:cubicBezTo>
                    <a:pt x="3495" y="11546"/>
                    <a:pt x="3615" y="11559"/>
                    <a:pt x="3729" y="11559"/>
                  </a:cubicBezTo>
                  <a:cubicBezTo>
                    <a:pt x="4406" y="11559"/>
                    <a:pt x="4895" y="11082"/>
                    <a:pt x="5238" y="10483"/>
                  </a:cubicBezTo>
                  <a:cubicBezTo>
                    <a:pt x="5460" y="11340"/>
                    <a:pt x="6256" y="11955"/>
                    <a:pt x="7167" y="11955"/>
                  </a:cubicBezTo>
                  <a:cubicBezTo>
                    <a:pt x="7213" y="11955"/>
                    <a:pt x="7259" y="11954"/>
                    <a:pt x="7306" y="11950"/>
                  </a:cubicBezTo>
                  <a:cubicBezTo>
                    <a:pt x="8140" y="11917"/>
                    <a:pt x="8974" y="11217"/>
                    <a:pt x="9174" y="10383"/>
                  </a:cubicBezTo>
                  <a:cubicBezTo>
                    <a:pt x="9440" y="10773"/>
                    <a:pt x="9905" y="10956"/>
                    <a:pt x="10397" y="10956"/>
                  </a:cubicBezTo>
                  <a:cubicBezTo>
                    <a:pt x="10830" y="10956"/>
                    <a:pt x="11284" y="10815"/>
                    <a:pt x="11643" y="10549"/>
                  </a:cubicBezTo>
                  <a:cubicBezTo>
                    <a:pt x="12410" y="9949"/>
                    <a:pt x="12877" y="8381"/>
                    <a:pt x="11976" y="7747"/>
                  </a:cubicBezTo>
                  <a:cubicBezTo>
                    <a:pt x="12977" y="7280"/>
                    <a:pt x="13477" y="6113"/>
                    <a:pt x="12977" y="5046"/>
                  </a:cubicBezTo>
                  <a:cubicBezTo>
                    <a:pt x="12777" y="4645"/>
                    <a:pt x="12510" y="4345"/>
                    <a:pt x="12210" y="4112"/>
                  </a:cubicBezTo>
                  <a:cubicBezTo>
                    <a:pt x="13010" y="2711"/>
                    <a:pt x="12343" y="809"/>
                    <a:pt x="10842" y="209"/>
                  </a:cubicBezTo>
                  <a:cubicBezTo>
                    <a:pt x="10514" y="67"/>
                    <a:pt x="10155" y="1"/>
                    <a:pt x="9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72"/>
        <p:cNvGrpSpPr/>
        <p:nvPr/>
      </p:nvGrpSpPr>
      <p:grpSpPr>
        <a:xfrm>
          <a:off x="0" y="0"/>
          <a:ext cx="0" cy="0"/>
          <a:chOff x="0" y="0"/>
          <a:chExt cx="0" cy="0"/>
        </a:xfrm>
      </p:grpSpPr>
      <p:sp>
        <p:nvSpPr>
          <p:cNvPr id="73" name="Google Shape;73;p3"/>
          <p:cNvSpPr/>
          <p:nvPr/>
        </p:nvSpPr>
        <p:spPr>
          <a:xfrm>
            <a:off x="6547784" y="-278499"/>
            <a:ext cx="2631130" cy="1290026"/>
          </a:xfrm>
          <a:custGeom>
            <a:avLst/>
            <a:gdLst/>
            <a:ahLst/>
            <a:cxnLst/>
            <a:rect l="l" t="t" r="r" b="b"/>
            <a:pathLst>
              <a:path w="16766" h="8220" extrusionOk="0">
                <a:moveTo>
                  <a:pt x="16619" y="0"/>
                </a:moveTo>
                <a:lnTo>
                  <a:pt x="1" y="306"/>
                </a:lnTo>
                <a:cubicBezTo>
                  <a:pt x="61" y="421"/>
                  <a:pt x="130" y="530"/>
                  <a:pt x="209" y="629"/>
                </a:cubicBezTo>
                <a:cubicBezTo>
                  <a:pt x="561" y="1077"/>
                  <a:pt x="1090" y="1341"/>
                  <a:pt x="1620" y="1341"/>
                </a:cubicBezTo>
                <a:cubicBezTo>
                  <a:pt x="1653" y="1341"/>
                  <a:pt x="1687" y="1340"/>
                  <a:pt x="1720" y="1338"/>
                </a:cubicBezTo>
                <a:cubicBezTo>
                  <a:pt x="2137" y="1311"/>
                  <a:pt x="2547" y="1128"/>
                  <a:pt x="2959" y="1128"/>
                </a:cubicBezTo>
                <a:cubicBezTo>
                  <a:pt x="3033" y="1128"/>
                  <a:pt x="3106" y="1133"/>
                  <a:pt x="3180" y="1147"/>
                </a:cubicBezTo>
                <a:cubicBezTo>
                  <a:pt x="3277" y="1165"/>
                  <a:pt x="3367" y="1194"/>
                  <a:pt x="3455" y="1233"/>
                </a:cubicBezTo>
                <a:cubicBezTo>
                  <a:pt x="3474" y="1242"/>
                  <a:pt x="3493" y="1250"/>
                  <a:pt x="3511" y="1261"/>
                </a:cubicBezTo>
                <a:lnTo>
                  <a:pt x="3512" y="1261"/>
                </a:lnTo>
                <a:cubicBezTo>
                  <a:pt x="4178" y="1599"/>
                  <a:pt x="4587" y="2502"/>
                  <a:pt x="5216" y="2997"/>
                </a:cubicBezTo>
                <a:cubicBezTo>
                  <a:pt x="5642" y="3331"/>
                  <a:pt x="6137" y="3458"/>
                  <a:pt x="6653" y="3458"/>
                </a:cubicBezTo>
                <a:cubicBezTo>
                  <a:pt x="7281" y="3458"/>
                  <a:pt x="7939" y="3268"/>
                  <a:pt x="8534" y="3032"/>
                </a:cubicBezTo>
                <a:cubicBezTo>
                  <a:pt x="9061" y="2823"/>
                  <a:pt x="9606" y="2582"/>
                  <a:pt x="10155" y="2582"/>
                </a:cubicBezTo>
                <a:cubicBezTo>
                  <a:pt x="10271" y="2582"/>
                  <a:pt x="10386" y="2593"/>
                  <a:pt x="10502" y="2617"/>
                </a:cubicBezTo>
                <a:cubicBezTo>
                  <a:pt x="11491" y="2819"/>
                  <a:pt x="12129" y="3901"/>
                  <a:pt x="12548" y="4929"/>
                </a:cubicBezTo>
                <a:cubicBezTo>
                  <a:pt x="12966" y="5958"/>
                  <a:pt x="13334" y="7102"/>
                  <a:pt x="14165" y="7742"/>
                </a:cubicBezTo>
                <a:cubicBezTo>
                  <a:pt x="14587" y="8068"/>
                  <a:pt x="15094" y="8220"/>
                  <a:pt x="15606" y="8220"/>
                </a:cubicBezTo>
                <a:cubicBezTo>
                  <a:pt x="16002" y="8220"/>
                  <a:pt x="16401" y="8129"/>
                  <a:pt x="16766" y="7956"/>
                </a:cubicBezTo>
                <a:lnTo>
                  <a:pt x="16619" y="0"/>
                </a:ln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3"/>
          <p:cNvSpPr/>
          <p:nvPr/>
        </p:nvSpPr>
        <p:spPr>
          <a:xfrm>
            <a:off x="7408253" y="1455793"/>
            <a:ext cx="2249157" cy="4099051"/>
          </a:xfrm>
          <a:custGeom>
            <a:avLst/>
            <a:gdLst/>
            <a:ahLst/>
            <a:cxnLst/>
            <a:rect l="l" t="t" r="r" b="b"/>
            <a:pathLst>
              <a:path w="14332" h="26119" extrusionOk="0">
                <a:moveTo>
                  <a:pt x="12104" y="0"/>
                </a:moveTo>
                <a:cubicBezTo>
                  <a:pt x="11836" y="0"/>
                  <a:pt x="11579" y="100"/>
                  <a:pt x="11338" y="207"/>
                </a:cubicBezTo>
                <a:cubicBezTo>
                  <a:pt x="11049" y="335"/>
                  <a:pt x="10764" y="475"/>
                  <a:pt x="10478" y="610"/>
                </a:cubicBezTo>
                <a:cubicBezTo>
                  <a:pt x="9890" y="885"/>
                  <a:pt x="9294" y="1149"/>
                  <a:pt x="8713" y="1440"/>
                </a:cubicBezTo>
                <a:cubicBezTo>
                  <a:pt x="8495" y="1549"/>
                  <a:pt x="8298" y="1691"/>
                  <a:pt x="8201" y="1922"/>
                </a:cubicBezTo>
                <a:cubicBezTo>
                  <a:pt x="8095" y="2174"/>
                  <a:pt x="8110" y="2467"/>
                  <a:pt x="8106" y="2735"/>
                </a:cubicBezTo>
                <a:cubicBezTo>
                  <a:pt x="8097" y="3377"/>
                  <a:pt x="8121" y="4019"/>
                  <a:pt x="8176" y="4658"/>
                </a:cubicBezTo>
                <a:cubicBezTo>
                  <a:pt x="8228" y="5277"/>
                  <a:pt x="8331" y="5899"/>
                  <a:pt x="8283" y="6521"/>
                </a:cubicBezTo>
                <a:cubicBezTo>
                  <a:pt x="8242" y="7056"/>
                  <a:pt x="8055" y="7556"/>
                  <a:pt x="7761" y="8004"/>
                </a:cubicBezTo>
                <a:cubicBezTo>
                  <a:pt x="7173" y="8897"/>
                  <a:pt x="6276" y="9476"/>
                  <a:pt x="5434" y="10099"/>
                </a:cubicBezTo>
                <a:cubicBezTo>
                  <a:pt x="5008" y="10415"/>
                  <a:pt x="4600" y="10769"/>
                  <a:pt x="4338" y="11238"/>
                </a:cubicBezTo>
                <a:cubicBezTo>
                  <a:pt x="4078" y="11703"/>
                  <a:pt x="3973" y="12231"/>
                  <a:pt x="3932" y="12758"/>
                </a:cubicBezTo>
                <a:cubicBezTo>
                  <a:pt x="3854" y="13776"/>
                  <a:pt x="4023" y="14819"/>
                  <a:pt x="3717" y="15812"/>
                </a:cubicBezTo>
                <a:cubicBezTo>
                  <a:pt x="3574" y="16273"/>
                  <a:pt x="3319" y="16702"/>
                  <a:pt x="2917" y="16981"/>
                </a:cubicBezTo>
                <a:cubicBezTo>
                  <a:pt x="2489" y="17279"/>
                  <a:pt x="1977" y="17419"/>
                  <a:pt x="1536" y="17694"/>
                </a:cubicBezTo>
                <a:cubicBezTo>
                  <a:pt x="639" y="18252"/>
                  <a:pt x="327" y="19323"/>
                  <a:pt x="152" y="20304"/>
                </a:cubicBezTo>
                <a:cubicBezTo>
                  <a:pt x="48" y="20891"/>
                  <a:pt x="1" y="21500"/>
                  <a:pt x="140" y="22087"/>
                </a:cubicBezTo>
                <a:cubicBezTo>
                  <a:pt x="259" y="22589"/>
                  <a:pt x="523" y="23040"/>
                  <a:pt x="855" y="23429"/>
                </a:cubicBezTo>
                <a:cubicBezTo>
                  <a:pt x="1544" y="24236"/>
                  <a:pt x="3187" y="24329"/>
                  <a:pt x="3333" y="25366"/>
                </a:cubicBezTo>
                <a:cubicBezTo>
                  <a:pt x="3413" y="25937"/>
                  <a:pt x="4213" y="26116"/>
                  <a:pt x="4450" y="26116"/>
                </a:cubicBezTo>
                <a:cubicBezTo>
                  <a:pt x="4499" y="26116"/>
                  <a:pt x="4524" y="26108"/>
                  <a:pt x="4512" y="26094"/>
                </a:cubicBezTo>
                <a:lnTo>
                  <a:pt x="4512" y="26094"/>
                </a:lnTo>
                <a:cubicBezTo>
                  <a:pt x="5752" y="26098"/>
                  <a:pt x="6992" y="26103"/>
                  <a:pt x="8231" y="26108"/>
                </a:cubicBezTo>
                <a:cubicBezTo>
                  <a:pt x="8884" y="26110"/>
                  <a:pt x="9536" y="26113"/>
                  <a:pt x="10188" y="26115"/>
                </a:cubicBezTo>
                <a:cubicBezTo>
                  <a:pt x="10509" y="26116"/>
                  <a:pt x="10831" y="26117"/>
                  <a:pt x="11153" y="26118"/>
                </a:cubicBezTo>
                <a:cubicBezTo>
                  <a:pt x="11181" y="26118"/>
                  <a:pt x="11210" y="26118"/>
                  <a:pt x="11238" y="26118"/>
                </a:cubicBezTo>
                <a:cubicBezTo>
                  <a:pt x="11502" y="26118"/>
                  <a:pt x="11768" y="26112"/>
                  <a:pt x="12030" y="26066"/>
                </a:cubicBezTo>
                <a:cubicBezTo>
                  <a:pt x="12510" y="25980"/>
                  <a:pt x="12981" y="25708"/>
                  <a:pt x="13161" y="25232"/>
                </a:cubicBezTo>
                <a:cubicBezTo>
                  <a:pt x="13200" y="25130"/>
                  <a:pt x="13224" y="25017"/>
                  <a:pt x="13222" y="24907"/>
                </a:cubicBezTo>
                <a:cubicBezTo>
                  <a:pt x="13220" y="24778"/>
                  <a:pt x="13107" y="24687"/>
                  <a:pt x="13042" y="24582"/>
                </a:cubicBezTo>
                <a:cubicBezTo>
                  <a:pt x="12914" y="24378"/>
                  <a:pt x="12829" y="24154"/>
                  <a:pt x="12777" y="23918"/>
                </a:cubicBezTo>
                <a:cubicBezTo>
                  <a:pt x="12667" y="23424"/>
                  <a:pt x="12700" y="22903"/>
                  <a:pt x="12760" y="22402"/>
                </a:cubicBezTo>
                <a:cubicBezTo>
                  <a:pt x="12825" y="21856"/>
                  <a:pt x="12928" y="21313"/>
                  <a:pt x="12991" y="20766"/>
                </a:cubicBezTo>
                <a:cubicBezTo>
                  <a:pt x="13138" y="19498"/>
                  <a:pt x="13165" y="18220"/>
                  <a:pt x="13259" y="16947"/>
                </a:cubicBezTo>
                <a:cubicBezTo>
                  <a:pt x="13306" y="16306"/>
                  <a:pt x="13371" y="15667"/>
                  <a:pt x="13476" y="15033"/>
                </a:cubicBezTo>
                <a:cubicBezTo>
                  <a:pt x="13580" y="14418"/>
                  <a:pt x="13717" y="13809"/>
                  <a:pt x="13850" y="13199"/>
                </a:cubicBezTo>
                <a:cubicBezTo>
                  <a:pt x="14117" y="11977"/>
                  <a:pt x="14332" y="10761"/>
                  <a:pt x="14312" y="9506"/>
                </a:cubicBezTo>
                <a:cubicBezTo>
                  <a:pt x="14292" y="8213"/>
                  <a:pt x="14104" y="6931"/>
                  <a:pt x="14032" y="5641"/>
                </a:cubicBezTo>
                <a:cubicBezTo>
                  <a:pt x="13973" y="4552"/>
                  <a:pt x="14026" y="3448"/>
                  <a:pt x="13821" y="2371"/>
                </a:cubicBezTo>
                <a:cubicBezTo>
                  <a:pt x="13723" y="1854"/>
                  <a:pt x="13559" y="1346"/>
                  <a:pt x="13296" y="889"/>
                </a:cubicBezTo>
                <a:cubicBezTo>
                  <a:pt x="13046" y="456"/>
                  <a:pt x="12681" y="18"/>
                  <a:pt x="12141" y="1"/>
                </a:cubicBezTo>
                <a:cubicBezTo>
                  <a:pt x="12128" y="1"/>
                  <a:pt x="12116" y="0"/>
                  <a:pt x="12104"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3"/>
          <p:cNvSpPr/>
          <p:nvPr/>
        </p:nvSpPr>
        <p:spPr>
          <a:xfrm>
            <a:off x="-209325" y="4063744"/>
            <a:ext cx="2549055" cy="1959992"/>
          </a:xfrm>
          <a:custGeom>
            <a:avLst/>
            <a:gdLst/>
            <a:ahLst/>
            <a:cxnLst/>
            <a:rect l="l" t="t" r="r" b="b"/>
            <a:pathLst>
              <a:path w="16243" h="12489" extrusionOk="0">
                <a:moveTo>
                  <a:pt x="3844" y="0"/>
                </a:moveTo>
                <a:cubicBezTo>
                  <a:pt x="3285" y="0"/>
                  <a:pt x="2723" y="148"/>
                  <a:pt x="2228" y="400"/>
                </a:cubicBezTo>
                <a:cubicBezTo>
                  <a:pt x="1280" y="883"/>
                  <a:pt x="590" y="1767"/>
                  <a:pt x="156" y="2720"/>
                </a:cubicBezTo>
                <a:cubicBezTo>
                  <a:pt x="49" y="2956"/>
                  <a:pt x="1" y="3596"/>
                  <a:pt x="54" y="3596"/>
                </a:cubicBezTo>
                <a:cubicBezTo>
                  <a:pt x="57" y="3596"/>
                  <a:pt x="61" y="3593"/>
                  <a:pt x="66" y="3588"/>
                </a:cubicBezTo>
                <a:cubicBezTo>
                  <a:pt x="269" y="4868"/>
                  <a:pt x="1355" y="5759"/>
                  <a:pt x="2294" y="6557"/>
                </a:cubicBezTo>
                <a:cubicBezTo>
                  <a:pt x="3560" y="7632"/>
                  <a:pt x="4723" y="8824"/>
                  <a:pt x="5756" y="10126"/>
                </a:cubicBezTo>
                <a:cubicBezTo>
                  <a:pt x="6340" y="10862"/>
                  <a:pt x="6881" y="11633"/>
                  <a:pt x="7379" y="12430"/>
                </a:cubicBezTo>
                <a:cubicBezTo>
                  <a:pt x="7403" y="12468"/>
                  <a:pt x="7442" y="12488"/>
                  <a:pt x="7481" y="12488"/>
                </a:cubicBezTo>
                <a:cubicBezTo>
                  <a:pt x="7510" y="12488"/>
                  <a:pt x="7539" y="12478"/>
                  <a:pt x="7563" y="12456"/>
                </a:cubicBezTo>
                <a:cubicBezTo>
                  <a:pt x="9372" y="10767"/>
                  <a:pt x="11182" y="9079"/>
                  <a:pt x="12991" y="7391"/>
                </a:cubicBezTo>
                <a:cubicBezTo>
                  <a:pt x="13444" y="6969"/>
                  <a:pt x="13897" y="6547"/>
                  <a:pt x="14348" y="6125"/>
                </a:cubicBezTo>
                <a:cubicBezTo>
                  <a:pt x="14774" y="5728"/>
                  <a:pt x="15224" y="5346"/>
                  <a:pt x="15621" y="4920"/>
                </a:cubicBezTo>
                <a:cubicBezTo>
                  <a:pt x="15956" y="4561"/>
                  <a:pt x="16230" y="4130"/>
                  <a:pt x="16237" y="3625"/>
                </a:cubicBezTo>
                <a:cubicBezTo>
                  <a:pt x="16243" y="3173"/>
                  <a:pt x="16055" y="2737"/>
                  <a:pt x="15772" y="2393"/>
                </a:cubicBezTo>
                <a:cubicBezTo>
                  <a:pt x="15118" y="1597"/>
                  <a:pt x="13969" y="1326"/>
                  <a:pt x="12990" y="1230"/>
                </a:cubicBezTo>
                <a:cubicBezTo>
                  <a:pt x="12782" y="1209"/>
                  <a:pt x="12575" y="1199"/>
                  <a:pt x="12369" y="1199"/>
                </a:cubicBezTo>
                <a:cubicBezTo>
                  <a:pt x="11579" y="1199"/>
                  <a:pt x="10805" y="1344"/>
                  <a:pt x="10046" y="1589"/>
                </a:cubicBezTo>
                <a:cubicBezTo>
                  <a:pt x="9458" y="1779"/>
                  <a:pt x="8842" y="1996"/>
                  <a:pt x="8230" y="1996"/>
                </a:cubicBezTo>
                <a:cubicBezTo>
                  <a:pt x="7924" y="1996"/>
                  <a:pt x="7618" y="1942"/>
                  <a:pt x="7317" y="1801"/>
                </a:cubicBezTo>
                <a:cubicBezTo>
                  <a:pt x="6411" y="1378"/>
                  <a:pt x="5786" y="517"/>
                  <a:pt x="4835" y="170"/>
                </a:cubicBezTo>
                <a:cubicBezTo>
                  <a:pt x="4516" y="54"/>
                  <a:pt x="4181" y="0"/>
                  <a:pt x="3844" y="0"/>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3"/>
          <p:cNvSpPr/>
          <p:nvPr/>
        </p:nvSpPr>
        <p:spPr>
          <a:xfrm>
            <a:off x="-198340" y="-278499"/>
            <a:ext cx="1951456" cy="3795063"/>
          </a:xfrm>
          <a:custGeom>
            <a:avLst/>
            <a:gdLst/>
            <a:ahLst/>
            <a:cxnLst/>
            <a:rect l="l" t="t" r="r" b="b"/>
            <a:pathLst>
              <a:path w="12435" h="24182" extrusionOk="0">
                <a:moveTo>
                  <a:pt x="7995" y="0"/>
                </a:moveTo>
                <a:cubicBezTo>
                  <a:pt x="6753" y="0"/>
                  <a:pt x="5507" y="123"/>
                  <a:pt x="4282" y="305"/>
                </a:cubicBezTo>
                <a:cubicBezTo>
                  <a:pt x="3647" y="400"/>
                  <a:pt x="3014" y="509"/>
                  <a:pt x="2384" y="629"/>
                </a:cubicBezTo>
                <a:cubicBezTo>
                  <a:pt x="1767" y="745"/>
                  <a:pt x="1135" y="843"/>
                  <a:pt x="528" y="997"/>
                </a:cubicBezTo>
                <a:cubicBezTo>
                  <a:pt x="284" y="1059"/>
                  <a:pt x="86" y="1199"/>
                  <a:pt x="44" y="1438"/>
                </a:cubicBezTo>
                <a:cubicBezTo>
                  <a:pt x="1" y="1675"/>
                  <a:pt x="98" y="1906"/>
                  <a:pt x="177" y="2128"/>
                </a:cubicBezTo>
                <a:cubicBezTo>
                  <a:pt x="371" y="2674"/>
                  <a:pt x="529" y="3231"/>
                  <a:pt x="657" y="3795"/>
                </a:cubicBezTo>
                <a:cubicBezTo>
                  <a:pt x="1173" y="6076"/>
                  <a:pt x="1176" y="8421"/>
                  <a:pt x="1157" y="10740"/>
                </a:cubicBezTo>
                <a:cubicBezTo>
                  <a:pt x="1137" y="13166"/>
                  <a:pt x="1119" y="15594"/>
                  <a:pt x="956" y="18015"/>
                </a:cubicBezTo>
                <a:cubicBezTo>
                  <a:pt x="873" y="19227"/>
                  <a:pt x="754" y="20438"/>
                  <a:pt x="578" y="21641"/>
                </a:cubicBezTo>
                <a:cubicBezTo>
                  <a:pt x="533" y="21947"/>
                  <a:pt x="484" y="22253"/>
                  <a:pt x="431" y="22559"/>
                </a:cubicBezTo>
                <a:cubicBezTo>
                  <a:pt x="386" y="22822"/>
                  <a:pt x="322" y="23092"/>
                  <a:pt x="343" y="23359"/>
                </a:cubicBezTo>
                <a:cubicBezTo>
                  <a:pt x="374" y="23781"/>
                  <a:pt x="660" y="24173"/>
                  <a:pt x="1161" y="24181"/>
                </a:cubicBezTo>
                <a:cubicBezTo>
                  <a:pt x="1165" y="24181"/>
                  <a:pt x="1169" y="24181"/>
                  <a:pt x="1173" y="24181"/>
                </a:cubicBezTo>
                <a:cubicBezTo>
                  <a:pt x="1371" y="24181"/>
                  <a:pt x="1540" y="24099"/>
                  <a:pt x="1654" y="23951"/>
                </a:cubicBezTo>
                <a:cubicBezTo>
                  <a:pt x="1675" y="23925"/>
                  <a:pt x="1683" y="23898"/>
                  <a:pt x="1682" y="23874"/>
                </a:cubicBezTo>
                <a:lnTo>
                  <a:pt x="1682" y="23874"/>
                </a:lnTo>
                <a:cubicBezTo>
                  <a:pt x="1847" y="23898"/>
                  <a:pt x="2014" y="23909"/>
                  <a:pt x="2180" y="23909"/>
                </a:cubicBezTo>
                <a:cubicBezTo>
                  <a:pt x="2943" y="23909"/>
                  <a:pt x="3699" y="23667"/>
                  <a:pt x="4311" y="23242"/>
                </a:cubicBezTo>
                <a:cubicBezTo>
                  <a:pt x="4708" y="22966"/>
                  <a:pt x="5045" y="22616"/>
                  <a:pt x="5275" y="22211"/>
                </a:cubicBezTo>
                <a:cubicBezTo>
                  <a:pt x="5529" y="21761"/>
                  <a:pt x="5637" y="21258"/>
                  <a:pt x="5672" y="20756"/>
                </a:cubicBezTo>
                <a:cubicBezTo>
                  <a:pt x="5745" y="19694"/>
                  <a:pt x="5474" y="18600"/>
                  <a:pt x="5753" y="17552"/>
                </a:cubicBezTo>
                <a:cubicBezTo>
                  <a:pt x="5970" y="16734"/>
                  <a:pt x="6573" y="16141"/>
                  <a:pt x="7340" y="15710"/>
                </a:cubicBezTo>
                <a:cubicBezTo>
                  <a:pt x="8075" y="15296"/>
                  <a:pt x="8888" y="15018"/>
                  <a:pt x="9665" y="14682"/>
                </a:cubicBezTo>
                <a:cubicBezTo>
                  <a:pt x="10395" y="14367"/>
                  <a:pt x="11138" y="13992"/>
                  <a:pt x="11650" y="13407"/>
                </a:cubicBezTo>
                <a:cubicBezTo>
                  <a:pt x="12358" y="12597"/>
                  <a:pt x="12435" y="11553"/>
                  <a:pt x="12147" y="10578"/>
                </a:cubicBezTo>
                <a:cubicBezTo>
                  <a:pt x="11808" y="9430"/>
                  <a:pt x="11016" y="8461"/>
                  <a:pt x="10472" y="7396"/>
                </a:cubicBezTo>
                <a:cubicBezTo>
                  <a:pt x="9923" y="6314"/>
                  <a:pt x="9632" y="5096"/>
                  <a:pt x="9791" y="3904"/>
                </a:cubicBezTo>
                <a:cubicBezTo>
                  <a:pt x="9926" y="2896"/>
                  <a:pt x="10412" y="1909"/>
                  <a:pt x="11209" y="1194"/>
                </a:cubicBezTo>
                <a:cubicBezTo>
                  <a:pt x="11406" y="1016"/>
                  <a:pt x="11621" y="858"/>
                  <a:pt x="11854" y="718"/>
                </a:cubicBezTo>
                <a:cubicBezTo>
                  <a:pt x="11960" y="654"/>
                  <a:pt x="11944" y="503"/>
                  <a:pt x="11818" y="468"/>
                </a:cubicBezTo>
                <a:cubicBezTo>
                  <a:pt x="10568" y="132"/>
                  <a:pt x="9284" y="0"/>
                  <a:pt x="7995"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3"/>
          <p:cNvSpPr txBox="1">
            <a:spLocks noGrp="1"/>
          </p:cNvSpPr>
          <p:nvPr>
            <p:ph type="title"/>
          </p:nvPr>
        </p:nvSpPr>
        <p:spPr>
          <a:xfrm>
            <a:off x="2886750" y="1000350"/>
            <a:ext cx="3370500" cy="84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a:solidFill>
                  <a:schemeClr val="dk1"/>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78" name="Google Shape;78;p3">
            <a:hlinkClick r:id="" action="ppaction://noaction"/>
          </p:cNvPr>
          <p:cNvSpPr txBox="1">
            <a:spLocks noGrp="1"/>
          </p:cNvSpPr>
          <p:nvPr>
            <p:ph type="subTitle" idx="1"/>
          </p:nvPr>
        </p:nvSpPr>
        <p:spPr>
          <a:xfrm>
            <a:off x="3923225" y="3369800"/>
            <a:ext cx="1297800" cy="591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2100"/>
              <a:buFont typeface="Gloria Hallelujah"/>
              <a:buNone/>
              <a:defRPr sz="2000">
                <a:solidFill>
                  <a:schemeClr val="dk1"/>
                </a:solidFill>
                <a:latin typeface="Gloria Hallelujah"/>
                <a:ea typeface="Gloria Hallelujah"/>
                <a:cs typeface="Gloria Hallelujah"/>
                <a:sym typeface="Gloria Hallelujah"/>
              </a:defRPr>
            </a:lvl1pPr>
            <a:lvl2pPr lvl="1"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2pPr>
            <a:lvl3pPr lvl="2"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3pPr>
            <a:lvl4pPr lvl="3"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4pPr>
            <a:lvl5pPr lvl="4"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5pPr>
            <a:lvl6pPr lvl="5"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6pPr>
            <a:lvl7pPr lvl="6"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7pPr>
            <a:lvl8pPr lvl="7"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8pPr>
            <a:lvl9pPr lvl="8"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9pPr>
          </a:lstStyle>
          <a:p>
            <a:endParaRPr/>
          </a:p>
        </p:txBody>
      </p:sp>
      <p:sp>
        <p:nvSpPr>
          <p:cNvPr id="79" name="Google Shape;79;p3"/>
          <p:cNvSpPr txBox="1">
            <a:spLocks noGrp="1"/>
          </p:cNvSpPr>
          <p:nvPr>
            <p:ph type="subTitle" idx="2"/>
          </p:nvPr>
        </p:nvSpPr>
        <p:spPr>
          <a:xfrm>
            <a:off x="3041475" y="2310025"/>
            <a:ext cx="3061200" cy="591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2100"/>
              <a:buFont typeface="Raleway SemiBold"/>
              <a:buNone/>
              <a:defRPr sz="16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2pPr>
            <a:lvl3pPr lvl="2"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3pPr>
            <a:lvl4pPr lvl="3"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4pPr>
            <a:lvl5pPr lvl="4"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5pPr>
            <a:lvl6pPr lvl="5"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6pPr>
            <a:lvl7pPr lvl="6"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7pPr>
            <a:lvl8pPr lvl="7"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8pPr>
            <a:lvl9pPr lvl="8"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9pPr>
          </a:lstStyle>
          <a:p>
            <a:endParaRPr/>
          </a:p>
        </p:txBody>
      </p:sp>
      <p:sp>
        <p:nvSpPr>
          <p:cNvPr id="80" name="Google Shape;80;p3"/>
          <p:cNvSpPr/>
          <p:nvPr/>
        </p:nvSpPr>
        <p:spPr>
          <a:xfrm rot="-906775">
            <a:off x="6750650" y="4662899"/>
            <a:ext cx="605796" cy="14193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1" name="Google Shape;81;p3"/>
          <p:cNvGrpSpPr/>
          <p:nvPr/>
        </p:nvGrpSpPr>
        <p:grpSpPr>
          <a:xfrm rot="-5400000">
            <a:off x="8632925" y="439065"/>
            <a:ext cx="221772" cy="200884"/>
            <a:chOff x="1640475" y="1197075"/>
            <a:chExt cx="55475" cy="50250"/>
          </a:xfrm>
        </p:grpSpPr>
        <p:sp>
          <p:nvSpPr>
            <p:cNvPr id="82" name="Google Shape;82;p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5" name="Google Shape;85;p3"/>
          <p:cNvSpPr/>
          <p:nvPr/>
        </p:nvSpPr>
        <p:spPr>
          <a:xfrm rot="9965797">
            <a:off x="-406843" y="3256057"/>
            <a:ext cx="993864" cy="1557213"/>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6" name="Google Shape;86;p3"/>
          <p:cNvGrpSpPr/>
          <p:nvPr/>
        </p:nvGrpSpPr>
        <p:grpSpPr>
          <a:xfrm rot="-6145098">
            <a:off x="1436337" y="4375587"/>
            <a:ext cx="433642" cy="392824"/>
            <a:chOff x="1640475" y="1197075"/>
            <a:chExt cx="55475" cy="50250"/>
          </a:xfrm>
        </p:grpSpPr>
        <p:sp>
          <p:nvSpPr>
            <p:cNvPr id="87" name="Google Shape;87;p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0" name="Google Shape;90;p3"/>
          <p:cNvGrpSpPr/>
          <p:nvPr/>
        </p:nvGrpSpPr>
        <p:grpSpPr>
          <a:xfrm rot="-5400000">
            <a:off x="8317492" y="3895034"/>
            <a:ext cx="244822" cy="221773"/>
            <a:chOff x="1640475" y="1197075"/>
            <a:chExt cx="55475" cy="50250"/>
          </a:xfrm>
        </p:grpSpPr>
        <p:sp>
          <p:nvSpPr>
            <p:cNvPr id="91" name="Google Shape;91;p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4" name="Google Shape;94;p3"/>
          <p:cNvSpPr/>
          <p:nvPr/>
        </p:nvSpPr>
        <p:spPr>
          <a:xfrm rot="-4322283">
            <a:off x="255217" y="529011"/>
            <a:ext cx="580167" cy="135916"/>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5" name="Google Shape;95;p3"/>
          <p:cNvGrpSpPr/>
          <p:nvPr/>
        </p:nvGrpSpPr>
        <p:grpSpPr>
          <a:xfrm rot="-5400000">
            <a:off x="1361674" y="491897"/>
            <a:ext cx="221772" cy="200884"/>
            <a:chOff x="1640475" y="1197075"/>
            <a:chExt cx="55475" cy="50250"/>
          </a:xfrm>
        </p:grpSpPr>
        <p:sp>
          <p:nvSpPr>
            <p:cNvPr id="96" name="Google Shape;96;p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99"/>
        <p:cNvGrpSpPr/>
        <p:nvPr/>
      </p:nvGrpSpPr>
      <p:grpSpPr>
        <a:xfrm>
          <a:off x="0" y="0"/>
          <a:ext cx="0" cy="0"/>
          <a:chOff x="0" y="0"/>
          <a:chExt cx="0" cy="0"/>
        </a:xfrm>
      </p:grpSpPr>
      <p:sp>
        <p:nvSpPr>
          <p:cNvPr id="100" name="Google Shape;100;p4"/>
          <p:cNvSpPr/>
          <p:nvPr/>
        </p:nvSpPr>
        <p:spPr>
          <a:xfrm>
            <a:off x="-410657" y="-145804"/>
            <a:ext cx="4197745" cy="1131860"/>
          </a:xfrm>
          <a:custGeom>
            <a:avLst/>
            <a:gdLst/>
            <a:ahLst/>
            <a:cxnLst/>
            <a:rect l="l" t="t" r="r" b="b"/>
            <a:pathLst>
              <a:path w="25668" h="6921" extrusionOk="0">
                <a:moveTo>
                  <a:pt x="25573" y="0"/>
                </a:moveTo>
                <a:lnTo>
                  <a:pt x="22584" y="1"/>
                </a:lnTo>
                <a:lnTo>
                  <a:pt x="22467" y="1"/>
                </a:lnTo>
                <a:lnTo>
                  <a:pt x="0" y="3"/>
                </a:lnTo>
                <a:lnTo>
                  <a:pt x="1" y="1330"/>
                </a:lnTo>
                <a:lnTo>
                  <a:pt x="1" y="2596"/>
                </a:lnTo>
                <a:lnTo>
                  <a:pt x="2" y="3737"/>
                </a:lnTo>
                <a:lnTo>
                  <a:pt x="2" y="5002"/>
                </a:lnTo>
                <a:lnTo>
                  <a:pt x="3" y="6144"/>
                </a:lnTo>
                <a:lnTo>
                  <a:pt x="3" y="6274"/>
                </a:lnTo>
                <a:cubicBezTo>
                  <a:pt x="454" y="6274"/>
                  <a:pt x="911" y="6248"/>
                  <a:pt x="1366" y="6205"/>
                </a:cubicBezTo>
                <a:cubicBezTo>
                  <a:pt x="1557" y="6187"/>
                  <a:pt x="1747" y="6167"/>
                  <a:pt x="1936" y="6144"/>
                </a:cubicBezTo>
                <a:cubicBezTo>
                  <a:pt x="2414" y="6085"/>
                  <a:pt x="2887" y="6012"/>
                  <a:pt x="3342" y="5932"/>
                </a:cubicBezTo>
                <a:cubicBezTo>
                  <a:pt x="4344" y="5756"/>
                  <a:pt x="5389" y="5552"/>
                  <a:pt x="6425" y="5552"/>
                </a:cubicBezTo>
                <a:cubicBezTo>
                  <a:pt x="6713" y="5552"/>
                  <a:pt x="7001" y="5568"/>
                  <a:pt x="7286" y="5605"/>
                </a:cubicBezTo>
                <a:cubicBezTo>
                  <a:pt x="8016" y="5698"/>
                  <a:pt x="8646" y="5918"/>
                  <a:pt x="9273" y="6143"/>
                </a:cubicBezTo>
                <a:cubicBezTo>
                  <a:pt x="9331" y="6163"/>
                  <a:pt x="9388" y="6184"/>
                  <a:pt x="9446" y="6204"/>
                </a:cubicBezTo>
                <a:cubicBezTo>
                  <a:pt x="9690" y="6291"/>
                  <a:pt x="9934" y="6378"/>
                  <a:pt x="10185" y="6455"/>
                </a:cubicBezTo>
                <a:cubicBezTo>
                  <a:pt x="11085" y="6736"/>
                  <a:pt x="12117" y="6921"/>
                  <a:pt x="13162" y="6921"/>
                </a:cubicBezTo>
                <a:cubicBezTo>
                  <a:pt x="13234" y="6921"/>
                  <a:pt x="13306" y="6920"/>
                  <a:pt x="13377" y="6918"/>
                </a:cubicBezTo>
                <a:cubicBezTo>
                  <a:pt x="14468" y="6893"/>
                  <a:pt x="15560" y="6647"/>
                  <a:pt x="16250" y="6204"/>
                </a:cubicBezTo>
                <a:cubicBezTo>
                  <a:pt x="16269" y="6191"/>
                  <a:pt x="16286" y="6180"/>
                  <a:pt x="16304" y="6168"/>
                </a:cubicBezTo>
                <a:cubicBezTo>
                  <a:pt x="16317" y="6160"/>
                  <a:pt x="16329" y="6151"/>
                  <a:pt x="16341" y="6142"/>
                </a:cubicBezTo>
                <a:cubicBezTo>
                  <a:pt x="16809" y="5812"/>
                  <a:pt x="17054" y="5407"/>
                  <a:pt x="17282" y="5000"/>
                </a:cubicBezTo>
                <a:cubicBezTo>
                  <a:pt x="17293" y="4980"/>
                  <a:pt x="17304" y="4959"/>
                  <a:pt x="17316" y="4939"/>
                </a:cubicBezTo>
                <a:cubicBezTo>
                  <a:pt x="17541" y="4532"/>
                  <a:pt x="17760" y="4125"/>
                  <a:pt x="18175" y="3797"/>
                </a:cubicBezTo>
                <a:cubicBezTo>
                  <a:pt x="18202" y="3776"/>
                  <a:pt x="18230" y="3755"/>
                  <a:pt x="18257" y="3735"/>
                </a:cubicBezTo>
                <a:cubicBezTo>
                  <a:pt x="18421" y="3617"/>
                  <a:pt x="18613" y="3510"/>
                  <a:pt x="18844" y="3420"/>
                </a:cubicBezTo>
                <a:cubicBezTo>
                  <a:pt x="19831" y="3028"/>
                  <a:pt x="21189" y="3061"/>
                  <a:pt x="22363" y="2860"/>
                </a:cubicBezTo>
                <a:cubicBezTo>
                  <a:pt x="22398" y="2854"/>
                  <a:pt x="22433" y="2848"/>
                  <a:pt x="22468" y="2841"/>
                </a:cubicBezTo>
                <a:cubicBezTo>
                  <a:pt x="22508" y="2834"/>
                  <a:pt x="22546" y="2827"/>
                  <a:pt x="22585" y="2819"/>
                </a:cubicBezTo>
                <a:cubicBezTo>
                  <a:pt x="22879" y="2759"/>
                  <a:pt x="23162" y="2683"/>
                  <a:pt x="23427" y="2592"/>
                </a:cubicBezTo>
                <a:cubicBezTo>
                  <a:pt x="23485" y="2573"/>
                  <a:pt x="23544" y="2552"/>
                  <a:pt x="23600" y="2531"/>
                </a:cubicBezTo>
                <a:cubicBezTo>
                  <a:pt x="24363" y="2247"/>
                  <a:pt x="24968" y="1845"/>
                  <a:pt x="25312" y="1389"/>
                </a:cubicBezTo>
                <a:cubicBezTo>
                  <a:pt x="25328" y="1367"/>
                  <a:pt x="25343" y="1347"/>
                  <a:pt x="25357" y="1326"/>
                </a:cubicBezTo>
                <a:cubicBezTo>
                  <a:pt x="25437" y="1213"/>
                  <a:pt x="25499" y="1097"/>
                  <a:pt x="25543" y="978"/>
                </a:cubicBezTo>
                <a:cubicBezTo>
                  <a:pt x="25668" y="651"/>
                  <a:pt x="25664" y="324"/>
                  <a:pt x="25573"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4"/>
          <p:cNvSpPr/>
          <p:nvPr/>
        </p:nvSpPr>
        <p:spPr>
          <a:xfrm rot="-6752784">
            <a:off x="2051407" y="216393"/>
            <a:ext cx="1195911" cy="1089409"/>
          </a:xfrm>
          <a:custGeom>
            <a:avLst/>
            <a:gdLst/>
            <a:ahLst/>
            <a:cxnLst/>
            <a:rect l="l" t="t" r="r" b="b"/>
            <a:pathLst>
              <a:path w="17601" h="16033" extrusionOk="0">
                <a:moveTo>
                  <a:pt x="16107" y="0"/>
                </a:moveTo>
                <a:cubicBezTo>
                  <a:pt x="16093" y="0"/>
                  <a:pt x="16078" y="6"/>
                  <a:pt x="16067" y="16"/>
                </a:cubicBezTo>
                <a:cubicBezTo>
                  <a:pt x="16046" y="38"/>
                  <a:pt x="16045" y="73"/>
                  <a:pt x="16066" y="94"/>
                </a:cubicBezTo>
                <a:lnTo>
                  <a:pt x="16107" y="137"/>
                </a:lnTo>
                <a:cubicBezTo>
                  <a:pt x="16118" y="149"/>
                  <a:pt x="16132" y="154"/>
                  <a:pt x="16147" y="154"/>
                </a:cubicBezTo>
                <a:cubicBezTo>
                  <a:pt x="16161" y="154"/>
                  <a:pt x="16175" y="150"/>
                  <a:pt x="16185" y="139"/>
                </a:cubicBezTo>
                <a:cubicBezTo>
                  <a:pt x="16207" y="119"/>
                  <a:pt x="16208" y="84"/>
                  <a:pt x="16188" y="61"/>
                </a:cubicBezTo>
                <a:lnTo>
                  <a:pt x="16146" y="17"/>
                </a:lnTo>
                <a:cubicBezTo>
                  <a:pt x="16136" y="6"/>
                  <a:pt x="16121" y="0"/>
                  <a:pt x="16107" y="0"/>
                </a:cubicBezTo>
                <a:close/>
                <a:moveTo>
                  <a:pt x="16632" y="649"/>
                </a:moveTo>
                <a:cubicBezTo>
                  <a:pt x="16621" y="649"/>
                  <a:pt x="16610" y="652"/>
                  <a:pt x="16600" y="658"/>
                </a:cubicBezTo>
                <a:cubicBezTo>
                  <a:pt x="16576" y="675"/>
                  <a:pt x="16568" y="710"/>
                  <a:pt x="16587" y="735"/>
                </a:cubicBezTo>
                <a:cubicBezTo>
                  <a:pt x="16729" y="945"/>
                  <a:pt x="16857" y="1168"/>
                  <a:pt x="16968" y="1401"/>
                </a:cubicBezTo>
                <a:cubicBezTo>
                  <a:pt x="16977" y="1420"/>
                  <a:pt x="16998" y="1432"/>
                  <a:pt x="17018" y="1432"/>
                </a:cubicBezTo>
                <a:cubicBezTo>
                  <a:pt x="17027" y="1432"/>
                  <a:pt x="17034" y="1431"/>
                  <a:pt x="17043" y="1426"/>
                </a:cubicBezTo>
                <a:cubicBezTo>
                  <a:pt x="17069" y="1414"/>
                  <a:pt x="17081" y="1380"/>
                  <a:pt x="17068" y="1353"/>
                </a:cubicBezTo>
                <a:cubicBezTo>
                  <a:pt x="16955" y="1116"/>
                  <a:pt x="16824" y="887"/>
                  <a:pt x="16678" y="673"/>
                </a:cubicBezTo>
                <a:cubicBezTo>
                  <a:pt x="16667" y="657"/>
                  <a:pt x="16650" y="649"/>
                  <a:pt x="16632" y="649"/>
                </a:cubicBezTo>
                <a:close/>
                <a:moveTo>
                  <a:pt x="17302" y="2043"/>
                </a:moveTo>
                <a:cubicBezTo>
                  <a:pt x="17296" y="2043"/>
                  <a:pt x="17291" y="2044"/>
                  <a:pt x="17285" y="2046"/>
                </a:cubicBezTo>
                <a:cubicBezTo>
                  <a:pt x="17255" y="2055"/>
                  <a:pt x="17239" y="2086"/>
                  <a:pt x="17248" y="2115"/>
                </a:cubicBezTo>
                <a:cubicBezTo>
                  <a:pt x="17324" y="2359"/>
                  <a:pt x="17382" y="2610"/>
                  <a:pt x="17423" y="2863"/>
                </a:cubicBezTo>
                <a:cubicBezTo>
                  <a:pt x="17427" y="2890"/>
                  <a:pt x="17451" y="2909"/>
                  <a:pt x="17477" y="2909"/>
                </a:cubicBezTo>
                <a:lnTo>
                  <a:pt x="17486" y="2909"/>
                </a:lnTo>
                <a:cubicBezTo>
                  <a:pt x="17517" y="2904"/>
                  <a:pt x="17537" y="2875"/>
                  <a:pt x="17532" y="2845"/>
                </a:cubicBezTo>
                <a:cubicBezTo>
                  <a:pt x="17491" y="2588"/>
                  <a:pt x="17432" y="2331"/>
                  <a:pt x="17355" y="2082"/>
                </a:cubicBezTo>
                <a:cubicBezTo>
                  <a:pt x="17347" y="2059"/>
                  <a:pt x="17325" y="2043"/>
                  <a:pt x="17302" y="2043"/>
                </a:cubicBezTo>
                <a:close/>
                <a:moveTo>
                  <a:pt x="17544" y="3572"/>
                </a:moveTo>
                <a:cubicBezTo>
                  <a:pt x="17513" y="3572"/>
                  <a:pt x="17488" y="3597"/>
                  <a:pt x="17489" y="3627"/>
                </a:cubicBezTo>
                <a:lnTo>
                  <a:pt x="17489" y="3701"/>
                </a:lnTo>
                <a:cubicBezTo>
                  <a:pt x="17489" y="3933"/>
                  <a:pt x="17474" y="4166"/>
                  <a:pt x="17443" y="4393"/>
                </a:cubicBezTo>
                <a:cubicBezTo>
                  <a:pt x="17439" y="4424"/>
                  <a:pt x="17460" y="4452"/>
                  <a:pt x="17490" y="4456"/>
                </a:cubicBezTo>
                <a:lnTo>
                  <a:pt x="17498" y="4456"/>
                </a:lnTo>
                <a:cubicBezTo>
                  <a:pt x="17526" y="4456"/>
                  <a:pt x="17549" y="4436"/>
                  <a:pt x="17553" y="4408"/>
                </a:cubicBezTo>
                <a:cubicBezTo>
                  <a:pt x="17584" y="4176"/>
                  <a:pt x="17600" y="3938"/>
                  <a:pt x="17600" y="3701"/>
                </a:cubicBezTo>
                <a:lnTo>
                  <a:pt x="17600" y="3626"/>
                </a:lnTo>
                <a:cubicBezTo>
                  <a:pt x="17599" y="3595"/>
                  <a:pt x="17575" y="3572"/>
                  <a:pt x="17545" y="3572"/>
                </a:cubicBezTo>
                <a:close/>
                <a:moveTo>
                  <a:pt x="17335" y="5103"/>
                </a:moveTo>
                <a:cubicBezTo>
                  <a:pt x="17311" y="5103"/>
                  <a:pt x="17289" y="5119"/>
                  <a:pt x="17282" y="5143"/>
                </a:cubicBezTo>
                <a:cubicBezTo>
                  <a:pt x="17247" y="5258"/>
                  <a:pt x="17208" y="5373"/>
                  <a:pt x="17166" y="5483"/>
                </a:cubicBezTo>
                <a:cubicBezTo>
                  <a:pt x="17117" y="5608"/>
                  <a:pt x="17063" y="5734"/>
                  <a:pt x="17003" y="5857"/>
                </a:cubicBezTo>
                <a:cubicBezTo>
                  <a:pt x="16989" y="5884"/>
                  <a:pt x="17001" y="5917"/>
                  <a:pt x="17029" y="5931"/>
                </a:cubicBezTo>
                <a:cubicBezTo>
                  <a:pt x="17036" y="5935"/>
                  <a:pt x="17045" y="5937"/>
                  <a:pt x="17052" y="5937"/>
                </a:cubicBezTo>
                <a:cubicBezTo>
                  <a:pt x="17073" y="5937"/>
                  <a:pt x="17093" y="5925"/>
                  <a:pt x="17102" y="5906"/>
                </a:cubicBezTo>
                <a:cubicBezTo>
                  <a:pt x="17163" y="5780"/>
                  <a:pt x="17220" y="5650"/>
                  <a:pt x="17269" y="5522"/>
                </a:cubicBezTo>
                <a:cubicBezTo>
                  <a:pt x="17313" y="5409"/>
                  <a:pt x="17352" y="5293"/>
                  <a:pt x="17388" y="5175"/>
                </a:cubicBezTo>
                <a:cubicBezTo>
                  <a:pt x="17396" y="5145"/>
                  <a:pt x="17380" y="5115"/>
                  <a:pt x="17350" y="5106"/>
                </a:cubicBezTo>
                <a:cubicBezTo>
                  <a:pt x="17345" y="5104"/>
                  <a:pt x="17340" y="5103"/>
                  <a:pt x="17335" y="5103"/>
                </a:cubicBezTo>
                <a:close/>
                <a:moveTo>
                  <a:pt x="16660" y="6494"/>
                </a:moveTo>
                <a:cubicBezTo>
                  <a:pt x="16643" y="6494"/>
                  <a:pt x="16626" y="6503"/>
                  <a:pt x="16614" y="6518"/>
                </a:cubicBezTo>
                <a:cubicBezTo>
                  <a:pt x="16470" y="6726"/>
                  <a:pt x="16307" y="6927"/>
                  <a:pt x="16130" y="7114"/>
                </a:cubicBezTo>
                <a:cubicBezTo>
                  <a:pt x="16110" y="7136"/>
                  <a:pt x="16111" y="7172"/>
                  <a:pt x="16134" y="7192"/>
                </a:cubicBezTo>
                <a:cubicBezTo>
                  <a:pt x="16144" y="7203"/>
                  <a:pt x="16157" y="7208"/>
                  <a:pt x="16171" y="7208"/>
                </a:cubicBezTo>
                <a:cubicBezTo>
                  <a:pt x="16186" y="7208"/>
                  <a:pt x="16201" y="7202"/>
                  <a:pt x="16212" y="7190"/>
                </a:cubicBezTo>
                <a:cubicBezTo>
                  <a:pt x="16391" y="6999"/>
                  <a:pt x="16558" y="6795"/>
                  <a:pt x="16705" y="6581"/>
                </a:cubicBezTo>
                <a:cubicBezTo>
                  <a:pt x="16723" y="6556"/>
                  <a:pt x="16717" y="6522"/>
                  <a:pt x="16691" y="6504"/>
                </a:cubicBezTo>
                <a:cubicBezTo>
                  <a:pt x="16682" y="6497"/>
                  <a:pt x="16671" y="6494"/>
                  <a:pt x="16660" y="6494"/>
                </a:cubicBezTo>
                <a:close/>
                <a:moveTo>
                  <a:pt x="15601" y="7622"/>
                </a:moveTo>
                <a:cubicBezTo>
                  <a:pt x="15588" y="7622"/>
                  <a:pt x="15576" y="7626"/>
                  <a:pt x="15566" y="7634"/>
                </a:cubicBezTo>
                <a:cubicBezTo>
                  <a:pt x="15367" y="7793"/>
                  <a:pt x="15154" y="7941"/>
                  <a:pt x="14934" y="8070"/>
                </a:cubicBezTo>
                <a:cubicBezTo>
                  <a:pt x="14907" y="8085"/>
                  <a:pt x="14899" y="8119"/>
                  <a:pt x="14915" y="8146"/>
                </a:cubicBezTo>
                <a:cubicBezTo>
                  <a:pt x="14924" y="8163"/>
                  <a:pt x="14943" y="8174"/>
                  <a:pt x="14962" y="8174"/>
                </a:cubicBezTo>
                <a:cubicBezTo>
                  <a:pt x="14971" y="8174"/>
                  <a:pt x="14981" y="8171"/>
                  <a:pt x="14990" y="8165"/>
                </a:cubicBezTo>
                <a:cubicBezTo>
                  <a:pt x="15215" y="8033"/>
                  <a:pt x="15432" y="7883"/>
                  <a:pt x="15636" y="7721"/>
                </a:cubicBezTo>
                <a:cubicBezTo>
                  <a:pt x="15659" y="7702"/>
                  <a:pt x="15664" y="7667"/>
                  <a:pt x="15644" y="7643"/>
                </a:cubicBezTo>
                <a:cubicBezTo>
                  <a:pt x="15633" y="7629"/>
                  <a:pt x="15617" y="7622"/>
                  <a:pt x="15601" y="7622"/>
                </a:cubicBezTo>
                <a:close/>
                <a:moveTo>
                  <a:pt x="14268" y="8408"/>
                </a:moveTo>
                <a:cubicBezTo>
                  <a:pt x="14261" y="8408"/>
                  <a:pt x="14254" y="8409"/>
                  <a:pt x="14247" y="8412"/>
                </a:cubicBezTo>
                <a:cubicBezTo>
                  <a:pt x="14009" y="8509"/>
                  <a:pt x="13763" y="8590"/>
                  <a:pt x="13517" y="8650"/>
                </a:cubicBezTo>
                <a:cubicBezTo>
                  <a:pt x="13487" y="8658"/>
                  <a:pt x="13469" y="8688"/>
                  <a:pt x="13477" y="8717"/>
                </a:cubicBezTo>
                <a:cubicBezTo>
                  <a:pt x="13483" y="8743"/>
                  <a:pt x="13506" y="8759"/>
                  <a:pt x="13530" y="8759"/>
                </a:cubicBezTo>
                <a:cubicBezTo>
                  <a:pt x="13534" y="8759"/>
                  <a:pt x="13540" y="8759"/>
                  <a:pt x="13544" y="8758"/>
                </a:cubicBezTo>
                <a:cubicBezTo>
                  <a:pt x="13795" y="8696"/>
                  <a:pt x="14046" y="8614"/>
                  <a:pt x="14289" y="8515"/>
                </a:cubicBezTo>
                <a:cubicBezTo>
                  <a:pt x="14317" y="8503"/>
                  <a:pt x="14330" y="8471"/>
                  <a:pt x="14319" y="8442"/>
                </a:cubicBezTo>
                <a:cubicBezTo>
                  <a:pt x="14310" y="8421"/>
                  <a:pt x="14289" y="8408"/>
                  <a:pt x="14268" y="8408"/>
                </a:cubicBezTo>
                <a:close/>
                <a:moveTo>
                  <a:pt x="12768" y="8775"/>
                </a:moveTo>
                <a:cubicBezTo>
                  <a:pt x="12765" y="8775"/>
                  <a:pt x="12763" y="8775"/>
                  <a:pt x="12761" y="8775"/>
                </a:cubicBezTo>
                <a:lnTo>
                  <a:pt x="12730" y="8777"/>
                </a:lnTo>
                <a:cubicBezTo>
                  <a:pt x="12495" y="8795"/>
                  <a:pt x="12256" y="8800"/>
                  <a:pt x="11989" y="8803"/>
                </a:cubicBezTo>
                <a:cubicBezTo>
                  <a:pt x="11959" y="8803"/>
                  <a:pt x="11934" y="8828"/>
                  <a:pt x="11934" y="8858"/>
                </a:cubicBezTo>
                <a:cubicBezTo>
                  <a:pt x="11934" y="8889"/>
                  <a:pt x="11960" y="8914"/>
                  <a:pt x="11990" y="8914"/>
                </a:cubicBezTo>
                <a:lnTo>
                  <a:pt x="11991" y="8913"/>
                </a:lnTo>
                <a:cubicBezTo>
                  <a:pt x="12259" y="8911"/>
                  <a:pt x="12500" y="8907"/>
                  <a:pt x="12739" y="8888"/>
                </a:cubicBezTo>
                <a:lnTo>
                  <a:pt x="12771" y="8885"/>
                </a:lnTo>
                <a:cubicBezTo>
                  <a:pt x="12801" y="8883"/>
                  <a:pt x="12823" y="8856"/>
                  <a:pt x="12821" y="8825"/>
                </a:cubicBezTo>
                <a:cubicBezTo>
                  <a:pt x="12818" y="8797"/>
                  <a:pt x="12793" y="8775"/>
                  <a:pt x="12768" y="8775"/>
                </a:cubicBezTo>
                <a:close/>
                <a:moveTo>
                  <a:pt x="11216" y="8825"/>
                </a:moveTo>
                <a:cubicBezTo>
                  <a:pt x="11214" y="8825"/>
                  <a:pt x="11212" y="8825"/>
                  <a:pt x="11210" y="8825"/>
                </a:cubicBezTo>
                <a:cubicBezTo>
                  <a:pt x="10905" y="8847"/>
                  <a:pt x="10659" y="8886"/>
                  <a:pt x="10434" y="8951"/>
                </a:cubicBezTo>
                <a:cubicBezTo>
                  <a:pt x="10404" y="8960"/>
                  <a:pt x="10387" y="8991"/>
                  <a:pt x="10396" y="9020"/>
                </a:cubicBezTo>
                <a:cubicBezTo>
                  <a:pt x="10403" y="9044"/>
                  <a:pt x="10426" y="9060"/>
                  <a:pt x="10449" y="9060"/>
                </a:cubicBezTo>
                <a:cubicBezTo>
                  <a:pt x="10455" y="9060"/>
                  <a:pt x="10460" y="9059"/>
                  <a:pt x="10464" y="9058"/>
                </a:cubicBezTo>
                <a:cubicBezTo>
                  <a:pt x="10682" y="8995"/>
                  <a:pt x="10921" y="8957"/>
                  <a:pt x="11217" y="8935"/>
                </a:cubicBezTo>
                <a:cubicBezTo>
                  <a:pt x="11248" y="8933"/>
                  <a:pt x="11271" y="8908"/>
                  <a:pt x="11269" y="8877"/>
                </a:cubicBezTo>
                <a:cubicBezTo>
                  <a:pt x="11267" y="8848"/>
                  <a:pt x="11246" y="8825"/>
                  <a:pt x="11216" y="8825"/>
                </a:cubicBezTo>
                <a:close/>
                <a:moveTo>
                  <a:pt x="9755" y="9286"/>
                </a:moveTo>
                <a:cubicBezTo>
                  <a:pt x="9743" y="9286"/>
                  <a:pt x="9732" y="9289"/>
                  <a:pt x="9722" y="9296"/>
                </a:cubicBezTo>
                <a:cubicBezTo>
                  <a:pt x="9512" y="9452"/>
                  <a:pt x="9336" y="9642"/>
                  <a:pt x="9184" y="9877"/>
                </a:cubicBezTo>
                <a:cubicBezTo>
                  <a:pt x="9167" y="9902"/>
                  <a:pt x="9175" y="9936"/>
                  <a:pt x="9200" y="9952"/>
                </a:cubicBezTo>
                <a:cubicBezTo>
                  <a:pt x="9210" y="9959"/>
                  <a:pt x="9221" y="9962"/>
                  <a:pt x="9230" y="9962"/>
                </a:cubicBezTo>
                <a:cubicBezTo>
                  <a:pt x="9248" y="9962"/>
                  <a:pt x="9267" y="9952"/>
                  <a:pt x="9277" y="9936"/>
                </a:cubicBezTo>
                <a:cubicBezTo>
                  <a:pt x="9423" y="9713"/>
                  <a:pt x="9589" y="9533"/>
                  <a:pt x="9788" y="9386"/>
                </a:cubicBezTo>
                <a:cubicBezTo>
                  <a:pt x="9813" y="9367"/>
                  <a:pt x="9818" y="9333"/>
                  <a:pt x="9800" y="9308"/>
                </a:cubicBezTo>
                <a:cubicBezTo>
                  <a:pt x="9789" y="9294"/>
                  <a:pt x="9772" y="9286"/>
                  <a:pt x="9755" y="9286"/>
                </a:cubicBezTo>
                <a:close/>
                <a:moveTo>
                  <a:pt x="8896" y="10549"/>
                </a:moveTo>
                <a:cubicBezTo>
                  <a:pt x="8873" y="10549"/>
                  <a:pt x="8851" y="10563"/>
                  <a:pt x="8844" y="10586"/>
                </a:cubicBezTo>
                <a:cubicBezTo>
                  <a:pt x="8769" y="10795"/>
                  <a:pt x="8699" y="11034"/>
                  <a:pt x="8626" y="11337"/>
                </a:cubicBezTo>
                <a:cubicBezTo>
                  <a:pt x="8619" y="11367"/>
                  <a:pt x="8637" y="11397"/>
                  <a:pt x="8667" y="11404"/>
                </a:cubicBezTo>
                <a:cubicBezTo>
                  <a:pt x="8672" y="11405"/>
                  <a:pt x="8676" y="11405"/>
                  <a:pt x="8680" y="11405"/>
                </a:cubicBezTo>
                <a:cubicBezTo>
                  <a:pt x="8705" y="11405"/>
                  <a:pt x="8728" y="11388"/>
                  <a:pt x="8734" y="11363"/>
                </a:cubicBezTo>
                <a:cubicBezTo>
                  <a:pt x="8806" y="11063"/>
                  <a:pt x="8875" y="10828"/>
                  <a:pt x="8948" y="10623"/>
                </a:cubicBezTo>
                <a:cubicBezTo>
                  <a:pt x="8958" y="10594"/>
                  <a:pt x="8943" y="10562"/>
                  <a:pt x="8914" y="10552"/>
                </a:cubicBezTo>
                <a:cubicBezTo>
                  <a:pt x="8908" y="10550"/>
                  <a:pt x="8902" y="10549"/>
                  <a:pt x="8896" y="10549"/>
                </a:cubicBezTo>
                <a:close/>
                <a:moveTo>
                  <a:pt x="8508" y="12051"/>
                </a:moveTo>
                <a:cubicBezTo>
                  <a:pt x="8483" y="12051"/>
                  <a:pt x="8459" y="12069"/>
                  <a:pt x="8454" y="12095"/>
                </a:cubicBezTo>
                <a:cubicBezTo>
                  <a:pt x="8402" y="12320"/>
                  <a:pt x="8339" y="12585"/>
                  <a:pt x="8260" y="12842"/>
                </a:cubicBezTo>
                <a:cubicBezTo>
                  <a:pt x="8252" y="12872"/>
                  <a:pt x="8268" y="12903"/>
                  <a:pt x="8298" y="12912"/>
                </a:cubicBezTo>
                <a:cubicBezTo>
                  <a:pt x="8303" y="12914"/>
                  <a:pt x="8308" y="12915"/>
                  <a:pt x="8314" y="12915"/>
                </a:cubicBezTo>
                <a:cubicBezTo>
                  <a:pt x="8337" y="12915"/>
                  <a:pt x="8360" y="12899"/>
                  <a:pt x="8367" y="12875"/>
                </a:cubicBezTo>
                <a:cubicBezTo>
                  <a:pt x="8446" y="12615"/>
                  <a:pt x="8510" y="12346"/>
                  <a:pt x="8562" y="12120"/>
                </a:cubicBezTo>
                <a:cubicBezTo>
                  <a:pt x="8569" y="12090"/>
                  <a:pt x="8550" y="12060"/>
                  <a:pt x="8520" y="12053"/>
                </a:cubicBezTo>
                <a:cubicBezTo>
                  <a:pt x="8516" y="12052"/>
                  <a:pt x="8512" y="12051"/>
                  <a:pt x="8508" y="12051"/>
                </a:cubicBezTo>
                <a:close/>
                <a:moveTo>
                  <a:pt x="62" y="13056"/>
                </a:moveTo>
                <a:cubicBezTo>
                  <a:pt x="56" y="13056"/>
                  <a:pt x="50" y="13057"/>
                  <a:pt x="44" y="13059"/>
                </a:cubicBezTo>
                <a:cubicBezTo>
                  <a:pt x="16" y="13070"/>
                  <a:pt x="0" y="13102"/>
                  <a:pt x="11" y="13131"/>
                </a:cubicBezTo>
                <a:cubicBezTo>
                  <a:pt x="98" y="13374"/>
                  <a:pt x="211" y="13613"/>
                  <a:pt x="346" y="13841"/>
                </a:cubicBezTo>
                <a:cubicBezTo>
                  <a:pt x="356" y="13858"/>
                  <a:pt x="375" y="13868"/>
                  <a:pt x="393" y="13868"/>
                </a:cubicBezTo>
                <a:cubicBezTo>
                  <a:pt x="403" y="13868"/>
                  <a:pt x="414" y="13866"/>
                  <a:pt x="422" y="13860"/>
                </a:cubicBezTo>
                <a:cubicBezTo>
                  <a:pt x="448" y="13844"/>
                  <a:pt x="458" y="13810"/>
                  <a:pt x="442" y="13784"/>
                </a:cubicBezTo>
                <a:cubicBezTo>
                  <a:pt x="310" y="13562"/>
                  <a:pt x="200" y="13330"/>
                  <a:pt x="116" y="13093"/>
                </a:cubicBezTo>
                <a:cubicBezTo>
                  <a:pt x="107" y="13070"/>
                  <a:pt x="86" y="13056"/>
                  <a:pt x="62" y="13056"/>
                </a:cubicBezTo>
                <a:close/>
                <a:moveTo>
                  <a:pt x="8029" y="13524"/>
                </a:moveTo>
                <a:cubicBezTo>
                  <a:pt x="8008" y="13524"/>
                  <a:pt x="7989" y="13535"/>
                  <a:pt x="7979" y="13555"/>
                </a:cubicBezTo>
                <a:cubicBezTo>
                  <a:pt x="7865" y="13779"/>
                  <a:pt x="7727" y="13996"/>
                  <a:pt x="7570" y="14201"/>
                </a:cubicBezTo>
                <a:cubicBezTo>
                  <a:pt x="7551" y="14225"/>
                  <a:pt x="7556" y="14260"/>
                  <a:pt x="7580" y="14278"/>
                </a:cubicBezTo>
                <a:cubicBezTo>
                  <a:pt x="7590" y="14286"/>
                  <a:pt x="7602" y="14290"/>
                  <a:pt x="7614" y="14290"/>
                </a:cubicBezTo>
                <a:cubicBezTo>
                  <a:pt x="7631" y="14290"/>
                  <a:pt x="7647" y="14282"/>
                  <a:pt x="7658" y="14268"/>
                </a:cubicBezTo>
                <a:cubicBezTo>
                  <a:pt x="7819" y="14058"/>
                  <a:pt x="7961" y="13836"/>
                  <a:pt x="8079" y="13605"/>
                </a:cubicBezTo>
                <a:cubicBezTo>
                  <a:pt x="8093" y="13577"/>
                  <a:pt x="8081" y="13544"/>
                  <a:pt x="8054" y="13530"/>
                </a:cubicBezTo>
                <a:cubicBezTo>
                  <a:pt x="8046" y="13526"/>
                  <a:pt x="8037" y="13524"/>
                  <a:pt x="8029" y="13524"/>
                </a:cubicBezTo>
                <a:close/>
                <a:moveTo>
                  <a:pt x="849" y="14384"/>
                </a:moveTo>
                <a:cubicBezTo>
                  <a:pt x="836" y="14384"/>
                  <a:pt x="823" y="14388"/>
                  <a:pt x="812" y="14398"/>
                </a:cubicBezTo>
                <a:cubicBezTo>
                  <a:pt x="790" y="14418"/>
                  <a:pt x="788" y="14453"/>
                  <a:pt x="807" y="14477"/>
                </a:cubicBezTo>
                <a:cubicBezTo>
                  <a:pt x="978" y="14672"/>
                  <a:pt x="1169" y="14855"/>
                  <a:pt x="1373" y="15020"/>
                </a:cubicBezTo>
                <a:cubicBezTo>
                  <a:pt x="1383" y="15029"/>
                  <a:pt x="1396" y="15033"/>
                  <a:pt x="1407" y="15033"/>
                </a:cubicBezTo>
                <a:cubicBezTo>
                  <a:pt x="1423" y="15033"/>
                  <a:pt x="1439" y="15026"/>
                  <a:pt x="1451" y="15012"/>
                </a:cubicBezTo>
                <a:cubicBezTo>
                  <a:pt x="1470" y="14988"/>
                  <a:pt x="1466" y="14953"/>
                  <a:pt x="1443" y="14934"/>
                </a:cubicBezTo>
                <a:cubicBezTo>
                  <a:pt x="1244" y="14773"/>
                  <a:pt x="1058" y="14594"/>
                  <a:pt x="891" y="14403"/>
                </a:cubicBezTo>
                <a:cubicBezTo>
                  <a:pt x="880" y="14391"/>
                  <a:pt x="864" y="14384"/>
                  <a:pt x="849" y="14384"/>
                </a:cubicBezTo>
                <a:close/>
                <a:moveTo>
                  <a:pt x="7088" y="14749"/>
                </a:moveTo>
                <a:cubicBezTo>
                  <a:pt x="7075" y="14749"/>
                  <a:pt x="7062" y="14753"/>
                  <a:pt x="7051" y="14763"/>
                </a:cubicBezTo>
                <a:cubicBezTo>
                  <a:pt x="6863" y="14934"/>
                  <a:pt x="6659" y="15091"/>
                  <a:pt x="6443" y="15229"/>
                </a:cubicBezTo>
                <a:cubicBezTo>
                  <a:pt x="6416" y="15245"/>
                  <a:pt x="6409" y="15280"/>
                  <a:pt x="6426" y="15306"/>
                </a:cubicBezTo>
                <a:cubicBezTo>
                  <a:pt x="6437" y="15322"/>
                  <a:pt x="6454" y="15331"/>
                  <a:pt x="6472" y="15331"/>
                </a:cubicBezTo>
                <a:cubicBezTo>
                  <a:pt x="6483" y="15331"/>
                  <a:pt x="6493" y="15328"/>
                  <a:pt x="6502" y="15323"/>
                </a:cubicBezTo>
                <a:cubicBezTo>
                  <a:pt x="6723" y="15181"/>
                  <a:pt x="6933" y="15020"/>
                  <a:pt x="7126" y="14845"/>
                </a:cubicBezTo>
                <a:cubicBezTo>
                  <a:pt x="7148" y="14825"/>
                  <a:pt x="7150" y="14790"/>
                  <a:pt x="7129" y="14767"/>
                </a:cubicBezTo>
                <a:cubicBezTo>
                  <a:pt x="7118" y="14755"/>
                  <a:pt x="7103" y="14749"/>
                  <a:pt x="7088" y="14749"/>
                </a:cubicBezTo>
                <a:close/>
                <a:moveTo>
                  <a:pt x="2049" y="15357"/>
                </a:moveTo>
                <a:cubicBezTo>
                  <a:pt x="2030" y="15357"/>
                  <a:pt x="2011" y="15368"/>
                  <a:pt x="2001" y="15386"/>
                </a:cubicBezTo>
                <a:cubicBezTo>
                  <a:pt x="1986" y="15412"/>
                  <a:pt x="1996" y="15447"/>
                  <a:pt x="2023" y="15462"/>
                </a:cubicBezTo>
                <a:cubicBezTo>
                  <a:pt x="2251" y="15590"/>
                  <a:pt x="2492" y="15699"/>
                  <a:pt x="2737" y="15785"/>
                </a:cubicBezTo>
                <a:cubicBezTo>
                  <a:pt x="2743" y="15787"/>
                  <a:pt x="2749" y="15788"/>
                  <a:pt x="2755" y="15788"/>
                </a:cubicBezTo>
                <a:cubicBezTo>
                  <a:pt x="2778" y="15788"/>
                  <a:pt x="2799" y="15775"/>
                  <a:pt x="2808" y="15752"/>
                </a:cubicBezTo>
                <a:cubicBezTo>
                  <a:pt x="2817" y="15723"/>
                  <a:pt x="2802" y="15691"/>
                  <a:pt x="2774" y="15682"/>
                </a:cubicBezTo>
                <a:cubicBezTo>
                  <a:pt x="2535" y="15597"/>
                  <a:pt x="2300" y="15490"/>
                  <a:pt x="2076" y="15364"/>
                </a:cubicBezTo>
                <a:cubicBezTo>
                  <a:pt x="2067" y="15360"/>
                  <a:pt x="2058" y="15357"/>
                  <a:pt x="2049" y="15357"/>
                </a:cubicBezTo>
                <a:close/>
                <a:moveTo>
                  <a:pt x="5786" y="15581"/>
                </a:moveTo>
                <a:cubicBezTo>
                  <a:pt x="5779" y="15581"/>
                  <a:pt x="5772" y="15583"/>
                  <a:pt x="5765" y="15586"/>
                </a:cubicBezTo>
                <a:cubicBezTo>
                  <a:pt x="5528" y="15685"/>
                  <a:pt x="5283" y="15764"/>
                  <a:pt x="5036" y="15819"/>
                </a:cubicBezTo>
                <a:cubicBezTo>
                  <a:pt x="5006" y="15827"/>
                  <a:pt x="4987" y="15857"/>
                  <a:pt x="4995" y="15886"/>
                </a:cubicBezTo>
                <a:cubicBezTo>
                  <a:pt x="5000" y="15912"/>
                  <a:pt x="5023" y="15929"/>
                  <a:pt x="5048" y="15929"/>
                </a:cubicBezTo>
                <a:cubicBezTo>
                  <a:pt x="5052" y="15929"/>
                  <a:pt x="5057" y="15929"/>
                  <a:pt x="5061" y="15928"/>
                </a:cubicBezTo>
                <a:cubicBezTo>
                  <a:pt x="5314" y="15871"/>
                  <a:pt x="5565" y="15790"/>
                  <a:pt x="5808" y="15688"/>
                </a:cubicBezTo>
                <a:cubicBezTo>
                  <a:pt x="5836" y="15675"/>
                  <a:pt x="5849" y="15643"/>
                  <a:pt x="5837" y="15615"/>
                </a:cubicBezTo>
                <a:cubicBezTo>
                  <a:pt x="5829" y="15594"/>
                  <a:pt x="5808" y="15581"/>
                  <a:pt x="5786" y="15581"/>
                </a:cubicBezTo>
                <a:close/>
                <a:moveTo>
                  <a:pt x="3506" y="15870"/>
                </a:moveTo>
                <a:cubicBezTo>
                  <a:pt x="3479" y="15870"/>
                  <a:pt x="3456" y="15890"/>
                  <a:pt x="3451" y="15917"/>
                </a:cubicBezTo>
                <a:cubicBezTo>
                  <a:pt x="3447" y="15947"/>
                  <a:pt x="3467" y="15975"/>
                  <a:pt x="3498" y="15980"/>
                </a:cubicBezTo>
                <a:cubicBezTo>
                  <a:pt x="3701" y="16013"/>
                  <a:pt x="3907" y="16030"/>
                  <a:pt x="4110" y="16032"/>
                </a:cubicBezTo>
                <a:lnTo>
                  <a:pt x="4143" y="16032"/>
                </a:lnTo>
                <a:cubicBezTo>
                  <a:pt x="4189" y="16032"/>
                  <a:pt x="4236" y="16031"/>
                  <a:pt x="4281" y="16030"/>
                </a:cubicBezTo>
                <a:cubicBezTo>
                  <a:pt x="4312" y="16029"/>
                  <a:pt x="4337" y="16003"/>
                  <a:pt x="4335" y="15972"/>
                </a:cubicBezTo>
                <a:cubicBezTo>
                  <a:pt x="4334" y="15943"/>
                  <a:pt x="4314" y="15919"/>
                  <a:pt x="4282" y="15919"/>
                </a:cubicBezTo>
                <a:cubicBezTo>
                  <a:pt x="4281" y="15919"/>
                  <a:pt x="4279" y="15919"/>
                  <a:pt x="4278" y="15919"/>
                </a:cubicBezTo>
                <a:cubicBezTo>
                  <a:pt x="4233" y="15920"/>
                  <a:pt x="4188" y="15921"/>
                  <a:pt x="4143" y="15921"/>
                </a:cubicBezTo>
                <a:lnTo>
                  <a:pt x="4110" y="15921"/>
                </a:lnTo>
                <a:cubicBezTo>
                  <a:pt x="3913" y="15919"/>
                  <a:pt x="3713" y="15903"/>
                  <a:pt x="3515" y="15871"/>
                </a:cubicBezTo>
                <a:cubicBezTo>
                  <a:pt x="3512" y="15870"/>
                  <a:pt x="3509" y="15870"/>
                  <a:pt x="3506" y="1587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4"/>
          <p:cNvSpPr/>
          <p:nvPr/>
        </p:nvSpPr>
        <p:spPr>
          <a:xfrm>
            <a:off x="-572725" y="2861528"/>
            <a:ext cx="2676986" cy="2789665"/>
          </a:xfrm>
          <a:custGeom>
            <a:avLst/>
            <a:gdLst/>
            <a:ahLst/>
            <a:cxnLst/>
            <a:rect l="l" t="t" r="r" b="b"/>
            <a:pathLst>
              <a:path w="16369" h="17058" extrusionOk="0">
                <a:moveTo>
                  <a:pt x="5829" y="1"/>
                </a:moveTo>
                <a:cubicBezTo>
                  <a:pt x="5334" y="1"/>
                  <a:pt x="4839" y="58"/>
                  <a:pt x="4360" y="159"/>
                </a:cubicBezTo>
                <a:cubicBezTo>
                  <a:pt x="4030" y="230"/>
                  <a:pt x="3295" y="699"/>
                  <a:pt x="3438" y="702"/>
                </a:cubicBezTo>
                <a:cubicBezTo>
                  <a:pt x="2321" y="1836"/>
                  <a:pt x="2234" y="3557"/>
                  <a:pt x="2129" y="5064"/>
                </a:cubicBezTo>
                <a:cubicBezTo>
                  <a:pt x="1990" y="7098"/>
                  <a:pt x="1660" y="9115"/>
                  <a:pt x="1127" y="11083"/>
                </a:cubicBezTo>
                <a:cubicBezTo>
                  <a:pt x="826" y="12197"/>
                  <a:pt x="460" y="13293"/>
                  <a:pt x="35" y="14365"/>
                </a:cubicBezTo>
                <a:cubicBezTo>
                  <a:pt x="0" y="14453"/>
                  <a:pt x="50" y="14547"/>
                  <a:pt x="144" y="14565"/>
                </a:cubicBezTo>
                <a:cubicBezTo>
                  <a:pt x="3129" y="15121"/>
                  <a:pt x="6113" y="15678"/>
                  <a:pt x="9098" y="16235"/>
                </a:cubicBezTo>
                <a:cubicBezTo>
                  <a:pt x="9845" y="16375"/>
                  <a:pt x="10591" y="16514"/>
                  <a:pt x="11337" y="16653"/>
                </a:cubicBezTo>
                <a:cubicBezTo>
                  <a:pt x="12039" y="16784"/>
                  <a:pt x="12743" y="16949"/>
                  <a:pt x="13454" y="17030"/>
                </a:cubicBezTo>
                <a:cubicBezTo>
                  <a:pt x="13604" y="17047"/>
                  <a:pt x="13756" y="17058"/>
                  <a:pt x="13907" y="17058"/>
                </a:cubicBezTo>
                <a:cubicBezTo>
                  <a:pt x="14359" y="17058"/>
                  <a:pt x="14804" y="16965"/>
                  <a:pt x="15183" y="16694"/>
                </a:cubicBezTo>
                <a:cubicBezTo>
                  <a:pt x="15632" y="16373"/>
                  <a:pt x="15926" y="15869"/>
                  <a:pt x="16060" y="15339"/>
                </a:cubicBezTo>
                <a:cubicBezTo>
                  <a:pt x="16369" y="14114"/>
                  <a:pt x="15800" y="12781"/>
                  <a:pt x="15182" y="11745"/>
                </a:cubicBezTo>
                <a:cubicBezTo>
                  <a:pt x="14547" y="10679"/>
                  <a:pt x="13684" y="9818"/>
                  <a:pt x="12681" y="9099"/>
                </a:cubicBezTo>
                <a:cubicBezTo>
                  <a:pt x="11757" y="8436"/>
                  <a:pt x="10725" y="7754"/>
                  <a:pt x="10485" y="6560"/>
                </a:cubicBezTo>
                <a:cubicBezTo>
                  <a:pt x="10242" y="5357"/>
                  <a:pt x="10635" y="4113"/>
                  <a:pt x="10285" y="2920"/>
                </a:cubicBezTo>
                <a:cubicBezTo>
                  <a:pt x="9973" y="1857"/>
                  <a:pt x="9136" y="1003"/>
                  <a:pt x="8160" y="515"/>
                </a:cubicBezTo>
                <a:cubicBezTo>
                  <a:pt x="7437" y="153"/>
                  <a:pt x="6634" y="1"/>
                  <a:pt x="5829"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4"/>
          <p:cNvSpPr/>
          <p:nvPr/>
        </p:nvSpPr>
        <p:spPr>
          <a:xfrm>
            <a:off x="6594726" y="4161014"/>
            <a:ext cx="3033994" cy="1250590"/>
          </a:xfrm>
          <a:custGeom>
            <a:avLst/>
            <a:gdLst/>
            <a:ahLst/>
            <a:cxnLst/>
            <a:rect l="l" t="t" r="r" b="b"/>
            <a:pathLst>
              <a:path w="18552" h="7647" extrusionOk="0">
                <a:moveTo>
                  <a:pt x="10153" y="0"/>
                </a:moveTo>
                <a:cubicBezTo>
                  <a:pt x="9767" y="0"/>
                  <a:pt x="9389" y="166"/>
                  <a:pt x="9054" y="416"/>
                </a:cubicBezTo>
                <a:cubicBezTo>
                  <a:pt x="8513" y="821"/>
                  <a:pt x="8082" y="1378"/>
                  <a:pt x="7579" y="1834"/>
                </a:cubicBezTo>
                <a:cubicBezTo>
                  <a:pt x="7060" y="2305"/>
                  <a:pt x="6487" y="2705"/>
                  <a:pt x="5872" y="2994"/>
                </a:cubicBezTo>
                <a:cubicBezTo>
                  <a:pt x="5271" y="3278"/>
                  <a:pt x="4630" y="3458"/>
                  <a:pt x="3977" y="3481"/>
                </a:cubicBezTo>
                <a:cubicBezTo>
                  <a:pt x="3929" y="3483"/>
                  <a:pt x="3881" y="3484"/>
                  <a:pt x="3834" y="3484"/>
                </a:cubicBezTo>
                <a:cubicBezTo>
                  <a:pt x="3559" y="3484"/>
                  <a:pt x="3285" y="3455"/>
                  <a:pt x="3015" y="3396"/>
                </a:cubicBezTo>
                <a:cubicBezTo>
                  <a:pt x="2664" y="3318"/>
                  <a:pt x="2330" y="3164"/>
                  <a:pt x="1977" y="3093"/>
                </a:cubicBezTo>
                <a:cubicBezTo>
                  <a:pt x="1875" y="3072"/>
                  <a:pt x="1772" y="3061"/>
                  <a:pt x="1671" y="3061"/>
                </a:cubicBezTo>
                <a:cubicBezTo>
                  <a:pt x="1440" y="3061"/>
                  <a:pt x="1217" y="3120"/>
                  <a:pt x="1014" y="3265"/>
                </a:cubicBezTo>
                <a:cubicBezTo>
                  <a:pt x="754" y="3450"/>
                  <a:pt x="551" y="3734"/>
                  <a:pt x="397" y="4032"/>
                </a:cubicBezTo>
                <a:cubicBezTo>
                  <a:pt x="125" y="4561"/>
                  <a:pt x="1" y="5210"/>
                  <a:pt x="74" y="5820"/>
                </a:cubicBezTo>
                <a:cubicBezTo>
                  <a:pt x="147" y="6440"/>
                  <a:pt x="426" y="7003"/>
                  <a:pt x="909" y="7319"/>
                </a:cubicBezTo>
                <a:cubicBezTo>
                  <a:pt x="1315" y="7583"/>
                  <a:pt x="1783" y="7647"/>
                  <a:pt x="2245" y="7647"/>
                </a:cubicBezTo>
                <a:cubicBezTo>
                  <a:pt x="2414" y="7647"/>
                  <a:pt x="2582" y="7638"/>
                  <a:pt x="2746" y="7628"/>
                </a:cubicBezTo>
                <a:cubicBezTo>
                  <a:pt x="4356" y="7524"/>
                  <a:pt x="5965" y="7405"/>
                  <a:pt x="7575" y="7294"/>
                </a:cubicBezTo>
                <a:cubicBezTo>
                  <a:pt x="9186" y="7184"/>
                  <a:pt x="10799" y="7072"/>
                  <a:pt x="12410" y="6961"/>
                </a:cubicBezTo>
                <a:cubicBezTo>
                  <a:pt x="14021" y="6849"/>
                  <a:pt x="15633" y="6738"/>
                  <a:pt x="17244" y="6628"/>
                </a:cubicBezTo>
                <a:cubicBezTo>
                  <a:pt x="17639" y="6600"/>
                  <a:pt x="18032" y="6573"/>
                  <a:pt x="18427" y="6545"/>
                </a:cubicBezTo>
                <a:cubicBezTo>
                  <a:pt x="18510" y="6540"/>
                  <a:pt x="18551" y="6442"/>
                  <a:pt x="18512" y="6361"/>
                </a:cubicBezTo>
                <a:cubicBezTo>
                  <a:pt x="18072" y="5436"/>
                  <a:pt x="17853" y="4395"/>
                  <a:pt x="17868" y="3350"/>
                </a:cubicBezTo>
                <a:lnTo>
                  <a:pt x="17868" y="3350"/>
                </a:lnTo>
                <a:cubicBezTo>
                  <a:pt x="17868" y="3350"/>
                  <a:pt x="17868" y="3350"/>
                  <a:pt x="17868" y="3350"/>
                </a:cubicBezTo>
                <a:cubicBezTo>
                  <a:pt x="17890" y="3350"/>
                  <a:pt x="17910" y="3113"/>
                  <a:pt x="17876" y="3104"/>
                </a:cubicBezTo>
                <a:cubicBezTo>
                  <a:pt x="17876" y="3094"/>
                  <a:pt x="17876" y="3084"/>
                  <a:pt x="17877" y="3074"/>
                </a:cubicBezTo>
                <a:cubicBezTo>
                  <a:pt x="17881" y="2998"/>
                  <a:pt x="17832" y="2961"/>
                  <a:pt x="17781" y="2961"/>
                </a:cubicBezTo>
                <a:cubicBezTo>
                  <a:pt x="17737" y="2961"/>
                  <a:pt x="17692" y="2987"/>
                  <a:pt x="17673" y="3037"/>
                </a:cubicBezTo>
                <a:cubicBezTo>
                  <a:pt x="17189" y="2853"/>
                  <a:pt x="16735" y="2520"/>
                  <a:pt x="16216" y="2520"/>
                </a:cubicBezTo>
                <a:cubicBezTo>
                  <a:pt x="16186" y="2520"/>
                  <a:pt x="16156" y="2521"/>
                  <a:pt x="16126" y="2523"/>
                </a:cubicBezTo>
                <a:cubicBezTo>
                  <a:pt x="15979" y="2534"/>
                  <a:pt x="15839" y="2570"/>
                  <a:pt x="15704" y="2620"/>
                </a:cubicBezTo>
                <a:lnTo>
                  <a:pt x="15674" y="2632"/>
                </a:lnTo>
                <a:cubicBezTo>
                  <a:pt x="15287" y="2786"/>
                  <a:pt x="14937" y="3066"/>
                  <a:pt x="14573" y="3274"/>
                </a:cubicBezTo>
                <a:cubicBezTo>
                  <a:pt x="14335" y="3409"/>
                  <a:pt x="14077" y="3514"/>
                  <a:pt x="13808" y="3514"/>
                </a:cubicBezTo>
                <a:cubicBezTo>
                  <a:pt x="13791" y="3514"/>
                  <a:pt x="13773" y="3514"/>
                  <a:pt x="13756" y="3513"/>
                </a:cubicBezTo>
                <a:cubicBezTo>
                  <a:pt x="13474" y="3499"/>
                  <a:pt x="13208" y="3356"/>
                  <a:pt x="12990" y="3156"/>
                </a:cubicBezTo>
                <a:cubicBezTo>
                  <a:pt x="12520" y="2727"/>
                  <a:pt x="12245" y="2115"/>
                  <a:pt x="11938" y="1541"/>
                </a:cubicBezTo>
                <a:cubicBezTo>
                  <a:pt x="11643" y="990"/>
                  <a:pt x="11280" y="403"/>
                  <a:pt x="10742" y="139"/>
                </a:cubicBezTo>
                <a:cubicBezTo>
                  <a:pt x="10546" y="43"/>
                  <a:pt x="10349" y="0"/>
                  <a:pt x="10153"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4"/>
          <p:cNvSpPr/>
          <p:nvPr/>
        </p:nvSpPr>
        <p:spPr>
          <a:xfrm>
            <a:off x="6027407" y="-371325"/>
            <a:ext cx="3627154" cy="2893677"/>
          </a:xfrm>
          <a:custGeom>
            <a:avLst/>
            <a:gdLst/>
            <a:ahLst/>
            <a:cxnLst/>
            <a:rect l="l" t="t" r="r" b="b"/>
            <a:pathLst>
              <a:path w="22179" h="17694" extrusionOk="0">
                <a:moveTo>
                  <a:pt x="6745" y="1"/>
                </a:moveTo>
                <a:cubicBezTo>
                  <a:pt x="5279" y="1"/>
                  <a:pt x="3909" y="579"/>
                  <a:pt x="2805" y="1417"/>
                </a:cubicBezTo>
                <a:cubicBezTo>
                  <a:pt x="1651" y="2293"/>
                  <a:pt x="713" y="3427"/>
                  <a:pt x="356" y="4720"/>
                </a:cubicBezTo>
                <a:cubicBezTo>
                  <a:pt x="1" y="6014"/>
                  <a:pt x="287" y="7472"/>
                  <a:pt x="1297" y="8473"/>
                </a:cubicBezTo>
                <a:cubicBezTo>
                  <a:pt x="2084" y="9254"/>
                  <a:pt x="3260" y="9736"/>
                  <a:pt x="3846" y="10640"/>
                </a:cubicBezTo>
                <a:cubicBezTo>
                  <a:pt x="4605" y="11813"/>
                  <a:pt x="4133" y="13292"/>
                  <a:pt x="4490" y="14600"/>
                </a:cubicBezTo>
                <a:cubicBezTo>
                  <a:pt x="4708" y="15396"/>
                  <a:pt x="5235" y="16113"/>
                  <a:pt x="5912" y="16684"/>
                </a:cubicBezTo>
                <a:cubicBezTo>
                  <a:pt x="6532" y="17205"/>
                  <a:pt x="7314" y="17622"/>
                  <a:pt x="8175" y="17685"/>
                </a:cubicBezTo>
                <a:cubicBezTo>
                  <a:pt x="8256" y="17691"/>
                  <a:pt x="8336" y="17694"/>
                  <a:pt x="8416" y="17694"/>
                </a:cubicBezTo>
                <a:cubicBezTo>
                  <a:pt x="10005" y="17694"/>
                  <a:pt x="11391" y="16578"/>
                  <a:pt x="12993" y="16395"/>
                </a:cubicBezTo>
                <a:cubicBezTo>
                  <a:pt x="13164" y="16375"/>
                  <a:pt x="13335" y="16367"/>
                  <a:pt x="13506" y="16367"/>
                </a:cubicBezTo>
                <a:cubicBezTo>
                  <a:pt x="14757" y="16367"/>
                  <a:pt x="16000" y="16827"/>
                  <a:pt x="17259" y="16827"/>
                </a:cubicBezTo>
                <a:cubicBezTo>
                  <a:pt x="17356" y="16827"/>
                  <a:pt x="17454" y="16824"/>
                  <a:pt x="17551" y="16818"/>
                </a:cubicBezTo>
                <a:cubicBezTo>
                  <a:pt x="19291" y="16711"/>
                  <a:pt x="20792" y="15567"/>
                  <a:pt x="21485" y="14180"/>
                </a:cubicBezTo>
                <a:cubicBezTo>
                  <a:pt x="22179" y="12793"/>
                  <a:pt x="22168" y="11210"/>
                  <a:pt x="21846" y="9725"/>
                </a:cubicBezTo>
                <a:cubicBezTo>
                  <a:pt x="21659" y="8862"/>
                  <a:pt x="21361" y="7995"/>
                  <a:pt x="20759" y="7289"/>
                </a:cubicBezTo>
                <a:cubicBezTo>
                  <a:pt x="19574" y="5897"/>
                  <a:pt x="17483" y="5388"/>
                  <a:pt x="15558" y="4931"/>
                </a:cubicBezTo>
                <a:cubicBezTo>
                  <a:pt x="13632" y="4475"/>
                  <a:pt x="11547" y="3872"/>
                  <a:pt x="10504" y="2396"/>
                </a:cubicBezTo>
                <a:cubicBezTo>
                  <a:pt x="9551" y="1047"/>
                  <a:pt x="9231" y="194"/>
                  <a:pt x="7220" y="21"/>
                </a:cubicBezTo>
                <a:cubicBezTo>
                  <a:pt x="7061" y="7"/>
                  <a:pt x="6902" y="1"/>
                  <a:pt x="6745"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4"/>
          <p:cNvSpPr txBox="1">
            <a:spLocks noGrp="1"/>
          </p:cNvSpPr>
          <p:nvPr>
            <p:ph type="title"/>
          </p:nvPr>
        </p:nvSpPr>
        <p:spPr>
          <a:xfrm>
            <a:off x="2085275" y="673465"/>
            <a:ext cx="4973400" cy="572700"/>
          </a:xfrm>
          <a:prstGeom prst="rect">
            <a:avLst/>
          </a:prstGeom>
        </p:spPr>
        <p:txBody>
          <a:bodyPr spcFirstLastPara="1" wrap="square" lIns="91425" tIns="91425" rIns="91425" bIns="91425" anchor="t" anchorCtr="0">
            <a:noAutofit/>
          </a:bodyPr>
          <a:lstStyle>
            <a:lvl1pPr lvl="0" algn="ctr">
              <a:spcBef>
                <a:spcPts val="0"/>
              </a:spcBef>
              <a:spcAft>
                <a:spcPts val="0"/>
              </a:spcAft>
              <a:buClr>
                <a:schemeClr val="dk1"/>
              </a:buClr>
              <a:buSzPts val="2800"/>
              <a:buNone/>
              <a:defRPr>
                <a:solidFill>
                  <a:schemeClr val="dk1"/>
                </a:solidFill>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06" name="Google Shape;106;p4"/>
          <p:cNvSpPr txBox="1">
            <a:spLocks noGrp="1"/>
          </p:cNvSpPr>
          <p:nvPr>
            <p:ph type="body" idx="1"/>
          </p:nvPr>
        </p:nvSpPr>
        <p:spPr>
          <a:xfrm>
            <a:off x="713225" y="1564120"/>
            <a:ext cx="7717500" cy="30435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SzPts val="1400"/>
              <a:buFont typeface="Gloria Hallelujah"/>
              <a:buChar char="●"/>
              <a:defRPr sz="1100">
                <a:latin typeface="Raleway"/>
                <a:ea typeface="Raleway"/>
                <a:cs typeface="Raleway"/>
                <a:sym typeface="Raleway"/>
              </a:defRPr>
            </a:lvl1pPr>
            <a:lvl2pPr marL="914400" lvl="1"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2pPr>
            <a:lvl3pPr marL="1371600" lvl="2"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3pPr>
            <a:lvl4pPr marL="1828800" lvl="3"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4pPr>
            <a:lvl5pPr marL="2286000" lvl="4"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5pPr>
            <a:lvl6pPr marL="2743200" lvl="5"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6pPr>
            <a:lvl7pPr marL="3200400" lvl="6"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7pPr>
            <a:lvl8pPr marL="3657600" lvl="7"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8pPr>
            <a:lvl9pPr marL="4114800" lvl="8"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9pPr>
          </a:lstStyle>
          <a:p>
            <a:endParaRPr/>
          </a:p>
        </p:txBody>
      </p:sp>
      <p:grpSp>
        <p:nvGrpSpPr>
          <p:cNvPr id="107" name="Google Shape;107;p4"/>
          <p:cNvGrpSpPr/>
          <p:nvPr/>
        </p:nvGrpSpPr>
        <p:grpSpPr>
          <a:xfrm rot="1800041">
            <a:off x="8665997" y="4106761"/>
            <a:ext cx="221773" cy="200885"/>
            <a:chOff x="1640475" y="1197075"/>
            <a:chExt cx="55475" cy="50250"/>
          </a:xfrm>
        </p:grpSpPr>
        <p:sp>
          <p:nvSpPr>
            <p:cNvPr id="108" name="Google Shape;108;p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1" name="Google Shape;111;p4"/>
          <p:cNvGrpSpPr/>
          <p:nvPr/>
        </p:nvGrpSpPr>
        <p:grpSpPr>
          <a:xfrm rot="-9900030">
            <a:off x="667534" y="4625752"/>
            <a:ext cx="215932" cy="195605"/>
            <a:chOff x="1640475" y="1197075"/>
            <a:chExt cx="55475" cy="50250"/>
          </a:xfrm>
        </p:grpSpPr>
        <p:sp>
          <p:nvSpPr>
            <p:cNvPr id="112" name="Google Shape;112;p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 name="Google Shape;115;p4"/>
          <p:cNvGrpSpPr/>
          <p:nvPr/>
        </p:nvGrpSpPr>
        <p:grpSpPr>
          <a:xfrm rot="-5400000">
            <a:off x="8514555" y="2548984"/>
            <a:ext cx="244822" cy="221773"/>
            <a:chOff x="1640475" y="1197075"/>
            <a:chExt cx="55475" cy="50250"/>
          </a:xfrm>
        </p:grpSpPr>
        <p:sp>
          <p:nvSpPr>
            <p:cNvPr id="116" name="Google Shape;116;p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9" name="Google Shape;119;p4"/>
          <p:cNvSpPr/>
          <p:nvPr/>
        </p:nvSpPr>
        <p:spPr>
          <a:xfrm rot="912813">
            <a:off x="8372080" y="228912"/>
            <a:ext cx="529792" cy="12411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0" name="Google Shape;120;p4"/>
          <p:cNvGrpSpPr/>
          <p:nvPr/>
        </p:nvGrpSpPr>
        <p:grpSpPr>
          <a:xfrm rot="-5400000">
            <a:off x="313974" y="982572"/>
            <a:ext cx="221772" cy="200884"/>
            <a:chOff x="1640475" y="1197075"/>
            <a:chExt cx="55475" cy="50250"/>
          </a:xfrm>
        </p:grpSpPr>
        <p:sp>
          <p:nvSpPr>
            <p:cNvPr id="121" name="Google Shape;121;p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4" name="Google Shape;124;p4"/>
          <p:cNvSpPr/>
          <p:nvPr/>
        </p:nvSpPr>
        <p:spPr>
          <a:xfrm>
            <a:off x="8536325" y="4434061"/>
            <a:ext cx="609613" cy="955159"/>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4"/>
          <p:cNvSpPr/>
          <p:nvPr/>
        </p:nvSpPr>
        <p:spPr>
          <a:xfrm rot="-650986">
            <a:off x="1480420" y="4695682"/>
            <a:ext cx="1027315" cy="240670"/>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126"/>
        <p:cNvGrpSpPr/>
        <p:nvPr/>
      </p:nvGrpSpPr>
      <p:grpSpPr>
        <a:xfrm>
          <a:off x="0" y="0"/>
          <a:ext cx="0" cy="0"/>
          <a:chOff x="0" y="0"/>
          <a:chExt cx="0" cy="0"/>
        </a:xfrm>
      </p:grpSpPr>
      <p:sp>
        <p:nvSpPr>
          <p:cNvPr id="127" name="Google Shape;127;p5"/>
          <p:cNvSpPr/>
          <p:nvPr/>
        </p:nvSpPr>
        <p:spPr>
          <a:xfrm rot="10800000">
            <a:off x="-75975" y="-39140"/>
            <a:ext cx="3509452" cy="1137819"/>
          </a:xfrm>
          <a:custGeom>
            <a:avLst/>
            <a:gdLst/>
            <a:ahLst/>
            <a:cxnLst/>
            <a:rect l="l" t="t" r="r" b="b"/>
            <a:pathLst>
              <a:path w="21862" h="7088" extrusionOk="0">
                <a:moveTo>
                  <a:pt x="20392" y="0"/>
                </a:moveTo>
                <a:cubicBezTo>
                  <a:pt x="19697" y="0"/>
                  <a:pt x="19010" y="139"/>
                  <a:pt x="18446" y="437"/>
                </a:cubicBezTo>
                <a:cubicBezTo>
                  <a:pt x="17368" y="1003"/>
                  <a:pt x="16913" y="1997"/>
                  <a:pt x="16387" y="2893"/>
                </a:cubicBezTo>
                <a:cubicBezTo>
                  <a:pt x="15861" y="3789"/>
                  <a:pt x="15050" y="4733"/>
                  <a:pt x="13753" y="4924"/>
                </a:cubicBezTo>
                <a:cubicBezTo>
                  <a:pt x="13587" y="4948"/>
                  <a:pt x="13420" y="4959"/>
                  <a:pt x="13253" y="4959"/>
                </a:cubicBezTo>
                <a:cubicBezTo>
                  <a:pt x="12545" y="4959"/>
                  <a:pt x="11838" y="4765"/>
                  <a:pt x="11156" y="4596"/>
                </a:cubicBezTo>
                <a:cubicBezTo>
                  <a:pt x="10391" y="4408"/>
                  <a:pt x="9551" y="4258"/>
                  <a:pt x="8748" y="4258"/>
                </a:cubicBezTo>
                <a:cubicBezTo>
                  <a:pt x="8042" y="4258"/>
                  <a:pt x="7365" y="4373"/>
                  <a:pt x="6793" y="4680"/>
                </a:cubicBezTo>
                <a:cubicBezTo>
                  <a:pt x="5978" y="5117"/>
                  <a:pt x="5461" y="5904"/>
                  <a:pt x="4593" y="6207"/>
                </a:cubicBezTo>
                <a:cubicBezTo>
                  <a:pt x="4569" y="6215"/>
                  <a:pt x="4545" y="6224"/>
                  <a:pt x="4519" y="6231"/>
                </a:cubicBezTo>
                <a:cubicBezTo>
                  <a:pt x="4407" y="6267"/>
                  <a:pt x="4286" y="6293"/>
                  <a:pt x="4160" y="6310"/>
                </a:cubicBezTo>
                <a:cubicBezTo>
                  <a:pt x="4052" y="6325"/>
                  <a:pt x="3944" y="6331"/>
                  <a:pt x="3836" y="6331"/>
                </a:cubicBezTo>
                <a:cubicBezTo>
                  <a:pt x="3306" y="6331"/>
                  <a:pt x="2774" y="6185"/>
                  <a:pt x="2236" y="6169"/>
                </a:cubicBezTo>
                <a:cubicBezTo>
                  <a:pt x="2205" y="6168"/>
                  <a:pt x="2173" y="6167"/>
                  <a:pt x="2142" y="6167"/>
                </a:cubicBezTo>
                <a:cubicBezTo>
                  <a:pt x="1432" y="6167"/>
                  <a:pt x="726" y="6406"/>
                  <a:pt x="265" y="6805"/>
                </a:cubicBezTo>
                <a:cubicBezTo>
                  <a:pt x="165" y="6893"/>
                  <a:pt x="77" y="6988"/>
                  <a:pt x="1" y="7088"/>
                </a:cubicBezTo>
                <a:lnTo>
                  <a:pt x="21862" y="7088"/>
                </a:lnTo>
                <a:lnTo>
                  <a:pt x="21862" y="210"/>
                </a:lnTo>
                <a:cubicBezTo>
                  <a:pt x="21397" y="73"/>
                  <a:pt x="20892" y="0"/>
                  <a:pt x="20392"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5"/>
          <p:cNvSpPr/>
          <p:nvPr/>
        </p:nvSpPr>
        <p:spPr>
          <a:xfrm rot="10800000">
            <a:off x="7073611" y="4276678"/>
            <a:ext cx="2111739" cy="1036366"/>
          </a:xfrm>
          <a:custGeom>
            <a:avLst/>
            <a:gdLst/>
            <a:ahLst/>
            <a:cxnLst/>
            <a:rect l="l" t="t" r="r" b="b"/>
            <a:pathLst>
              <a:path w="13155" h="6456" extrusionOk="0">
                <a:moveTo>
                  <a:pt x="1821" y="0"/>
                </a:moveTo>
                <a:lnTo>
                  <a:pt x="1821" y="3"/>
                </a:lnTo>
                <a:lnTo>
                  <a:pt x="0" y="4"/>
                </a:lnTo>
                <a:lnTo>
                  <a:pt x="0" y="222"/>
                </a:lnTo>
                <a:lnTo>
                  <a:pt x="0" y="1236"/>
                </a:lnTo>
                <a:lnTo>
                  <a:pt x="0" y="2358"/>
                </a:lnTo>
                <a:lnTo>
                  <a:pt x="1" y="3370"/>
                </a:lnTo>
                <a:lnTo>
                  <a:pt x="1" y="4493"/>
                </a:lnTo>
                <a:lnTo>
                  <a:pt x="1" y="5504"/>
                </a:lnTo>
                <a:lnTo>
                  <a:pt x="1" y="6178"/>
                </a:lnTo>
                <a:cubicBezTo>
                  <a:pt x="369" y="6349"/>
                  <a:pt x="770" y="6456"/>
                  <a:pt x="1177" y="6456"/>
                </a:cubicBezTo>
                <a:cubicBezTo>
                  <a:pt x="1363" y="6456"/>
                  <a:pt x="1550" y="6434"/>
                  <a:pt x="1736" y="6385"/>
                </a:cubicBezTo>
                <a:cubicBezTo>
                  <a:pt x="1764" y="6378"/>
                  <a:pt x="1794" y="6370"/>
                  <a:pt x="1822" y="6361"/>
                </a:cubicBezTo>
                <a:cubicBezTo>
                  <a:pt x="1843" y="6355"/>
                  <a:pt x="1862" y="6348"/>
                  <a:pt x="1882" y="6342"/>
                </a:cubicBezTo>
                <a:cubicBezTo>
                  <a:pt x="2342" y="6188"/>
                  <a:pt x="2719" y="5901"/>
                  <a:pt x="3050" y="5558"/>
                </a:cubicBezTo>
                <a:cubicBezTo>
                  <a:pt x="3068" y="5540"/>
                  <a:pt x="3085" y="5522"/>
                  <a:pt x="3102" y="5503"/>
                </a:cubicBezTo>
                <a:cubicBezTo>
                  <a:pt x="3398" y="5189"/>
                  <a:pt x="3657" y="4831"/>
                  <a:pt x="3908" y="4490"/>
                </a:cubicBezTo>
                <a:cubicBezTo>
                  <a:pt x="3908" y="4490"/>
                  <a:pt x="3909" y="4490"/>
                  <a:pt x="3909" y="4489"/>
                </a:cubicBezTo>
                <a:cubicBezTo>
                  <a:pt x="3923" y="4471"/>
                  <a:pt x="3936" y="4455"/>
                  <a:pt x="3949" y="4436"/>
                </a:cubicBezTo>
                <a:cubicBezTo>
                  <a:pt x="4217" y="4078"/>
                  <a:pt x="4522" y="3714"/>
                  <a:pt x="4875" y="3424"/>
                </a:cubicBezTo>
                <a:cubicBezTo>
                  <a:pt x="4897" y="3405"/>
                  <a:pt x="4919" y="3387"/>
                  <a:pt x="4942" y="3369"/>
                </a:cubicBezTo>
                <a:cubicBezTo>
                  <a:pt x="5319" y="3071"/>
                  <a:pt x="5750" y="2859"/>
                  <a:pt x="6248" y="2826"/>
                </a:cubicBezTo>
                <a:cubicBezTo>
                  <a:pt x="6296" y="2822"/>
                  <a:pt x="6344" y="2821"/>
                  <a:pt x="6391" y="2821"/>
                </a:cubicBezTo>
                <a:cubicBezTo>
                  <a:pt x="7025" y="2821"/>
                  <a:pt x="7616" y="3105"/>
                  <a:pt x="8200" y="3368"/>
                </a:cubicBezTo>
                <a:cubicBezTo>
                  <a:pt x="8240" y="3387"/>
                  <a:pt x="8281" y="3405"/>
                  <a:pt x="8323" y="3423"/>
                </a:cubicBezTo>
                <a:cubicBezTo>
                  <a:pt x="8382" y="3449"/>
                  <a:pt x="8442" y="3475"/>
                  <a:pt x="8501" y="3501"/>
                </a:cubicBezTo>
                <a:cubicBezTo>
                  <a:pt x="9052" y="3734"/>
                  <a:pt x="9659" y="3908"/>
                  <a:pt x="10259" y="3908"/>
                </a:cubicBezTo>
                <a:cubicBezTo>
                  <a:pt x="10487" y="3908"/>
                  <a:pt x="10715" y="3882"/>
                  <a:pt x="10937" y="3826"/>
                </a:cubicBezTo>
                <a:cubicBezTo>
                  <a:pt x="11253" y="3746"/>
                  <a:pt x="11547" y="3604"/>
                  <a:pt x="11810" y="3423"/>
                </a:cubicBezTo>
                <a:cubicBezTo>
                  <a:pt x="11835" y="3405"/>
                  <a:pt x="11861" y="3387"/>
                  <a:pt x="11886" y="3368"/>
                </a:cubicBezTo>
                <a:cubicBezTo>
                  <a:pt x="11986" y="3295"/>
                  <a:pt x="12081" y="3217"/>
                  <a:pt x="12169" y="3134"/>
                </a:cubicBezTo>
                <a:cubicBezTo>
                  <a:pt x="12416" y="2906"/>
                  <a:pt x="12624" y="2641"/>
                  <a:pt x="12783" y="2355"/>
                </a:cubicBezTo>
                <a:cubicBezTo>
                  <a:pt x="12794" y="2337"/>
                  <a:pt x="12805" y="2319"/>
                  <a:pt x="12814" y="2300"/>
                </a:cubicBezTo>
                <a:cubicBezTo>
                  <a:pt x="12983" y="1983"/>
                  <a:pt x="13095" y="1639"/>
                  <a:pt x="13135" y="1287"/>
                </a:cubicBezTo>
                <a:cubicBezTo>
                  <a:pt x="13137" y="1269"/>
                  <a:pt x="13139" y="1251"/>
                  <a:pt x="13141" y="1232"/>
                </a:cubicBezTo>
                <a:cubicBezTo>
                  <a:pt x="13152" y="1109"/>
                  <a:pt x="13155" y="984"/>
                  <a:pt x="13149" y="860"/>
                </a:cubicBezTo>
                <a:cubicBezTo>
                  <a:pt x="13137" y="644"/>
                  <a:pt x="13096" y="428"/>
                  <a:pt x="13028" y="222"/>
                </a:cubicBezTo>
                <a:cubicBezTo>
                  <a:pt x="13023" y="204"/>
                  <a:pt x="13017" y="185"/>
                  <a:pt x="13010" y="167"/>
                </a:cubicBezTo>
                <a:cubicBezTo>
                  <a:pt x="12991" y="111"/>
                  <a:pt x="12969" y="56"/>
                  <a:pt x="12946" y="1"/>
                </a:cubicBezTo>
                <a:lnTo>
                  <a:pt x="1880" y="3"/>
                </a:lnTo>
                <a:lnTo>
                  <a:pt x="1880" y="0"/>
                </a:ln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5"/>
          <p:cNvSpPr/>
          <p:nvPr/>
        </p:nvSpPr>
        <p:spPr>
          <a:xfrm rot="10800000">
            <a:off x="-322222" y="3911478"/>
            <a:ext cx="4631379" cy="1561772"/>
          </a:xfrm>
          <a:custGeom>
            <a:avLst/>
            <a:gdLst/>
            <a:ahLst/>
            <a:cxnLst/>
            <a:rect l="l" t="t" r="r" b="b"/>
            <a:pathLst>
              <a:path w="28851" h="9729" extrusionOk="0">
                <a:moveTo>
                  <a:pt x="943" y="0"/>
                </a:moveTo>
                <a:cubicBezTo>
                  <a:pt x="631" y="0"/>
                  <a:pt x="337" y="87"/>
                  <a:pt x="179" y="380"/>
                </a:cubicBezTo>
                <a:cubicBezTo>
                  <a:pt x="1" y="711"/>
                  <a:pt x="78" y="1189"/>
                  <a:pt x="451" y="1303"/>
                </a:cubicBezTo>
                <a:cubicBezTo>
                  <a:pt x="355" y="2313"/>
                  <a:pt x="452" y="3522"/>
                  <a:pt x="1499" y="3989"/>
                </a:cubicBezTo>
                <a:cubicBezTo>
                  <a:pt x="1785" y="4117"/>
                  <a:pt x="2088" y="4165"/>
                  <a:pt x="2396" y="4165"/>
                </a:cubicBezTo>
                <a:cubicBezTo>
                  <a:pt x="3000" y="4165"/>
                  <a:pt x="3625" y="3981"/>
                  <a:pt x="4188" y="3848"/>
                </a:cubicBezTo>
                <a:cubicBezTo>
                  <a:pt x="4624" y="3745"/>
                  <a:pt x="5112" y="3633"/>
                  <a:pt x="5582" y="3633"/>
                </a:cubicBezTo>
                <a:cubicBezTo>
                  <a:pt x="6044" y="3633"/>
                  <a:pt x="6489" y="3741"/>
                  <a:pt x="6852" y="4069"/>
                </a:cubicBezTo>
                <a:cubicBezTo>
                  <a:pt x="7560" y="4711"/>
                  <a:pt x="7722" y="5737"/>
                  <a:pt x="8257" y="6500"/>
                </a:cubicBezTo>
                <a:cubicBezTo>
                  <a:pt x="8521" y="6876"/>
                  <a:pt x="8874" y="7178"/>
                  <a:pt x="9322" y="7300"/>
                </a:cubicBezTo>
                <a:cubicBezTo>
                  <a:pt x="9482" y="7344"/>
                  <a:pt x="9645" y="7363"/>
                  <a:pt x="9808" y="7363"/>
                </a:cubicBezTo>
                <a:cubicBezTo>
                  <a:pt x="10078" y="7363"/>
                  <a:pt x="10348" y="7310"/>
                  <a:pt x="10606" y="7231"/>
                </a:cubicBezTo>
                <a:cubicBezTo>
                  <a:pt x="11498" y="6959"/>
                  <a:pt x="12280" y="6380"/>
                  <a:pt x="13194" y="6184"/>
                </a:cubicBezTo>
                <a:cubicBezTo>
                  <a:pt x="13322" y="6156"/>
                  <a:pt x="13450" y="6141"/>
                  <a:pt x="13577" y="6141"/>
                </a:cubicBezTo>
                <a:cubicBezTo>
                  <a:pt x="13849" y="6141"/>
                  <a:pt x="14113" y="6211"/>
                  <a:pt x="14347" y="6376"/>
                </a:cubicBezTo>
                <a:cubicBezTo>
                  <a:pt x="14724" y="6643"/>
                  <a:pt x="14907" y="7097"/>
                  <a:pt x="15047" y="7521"/>
                </a:cubicBezTo>
                <a:cubicBezTo>
                  <a:pt x="15341" y="8400"/>
                  <a:pt x="15592" y="9554"/>
                  <a:pt x="16688" y="9709"/>
                </a:cubicBezTo>
                <a:cubicBezTo>
                  <a:pt x="16781" y="9722"/>
                  <a:pt x="16872" y="9728"/>
                  <a:pt x="16961" y="9728"/>
                </a:cubicBezTo>
                <a:cubicBezTo>
                  <a:pt x="18160" y="9728"/>
                  <a:pt x="18967" y="8588"/>
                  <a:pt x="19887" y="7966"/>
                </a:cubicBezTo>
                <a:cubicBezTo>
                  <a:pt x="20301" y="7685"/>
                  <a:pt x="20755" y="7537"/>
                  <a:pt x="21232" y="7537"/>
                </a:cubicBezTo>
                <a:cubicBezTo>
                  <a:pt x="21401" y="7537"/>
                  <a:pt x="21572" y="7556"/>
                  <a:pt x="21746" y="7593"/>
                </a:cubicBezTo>
                <a:cubicBezTo>
                  <a:pt x="22408" y="7736"/>
                  <a:pt x="23015" y="8087"/>
                  <a:pt x="23550" y="8494"/>
                </a:cubicBezTo>
                <a:cubicBezTo>
                  <a:pt x="24053" y="8876"/>
                  <a:pt x="24539" y="9361"/>
                  <a:pt x="25189" y="9466"/>
                </a:cubicBezTo>
                <a:cubicBezTo>
                  <a:pt x="25284" y="9481"/>
                  <a:pt x="25378" y="9489"/>
                  <a:pt x="25473" y="9489"/>
                </a:cubicBezTo>
                <a:cubicBezTo>
                  <a:pt x="26024" y="9489"/>
                  <a:pt x="26554" y="9240"/>
                  <a:pt x="26991" y="8910"/>
                </a:cubicBezTo>
                <a:cubicBezTo>
                  <a:pt x="27838" y="8271"/>
                  <a:pt x="28376" y="7319"/>
                  <a:pt x="28611" y="6292"/>
                </a:cubicBezTo>
                <a:cubicBezTo>
                  <a:pt x="28851" y="5239"/>
                  <a:pt x="28800" y="4124"/>
                  <a:pt x="28525" y="3084"/>
                </a:cubicBezTo>
                <a:cubicBezTo>
                  <a:pt x="28226" y="1958"/>
                  <a:pt x="27654" y="694"/>
                  <a:pt x="26488" y="261"/>
                </a:cubicBezTo>
                <a:cubicBezTo>
                  <a:pt x="26074" y="106"/>
                  <a:pt x="25631" y="64"/>
                  <a:pt x="25188" y="64"/>
                </a:cubicBezTo>
                <a:cubicBezTo>
                  <a:pt x="24971" y="64"/>
                  <a:pt x="24753" y="74"/>
                  <a:pt x="24540" y="86"/>
                </a:cubicBezTo>
                <a:cubicBezTo>
                  <a:pt x="23776" y="131"/>
                  <a:pt x="23013" y="188"/>
                  <a:pt x="22250" y="248"/>
                </a:cubicBezTo>
                <a:cubicBezTo>
                  <a:pt x="20720" y="367"/>
                  <a:pt x="19190" y="503"/>
                  <a:pt x="17661" y="628"/>
                </a:cubicBezTo>
                <a:cubicBezTo>
                  <a:pt x="15187" y="828"/>
                  <a:pt x="12704" y="996"/>
                  <a:pt x="10221" y="996"/>
                </a:cubicBezTo>
                <a:cubicBezTo>
                  <a:pt x="9649" y="996"/>
                  <a:pt x="9077" y="987"/>
                  <a:pt x="8505" y="967"/>
                </a:cubicBezTo>
                <a:cubicBezTo>
                  <a:pt x="6985" y="916"/>
                  <a:pt x="5467" y="790"/>
                  <a:pt x="3966" y="555"/>
                </a:cubicBezTo>
                <a:cubicBezTo>
                  <a:pt x="3209" y="436"/>
                  <a:pt x="2459" y="290"/>
                  <a:pt x="1714" y="116"/>
                </a:cubicBezTo>
                <a:cubicBezTo>
                  <a:pt x="1493" y="64"/>
                  <a:pt x="1211" y="0"/>
                  <a:pt x="943"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5"/>
          <p:cNvSpPr/>
          <p:nvPr/>
        </p:nvSpPr>
        <p:spPr>
          <a:xfrm rot="10800000">
            <a:off x="7238474" y="-283427"/>
            <a:ext cx="2349802" cy="3352777"/>
          </a:xfrm>
          <a:custGeom>
            <a:avLst/>
            <a:gdLst/>
            <a:ahLst/>
            <a:cxnLst/>
            <a:rect l="l" t="t" r="r" b="b"/>
            <a:pathLst>
              <a:path w="14638" h="20886" extrusionOk="0">
                <a:moveTo>
                  <a:pt x="3191" y="1"/>
                </a:moveTo>
                <a:cubicBezTo>
                  <a:pt x="2885" y="1"/>
                  <a:pt x="2576" y="81"/>
                  <a:pt x="2295" y="191"/>
                </a:cubicBezTo>
                <a:cubicBezTo>
                  <a:pt x="1899" y="349"/>
                  <a:pt x="1532" y="564"/>
                  <a:pt x="1185" y="809"/>
                </a:cubicBezTo>
                <a:cubicBezTo>
                  <a:pt x="1218" y="721"/>
                  <a:pt x="1252" y="633"/>
                  <a:pt x="1287" y="547"/>
                </a:cubicBezTo>
                <a:cubicBezTo>
                  <a:pt x="1332" y="438"/>
                  <a:pt x="1242" y="367"/>
                  <a:pt x="1149" y="367"/>
                </a:cubicBezTo>
                <a:cubicBezTo>
                  <a:pt x="1089" y="367"/>
                  <a:pt x="1027" y="397"/>
                  <a:pt x="998" y="467"/>
                </a:cubicBezTo>
                <a:cubicBezTo>
                  <a:pt x="147" y="2564"/>
                  <a:pt x="0" y="4857"/>
                  <a:pt x="71" y="7096"/>
                </a:cubicBezTo>
                <a:cubicBezTo>
                  <a:pt x="107" y="8264"/>
                  <a:pt x="200" y="9428"/>
                  <a:pt x="285" y="10592"/>
                </a:cubicBezTo>
                <a:cubicBezTo>
                  <a:pt x="378" y="11838"/>
                  <a:pt x="471" y="13083"/>
                  <a:pt x="565" y="14328"/>
                </a:cubicBezTo>
                <a:cubicBezTo>
                  <a:pt x="660" y="15573"/>
                  <a:pt x="755" y="16818"/>
                  <a:pt x="852" y="18063"/>
                </a:cubicBezTo>
                <a:cubicBezTo>
                  <a:pt x="895" y="18617"/>
                  <a:pt x="909" y="19183"/>
                  <a:pt x="997" y="19731"/>
                </a:cubicBezTo>
                <a:cubicBezTo>
                  <a:pt x="1063" y="20137"/>
                  <a:pt x="1227" y="20580"/>
                  <a:pt x="1623" y="20768"/>
                </a:cubicBezTo>
                <a:cubicBezTo>
                  <a:pt x="1853" y="20878"/>
                  <a:pt x="2108" y="20885"/>
                  <a:pt x="2359" y="20885"/>
                </a:cubicBezTo>
                <a:cubicBezTo>
                  <a:pt x="2678" y="20885"/>
                  <a:pt x="2997" y="20884"/>
                  <a:pt x="3315" y="20883"/>
                </a:cubicBezTo>
                <a:cubicBezTo>
                  <a:pt x="3934" y="20882"/>
                  <a:pt x="4551" y="20881"/>
                  <a:pt x="5168" y="20880"/>
                </a:cubicBezTo>
                <a:cubicBezTo>
                  <a:pt x="6413" y="20878"/>
                  <a:pt x="7658" y="20875"/>
                  <a:pt x="8904" y="20873"/>
                </a:cubicBezTo>
                <a:cubicBezTo>
                  <a:pt x="8946" y="20873"/>
                  <a:pt x="8987" y="20873"/>
                  <a:pt x="9029" y="20873"/>
                </a:cubicBezTo>
                <a:cubicBezTo>
                  <a:pt x="9733" y="20873"/>
                  <a:pt x="10440" y="20882"/>
                  <a:pt x="11147" y="20882"/>
                </a:cubicBezTo>
                <a:cubicBezTo>
                  <a:pt x="11621" y="20882"/>
                  <a:pt x="12096" y="20878"/>
                  <a:pt x="12569" y="20863"/>
                </a:cubicBezTo>
                <a:cubicBezTo>
                  <a:pt x="13054" y="20848"/>
                  <a:pt x="13560" y="20768"/>
                  <a:pt x="13928" y="20425"/>
                </a:cubicBezTo>
                <a:cubicBezTo>
                  <a:pt x="14266" y="20112"/>
                  <a:pt x="14409" y="19650"/>
                  <a:pt x="14479" y="19208"/>
                </a:cubicBezTo>
                <a:cubicBezTo>
                  <a:pt x="14615" y="18346"/>
                  <a:pt x="14637" y="17435"/>
                  <a:pt x="14556" y="16567"/>
                </a:cubicBezTo>
                <a:cubicBezTo>
                  <a:pt x="14480" y="15744"/>
                  <a:pt x="14290" y="14898"/>
                  <a:pt x="13827" y="14200"/>
                </a:cubicBezTo>
                <a:cubicBezTo>
                  <a:pt x="13606" y="13867"/>
                  <a:pt x="13329" y="13578"/>
                  <a:pt x="13000" y="13350"/>
                </a:cubicBezTo>
                <a:cubicBezTo>
                  <a:pt x="12618" y="13086"/>
                  <a:pt x="12175" y="12928"/>
                  <a:pt x="11727" y="12811"/>
                </a:cubicBezTo>
                <a:cubicBezTo>
                  <a:pt x="10841" y="12580"/>
                  <a:pt x="9808" y="12500"/>
                  <a:pt x="9119" y="11827"/>
                </a:cubicBezTo>
                <a:cubicBezTo>
                  <a:pt x="8381" y="11106"/>
                  <a:pt x="8246" y="10000"/>
                  <a:pt x="8306" y="9020"/>
                </a:cubicBezTo>
                <a:cubicBezTo>
                  <a:pt x="8344" y="8404"/>
                  <a:pt x="8449" y="7795"/>
                  <a:pt x="8518" y="7181"/>
                </a:cubicBezTo>
                <a:cubicBezTo>
                  <a:pt x="8574" y="6676"/>
                  <a:pt x="8621" y="6136"/>
                  <a:pt x="8417" y="5654"/>
                </a:cubicBezTo>
                <a:cubicBezTo>
                  <a:pt x="7771" y="4140"/>
                  <a:pt x="5341" y="4868"/>
                  <a:pt x="4856" y="3246"/>
                </a:cubicBezTo>
                <a:cubicBezTo>
                  <a:pt x="4619" y="2457"/>
                  <a:pt x="4843" y="1582"/>
                  <a:pt x="4492" y="818"/>
                </a:cubicBezTo>
                <a:cubicBezTo>
                  <a:pt x="4321" y="450"/>
                  <a:pt x="3993" y="161"/>
                  <a:pt x="3598" y="53"/>
                </a:cubicBezTo>
                <a:cubicBezTo>
                  <a:pt x="3465" y="17"/>
                  <a:pt x="3328" y="1"/>
                  <a:pt x="3191"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5"/>
          <p:cNvSpPr txBox="1">
            <a:spLocks noGrp="1"/>
          </p:cNvSpPr>
          <p:nvPr>
            <p:ph type="title"/>
          </p:nvPr>
        </p:nvSpPr>
        <p:spPr>
          <a:xfrm>
            <a:off x="2715675" y="758952"/>
            <a:ext cx="37125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132" name="Google Shape;132;p5"/>
          <p:cNvSpPr/>
          <p:nvPr/>
        </p:nvSpPr>
        <p:spPr>
          <a:xfrm rot="10545964">
            <a:off x="1016839" y="203702"/>
            <a:ext cx="1057317" cy="823815"/>
          </a:xfrm>
          <a:custGeom>
            <a:avLst/>
            <a:gdLst/>
            <a:ahLst/>
            <a:cxnLst/>
            <a:rect l="l" t="t" r="r" b="b"/>
            <a:pathLst>
              <a:path w="17601" h="16033" extrusionOk="0">
                <a:moveTo>
                  <a:pt x="16107" y="0"/>
                </a:moveTo>
                <a:cubicBezTo>
                  <a:pt x="16093" y="0"/>
                  <a:pt x="16078" y="6"/>
                  <a:pt x="16067" y="16"/>
                </a:cubicBezTo>
                <a:cubicBezTo>
                  <a:pt x="16046" y="38"/>
                  <a:pt x="16045" y="73"/>
                  <a:pt x="16066" y="94"/>
                </a:cubicBezTo>
                <a:lnTo>
                  <a:pt x="16107" y="137"/>
                </a:lnTo>
                <a:cubicBezTo>
                  <a:pt x="16118" y="149"/>
                  <a:pt x="16132" y="154"/>
                  <a:pt x="16147" y="154"/>
                </a:cubicBezTo>
                <a:cubicBezTo>
                  <a:pt x="16161" y="154"/>
                  <a:pt x="16175" y="150"/>
                  <a:pt x="16185" y="139"/>
                </a:cubicBezTo>
                <a:cubicBezTo>
                  <a:pt x="16207" y="119"/>
                  <a:pt x="16208" y="84"/>
                  <a:pt x="16188" y="61"/>
                </a:cubicBezTo>
                <a:lnTo>
                  <a:pt x="16146" y="17"/>
                </a:lnTo>
                <a:cubicBezTo>
                  <a:pt x="16136" y="6"/>
                  <a:pt x="16121" y="0"/>
                  <a:pt x="16107" y="0"/>
                </a:cubicBezTo>
                <a:close/>
                <a:moveTo>
                  <a:pt x="16632" y="649"/>
                </a:moveTo>
                <a:cubicBezTo>
                  <a:pt x="16621" y="649"/>
                  <a:pt x="16610" y="652"/>
                  <a:pt x="16600" y="658"/>
                </a:cubicBezTo>
                <a:cubicBezTo>
                  <a:pt x="16576" y="675"/>
                  <a:pt x="16568" y="710"/>
                  <a:pt x="16587" y="735"/>
                </a:cubicBezTo>
                <a:cubicBezTo>
                  <a:pt x="16729" y="945"/>
                  <a:pt x="16857" y="1168"/>
                  <a:pt x="16968" y="1401"/>
                </a:cubicBezTo>
                <a:cubicBezTo>
                  <a:pt x="16977" y="1420"/>
                  <a:pt x="16998" y="1432"/>
                  <a:pt x="17018" y="1432"/>
                </a:cubicBezTo>
                <a:cubicBezTo>
                  <a:pt x="17027" y="1432"/>
                  <a:pt x="17034" y="1431"/>
                  <a:pt x="17043" y="1426"/>
                </a:cubicBezTo>
                <a:cubicBezTo>
                  <a:pt x="17069" y="1414"/>
                  <a:pt x="17081" y="1380"/>
                  <a:pt x="17068" y="1353"/>
                </a:cubicBezTo>
                <a:cubicBezTo>
                  <a:pt x="16955" y="1116"/>
                  <a:pt x="16824" y="887"/>
                  <a:pt x="16678" y="673"/>
                </a:cubicBezTo>
                <a:cubicBezTo>
                  <a:pt x="16667" y="657"/>
                  <a:pt x="16650" y="649"/>
                  <a:pt x="16632" y="649"/>
                </a:cubicBezTo>
                <a:close/>
                <a:moveTo>
                  <a:pt x="17302" y="2043"/>
                </a:moveTo>
                <a:cubicBezTo>
                  <a:pt x="17296" y="2043"/>
                  <a:pt x="17291" y="2044"/>
                  <a:pt x="17285" y="2046"/>
                </a:cubicBezTo>
                <a:cubicBezTo>
                  <a:pt x="17255" y="2055"/>
                  <a:pt x="17239" y="2086"/>
                  <a:pt x="17248" y="2115"/>
                </a:cubicBezTo>
                <a:cubicBezTo>
                  <a:pt x="17324" y="2359"/>
                  <a:pt x="17382" y="2610"/>
                  <a:pt x="17423" y="2863"/>
                </a:cubicBezTo>
                <a:cubicBezTo>
                  <a:pt x="17427" y="2890"/>
                  <a:pt x="17451" y="2909"/>
                  <a:pt x="17477" y="2909"/>
                </a:cubicBezTo>
                <a:lnTo>
                  <a:pt x="17486" y="2909"/>
                </a:lnTo>
                <a:cubicBezTo>
                  <a:pt x="17517" y="2904"/>
                  <a:pt x="17537" y="2875"/>
                  <a:pt x="17532" y="2845"/>
                </a:cubicBezTo>
                <a:cubicBezTo>
                  <a:pt x="17491" y="2588"/>
                  <a:pt x="17432" y="2331"/>
                  <a:pt x="17355" y="2082"/>
                </a:cubicBezTo>
                <a:cubicBezTo>
                  <a:pt x="17347" y="2059"/>
                  <a:pt x="17325" y="2043"/>
                  <a:pt x="17302" y="2043"/>
                </a:cubicBezTo>
                <a:close/>
                <a:moveTo>
                  <a:pt x="17544" y="3572"/>
                </a:moveTo>
                <a:cubicBezTo>
                  <a:pt x="17513" y="3572"/>
                  <a:pt x="17488" y="3597"/>
                  <a:pt x="17489" y="3627"/>
                </a:cubicBezTo>
                <a:lnTo>
                  <a:pt x="17489" y="3701"/>
                </a:lnTo>
                <a:cubicBezTo>
                  <a:pt x="17489" y="3933"/>
                  <a:pt x="17474" y="4166"/>
                  <a:pt x="17443" y="4393"/>
                </a:cubicBezTo>
                <a:cubicBezTo>
                  <a:pt x="17439" y="4424"/>
                  <a:pt x="17460" y="4452"/>
                  <a:pt x="17490" y="4456"/>
                </a:cubicBezTo>
                <a:lnTo>
                  <a:pt x="17498" y="4456"/>
                </a:lnTo>
                <a:cubicBezTo>
                  <a:pt x="17526" y="4456"/>
                  <a:pt x="17549" y="4436"/>
                  <a:pt x="17553" y="4408"/>
                </a:cubicBezTo>
                <a:cubicBezTo>
                  <a:pt x="17584" y="4176"/>
                  <a:pt x="17600" y="3938"/>
                  <a:pt x="17600" y="3701"/>
                </a:cubicBezTo>
                <a:lnTo>
                  <a:pt x="17600" y="3626"/>
                </a:lnTo>
                <a:cubicBezTo>
                  <a:pt x="17599" y="3595"/>
                  <a:pt x="17575" y="3572"/>
                  <a:pt x="17545" y="3572"/>
                </a:cubicBezTo>
                <a:close/>
                <a:moveTo>
                  <a:pt x="17335" y="5103"/>
                </a:moveTo>
                <a:cubicBezTo>
                  <a:pt x="17311" y="5103"/>
                  <a:pt x="17289" y="5119"/>
                  <a:pt x="17282" y="5143"/>
                </a:cubicBezTo>
                <a:cubicBezTo>
                  <a:pt x="17247" y="5258"/>
                  <a:pt x="17208" y="5373"/>
                  <a:pt x="17166" y="5483"/>
                </a:cubicBezTo>
                <a:cubicBezTo>
                  <a:pt x="17117" y="5608"/>
                  <a:pt x="17063" y="5734"/>
                  <a:pt x="17003" y="5857"/>
                </a:cubicBezTo>
                <a:cubicBezTo>
                  <a:pt x="16989" y="5884"/>
                  <a:pt x="17001" y="5917"/>
                  <a:pt x="17029" y="5931"/>
                </a:cubicBezTo>
                <a:cubicBezTo>
                  <a:pt x="17036" y="5935"/>
                  <a:pt x="17045" y="5937"/>
                  <a:pt x="17052" y="5937"/>
                </a:cubicBezTo>
                <a:cubicBezTo>
                  <a:pt x="17073" y="5937"/>
                  <a:pt x="17093" y="5925"/>
                  <a:pt x="17102" y="5906"/>
                </a:cubicBezTo>
                <a:cubicBezTo>
                  <a:pt x="17163" y="5780"/>
                  <a:pt x="17220" y="5650"/>
                  <a:pt x="17269" y="5522"/>
                </a:cubicBezTo>
                <a:cubicBezTo>
                  <a:pt x="17313" y="5409"/>
                  <a:pt x="17352" y="5293"/>
                  <a:pt x="17388" y="5175"/>
                </a:cubicBezTo>
                <a:cubicBezTo>
                  <a:pt x="17396" y="5145"/>
                  <a:pt x="17380" y="5115"/>
                  <a:pt x="17350" y="5106"/>
                </a:cubicBezTo>
                <a:cubicBezTo>
                  <a:pt x="17345" y="5104"/>
                  <a:pt x="17340" y="5103"/>
                  <a:pt x="17335" y="5103"/>
                </a:cubicBezTo>
                <a:close/>
                <a:moveTo>
                  <a:pt x="16660" y="6494"/>
                </a:moveTo>
                <a:cubicBezTo>
                  <a:pt x="16643" y="6494"/>
                  <a:pt x="16626" y="6503"/>
                  <a:pt x="16614" y="6518"/>
                </a:cubicBezTo>
                <a:cubicBezTo>
                  <a:pt x="16470" y="6726"/>
                  <a:pt x="16307" y="6927"/>
                  <a:pt x="16130" y="7114"/>
                </a:cubicBezTo>
                <a:cubicBezTo>
                  <a:pt x="16110" y="7136"/>
                  <a:pt x="16111" y="7172"/>
                  <a:pt x="16134" y="7192"/>
                </a:cubicBezTo>
                <a:cubicBezTo>
                  <a:pt x="16144" y="7203"/>
                  <a:pt x="16157" y="7208"/>
                  <a:pt x="16171" y="7208"/>
                </a:cubicBezTo>
                <a:cubicBezTo>
                  <a:pt x="16186" y="7208"/>
                  <a:pt x="16201" y="7202"/>
                  <a:pt x="16212" y="7190"/>
                </a:cubicBezTo>
                <a:cubicBezTo>
                  <a:pt x="16391" y="6999"/>
                  <a:pt x="16558" y="6795"/>
                  <a:pt x="16705" y="6581"/>
                </a:cubicBezTo>
                <a:cubicBezTo>
                  <a:pt x="16723" y="6556"/>
                  <a:pt x="16717" y="6522"/>
                  <a:pt x="16691" y="6504"/>
                </a:cubicBezTo>
                <a:cubicBezTo>
                  <a:pt x="16682" y="6497"/>
                  <a:pt x="16671" y="6494"/>
                  <a:pt x="16660" y="6494"/>
                </a:cubicBezTo>
                <a:close/>
                <a:moveTo>
                  <a:pt x="15601" y="7622"/>
                </a:moveTo>
                <a:cubicBezTo>
                  <a:pt x="15588" y="7622"/>
                  <a:pt x="15576" y="7626"/>
                  <a:pt x="15566" y="7634"/>
                </a:cubicBezTo>
                <a:cubicBezTo>
                  <a:pt x="15367" y="7793"/>
                  <a:pt x="15154" y="7941"/>
                  <a:pt x="14934" y="8070"/>
                </a:cubicBezTo>
                <a:cubicBezTo>
                  <a:pt x="14907" y="8085"/>
                  <a:pt x="14899" y="8119"/>
                  <a:pt x="14915" y="8146"/>
                </a:cubicBezTo>
                <a:cubicBezTo>
                  <a:pt x="14924" y="8163"/>
                  <a:pt x="14943" y="8174"/>
                  <a:pt x="14962" y="8174"/>
                </a:cubicBezTo>
                <a:cubicBezTo>
                  <a:pt x="14971" y="8174"/>
                  <a:pt x="14981" y="8171"/>
                  <a:pt x="14990" y="8165"/>
                </a:cubicBezTo>
                <a:cubicBezTo>
                  <a:pt x="15215" y="8033"/>
                  <a:pt x="15432" y="7883"/>
                  <a:pt x="15636" y="7721"/>
                </a:cubicBezTo>
                <a:cubicBezTo>
                  <a:pt x="15659" y="7702"/>
                  <a:pt x="15664" y="7667"/>
                  <a:pt x="15644" y="7643"/>
                </a:cubicBezTo>
                <a:cubicBezTo>
                  <a:pt x="15633" y="7629"/>
                  <a:pt x="15617" y="7622"/>
                  <a:pt x="15601" y="7622"/>
                </a:cubicBezTo>
                <a:close/>
                <a:moveTo>
                  <a:pt x="14268" y="8408"/>
                </a:moveTo>
                <a:cubicBezTo>
                  <a:pt x="14261" y="8408"/>
                  <a:pt x="14254" y="8409"/>
                  <a:pt x="14247" y="8412"/>
                </a:cubicBezTo>
                <a:cubicBezTo>
                  <a:pt x="14009" y="8509"/>
                  <a:pt x="13763" y="8590"/>
                  <a:pt x="13517" y="8650"/>
                </a:cubicBezTo>
                <a:cubicBezTo>
                  <a:pt x="13487" y="8658"/>
                  <a:pt x="13469" y="8688"/>
                  <a:pt x="13477" y="8717"/>
                </a:cubicBezTo>
                <a:cubicBezTo>
                  <a:pt x="13483" y="8743"/>
                  <a:pt x="13506" y="8759"/>
                  <a:pt x="13530" y="8759"/>
                </a:cubicBezTo>
                <a:cubicBezTo>
                  <a:pt x="13534" y="8759"/>
                  <a:pt x="13540" y="8759"/>
                  <a:pt x="13544" y="8758"/>
                </a:cubicBezTo>
                <a:cubicBezTo>
                  <a:pt x="13795" y="8696"/>
                  <a:pt x="14046" y="8614"/>
                  <a:pt x="14289" y="8515"/>
                </a:cubicBezTo>
                <a:cubicBezTo>
                  <a:pt x="14317" y="8503"/>
                  <a:pt x="14330" y="8471"/>
                  <a:pt x="14319" y="8442"/>
                </a:cubicBezTo>
                <a:cubicBezTo>
                  <a:pt x="14310" y="8421"/>
                  <a:pt x="14289" y="8408"/>
                  <a:pt x="14268" y="8408"/>
                </a:cubicBezTo>
                <a:close/>
                <a:moveTo>
                  <a:pt x="12768" y="8775"/>
                </a:moveTo>
                <a:cubicBezTo>
                  <a:pt x="12765" y="8775"/>
                  <a:pt x="12763" y="8775"/>
                  <a:pt x="12761" y="8775"/>
                </a:cubicBezTo>
                <a:lnTo>
                  <a:pt x="12730" y="8777"/>
                </a:lnTo>
                <a:cubicBezTo>
                  <a:pt x="12495" y="8795"/>
                  <a:pt x="12256" y="8800"/>
                  <a:pt x="11989" y="8803"/>
                </a:cubicBezTo>
                <a:cubicBezTo>
                  <a:pt x="11959" y="8803"/>
                  <a:pt x="11934" y="8828"/>
                  <a:pt x="11934" y="8858"/>
                </a:cubicBezTo>
                <a:cubicBezTo>
                  <a:pt x="11934" y="8889"/>
                  <a:pt x="11960" y="8914"/>
                  <a:pt x="11990" y="8914"/>
                </a:cubicBezTo>
                <a:lnTo>
                  <a:pt x="11991" y="8913"/>
                </a:lnTo>
                <a:cubicBezTo>
                  <a:pt x="12259" y="8911"/>
                  <a:pt x="12500" y="8907"/>
                  <a:pt x="12739" y="8888"/>
                </a:cubicBezTo>
                <a:lnTo>
                  <a:pt x="12771" y="8885"/>
                </a:lnTo>
                <a:cubicBezTo>
                  <a:pt x="12801" y="8883"/>
                  <a:pt x="12823" y="8856"/>
                  <a:pt x="12821" y="8825"/>
                </a:cubicBezTo>
                <a:cubicBezTo>
                  <a:pt x="12818" y="8797"/>
                  <a:pt x="12793" y="8775"/>
                  <a:pt x="12768" y="8775"/>
                </a:cubicBezTo>
                <a:close/>
                <a:moveTo>
                  <a:pt x="11216" y="8825"/>
                </a:moveTo>
                <a:cubicBezTo>
                  <a:pt x="11214" y="8825"/>
                  <a:pt x="11212" y="8825"/>
                  <a:pt x="11210" y="8825"/>
                </a:cubicBezTo>
                <a:cubicBezTo>
                  <a:pt x="10905" y="8847"/>
                  <a:pt x="10659" y="8886"/>
                  <a:pt x="10434" y="8951"/>
                </a:cubicBezTo>
                <a:cubicBezTo>
                  <a:pt x="10404" y="8960"/>
                  <a:pt x="10387" y="8991"/>
                  <a:pt x="10396" y="9020"/>
                </a:cubicBezTo>
                <a:cubicBezTo>
                  <a:pt x="10403" y="9044"/>
                  <a:pt x="10426" y="9060"/>
                  <a:pt x="10449" y="9060"/>
                </a:cubicBezTo>
                <a:cubicBezTo>
                  <a:pt x="10455" y="9060"/>
                  <a:pt x="10460" y="9059"/>
                  <a:pt x="10464" y="9058"/>
                </a:cubicBezTo>
                <a:cubicBezTo>
                  <a:pt x="10682" y="8995"/>
                  <a:pt x="10921" y="8957"/>
                  <a:pt x="11217" y="8935"/>
                </a:cubicBezTo>
                <a:cubicBezTo>
                  <a:pt x="11248" y="8933"/>
                  <a:pt x="11271" y="8908"/>
                  <a:pt x="11269" y="8877"/>
                </a:cubicBezTo>
                <a:cubicBezTo>
                  <a:pt x="11267" y="8848"/>
                  <a:pt x="11246" y="8825"/>
                  <a:pt x="11216" y="8825"/>
                </a:cubicBezTo>
                <a:close/>
                <a:moveTo>
                  <a:pt x="9755" y="9286"/>
                </a:moveTo>
                <a:cubicBezTo>
                  <a:pt x="9743" y="9286"/>
                  <a:pt x="9732" y="9289"/>
                  <a:pt x="9722" y="9296"/>
                </a:cubicBezTo>
                <a:cubicBezTo>
                  <a:pt x="9512" y="9452"/>
                  <a:pt x="9336" y="9642"/>
                  <a:pt x="9184" y="9877"/>
                </a:cubicBezTo>
                <a:cubicBezTo>
                  <a:pt x="9167" y="9902"/>
                  <a:pt x="9175" y="9936"/>
                  <a:pt x="9200" y="9952"/>
                </a:cubicBezTo>
                <a:cubicBezTo>
                  <a:pt x="9210" y="9959"/>
                  <a:pt x="9221" y="9962"/>
                  <a:pt x="9230" y="9962"/>
                </a:cubicBezTo>
                <a:cubicBezTo>
                  <a:pt x="9248" y="9962"/>
                  <a:pt x="9267" y="9952"/>
                  <a:pt x="9277" y="9936"/>
                </a:cubicBezTo>
                <a:cubicBezTo>
                  <a:pt x="9423" y="9713"/>
                  <a:pt x="9589" y="9533"/>
                  <a:pt x="9788" y="9386"/>
                </a:cubicBezTo>
                <a:cubicBezTo>
                  <a:pt x="9813" y="9367"/>
                  <a:pt x="9818" y="9333"/>
                  <a:pt x="9800" y="9308"/>
                </a:cubicBezTo>
                <a:cubicBezTo>
                  <a:pt x="9789" y="9294"/>
                  <a:pt x="9772" y="9286"/>
                  <a:pt x="9755" y="9286"/>
                </a:cubicBezTo>
                <a:close/>
                <a:moveTo>
                  <a:pt x="8896" y="10549"/>
                </a:moveTo>
                <a:cubicBezTo>
                  <a:pt x="8873" y="10549"/>
                  <a:pt x="8851" y="10563"/>
                  <a:pt x="8844" y="10586"/>
                </a:cubicBezTo>
                <a:cubicBezTo>
                  <a:pt x="8769" y="10795"/>
                  <a:pt x="8699" y="11034"/>
                  <a:pt x="8626" y="11337"/>
                </a:cubicBezTo>
                <a:cubicBezTo>
                  <a:pt x="8619" y="11367"/>
                  <a:pt x="8637" y="11397"/>
                  <a:pt x="8667" y="11404"/>
                </a:cubicBezTo>
                <a:cubicBezTo>
                  <a:pt x="8672" y="11405"/>
                  <a:pt x="8676" y="11405"/>
                  <a:pt x="8680" y="11405"/>
                </a:cubicBezTo>
                <a:cubicBezTo>
                  <a:pt x="8705" y="11405"/>
                  <a:pt x="8728" y="11388"/>
                  <a:pt x="8734" y="11363"/>
                </a:cubicBezTo>
                <a:cubicBezTo>
                  <a:pt x="8806" y="11063"/>
                  <a:pt x="8875" y="10828"/>
                  <a:pt x="8948" y="10623"/>
                </a:cubicBezTo>
                <a:cubicBezTo>
                  <a:pt x="8958" y="10594"/>
                  <a:pt x="8943" y="10562"/>
                  <a:pt x="8914" y="10552"/>
                </a:cubicBezTo>
                <a:cubicBezTo>
                  <a:pt x="8908" y="10550"/>
                  <a:pt x="8902" y="10549"/>
                  <a:pt x="8896" y="10549"/>
                </a:cubicBezTo>
                <a:close/>
                <a:moveTo>
                  <a:pt x="8508" y="12051"/>
                </a:moveTo>
                <a:cubicBezTo>
                  <a:pt x="8483" y="12051"/>
                  <a:pt x="8459" y="12069"/>
                  <a:pt x="8454" y="12095"/>
                </a:cubicBezTo>
                <a:cubicBezTo>
                  <a:pt x="8402" y="12320"/>
                  <a:pt x="8339" y="12585"/>
                  <a:pt x="8260" y="12842"/>
                </a:cubicBezTo>
                <a:cubicBezTo>
                  <a:pt x="8252" y="12872"/>
                  <a:pt x="8268" y="12903"/>
                  <a:pt x="8298" y="12912"/>
                </a:cubicBezTo>
                <a:cubicBezTo>
                  <a:pt x="8303" y="12914"/>
                  <a:pt x="8308" y="12915"/>
                  <a:pt x="8314" y="12915"/>
                </a:cubicBezTo>
                <a:cubicBezTo>
                  <a:pt x="8337" y="12915"/>
                  <a:pt x="8360" y="12899"/>
                  <a:pt x="8367" y="12875"/>
                </a:cubicBezTo>
                <a:cubicBezTo>
                  <a:pt x="8446" y="12615"/>
                  <a:pt x="8510" y="12346"/>
                  <a:pt x="8562" y="12120"/>
                </a:cubicBezTo>
                <a:cubicBezTo>
                  <a:pt x="8569" y="12090"/>
                  <a:pt x="8550" y="12060"/>
                  <a:pt x="8520" y="12053"/>
                </a:cubicBezTo>
                <a:cubicBezTo>
                  <a:pt x="8516" y="12052"/>
                  <a:pt x="8512" y="12051"/>
                  <a:pt x="8508" y="12051"/>
                </a:cubicBezTo>
                <a:close/>
                <a:moveTo>
                  <a:pt x="62" y="13056"/>
                </a:moveTo>
                <a:cubicBezTo>
                  <a:pt x="56" y="13056"/>
                  <a:pt x="50" y="13057"/>
                  <a:pt x="44" y="13059"/>
                </a:cubicBezTo>
                <a:cubicBezTo>
                  <a:pt x="16" y="13070"/>
                  <a:pt x="0" y="13102"/>
                  <a:pt x="11" y="13131"/>
                </a:cubicBezTo>
                <a:cubicBezTo>
                  <a:pt x="98" y="13374"/>
                  <a:pt x="211" y="13613"/>
                  <a:pt x="346" y="13841"/>
                </a:cubicBezTo>
                <a:cubicBezTo>
                  <a:pt x="356" y="13858"/>
                  <a:pt x="375" y="13868"/>
                  <a:pt x="393" y="13868"/>
                </a:cubicBezTo>
                <a:cubicBezTo>
                  <a:pt x="403" y="13868"/>
                  <a:pt x="414" y="13866"/>
                  <a:pt x="422" y="13860"/>
                </a:cubicBezTo>
                <a:cubicBezTo>
                  <a:pt x="448" y="13844"/>
                  <a:pt x="458" y="13810"/>
                  <a:pt x="442" y="13784"/>
                </a:cubicBezTo>
                <a:cubicBezTo>
                  <a:pt x="310" y="13562"/>
                  <a:pt x="200" y="13330"/>
                  <a:pt x="116" y="13093"/>
                </a:cubicBezTo>
                <a:cubicBezTo>
                  <a:pt x="107" y="13070"/>
                  <a:pt x="86" y="13056"/>
                  <a:pt x="62" y="13056"/>
                </a:cubicBezTo>
                <a:close/>
                <a:moveTo>
                  <a:pt x="8029" y="13524"/>
                </a:moveTo>
                <a:cubicBezTo>
                  <a:pt x="8008" y="13524"/>
                  <a:pt x="7989" y="13535"/>
                  <a:pt x="7979" y="13555"/>
                </a:cubicBezTo>
                <a:cubicBezTo>
                  <a:pt x="7865" y="13779"/>
                  <a:pt x="7727" y="13996"/>
                  <a:pt x="7570" y="14201"/>
                </a:cubicBezTo>
                <a:cubicBezTo>
                  <a:pt x="7551" y="14225"/>
                  <a:pt x="7556" y="14260"/>
                  <a:pt x="7580" y="14278"/>
                </a:cubicBezTo>
                <a:cubicBezTo>
                  <a:pt x="7590" y="14286"/>
                  <a:pt x="7602" y="14290"/>
                  <a:pt x="7614" y="14290"/>
                </a:cubicBezTo>
                <a:cubicBezTo>
                  <a:pt x="7631" y="14290"/>
                  <a:pt x="7647" y="14282"/>
                  <a:pt x="7658" y="14268"/>
                </a:cubicBezTo>
                <a:cubicBezTo>
                  <a:pt x="7819" y="14058"/>
                  <a:pt x="7961" y="13836"/>
                  <a:pt x="8079" y="13605"/>
                </a:cubicBezTo>
                <a:cubicBezTo>
                  <a:pt x="8093" y="13577"/>
                  <a:pt x="8081" y="13544"/>
                  <a:pt x="8054" y="13530"/>
                </a:cubicBezTo>
                <a:cubicBezTo>
                  <a:pt x="8046" y="13526"/>
                  <a:pt x="8037" y="13524"/>
                  <a:pt x="8029" y="13524"/>
                </a:cubicBezTo>
                <a:close/>
                <a:moveTo>
                  <a:pt x="849" y="14384"/>
                </a:moveTo>
                <a:cubicBezTo>
                  <a:pt x="836" y="14384"/>
                  <a:pt x="823" y="14388"/>
                  <a:pt x="812" y="14398"/>
                </a:cubicBezTo>
                <a:cubicBezTo>
                  <a:pt x="790" y="14418"/>
                  <a:pt x="788" y="14453"/>
                  <a:pt x="807" y="14477"/>
                </a:cubicBezTo>
                <a:cubicBezTo>
                  <a:pt x="978" y="14672"/>
                  <a:pt x="1169" y="14855"/>
                  <a:pt x="1373" y="15020"/>
                </a:cubicBezTo>
                <a:cubicBezTo>
                  <a:pt x="1383" y="15029"/>
                  <a:pt x="1396" y="15033"/>
                  <a:pt x="1407" y="15033"/>
                </a:cubicBezTo>
                <a:cubicBezTo>
                  <a:pt x="1423" y="15033"/>
                  <a:pt x="1439" y="15026"/>
                  <a:pt x="1451" y="15012"/>
                </a:cubicBezTo>
                <a:cubicBezTo>
                  <a:pt x="1470" y="14988"/>
                  <a:pt x="1466" y="14953"/>
                  <a:pt x="1443" y="14934"/>
                </a:cubicBezTo>
                <a:cubicBezTo>
                  <a:pt x="1244" y="14773"/>
                  <a:pt x="1058" y="14594"/>
                  <a:pt x="891" y="14403"/>
                </a:cubicBezTo>
                <a:cubicBezTo>
                  <a:pt x="880" y="14391"/>
                  <a:pt x="864" y="14384"/>
                  <a:pt x="849" y="14384"/>
                </a:cubicBezTo>
                <a:close/>
                <a:moveTo>
                  <a:pt x="7088" y="14749"/>
                </a:moveTo>
                <a:cubicBezTo>
                  <a:pt x="7075" y="14749"/>
                  <a:pt x="7062" y="14753"/>
                  <a:pt x="7051" y="14763"/>
                </a:cubicBezTo>
                <a:cubicBezTo>
                  <a:pt x="6863" y="14934"/>
                  <a:pt x="6659" y="15091"/>
                  <a:pt x="6443" y="15229"/>
                </a:cubicBezTo>
                <a:cubicBezTo>
                  <a:pt x="6416" y="15245"/>
                  <a:pt x="6409" y="15280"/>
                  <a:pt x="6426" y="15306"/>
                </a:cubicBezTo>
                <a:cubicBezTo>
                  <a:pt x="6437" y="15322"/>
                  <a:pt x="6454" y="15331"/>
                  <a:pt x="6472" y="15331"/>
                </a:cubicBezTo>
                <a:cubicBezTo>
                  <a:pt x="6483" y="15331"/>
                  <a:pt x="6493" y="15328"/>
                  <a:pt x="6502" y="15323"/>
                </a:cubicBezTo>
                <a:cubicBezTo>
                  <a:pt x="6723" y="15181"/>
                  <a:pt x="6933" y="15020"/>
                  <a:pt x="7126" y="14845"/>
                </a:cubicBezTo>
                <a:cubicBezTo>
                  <a:pt x="7148" y="14825"/>
                  <a:pt x="7150" y="14790"/>
                  <a:pt x="7129" y="14767"/>
                </a:cubicBezTo>
                <a:cubicBezTo>
                  <a:pt x="7118" y="14755"/>
                  <a:pt x="7103" y="14749"/>
                  <a:pt x="7088" y="14749"/>
                </a:cubicBezTo>
                <a:close/>
                <a:moveTo>
                  <a:pt x="2049" y="15357"/>
                </a:moveTo>
                <a:cubicBezTo>
                  <a:pt x="2030" y="15357"/>
                  <a:pt x="2011" y="15368"/>
                  <a:pt x="2001" y="15386"/>
                </a:cubicBezTo>
                <a:cubicBezTo>
                  <a:pt x="1986" y="15412"/>
                  <a:pt x="1996" y="15447"/>
                  <a:pt x="2023" y="15462"/>
                </a:cubicBezTo>
                <a:cubicBezTo>
                  <a:pt x="2251" y="15590"/>
                  <a:pt x="2492" y="15699"/>
                  <a:pt x="2737" y="15785"/>
                </a:cubicBezTo>
                <a:cubicBezTo>
                  <a:pt x="2743" y="15787"/>
                  <a:pt x="2749" y="15788"/>
                  <a:pt x="2755" y="15788"/>
                </a:cubicBezTo>
                <a:cubicBezTo>
                  <a:pt x="2778" y="15788"/>
                  <a:pt x="2799" y="15775"/>
                  <a:pt x="2808" y="15752"/>
                </a:cubicBezTo>
                <a:cubicBezTo>
                  <a:pt x="2817" y="15723"/>
                  <a:pt x="2802" y="15691"/>
                  <a:pt x="2774" y="15682"/>
                </a:cubicBezTo>
                <a:cubicBezTo>
                  <a:pt x="2535" y="15597"/>
                  <a:pt x="2300" y="15490"/>
                  <a:pt x="2076" y="15364"/>
                </a:cubicBezTo>
                <a:cubicBezTo>
                  <a:pt x="2067" y="15360"/>
                  <a:pt x="2058" y="15357"/>
                  <a:pt x="2049" y="15357"/>
                </a:cubicBezTo>
                <a:close/>
                <a:moveTo>
                  <a:pt x="5786" y="15581"/>
                </a:moveTo>
                <a:cubicBezTo>
                  <a:pt x="5779" y="15581"/>
                  <a:pt x="5772" y="15583"/>
                  <a:pt x="5765" y="15586"/>
                </a:cubicBezTo>
                <a:cubicBezTo>
                  <a:pt x="5528" y="15685"/>
                  <a:pt x="5283" y="15764"/>
                  <a:pt x="5036" y="15819"/>
                </a:cubicBezTo>
                <a:cubicBezTo>
                  <a:pt x="5006" y="15827"/>
                  <a:pt x="4987" y="15857"/>
                  <a:pt x="4995" y="15886"/>
                </a:cubicBezTo>
                <a:cubicBezTo>
                  <a:pt x="5000" y="15912"/>
                  <a:pt x="5023" y="15929"/>
                  <a:pt x="5048" y="15929"/>
                </a:cubicBezTo>
                <a:cubicBezTo>
                  <a:pt x="5052" y="15929"/>
                  <a:pt x="5057" y="15929"/>
                  <a:pt x="5061" y="15928"/>
                </a:cubicBezTo>
                <a:cubicBezTo>
                  <a:pt x="5314" y="15871"/>
                  <a:pt x="5565" y="15790"/>
                  <a:pt x="5808" y="15688"/>
                </a:cubicBezTo>
                <a:cubicBezTo>
                  <a:pt x="5836" y="15675"/>
                  <a:pt x="5849" y="15643"/>
                  <a:pt x="5837" y="15615"/>
                </a:cubicBezTo>
                <a:cubicBezTo>
                  <a:pt x="5829" y="15594"/>
                  <a:pt x="5808" y="15581"/>
                  <a:pt x="5786" y="15581"/>
                </a:cubicBezTo>
                <a:close/>
                <a:moveTo>
                  <a:pt x="3506" y="15870"/>
                </a:moveTo>
                <a:cubicBezTo>
                  <a:pt x="3479" y="15870"/>
                  <a:pt x="3456" y="15890"/>
                  <a:pt x="3451" y="15917"/>
                </a:cubicBezTo>
                <a:cubicBezTo>
                  <a:pt x="3447" y="15947"/>
                  <a:pt x="3467" y="15975"/>
                  <a:pt x="3498" y="15980"/>
                </a:cubicBezTo>
                <a:cubicBezTo>
                  <a:pt x="3701" y="16013"/>
                  <a:pt x="3907" y="16030"/>
                  <a:pt x="4110" y="16032"/>
                </a:cubicBezTo>
                <a:lnTo>
                  <a:pt x="4143" y="16032"/>
                </a:lnTo>
                <a:cubicBezTo>
                  <a:pt x="4189" y="16032"/>
                  <a:pt x="4236" y="16031"/>
                  <a:pt x="4281" y="16030"/>
                </a:cubicBezTo>
                <a:cubicBezTo>
                  <a:pt x="4312" y="16029"/>
                  <a:pt x="4337" y="16003"/>
                  <a:pt x="4335" y="15972"/>
                </a:cubicBezTo>
                <a:cubicBezTo>
                  <a:pt x="4334" y="15943"/>
                  <a:pt x="4314" y="15919"/>
                  <a:pt x="4282" y="15919"/>
                </a:cubicBezTo>
                <a:cubicBezTo>
                  <a:pt x="4281" y="15919"/>
                  <a:pt x="4279" y="15919"/>
                  <a:pt x="4278" y="15919"/>
                </a:cubicBezTo>
                <a:cubicBezTo>
                  <a:pt x="4233" y="15920"/>
                  <a:pt x="4188" y="15921"/>
                  <a:pt x="4143" y="15921"/>
                </a:cubicBezTo>
                <a:lnTo>
                  <a:pt x="4110" y="15921"/>
                </a:lnTo>
                <a:cubicBezTo>
                  <a:pt x="3913" y="15919"/>
                  <a:pt x="3713" y="15903"/>
                  <a:pt x="3515" y="15871"/>
                </a:cubicBezTo>
                <a:cubicBezTo>
                  <a:pt x="3512" y="15870"/>
                  <a:pt x="3509" y="15870"/>
                  <a:pt x="3506" y="1587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3" name="Google Shape;133;p5"/>
          <p:cNvGrpSpPr/>
          <p:nvPr/>
        </p:nvGrpSpPr>
        <p:grpSpPr>
          <a:xfrm rot="-9900030">
            <a:off x="1630759" y="4533277"/>
            <a:ext cx="215932" cy="195605"/>
            <a:chOff x="1640475" y="1197075"/>
            <a:chExt cx="55475" cy="50250"/>
          </a:xfrm>
        </p:grpSpPr>
        <p:sp>
          <p:nvSpPr>
            <p:cNvPr id="134" name="Google Shape;134;p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7" name="Google Shape;137;p5"/>
          <p:cNvSpPr/>
          <p:nvPr/>
        </p:nvSpPr>
        <p:spPr>
          <a:xfrm rot="-650935">
            <a:off x="207474" y="4629032"/>
            <a:ext cx="827555" cy="19386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8" name="Google Shape;138;p5"/>
          <p:cNvGrpSpPr/>
          <p:nvPr/>
        </p:nvGrpSpPr>
        <p:grpSpPr>
          <a:xfrm rot="10799956">
            <a:off x="274842" y="539507"/>
            <a:ext cx="438380" cy="397116"/>
            <a:chOff x="1640475" y="1197075"/>
            <a:chExt cx="55475" cy="50250"/>
          </a:xfrm>
        </p:grpSpPr>
        <p:sp>
          <p:nvSpPr>
            <p:cNvPr id="139" name="Google Shape;139;p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2" name="Google Shape;142;p5"/>
          <p:cNvGrpSpPr/>
          <p:nvPr/>
        </p:nvGrpSpPr>
        <p:grpSpPr>
          <a:xfrm rot="-3600112">
            <a:off x="8113026" y="595917"/>
            <a:ext cx="262456" cy="237752"/>
            <a:chOff x="1640475" y="1197075"/>
            <a:chExt cx="55475" cy="50250"/>
          </a:xfrm>
        </p:grpSpPr>
        <p:sp>
          <p:nvSpPr>
            <p:cNvPr id="143" name="Google Shape;143;p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6" name="Google Shape;146;p5"/>
          <p:cNvSpPr/>
          <p:nvPr/>
        </p:nvSpPr>
        <p:spPr>
          <a:xfrm rot="-9900028">
            <a:off x="6801862" y="268233"/>
            <a:ext cx="1038050" cy="243182"/>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5"/>
          <p:cNvSpPr/>
          <p:nvPr/>
        </p:nvSpPr>
        <p:spPr>
          <a:xfrm rot="-9900036">
            <a:off x="8356794" y="3991332"/>
            <a:ext cx="450073" cy="665412"/>
          </a:xfrm>
          <a:custGeom>
            <a:avLst/>
            <a:gdLst/>
            <a:ahLst/>
            <a:cxnLst/>
            <a:rect l="l" t="t" r="r" b="b"/>
            <a:pathLst>
              <a:path w="10628" h="15713" extrusionOk="0">
                <a:moveTo>
                  <a:pt x="9154" y="0"/>
                </a:moveTo>
                <a:cubicBezTo>
                  <a:pt x="9141" y="0"/>
                  <a:pt x="9128" y="5"/>
                  <a:pt x="9118" y="14"/>
                </a:cubicBezTo>
                <a:cubicBezTo>
                  <a:pt x="9094" y="34"/>
                  <a:pt x="9092" y="69"/>
                  <a:pt x="9112" y="93"/>
                </a:cubicBezTo>
                <a:cubicBezTo>
                  <a:pt x="9278" y="281"/>
                  <a:pt x="9433" y="486"/>
                  <a:pt x="9574" y="703"/>
                </a:cubicBezTo>
                <a:cubicBezTo>
                  <a:pt x="9585" y="719"/>
                  <a:pt x="9602" y="727"/>
                  <a:pt x="9620" y="727"/>
                </a:cubicBezTo>
                <a:cubicBezTo>
                  <a:pt x="9631" y="727"/>
                  <a:pt x="9641" y="725"/>
                  <a:pt x="9651" y="719"/>
                </a:cubicBezTo>
                <a:cubicBezTo>
                  <a:pt x="9677" y="703"/>
                  <a:pt x="9684" y="668"/>
                  <a:pt x="9667" y="642"/>
                </a:cubicBezTo>
                <a:cubicBezTo>
                  <a:pt x="9524" y="421"/>
                  <a:pt x="9366" y="212"/>
                  <a:pt x="9196" y="19"/>
                </a:cubicBezTo>
                <a:cubicBezTo>
                  <a:pt x="9185" y="6"/>
                  <a:pt x="9169" y="0"/>
                  <a:pt x="9154" y="0"/>
                </a:cubicBezTo>
                <a:close/>
                <a:moveTo>
                  <a:pt x="9994" y="1294"/>
                </a:moveTo>
                <a:cubicBezTo>
                  <a:pt x="9986" y="1294"/>
                  <a:pt x="9978" y="1296"/>
                  <a:pt x="9970" y="1299"/>
                </a:cubicBezTo>
                <a:cubicBezTo>
                  <a:pt x="9943" y="1312"/>
                  <a:pt x="9931" y="1345"/>
                  <a:pt x="9944" y="1373"/>
                </a:cubicBezTo>
                <a:cubicBezTo>
                  <a:pt x="10050" y="1602"/>
                  <a:pt x="10143" y="1843"/>
                  <a:pt x="10220" y="2087"/>
                </a:cubicBezTo>
                <a:cubicBezTo>
                  <a:pt x="10228" y="2111"/>
                  <a:pt x="10250" y="2126"/>
                  <a:pt x="10274" y="2126"/>
                </a:cubicBezTo>
                <a:cubicBezTo>
                  <a:pt x="10279" y="2126"/>
                  <a:pt x="10284" y="2125"/>
                  <a:pt x="10291" y="2124"/>
                </a:cubicBezTo>
                <a:cubicBezTo>
                  <a:pt x="10320" y="2114"/>
                  <a:pt x="10336" y="2083"/>
                  <a:pt x="10327" y="2054"/>
                </a:cubicBezTo>
                <a:cubicBezTo>
                  <a:pt x="10248" y="1805"/>
                  <a:pt x="10154" y="1561"/>
                  <a:pt x="10044" y="1326"/>
                </a:cubicBezTo>
                <a:cubicBezTo>
                  <a:pt x="10035" y="1306"/>
                  <a:pt x="10015" y="1294"/>
                  <a:pt x="9994" y="1294"/>
                </a:cubicBezTo>
                <a:close/>
                <a:moveTo>
                  <a:pt x="10459" y="2766"/>
                </a:moveTo>
                <a:cubicBezTo>
                  <a:pt x="10456" y="2766"/>
                  <a:pt x="10452" y="2766"/>
                  <a:pt x="10449" y="2767"/>
                </a:cubicBezTo>
                <a:cubicBezTo>
                  <a:pt x="10418" y="2772"/>
                  <a:pt x="10399" y="2801"/>
                  <a:pt x="10404" y="2831"/>
                </a:cubicBezTo>
                <a:cubicBezTo>
                  <a:pt x="10449" y="3078"/>
                  <a:pt x="10482" y="3334"/>
                  <a:pt x="10500" y="3593"/>
                </a:cubicBezTo>
                <a:cubicBezTo>
                  <a:pt x="10502" y="3621"/>
                  <a:pt x="10526" y="3644"/>
                  <a:pt x="10556" y="3644"/>
                </a:cubicBezTo>
                <a:lnTo>
                  <a:pt x="10559" y="3644"/>
                </a:lnTo>
                <a:cubicBezTo>
                  <a:pt x="10590" y="3642"/>
                  <a:pt x="10612" y="3615"/>
                  <a:pt x="10610" y="3585"/>
                </a:cubicBezTo>
                <a:cubicBezTo>
                  <a:pt x="10592" y="3322"/>
                  <a:pt x="10559" y="3062"/>
                  <a:pt x="10513" y="2811"/>
                </a:cubicBezTo>
                <a:cubicBezTo>
                  <a:pt x="10508" y="2784"/>
                  <a:pt x="10485" y="2766"/>
                  <a:pt x="10459" y="2766"/>
                </a:cubicBezTo>
                <a:close/>
                <a:moveTo>
                  <a:pt x="10573" y="4306"/>
                </a:moveTo>
                <a:cubicBezTo>
                  <a:pt x="10546" y="4306"/>
                  <a:pt x="10516" y="4330"/>
                  <a:pt x="10515" y="4361"/>
                </a:cubicBezTo>
                <a:cubicBezTo>
                  <a:pt x="10509" y="4612"/>
                  <a:pt x="10490" y="4869"/>
                  <a:pt x="10459" y="5127"/>
                </a:cubicBezTo>
                <a:cubicBezTo>
                  <a:pt x="10455" y="5158"/>
                  <a:pt x="10477" y="5185"/>
                  <a:pt x="10508" y="5189"/>
                </a:cubicBezTo>
                <a:lnTo>
                  <a:pt x="10514" y="5189"/>
                </a:lnTo>
                <a:cubicBezTo>
                  <a:pt x="10542" y="5189"/>
                  <a:pt x="10565" y="5168"/>
                  <a:pt x="10569" y="5141"/>
                </a:cubicBezTo>
                <a:cubicBezTo>
                  <a:pt x="10600" y="4879"/>
                  <a:pt x="10620" y="4618"/>
                  <a:pt x="10626" y="4364"/>
                </a:cubicBezTo>
                <a:cubicBezTo>
                  <a:pt x="10627" y="4333"/>
                  <a:pt x="10604" y="4307"/>
                  <a:pt x="10573" y="4306"/>
                </a:cubicBezTo>
                <a:close/>
                <a:moveTo>
                  <a:pt x="10392" y="5842"/>
                </a:moveTo>
                <a:cubicBezTo>
                  <a:pt x="10366" y="5842"/>
                  <a:pt x="10342" y="5860"/>
                  <a:pt x="10337" y="5886"/>
                </a:cubicBezTo>
                <a:cubicBezTo>
                  <a:pt x="10329" y="5923"/>
                  <a:pt x="10322" y="5959"/>
                  <a:pt x="10314" y="5994"/>
                </a:cubicBezTo>
                <a:cubicBezTo>
                  <a:pt x="10268" y="6208"/>
                  <a:pt x="10215" y="6424"/>
                  <a:pt x="10156" y="6634"/>
                </a:cubicBezTo>
                <a:cubicBezTo>
                  <a:pt x="10148" y="6664"/>
                  <a:pt x="10165" y="6695"/>
                  <a:pt x="10195" y="6702"/>
                </a:cubicBezTo>
                <a:cubicBezTo>
                  <a:pt x="10200" y="6705"/>
                  <a:pt x="10204" y="6705"/>
                  <a:pt x="10210" y="6705"/>
                </a:cubicBezTo>
                <a:cubicBezTo>
                  <a:pt x="10234" y="6705"/>
                  <a:pt x="10257" y="6689"/>
                  <a:pt x="10263" y="6664"/>
                </a:cubicBezTo>
                <a:cubicBezTo>
                  <a:pt x="10323" y="6451"/>
                  <a:pt x="10377" y="6233"/>
                  <a:pt x="10423" y="6018"/>
                </a:cubicBezTo>
                <a:cubicBezTo>
                  <a:pt x="10431" y="5981"/>
                  <a:pt x="10438" y="5945"/>
                  <a:pt x="10446" y="5909"/>
                </a:cubicBezTo>
                <a:cubicBezTo>
                  <a:pt x="10452" y="5878"/>
                  <a:pt x="10432" y="5849"/>
                  <a:pt x="10402" y="5842"/>
                </a:cubicBezTo>
                <a:cubicBezTo>
                  <a:pt x="10399" y="5842"/>
                  <a:pt x="10395" y="5842"/>
                  <a:pt x="10392" y="5842"/>
                </a:cubicBezTo>
                <a:close/>
                <a:moveTo>
                  <a:pt x="2671" y="7727"/>
                </a:moveTo>
                <a:cubicBezTo>
                  <a:pt x="2645" y="7727"/>
                  <a:pt x="2616" y="7750"/>
                  <a:pt x="2615" y="7780"/>
                </a:cubicBezTo>
                <a:cubicBezTo>
                  <a:pt x="2615" y="7811"/>
                  <a:pt x="2639" y="7837"/>
                  <a:pt x="2670" y="7838"/>
                </a:cubicBezTo>
                <a:cubicBezTo>
                  <a:pt x="2904" y="7844"/>
                  <a:pt x="3138" y="7936"/>
                  <a:pt x="3346" y="8101"/>
                </a:cubicBezTo>
                <a:cubicBezTo>
                  <a:pt x="3356" y="8109"/>
                  <a:pt x="3368" y="8113"/>
                  <a:pt x="3380" y="8113"/>
                </a:cubicBezTo>
                <a:cubicBezTo>
                  <a:pt x="3396" y="8113"/>
                  <a:pt x="3413" y="8106"/>
                  <a:pt x="3424" y="8092"/>
                </a:cubicBezTo>
                <a:cubicBezTo>
                  <a:pt x="3442" y="8068"/>
                  <a:pt x="3439" y="8032"/>
                  <a:pt x="3414" y="8014"/>
                </a:cubicBezTo>
                <a:cubicBezTo>
                  <a:pt x="3188" y="7834"/>
                  <a:pt x="2931" y="7734"/>
                  <a:pt x="2673" y="7727"/>
                </a:cubicBezTo>
                <a:cubicBezTo>
                  <a:pt x="2672" y="7727"/>
                  <a:pt x="2672" y="7727"/>
                  <a:pt x="2671" y="7727"/>
                </a:cubicBezTo>
                <a:close/>
                <a:moveTo>
                  <a:pt x="9973" y="7330"/>
                </a:moveTo>
                <a:cubicBezTo>
                  <a:pt x="9950" y="7330"/>
                  <a:pt x="9929" y="7344"/>
                  <a:pt x="9921" y="7367"/>
                </a:cubicBezTo>
                <a:cubicBezTo>
                  <a:pt x="9834" y="7607"/>
                  <a:pt x="9736" y="7848"/>
                  <a:pt x="9632" y="8081"/>
                </a:cubicBezTo>
                <a:cubicBezTo>
                  <a:pt x="9619" y="8108"/>
                  <a:pt x="9632" y="8141"/>
                  <a:pt x="9659" y="8153"/>
                </a:cubicBezTo>
                <a:cubicBezTo>
                  <a:pt x="9667" y="8157"/>
                  <a:pt x="9674" y="8159"/>
                  <a:pt x="9682" y="8159"/>
                </a:cubicBezTo>
                <a:cubicBezTo>
                  <a:pt x="9703" y="8159"/>
                  <a:pt x="9724" y="8147"/>
                  <a:pt x="9733" y="8125"/>
                </a:cubicBezTo>
                <a:cubicBezTo>
                  <a:pt x="9839" y="7890"/>
                  <a:pt x="9937" y="7648"/>
                  <a:pt x="10025" y="7405"/>
                </a:cubicBezTo>
                <a:cubicBezTo>
                  <a:pt x="10035" y="7377"/>
                  <a:pt x="10021" y="7344"/>
                  <a:pt x="9992" y="7334"/>
                </a:cubicBezTo>
                <a:cubicBezTo>
                  <a:pt x="9985" y="7331"/>
                  <a:pt x="9979" y="7330"/>
                  <a:pt x="9973" y="7330"/>
                </a:cubicBezTo>
                <a:close/>
                <a:moveTo>
                  <a:pt x="1957" y="7977"/>
                </a:moveTo>
                <a:cubicBezTo>
                  <a:pt x="1944" y="7977"/>
                  <a:pt x="1932" y="7981"/>
                  <a:pt x="1922" y="7990"/>
                </a:cubicBezTo>
                <a:cubicBezTo>
                  <a:pt x="1716" y="8153"/>
                  <a:pt x="1552" y="8384"/>
                  <a:pt x="1461" y="8637"/>
                </a:cubicBezTo>
                <a:cubicBezTo>
                  <a:pt x="1452" y="8666"/>
                  <a:pt x="1467" y="8698"/>
                  <a:pt x="1496" y="8709"/>
                </a:cubicBezTo>
                <a:cubicBezTo>
                  <a:pt x="1502" y="8711"/>
                  <a:pt x="1507" y="8712"/>
                  <a:pt x="1514" y="8712"/>
                </a:cubicBezTo>
                <a:cubicBezTo>
                  <a:pt x="1537" y="8712"/>
                  <a:pt x="1559" y="8697"/>
                  <a:pt x="1566" y="8674"/>
                </a:cubicBezTo>
                <a:cubicBezTo>
                  <a:pt x="1649" y="8441"/>
                  <a:pt x="1800" y="8228"/>
                  <a:pt x="1991" y="8076"/>
                </a:cubicBezTo>
                <a:cubicBezTo>
                  <a:pt x="2015" y="8057"/>
                  <a:pt x="2019" y="8022"/>
                  <a:pt x="2000" y="7998"/>
                </a:cubicBezTo>
                <a:cubicBezTo>
                  <a:pt x="1989" y="7984"/>
                  <a:pt x="1973" y="7977"/>
                  <a:pt x="1957" y="7977"/>
                </a:cubicBezTo>
                <a:close/>
                <a:moveTo>
                  <a:pt x="3845" y="8611"/>
                </a:moveTo>
                <a:cubicBezTo>
                  <a:pt x="3837" y="8611"/>
                  <a:pt x="3830" y="8612"/>
                  <a:pt x="3822" y="8616"/>
                </a:cubicBezTo>
                <a:cubicBezTo>
                  <a:pt x="3795" y="8627"/>
                  <a:pt x="3782" y="8661"/>
                  <a:pt x="3794" y="8688"/>
                </a:cubicBezTo>
                <a:cubicBezTo>
                  <a:pt x="3888" y="8903"/>
                  <a:pt x="3943" y="9150"/>
                  <a:pt x="3960" y="9421"/>
                </a:cubicBezTo>
                <a:cubicBezTo>
                  <a:pt x="3962" y="9450"/>
                  <a:pt x="3987" y="9472"/>
                  <a:pt x="4016" y="9472"/>
                </a:cubicBezTo>
                <a:lnTo>
                  <a:pt x="4019" y="9472"/>
                </a:lnTo>
                <a:cubicBezTo>
                  <a:pt x="4050" y="9470"/>
                  <a:pt x="4073" y="9445"/>
                  <a:pt x="4071" y="9414"/>
                </a:cubicBezTo>
                <a:cubicBezTo>
                  <a:pt x="4053" y="9130"/>
                  <a:pt x="3994" y="8871"/>
                  <a:pt x="3896" y="8645"/>
                </a:cubicBezTo>
                <a:cubicBezTo>
                  <a:pt x="3887" y="8624"/>
                  <a:pt x="3866" y="8611"/>
                  <a:pt x="3845" y="8611"/>
                </a:cubicBezTo>
                <a:close/>
                <a:moveTo>
                  <a:pt x="9339" y="8741"/>
                </a:moveTo>
                <a:cubicBezTo>
                  <a:pt x="9320" y="8741"/>
                  <a:pt x="9301" y="8752"/>
                  <a:pt x="9291" y="8771"/>
                </a:cubicBezTo>
                <a:cubicBezTo>
                  <a:pt x="9196" y="8946"/>
                  <a:pt x="9094" y="9121"/>
                  <a:pt x="8990" y="9290"/>
                </a:cubicBezTo>
                <a:cubicBezTo>
                  <a:pt x="8960" y="9338"/>
                  <a:pt x="8930" y="9385"/>
                  <a:pt x="8900" y="9433"/>
                </a:cubicBezTo>
                <a:cubicBezTo>
                  <a:pt x="8883" y="9459"/>
                  <a:pt x="8890" y="9493"/>
                  <a:pt x="8916" y="9510"/>
                </a:cubicBezTo>
                <a:cubicBezTo>
                  <a:pt x="8926" y="9515"/>
                  <a:pt x="8936" y="9518"/>
                  <a:pt x="8946" y="9518"/>
                </a:cubicBezTo>
                <a:cubicBezTo>
                  <a:pt x="8964" y="9518"/>
                  <a:pt x="8982" y="9509"/>
                  <a:pt x="8993" y="9493"/>
                </a:cubicBezTo>
                <a:cubicBezTo>
                  <a:pt x="9024" y="9445"/>
                  <a:pt x="9055" y="9397"/>
                  <a:pt x="9085" y="9349"/>
                </a:cubicBezTo>
                <a:cubicBezTo>
                  <a:pt x="9190" y="9178"/>
                  <a:pt x="9293" y="9000"/>
                  <a:pt x="9389" y="8823"/>
                </a:cubicBezTo>
                <a:cubicBezTo>
                  <a:pt x="9403" y="8796"/>
                  <a:pt x="9393" y="8762"/>
                  <a:pt x="9367" y="8748"/>
                </a:cubicBezTo>
                <a:cubicBezTo>
                  <a:pt x="9358" y="8743"/>
                  <a:pt x="9349" y="8741"/>
                  <a:pt x="9339" y="8741"/>
                </a:cubicBezTo>
                <a:close/>
                <a:moveTo>
                  <a:pt x="1463" y="9364"/>
                </a:moveTo>
                <a:cubicBezTo>
                  <a:pt x="1460" y="9364"/>
                  <a:pt x="1456" y="9364"/>
                  <a:pt x="1453" y="9365"/>
                </a:cubicBezTo>
                <a:cubicBezTo>
                  <a:pt x="1422" y="9370"/>
                  <a:pt x="1403" y="9399"/>
                  <a:pt x="1408" y="9429"/>
                </a:cubicBezTo>
                <a:cubicBezTo>
                  <a:pt x="1454" y="9678"/>
                  <a:pt x="1557" y="9931"/>
                  <a:pt x="1705" y="10162"/>
                </a:cubicBezTo>
                <a:cubicBezTo>
                  <a:pt x="1716" y="10179"/>
                  <a:pt x="1734" y="10187"/>
                  <a:pt x="1752" y="10187"/>
                </a:cubicBezTo>
                <a:cubicBezTo>
                  <a:pt x="1763" y="10187"/>
                  <a:pt x="1773" y="10184"/>
                  <a:pt x="1782" y="10179"/>
                </a:cubicBezTo>
                <a:cubicBezTo>
                  <a:pt x="1808" y="10162"/>
                  <a:pt x="1815" y="10127"/>
                  <a:pt x="1799" y="10102"/>
                </a:cubicBezTo>
                <a:cubicBezTo>
                  <a:pt x="1657" y="9883"/>
                  <a:pt x="1560" y="9643"/>
                  <a:pt x="1517" y="9409"/>
                </a:cubicBezTo>
                <a:cubicBezTo>
                  <a:pt x="1512" y="9382"/>
                  <a:pt x="1489" y="9364"/>
                  <a:pt x="1463" y="9364"/>
                </a:cubicBezTo>
                <a:close/>
                <a:moveTo>
                  <a:pt x="8495" y="10036"/>
                </a:moveTo>
                <a:cubicBezTo>
                  <a:pt x="8479" y="10036"/>
                  <a:pt x="8463" y="10043"/>
                  <a:pt x="8451" y="10057"/>
                </a:cubicBezTo>
                <a:cubicBezTo>
                  <a:pt x="8285" y="10264"/>
                  <a:pt x="8112" y="10454"/>
                  <a:pt x="7934" y="10621"/>
                </a:cubicBezTo>
                <a:cubicBezTo>
                  <a:pt x="7913" y="10642"/>
                  <a:pt x="7912" y="10678"/>
                  <a:pt x="7932" y="10700"/>
                </a:cubicBezTo>
                <a:cubicBezTo>
                  <a:pt x="7944" y="10711"/>
                  <a:pt x="7958" y="10717"/>
                  <a:pt x="7973" y="10717"/>
                </a:cubicBezTo>
                <a:cubicBezTo>
                  <a:pt x="7987" y="10717"/>
                  <a:pt x="8000" y="10712"/>
                  <a:pt x="8011" y="10702"/>
                </a:cubicBezTo>
                <a:cubicBezTo>
                  <a:pt x="8191" y="10531"/>
                  <a:pt x="8368" y="10338"/>
                  <a:pt x="8539" y="10126"/>
                </a:cubicBezTo>
                <a:cubicBezTo>
                  <a:pt x="8558" y="10102"/>
                  <a:pt x="8554" y="10068"/>
                  <a:pt x="8530" y="10048"/>
                </a:cubicBezTo>
                <a:cubicBezTo>
                  <a:pt x="8520" y="10040"/>
                  <a:pt x="8507" y="10036"/>
                  <a:pt x="8495" y="10036"/>
                </a:cubicBezTo>
                <a:close/>
                <a:moveTo>
                  <a:pt x="3979" y="10133"/>
                </a:moveTo>
                <a:cubicBezTo>
                  <a:pt x="3952" y="10133"/>
                  <a:pt x="3929" y="10154"/>
                  <a:pt x="3925" y="10182"/>
                </a:cubicBezTo>
                <a:lnTo>
                  <a:pt x="3920" y="10220"/>
                </a:lnTo>
                <a:cubicBezTo>
                  <a:pt x="3884" y="10457"/>
                  <a:pt x="3835" y="10698"/>
                  <a:pt x="3773" y="10933"/>
                </a:cubicBezTo>
                <a:cubicBezTo>
                  <a:pt x="3765" y="10963"/>
                  <a:pt x="3783" y="10993"/>
                  <a:pt x="3813" y="11000"/>
                </a:cubicBezTo>
                <a:cubicBezTo>
                  <a:pt x="3817" y="11002"/>
                  <a:pt x="3822" y="11002"/>
                  <a:pt x="3827" y="11002"/>
                </a:cubicBezTo>
                <a:cubicBezTo>
                  <a:pt x="3851" y="11002"/>
                  <a:pt x="3874" y="10986"/>
                  <a:pt x="3881" y="10961"/>
                </a:cubicBezTo>
                <a:cubicBezTo>
                  <a:pt x="3944" y="10721"/>
                  <a:pt x="3994" y="10478"/>
                  <a:pt x="4030" y="10236"/>
                </a:cubicBezTo>
                <a:lnTo>
                  <a:pt x="4035" y="10197"/>
                </a:lnTo>
                <a:cubicBezTo>
                  <a:pt x="4039" y="10166"/>
                  <a:pt x="4018" y="10138"/>
                  <a:pt x="3987" y="10134"/>
                </a:cubicBezTo>
                <a:cubicBezTo>
                  <a:pt x="3984" y="10133"/>
                  <a:pt x="3982" y="10133"/>
                  <a:pt x="3979" y="10133"/>
                </a:cubicBezTo>
                <a:close/>
                <a:moveTo>
                  <a:pt x="2272" y="10644"/>
                </a:moveTo>
                <a:cubicBezTo>
                  <a:pt x="2256" y="10644"/>
                  <a:pt x="2239" y="10651"/>
                  <a:pt x="2228" y="10665"/>
                </a:cubicBezTo>
                <a:cubicBezTo>
                  <a:pt x="2209" y="10689"/>
                  <a:pt x="2214" y="10725"/>
                  <a:pt x="2237" y="10744"/>
                </a:cubicBezTo>
                <a:cubicBezTo>
                  <a:pt x="2429" y="10898"/>
                  <a:pt x="2647" y="11033"/>
                  <a:pt x="2903" y="11158"/>
                </a:cubicBezTo>
                <a:cubicBezTo>
                  <a:pt x="2911" y="11163"/>
                  <a:pt x="2920" y="11164"/>
                  <a:pt x="2927" y="11164"/>
                </a:cubicBezTo>
                <a:cubicBezTo>
                  <a:pt x="2947" y="11164"/>
                  <a:pt x="2968" y="11153"/>
                  <a:pt x="2977" y="11133"/>
                </a:cubicBezTo>
                <a:cubicBezTo>
                  <a:pt x="2990" y="11105"/>
                  <a:pt x="2979" y="11072"/>
                  <a:pt x="2952" y="11058"/>
                </a:cubicBezTo>
                <a:cubicBezTo>
                  <a:pt x="2703" y="10937"/>
                  <a:pt x="2492" y="10806"/>
                  <a:pt x="2306" y="10656"/>
                </a:cubicBezTo>
                <a:cubicBezTo>
                  <a:pt x="2296" y="10648"/>
                  <a:pt x="2284" y="10644"/>
                  <a:pt x="2272" y="10644"/>
                </a:cubicBezTo>
                <a:close/>
                <a:moveTo>
                  <a:pt x="7368" y="11087"/>
                </a:moveTo>
                <a:cubicBezTo>
                  <a:pt x="7358" y="11087"/>
                  <a:pt x="7347" y="11090"/>
                  <a:pt x="7338" y="11096"/>
                </a:cubicBezTo>
                <a:cubicBezTo>
                  <a:pt x="7119" y="11238"/>
                  <a:pt x="6892" y="11355"/>
                  <a:pt x="6661" y="11440"/>
                </a:cubicBezTo>
                <a:cubicBezTo>
                  <a:pt x="6632" y="11451"/>
                  <a:pt x="6617" y="11484"/>
                  <a:pt x="6628" y="11512"/>
                </a:cubicBezTo>
                <a:cubicBezTo>
                  <a:pt x="6636" y="11534"/>
                  <a:pt x="6658" y="11548"/>
                  <a:pt x="6680" y="11548"/>
                </a:cubicBezTo>
                <a:cubicBezTo>
                  <a:pt x="6686" y="11548"/>
                  <a:pt x="6693" y="11547"/>
                  <a:pt x="6699" y="11545"/>
                </a:cubicBezTo>
                <a:cubicBezTo>
                  <a:pt x="6939" y="11456"/>
                  <a:pt x="7174" y="11337"/>
                  <a:pt x="7399" y="11189"/>
                </a:cubicBezTo>
                <a:cubicBezTo>
                  <a:pt x="7425" y="11172"/>
                  <a:pt x="7432" y="11138"/>
                  <a:pt x="7415" y="11112"/>
                </a:cubicBezTo>
                <a:cubicBezTo>
                  <a:pt x="7404" y="11096"/>
                  <a:pt x="7386" y="11087"/>
                  <a:pt x="7368" y="11087"/>
                </a:cubicBezTo>
                <a:close/>
                <a:moveTo>
                  <a:pt x="3646" y="11340"/>
                </a:moveTo>
                <a:cubicBezTo>
                  <a:pt x="3622" y="11340"/>
                  <a:pt x="3600" y="11355"/>
                  <a:pt x="3593" y="11378"/>
                </a:cubicBezTo>
                <a:cubicBezTo>
                  <a:pt x="3583" y="11407"/>
                  <a:pt x="3599" y="11439"/>
                  <a:pt x="3628" y="11449"/>
                </a:cubicBezTo>
                <a:cubicBezTo>
                  <a:pt x="3882" y="11533"/>
                  <a:pt x="4135" y="11602"/>
                  <a:pt x="4380" y="11653"/>
                </a:cubicBezTo>
                <a:cubicBezTo>
                  <a:pt x="4384" y="11653"/>
                  <a:pt x="4389" y="11654"/>
                  <a:pt x="4392" y="11654"/>
                </a:cubicBezTo>
                <a:cubicBezTo>
                  <a:pt x="4417" y="11654"/>
                  <a:pt x="4441" y="11636"/>
                  <a:pt x="4446" y="11609"/>
                </a:cubicBezTo>
                <a:cubicBezTo>
                  <a:pt x="4453" y="11579"/>
                  <a:pt x="4433" y="11550"/>
                  <a:pt x="4404" y="11544"/>
                </a:cubicBezTo>
                <a:cubicBezTo>
                  <a:pt x="4163" y="11494"/>
                  <a:pt x="3913" y="11426"/>
                  <a:pt x="3663" y="11343"/>
                </a:cubicBezTo>
                <a:cubicBezTo>
                  <a:pt x="3657" y="11341"/>
                  <a:pt x="3651" y="11340"/>
                  <a:pt x="3646" y="11340"/>
                </a:cubicBezTo>
                <a:close/>
                <a:moveTo>
                  <a:pt x="5932" y="11621"/>
                </a:moveTo>
                <a:cubicBezTo>
                  <a:pt x="5929" y="11621"/>
                  <a:pt x="5926" y="11622"/>
                  <a:pt x="5924" y="11622"/>
                </a:cubicBezTo>
                <a:cubicBezTo>
                  <a:pt x="5757" y="11643"/>
                  <a:pt x="5584" y="11653"/>
                  <a:pt x="5409" y="11653"/>
                </a:cubicBezTo>
                <a:cubicBezTo>
                  <a:pt x="5326" y="11653"/>
                  <a:pt x="5244" y="11651"/>
                  <a:pt x="5161" y="11646"/>
                </a:cubicBezTo>
                <a:cubicBezTo>
                  <a:pt x="5160" y="11646"/>
                  <a:pt x="5158" y="11646"/>
                  <a:pt x="5157" y="11646"/>
                </a:cubicBezTo>
                <a:cubicBezTo>
                  <a:pt x="5128" y="11646"/>
                  <a:pt x="5104" y="11669"/>
                  <a:pt x="5102" y="11699"/>
                </a:cubicBezTo>
                <a:cubicBezTo>
                  <a:pt x="5101" y="11729"/>
                  <a:pt x="5125" y="11755"/>
                  <a:pt x="5155" y="11758"/>
                </a:cubicBezTo>
                <a:cubicBezTo>
                  <a:pt x="5242" y="11762"/>
                  <a:pt x="5330" y="11765"/>
                  <a:pt x="5417" y="11765"/>
                </a:cubicBezTo>
                <a:cubicBezTo>
                  <a:pt x="5595" y="11765"/>
                  <a:pt x="5770" y="11753"/>
                  <a:pt x="5938" y="11732"/>
                </a:cubicBezTo>
                <a:cubicBezTo>
                  <a:pt x="5967" y="11728"/>
                  <a:pt x="5990" y="11700"/>
                  <a:pt x="5986" y="11670"/>
                </a:cubicBezTo>
                <a:cubicBezTo>
                  <a:pt x="5982" y="11642"/>
                  <a:pt x="5959" y="11621"/>
                  <a:pt x="5932" y="11621"/>
                </a:cubicBezTo>
                <a:close/>
                <a:moveTo>
                  <a:pt x="3586" y="11626"/>
                </a:moveTo>
                <a:cubicBezTo>
                  <a:pt x="3563" y="11626"/>
                  <a:pt x="3542" y="11639"/>
                  <a:pt x="3533" y="11661"/>
                </a:cubicBezTo>
                <a:cubicBezTo>
                  <a:pt x="3441" y="11895"/>
                  <a:pt x="3333" y="12130"/>
                  <a:pt x="3213" y="12358"/>
                </a:cubicBezTo>
                <a:cubicBezTo>
                  <a:pt x="3198" y="12386"/>
                  <a:pt x="3209" y="12419"/>
                  <a:pt x="3237" y="12434"/>
                </a:cubicBezTo>
                <a:cubicBezTo>
                  <a:pt x="3244" y="12438"/>
                  <a:pt x="3254" y="12440"/>
                  <a:pt x="3263" y="12440"/>
                </a:cubicBezTo>
                <a:cubicBezTo>
                  <a:pt x="3282" y="12440"/>
                  <a:pt x="3302" y="12430"/>
                  <a:pt x="3312" y="12410"/>
                </a:cubicBezTo>
                <a:cubicBezTo>
                  <a:pt x="3434" y="12178"/>
                  <a:pt x="3542" y="11940"/>
                  <a:pt x="3636" y="11702"/>
                </a:cubicBezTo>
                <a:cubicBezTo>
                  <a:pt x="3648" y="11673"/>
                  <a:pt x="3634" y="11641"/>
                  <a:pt x="3606" y="11629"/>
                </a:cubicBezTo>
                <a:cubicBezTo>
                  <a:pt x="3599" y="11627"/>
                  <a:pt x="3592" y="11626"/>
                  <a:pt x="3586" y="11626"/>
                </a:cubicBezTo>
                <a:close/>
                <a:moveTo>
                  <a:pt x="2869" y="12994"/>
                </a:moveTo>
                <a:cubicBezTo>
                  <a:pt x="2850" y="12994"/>
                  <a:pt x="2832" y="13003"/>
                  <a:pt x="2821" y="13019"/>
                </a:cubicBezTo>
                <a:cubicBezTo>
                  <a:pt x="2683" y="13230"/>
                  <a:pt x="2530" y="13438"/>
                  <a:pt x="2367" y="13639"/>
                </a:cubicBezTo>
                <a:cubicBezTo>
                  <a:pt x="2348" y="13662"/>
                  <a:pt x="2352" y="13698"/>
                  <a:pt x="2376" y="13717"/>
                </a:cubicBezTo>
                <a:cubicBezTo>
                  <a:pt x="2387" y="13725"/>
                  <a:pt x="2398" y="13730"/>
                  <a:pt x="2411" y="13730"/>
                </a:cubicBezTo>
                <a:cubicBezTo>
                  <a:pt x="2427" y="13730"/>
                  <a:pt x="2443" y="13722"/>
                  <a:pt x="2454" y="13708"/>
                </a:cubicBezTo>
                <a:cubicBezTo>
                  <a:pt x="2618" y="13505"/>
                  <a:pt x="2773" y="13294"/>
                  <a:pt x="2914" y="13080"/>
                </a:cubicBezTo>
                <a:cubicBezTo>
                  <a:pt x="2931" y="13054"/>
                  <a:pt x="2925" y="13020"/>
                  <a:pt x="2899" y="13003"/>
                </a:cubicBezTo>
                <a:cubicBezTo>
                  <a:pt x="2890" y="12997"/>
                  <a:pt x="2879" y="12994"/>
                  <a:pt x="2869" y="12994"/>
                </a:cubicBezTo>
                <a:close/>
                <a:moveTo>
                  <a:pt x="1898" y="14197"/>
                </a:moveTo>
                <a:cubicBezTo>
                  <a:pt x="1883" y="14197"/>
                  <a:pt x="1869" y="14203"/>
                  <a:pt x="1858" y="14214"/>
                </a:cubicBezTo>
                <a:cubicBezTo>
                  <a:pt x="1680" y="14396"/>
                  <a:pt x="1492" y="14575"/>
                  <a:pt x="1299" y="14742"/>
                </a:cubicBezTo>
                <a:cubicBezTo>
                  <a:pt x="1276" y="14763"/>
                  <a:pt x="1273" y="14797"/>
                  <a:pt x="1294" y="14820"/>
                </a:cubicBezTo>
                <a:cubicBezTo>
                  <a:pt x="1304" y="14833"/>
                  <a:pt x="1319" y="14840"/>
                  <a:pt x="1335" y="14840"/>
                </a:cubicBezTo>
                <a:cubicBezTo>
                  <a:pt x="1348" y="14840"/>
                  <a:pt x="1361" y="14835"/>
                  <a:pt x="1372" y="14826"/>
                </a:cubicBezTo>
                <a:cubicBezTo>
                  <a:pt x="1567" y="14656"/>
                  <a:pt x="1758" y="14476"/>
                  <a:pt x="1937" y="14292"/>
                </a:cubicBezTo>
                <a:cubicBezTo>
                  <a:pt x="1958" y="14269"/>
                  <a:pt x="1958" y="14234"/>
                  <a:pt x="1936" y="14212"/>
                </a:cubicBezTo>
                <a:cubicBezTo>
                  <a:pt x="1925" y="14202"/>
                  <a:pt x="1912" y="14197"/>
                  <a:pt x="1898" y="14197"/>
                </a:cubicBezTo>
                <a:close/>
                <a:moveTo>
                  <a:pt x="729" y="15209"/>
                </a:moveTo>
                <a:cubicBezTo>
                  <a:pt x="718" y="15209"/>
                  <a:pt x="706" y="15213"/>
                  <a:pt x="697" y="15220"/>
                </a:cubicBezTo>
                <a:cubicBezTo>
                  <a:pt x="463" y="15388"/>
                  <a:pt x="248" y="15514"/>
                  <a:pt x="41" y="15607"/>
                </a:cubicBezTo>
                <a:cubicBezTo>
                  <a:pt x="13" y="15619"/>
                  <a:pt x="0" y="15651"/>
                  <a:pt x="13" y="15680"/>
                </a:cubicBezTo>
                <a:cubicBezTo>
                  <a:pt x="22" y="15701"/>
                  <a:pt x="43" y="15712"/>
                  <a:pt x="64" y="15712"/>
                </a:cubicBezTo>
                <a:cubicBezTo>
                  <a:pt x="72" y="15712"/>
                  <a:pt x="79" y="15711"/>
                  <a:pt x="87" y="15708"/>
                </a:cubicBezTo>
                <a:cubicBezTo>
                  <a:pt x="300" y="15613"/>
                  <a:pt x="521" y="15483"/>
                  <a:pt x="762" y="15310"/>
                </a:cubicBezTo>
                <a:cubicBezTo>
                  <a:pt x="786" y="15293"/>
                  <a:pt x="792" y="15257"/>
                  <a:pt x="775" y="15233"/>
                </a:cubicBezTo>
                <a:cubicBezTo>
                  <a:pt x="764" y="15217"/>
                  <a:pt x="746" y="15209"/>
                  <a:pt x="729" y="1520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8" name="Google Shape;148;p5"/>
          <p:cNvGrpSpPr/>
          <p:nvPr/>
        </p:nvGrpSpPr>
        <p:grpSpPr>
          <a:xfrm rot="6300003">
            <a:off x="7781718" y="4528539"/>
            <a:ext cx="330831" cy="299687"/>
            <a:chOff x="1640475" y="1197075"/>
            <a:chExt cx="55475" cy="50250"/>
          </a:xfrm>
        </p:grpSpPr>
        <p:sp>
          <p:nvSpPr>
            <p:cNvPr id="149" name="Google Shape;149;p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2" name="Google Shape;152;p5"/>
          <p:cNvSpPr txBox="1">
            <a:spLocks noGrp="1"/>
          </p:cNvSpPr>
          <p:nvPr>
            <p:ph type="subTitle" idx="1"/>
          </p:nvPr>
        </p:nvSpPr>
        <p:spPr>
          <a:xfrm>
            <a:off x="1168831" y="2580725"/>
            <a:ext cx="3206100" cy="1554300"/>
          </a:xfrm>
          <a:prstGeom prst="rect">
            <a:avLst/>
          </a:prstGeom>
          <a:noFill/>
          <a:ln>
            <a:noFill/>
          </a:ln>
        </p:spPr>
        <p:txBody>
          <a:bodyPr spcFirstLastPara="1" wrap="square" lIns="91425" tIns="91425" rIns="91425" bIns="91425" anchor="t" anchorCtr="0">
            <a:noAutofit/>
          </a:bodyPr>
          <a:lstStyle>
            <a:lvl1pPr marR="91440" lvl="0"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53" name="Google Shape;153;p5"/>
          <p:cNvSpPr txBox="1">
            <a:spLocks noGrp="1"/>
          </p:cNvSpPr>
          <p:nvPr>
            <p:ph type="subTitle" idx="2"/>
          </p:nvPr>
        </p:nvSpPr>
        <p:spPr>
          <a:xfrm>
            <a:off x="5028995" y="2580725"/>
            <a:ext cx="3206100" cy="15543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54"/>
        <p:cNvGrpSpPr/>
        <p:nvPr/>
      </p:nvGrpSpPr>
      <p:grpSpPr>
        <a:xfrm>
          <a:off x="0" y="0"/>
          <a:ext cx="0" cy="0"/>
          <a:chOff x="0" y="0"/>
          <a:chExt cx="0" cy="0"/>
        </a:xfrm>
      </p:grpSpPr>
      <p:sp>
        <p:nvSpPr>
          <p:cNvPr id="155" name="Google Shape;155;p6"/>
          <p:cNvSpPr/>
          <p:nvPr/>
        </p:nvSpPr>
        <p:spPr>
          <a:xfrm rot="10800000" flipH="1">
            <a:off x="6925170" y="-409585"/>
            <a:ext cx="2610037" cy="2720058"/>
          </a:xfrm>
          <a:custGeom>
            <a:avLst/>
            <a:gdLst/>
            <a:ahLst/>
            <a:cxnLst/>
            <a:rect l="l" t="t" r="r" b="b"/>
            <a:pathLst>
              <a:path w="16369" h="17059" extrusionOk="0">
                <a:moveTo>
                  <a:pt x="10538" y="1"/>
                </a:moveTo>
                <a:cubicBezTo>
                  <a:pt x="9733" y="1"/>
                  <a:pt x="8932" y="153"/>
                  <a:pt x="8209" y="515"/>
                </a:cubicBezTo>
                <a:cubicBezTo>
                  <a:pt x="7233" y="1004"/>
                  <a:pt x="6396" y="1857"/>
                  <a:pt x="6084" y="2920"/>
                </a:cubicBezTo>
                <a:cubicBezTo>
                  <a:pt x="5733" y="4112"/>
                  <a:pt x="6127" y="5357"/>
                  <a:pt x="5884" y="6560"/>
                </a:cubicBezTo>
                <a:cubicBezTo>
                  <a:pt x="5644" y="7754"/>
                  <a:pt x="4612" y="8436"/>
                  <a:pt x="3688" y="9100"/>
                </a:cubicBezTo>
                <a:cubicBezTo>
                  <a:pt x="2685" y="9819"/>
                  <a:pt x="1822" y="10680"/>
                  <a:pt x="1187" y="11745"/>
                </a:cubicBezTo>
                <a:cubicBezTo>
                  <a:pt x="569" y="12782"/>
                  <a:pt x="0" y="14113"/>
                  <a:pt x="309" y="15339"/>
                </a:cubicBezTo>
                <a:cubicBezTo>
                  <a:pt x="443" y="15869"/>
                  <a:pt x="737" y="16372"/>
                  <a:pt x="1186" y="16695"/>
                </a:cubicBezTo>
                <a:cubicBezTo>
                  <a:pt x="1565" y="16966"/>
                  <a:pt x="2011" y="17058"/>
                  <a:pt x="2463" y="17058"/>
                </a:cubicBezTo>
                <a:cubicBezTo>
                  <a:pt x="2614" y="17058"/>
                  <a:pt x="2766" y="17048"/>
                  <a:pt x="2915" y="17031"/>
                </a:cubicBezTo>
                <a:cubicBezTo>
                  <a:pt x="3625" y="16948"/>
                  <a:pt x="4330" y="16784"/>
                  <a:pt x="5032" y="16653"/>
                </a:cubicBezTo>
                <a:cubicBezTo>
                  <a:pt x="5778" y="16514"/>
                  <a:pt x="6525" y="16374"/>
                  <a:pt x="7271" y="16235"/>
                </a:cubicBezTo>
                <a:cubicBezTo>
                  <a:pt x="10255" y="15678"/>
                  <a:pt x="13240" y="15122"/>
                  <a:pt x="16225" y="14565"/>
                </a:cubicBezTo>
                <a:cubicBezTo>
                  <a:pt x="16319" y="14547"/>
                  <a:pt x="16369" y="14453"/>
                  <a:pt x="16334" y="14366"/>
                </a:cubicBezTo>
                <a:cubicBezTo>
                  <a:pt x="15910" y="13292"/>
                  <a:pt x="15542" y="12197"/>
                  <a:pt x="15242" y="11083"/>
                </a:cubicBezTo>
                <a:cubicBezTo>
                  <a:pt x="14709" y="9114"/>
                  <a:pt x="14380" y="7098"/>
                  <a:pt x="14239" y="5065"/>
                </a:cubicBezTo>
                <a:cubicBezTo>
                  <a:pt x="14136" y="3556"/>
                  <a:pt x="14047" y="1835"/>
                  <a:pt x="12931" y="701"/>
                </a:cubicBezTo>
                <a:cubicBezTo>
                  <a:pt x="13074" y="700"/>
                  <a:pt x="12339" y="230"/>
                  <a:pt x="12009" y="160"/>
                </a:cubicBezTo>
                <a:cubicBezTo>
                  <a:pt x="11529" y="58"/>
                  <a:pt x="11033" y="1"/>
                  <a:pt x="10538"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6"/>
          <p:cNvSpPr/>
          <p:nvPr/>
        </p:nvSpPr>
        <p:spPr>
          <a:xfrm rot="10800000" flipH="1">
            <a:off x="-411125" y="-175837"/>
            <a:ext cx="2957957" cy="1219474"/>
          </a:xfrm>
          <a:custGeom>
            <a:avLst/>
            <a:gdLst/>
            <a:ahLst/>
            <a:cxnLst/>
            <a:rect l="l" t="t" r="r" b="b"/>
            <a:pathLst>
              <a:path w="18551" h="7648" extrusionOk="0">
                <a:moveTo>
                  <a:pt x="8398" y="1"/>
                </a:moveTo>
                <a:cubicBezTo>
                  <a:pt x="8203" y="1"/>
                  <a:pt x="8005" y="44"/>
                  <a:pt x="7810" y="140"/>
                </a:cubicBezTo>
                <a:cubicBezTo>
                  <a:pt x="7272" y="403"/>
                  <a:pt x="6909" y="991"/>
                  <a:pt x="6614" y="1543"/>
                </a:cubicBezTo>
                <a:cubicBezTo>
                  <a:pt x="6307" y="2117"/>
                  <a:pt x="6031" y="2729"/>
                  <a:pt x="5562" y="3157"/>
                </a:cubicBezTo>
                <a:cubicBezTo>
                  <a:pt x="5343" y="3357"/>
                  <a:pt x="5078" y="3500"/>
                  <a:pt x="4796" y="3515"/>
                </a:cubicBezTo>
                <a:cubicBezTo>
                  <a:pt x="4779" y="3516"/>
                  <a:pt x="4761" y="3516"/>
                  <a:pt x="4744" y="3516"/>
                </a:cubicBezTo>
                <a:cubicBezTo>
                  <a:pt x="4475" y="3516"/>
                  <a:pt x="4218" y="3410"/>
                  <a:pt x="3979" y="3274"/>
                </a:cubicBezTo>
                <a:cubicBezTo>
                  <a:pt x="3615" y="3067"/>
                  <a:pt x="3265" y="2787"/>
                  <a:pt x="2878" y="2633"/>
                </a:cubicBezTo>
                <a:lnTo>
                  <a:pt x="2848" y="2622"/>
                </a:lnTo>
                <a:cubicBezTo>
                  <a:pt x="2713" y="2571"/>
                  <a:pt x="2573" y="2535"/>
                  <a:pt x="2426" y="2524"/>
                </a:cubicBezTo>
                <a:cubicBezTo>
                  <a:pt x="2397" y="2522"/>
                  <a:pt x="2367" y="2521"/>
                  <a:pt x="2338" y="2521"/>
                </a:cubicBezTo>
                <a:cubicBezTo>
                  <a:pt x="1819" y="2521"/>
                  <a:pt x="1364" y="2853"/>
                  <a:pt x="878" y="3039"/>
                </a:cubicBezTo>
                <a:cubicBezTo>
                  <a:pt x="860" y="2988"/>
                  <a:pt x="814" y="2962"/>
                  <a:pt x="771" y="2962"/>
                </a:cubicBezTo>
                <a:cubicBezTo>
                  <a:pt x="719" y="2962"/>
                  <a:pt x="671" y="2999"/>
                  <a:pt x="675" y="3075"/>
                </a:cubicBezTo>
                <a:cubicBezTo>
                  <a:pt x="676" y="3085"/>
                  <a:pt x="676" y="3095"/>
                  <a:pt x="677" y="3105"/>
                </a:cubicBezTo>
                <a:cubicBezTo>
                  <a:pt x="641" y="3115"/>
                  <a:pt x="663" y="3351"/>
                  <a:pt x="684" y="3351"/>
                </a:cubicBezTo>
                <a:cubicBezTo>
                  <a:pt x="684" y="3351"/>
                  <a:pt x="684" y="3351"/>
                  <a:pt x="684" y="3351"/>
                </a:cubicBezTo>
                <a:lnTo>
                  <a:pt x="684" y="3351"/>
                </a:lnTo>
                <a:cubicBezTo>
                  <a:pt x="700" y="4396"/>
                  <a:pt x="480" y="5438"/>
                  <a:pt x="40" y="6361"/>
                </a:cubicBezTo>
                <a:cubicBezTo>
                  <a:pt x="1" y="6444"/>
                  <a:pt x="42" y="6541"/>
                  <a:pt x="125" y="6547"/>
                </a:cubicBezTo>
                <a:cubicBezTo>
                  <a:pt x="520" y="6573"/>
                  <a:pt x="913" y="6601"/>
                  <a:pt x="1308" y="6628"/>
                </a:cubicBezTo>
                <a:cubicBezTo>
                  <a:pt x="2919" y="6739"/>
                  <a:pt x="4531" y="6851"/>
                  <a:pt x="6142" y="6962"/>
                </a:cubicBezTo>
                <a:cubicBezTo>
                  <a:pt x="7754" y="7074"/>
                  <a:pt x="9365" y="7184"/>
                  <a:pt x="10977" y="7295"/>
                </a:cubicBezTo>
                <a:cubicBezTo>
                  <a:pt x="12587" y="7407"/>
                  <a:pt x="14196" y="7526"/>
                  <a:pt x="15806" y="7629"/>
                </a:cubicBezTo>
                <a:cubicBezTo>
                  <a:pt x="15970" y="7639"/>
                  <a:pt x="16139" y="7648"/>
                  <a:pt x="16308" y="7648"/>
                </a:cubicBezTo>
                <a:cubicBezTo>
                  <a:pt x="16770" y="7648"/>
                  <a:pt x="17238" y="7584"/>
                  <a:pt x="17642" y="7319"/>
                </a:cubicBezTo>
                <a:cubicBezTo>
                  <a:pt x="18126" y="7004"/>
                  <a:pt x="18405" y="6441"/>
                  <a:pt x="18479" y="5822"/>
                </a:cubicBezTo>
                <a:cubicBezTo>
                  <a:pt x="18551" y="5210"/>
                  <a:pt x="18426" y="4561"/>
                  <a:pt x="18155" y="4033"/>
                </a:cubicBezTo>
                <a:cubicBezTo>
                  <a:pt x="18001" y="3734"/>
                  <a:pt x="17799" y="3450"/>
                  <a:pt x="17538" y="3266"/>
                </a:cubicBezTo>
                <a:cubicBezTo>
                  <a:pt x="17335" y="3121"/>
                  <a:pt x="17111" y="3062"/>
                  <a:pt x="16880" y="3062"/>
                </a:cubicBezTo>
                <a:cubicBezTo>
                  <a:pt x="16779" y="3062"/>
                  <a:pt x="16677" y="3073"/>
                  <a:pt x="16575" y="3094"/>
                </a:cubicBezTo>
                <a:cubicBezTo>
                  <a:pt x="16223" y="3166"/>
                  <a:pt x="15888" y="3319"/>
                  <a:pt x="15537" y="3397"/>
                </a:cubicBezTo>
                <a:cubicBezTo>
                  <a:pt x="15268" y="3457"/>
                  <a:pt x="14994" y="3485"/>
                  <a:pt x="14721" y="3485"/>
                </a:cubicBezTo>
                <a:cubicBezTo>
                  <a:pt x="14673" y="3485"/>
                  <a:pt x="14624" y="3484"/>
                  <a:pt x="14575" y="3482"/>
                </a:cubicBezTo>
                <a:cubicBezTo>
                  <a:pt x="13922" y="3460"/>
                  <a:pt x="13281" y="3278"/>
                  <a:pt x="12679" y="2996"/>
                </a:cubicBezTo>
                <a:cubicBezTo>
                  <a:pt x="12065" y="2707"/>
                  <a:pt x="11491" y="2306"/>
                  <a:pt x="10973" y="1835"/>
                </a:cubicBezTo>
                <a:cubicBezTo>
                  <a:pt x="10470" y="1378"/>
                  <a:pt x="10039" y="821"/>
                  <a:pt x="9498" y="418"/>
                </a:cubicBezTo>
                <a:cubicBezTo>
                  <a:pt x="9163" y="167"/>
                  <a:pt x="8785" y="1"/>
                  <a:pt x="8398"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6"/>
          <p:cNvSpPr/>
          <p:nvPr/>
        </p:nvSpPr>
        <p:spPr>
          <a:xfrm rot="10800000" flipH="1">
            <a:off x="5284589" y="4138897"/>
            <a:ext cx="4092603" cy="1103872"/>
          </a:xfrm>
          <a:custGeom>
            <a:avLst/>
            <a:gdLst/>
            <a:ahLst/>
            <a:cxnLst/>
            <a:rect l="l" t="t" r="r" b="b"/>
            <a:pathLst>
              <a:path w="25667" h="6923" extrusionOk="0">
                <a:moveTo>
                  <a:pt x="95" y="1"/>
                </a:moveTo>
                <a:lnTo>
                  <a:pt x="95" y="1"/>
                </a:lnTo>
                <a:cubicBezTo>
                  <a:pt x="3" y="325"/>
                  <a:pt x="0" y="652"/>
                  <a:pt x="124" y="980"/>
                </a:cubicBezTo>
                <a:cubicBezTo>
                  <a:pt x="169" y="1098"/>
                  <a:pt x="231" y="1215"/>
                  <a:pt x="310" y="1328"/>
                </a:cubicBezTo>
                <a:cubicBezTo>
                  <a:pt x="324" y="1349"/>
                  <a:pt x="339" y="1369"/>
                  <a:pt x="355" y="1389"/>
                </a:cubicBezTo>
                <a:cubicBezTo>
                  <a:pt x="699" y="1846"/>
                  <a:pt x="1304" y="2249"/>
                  <a:pt x="2067" y="2533"/>
                </a:cubicBezTo>
                <a:cubicBezTo>
                  <a:pt x="2123" y="2554"/>
                  <a:pt x="2182" y="2574"/>
                  <a:pt x="2240" y="2594"/>
                </a:cubicBezTo>
                <a:cubicBezTo>
                  <a:pt x="2505" y="2684"/>
                  <a:pt x="2788" y="2761"/>
                  <a:pt x="3082" y="2820"/>
                </a:cubicBezTo>
                <a:cubicBezTo>
                  <a:pt x="3121" y="2828"/>
                  <a:pt x="3160" y="2836"/>
                  <a:pt x="3199" y="2843"/>
                </a:cubicBezTo>
                <a:cubicBezTo>
                  <a:pt x="3235" y="2848"/>
                  <a:pt x="3269" y="2855"/>
                  <a:pt x="3304" y="2861"/>
                </a:cubicBezTo>
                <a:cubicBezTo>
                  <a:pt x="4479" y="3062"/>
                  <a:pt x="5837" y="3029"/>
                  <a:pt x="6823" y="3420"/>
                </a:cubicBezTo>
                <a:cubicBezTo>
                  <a:pt x="7054" y="3512"/>
                  <a:pt x="7246" y="3619"/>
                  <a:pt x="7410" y="3737"/>
                </a:cubicBezTo>
                <a:cubicBezTo>
                  <a:pt x="7438" y="3757"/>
                  <a:pt x="7465" y="3777"/>
                  <a:pt x="7492" y="3798"/>
                </a:cubicBezTo>
                <a:cubicBezTo>
                  <a:pt x="7907" y="4126"/>
                  <a:pt x="8126" y="4532"/>
                  <a:pt x="8351" y="4940"/>
                </a:cubicBezTo>
                <a:cubicBezTo>
                  <a:pt x="8363" y="4960"/>
                  <a:pt x="8375" y="4981"/>
                  <a:pt x="8386" y="5002"/>
                </a:cubicBezTo>
                <a:cubicBezTo>
                  <a:pt x="8613" y="5409"/>
                  <a:pt x="8857" y="5814"/>
                  <a:pt x="9326" y="6143"/>
                </a:cubicBezTo>
                <a:cubicBezTo>
                  <a:pt x="9338" y="6152"/>
                  <a:pt x="9350" y="6161"/>
                  <a:pt x="9363" y="6170"/>
                </a:cubicBezTo>
                <a:cubicBezTo>
                  <a:pt x="9381" y="6181"/>
                  <a:pt x="9399" y="6193"/>
                  <a:pt x="9417" y="6205"/>
                </a:cubicBezTo>
                <a:cubicBezTo>
                  <a:pt x="10107" y="6649"/>
                  <a:pt x="11200" y="6895"/>
                  <a:pt x="12290" y="6920"/>
                </a:cubicBezTo>
                <a:cubicBezTo>
                  <a:pt x="12359" y="6922"/>
                  <a:pt x="12429" y="6922"/>
                  <a:pt x="12498" y="6922"/>
                </a:cubicBezTo>
                <a:cubicBezTo>
                  <a:pt x="13546" y="6922"/>
                  <a:pt x="14580" y="6739"/>
                  <a:pt x="15482" y="6457"/>
                </a:cubicBezTo>
                <a:cubicBezTo>
                  <a:pt x="15733" y="6379"/>
                  <a:pt x="15977" y="6292"/>
                  <a:pt x="16221" y="6206"/>
                </a:cubicBezTo>
                <a:cubicBezTo>
                  <a:pt x="16279" y="6185"/>
                  <a:pt x="16336" y="6163"/>
                  <a:pt x="16394" y="6143"/>
                </a:cubicBezTo>
                <a:cubicBezTo>
                  <a:pt x="17021" y="5919"/>
                  <a:pt x="17650" y="5699"/>
                  <a:pt x="18381" y="5606"/>
                </a:cubicBezTo>
                <a:cubicBezTo>
                  <a:pt x="18666" y="5570"/>
                  <a:pt x="18954" y="5554"/>
                  <a:pt x="19242" y="5554"/>
                </a:cubicBezTo>
                <a:cubicBezTo>
                  <a:pt x="20278" y="5554"/>
                  <a:pt x="21323" y="5757"/>
                  <a:pt x="22324" y="5932"/>
                </a:cubicBezTo>
                <a:cubicBezTo>
                  <a:pt x="22780" y="6013"/>
                  <a:pt x="23253" y="6086"/>
                  <a:pt x="23731" y="6144"/>
                </a:cubicBezTo>
                <a:cubicBezTo>
                  <a:pt x="23920" y="6169"/>
                  <a:pt x="24110" y="6189"/>
                  <a:pt x="24302" y="6207"/>
                </a:cubicBezTo>
                <a:cubicBezTo>
                  <a:pt x="24756" y="6249"/>
                  <a:pt x="25213" y="6274"/>
                  <a:pt x="25664" y="6275"/>
                </a:cubicBezTo>
                <a:lnTo>
                  <a:pt x="25664" y="6144"/>
                </a:lnTo>
                <a:lnTo>
                  <a:pt x="25665" y="5003"/>
                </a:lnTo>
                <a:lnTo>
                  <a:pt x="25665" y="3738"/>
                </a:lnTo>
                <a:lnTo>
                  <a:pt x="25666" y="2596"/>
                </a:lnTo>
                <a:lnTo>
                  <a:pt x="25666" y="1331"/>
                </a:lnTo>
                <a:lnTo>
                  <a:pt x="25667" y="5"/>
                </a:lnTo>
                <a:lnTo>
                  <a:pt x="3200" y="2"/>
                </a:lnTo>
                <a:lnTo>
                  <a:pt x="3083" y="2"/>
                </a:lnTo>
                <a:lnTo>
                  <a:pt x="95" y="1"/>
                </a:ln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6"/>
          <p:cNvSpPr/>
          <p:nvPr/>
        </p:nvSpPr>
        <p:spPr>
          <a:xfrm flipH="1">
            <a:off x="-391991" y="2569272"/>
            <a:ext cx="3425783" cy="2856228"/>
          </a:xfrm>
          <a:custGeom>
            <a:avLst/>
            <a:gdLst/>
            <a:ahLst/>
            <a:cxnLst/>
            <a:rect l="l" t="t" r="r" b="b"/>
            <a:pathLst>
              <a:path w="21485" h="17913" extrusionOk="0">
                <a:moveTo>
                  <a:pt x="16498" y="0"/>
                </a:moveTo>
                <a:cubicBezTo>
                  <a:pt x="16431" y="0"/>
                  <a:pt x="16363" y="2"/>
                  <a:pt x="16295" y="5"/>
                </a:cubicBezTo>
                <a:cubicBezTo>
                  <a:pt x="14773" y="76"/>
                  <a:pt x="13358" y="913"/>
                  <a:pt x="11838" y="913"/>
                </a:cubicBezTo>
                <a:cubicBezTo>
                  <a:pt x="11828" y="913"/>
                  <a:pt x="11819" y="913"/>
                  <a:pt x="11809" y="913"/>
                </a:cubicBezTo>
                <a:cubicBezTo>
                  <a:pt x="10328" y="903"/>
                  <a:pt x="8942" y="90"/>
                  <a:pt x="7502" y="90"/>
                </a:cubicBezTo>
                <a:cubicBezTo>
                  <a:pt x="7296" y="90"/>
                  <a:pt x="7089" y="106"/>
                  <a:pt x="6880" y="144"/>
                </a:cubicBezTo>
                <a:cubicBezTo>
                  <a:pt x="6031" y="300"/>
                  <a:pt x="5298" y="798"/>
                  <a:pt x="4738" y="1383"/>
                </a:cubicBezTo>
                <a:cubicBezTo>
                  <a:pt x="4125" y="2021"/>
                  <a:pt x="3678" y="2792"/>
                  <a:pt x="3546" y="3606"/>
                </a:cubicBezTo>
                <a:cubicBezTo>
                  <a:pt x="3331" y="4945"/>
                  <a:pt x="3958" y="6365"/>
                  <a:pt x="3330" y="7612"/>
                </a:cubicBezTo>
                <a:cubicBezTo>
                  <a:pt x="2843" y="8573"/>
                  <a:pt x="1725" y="9179"/>
                  <a:pt x="1025" y="10039"/>
                </a:cubicBezTo>
                <a:cubicBezTo>
                  <a:pt x="129" y="11143"/>
                  <a:pt x="1" y="12623"/>
                  <a:pt x="493" y="13871"/>
                </a:cubicBezTo>
                <a:cubicBezTo>
                  <a:pt x="985" y="15119"/>
                  <a:pt x="2039" y="16147"/>
                  <a:pt x="3280" y="16894"/>
                </a:cubicBezTo>
                <a:cubicBezTo>
                  <a:pt x="4303" y="17509"/>
                  <a:pt x="5501" y="17913"/>
                  <a:pt x="6745" y="17913"/>
                </a:cubicBezTo>
                <a:cubicBezTo>
                  <a:pt x="7100" y="17913"/>
                  <a:pt x="7459" y="17880"/>
                  <a:pt x="7819" y="17810"/>
                </a:cubicBezTo>
                <a:cubicBezTo>
                  <a:pt x="9799" y="17422"/>
                  <a:pt x="10027" y="16541"/>
                  <a:pt x="10831" y="15097"/>
                </a:cubicBezTo>
                <a:cubicBezTo>
                  <a:pt x="11709" y="13519"/>
                  <a:pt x="13719" y="12697"/>
                  <a:pt x="15584" y="12036"/>
                </a:cubicBezTo>
                <a:cubicBezTo>
                  <a:pt x="17450" y="11376"/>
                  <a:pt x="19474" y="10648"/>
                  <a:pt x="20504" y="9137"/>
                </a:cubicBezTo>
                <a:cubicBezTo>
                  <a:pt x="21026" y="8370"/>
                  <a:pt x="21230" y="7476"/>
                  <a:pt x="21324" y="6598"/>
                </a:cubicBezTo>
                <a:cubicBezTo>
                  <a:pt x="21484" y="5087"/>
                  <a:pt x="21327" y="3511"/>
                  <a:pt x="20489" y="2207"/>
                </a:cubicBezTo>
                <a:cubicBezTo>
                  <a:pt x="19684" y="953"/>
                  <a:pt x="18161" y="0"/>
                  <a:pt x="16498"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6"/>
          <p:cNvSpPr txBox="1">
            <a:spLocks noGrp="1"/>
          </p:cNvSpPr>
          <p:nvPr>
            <p:ph type="title"/>
          </p:nvPr>
        </p:nvSpPr>
        <p:spPr>
          <a:xfrm>
            <a:off x="2715675" y="758952"/>
            <a:ext cx="37125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grpSp>
        <p:nvGrpSpPr>
          <p:cNvPr id="160" name="Google Shape;160;p6"/>
          <p:cNvGrpSpPr/>
          <p:nvPr/>
        </p:nvGrpSpPr>
        <p:grpSpPr>
          <a:xfrm rot="-9900030">
            <a:off x="271409" y="845202"/>
            <a:ext cx="215932" cy="195605"/>
            <a:chOff x="1640475" y="1197075"/>
            <a:chExt cx="55475" cy="50250"/>
          </a:xfrm>
        </p:grpSpPr>
        <p:sp>
          <p:nvSpPr>
            <p:cNvPr id="161" name="Google Shape;161;p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4" name="Google Shape;164;p6"/>
          <p:cNvGrpSpPr/>
          <p:nvPr/>
        </p:nvGrpSpPr>
        <p:grpSpPr>
          <a:xfrm rot="6524430">
            <a:off x="349879" y="2378626"/>
            <a:ext cx="279618" cy="253294"/>
            <a:chOff x="1640475" y="1197075"/>
            <a:chExt cx="55475" cy="50250"/>
          </a:xfrm>
        </p:grpSpPr>
        <p:sp>
          <p:nvSpPr>
            <p:cNvPr id="165" name="Google Shape;165;p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8" name="Google Shape;168;p6"/>
          <p:cNvSpPr/>
          <p:nvPr/>
        </p:nvSpPr>
        <p:spPr>
          <a:xfrm rot="-2121718" flipH="1">
            <a:off x="6738637" y="226323"/>
            <a:ext cx="888103" cy="20804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6"/>
          <p:cNvSpPr/>
          <p:nvPr/>
        </p:nvSpPr>
        <p:spPr>
          <a:xfrm rot="-10799883" flipH="1">
            <a:off x="217109" y="4797573"/>
            <a:ext cx="545177" cy="12771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0" name="Google Shape;170;p6"/>
          <p:cNvGrpSpPr/>
          <p:nvPr/>
        </p:nvGrpSpPr>
        <p:grpSpPr>
          <a:xfrm rot="6300012">
            <a:off x="8577095" y="3925450"/>
            <a:ext cx="290790" cy="263412"/>
            <a:chOff x="1640475" y="1197075"/>
            <a:chExt cx="55475" cy="50250"/>
          </a:xfrm>
        </p:grpSpPr>
        <p:sp>
          <p:nvSpPr>
            <p:cNvPr id="171" name="Google Shape;171;p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4" name="Google Shape;174;p6"/>
          <p:cNvSpPr/>
          <p:nvPr/>
        </p:nvSpPr>
        <p:spPr>
          <a:xfrm rot="10800000">
            <a:off x="5828025" y="4022950"/>
            <a:ext cx="1167574" cy="854200"/>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6"/>
          <p:cNvSpPr/>
          <p:nvPr/>
        </p:nvSpPr>
        <p:spPr>
          <a:xfrm rot="-10431843">
            <a:off x="-54140" y="-118627"/>
            <a:ext cx="520982" cy="816289"/>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76"/>
        <p:cNvGrpSpPr/>
        <p:nvPr/>
      </p:nvGrpSpPr>
      <p:grpSpPr>
        <a:xfrm>
          <a:off x="0" y="0"/>
          <a:ext cx="0" cy="0"/>
          <a:chOff x="0" y="0"/>
          <a:chExt cx="0" cy="0"/>
        </a:xfrm>
      </p:grpSpPr>
      <p:sp>
        <p:nvSpPr>
          <p:cNvPr id="177" name="Google Shape;177;p7"/>
          <p:cNvSpPr/>
          <p:nvPr/>
        </p:nvSpPr>
        <p:spPr>
          <a:xfrm>
            <a:off x="-212202" y="2778871"/>
            <a:ext cx="2502288" cy="2607656"/>
          </a:xfrm>
          <a:custGeom>
            <a:avLst/>
            <a:gdLst/>
            <a:ahLst/>
            <a:cxnLst/>
            <a:rect l="l" t="t" r="r" b="b"/>
            <a:pathLst>
              <a:path w="16369" h="17058" extrusionOk="0">
                <a:moveTo>
                  <a:pt x="5829" y="1"/>
                </a:moveTo>
                <a:cubicBezTo>
                  <a:pt x="5334" y="1"/>
                  <a:pt x="4839" y="58"/>
                  <a:pt x="4360" y="159"/>
                </a:cubicBezTo>
                <a:cubicBezTo>
                  <a:pt x="4030" y="230"/>
                  <a:pt x="3295" y="699"/>
                  <a:pt x="3438" y="702"/>
                </a:cubicBezTo>
                <a:cubicBezTo>
                  <a:pt x="2321" y="1836"/>
                  <a:pt x="2234" y="3557"/>
                  <a:pt x="2129" y="5064"/>
                </a:cubicBezTo>
                <a:cubicBezTo>
                  <a:pt x="1990" y="7098"/>
                  <a:pt x="1660" y="9115"/>
                  <a:pt x="1127" y="11083"/>
                </a:cubicBezTo>
                <a:cubicBezTo>
                  <a:pt x="826" y="12197"/>
                  <a:pt x="460" y="13293"/>
                  <a:pt x="35" y="14365"/>
                </a:cubicBezTo>
                <a:cubicBezTo>
                  <a:pt x="0" y="14453"/>
                  <a:pt x="50" y="14547"/>
                  <a:pt x="144" y="14565"/>
                </a:cubicBezTo>
                <a:cubicBezTo>
                  <a:pt x="3129" y="15121"/>
                  <a:pt x="6113" y="15678"/>
                  <a:pt x="9098" y="16235"/>
                </a:cubicBezTo>
                <a:cubicBezTo>
                  <a:pt x="9845" y="16375"/>
                  <a:pt x="10591" y="16514"/>
                  <a:pt x="11337" y="16653"/>
                </a:cubicBezTo>
                <a:cubicBezTo>
                  <a:pt x="12039" y="16784"/>
                  <a:pt x="12743" y="16949"/>
                  <a:pt x="13454" y="17030"/>
                </a:cubicBezTo>
                <a:cubicBezTo>
                  <a:pt x="13604" y="17047"/>
                  <a:pt x="13756" y="17058"/>
                  <a:pt x="13907" y="17058"/>
                </a:cubicBezTo>
                <a:cubicBezTo>
                  <a:pt x="14359" y="17058"/>
                  <a:pt x="14804" y="16965"/>
                  <a:pt x="15183" y="16694"/>
                </a:cubicBezTo>
                <a:cubicBezTo>
                  <a:pt x="15632" y="16373"/>
                  <a:pt x="15926" y="15869"/>
                  <a:pt x="16060" y="15339"/>
                </a:cubicBezTo>
                <a:cubicBezTo>
                  <a:pt x="16369" y="14114"/>
                  <a:pt x="15800" y="12781"/>
                  <a:pt x="15182" y="11745"/>
                </a:cubicBezTo>
                <a:cubicBezTo>
                  <a:pt x="14547" y="10679"/>
                  <a:pt x="13684" y="9818"/>
                  <a:pt x="12681" y="9099"/>
                </a:cubicBezTo>
                <a:cubicBezTo>
                  <a:pt x="11757" y="8436"/>
                  <a:pt x="10725" y="7754"/>
                  <a:pt x="10485" y="6560"/>
                </a:cubicBezTo>
                <a:cubicBezTo>
                  <a:pt x="10242" y="5357"/>
                  <a:pt x="10635" y="4113"/>
                  <a:pt x="10285" y="2920"/>
                </a:cubicBezTo>
                <a:cubicBezTo>
                  <a:pt x="9973" y="1857"/>
                  <a:pt x="9136" y="1003"/>
                  <a:pt x="8160" y="515"/>
                </a:cubicBezTo>
                <a:cubicBezTo>
                  <a:pt x="7437" y="153"/>
                  <a:pt x="6634" y="1"/>
                  <a:pt x="5829"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7"/>
          <p:cNvSpPr/>
          <p:nvPr/>
        </p:nvSpPr>
        <p:spPr>
          <a:xfrm>
            <a:off x="6580375" y="4142426"/>
            <a:ext cx="2928340" cy="1246805"/>
          </a:xfrm>
          <a:custGeom>
            <a:avLst/>
            <a:gdLst/>
            <a:ahLst/>
            <a:cxnLst/>
            <a:rect l="l" t="t" r="r" b="b"/>
            <a:pathLst>
              <a:path w="18552" h="7647" extrusionOk="0">
                <a:moveTo>
                  <a:pt x="10153" y="0"/>
                </a:moveTo>
                <a:cubicBezTo>
                  <a:pt x="9767" y="0"/>
                  <a:pt x="9389" y="166"/>
                  <a:pt x="9054" y="416"/>
                </a:cubicBezTo>
                <a:cubicBezTo>
                  <a:pt x="8513" y="821"/>
                  <a:pt x="8082" y="1378"/>
                  <a:pt x="7579" y="1834"/>
                </a:cubicBezTo>
                <a:cubicBezTo>
                  <a:pt x="7060" y="2305"/>
                  <a:pt x="6487" y="2705"/>
                  <a:pt x="5872" y="2994"/>
                </a:cubicBezTo>
                <a:cubicBezTo>
                  <a:pt x="5271" y="3278"/>
                  <a:pt x="4630" y="3458"/>
                  <a:pt x="3977" y="3481"/>
                </a:cubicBezTo>
                <a:cubicBezTo>
                  <a:pt x="3929" y="3483"/>
                  <a:pt x="3881" y="3484"/>
                  <a:pt x="3834" y="3484"/>
                </a:cubicBezTo>
                <a:cubicBezTo>
                  <a:pt x="3559" y="3484"/>
                  <a:pt x="3285" y="3455"/>
                  <a:pt x="3015" y="3396"/>
                </a:cubicBezTo>
                <a:cubicBezTo>
                  <a:pt x="2664" y="3318"/>
                  <a:pt x="2330" y="3164"/>
                  <a:pt x="1977" y="3093"/>
                </a:cubicBezTo>
                <a:cubicBezTo>
                  <a:pt x="1875" y="3072"/>
                  <a:pt x="1772" y="3061"/>
                  <a:pt x="1671" y="3061"/>
                </a:cubicBezTo>
                <a:cubicBezTo>
                  <a:pt x="1440" y="3061"/>
                  <a:pt x="1217" y="3120"/>
                  <a:pt x="1014" y="3265"/>
                </a:cubicBezTo>
                <a:cubicBezTo>
                  <a:pt x="754" y="3450"/>
                  <a:pt x="551" y="3734"/>
                  <a:pt x="397" y="4032"/>
                </a:cubicBezTo>
                <a:cubicBezTo>
                  <a:pt x="125" y="4561"/>
                  <a:pt x="1" y="5210"/>
                  <a:pt x="74" y="5820"/>
                </a:cubicBezTo>
                <a:cubicBezTo>
                  <a:pt x="147" y="6440"/>
                  <a:pt x="426" y="7003"/>
                  <a:pt x="909" y="7319"/>
                </a:cubicBezTo>
                <a:cubicBezTo>
                  <a:pt x="1315" y="7583"/>
                  <a:pt x="1783" y="7647"/>
                  <a:pt x="2245" y="7647"/>
                </a:cubicBezTo>
                <a:cubicBezTo>
                  <a:pt x="2414" y="7647"/>
                  <a:pt x="2582" y="7638"/>
                  <a:pt x="2746" y="7628"/>
                </a:cubicBezTo>
                <a:cubicBezTo>
                  <a:pt x="4356" y="7524"/>
                  <a:pt x="5965" y="7405"/>
                  <a:pt x="7575" y="7294"/>
                </a:cubicBezTo>
                <a:cubicBezTo>
                  <a:pt x="9186" y="7184"/>
                  <a:pt x="10799" y="7072"/>
                  <a:pt x="12410" y="6961"/>
                </a:cubicBezTo>
                <a:cubicBezTo>
                  <a:pt x="14021" y="6849"/>
                  <a:pt x="15633" y="6738"/>
                  <a:pt x="17244" y="6628"/>
                </a:cubicBezTo>
                <a:cubicBezTo>
                  <a:pt x="17639" y="6600"/>
                  <a:pt x="18032" y="6573"/>
                  <a:pt x="18427" y="6545"/>
                </a:cubicBezTo>
                <a:cubicBezTo>
                  <a:pt x="18510" y="6540"/>
                  <a:pt x="18551" y="6442"/>
                  <a:pt x="18512" y="6361"/>
                </a:cubicBezTo>
                <a:cubicBezTo>
                  <a:pt x="18072" y="5436"/>
                  <a:pt x="17853" y="4395"/>
                  <a:pt x="17868" y="3350"/>
                </a:cubicBezTo>
                <a:lnTo>
                  <a:pt x="17868" y="3350"/>
                </a:lnTo>
                <a:cubicBezTo>
                  <a:pt x="17868" y="3350"/>
                  <a:pt x="17868" y="3350"/>
                  <a:pt x="17868" y="3350"/>
                </a:cubicBezTo>
                <a:cubicBezTo>
                  <a:pt x="17890" y="3350"/>
                  <a:pt x="17910" y="3113"/>
                  <a:pt x="17876" y="3104"/>
                </a:cubicBezTo>
                <a:cubicBezTo>
                  <a:pt x="17876" y="3094"/>
                  <a:pt x="17876" y="3084"/>
                  <a:pt x="17877" y="3074"/>
                </a:cubicBezTo>
                <a:cubicBezTo>
                  <a:pt x="17881" y="2998"/>
                  <a:pt x="17832" y="2961"/>
                  <a:pt x="17781" y="2961"/>
                </a:cubicBezTo>
                <a:cubicBezTo>
                  <a:pt x="17737" y="2961"/>
                  <a:pt x="17692" y="2987"/>
                  <a:pt x="17673" y="3037"/>
                </a:cubicBezTo>
                <a:cubicBezTo>
                  <a:pt x="17189" y="2853"/>
                  <a:pt x="16735" y="2520"/>
                  <a:pt x="16216" y="2520"/>
                </a:cubicBezTo>
                <a:cubicBezTo>
                  <a:pt x="16186" y="2520"/>
                  <a:pt x="16156" y="2521"/>
                  <a:pt x="16126" y="2523"/>
                </a:cubicBezTo>
                <a:cubicBezTo>
                  <a:pt x="15979" y="2534"/>
                  <a:pt x="15839" y="2570"/>
                  <a:pt x="15704" y="2620"/>
                </a:cubicBezTo>
                <a:lnTo>
                  <a:pt x="15674" y="2632"/>
                </a:lnTo>
                <a:cubicBezTo>
                  <a:pt x="15287" y="2786"/>
                  <a:pt x="14937" y="3066"/>
                  <a:pt x="14573" y="3274"/>
                </a:cubicBezTo>
                <a:cubicBezTo>
                  <a:pt x="14335" y="3409"/>
                  <a:pt x="14077" y="3514"/>
                  <a:pt x="13808" y="3514"/>
                </a:cubicBezTo>
                <a:cubicBezTo>
                  <a:pt x="13791" y="3514"/>
                  <a:pt x="13773" y="3514"/>
                  <a:pt x="13756" y="3513"/>
                </a:cubicBezTo>
                <a:cubicBezTo>
                  <a:pt x="13474" y="3499"/>
                  <a:pt x="13208" y="3356"/>
                  <a:pt x="12990" y="3156"/>
                </a:cubicBezTo>
                <a:cubicBezTo>
                  <a:pt x="12520" y="2727"/>
                  <a:pt x="12245" y="2115"/>
                  <a:pt x="11938" y="1541"/>
                </a:cubicBezTo>
                <a:cubicBezTo>
                  <a:pt x="11643" y="990"/>
                  <a:pt x="11280" y="403"/>
                  <a:pt x="10742" y="139"/>
                </a:cubicBezTo>
                <a:cubicBezTo>
                  <a:pt x="10546" y="43"/>
                  <a:pt x="10349" y="0"/>
                  <a:pt x="10153"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7"/>
          <p:cNvSpPr/>
          <p:nvPr/>
        </p:nvSpPr>
        <p:spPr>
          <a:xfrm>
            <a:off x="-60710" y="-32232"/>
            <a:ext cx="3923803" cy="1058013"/>
          </a:xfrm>
          <a:custGeom>
            <a:avLst/>
            <a:gdLst/>
            <a:ahLst/>
            <a:cxnLst/>
            <a:rect l="l" t="t" r="r" b="b"/>
            <a:pathLst>
              <a:path w="25668" h="6921" extrusionOk="0">
                <a:moveTo>
                  <a:pt x="25573" y="0"/>
                </a:moveTo>
                <a:lnTo>
                  <a:pt x="22584" y="1"/>
                </a:lnTo>
                <a:lnTo>
                  <a:pt x="22467" y="1"/>
                </a:lnTo>
                <a:lnTo>
                  <a:pt x="0" y="3"/>
                </a:lnTo>
                <a:lnTo>
                  <a:pt x="1" y="1330"/>
                </a:lnTo>
                <a:lnTo>
                  <a:pt x="1" y="2596"/>
                </a:lnTo>
                <a:lnTo>
                  <a:pt x="2" y="3737"/>
                </a:lnTo>
                <a:lnTo>
                  <a:pt x="2" y="5002"/>
                </a:lnTo>
                <a:lnTo>
                  <a:pt x="3" y="6144"/>
                </a:lnTo>
                <a:lnTo>
                  <a:pt x="3" y="6274"/>
                </a:lnTo>
                <a:cubicBezTo>
                  <a:pt x="454" y="6274"/>
                  <a:pt x="911" y="6248"/>
                  <a:pt x="1366" y="6205"/>
                </a:cubicBezTo>
                <a:cubicBezTo>
                  <a:pt x="1557" y="6187"/>
                  <a:pt x="1747" y="6167"/>
                  <a:pt x="1936" y="6144"/>
                </a:cubicBezTo>
                <a:cubicBezTo>
                  <a:pt x="2414" y="6085"/>
                  <a:pt x="2887" y="6012"/>
                  <a:pt x="3342" y="5932"/>
                </a:cubicBezTo>
                <a:cubicBezTo>
                  <a:pt x="4344" y="5756"/>
                  <a:pt x="5389" y="5552"/>
                  <a:pt x="6425" y="5552"/>
                </a:cubicBezTo>
                <a:cubicBezTo>
                  <a:pt x="6713" y="5552"/>
                  <a:pt x="7001" y="5568"/>
                  <a:pt x="7286" y="5605"/>
                </a:cubicBezTo>
                <a:cubicBezTo>
                  <a:pt x="8016" y="5698"/>
                  <a:pt x="8646" y="5918"/>
                  <a:pt x="9273" y="6143"/>
                </a:cubicBezTo>
                <a:cubicBezTo>
                  <a:pt x="9331" y="6163"/>
                  <a:pt x="9388" y="6184"/>
                  <a:pt x="9446" y="6204"/>
                </a:cubicBezTo>
                <a:cubicBezTo>
                  <a:pt x="9690" y="6291"/>
                  <a:pt x="9934" y="6378"/>
                  <a:pt x="10185" y="6455"/>
                </a:cubicBezTo>
                <a:cubicBezTo>
                  <a:pt x="11085" y="6736"/>
                  <a:pt x="12117" y="6921"/>
                  <a:pt x="13162" y="6921"/>
                </a:cubicBezTo>
                <a:cubicBezTo>
                  <a:pt x="13234" y="6921"/>
                  <a:pt x="13306" y="6920"/>
                  <a:pt x="13377" y="6918"/>
                </a:cubicBezTo>
                <a:cubicBezTo>
                  <a:pt x="14468" y="6893"/>
                  <a:pt x="15560" y="6647"/>
                  <a:pt x="16250" y="6204"/>
                </a:cubicBezTo>
                <a:cubicBezTo>
                  <a:pt x="16269" y="6191"/>
                  <a:pt x="16286" y="6180"/>
                  <a:pt x="16304" y="6168"/>
                </a:cubicBezTo>
                <a:cubicBezTo>
                  <a:pt x="16317" y="6160"/>
                  <a:pt x="16329" y="6151"/>
                  <a:pt x="16341" y="6142"/>
                </a:cubicBezTo>
                <a:cubicBezTo>
                  <a:pt x="16809" y="5812"/>
                  <a:pt x="17054" y="5407"/>
                  <a:pt x="17282" y="5000"/>
                </a:cubicBezTo>
                <a:cubicBezTo>
                  <a:pt x="17293" y="4980"/>
                  <a:pt x="17304" y="4959"/>
                  <a:pt x="17316" y="4939"/>
                </a:cubicBezTo>
                <a:cubicBezTo>
                  <a:pt x="17541" y="4532"/>
                  <a:pt x="17760" y="4125"/>
                  <a:pt x="18175" y="3797"/>
                </a:cubicBezTo>
                <a:cubicBezTo>
                  <a:pt x="18202" y="3776"/>
                  <a:pt x="18230" y="3755"/>
                  <a:pt x="18257" y="3735"/>
                </a:cubicBezTo>
                <a:cubicBezTo>
                  <a:pt x="18421" y="3617"/>
                  <a:pt x="18613" y="3510"/>
                  <a:pt x="18844" y="3420"/>
                </a:cubicBezTo>
                <a:cubicBezTo>
                  <a:pt x="19831" y="3028"/>
                  <a:pt x="21189" y="3061"/>
                  <a:pt x="22363" y="2860"/>
                </a:cubicBezTo>
                <a:cubicBezTo>
                  <a:pt x="22398" y="2854"/>
                  <a:pt x="22433" y="2848"/>
                  <a:pt x="22468" y="2841"/>
                </a:cubicBezTo>
                <a:cubicBezTo>
                  <a:pt x="22508" y="2834"/>
                  <a:pt x="22546" y="2827"/>
                  <a:pt x="22585" y="2819"/>
                </a:cubicBezTo>
                <a:cubicBezTo>
                  <a:pt x="22879" y="2759"/>
                  <a:pt x="23162" y="2683"/>
                  <a:pt x="23427" y="2592"/>
                </a:cubicBezTo>
                <a:cubicBezTo>
                  <a:pt x="23485" y="2573"/>
                  <a:pt x="23544" y="2552"/>
                  <a:pt x="23600" y="2531"/>
                </a:cubicBezTo>
                <a:cubicBezTo>
                  <a:pt x="24363" y="2247"/>
                  <a:pt x="24968" y="1845"/>
                  <a:pt x="25312" y="1389"/>
                </a:cubicBezTo>
                <a:cubicBezTo>
                  <a:pt x="25328" y="1367"/>
                  <a:pt x="25343" y="1347"/>
                  <a:pt x="25357" y="1326"/>
                </a:cubicBezTo>
                <a:cubicBezTo>
                  <a:pt x="25437" y="1213"/>
                  <a:pt x="25499" y="1097"/>
                  <a:pt x="25543" y="978"/>
                </a:cubicBezTo>
                <a:cubicBezTo>
                  <a:pt x="25668" y="651"/>
                  <a:pt x="25664" y="324"/>
                  <a:pt x="25573"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7"/>
          <p:cNvSpPr/>
          <p:nvPr/>
        </p:nvSpPr>
        <p:spPr>
          <a:xfrm>
            <a:off x="5957247" y="-243037"/>
            <a:ext cx="3390448" cy="2704882"/>
          </a:xfrm>
          <a:custGeom>
            <a:avLst/>
            <a:gdLst/>
            <a:ahLst/>
            <a:cxnLst/>
            <a:rect l="l" t="t" r="r" b="b"/>
            <a:pathLst>
              <a:path w="22179" h="17694" extrusionOk="0">
                <a:moveTo>
                  <a:pt x="6745" y="1"/>
                </a:moveTo>
                <a:cubicBezTo>
                  <a:pt x="5279" y="1"/>
                  <a:pt x="3909" y="579"/>
                  <a:pt x="2805" y="1417"/>
                </a:cubicBezTo>
                <a:cubicBezTo>
                  <a:pt x="1651" y="2293"/>
                  <a:pt x="713" y="3427"/>
                  <a:pt x="356" y="4720"/>
                </a:cubicBezTo>
                <a:cubicBezTo>
                  <a:pt x="1" y="6014"/>
                  <a:pt x="287" y="7472"/>
                  <a:pt x="1297" y="8473"/>
                </a:cubicBezTo>
                <a:cubicBezTo>
                  <a:pt x="2084" y="9254"/>
                  <a:pt x="3260" y="9736"/>
                  <a:pt x="3846" y="10640"/>
                </a:cubicBezTo>
                <a:cubicBezTo>
                  <a:pt x="4605" y="11813"/>
                  <a:pt x="4133" y="13292"/>
                  <a:pt x="4490" y="14600"/>
                </a:cubicBezTo>
                <a:cubicBezTo>
                  <a:pt x="4708" y="15396"/>
                  <a:pt x="5235" y="16113"/>
                  <a:pt x="5912" y="16684"/>
                </a:cubicBezTo>
                <a:cubicBezTo>
                  <a:pt x="6532" y="17205"/>
                  <a:pt x="7314" y="17622"/>
                  <a:pt x="8175" y="17685"/>
                </a:cubicBezTo>
                <a:cubicBezTo>
                  <a:pt x="8256" y="17691"/>
                  <a:pt x="8336" y="17694"/>
                  <a:pt x="8416" y="17694"/>
                </a:cubicBezTo>
                <a:cubicBezTo>
                  <a:pt x="10005" y="17694"/>
                  <a:pt x="11391" y="16578"/>
                  <a:pt x="12993" y="16395"/>
                </a:cubicBezTo>
                <a:cubicBezTo>
                  <a:pt x="13164" y="16375"/>
                  <a:pt x="13335" y="16367"/>
                  <a:pt x="13506" y="16367"/>
                </a:cubicBezTo>
                <a:cubicBezTo>
                  <a:pt x="14757" y="16367"/>
                  <a:pt x="16000" y="16827"/>
                  <a:pt x="17259" y="16827"/>
                </a:cubicBezTo>
                <a:cubicBezTo>
                  <a:pt x="17356" y="16827"/>
                  <a:pt x="17454" y="16824"/>
                  <a:pt x="17551" y="16818"/>
                </a:cubicBezTo>
                <a:cubicBezTo>
                  <a:pt x="19291" y="16711"/>
                  <a:pt x="20792" y="15567"/>
                  <a:pt x="21485" y="14180"/>
                </a:cubicBezTo>
                <a:cubicBezTo>
                  <a:pt x="22179" y="12793"/>
                  <a:pt x="22168" y="11210"/>
                  <a:pt x="21846" y="9725"/>
                </a:cubicBezTo>
                <a:cubicBezTo>
                  <a:pt x="21659" y="8862"/>
                  <a:pt x="21361" y="7995"/>
                  <a:pt x="20759" y="7289"/>
                </a:cubicBezTo>
                <a:cubicBezTo>
                  <a:pt x="19574" y="5897"/>
                  <a:pt x="17483" y="5388"/>
                  <a:pt x="15558" y="4931"/>
                </a:cubicBezTo>
                <a:cubicBezTo>
                  <a:pt x="13632" y="4475"/>
                  <a:pt x="11547" y="3872"/>
                  <a:pt x="10504" y="2396"/>
                </a:cubicBezTo>
                <a:cubicBezTo>
                  <a:pt x="9551" y="1047"/>
                  <a:pt x="9231" y="194"/>
                  <a:pt x="7220" y="21"/>
                </a:cubicBezTo>
                <a:cubicBezTo>
                  <a:pt x="7061" y="7"/>
                  <a:pt x="6902" y="1"/>
                  <a:pt x="6745"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7"/>
          <p:cNvSpPr txBox="1">
            <a:spLocks noGrp="1"/>
          </p:cNvSpPr>
          <p:nvPr>
            <p:ph type="body" idx="1"/>
          </p:nvPr>
        </p:nvSpPr>
        <p:spPr>
          <a:xfrm>
            <a:off x="5169350" y="1897913"/>
            <a:ext cx="2997000" cy="2265900"/>
          </a:xfrm>
          <a:prstGeom prst="rect">
            <a:avLst/>
          </a:prstGeom>
        </p:spPr>
        <p:txBody>
          <a:bodyPr spcFirstLastPara="1" wrap="square" lIns="91425" tIns="91425" rIns="91425" bIns="91425" anchor="t" anchorCtr="0">
            <a:noAutofit/>
          </a:bodyPr>
          <a:lstStyle>
            <a:lvl1pPr marL="457200" lvl="0" indent="-304800" rtl="0">
              <a:lnSpc>
                <a:spcPct val="100000"/>
              </a:lnSpc>
              <a:spcBef>
                <a:spcPts val="0"/>
              </a:spcBef>
              <a:spcAft>
                <a:spcPts val="0"/>
              </a:spcAft>
              <a:buClr>
                <a:schemeClr val="dk1"/>
              </a:buClr>
              <a:buSzPts val="1200"/>
              <a:buFont typeface="Raleway SemiBold"/>
              <a:buChar char="●"/>
              <a:defRPr sz="1400">
                <a:solidFill>
                  <a:schemeClr val="dk1"/>
                </a:solidFill>
                <a:latin typeface="Raleway SemiBold"/>
                <a:ea typeface="Raleway SemiBold"/>
                <a:cs typeface="Raleway SemiBold"/>
                <a:sym typeface="Raleway SemiBold"/>
              </a:defRPr>
            </a:lvl1pPr>
            <a:lvl2pPr marL="914400" lvl="1"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2pPr>
            <a:lvl3pPr marL="1371600" lvl="2"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3pPr>
            <a:lvl4pPr marL="1828800" lvl="3"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4pPr>
            <a:lvl5pPr marL="2286000" lvl="4"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5pPr>
            <a:lvl6pPr marL="2743200" lvl="5"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6pPr>
            <a:lvl7pPr marL="3200400" lvl="6"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7pPr>
            <a:lvl8pPr marL="3657600" lvl="7"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8pPr>
            <a:lvl9pPr marL="4114800" lvl="8"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9pPr>
          </a:lstStyle>
          <a:p>
            <a:endParaRPr/>
          </a:p>
        </p:txBody>
      </p:sp>
      <p:grpSp>
        <p:nvGrpSpPr>
          <p:cNvPr id="182" name="Google Shape;182;p7"/>
          <p:cNvGrpSpPr/>
          <p:nvPr/>
        </p:nvGrpSpPr>
        <p:grpSpPr>
          <a:xfrm rot="1800041">
            <a:off x="8665997" y="4106761"/>
            <a:ext cx="221773" cy="200885"/>
            <a:chOff x="1640475" y="1197075"/>
            <a:chExt cx="55475" cy="50250"/>
          </a:xfrm>
        </p:grpSpPr>
        <p:sp>
          <p:nvSpPr>
            <p:cNvPr id="183" name="Google Shape;183;p7"/>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7"/>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7"/>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6" name="Google Shape;186;p7"/>
          <p:cNvGrpSpPr/>
          <p:nvPr/>
        </p:nvGrpSpPr>
        <p:grpSpPr>
          <a:xfrm rot="-9900030">
            <a:off x="667534" y="4625752"/>
            <a:ext cx="215932" cy="195605"/>
            <a:chOff x="1640475" y="1197075"/>
            <a:chExt cx="55475" cy="50250"/>
          </a:xfrm>
        </p:grpSpPr>
        <p:sp>
          <p:nvSpPr>
            <p:cNvPr id="187" name="Google Shape;187;p7"/>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7"/>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7"/>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0" name="Google Shape;190;p7"/>
          <p:cNvGrpSpPr/>
          <p:nvPr/>
        </p:nvGrpSpPr>
        <p:grpSpPr>
          <a:xfrm rot="-5400000">
            <a:off x="8514555" y="2548984"/>
            <a:ext cx="244822" cy="221773"/>
            <a:chOff x="1640475" y="1197075"/>
            <a:chExt cx="55475" cy="50250"/>
          </a:xfrm>
        </p:grpSpPr>
        <p:sp>
          <p:nvSpPr>
            <p:cNvPr id="191" name="Google Shape;191;p7"/>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7"/>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7"/>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4" name="Google Shape;194;p7"/>
          <p:cNvSpPr/>
          <p:nvPr/>
        </p:nvSpPr>
        <p:spPr>
          <a:xfrm rot="912813">
            <a:off x="8372080" y="228912"/>
            <a:ext cx="529792" cy="12411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5" name="Google Shape;195;p7"/>
          <p:cNvGrpSpPr/>
          <p:nvPr/>
        </p:nvGrpSpPr>
        <p:grpSpPr>
          <a:xfrm rot="-5400000">
            <a:off x="313974" y="982572"/>
            <a:ext cx="221772" cy="200884"/>
            <a:chOff x="1640475" y="1197075"/>
            <a:chExt cx="55475" cy="50250"/>
          </a:xfrm>
        </p:grpSpPr>
        <p:sp>
          <p:nvSpPr>
            <p:cNvPr id="196" name="Google Shape;196;p7"/>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7"/>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7"/>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9" name="Google Shape;199;p7"/>
          <p:cNvSpPr/>
          <p:nvPr/>
        </p:nvSpPr>
        <p:spPr>
          <a:xfrm>
            <a:off x="8536325" y="4434061"/>
            <a:ext cx="609613" cy="955159"/>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7"/>
          <p:cNvSpPr/>
          <p:nvPr/>
        </p:nvSpPr>
        <p:spPr>
          <a:xfrm rot="-807259">
            <a:off x="1440942" y="4787382"/>
            <a:ext cx="1060734" cy="248492"/>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7"/>
          <p:cNvSpPr txBox="1">
            <a:spLocks noGrp="1"/>
          </p:cNvSpPr>
          <p:nvPr>
            <p:ph type="title"/>
          </p:nvPr>
        </p:nvSpPr>
        <p:spPr>
          <a:xfrm>
            <a:off x="3284000" y="759398"/>
            <a:ext cx="25764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202"/>
        <p:cNvGrpSpPr/>
        <p:nvPr/>
      </p:nvGrpSpPr>
      <p:grpSpPr>
        <a:xfrm>
          <a:off x="0" y="0"/>
          <a:ext cx="0" cy="0"/>
          <a:chOff x="0" y="0"/>
          <a:chExt cx="0" cy="0"/>
        </a:xfrm>
      </p:grpSpPr>
      <p:sp>
        <p:nvSpPr>
          <p:cNvPr id="203" name="Google Shape;203;p8"/>
          <p:cNvSpPr/>
          <p:nvPr/>
        </p:nvSpPr>
        <p:spPr>
          <a:xfrm>
            <a:off x="-42230" y="3467513"/>
            <a:ext cx="3634529" cy="1998485"/>
          </a:xfrm>
          <a:custGeom>
            <a:avLst/>
            <a:gdLst/>
            <a:ahLst/>
            <a:cxnLst/>
            <a:rect l="l" t="t" r="r" b="b"/>
            <a:pathLst>
              <a:path w="23808" h="11204" extrusionOk="0">
                <a:moveTo>
                  <a:pt x="1601" y="1"/>
                </a:moveTo>
                <a:cubicBezTo>
                  <a:pt x="1055" y="1"/>
                  <a:pt x="506" y="115"/>
                  <a:pt x="0" y="332"/>
                </a:cubicBezTo>
                <a:lnTo>
                  <a:pt x="0" y="11204"/>
                </a:lnTo>
                <a:lnTo>
                  <a:pt x="23808" y="11204"/>
                </a:lnTo>
                <a:cubicBezTo>
                  <a:pt x="23725" y="11045"/>
                  <a:pt x="23628" y="10895"/>
                  <a:pt x="23519" y="10757"/>
                </a:cubicBezTo>
                <a:cubicBezTo>
                  <a:pt x="23017" y="10126"/>
                  <a:pt x="22249" y="9748"/>
                  <a:pt x="21476" y="9748"/>
                </a:cubicBezTo>
                <a:cubicBezTo>
                  <a:pt x="21442" y="9748"/>
                  <a:pt x="21408" y="9749"/>
                  <a:pt x="21374" y="9751"/>
                </a:cubicBezTo>
                <a:cubicBezTo>
                  <a:pt x="20787" y="9776"/>
                  <a:pt x="20207" y="10007"/>
                  <a:pt x="19629" y="10007"/>
                </a:cubicBezTo>
                <a:cubicBezTo>
                  <a:pt x="19512" y="10007"/>
                  <a:pt x="19395" y="9998"/>
                  <a:pt x="19278" y="9975"/>
                </a:cubicBezTo>
                <a:cubicBezTo>
                  <a:pt x="19140" y="9948"/>
                  <a:pt x="19009" y="9906"/>
                  <a:pt x="18886" y="9850"/>
                </a:cubicBezTo>
                <a:cubicBezTo>
                  <a:pt x="18859" y="9838"/>
                  <a:pt x="18832" y="9826"/>
                  <a:pt x="18806" y="9811"/>
                </a:cubicBezTo>
                <a:cubicBezTo>
                  <a:pt x="17861" y="9333"/>
                  <a:pt x="17298" y="8089"/>
                  <a:pt x="16410" y="7398"/>
                </a:cubicBezTo>
                <a:cubicBezTo>
                  <a:pt x="15787" y="6913"/>
                  <a:pt x="15050" y="6730"/>
                  <a:pt x="14282" y="6730"/>
                </a:cubicBezTo>
                <a:cubicBezTo>
                  <a:pt x="13407" y="6730"/>
                  <a:pt x="12492" y="6967"/>
                  <a:pt x="11660" y="7265"/>
                </a:cubicBezTo>
                <a:cubicBezTo>
                  <a:pt x="10916" y="7531"/>
                  <a:pt x="10145" y="7839"/>
                  <a:pt x="9375" y="7839"/>
                </a:cubicBezTo>
                <a:cubicBezTo>
                  <a:pt x="9193" y="7839"/>
                  <a:pt x="9011" y="7822"/>
                  <a:pt x="8830" y="7783"/>
                </a:cubicBezTo>
                <a:cubicBezTo>
                  <a:pt x="7417" y="7481"/>
                  <a:pt x="6534" y="5988"/>
                  <a:pt x="5961" y="4572"/>
                </a:cubicBezTo>
                <a:cubicBezTo>
                  <a:pt x="5388" y="3156"/>
                  <a:pt x="4892" y="1585"/>
                  <a:pt x="3719" y="690"/>
                </a:cubicBezTo>
                <a:cubicBezTo>
                  <a:pt x="3105" y="220"/>
                  <a:pt x="2357" y="1"/>
                  <a:pt x="1601"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8"/>
          <p:cNvSpPr/>
          <p:nvPr/>
        </p:nvSpPr>
        <p:spPr>
          <a:xfrm>
            <a:off x="-288300" y="-384812"/>
            <a:ext cx="3133499" cy="2020960"/>
          </a:xfrm>
          <a:custGeom>
            <a:avLst/>
            <a:gdLst/>
            <a:ahLst/>
            <a:cxnLst/>
            <a:rect l="l" t="t" r="r" b="b"/>
            <a:pathLst>
              <a:path w="20526" h="11330" extrusionOk="0">
                <a:moveTo>
                  <a:pt x="12939" y="1"/>
                </a:moveTo>
                <a:cubicBezTo>
                  <a:pt x="11999" y="1"/>
                  <a:pt x="11086" y="167"/>
                  <a:pt x="10169" y="370"/>
                </a:cubicBezTo>
                <a:cubicBezTo>
                  <a:pt x="9691" y="476"/>
                  <a:pt x="9213" y="584"/>
                  <a:pt x="8731" y="667"/>
                </a:cubicBezTo>
                <a:cubicBezTo>
                  <a:pt x="8234" y="750"/>
                  <a:pt x="7732" y="802"/>
                  <a:pt x="7229" y="839"/>
                </a:cubicBezTo>
                <a:cubicBezTo>
                  <a:pt x="6231" y="913"/>
                  <a:pt x="5230" y="935"/>
                  <a:pt x="4235" y="1052"/>
                </a:cubicBezTo>
                <a:cubicBezTo>
                  <a:pt x="3806" y="1102"/>
                  <a:pt x="3380" y="1184"/>
                  <a:pt x="2951" y="1235"/>
                </a:cubicBezTo>
                <a:cubicBezTo>
                  <a:pt x="2746" y="1260"/>
                  <a:pt x="2537" y="1279"/>
                  <a:pt x="2328" y="1279"/>
                </a:cubicBezTo>
                <a:cubicBezTo>
                  <a:pt x="2138" y="1279"/>
                  <a:pt x="1948" y="1263"/>
                  <a:pt x="1762" y="1222"/>
                </a:cubicBezTo>
                <a:cubicBezTo>
                  <a:pt x="1578" y="1180"/>
                  <a:pt x="1402" y="1113"/>
                  <a:pt x="1242" y="1012"/>
                </a:cubicBezTo>
                <a:cubicBezTo>
                  <a:pt x="1161" y="960"/>
                  <a:pt x="1089" y="870"/>
                  <a:pt x="988" y="868"/>
                </a:cubicBezTo>
                <a:cubicBezTo>
                  <a:pt x="985" y="868"/>
                  <a:pt x="983" y="868"/>
                  <a:pt x="981" y="868"/>
                </a:cubicBezTo>
                <a:cubicBezTo>
                  <a:pt x="897" y="868"/>
                  <a:pt x="810" y="887"/>
                  <a:pt x="732" y="917"/>
                </a:cubicBezTo>
                <a:cubicBezTo>
                  <a:pt x="360" y="1060"/>
                  <a:pt x="147" y="1435"/>
                  <a:pt x="79" y="1816"/>
                </a:cubicBezTo>
                <a:cubicBezTo>
                  <a:pt x="38" y="2046"/>
                  <a:pt x="37" y="2279"/>
                  <a:pt x="38" y="2512"/>
                </a:cubicBezTo>
                <a:cubicBezTo>
                  <a:pt x="38" y="2767"/>
                  <a:pt x="39" y="3024"/>
                  <a:pt x="40" y="3279"/>
                </a:cubicBezTo>
                <a:cubicBezTo>
                  <a:pt x="42" y="3797"/>
                  <a:pt x="44" y="4315"/>
                  <a:pt x="46" y="4833"/>
                </a:cubicBezTo>
                <a:cubicBezTo>
                  <a:pt x="50" y="5817"/>
                  <a:pt x="54" y="6803"/>
                  <a:pt x="57" y="7787"/>
                </a:cubicBezTo>
                <a:cubicBezTo>
                  <a:pt x="55" y="7786"/>
                  <a:pt x="54" y="7785"/>
                  <a:pt x="52" y="7785"/>
                </a:cubicBezTo>
                <a:cubicBezTo>
                  <a:pt x="0" y="7785"/>
                  <a:pt x="101" y="8649"/>
                  <a:pt x="628" y="8724"/>
                </a:cubicBezTo>
                <a:cubicBezTo>
                  <a:pt x="1441" y="8840"/>
                  <a:pt x="1514" y="10145"/>
                  <a:pt x="2146" y="10693"/>
                </a:cubicBezTo>
                <a:cubicBezTo>
                  <a:pt x="2452" y="10957"/>
                  <a:pt x="2805" y="11167"/>
                  <a:pt x="3199" y="11261"/>
                </a:cubicBezTo>
                <a:cubicBezTo>
                  <a:pt x="3402" y="11310"/>
                  <a:pt x="3609" y="11330"/>
                  <a:pt x="3816" y="11330"/>
                </a:cubicBezTo>
                <a:cubicBezTo>
                  <a:pt x="4077" y="11330"/>
                  <a:pt x="4340" y="11298"/>
                  <a:pt x="4597" y="11251"/>
                </a:cubicBezTo>
                <a:cubicBezTo>
                  <a:pt x="5367" y="11113"/>
                  <a:pt x="6207" y="10865"/>
                  <a:pt x="6645" y="10152"/>
                </a:cubicBezTo>
                <a:cubicBezTo>
                  <a:pt x="6859" y="9801"/>
                  <a:pt x="6970" y="9395"/>
                  <a:pt x="7203" y="9055"/>
                </a:cubicBezTo>
                <a:cubicBezTo>
                  <a:pt x="7421" y="8736"/>
                  <a:pt x="7758" y="8532"/>
                  <a:pt x="8120" y="8419"/>
                </a:cubicBezTo>
                <a:cubicBezTo>
                  <a:pt x="8559" y="8282"/>
                  <a:pt x="9011" y="8265"/>
                  <a:pt x="9465" y="8265"/>
                </a:cubicBezTo>
                <a:cubicBezTo>
                  <a:pt x="9615" y="8265"/>
                  <a:pt x="9765" y="8267"/>
                  <a:pt x="9915" y="8267"/>
                </a:cubicBezTo>
                <a:cubicBezTo>
                  <a:pt x="10115" y="8267"/>
                  <a:pt x="10316" y="8264"/>
                  <a:pt x="10515" y="8248"/>
                </a:cubicBezTo>
                <a:cubicBezTo>
                  <a:pt x="10927" y="8216"/>
                  <a:pt x="11342" y="8132"/>
                  <a:pt x="11707" y="7927"/>
                </a:cubicBezTo>
                <a:cubicBezTo>
                  <a:pt x="12074" y="7718"/>
                  <a:pt x="12352" y="7394"/>
                  <a:pt x="12600" y="7055"/>
                </a:cubicBezTo>
                <a:cubicBezTo>
                  <a:pt x="13089" y="6385"/>
                  <a:pt x="13543" y="5673"/>
                  <a:pt x="14244" y="5207"/>
                </a:cubicBezTo>
                <a:cubicBezTo>
                  <a:pt x="14594" y="4972"/>
                  <a:pt x="14986" y="4825"/>
                  <a:pt x="15405" y="4792"/>
                </a:cubicBezTo>
                <a:cubicBezTo>
                  <a:pt x="15494" y="4785"/>
                  <a:pt x="15582" y="4782"/>
                  <a:pt x="15670" y="4782"/>
                </a:cubicBezTo>
                <a:cubicBezTo>
                  <a:pt x="16070" y="4782"/>
                  <a:pt x="16469" y="4843"/>
                  <a:pt x="16866" y="4877"/>
                </a:cubicBezTo>
                <a:cubicBezTo>
                  <a:pt x="17302" y="4915"/>
                  <a:pt x="17740" y="4933"/>
                  <a:pt x="18178" y="4933"/>
                </a:cubicBezTo>
                <a:cubicBezTo>
                  <a:pt x="18243" y="4933"/>
                  <a:pt x="18309" y="4933"/>
                  <a:pt x="18374" y="4932"/>
                </a:cubicBezTo>
                <a:cubicBezTo>
                  <a:pt x="18585" y="4929"/>
                  <a:pt x="18814" y="4941"/>
                  <a:pt x="19012" y="4857"/>
                </a:cubicBezTo>
                <a:cubicBezTo>
                  <a:pt x="19193" y="4780"/>
                  <a:pt x="19305" y="4623"/>
                  <a:pt x="19390" y="4450"/>
                </a:cubicBezTo>
                <a:cubicBezTo>
                  <a:pt x="19618" y="3989"/>
                  <a:pt x="19825" y="3515"/>
                  <a:pt x="20041" y="3049"/>
                </a:cubicBezTo>
                <a:cubicBezTo>
                  <a:pt x="20147" y="2821"/>
                  <a:pt x="20256" y="2595"/>
                  <a:pt x="20357" y="2365"/>
                </a:cubicBezTo>
                <a:cubicBezTo>
                  <a:pt x="20444" y="2165"/>
                  <a:pt x="20525" y="1951"/>
                  <a:pt x="20518" y="1728"/>
                </a:cubicBezTo>
                <a:cubicBezTo>
                  <a:pt x="20505" y="1297"/>
                  <a:pt x="20161" y="1008"/>
                  <a:pt x="19822" y="810"/>
                </a:cubicBezTo>
                <a:cubicBezTo>
                  <a:pt x="19463" y="601"/>
                  <a:pt x="19065" y="469"/>
                  <a:pt x="18660" y="392"/>
                </a:cubicBezTo>
                <a:cubicBezTo>
                  <a:pt x="17815" y="229"/>
                  <a:pt x="16950" y="272"/>
                  <a:pt x="16095" y="224"/>
                </a:cubicBezTo>
                <a:cubicBezTo>
                  <a:pt x="15084" y="168"/>
                  <a:pt x="14079" y="19"/>
                  <a:pt x="13065" y="2"/>
                </a:cubicBezTo>
                <a:cubicBezTo>
                  <a:pt x="13023" y="1"/>
                  <a:pt x="12981" y="1"/>
                  <a:pt x="12939"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8"/>
          <p:cNvSpPr/>
          <p:nvPr/>
        </p:nvSpPr>
        <p:spPr>
          <a:xfrm>
            <a:off x="7304265" y="-384807"/>
            <a:ext cx="1985649" cy="2326869"/>
          </a:xfrm>
          <a:custGeom>
            <a:avLst/>
            <a:gdLst/>
            <a:ahLst/>
            <a:cxnLst/>
            <a:rect l="l" t="t" r="r" b="b"/>
            <a:pathLst>
              <a:path w="13007" h="13045" extrusionOk="0">
                <a:moveTo>
                  <a:pt x="12515" y="1"/>
                </a:moveTo>
                <a:cubicBezTo>
                  <a:pt x="12505" y="1"/>
                  <a:pt x="12495" y="2"/>
                  <a:pt x="12485" y="4"/>
                </a:cubicBezTo>
                <a:cubicBezTo>
                  <a:pt x="11568" y="214"/>
                  <a:pt x="10641" y="375"/>
                  <a:pt x="9706" y="481"/>
                </a:cubicBezTo>
                <a:cubicBezTo>
                  <a:pt x="8769" y="587"/>
                  <a:pt x="7827" y="639"/>
                  <a:pt x="6885" y="639"/>
                </a:cubicBezTo>
                <a:cubicBezTo>
                  <a:pt x="6168" y="639"/>
                  <a:pt x="5450" y="609"/>
                  <a:pt x="4735" y="550"/>
                </a:cubicBezTo>
                <a:cubicBezTo>
                  <a:pt x="4277" y="512"/>
                  <a:pt x="3796" y="469"/>
                  <a:pt x="3318" y="469"/>
                </a:cubicBezTo>
                <a:cubicBezTo>
                  <a:pt x="2513" y="469"/>
                  <a:pt x="1717" y="591"/>
                  <a:pt x="1058" y="1068"/>
                </a:cubicBezTo>
                <a:cubicBezTo>
                  <a:pt x="1059" y="1057"/>
                  <a:pt x="1057" y="1052"/>
                  <a:pt x="1050" y="1052"/>
                </a:cubicBezTo>
                <a:cubicBezTo>
                  <a:pt x="989" y="1052"/>
                  <a:pt x="597" y="1511"/>
                  <a:pt x="509" y="1745"/>
                </a:cubicBezTo>
                <a:cubicBezTo>
                  <a:pt x="139" y="2725"/>
                  <a:pt x="1" y="3837"/>
                  <a:pt x="329" y="4850"/>
                </a:cubicBezTo>
                <a:cubicBezTo>
                  <a:pt x="602" y="5696"/>
                  <a:pt x="1186" y="6475"/>
                  <a:pt x="2005" y="6858"/>
                </a:cubicBezTo>
                <a:cubicBezTo>
                  <a:pt x="2923" y="7286"/>
                  <a:pt x="3974" y="7122"/>
                  <a:pt x="4914" y="7465"/>
                </a:cubicBezTo>
                <a:cubicBezTo>
                  <a:pt x="5846" y="7805"/>
                  <a:pt x="6269" y="8720"/>
                  <a:pt x="6690" y="9546"/>
                </a:cubicBezTo>
                <a:cubicBezTo>
                  <a:pt x="7147" y="10442"/>
                  <a:pt x="7734" y="11244"/>
                  <a:pt x="8514" y="11886"/>
                </a:cubicBezTo>
                <a:cubicBezTo>
                  <a:pt x="9220" y="12466"/>
                  <a:pt x="10135" y="13045"/>
                  <a:pt x="11084" y="13045"/>
                </a:cubicBezTo>
                <a:cubicBezTo>
                  <a:pt x="11157" y="13045"/>
                  <a:pt x="11229" y="13041"/>
                  <a:pt x="11303" y="13034"/>
                </a:cubicBezTo>
                <a:cubicBezTo>
                  <a:pt x="11746" y="12991"/>
                  <a:pt x="12188" y="12817"/>
                  <a:pt x="12502" y="12494"/>
                </a:cubicBezTo>
                <a:cubicBezTo>
                  <a:pt x="12856" y="12131"/>
                  <a:pt x="12967" y="11633"/>
                  <a:pt x="12985" y="11143"/>
                </a:cubicBezTo>
                <a:cubicBezTo>
                  <a:pt x="13006" y="10560"/>
                  <a:pt x="12960" y="9972"/>
                  <a:pt x="12940" y="9391"/>
                </a:cubicBezTo>
                <a:cubicBezTo>
                  <a:pt x="12920" y="8773"/>
                  <a:pt x="12900" y="8155"/>
                  <a:pt x="12879" y="7536"/>
                </a:cubicBezTo>
                <a:lnTo>
                  <a:pt x="12632" y="116"/>
                </a:lnTo>
                <a:cubicBezTo>
                  <a:pt x="12630" y="48"/>
                  <a:pt x="12578" y="1"/>
                  <a:pt x="12515"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8"/>
          <p:cNvSpPr/>
          <p:nvPr/>
        </p:nvSpPr>
        <p:spPr>
          <a:xfrm>
            <a:off x="5568694" y="4237688"/>
            <a:ext cx="3721240" cy="1536322"/>
          </a:xfrm>
          <a:custGeom>
            <a:avLst/>
            <a:gdLst/>
            <a:ahLst/>
            <a:cxnLst/>
            <a:rect l="l" t="t" r="r" b="b"/>
            <a:pathLst>
              <a:path w="24376" h="8613" extrusionOk="0">
                <a:moveTo>
                  <a:pt x="12572" y="1"/>
                </a:moveTo>
                <a:cubicBezTo>
                  <a:pt x="11930" y="1"/>
                  <a:pt x="11305" y="137"/>
                  <a:pt x="10778" y="460"/>
                </a:cubicBezTo>
                <a:cubicBezTo>
                  <a:pt x="10193" y="818"/>
                  <a:pt x="9818" y="1341"/>
                  <a:pt x="9503" y="1852"/>
                </a:cubicBezTo>
                <a:cubicBezTo>
                  <a:pt x="9167" y="2398"/>
                  <a:pt x="8889" y="2969"/>
                  <a:pt x="8475" y="3485"/>
                </a:cubicBezTo>
                <a:cubicBezTo>
                  <a:pt x="8044" y="4023"/>
                  <a:pt x="7451" y="4445"/>
                  <a:pt x="6633" y="4599"/>
                </a:cubicBezTo>
                <a:cubicBezTo>
                  <a:pt x="6259" y="4669"/>
                  <a:pt x="5879" y="4690"/>
                  <a:pt x="5496" y="4690"/>
                </a:cubicBezTo>
                <a:cubicBezTo>
                  <a:pt x="4945" y="4690"/>
                  <a:pt x="4388" y="4646"/>
                  <a:pt x="3837" y="4646"/>
                </a:cubicBezTo>
                <a:cubicBezTo>
                  <a:pt x="3701" y="4646"/>
                  <a:pt x="3564" y="4649"/>
                  <a:pt x="3429" y="4656"/>
                </a:cubicBezTo>
                <a:cubicBezTo>
                  <a:pt x="2927" y="4680"/>
                  <a:pt x="2424" y="4755"/>
                  <a:pt x="1974" y="4934"/>
                </a:cubicBezTo>
                <a:cubicBezTo>
                  <a:pt x="1568" y="5095"/>
                  <a:pt x="1218" y="5332"/>
                  <a:pt x="943" y="5611"/>
                </a:cubicBezTo>
                <a:cubicBezTo>
                  <a:pt x="425" y="6133"/>
                  <a:pt x="179" y="6806"/>
                  <a:pt x="311" y="7456"/>
                </a:cubicBezTo>
                <a:cubicBezTo>
                  <a:pt x="309" y="7456"/>
                  <a:pt x="307" y="7456"/>
                  <a:pt x="305" y="7456"/>
                </a:cubicBezTo>
                <a:cubicBezTo>
                  <a:pt x="282" y="7456"/>
                  <a:pt x="258" y="7461"/>
                  <a:pt x="234" y="7475"/>
                </a:cubicBezTo>
                <a:cubicBezTo>
                  <a:pt x="83" y="7556"/>
                  <a:pt x="1" y="7677"/>
                  <a:pt x="4" y="7821"/>
                </a:cubicBezTo>
                <a:cubicBezTo>
                  <a:pt x="12" y="8172"/>
                  <a:pt x="404" y="8373"/>
                  <a:pt x="826" y="8396"/>
                </a:cubicBezTo>
                <a:cubicBezTo>
                  <a:pt x="860" y="8398"/>
                  <a:pt x="894" y="8399"/>
                  <a:pt x="929" y="8399"/>
                </a:cubicBezTo>
                <a:cubicBezTo>
                  <a:pt x="1162" y="8399"/>
                  <a:pt x="1397" y="8361"/>
                  <a:pt x="1626" y="8334"/>
                </a:cubicBezTo>
                <a:cubicBezTo>
                  <a:pt x="1931" y="8297"/>
                  <a:pt x="2238" y="8262"/>
                  <a:pt x="2544" y="8230"/>
                </a:cubicBezTo>
                <a:cubicBezTo>
                  <a:pt x="3747" y="8107"/>
                  <a:pt x="4958" y="8023"/>
                  <a:pt x="6170" y="7965"/>
                </a:cubicBezTo>
                <a:cubicBezTo>
                  <a:pt x="8591" y="7850"/>
                  <a:pt x="11019" y="7838"/>
                  <a:pt x="13445" y="7824"/>
                </a:cubicBezTo>
                <a:cubicBezTo>
                  <a:pt x="13813" y="7822"/>
                  <a:pt x="14182" y="7820"/>
                  <a:pt x="14552" y="7820"/>
                </a:cubicBezTo>
                <a:cubicBezTo>
                  <a:pt x="16507" y="7820"/>
                  <a:pt x="18472" y="7870"/>
                  <a:pt x="20390" y="8174"/>
                </a:cubicBezTo>
                <a:cubicBezTo>
                  <a:pt x="20952" y="8264"/>
                  <a:pt x="21511" y="8375"/>
                  <a:pt x="22057" y="8512"/>
                </a:cubicBezTo>
                <a:cubicBezTo>
                  <a:pt x="22240" y="8558"/>
                  <a:pt x="22430" y="8612"/>
                  <a:pt x="22625" y="8612"/>
                </a:cubicBezTo>
                <a:cubicBezTo>
                  <a:pt x="22665" y="8612"/>
                  <a:pt x="22706" y="8610"/>
                  <a:pt x="22747" y="8605"/>
                </a:cubicBezTo>
                <a:cubicBezTo>
                  <a:pt x="22986" y="8575"/>
                  <a:pt x="23126" y="8437"/>
                  <a:pt x="23188" y="8265"/>
                </a:cubicBezTo>
                <a:cubicBezTo>
                  <a:pt x="23342" y="7840"/>
                  <a:pt x="23440" y="7396"/>
                  <a:pt x="23556" y="6963"/>
                </a:cubicBezTo>
                <a:cubicBezTo>
                  <a:pt x="23675" y="6520"/>
                  <a:pt x="23785" y="6077"/>
                  <a:pt x="23879" y="5631"/>
                </a:cubicBezTo>
                <a:cubicBezTo>
                  <a:pt x="24251" y="3879"/>
                  <a:pt x="24375" y="2063"/>
                  <a:pt x="23717" y="343"/>
                </a:cubicBezTo>
                <a:cubicBezTo>
                  <a:pt x="23697" y="293"/>
                  <a:pt x="23642" y="267"/>
                  <a:pt x="23586" y="267"/>
                </a:cubicBezTo>
                <a:cubicBezTo>
                  <a:pt x="23541" y="267"/>
                  <a:pt x="23495" y="284"/>
                  <a:pt x="23467" y="317"/>
                </a:cubicBezTo>
                <a:cubicBezTo>
                  <a:pt x="23327" y="480"/>
                  <a:pt x="23169" y="631"/>
                  <a:pt x="22991" y="769"/>
                </a:cubicBezTo>
                <a:cubicBezTo>
                  <a:pt x="22274" y="1328"/>
                  <a:pt x="21289" y="1670"/>
                  <a:pt x="20281" y="1764"/>
                </a:cubicBezTo>
                <a:cubicBezTo>
                  <a:pt x="20062" y="1784"/>
                  <a:pt x="19841" y="1794"/>
                  <a:pt x="19620" y="1794"/>
                </a:cubicBezTo>
                <a:cubicBezTo>
                  <a:pt x="18644" y="1794"/>
                  <a:pt x="17671" y="1601"/>
                  <a:pt x="16789" y="1286"/>
                </a:cubicBezTo>
                <a:cubicBezTo>
                  <a:pt x="15722" y="905"/>
                  <a:pt x="14754" y="349"/>
                  <a:pt x="13607" y="110"/>
                </a:cubicBezTo>
                <a:cubicBezTo>
                  <a:pt x="13266" y="40"/>
                  <a:pt x="12917" y="1"/>
                  <a:pt x="12572" y="1"/>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8"/>
          <p:cNvSpPr txBox="1">
            <a:spLocks noGrp="1"/>
          </p:cNvSpPr>
          <p:nvPr>
            <p:ph type="title"/>
          </p:nvPr>
        </p:nvSpPr>
        <p:spPr>
          <a:xfrm>
            <a:off x="2756200" y="1967475"/>
            <a:ext cx="3631500" cy="10560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grpSp>
        <p:nvGrpSpPr>
          <p:cNvPr id="208" name="Google Shape;208;p8"/>
          <p:cNvGrpSpPr/>
          <p:nvPr/>
        </p:nvGrpSpPr>
        <p:grpSpPr>
          <a:xfrm rot="4517592">
            <a:off x="8550732" y="3940914"/>
            <a:ext cx="221771" cy="200883"/>
            <a:chOff x="1640475" y="1197075"/>
            <a:chExt cx="55475" cy="50250"/>
          </a:xfrm>
        </p:grpSpPr>
        <p:sp>
          <p:nvSpPr>
            <p:cNvPr id="209" name="Google Shape;209;p8"/>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8"/>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8"/>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2" name="Google Shape;212;p8"/>
          <p:cNvGrpSpPr/>
          <p:nvPr/>
        </p:nvGrpSpPr>
        <p:grpSpPr>
          <a:xfrm rot="7199963">
            <a:off x="965918" y="4533021"/>
            <a:ext cx="215935" cy="195604"/>
            <a:chOff x="1640475" y="1197075"/>
            <a:chExt cx="55475" cy="50250"/>
          </a:xfrm>
        </p:grpSpPr>
        <p:sp>
          <p:nvSpPr>
            <p:cNvPr id="213" name="Google Shape;213;p8"/>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8"/>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8"/>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6" name="Google Shape;216;p8"/>
          <p:cNvSpPr/>
          <p:nvPr/>
        </p:nvSpPr>
        <p:spPr>
          <a:xfrm rot="2368484">
            <a:off x="3584583" y="348032"/>
            <a:ext cx="529784" cy="12411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7" name="Google Shape;217;p8"/>
          <p:cNvGrpSpPr/>
          <p:nvPr/>
        </p:nvGrpSpPr>
        <p:grpSpPr>
          <a:xfrm rot="-9900000">
            <a:off x="1490015" y="185475"/>
            <a:ext cx="347165" cy="314462"/>
            <a:chOff x="1640475" y="1197075"/>
            <a:chExt cx="55475" cy="50250"/>
          </a:xfrm>
        </p:grpSpPr>
        <p:sp>
          <p:nvSpPr>
            <p:cNvPr id="218" name="Google Shape;218;p8"/>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8"/>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8"/>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1" name="Google Shape;221;p8"/>
          <p:cNvGrpSpPr/>
          <p:nvPr/>
        </p:nvGrpSpPr>
        <p:grpSpPr>
          <a:xfrm rot="-9900030">
            <a:off x="7815634" y="527852"/>
            <a:ext cx="215932" cy="195605"/>
            <a:chOff x="1640475" y="1197075"/>
            <a:chExt cx="55475" cy="50250"/>
          </a:xfrm>
        </p:grpSpPr>
        <p:sp>
          <p:nvSpPr>
            <p:cNvPr id="222" name="Google Shape;222;p8"/>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8"/>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8"/>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5" name="Google Shape;225;p8"/>
          <p:cNvSpPr/>
          <p:nvPr/>
        </p:nvSpPr>
        <p:spPr>
          <a:xfrm rot="-8289780">
            <a:off x="7855805" y="1479192"/>
            <a:ext cx="1153753" cy="844089"/>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8"/>
          <p:cNvSpPr/>
          <p:nvPr/>
        </p:nvSpPr>
        <p:spPr>
          <a:xfrm rot="-120">
            <a:off x="8278108" y="4777486"/>
            <a:ext cx="529792" cy="12411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227"/>
        <p:cNvGrpSpPr/>
        <p:nvPr/>
      </p:nvGrpSpPr>
      <p:grpSpPr>
        <a:xfrm>
          <a:off x="0" y="0"/>
          <a:ext cx="0" cy="0"/>
          <a:chOff x="0" y="0"/>
          <a:chExt cx="0" cy="0"/>
        </a:xfrm>
      </p:grpSpPr>
      <p:sp>
        <p:nvSpPr>
          <p:cNvPr id="228" name="Google Shape;228;p9"/>
          <p:cNvSpPr/>
          <p:nvPr/>
        </p:nvSpPr>
        <p:spPr>
          <a:xfrm>
            <a:off x="6638737" y="-95375"/>
            <a:ext cx="2579952" cy="1264894"/>
          </a:xfrm>
          <a:custGeom>
            <a:avLst/>
            <a:gdLst/>
            <a:ahLst/>
            <a:cxnLst/>
            <a:rect l="l" t="t" r="r" b="b"/>
            <a:pathLst>
              <a:path w="16766" h="8220" extrusionOk="0">
                <a:moveTo>
                  <a:pt x="16619" y="0"/>
                </a:moveTo>
                <a:lnTo>
                  <a:pt x="1" y="306"/>
                </a:lnTo>
                <a:cubicBezTo>
                  <a:pt x="61" y="421"/>
                  <a:pt x="130" y="530"/>
                  <a:pt x="209" y="629"/>
                </a:cubicBezTo>
                <a:cubicBezTo>
                  <a:pt x="561" y="1077"/>
                  <a:pt x="1090" y="1341"/>
                  <a:pt x="1620" y="1341"/>
                </a:cubicBezTo>
                <a:cubicBezTo>
                  <a:pt x="1653" y="1341"/>
                  <a:pt x="1687" y="1340"/>
                  <a:pt x="1720" y="1338"/>
                </a:cubicBezTo>
                <a:cubicBezTo>
                  <a:pt x="2137" y="1311"/>
                  <a:pt x="2547" y="1128"/>
                  <a:pt x="2959" y="1128"/>
                </a:cubicBezTo>
                <a:cubicBezTo>
                  <a:pt x="3033" y="1128"/>
                  <a:pt x="3106" y="1133"/>
                  <a:pt x="3180" y="1147"/>
                </a:cubicBezTo>
                <a:cubicBezTo>
                  <a:pt x="3277" y="1165"/>
                  <a:pt x="3367" y="1194"/>
                  <a:pt x="3455" y="1233"/>
                </a:cubicBezTo>
                <a:cubicBezTo>
                  <a:pt x="3474" y="1242"/>
                  <a:pt x="3493" y="1250"/>
                  <a:pt x="3511" y="1261"/>
                </a:cubicBezTo>
                <a:lnTo>
                  <a:pt x="3512" y="1261"/>
                </a:lnTo>
                <a:cubicBezTo>
                  <a:pt x="4178" y="1599"/>
                  <a:pt x="4587" y="2502"/>
                  <a:pt x="5216" y="2997"/>
                </a:cubicBezTo>
                <a:cubicBezTo>
                  <a:pt x="5642" y="3331"/>
                  <a:pt x="6137" y="3458"/>
                  <a:pt x="6653" y="3458"/>
                </a:cubicBezTo>
                <a:cubicBezTo>
                  <a:pt x="7281" y="3458"/>
                  <a:pt x="7939" y="3268"/>
                  <a:pt x="8534" y="3032"/>
                </a:cubicBezTo>
                <a:cubicBezTo>
                  <a:pt x="9061" y="2823"/>
                  <a:pt x="9606" y="2582"/>
                  <a:pt x="10155" y="2582"/>
                </a:cubicBezTo>
                <a:cubicBezTo>
                  <a:pt x="10271" y="2582"/>
                  <a:pt x="10386" y="2593"/>
                  <a:pt x="10502" y="2617"/>
                </a:cubicBezTo>
                <a:cubicBezTo>
                  <a:pt x="11491" y="2819"/>
                  <a:pt x="12129" y="3901"/>
                  <a:pt x="12548" y="4929"/>
                </a:cubicBezTo>
                <a:cubicBezTo>
                  <a:pt x="12966" y="5958"/>
                  <a:pt x="13334" y="7102"/>
                  <a:pt x="14165" y="7742"/>
                </a:cubicBezTo>
                <a:cubicBezTo>
                  <a:pt x="14587" y="8068"/>
                  <a:pt x="15094" y="8220"/>
                  <a:pt x="15606" y="8220"/>
                </a:cubicBezTo>
                <a:cubicBezTo>
                  <a:pt x="16002" y="8220"/>
                  <a:pt x="16401" y="8129"/>
                  <a:pt x="16766" y="7956"/>
                </a:cubicBezTo>
                <a:lnTo>
                  <a:pt x="16619" y="0"/>
                </a:ln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9"/>
          <p:cNvSpPr/>
          <p:nvPr/>
        </p:nvSpPr>
        <p:spPr>
          <a:xfrm>
            <a:off x="7429385" y="1585074"/>
            <a:ext cx="2205408" cy="4019192"/>
          </a:xfrm>
          <a:custGeom>
            <a:avLst/>
            <a:gdLst/>
            <a:ahLst/>
            <a:cxnLst/>
            <a:rect l="l" t="t" r="r" b="b"/>
            <a:pathLst>
              <a:path w="14332" h="26119" extrusionOk="0">
                <a:moveTo>
                  <a:pt x="12104" y="0"/>
                </a:moveTo>
                <a:cubicBezTo>
                  <a:pt x="11836" y="0"/>
                  <a:pt x="11579" y="100"/>
                  <a:pt x="11338" y="207"/>
                </a:cubicBezTo>
                <a:cubicBezTo>
                  <a:pt x="11049" y="335"/>
                  <a:pt x="10764" y="475"/>
                  <a:pt x="10478" y="610"/>
                </a:cubicBezTo>
                <a:cubicBezTo>
                  <a:pt x="9890" y="885"/>
                  <a:pt x="9294" y="1149"/>
                  <a:pt x="8713" y="1440"/>
                </a:cubicBezTo>
                <a:cubicBezTo>
                  <a:pt x="8495" y="1549"/>
                  <a:pt x="8298" y="1691"/>
                  <a:pt x="8201" y="1922"/>
                </a:cubicBezTo>
                <a:cubicBezTo>
                  <a:pt x="8095" y="2174"/>
                  <a:pt x="8110" y="2467"/>
                  <a:pt x="8106" y="2735"/>
                </a:cubicBezTo>
                <a:cubicBezTo>
                  <a:pt x="8097" y="3377"/>
                  <a:pt x="8121" y="4019"/>
                  <a:pt x="8176" y="4658"/>
                </a:cubicBezTo>
                <a:cubicBezTo>
                  <a:pt x="8228" y="5277"/>
                  <a:pt x="8331" y="5899"/>
                  <a:pt x="8283" y="6521"/>
                </a:cubicBezTo>
                <a:cubicBezTo>
                  <a:pt x="8242" y="7056"/>
                  <a:pt x="8055" y="7556"/>
                  <a:pt x="7761" y="8004"/>
                </a:cubicBezTo>
                <a:cubicBezTo>
                  <a:pt x="7173" y="8897"/>
                  <a:pt x="6276" y="9476"/>
                  <a:pt x="5434" y="10099"/>
                </a:cubicBezTo>
                <a:cubicBezTo>
                  <a:pt x="5008" y="10415"/>
                  <a:pt x="4600" y="10769"/>
                  <a:pt x="4338" y="11238"/>
                </a:cubicBezTo>
                <a:cubicBezTo>
                  <a:pt x="4078" y="11703"/>
                  <a:pt x="3973" y="12231"/>
                  <a:pt x="3932" y="12758"/>
                </a:cubicBezTo>
                <a:cubicBezTo>
                  <a:pt x="3854" y="13776"/>
                  <a:pt x="4023" y="14819"/>
                  <a:pt x="3717" y="15812"/>
                </a:cubicBezTo>
                <a:cubicBezTo>
                  <a:pt x="3574" y="16273"/>
                  <a:pt x="3319" y="16702"/>
                  <a:pt x="2917" y="16981"/>
                </a:cubicBezTo>
                <a:cubicBezTo>
                  <a:pt x="2489" y="17279"/>
                  <a:pt x="1977" y="17419"/>
                  <a:pt x="1536" y="17694"/>
                </a:cubicBezTo>
                <a:cubicBezTo>
                  <a:pt x="639" y="18252"/>
                  <a:pt x="327" y="19323"/>
                  <a:pt x="152" y="20304"/>
                </a:cubicBezTo>
                <a:cubicBezTo>
                  <a:pt x="48" y="20891"/>
                  <a:pt x="1" y="21500"/>
                  <a:pt x="140" y="22087"/>
                </a:cubicBezTo>
                <a:cubicBezTo>
                  <a:pt x="259" y="22589"/>
                  <a:pt x="523" y="23040"/>
                  <a:pt x="855" y="23429"/>
                </a:cubicBezTo>
                <a:cubicBezTo>
                  <a:pt x="1544" y="24236"/>
                  <a:pt x="3187" y="24329"/>
                  <a:pt x="3333" y="25366"/>
                </a:cubicBezTo>
                <a:cubicBezTo>
                  <a:pt x="3413" y="25937"/>
                  <a:pt x="4213" y="26116"/>
                  <a:pt x="4450" y="26116"/>
                </a:cubicBezTo>
                <a:cubicBezTo>
                  <a:pt x="4499" y="26116"/>
                  <a:pt x="4524" y="26108"/>
                  <a:pt x="4512" y="26094"/>
                </a:cubicBezTo>
                <a:lnTo>
                  <a:pt x="4512" y="26094"/>
                </a:lnTo>
                <a:cubicBezTo>
                  <a:pt x="5752" y="26098"/>
                  <a:pt x="6992" y="26103"/>
                  <a:pt x="8231" y="26108"/>
                </a:cubicBezTo>
                <a:cubicBezTo>
                  <a:pt x="8884" y="26110"/>
                  <a:pt x="9536" y="26113"/>
                  <a:pt x="10188" y="26115"/>
                </a:cubicBezTo>
                <a:cubicBezTo>
                  <a:pt x="10509" y="26116"/>
                  <a:pt x="10831" y="26117"/>
                  <a:pt x="11153" y="26118"/>
                </a:cubicBezTo>
                <a:cubicBezTo>
                  <a:pt x="11181" y="26118"/>
                  <a:pt x="11210" y="26118"/>
                  <a:pt x="11238" y="26118"/>
                </a:cubicBezTo>
                <a:cubicBezTo>
                  <a:pt x="11502" y="26118"/>
                  <a:pt x="11768" y="26112"/>
                  <a:pt x="12030" y="26066"/>
                </a:cubicBezTo>
                <a:cubicBezTo>
                  <a:pt x="12510" y="25980"/>
                  <a:pt x="12981" y="25708"/>
                  <a:pt x="13161" y="25232"/>
                </a:cubicBezTo>
                <a:cubicBezTo>
                  <a:pt x="13200" y="25130"/>
                  <a:pt x="13224" y="25017"/>
                  <a:pt x="13222" y="24907"/>
                </a:cubicBezTo>
                <a:cubicBezTo>
                  <a:pt x="13220" y="24778"/>
                  <a:pt x="13107" y="24687"/>
                  <a:pt x="13042" y="24582"/>
                </a:cubicBezTo>
                <a:cubicBezTo>
                  <a:pt x="12914" y="24378"/>
                  <a:pt x="12829" y="24154"/>
                  <a:pt x="12777" y="23918"/>
                </a:cubicBezTo>
                <a:cubicBezTo>
                  <a:pt x="12667" y="23424"/>
                  <a:pt x="12700" y="22903"/>
                  <a:pt x="12760" y="22402"/>
                </a:cubicBezTo>
                <a:cubicBezTo>
                  <a:pt x="12825" y="21856"/>
                  <a:pt x="12928" y="21313"/>
                  <a:pt x="12991" y="20766"/>
                </a:cubicBezTo>
                <a:cubicBezTo>
                  <a:pt x="13138" y="19498"/>
                  <a:pt x="13165" y="18220"/>
                  <a:pt x="13259" y="16947"/>
                </a:cubicBezTo>
                <a:cubicBezTo>
                  <a:pt x="13306" y="16306"/>
                  <a:pt x="13371" y="15667"/>
                  <a:pt x="13476" y="15033"/>
                </a:cubicBezTo>
                <a:cubicBezTo>
                  <a:pt x="13580" y="14418"/>
                  <a:pt x="13717" y="13809"/>
                  <a:pt x="13850" y="13199"/>
                </a:cubicBezTo>
                <a:cubicBezTo>
                  <a:pt x="14117" y="11977"/>
                  <a:pt x="14332" y="10761"/>
                  <a:pt x="14312" y="9506"/>
                </a:cubicBezTo>
                <a:cubicBezTo>
                  <a:pt x="14292" y="8213"/>
                  <a:pt x="14104" y="6931"/>
                  <a:pt x="14032" y="5641"/>
                </a:cubicBezTo>
                <a:cubicBezTo>
                  <a:pt x="13973" y="4552"/>
                  <a:pt x="14026" y="3448"/>
                  <a:pt x="13821" y="2371"/>
                </a:cubicBezTo>
                <a:cubicBezTo>
                  <a:pt x="13723" y="1854"/>
                  <a:pt x="13559" y="1346"/>
                  <a:pt x="13296" y="889"/>
                </a:cubicBezTo>
                <a:cubicBezTo>
                  <a:pt x="13046" y="456"/>
                  <a:pt x="12681" y="18"/>
                  <a:pt x="12141" y="1"/>
                </a:cubicBezTo>
                <a:cubicBezTo>
                  <a:pt x="12128" y="1"/>
                  <a:pt x="12116" y="0"/>
                  <a:pt x="12104"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9"/>
          <p:cNvSpPr/>
          <p:nvPr/>
        </p:nvSpPr>
        <p:spPr>
          <a:xfrm>
            <a:off x="-265362" y="3987346"/>
            <a:ext cx="2499473" cy="1921807"/>
          </a:xfrm>
          <a:custGeom>
            <a:avLst/>
            <a:gdLst/>
            <a:ahLst/>
            <a:cxnLst/>
            <a:rect l="l" t="t" r="r" b="b"/>
            <a:pathLst>
              <a:path w="16243" h="12489" extrusionOk="0">
                <a:moveTo>
                  <a:pt x="3844" y="0"/>
                </a:moveTo>
                <a:cubicBezTo>
                  <a:pt x="3285" y="0"/>
                  <a:pt x="2723" y="148"/>
                  <a:pt x="2228" y="400"/>
                </a:cubicBezTo>
                <a:cubicBezTo>
                  <a:pt x="1280" y="883"/>
                  <a:pt x="590" y="1767"/>
                  <a:pt x="156" y="2720"/>
                </a:cubicBezTo>
                <a:cubicBezTo>
                  <a:pt x="49" y="2956"/>
                  <a:pt x="1" y="3596"/>
                  <a:pt x="54" y="3596"/>
                </a:cubicBezTo>
                <a:cubicBezTo>
                  <a:pt x="57" y="3596"/>
                  <a:pt x="61" y="3593"/>
                  <a:pt x="66" y="3588"/>
                </a:cubicBezTo>
                <a:cubicBezTo>
                  <a:pt x="269" y="4868"/>
                  <a:pt x="1355" y="5759"/>
                  <a:pt x="2294" y="6557"/>
                </a:cubicBezTo>
                <a:cubicBezTo>
                  <a:pt x="3560" y="7632"/>
                  <a:pt x="4723" y="8824"/>
                  <a:pt x="5756" y="10126"/>
                </a:cubicBezTo>
                <a:cubicBezTo>
                  <a:pt x="6340" y="10862"/>
                  <a:pt x="6881" y="11633"/>
                  <a:pt x="7379" y="12430"/>
                </a:cubicBezTo>
                <a:cubicBezTo>
                  <a:pt x="7403" y="12468"/>
                  <a:pt x="7442" y="12488"/>
                  <a:pt x="7481" y="12488"/>
                </a:cubicBezTo>
                <a:cubicBezTo>
                  <a:pt x="7510" y="12488"/>
                  <a:pt x="7539" y="12478"/>
                  <a:pt x="7563" y="12456"/>
                </a:cubicBezTo>
                <a:cubicBezTo>
                  <a:pt x="9372" y="10767"/>
                  <a:pt x="11182" y="9079"/>
                  <a:pt x="12991" y="7391"/>
                </a:cubicBezTo>
                <a:cubicBezTo>
                  <a:pt x="13444" y="6969"/>
                  <a:pt x="13897" y="6547"/>
                  <a:pt x="14348" y="6125"/>
                </a:cubicBezTo>
                <a:cubicBezTo>
                  <a:pt x="14774" y="5728"/>
                  <a:pt x="15224" y="5346"/>
                  <a:pt x="15621" y="4920"/>
                </a:cubicBezTo>
                <a:cubicBezTo>
                  <a:pt x="15956" y="4561"/>
                  <a:pt x="16230" y="4130"/>
                  <a:pt x="16237" y="3625"/>
                </a:cubicBezTo>
                <a:cubicBezTo>
                  <a:pt x="16243" y="3173"/>
                  <a:pt x="16055" y="2737"/>
                  <a:pt x="15772" y="2393"/>
                </a:cubicBezTo>
                <a:cubicBezTo>
                  <a:pt x="15118" y="1597"/>
                  <a:pt x="13969" y="1326"/>
                  <a:pt x="12990" y="1230"/>
                </a:cubicBezTo>
                <a:cubicBezTo>
                  <a:pt x="12782" y="1209"/>
                  <a:pt x="12575" y="1199"/>
                  <a:pt x="12369" y="1199"/>
                </a:cubicBezTo>
                <a:cubicBezTo>
                  <a:pt x="11579" y="1199"/>
                  <a:pt x="10805" y="1344"/>
                  <a:pt x="10046" y="1589"/>
                </a:cubicBezTo>
                <a:cubicBezTo>
                  <a:pt x="9458" y="1779"/>
                  <a:pt x="8842" y="1996"/>
                  <a:pt x="8230" y="1996"/>
                </a:cubicBezTo>
                <a:cubicBezTo>
                  <a:pt x="7924" y="1996"/>
                  <a:pt x="7618" y="1942"/>
                  <a:pt x="7317" y="1801"/>
                </a:cubicBezTo>
                <a:cubicBezTo>
                  <a:pt x="6411" y="1378"/>
                  <a:pt x="5786" y="517"/>
                  <a:pt x="4835" y="170"/>
                </a:cubicBezTo>
                <a:cubicBezTo>
                  <a:pt x="4516" y="54"/>
                  <a:pt x="4181" y="0"/>
                  <a:pt x="3844" y="0"/>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9"/>
          <p:cNvSpPr/>
          <p:nvPr/>
        </p:nvSpPr>
        <p:spPr>
          <a:xfrm>
            <a:off x="-254591" y="-217300"/>
            <a:ext cx="1913498" cy="3721126"/>
          </a:xfrm>
          <a:custGeom>
            <a:avLst/>
            <a:gdLst/>
            <a:ahLst/>
            <a:cxnLst/>
            <a:rect l="l" t="t" r="r" b="b"/>
            <a:pathLst>
              <a:path w="12435" h="24182" extrusionOk="0">
                <a:moveTo>
                  <a:pt x="7995" y="0"/>
                </a:moveTo>
                <a:cubicBezTo>
                  <a:pt x="6753" y="0"/>
                  <a:pt x="5507" y="123"/>
                  <a:pt x="4282" y="305"/>
                </a:cubicBezTo>
                <a:cubicBezTo>
                  <a:pt x="3647" y="400"/>
                  <a:pt x="3014" y="509"/>
                  <a:pt x="2384" y="629"/>
                </a:cubicBezTo>
                <a:cubicBezTo>
                  <a:pt x="1767" y="745"/>
                  <a:pt x="1135" y="843"/>
                  <a:pt x="528" y="997"/>
                </a:cubicBezTo>
                <a:cubicBezTo>
                  <a:pt x="284" y="1059"/>
                  <a:pt x="86" y="1199"/>
                  <a:pt x="44" y="1438"/>
                </a:cubicBezTo>
                <a:cubicBezTo>
                  <a:pt x="1" y="1675"/>
                  <a:pt x="98" y="1906"/>
                  <a:pt x="177" y="2128"/>
                </a:cubicBezTo>
                <a:cubicBezTo>
                  <a:pt x="371" y="2674"/>
                  <a:pt x="529" y="3231"/>
                  <a:pt x="657" y="3795"/>
                </a:cubicBezTo>
                <a:cubicBezTo>
                  <a:pt x="1173" y="6076"/>
                  <a:pt x="1176" y="8421"/>
                  <a:pt x="1157" y="10740"/>
                </a:cubicBezTo>
                <a:cubicBezTo>
                  <a:pt x="1137" y="13166"/>
                  <a:pt x="1119" y="15594"/>
                  <a:pt x="956" y="18015"/>
                </a:cubicBezTo>
                <a:cubicBezTo>
                  <a:pt x="873" y="19227"/>
                  <a:pt x="754" y="20438"/>
                  <a:pt x="578" y="21641"/>
                </a:cubicBezTo>
                <a:cubicBezTo>
                  <a:pt x="533" y="21947"/>
                  <a:pt x="484" y="22253"/>
                  <a:pt x="431" y="22559"/>
                </a:cubicBezTo>
                <a:cubicBezTo>
                  <a:pt x="386" y="22822"/>
                  <a:pt x="322" y="23092"/>
                  <a:pt x="343" y="23359"/>
                </a:cubicBezTo>
                <a:cubicBezTo>
                  <a:pt x="374" y="23781"/>
                  <a:pt x="660" y="24173"/>
                  <a:pt x="1161" y="24181"/>
                </a:cubicBezTo>
                <a:cubicBezTo>
                  <a:pt x="1165" y="24181"/>
                  <a:pt x="1169" y="24181"/>
                  <a:pt x="1173" y="24181"/>
                </a:cubicBezTo>
                <a:cubicBezTo>
                  <a:pt x="1371" y="24181"/>
                  <a:pt x="1540" y="24099"/>
                  <a:pt x="1654" y="23951"/>
                </a:cubicBezTo>
                <a:cubicBezTo>
                  <a:pt x="1675" y="23925"/>
                  <a:pt x="1683" y="23898"/>
                  <a:pt x="1682" y="23874"/>
                </a:cubicBezTo>
                <a:lnTo>
                  <a:pt x="1682" y="23874"/>
                </a:lnTo>
                <a:cubicBezTo>
                  <a:pt x="1847" y="23898"/>
                  <a:pt x="2014" y="23909"/>
                  <a:pt x="2180" y="23909"/>
                </a:cubicBezTo>
                <a:cubicBezTo>
                  <a:pt x="2943" y="23909"/>
                  <a:pt x="3699" y="23667"/>
                  <a:pt x="4311" y="23242"/>
                </a:cubicBezTo>
                <a:cubicBezTo>
                  <a:pt x="4708" y="22966"/>
                  <a:pt x="5045" y="22616"/>
                  <a:pt x="5275" y="22211"/>
                </a:cubicBezTo>
                <a:cubicBezTo>
                  <a:pt x="5529" y="21761"/>
                  <a:pt x="5637" y="21258"/>
                  <a:pt x="5672" y="20756"/>
                </a:cubicBezTo>
                <a:cubicBezTo>
                  <a:pt x="5745" y="19694"/>
                  <a:pt x="5474" y="18600"/>
                  <a:pt x="5753" y="17552"/>
                </a:cubicBezTo>
                <a:cubicBezTo>
                  <a:pt x="5970" y="16734"/>
                  <a:pt x="6573" y="16141"/>
                  <a:pt x="7340" y="15710"/>
                </a:cubicBezTo>
                <a:cubicBezTo>
                  <a:pt x="8075" y="15296"/>
                  <a:pt x="8888" y="15018"/>
                  <a:pt x="9665" y="14682"/>
                </a:cubicBezTo>
                <a:cubicBezTo>
                  <a:pt x="10395" y="14367"/>
                  <a:pt x="11138" y="13992"/>
                  <a:pt x="11650" y="13407"/>
                </a:cubicBezTo>
                <a:cubicBezTo>
                  <a:pt x="12358" y="12597"/>
                  <a:pt x="12435" y="11553"/>
                  <a:pt x="12147" y="10578"/>
                </a:cubicBezTo>
                <a:cubicBezTo>
                  <a:pt x="11808" y="9430"/>
                  <a:pt x="11016" y="8461"/>
                  <a:pt x="10472" y="7396"/>
                </a:cubicBezTo>
                <a:cubicBezTo>
                  <a:pt x="9923" y="6314"/>
                  <a:pt x="9632" y="5096"/>
                  <a:pt x="9791" y="3904"/>
                </a:cubicBezTo>
                <a:cubicBezTo>
                  <a:pt x="9926" y="2896"/>
                  <a:pt x="10412" y="1909"/>
                  <a:pt x="11209" y="1194"/>
                </a:cubicBezTo>
                <a:cubicBezTo>
                  <a:pt x="11406" y="1016"/>
                  <a:pt x="11621" y="858"/>
                  <a:pt x="11854" y="718"/>
                </a:cubicBezTo>
                <a:cubicBezTo>
                  <a:pt x="11960" y="654"/>
                  <a:pt x="11944" y="503"/>
                  <a:pt x="11818" y="468"/>
                </a:cubicBezTo>
                <a:cubicBezTo>
                  <a:pt x="10568" y="132"/>
                  <a:pt x="9284" y="0"/>
                  <a:pt x="7995"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9"/>
          <p:cNvSpPr txBox="1">
            <a:spLocks noGrp="1"/>
          </p:cNvSpPr>
          <p:nvPr>
            <p:ph type="title"/>
          </p:nvPr>
        </p:nvSpPr>
        <p:spPr>
          <a:xfrm>
            <a:off x="1080884" y="2182263"/>
            <a:ext cx="2984100" cy="6642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233" name="Google Shape;233;p9"/>
          <p:cNvSpPr txBox="1">
            <a:spLocks noGrp="1"/>
          </p:cNvSpPr>
          <p:nvPr>
            <p:ph type="body" idx="1"/>
          </p:nvPr>
        </p:nvSpPr>
        <p:spPr>
          <a:xfrm>
            <a:off x="4739711" y="1770750"/>
            <a:ext cx="3540300" cy="1602000"/>
          </a:xfrm>
          <a:prstGeom prst="rect">
            <a:avLst/>
          </a:prstGeom>
        </p:spPr>
        <p:txBody>
          <a:bodyPr spcFirstLastPara="1" wrap="square" lIns="91425" tIns="91425" rIns="91425" bIns="91425" anchor="ctr" anchorCtr="0">
            <a:noAutofit/>
          </a:bodyPr>
          <a:lstStyle>
            <a:lvl1pPr marL="457200" lvl="0" indent="-304800" algn="ctr" rtl="0">
              <a:lnSpc>
                <a:spcPct val="100000"/>
              </a:lnSpc>
              <a:spcBef>
                <a:spcPts val="0"/>
              </a:spcBef>
              <a:spcAft>
                <a:spcPts val="0"/>
              </a:spcAft>
              <a:buSzPts val="1200"/>
              <a:buFont typeface="Raleway SemiBold"/>
              <a:buChar char="●"/>
              <a:defRPr sz="1800">
                <a:latin typeface="Raleway SemiBold"/>
                <a:ea typeface="Raleway SemiBold"/>
                <a:cs typeface="Raleway SemiBold"/>
                <a:sym typeface="Raleway SemiBold"/>
              </a:defRPr>
            </a:lvl1pPr>
            <a:lvl2pPr marL="914400" lvl="1"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2pPr>
            <a:lvl3pPr marL="1371600" lvl="2"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3pPr>
            <a:lvl4pPr marL="1828800" lvl="3"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4pPr>
            <a:lvl5pPr marL="2286000" lvl="4"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5pPr>
            <a:lvl6pPr marL="2743200" lvl="5"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6pPr>
            <a:lvl7pPr marL="3200400" lvl="6"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7pPr>
            <a:lvl8pPr marL="3657600" lvl="7"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8pPr>
            <a:lvl9pPr marL="4114800" lvl="8"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9pPr>
          </a:lstStyle>
          <a:p>
            <a:endParaRPr/>
          </a:p>
        </p:txBody>
      </p:sp>
      <p:sp>
        <p:nvSpPr>
          <p:cNvPr id="234" name="Google Shape;234;p9"/>
          <p:cNvSpPr txBox="1">
            <a:spLocks noGrp="1"/>
          </p:cNvSpPr>
          <p:nvPr>
            <p:ph type="title" idx="2"/>
          </p:nvPr>
        </p:nvSpPr>
        <p:spPr>
          <a:xfrm>
            <a:off x="3387900" y="758952"/>
            <a:ext cx="23682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grpSp>
        <p:nvGrpSpPr>
          <p:cNvPr id="235" name="Google Shape;235;p9"/>
          <p:cNvGrpSpPr/>
          <p:nvPr/>
        </p:nvGrpSpPr>
        <p:grpSpPr>
          <a:xfrm rot="-6300012">
            <a:off x="8329017" y="3907657"/>
            <a:ext cx="221774" cy="200886"/>
            <a:chOff x="1640475" y="1197075"/>
            <a:chExt cx="55475" cy="50250"/>
          </a:xfrm>
        </p:grpSpPr>
        <p:sp>
          <p:nvSpPr>
            <p:cNvPr id="236" name="Google Shape;236;p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9" name="Google Shape;239;p9"/>
          <p:cNvGrpSpPr/>
          <p:nvPr/>
        </p:nvGrpSpPr>
        <p:grpSpPr>
          <a:xfrm rot="-5936682">
            <a:off x="8631239" y="386219"/>
            <a:ext cx="215933" cy="195605"/>
            <a:chOff x="1640475" y="1197075"/>
            <a:chExt cx="55475" cy="50250"/>
          </a:xfrm>
        </p:grpSpPr>
        <p:sp>
          <p:nvSpPr>
            <p:cNvPr id="240" name="Google Shape;240;p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3" name="Google Shape;243;p9"/>
          <p:cNvSpPr/>
          <p:nvPr/>
        </p:nvSpPr>
        <p:spPr>
          <a:xfrm rot="-597351">
            <a:off x="6767407" y="4790731"/>
            <a:ext cx="529781" cy="12411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4" name="Google Shape;244;p9"/>
          <p:cNvGrpSpPr/>
          <p:nvPr/>
        </p:nvGrpSpPr>
        <p:grpSpPr>
          <a:xfrm rot="-4966591">
            <a:off x="1215563" y="428704"/>
            <a:ext cx="244639" cy="221602"/>
            <a:chOff x="1640475" y="1197075"/>
            <a:chExt cx="55475" cy="50250"/>
          </a:xfrm>
        </p:grpSpPr>
        <p:sp>
          <p:nvSpPr>
            <p:cNvPr id="245" name="Google Shape;245;p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8" name="Google Shape;248;p9"/>
          <p:cNvGrpSpPr/>
          <p:nvPr/>
        </p:nvGrpSpPr>
        <p:grpSpPr>
          <a:xfrm rot="-5400136">
            <a:off x="1436469" y="4381433"/>
            <a:ext cx="420678" cy="381051"/>
            <a:chOff x="1640475" y="1197075"/>
            <a:chExt cx="55475" cy="50250"/>
          </a:xfrm>
        </p:grpSpPr>
        <p:sp>
          <p:nvSpPr>
            <p:cNvPr id="249" name="Google Shape;249;p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2" name="Google Shape;252;p9"/>
          <p:cNvSpPr/>
          <p:nvPr/>
        </p:nvSpPr>
        <p:spPr>
          <a:xfrm rot="1865663" flipH="1">
            <a:off x="-99215" y="3419180"/>
            <a:ext cx="609603" cy="955142"/>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9"/>
          <p:cNvSpPr/>
          <p:nvPr/>
        </p:nvSpPr>
        <p:spPr>
          <a:xfrm rot="-3264252">
            <a:off x="255856" y="807468"/>
            <a:ext cx="529775" cy="12411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254"/>
        <p:cNvGrpSpPr/>
        <p:nvPr/>
      </p:nvGrpSpPr>
      <p:grpSpPr>
        <a:xfrm>
          <a:off x="0" y="0"/>
          <a:ext cx="0" cy="0"/>
          <a:chOff x="0" y="0"/>
          <a:chExt cx="0" cy="0"/>
        </a:xfrm>
      </p:grpSpPr>
      <p:sp>
        <p:nvSpPr>
          <p:cNvPr id="255" name="Google Shape;255;p10"/>
          <p:cNvSpPr>
            <a:spLocks noGrp="1"/>
          </p:cNvSpPr>
          <p:nvPr>
            <p:ph type="pic" idx="2"/>
          </p:nvPr>
        </p:nvSpPr>
        <p:spPr>
          <a:xfrm>
            <a:off x="0" y="0"/>
            <a:ext cx="9144000" cy="5143500"/>
          </a:xfrm>
          <a:prstGeom prst="rect">
            <a:avLst/>
          </a:prstGeom>
          <a:noFill/>
          <a:ln>
            <a:noFill/>
          </a:ln>
        </p:spPr>
      </p:sp>
      <p:sp>
        <p:nvSpPr>
          <p:cNvPr id="256" name="Google Shape;256;p10"/>
          <p:cNvSpPr txBox="1">
            <a:spLocks noGrp="1"/>
          </p:cNvSpPr>
          <p:nvPr>
            <p:ph type="title"/>
          </p:nvPr>
        </p:nvSpPr>
        <p:spPr>
          <a:xfrm>
            <a:off x="821675" y="3707975"/>
            <a:ext cx="2881200" cy="7239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257" name="Google Shape;257;p10"/>
          <p:cNvSpPr/>
          <p:nvPr/>
        </p:nvSpPr>
        <p:spPr>
          <a:xfrm>
            <a:off x="5777548" y="-948481"/>
            <a:ext cx="4112727" cy="2805948"/>
          </a:xfrm>
          <a:custGeom>
            <a:avLst/>
            <a:gdLst/>
            <a:ahLst/>
            <a:cxnLst/>
            <a:rect l="l" t="t" r="r" b="b"/>
            <a:pathLst>
              <a:path w="166828" h="113820" extrusionOk="0">
                <a:moveTo>
                  <a:pt x="37921" y="1"/>
                </a:moveTo>
                <a:cubicBezTo>
                  <a:pt x="36836" y="1"/>
                  <a:pt x="35541" y="330"/>
                  <a:pt x="34305" y="1407"/>
                </a:cubicBezTo>
                <a:cubicBezTo>
                  <a:pt x="23972" y="10416"/>
                  <a:pt x="8738" y="14467"/>
                  <a:pt x="4398" y="27982"/>
                </a:cubicBezTo>
                <a:cubicBezTo>
                  <a:pt x="0" y="41680"/>
                  <a:pt x="7520" y="58250"/>
                  <a:pt x="21045" y="63486"/>
                </a:cubicBezTo>
                <a:cubicBezTo>
                  <a:pt x="22997" y="64243"/>
                  <a:pt x="25102" y="64731"/>
                  <a:pt x="27186" y="64731"/>
                </a:cubicBezTo>
                <a:cubicBezTo>
                  <a:pt x="28926" y="64731"/>
                  <a:pt x="30652" y="64391"/>
                  <a:pt x="32263" y="63581"/>
                </a:cubicBezTo>
                <a:cubicBezTo>
                  <a:pt x="35432" y="61989"/>
                  <a:pt x="37547" y="59068"/>
                  <a:pt x="39281" y="56069"/>
                </a:cubicBezTo>
                <a:cubicBezTo>
                  <a:pt x="41088" y="52945"/>
                  <a:pt x="42569" y="49589"/>
                  <a:pt x="44777" y="46713"/>
                </a:cubicBezTo>
                <a:cubicBezTo>
                  <a:pt x="46806" y="44071"/>
                  <a:pt x="49700" y="42214"/>
                  <a:pt x="52852" y="41193"/>
                </a:cubicBezTo>
                <a:cubicBezTo>
                  <a:pt x="54502" y="40658"/>
                  <a:pt x="56271" y="40357"/>
                  <a:pt x="58033" y="40357"/>
                </a:cubicBezTo>
                <a:cubicBezTo>
                  <a:pt x="59582" y="40357"/>
                  <a:pt x="61125" y="40589"/>
                  <a:pt x="62577" y="41099"/>
                </a:cubicBezTo>
                <a:cubicBezTo>
                  <a:pt x="65894" y="42264"/>
                  <a:pt x="68169" y="44781"/>
                  <a:pt x="69461" y="48008"/>
                </a:cubicBezTo>
                <a:cubicBezTo>
                  <a:pt x="70920" y="51651"/>
                  <a:pt x="71214" y="55625"/>
                  <a:pt x="72500" y="59321"/>
                </a:cubicBezTo>
                <a:cubicBezTo>
                  <a:pt x="73761" y="62945"/>
                  <a:pt x="76246" y="66870"/>
                  <a:pt x="80098" y="68098"/>
                </a:cubicBezTo>
                <a:cubicBezTo>
                  <a:pt x="80924" y="68361"/>
                  <a:pt x="81738" y="68476"/>
                  <a:pt x="82539" y="68476"/>
                </a:cubicBezTo>
                <a:cubicBezTo>
                  <a:pt x="84915" y="68476"/>
                  <a:pt x="87181" y="67468"/>
                  <a:pt x="89338" y="66338"/>
                </a:cubicBezTo>
                <a:cubicBezTo>
                  <a:pt x="91372" y="65273"/>
                  <a:pt x="93666" y="63918"/>
                  <a:pt x="96008" y="63918"/>
                </a:cubicBezTo>
                <a:cubicBezTo>
                  <a:pt x="96706" y="63918"/>
                  <a:pt x="97408" y="64039"/>
                  <a:pt x="98109" y="64323"/>
                </a:cubicBezTo>
                <a:cubicBezTo>
                  <a:pt x="101824" y="65830"/>
                  <a:pt x="103218" y="70593"/>
                  <a:pt x="104170" y="74096"/>
                </a:cubicBezTo>
                <a:cubicBezTo>
                  <a:pt x="105294" y="78232"/>
                  <a:pt x="106341" y="82392"/>
                  <a:pt x="107639" y="86478"/>
                </a:cubicBezTo>
                <a:cubicBezTo>
                  <a:pt x="110173" y="94464"/>
                  <a:pt x="113842" y="102270"/>
                  <a:pt x="120376" y="107758"/>
                </a:cubicBezTo>
                <a:cubicBezTo>
                  <a:pt x="124773" y="111451"/>
                  <a:pt x="130232" y="113819"/>
                  <a:pt x="135852" y="113819"/>
                </a:cubicBezTo>
                <a:cubicBezTo>
                  <a:pt x="137764" y="113819"/>
                  <a:pt x="139695" y="113545"/>
                  <a:pt x="141609" y="112956"/>
                </a:cubicBezTo>
                <a:cubicBezTo>
                  <a:pt x="148075" y="110966"/>
                  <a:pt x="152915" y="105717"/>
                  <a:pt x="156292" y="100059"/>
                </a:cubicBezTo>
                <a:cubicBezTo>
                  <a:pt x="159974" y="93886"/>
                  <a:pt x="162303" y="87008"/>
                  <a:pt x="164024" y="80059"/>
                </a:cubicBezTo>
                <a:cubicBezTo>
                  <a:pt x="165781" y="72965"/>
                  <a:pt x="166828" y="65469"/>
                  <a:pt x="165704" y="58187"/>
                </a:cubicBezTo>
                <a:cubicBezTo>
                  <a:pt x="164530" y="50572"/>
                  <a:pt x="160681" y="43928"/>
                  <a:pt x="154464" y="39322"/>
                </a:cubicBezTo>
                <a:cubicBezTo>
                  <a:pt x="147232" y="33964"/>
                  <a:pt x="138199" y="31294"/>
                  <a:pt x="129697" y="28706"/>
                </a:cubicBezTo>
                <a:cubicBezTo>
                  <a:pt x="120365" y="25866"/>
                  <a:pt x="110897" y="23505"/>
                  <a:pt x="101432" y="21160"/>
                </a:cubicBezTo>
                <a:cubicBezTo>
                  <a:pt x="82523" y="16474"/>
                  <a:pt x="63390" y="11839"/>
                  <a:pt x="45718" y="3432"/>
                </a:cubicBezTo>
                <a:cubicBezTo>
                  <a:pt x="43955" y="2593"/>
                  <a:pt x="42210" y="1715"/>
                  <a:pt x="40486" y="799"/>
                </a:cubicBezTo>
                <a:cubicBezTo>
                  <a:pt x="40674" y="722"/>
                  <a:pt x="39528" y="1"/>
                  <a:pt x="379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258"/>
        <p:cNvGrpSpPr/>
        <p:nvPr/>
      </p:nvGrpSpPr>
      <p:grpSpPr>
        <a:xfrm>
          <a:off x="0" y="0"/>
          <a:ext cx="0" cy="0"/>
          <a:chOff x="0" y="0"/>
          <a:chExt cx="0" cy="0"/>
        </a:xfrm>
      </p:grpSpPr>
      <p:sp>
        <p:nvSpPr>
          <p:cNvPr id="259" name="Google Shape;259;p11"/>
          <p:cNvSpPr/>
          <p:nvPr/>
        </p:nvSpPr>
        <p:spPr>
          <a:xfrm rot="10800000">
            <a:off x="-157853" y="4139715"/>
            <a:ext cx="2673716" cy="1310885"/>
          </a:xfrm>
          <a:custGeom>
            <a:avLst/>
            <a:gdLst/>
            <a:ahLst/>
            <a:cxnLst/>
            <a:rect l="l" t="t" r="r" b="b"/>
            <a:pathLst>
              <a:path w="16766" h="8220" extrusionOk="0">
                <a:moveTo>
                  <a:pt x="16619" y="0"/>
                </a:moveTo>
                <a:lnTo>
                  <a:pt x="1" y="306"/>
                </a:lnTo>
                <a:cubicBezTo>
                  <a:pt x="61" y="421"/>
                  <a:pt x="130" y="530"/>
                  <a:pt x="209" y="629"/>
                </a:cubicBezTo>
                <a:cubicBezTo>
                  <a:pt x="561" y="1077"/>
                  <a:pt x="1090" y="1341"/>
                  <a:pt x="1620" y="1341"/>
                </a:cubicBezTo>
                <a:cubicBezTo>
                  <a:pt x="1653" y="1341"/>
                  <a:pt x="1687" y="1340"/>
                  <a:pt x="1720" y="1338"/>
                </a:cubicBezTo>
                <a:cubicBezTo>
                  <a:pt x="2137" y="1311"/>
                  <a:pt x="2547" y="1128"/>
                  <a:pt x="2959" y="1128"/>
                </a:cubicBezTo>
                <a:cubicBezTo>
                  <a:pt x="3033" y="1128"/>
                  <a:pt x="3106" y="1133"/>
                  <a:pt x="3180" y="1147"/>
                </a:cubicBezTo>
                <a:cubicBezTo>
                  <a:pt x="3277" y="1165"/>
                  <a:pt x="3367" y="1194"/>
                  <a:pt x="3455" y="1233"/>
                </a:cubicBezTo>
                <a:cubicBezTo>
                  <a:pt x="3474" y="1242"/>
                  <a:pt x="3493" y="1250"/>
                  <a:pt x="3511" y="1261"/>
                </a:cubicBezTo>
                <a:lnTo>
                  <a:pt x="3512" y="1261"/>
                </a:lnTo>
                <a:cubicBezTo>
                  <a:pt x="4178" y="1599"/>
                  <a:pt x="4587" y="2502"/>
                  <a:pt x="5216" y="2997"/>
                </a:cubicBezTo>
                <a:cubicBezTo>
                  <a:pt x="5642" y="3331"/>
                  <a:pt x="6137" y="3458"/>
                  <a:pt x="6653" y="3458"/>
                </a:cubicBezTo>
                <a:cubicBezTo>
                  <a:pt x="7281" y="3458"/>
                  <a:pt x="7939" y="3268"/>
                  <a:pt x="8534" y="3032"/>
                </a:cubicBezTo>
                <a:cubicBezTo>
                  <a:pt x="9061" y="2823"/>
                  <a:pt x="9606" y="2582"/>
                  <a:pt x="10155" y="2582"/>
                </a:cubicBezTo>
                <a:cubicBezTo>
                  <a:pt x="10271" y="2582"/>
                  <a:pt x="10386" y="2593"/>
                  <a:pt x="10502" y="2617"/>
                </a:cubicBezTo>
                <a:cubicBezTo>
                  <a:pt x="11491" y="2819"/>
                  <a:pt x="12129" y="3901"/>
                  <a:pt x="12548" y="4929"/>
                </a:cubicBezTo>
                <a:cubicBezTo>
                  <a:pt x="12966" y="5958"/>
                  <a:pt x="13334" y="7102"/>
                  <a:pt x="14165" y="7742"/>
                </a:cubicBezTo>
                <a:cubicBezTo>
                  <a:pt x="14587" y="8068"/>
                  <a:pt x="15094" y="8220"/>
                  <a:pt x="15606" y="8220"/>
                </a:cubicBezTo>
                <a:cubicBezTo>
                  <a:pt x="16002" y="8220"/>
                  <a:pt x="16401" y="8129"/>
                  <a:pt x="16766" y="7956"/>
                </a:cubicBezTo>
                <a:lnTo>
                  <a:pt x="16619" y="0"/>
                </a:ln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11"/>
          <p:cNvSpPr/>
          <p:nvPr/>
        </p:nvSpPr>
        <p:spPr>
          <a:xfrm rot="10800000">
            <a:off x="-684513" y="-456871"/>
            <a:ext cx="2285560" cy="4165328"/>
          </a:xfrm>
          <a:custGeom>
            <a:avLst/>
            <a:gdLst/>
            <a:ahLst/>
            <a:cxnLst/>
            <a:rect l="l" t="t" r="r" b="b"/>
            <a:pathLst>
              <a:path w="14332" h="26119" extrusionOk="0">
                <a:moveTo>
                  <a:pt x="12104" y="0"/>
                </a:moveTo>
                <a:cubicBezTo>
                  <a:pt x="11836" y="0"/>
                  <a:pt x="11579" y="100"/>
                  <a:pt x="11338" y="207"/>
                </a:cubicBezTo>
                <a:cubicBezTo>
                  <a:pt x="11049" y="335"/>
                  <a:pt x="10764" y="475"/>
                  <a:pt x="10478" y="610"/>
                </a:cubicBezTo>
                <a:cubicBezTo>
                  <a:pt x="9890" y="885"/>
                  <a:pt x="9294" y="1149"/>
                  <a:pt x="8713" y="1440"/>
                </a:cubicBezTo>
                <a:cubicBezTo>
                  <a:pt x="8495" y="1549"/>
                  <a:pt x="8298" y="1691"/>
                  <a:pt x="8201" y="1922"/>
                </a:cubicBezTo>
                <a:cubicBezTo>
                  <a:pt x="8095" y="2174"/>
                  <a:pt x="8110" y="2467"/>
                  <a:pt x="8106" y="2735"/>
                </a:cubicBezTo>
                <a:cubicBezTo>
                  <a:pt x="8097" y="3377"/>
                  <a:pt x="8121" y="4019"/>
                  <a:pt x="8176" y="4658"/>
                </a:cubicBezTo>
                <a:cubicBezTo>
                  <a:pt x="8228" y="5277"/>
                  <a:pt x="8331" y="5899"/>
                  <a:pt x="8283" y="6521"/>
                </a:cubicBezTo>
                <a:cubicBezTo>
                  <a:pt x="8242" y="7056"/>
                  <a:pt x="8055" y="7556"/>
                  <a:pt x="7761" y="8004"/>
                </a:cubicBezTo>
                <a:cubicBezTo>
                  <a:pt x="7173" y="8897"/>
                  <a:pt x="6276" y="9476"/>
                  <a:pt x="5434" y="10099"/>
                </a:cubicBezTo>
                <a:cubicBezTo>
                  <a:pt x="5008" y="10415"/>
                  <a:pt x="4600" y="10769"/>
                  <a:pt x="4338" y="11238"/>
                </a:cubicBezTo>
                <a:cubicBezTo>
                  <a:pt x="4078" y="11703"/>
                  <a:pt x="3973" y="12231"/>
                  <a:pt x="3932" y="12758"/>
                </a:cubicBezTo>
                <a:cubicBezTo>
                  <a:pt x="3854" y="13776"/>
                  <a:pt x="4023" y="14819"/>
                  <a:pt x="3717" y="15812"/>
                </a:cubicBezTo>
                <a:cubicBezTo>
                  <a:pt x="3574" y="16273"/>
                  <a:pt x="3319" y="16702"/>
                  <a:pt x="2917" y="16981"/>
                </a:cubicBezTo>
                <a:cubicBezTo>
                  <a:pt x="2489" y="17279"/>
                  <a:pt x="1977" y="17419"/>
                  <a:pt x="1536" y="17694"/>
                </a:cubicBezTo>
                <a:cubicBezTo>
                  <a:pt x="639" y="18252"/>
                  <a:pt x="327" y="19323"/>
                  <a:pt x="152" y="20304"/>
                </a:cubicBezTo>
                <a:cubicBezTo>
                  <a:pt x="48" y="20891"/>
                  <a:pt x="1" y="21500"/>
                  <a:pt x="140" y="22087"/>
                </a:cubicBezTo>
                <a:cubicBezTo>
                  <a:pt x="259" y="22589"/>
                  <a:pt x="523" y="23040"/>
                  <a:pt x="855" y="23429"/>
                </a:cubicBezTo>
                <a:cubicBezTo>
                  <a:pt x="1544" y="24236"/>
                  <a:pt x="3187" y="24329"/>
                  <a:pt x="3333" y="25366"/>
                </a:cubicBezTo>
                <a:cubicBezTo>
                  <a:pt x="3413" y="25937"/>
                  <a:pt x="4213" y="26116"/>
                  <a:pt x="4450" y="26116"/>
                </a:cubicBezTo>
                <a:cubicBezTo>
                  <a:pt x="4499" y="26116"/>
                  <a:pt x="4524" y="26108"/>
                  <a:pt x="4512" y="26094"/>
                </a:cubicBezTo>
                <a:lnTo>
                  <a:pt x="4512" y="26094"/>
                </a:lnTo>
                <a:cubicBezTo>
                  <a:pt x="5752" y="26098"/>
                  <a:pt x="6992" y="26103"/>
                  <a:pt x="8231" y="26108"/>
                </a:cubicBezTo>
                <a:cubicBezTo>
                  <a:pt x="8884" y="26110"/>
                  <a:pt x="9536" y="26113"/>
                  <a:pt x="10188" y="26115"/>
                </a:cubicBezTo>
                <a:cubicBezTo>
                  <a:pt x="10509" y="26116"/>
                  <a:pt x="10831" y="26117"/>
                  <a:pt x="11153" y="26118"/>
                </a:cubicBezTo>
                <a:cubicBezTo>
                  <a:pt x="11181" y="26118"/>
                  <a:pt x="11210" y="26118"/>
                  <a:pt x="11238" y="26118"/>
                </a:cubicBezTo>
                <a:cubicBezTo>
                  <a:pt x="11502" y="26118"/>
                  <a:pt x="11768" y="26112"/>
                  <a:pt x="12030" y="26066"/>
                </a:cubicBezTo>
                <a:cubicBezTo>
                  <a:pt x="12510" y="25980"/>
                  <a:pt x="12981" y="25708"/>
                  <a:pt x="13161" y="25232"/>
                </a:cubicBezTo>
                <a:cubicBezTo>
                  <a:pt x="13200" y="25130"/>
                  <a:pt x="13224" y="25017"/>
                  <a:pt x="13222" y="24907"/>
                </a:cubicBezTo>
                <a:cubicBezTo>
                  <a:pt x="13220" y="24778"/>
                  <a:pt x="13107" y="24687"/>
                  <a:pt x="13042" y="24582"/>
                </a:cubicBezTo>
                <a:cubicBezTo>
                  <a:pt x="12914" y="24378"/>
                  <a:pt x="12829" y="24154"/>
                  <a:pt x="12777" y="23918"/>
                </a:cubicBezTo>
                <a:cubicBezTo>
                  <a:pt x="12667" y="23424"/>
                  <a:pt x="12700" y="22903"/>
                  <a:pt x="12760" y="22402"/>
                </a:cubicBezTo>
                <a:cubicBezTo>
                  <a:pt x="12825" y="21856"/>
                  <a:pt x="12928" y="21313"/>
                  <a:pt x="12991" y="20766"/>
                </a:cubicBezTo>
                <a:cubicBezTo>
                  <a:pt x="13138" y="19498"/>
                  <a:pt x="13165" y="18220"/>
                  <a:pt x="13259" y="16947"/>
                </a:cubicBezTo>
                <a:cubicBezTo>
                  <a:pt x="13306" y="16306"/>
                  <a:pt x="13371" y="15667"/>
                  <a:pt x="13476" y="15033"/>
                </a:cubicBezTo>
                <a:cubicBezTo>
                  <a:pt x="13580" y="14418"/>
                  <a:pt x="13717" y="13809"/>
                  <a:pt x="13850" y="13199"/>
                </a:cubicBezTo>
                <a:cubicBezTo>
                  <a:pt x="14117" y="11977"/>
                  <a:pt x="14332" y="10761"/>
                  <a:pt x="14312" y="9506"/>
                </a:cubicBezTo>
                <a:cubicBezTo>
                  <a:pt x="14292" y="8213"/>
                  <a:pt x="14104" y="6931"/>
                  <a:pt x="14032" y="5641"/>
                </a:cubicBezTo>
                <a:cubicBezTo>
                  <a:pt x="13973" y="4552"/>
                  <a:pt x="14026" y="3448"/>
                  <a:pt x="13821" y="2371"/>
                </a:cubicBezTo>
                <a:cubicBezTo>
                  <a:pt x="13723" y="1854"/>
                  <a:pt x="13559" y="1346"/>
                  <a:pt x="13296" y="889"/>
                </a:cubicBezTo>
                <a:cubicBezTo>
                  <a:pt x="13046" y="456"/>
                  <a:pt x="12681" y="18"/>
                  <a:pt x="12141" y="1"/>
                </a:cubicBezTo>
                <a:cubicBezTo>
                  <a:pt x="12128" y="1"/>
                  <a:pt x="12116" y="0"/>
                  <a:pt x="12104"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11"/>
          <p:cNvSpPr/>
          <p:nvPr/>
        </p:nvSpPr>
        <p:spPr>
          <a:xfrm rot="10800000">
            <a:off x="6791989" y="-953560"/>
            <a:ext cx="2590312" cy="1991683"/>
          </a:xfrm>
          <a:custGeom>
            <a:avLst/>
            <a:gdLst/>
            <a:ahLst/>
            <a:cxnLst/>
            <a:rect l="l" t="t" r="r" b="b"/>
            <a:pathLst>
              <a:path w="16243" h="12489" extrusionOk="0">
                <a:moveTo>
                  <a:pt x="3844" y="0"/>
                </a:moveTo>
                <a:cubicBezTo>
                  <a:pt x="3285" y="0"/>
                  <a:pt x="2723" y="148"/>
                  <a:pt x="2228" y="400"/>
                </a:cubicBezTo>
                <a:cubicBezTo>
                  <a:pt x="1280" y="883"/>
                  <a:pt x="590" y="1767"/>
                  <a:pt x="156" y="2720"/>
                </a:cubicBezTo>
                <a:cubicBezTo>
                  <a:pt x="49" y="2956"/>
                  <a:pt x="1" y="3596"/>
                  <a:pt x="54" y="3596"/>
                </a:cubicBezTo>
                <a:cubicBezTo>
                  <a:pt x="57" y="3596"/>
                  <a:pt x="61" y="3593"/>
                  <a:pt x="66" y="3588"/>
                </a:cubicBezTo>
                <a:cubicBezTo>
                  <a:pt x="269" y="4868"/>
                  <a:pt x="1355" y="5759"/>
                  <a:pt x="2294" y="6557"/>
                </a:cubicBezTo>
                <a:cubicBezTo>
                  <a:pt x="3560" y="7632"/>
                  <a:pt x="4723" y="8824"/>
                  <a:pt x="5756" y="10126"/>
                </a:cubicBezTo>
                <a:cubicBezTo>
                  <a:pt x="6340" y="10862"/>
                  <a:pt x="6881" y="11633"/>
                  <a:pt x="7379" y="12430"/>
                </a:cubicBezTo>
                <a:cubicBezTo>
                  <a:pt x="7403" y="12468"/>
                  <a:pt x="7442" y="12488"/>
                  <a:pt x="7481" y="12488"/>
                </a:cubicBezTo>
                <a:cubicBezTo>
                  <a:pt x="7510" y="12488"/>
                  <a:pt x="7539" y="12478"/>
                  <a:pt x="7563" y="12456"/>
                </a:cubicBezTo>
                <a:cubicBezTo>
                  <a:pt x="9372" y="10767"/>
                  <a:pt x="11182" y="9079"/>
                  <a:pt x="12991" y="7391"/>
                </a:cubicBezTo>
                <a:cubicBezTo>
                  <a:pt x="13444" y="6969"/>
                  <a:pt x="13897" y="6547"/>
                  <a:pt x="14348" y="6125"/>
                </a:cubicBezTo>
                <a:cubicBezTo>
                  <a:pt x="14774" y="5728"/>
                  <a:pt x="15224" y="5346"/>
                  <a:pt x="15621" y="4920"/>
                </a:cubicBezTo>
                <a:cubicBezTo>
                  <a:pt x="15956" y="4561"/>
                  <a:pt x="16230" y="4130"/>
                  <a:pt x="16237" y="3625"/>
                </a:cubicBezTo>
                <a:cubicBezTo>
                  <a:pt x="16243" y="3173"/>
                  <a:pt x="16055" y="2737"/>
                  <a:pt x="15772" y="2393"/>
                </a:cubicBezTo>
                <a:cubicBezTo>
                  <a:pt x="15118" y="1597"/>
                  <a:pt x="13969" y="1326"/>
                  <a:pt x="12990" y="1230"/>
                </a:cubicBezTo>
                <a:cubicBezTo>
                  <a:pt x="12782" y="1209"/>
                  <a:pt x="12575" y="1199"/>
                  <a:pt x="12369" y="1199"/>
                </a:cubicBezTo>
                <a:cubicBezTo>
                  <a:pt x="11579" y="1199"/>
                  <a:pt x="10805" y="1344"/>
                  <a:pt x="10046" y="1589"/>
                </a:cubicBezTo>
                <a:cubicBezTo>
                  <a:pt x="9458" y="1779"/>
                  <a:pt x="8842" y="1996"/>
                  <a:pt x="8230" y="1996"/>
                </a:cubicBezTo>
                <a:cubicBezTo>
                  <a:pt x="7924" y="1996"/>
                  <a:pt x="7618" y="1942"/>
                  <a:pt x="7317" y="1801"/>
                </a:cubicBezTo>
                <a:cubicBezTo>
                  <a:pt x="6411" y="1378"/>
                  <a:pt x="5786" y="517"/>
                  <a:pt x="4835" y="170"/>
                </a:cubicBezTo>
                <a:cubicBezTo>
                  <a:pt x="4516" y="54"/>
                  <a:pt x="4181" y="0"/>
                  <a:pt x="3844" y="0"/>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11"/>
          <p:cNvSpPr/>
          <p:nvPr/>
        </p:nvSpPr>
        <p:spPr>
          <a:xfrm rot="10800000">
            <a:off x="7388097" y="1594175"/>
            <a:ext cx="1983041" cy="3856424"/>
          </a:xfrm>
          <a:custGeom>
            <a:avLst/>
            <a:gdLst/>
            <a:ahLst/>
            <a:cxnLst/>
            <a:rect l="l" t="t" r="r" b="b"/>
            <a:pathLst>
              <a:path w="12435" h="24182" extrusionOk="0">
                <a:moveTo>
                  <a:pt x="7995" y="0"/>
                </a:moveTo>
                <a:cubicBezTo>
                  <a:pt x="6753" y="0"/>
                  <a:pt x="5507" y="123"/>
                  <a:pt x="4282" y="305"/>
                </a:cubicBezTo>
                <a:cubicBezTo>
                  <a:pt x="3647" y="400"/>
                  <a:pt x="3014" y="509"/>
                  <a:pt x="2384" y="629"/>
                </a:cubicBezTo>
                <a:cubicBezTo>
                  <a:pt x="1767" y="745"/>
                  <a:pt x="1135" y="843"/>
                  <a:pt x="528" y="997"/>
                </a:cubicBezTo>
                <a:cubicBezTo>
                  <a:pt x="284" y="1059"/>
                  <a:pt x="86" y="1199"/>
                  <a:pt x="44" y="1438"/>
                </a:cubicBezTo>
                <a:cubicBezTo>
                  <a:pt x="1" y="1675"/>
                  <a:pt x="98" y="1906"/>
                  <a:pt x="177" y="2128"/>
                </a:cubicBezTo>
                <a:cubicBezTo>
                  <a:pt x="371" y="2674"/>
                  <a:pt x="529" y="3231"/>
                  <a:pt x="657" y="3795"/>
                </a:cubicBezTo>
                <a:cubicBezTo>
                  <a:pt x="1173" y="6076"/>
                  <a:pt x="1176" y="8421"/>
                  <a:pt x="1157" y="10740"/>
                </a:cubicBezTo>
                <a:cubicBezTo>
                  <a:pt x="1137" y="13166"/>
                  <a:pt x="1119" y="15594"/>
                  <a:pt x="956" y="18015"/>
                </a:cubicBezTo>
                <a:cubicBezTo>
                  <a:pt x="873" y="19227"/>
                  <a:pt x="754" y="20438"/>
                  <a:pt x="578" y="21641"/>
                </a:cubicBezTo>
                <a:cubicBezTo>
                  <a:pt x="533" y="21947"/>
                  <a:pt x="484" y="22253"/>
                  <a:pt x="431" y="22559"/>
                </a:cubicBezTo>
                <a:cubicBezTo>
                  <a:pt x="386" y="22822"/>
                  <a:pt x="322" y="23092"/>
                  <a:pt x="343" y="23359"/>
                </a:cubicBezTo>
                <a:cubicBezTo>
                  <a:pt x="374" y="23781"/>
                  <a:pt x="660" y="24173"/>
                  <a:pt x="1161" y="24181"/>
                </a:cubicBezTo>
                <a:cubicBezTo>
                  <a:pt x="1165" y="24181"/>
                  <a:pt x="1169" y="24181"/>
                  <a:pt x="1173" y="24181"/>
                </a:cubicBezTo>
                <a:cubicBezTo>
                  <a:pt x="1371" y="24181"/>
                  <a:pt x="1540" y="24099"/>
                  <a:pt x="1654" y="23951"/>
                </a:cubicBezTo>
                <a:cubicBezTo>
                  <a:pt x="1675" y="23925"/>
                  <a:pt x="1683" y="23898"/>
                  <a:pt x="1682" y="23874"/>
                </a:cubicBezTo>
                <a:lnTo>
                  <a:pt x="1682" y="23874"/>
                </a:lnTo>
                <a:cubicBezTo>
                  <a:pt x="1847" y="23898"/>
                  <a:pt x="2014" y="23909"/>
                  <a:pt x="2180" y="23909"/>
                </a:cubicBezTo>
                <a:cubicBezTo>
                  <a:pt x="2943" y="23909"/>
                  <a:pt x="3699" y="23667"/>
                  <a:pt x="4311" y="23242"/>
                </a:cubicBezTo>
                <a:cubicBezTo>
                  <a:pt x="4708" y="22966"/>
                  <a:pt x="5045" y="22616"/>
                  <a:pt x="5275" y="22211"/>
                </a:cubicBezTo>
                <a:cubicBezTo>
                  <a:pt x="5529" y="21761"/>
                  <a:pt x="5637" y="21258"/>
                  <a:pt x="5672" y="20756"/>
                </a:cubicBezTo>
                <a:cubicBezTo>
                  <a:pt x="5745" y="19694"/>
                  <a:pt x="5474" y="18600"/>
                  <a:pt x="5753" y="17552"/>
                </a:cubicBezTo>
                <a:cubicBezTo>
                  <a:pt x="5970" y="16734"/>
                  <a:pt x="6573" y="16141"/>
                  <a:pt x="7340" y="15710"/>
                </a:cubicBezTo>
                <a:cubicBezTo>
                  <a:pt x="8075" y="15296"/>
                  <a:pt x="8888" y="15018"/>
                  <a:pt x="9665" y="14682"/>
                </a:cubicBezTo>
                <a:cubicBezTo>
                  <a:pt x="10395" y="14367"/>
                  <a:pt x="11138" y="13992"/>
                  <a:pt x="11650" y="13407"/>
                </a:cubicBezTo>
                <a:cubicBezTo>
                  <a:pt x="12358" y="12597"/>
                  <a:pt x="12435" y="11553"/>
                  <a:pt x="12147" y="10578"/>
                </a:cubicBezTo>
                <a:cubicBezTo>
                  <a:pt x="11808" y="9430"/>
                  <a:pt x="11016" y="8461"/>
                  <a:pt x="10472" y="7396"/>
                </a:cubicBezTo>
                <a:cubicBezTo>
                  <a:pt x="9923" y="6314"/>
                  <a:pt x="9632" y="5096"/>
                  <a:pt x="9791" y="3904"/>
                </a:cubicBezTo>
                <a:cubicBezTo>
                  <a:pt x="9926" y="2896"/>
                  <a:pt x="10412" y="1909"/>
                  <a:pt x="11209" y="1194"/>
                </a:cubicBezTo>
                <a:cubicBezTo>
                  <a:pt x="11406" y="1016"/>
                  <a:pt x="11621" y="858"/>
                  <a:pt x="11854" y="718"/>
                </a:cubicBezTo>
                <a:cubicBezTo>
                  <a:pt x="11960" y="654"/>
                  <a:pt x="11944" y="503"/>
                  <a:pt x="11818" y="468"/>
                </a:cubicBezTo>
                <a:cubicBezTo>
                  <a:pt x="10568" y="132"/>
                  <a:pt x="9284" y="0"/>
                  <a:pt x="7995"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11"/>
          <p:cNvSpPr txBox="1">
            <a:spLocks noGrp="1"/>
          </p:cNvSpPr>
          <p:nvPr>
            <p:ph type="title" hasCustomPrompt="1"/>
          </p:nvPr>
        </p:nvSpPr>
        <p:spPr>
          <a:xfrm>
            <a:off x="3196100" y="1106125"/>
            <a:ext cx="2751900" cy="1963500"/>
          </a:xfrm>
          <a:prstGeom prst="rect">
            <a:avLst/>
          </a:prstGeom>
        </p:spPr>
        <p:txBody>
          <a:bodyPr spcFirstLastPara="1" wrap="square" lIns="91425" tIns="91425" rIns="91425" bIns="91425" anchor="b" anchorCtr="0">
            <a:noAutofit/>
          </a:bodyPr>
          <a:lstStyle>
            <a:lvl1pPr lvl="0" algn="ctr">
              <a:spcBef>
                <a:spcPts val="0"/>
              </a:spcBef>
              <a:spcAft>
                <a:spcPts val="0"/>
              </a:spcAft>
              <a:buSzPts val="12000"/>
              <a:buNone/>
              <a:defRPr sz="12000">
                <a:solidFill>
                  <a:schemeClr val="dk2"/>
                </a:solidFill>
              </a:defRPr>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264" name="Google Shape;264;p11"/>
          <p:cNvSpPr txBox="1">
            <a:spLocks noGrp="1"/>
          </p:cNvSpPr>
          <p:nvPr>
            <p:ph type="title" idx="2"/>
          </p:nvPr>
        </p:nvSpPr>
        <p:spPr>
          <a:xfrm>
            <a:off x="2835100" y="3533700"/>
            <a:ext cx="3474000" cy="537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grpSp>
        <p:nvGrpSpPr>
          <p:cNvPr id="265" name="Google Shape;265;p11"/>
          <p:cNvGrpSpPr/>
          <p:nvPr/>
        </p:nvGrpSpPr>
        <p:grpSpPr>
          <a:xfrm rot="4499945">
            <a:off x="238776" y="4505523"/>
            <a:ext cx="215934" cy="195605"/>
            <a:chOff x="1640475" y="1197075"/>
            <a:chExt cx="55475" cy="50250"/>
          </a:xfrm>
        </p:grpSpPr>
        <p:sp>
          <p:nvSpPr>
            <p:cNvPr id="266" name="Google Shape;266;p11"/>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11"/>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11"/>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9" name="Google Shape;269;p11"/>
          <p:cNvGrpSpPr/>
          <p:nvPr/>
        </p:nvGrpSpPr>
        <p:grpSpPr>
          <a:xfrm rot="5627155">
            <a:off x="558570" y="1047404"/>
            <a:ext cx="267257" cy="242085"/>
            <a:chOff x="1640475" y="1197075"/>
            <a:chExt cx="55475" cy="50250"/>
          </a:xfrm>
        </p:grpSpPr>
        <p:sp>
          <p:nvSpPr>
            <p:cNvPr id="270" name="Google Shape;270;p11"/>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11"/>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11"/>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3" name="Google Shape;273;p11"/>
          <p:cNvSpPr/>
          <p:nvPr/>
        </p:nvSpPr>
        <p:spPr>
          <a:xfrm rot="9000107" flipH="1">
            <a:off x="1795856" y="321729"/>
            <a:ext cx="615242" cy="14412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11"/>
          <p:cNvSpPr/>
          <p:nvPr/>
        </p:nvSpPr>
        <p:spPr>
          <a:xfrm rot="5400117" flipH="1">
            <a:off x="8313434" y="4440398"/>
            <a:ext cx="545177" cy="12771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75" name="Google Shape;275;p11"/>
          <p:cNvGrpSpPr/>
          <p:nvPr/>
        </p:nvGrpSpPr>
        <p:grpSpPr>
          <a:xfrm rot="6300044">
            <a:off x="7574076" y="4480872"/>
            <a:ext cx="228603" cy="207086"/>
            <a:chOff x="1640475" y="1197075"/>
            <a:chExt cx="55475" cy="50250"/>
          </a:xfrm>
        </p:grpSpPr>
        <p:sp>
          <p:nvSpPr>
            <p:cNvPr id="276" name="Google Shape;276;p11"/>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11"/>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11"/>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9" name="Google Shape;279;p11"/>
          <p:cNvSpPr/>
          <p:nvPr/>
        </p:nvSpPr>
        <p:spPr>
          <a:xfrm rot="-1919016">
            <a:off x="8596771" y="46344"/>
            <a:ext cx="809521" cy="1268426"/>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280"/>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CUSTOM_1">
    <p:spTree>
      <p:nvGrpSpPr>
        <p:cNvPr id="1" name="Shape 281"/>
        <p:cNvGrpSpPr/>
        <p:nvPr/>
      </p:nvGrpSpPr>
      <p:grpSpPr>
        <a:xfrm>
          <a:off x="0" y="0"/>
          <a:ext cx="0" cy="0"/>
          <a:chOff x="0" y="0"/>
          <a:chExt cx="0" cy="0"/>
        </a:xfrm>
      </p:grpSpPr>
      <p:sp>
        <p:nvSpPr>
          <p:cNvPr id="282" name="Google Shape;282;p13"/>
          <p:cNvSpPr/>
          <p:nvPr/>
        </p:nvSpPr>
        <p:spPr>
          <a:xfrm>
            <a:off x="5203188" y="3304363"/>
            <a:ext cx="4205930" cy="2291529"/>
          </a:xfrm>
          <a:custGeom>
            <a:avLst/>
            <a:gdLst/>
            <a:ahLst/>
            <a:cxnLst/>
            <a:rect l="l" t="t" r="r" b="b"/>
            <a:pathLst>
              <a:path w="26175" h="14261" extrusionOk="0">
                <a:moveTo>
                  <a:pt x="21312" y="0"/>
                </a:moveTo>
                <a:cubicBezTo>
                  <a:pt x="20977" y="0"/>
                  <a:pt x="20642" y="41"/>
                  <a:pt x="20313" y="99"/>
                </a:cubicBezTo>
                <a:cubicBezTo>
                  <a:pt x="19331" y="273"/>
                  <a:pt x="18260" y="586"/>
                  <a:pt x="17702" y="1484"/>
                </a:cubicBezTo>
                <a:cubicBezTo>
                  <a:pt x="17428" y="1925"/>
                  <a:pt x="17287" y="2436"/>
                  <a:pt x="16990" y="2864"/>
                </a:cubicBezTo>
                <a:cubicBezTo>
                  <a:pt x="16710" y="3266"/>
                  <a:pt x="16282" y="3522"/>
                  <a:pt x="15821" y="3664"/>
                </a:cubicBezTo>
                <a:cubicBezTo>
                  <a:pt x="15261" y="3837"/>
                  <a:pt x="14685" y="3858"/>
                  <a:pt x="14107" y="3858"/>
                </a:cubicBezTo>
                <a:cubicBezTo>
                  <a:pt x="13914" y="3858"/>
                  <a:pt x="13720" y="3856"/>
                  <a:pt x="13527" y="3856"/>
                </a:cubicBezTo>
                <a:cubicBezTo>
                  <a:pt x="13273" y="3856"/>
                  <a:pt x="13019" y="3860"/>
                  <a:pt x="12766" y="3880"/>
                </a:cubicBezTo>
                <a:cubicBezTo>
                  <a:pt x="12240" y="3921"/>
                  <a:pt x="11711" y="4025"/>
                  <a:pt x="11246" y="4285"/>
                </a:cubicBezTo>
                <a:cubicBezTo>
                  <a:pt x="10777" y="4547"/>
                  <a:pt x="10423" y="4956"/>
                  <a:pt x="10107" y="5381"/>
                </a:cubicBezTo>
                <a:cubicBezTo>
                  <a:pt x="9484" y="6224"/>
                  <a:pt x="8906" y="7121"/>
                  <a:pt x="8012" y="7708"/>
                </a:cubicBezTo>
                <a:cubicBezTo>
                  <a:pt x="7566" y="8003"/>
                  <a:pt x="7065" y="8190"/>
                  <a:pt x="6530" y="8231"/>
                </a:cubicBezTo>
                <a:cubicBezTo>
                  <a:pt x="6418" y="8239"/>
                  <a:pt x="6306" y="8243"/>
                  <a:pt x="6194" y="8243"/>
                </a:cubicBezTo>
                <a:cubicBezTo>
                  <a:pt x="5684" y="8243"/>
                  <a:pt x="5174" y="8166"/>
                  <a:pt x="4666" y="8122"/>
                </a:cubicBezTo>
                <a:cubicBezTo>
                  <a:pt x="4112" y="8075"/>
                  <a:pt x="3557" y="8052"/>
                  <a:pt x="3001" y="8052"/>
                </a:cubicBezTo>
                <a:cubicBezTo>
                  <a:pt x="2916" y="8052"/>
                  <a:pt x="2830" y="8052"/>
                  <a:pt x="2744" y="8054"/>
                </a:cubicBezTo>
                <a:cubicBezTo>
                  <a:pt x="2475" y="8057"/>
                  <a:pt x="2183" y="8043"/>
                  <a:pt x="1931" y="8148"/>
                </a:cubicBezTo>
                <a:cubicBezTo>
                  <a:pt x="1700" y="8244"/>
                  <a:pt x="1557" y="8443"/>
                  <a:pt x="1448" y="8660"/>
                </a:cubicBezTo>
                <a:cubicBezTo>
                  <a:pt x="1157" y="9242"/>
                  <a:pt x="895" y="9837"/>
                  <a:pt x="618" y="10425"/>
                </a:cubicBezTo>
                <a:cubicBezTo>
                  <a:pt x="483" y="10711"/>
                  <a:pt x="344" y="10996"/>
                  <a:pt x="215" y="11284"/>
                </a:cubicBezTo>
                <a:cubicBezTo>
                  <a:pt x="103" y="11537"/>
                  <a:pt x="1" y="11806"/>
                  <a:pt x="9" y="12087"/>
                </a:cubicBezTo>
                <a:cubicBezTo>
                  <a:pt x="26" y="12628"/>
                  <a:pt x="464" y="12993"/>
                  <a:pt x="898" y="13242"/>
                </a:cubicBezTo>
                <a:cubicBezTo>
                  <a:pt x="1355" y="13506"/>
                  <a:pt x="1863" y="13671"/>
                  <a:pt x="2379" y="13769"/>
                </a:cubicBezTo>
                <a:cubicBezTo>
                  <a:pt x="3456" y="13974"/>
                  <a:pt x="4560" y="13920"/>
                  <a:pt x="5650" y="13980"/>
                </a:cubicBezTo>
                <a:cubicBezTo>
                  <a:pt x="6939" y="14051"/>
                  <a:pt x="8222" y="14239"/>
                  <a:pt x="9514" y="14259"/>
                </a:cubicBezTo>
                <a:cubicBezTo>
                  <a:pt x="9569" y="14260"/>
                  <a:pt x="9623" y="14261"/>
                  <a:pt x="9677" y="14261"/>
                </a:cubicBezTo>
                <a:cubicBezTo>
                  <a:pt x="10875" y="14261"/>
                  <a:pt x="12038" y="14052"/>
                  <a:pt x="13207" y="13797"/>
                </a:cubicBezTo>
                <a:cubicBezTo>
                  <a:pt x="13817" y="13663"/>
                  <a:pt x="14426" y="13526"/>
                  <a:pt x="15041" y="13424"/>
                </a:cubicBezTo>
                <a:cubicBezTo>
                  <a:pt x="15675" y="13317"/>
                  <a:pt x="16315" y="13253"/>
                  <a:pt x="16956" y="13206"/>
                </a:cubicBezTo>
                <a:cubicBezTo>
                  <a:pt x="18228" y="13113"/>
                  <a:pt x="19506" y="13085"/>
                  <a:pt x="20774" y="12938"/>
                </a:cubicBezTo>
                <a:cubicBezTo>
                  <a:pt x="21322" y="12875"/>
                  <a:pt x="21864" y="12773"/>
                  <a:pt x="22412" y="12707"/>
                </a:cubicBezTo>
                <a:cubicBezTo>
                  <a:pt x="22674" y="12676"/>
                  <a:pt x="22942" y="12652"/>
                  <a:pt x="23208" y="12652"/>
                </a:cubicBezTo>
                <a:cubicBezTo>
                  <a:pt x="23451" y="12652"/>
                  <a:pt x="23692" y="12672"/>
                  <a:pt x="23928" y="12724"/>
                </a:cubicBezTo>
                <a:cubicBezTo>
                  <a:pt x="24162" y="12777"/>
                  <a:pt x="24387" y="12861"/>
                  <a:pt x="24591" y="12989"/>
                </a:cubicBezTo>
                <a:cubicBezTo>
                  <a:pt x="24696" y="13055"/>
                  <a:pt x="24788" y="13167"/>
                  <a:pt x="24915" y="13170"/>
                </a:cubicBezTo>
                <a:cubicBezTo>
                  <a:pt x="24918" y="13170"/>
                  <a:pt x="24920" y="13170"/>
                  <a:pt x="24923" y="13170"/>
                </a:cubicBezTo>
                <a:cubicBezTo>
                  <a:pt x="25030" y="13170"/>
                  <a:pt x="25141" y="13147"/>
                  <a:pt x="25241" y="13108"/>
                </a:cubicBezTo>
                <a:cubicBezTo>
                  <a:pt x="25716" y="12928"/>
                  <a:pt x="25988" y="12456"/>
                  <a:pt x="26075" y="11977"/>
                </a:cubicBezTo>
                <a:cubicBezTo>
                  <a:pt x="26127" y="11687"/>
                  <a:pt x="26128" y="11393"/>
                  <a:pt x="26127" y="11099"/>
                </a:cubicBezTo>
                <a:cubicBezTo>
                  <a:pt x="26126" y="10779"/>
                  <a:pt x="26124" y="10457"/>
                  <a:pt x="26123" y="10135"/>
                </a:cubicBezTo>
                <a:cubicBezTo>
                  <a:pt x="26121" y="9483"/>
                  <a:pt x="26118" y="8831"/>
                  <a:pt x="26116" y="8179"/>
                </a:cubicBezTo>
                <a:cubicBezTo>
                  <a:pt x="26112" y="6939"/>
                  <a:pt x="26107" y="5700"/>
                  <a:pt x="26102" y="4459"/>
                </a:cubicBezTo>
                <a:lnTo>
                  <a:pt x="26102" y="4459"/>
                </a:lnTo>
                <a:cubicBezTo>
                  <a:pt x="26105" y="4461"/>
                  <a:pt x="26107" y="4462"/>
                  <a:pt x="26109" y="4462"/>
                </a:cubicBezTo>
                <a:cubicBezTo>
                  <a:pt x="26174" y="4462"/>
                  <a:pt x="26046" y="3375"/>
                  <a:pt x="25375" y="3280"/>
                </a:cubicBezTo>
                <a:cubicBezTo>
                  <a:pt x="24338" y="3135"/>
                  <a:pt x="24244" y="1492"/>
                  <a:pt x="23438" y="803"/>
                </a:cubicBezTo>
                <a:cubicBezTo>
                  <a:pt x="23048" y="470"/>
                  <a:pt x="22597" y="206"/>
                  <a:pt x="22095" y="87"/>
                </a:cubicBezTo>
                <a:cubicBezTo>
                  <a:pt x="21837" y="25"/>
                  <a:pt x="21575" y="0"/>
                  <a:pt x="21312"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13"/>
          <p:cNvSpPr/>
          <p:nvPr/>
        </p:nvSpPr>
        <p:spPr>
          <a:xfrm>
            <a:off x="-450899" y="3428735"/>
            <a:ext cx="2089708" cy="2096136"/>
          </a:xfrm>
          <a:custGeom>
            <a:avLst/>
            <a:gdLst/>
            <a:ahLst/>
            <a:cxnLst/>
            <a:rect l="l" t="t" r="r" b="b"/>
            <a:pathLst>
              <a:path w="13005" h="13045" extrusionOk="0">
                <a:moveTo>
                  <a:pt x="1922" y="1"/>
                </a:moveTo>
                <a:cubicBezTo>
                  <a:pt x="1849" y="1"/>
                  <a:pt x="1776" y="4"/>
                  <a:pt x="1703" y="11"/>
                </a:cubicBezTo>
                <a:cubicBezTo>
                  <a:pt x="1260" y="54"/>
                  <a:pt x="818" y="227"/>
                  <a:pt x="503" y="551"/>
                </a:cubicBezTo>
                <a:cubicBezTo>
                  <a:pt x="150" y="913"/>
                  <a:pt x="38" y="1411"/>
                  <a:pt x="20" y="1903"/>
                </a:cubicBezTo>
                <a:cubicBezTo>
                  <a:pt x="0" y="2484"/>
                  <a:pt x="46" y="3073"/>
                  <a:pt x="66" y="3654"/>
                </a:cubicBezTo>
                <a:cubicBezTo>
                  <a:pt x="86" y="4273"/>
                  <a:pt x="107" y="4891"/>
                  <a:pt x="127" y="5509"/>
                </a:cubicBezTo>
                <a:lnTo>
                  <a:pt x="374" y="12928"/>
                </a:lnTo>
                <a:cubicBezTo>
                  <a:pt x="376" y="12996"/>
                  <a:pt x="429" y="13044"/>
                  <a:pt x="492" y="13044"/>
                </a:cubicBezTo>
                <a:cubicBezTo>
                  <a:pt x="501" y="13044"/>
                  <a:pt x="511" y="13043"/>
                  <a:pt x="520" y="13041"/>
                </a:cubicBezTo>
                <a:cubicBezTo>
                  <a:pt x="1437" y="12830"/>
                  <a:pt x="2365" y="12670"/>
                  <a:pt x="3299" y="12564"/>
                </a:cubicBezTo>
                <a:cubicBezTo>
                  <a:pt x="4235" y="12458"/>
                  <a:pt x="5175" y="12406"/>
                  <a:pt x="6116" y="12406"/>
                </a:cubicBezTo>
                <a:cubicBezTo>
                  <a:pt x="6835" y="12406"/>
                  <a:pt x="7554" y="12436"/>
                  <a:pt x="8271" y="12496"/>
                </a:cubicBezTo>
                <a:cubicBezTo>
                  <a:pt x="8728" y="12533"/>
                  <a:pt x="9209" y="12577"/>
                  <a:pt x="9687" y="12577"/>
                </a:cubicBezTo>
                <a:cubicBezTo>
                  <a:pt x="10492" y="12577"/>
                  <a:pt x="11288" y="12454"/>
                  <a:pt x="11947" y="11977"/>
                </a:cubicBezTo>
                <a:lnTo>
                  <a:pt x="11947" y="11977"/>
                </a:lnTo>
                <a:cubicBezTo>
                  <a:pt x="11945" y="11988"/>
                  <a:pt x="11948" y="11993"/>
                  <a:pt x="11955" y="11993"/>
                </a:cubicBezTo>
                <a:cubicBezTo>
                  <a:pt x="12017" y="11993"/>
                  <a:pt x="12409" y="11534"/>
                  <a:pt x="12496" y="11300"/>
                </a:cubicBezTo>
                <a:cubicBezTo>
                  <a:pt x="12866" y="10319"/>
                  <a:pt x="13005" y="9208"/>
                  <a:pt x="12677" y="8195"/>
                </a:cubicBezTo>
                <a:cubicBezTo>
                  <a:pt x="12404" y="7349"/>
                  <a:pt x="11818" y="6569"/>
                  <a:pt x="11000" y="6188"/>
                </a:cubicBezTo>
                <a:cubicBezTo>
                  <a:pt x="10082" y="5759"/>
                  <a:pt x="9032" y="5924"/>
                  <a:pt x="8092" y="5581"/>
                </a:cubicBezTo>
                <a:cubicBezTo>
                  <a:pt x="7160" y="5240"/>
                  <a:pt x="6737" y="4324"/>
                  <a:pt x="6316" y="3499"/>
                </a:cubicBezTo>
                <a:cubicBezTo>
                  <a:pt x="5859" y="2602"/>
                  <a:pt x="5271" y="1802"/>
                  <a:pt x="4492" y="1159"/>
                </a:cubicBezTo>
                <a:cubicBezTo>
                  <a:pt x="3786" y="579"/>
                  <a:pt x="2870" y="1"/>
                  <a:pt x="1922"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13"/>
          <p:cNvSpPr/>
          <p:nvPr/>
        </p:nvSpPr>
        <p:spPr>
          <a:xfrm>
            <a:off x="-317690" y="-239105"/>
            <a:ext cx="3916858" cy="1383980"/>
          </a:xfrm>
          <a:custGeom>
            <a:avLst/>
            <a:gdLst/>
            <a:ahLst/>
            <a:cxnLst/>
            <a:rect l="l" t="t" r="r" b="b"/>
            <a:pathLst>
              <a:path w="24376" h="8613" extrusionOk="0">
                <a:moveTo>
                  <a:pt x="1748" y="0"/>
                </a:moveTo>
                <a:cubicBezTo>
                  <a:pt x="1709" y="0"/>
                  <a:pt x="1669" y="2"/>
                  <a:pt x="1629" y="7"/>
                </a:cubicBezTo>
                <a:cubicBezTo>
                  <a:pt x="1391" y="38"/>
                  <a:pt x="1250" y="176"/>
                  <a:pt x="1187" y="347"/>
                </a:cubicBezTo>
                <a:cubicBezTo>
                  <a:pt x="1033" y="773"/>
                  <a:pt x="935" y="1218"/>
                  <a:pt x="819" y="1650"/>
                </a:cubicBezTo>
                <a:cubicBezTo>
                  <a:pt x="701" y="2092"/>
                  <a:pt x="590" y="2536"/>
                  <a:pt x="496" y="2983"/>
                </a:cubicBezTo>
                <a:cubicBezTo>
                  <a:pt x="126" y="4733"/>
                  <a:pt x="0" y="6549"/>
                  <a:pt x="659" y="8271"/>
                </a:cubicBezTo>
                <a:cubicBezTo>
                  <a:pt x="678" y="8321"/>
                  <a:pt x="733" y="8346"/>
                  <a:pt x="790" y="8346"/>
                </a:cubicBezTo>
                <a:cubicBezTo>
                  <a:pt x="835" y="8346"/>
                  <a:pt x="881" y="8329"/>
                  <a:pt x="910" y="8296"/>
                </a:cubicBezTo>
                <a:cubicBezTo>
                  <a:pt x="1048" y="8134"/>
                  <a:pt x="1206" y="7983"/>
                  <a:pt x="1385" y="7843"/>
                </a:cubicBezTo>
                <a:cubicBezTo>
                  <a:pt x="2101" y="7284"/>
                  <a:pt x="3087" y="6944"/>
                  <a:pt x="4095" y="6849"/>
                </a:cubicBezTo>
                <a:cubicBezTo>
                  <a:pt x="4314" y="6828"/>
                  <a:pt x="4534" y="6818"/>
                  <a:pt x="4754" y="6818"/>
                </a:cubicBezTo>
                <a:cubicBezTo>
                  <a:pt x="5730" y="6818"/>
                  <a:pt x="6704" y="7012"/>
                  <a:pt x="7586" y="7328"/>
                </a:cubicBezTo>
                <a:cubicBezTo>
                  <a:pt x="8653" y="7708"/>
                  <a:pt x="9622" y="8264"/>
                  <a:pt x="10770" y="8502"/>
                </a:cubicBezTo>
                <a:cubicBezTo>
                  <a:pt x="11110" y="8573"/>
                  <a:pt x="11460" y="8612"/>
                  <a:pt x="11804" y="8612"/>
                </a:cubicBezTo>
                <a:cubicBezTo>
                  <a:pt x="12445" y="8612"/>
                  <a:pt x="13071" y="8476"/>
                  <a:pt x="13597" y="8154"/>
                </a:cubicBezTo>
                <a:cubicBezTo>
                  <a:pt x="14183" y="7795"/>
                  <a:pt x="14557" y="7273"/>
                  <a:pt x="14873" y="6761"/>
                </a:cubicBezTo>
                <a:cubicBezTo>
                  <a:pt x="15208" y="6214"/>
                  <a:pt x="15488" y="5645"/>
                  <a:pt x="15900" y="5129"/>
                </a:cubicBezTo>
                <a:cubicBezTo>
                  <a:pt x="16333" y="4590"/>
                  <a:pt x="16925" y="4168"/>
                  <a:pt x="17743" y="4015"/>
                </a:cubicBezTo>
                <a:cubicBezTo>
                  <a:pt x="18117" y="3945"/>
                  <a:pt x="18497" y="3924"/>
                  <a:pt x="18879" y="3924"/>
                </a:cubicBezTo>
                <a:cubicBezTo>
                  <a:pt x="19431" y="3924"/>
                  <a:pt x="19988" y="3967"/>
                  <a:pt x="20538" y="3967"/>
                </a:cubicBezTo>
                <a:cubicBezTo>
                  <a:pt x="20675" y="3967"/>
                  <a:pt x="20811" y="3964"/>
                  <a:pt x="20947" y="3958"/>
                </a:cubicBezTo>
                <a:cubicBezTo>
                  <a:pt x="21449" y="3933"/>
                  <a:pt x="21952" y="3857"/>
                  <a:pt x="22403" y="3679"/>
                </a:cubicBezTo>
                <a:cubicBezTo>
                  <a:pt x="22808" y="3518"/>
                  <a:pt x="23157" y="3280"/>
                  <a:pt x="23433" y="3003"/>
                </a:cubicBezTo>
                <a:cubicBezTo>
                  <a:pt x="23951" y="2479"/>
                  <a:pt x="24196" y="1807"/>
                  <a:pt x="24066" y="1157"/>
                </a:cubicBezTo>
                <a:lnTo>
                  <a:pt x="24066" y="1157"/>
                </a:lnTo>
                <a:cubicBezTo>
                  <a:pt x="24067" y="1158"/>
                  <a:pt x="24069" y="1158"/>
                  <a:pt x="24071" y="1158"/>
                </a:cubicBezTo>
                <a:cubicBezTo>
                  <a:pt x="24093" y="1158"/>
                  <a:pt x="24117" y="1151"/>
                  <a:pt x="24142" y="1138"/>
                </a:cubicBezTo>
                <a:cubicBezTo>
                  <a:pt x="24292" y="1056"/>
                  <a:pt x="24376" y="935"/>
                  <a:pt x="24372" y="792"/>
                </a:cubicBezTo>
                <a:cubicBezTo>
                  <a:pt x="24363" y="440"/>
                  <a:pt x="23972" y="240"/>
                  <a:pt x="23550" y="217"/>
                </a:cubicBezTo>
                <a:cubicBezTo>
                  <a:pt x="23514" y="215"/>
                  <a:pt x="23478" y="215"/>
                  <a:pt x="23442" y="215"/>
                </a:cubicBezTo>
                <a:cubicBezTo>
                  <a:pt x="23211" y="215"/>
                  <a:pt x="22977" y="252"/>
                  <a:pt x="22750" y="280"/>
                </a:cubicBezTo>
                <a:cubicBezTo>
                  <a:pt x="22445" y="317"/>
                  <a:pt x="22139" y="351"/>
                  <a:pt x="21832" y="383"/>
                </a:cubicBezTo>
                <a:cubicBezTo>
                  <a:pt x="20628" y="507"/>
                  <a:pt x="19418" y="590"/>
                  <a:pt x="18207" y="648"/>
                </a:cubicBezTo>
                <a:cubicBezTo>
                  <a:pt x="15784" y="762"/>
                  <a:pt x="13357" y="774"/>
                  <a:pt x="10932" y="789"/>
                </a:cubicBezTo>
                <a:cubicBezTo>
                  <a:pt x="10568" y="791"/>
                  <a:pt x="10203" y="793"/>
                  <a:pt x="9838" y="793"/>
                </a:cubicBezTo>
                <a:cubicBezTo>
                  <a:pt x="7878" y="793"/>
                  <a:pt x="5909" y="743"/>
                  <a:pt x="3985" y="438"/>
                </a:cubicBezTo>
                <a:cubicBezTo>
                  <a:pt x="3423" y="348"/>
                  <a:pt x="2866" y="237"/>
                  <a:pt x="2318" y="100"/>
                </a:cubicBezTo>
                <a:cubicBezTo>
                  <a:pt x="2134" y="55"/>
                  <a:pt x="1943" y="0"/>
                  <a:pt x="1748"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13"/>
          <p:cNvSpPr/>
          <p:nvPr/>
        </p:nvSpPr>
        <p:spPr>
          <a:xfrm>
            <a:off x="5829867" y="-831076"/>
            <a:ext cx="4345244" cy="3055586"/>
          </a:xfrm>
          <a:custGeom>
            <a:avLst/>
            <a:gdLst/>
            <a:ahLst/>
            <a:cxnLst/>
            <a:rect l="l" t="t" r="r" b="b"/>
            <a:pathLst>
              <a:path w="27042" h="19016" extrusionOk="0">
                <a:moveTo>
                  <a:pt x="5311" y="0"/>
                </a:moveTo>
                <a:cubicBezTo>
                  <a:pt x="5179" y="0"/>
                  <a:pt x="5075" y="178"/>
                  <a:pt x="5211" y="262"/>
                </a:cubicBezTo>
                <a:cubicBezTo>
                  <a:pt x="5431" y="399"/>
                  <a:pt x="5652" y="530"/>
                  <a:pt x="5876" y="657"/>
                </a:cubicBezTo>
                <a:cubicBezTo>
                  <a:pt x="3749" y="1565"/>
                  <a:pt x="1452" y="2798"/>
                  <a:pt x="713" y="5101"/>
                </a:cubicBezTo>
                <a:cubicBezTo>
                  <a:pt x="0" y="7321"/>
                  <a:pt x="1219" y="10007"/>
                  <a:pt x="3411" y="10856"/>
                </a:cubicBezTo>
                <a:cubicBezTo>
                  <a:pt x="3728" y="10979"/>
                  <a:pt x="4069" y="11058"/>
                  <a:pt x="4406" y="11058"/>
                </a:cubicBezTo>
                <a:cubicBezTo>
                  <a:pt x="4688" y="11058"/>
                  <a:pt x="4968" y="11003"/>
                  <a:pt x="5229" y="10871"/>
                </a:cubicBezTo>
                <a:cubicBezTo>
                  <a:pt x="5743" y="10614"/>
                  <a:pt x="6086" y="10140"/>
                  <a:pt x="6367" y="9654"/>
                </a:cubicBezTo>
                <a:cubicBezTo>
                  <a:pt x="6660" y="9147"/>
                  <a:pt x="6901" y="8604"/>
                  <a:pt x="7258" y="8138"/>
                </a:cubicBezTo>
                <a:cubicBezTo>
                  <a:pt x="7586" y="7709"/>
                  <a:pt x="8056" y="7408"/>
                  <a:pt x="8567" y="7243"/>
                </a:cubicBezTo>
                <a:cubicBezTo>
                  <a:pt x="8835" y="7156"/>
                  <a:pt x="9122" y="7107"/>
                  <a:pt x="9407" y="7107"/>
                </a:cubicBezTo>
                <a:cubicBezTo>
                  <a:pt x="9658" y="7107"/>
                  <a:pt x="9908" y="7145"/>
                  <a:pt x="10143" y="7227"/>
                </a:cubicBezTo>
                <a:cubicBezTo>
                  <a:pt x="10681" y="7416"/>
                  <a:pt x="11050" y="7824"/>
                  <a:pt x="11259" y="8347"/>
                </a:cubicBezTo>
                <a:cubicBezTo>
                  <a:pt x="11495" y="8938"/>
                  <a:pt x="11543" y="9582"/>
                  <a:pt x="11752" y="10181"/>
                </a:cubicBezTo>
                <a:cubicBezTo>
                  <a:pt x="11957" y="10769"/>
                  <a:pt x="12358" y="11405"/>
                  <a:pt x="12983" y="11603"/>
                </a:cubicBezTo>
                <a:cubicBezTo>
                  <a:pt x="13117" y="11646"/>
                  <a:pt x="13250" y="11665"/>
                  <a:pt x="13380" y="11665"/>
                </a:cubicBezTo>
                <a:cubicBezTo>
                  <a:pt x="13765" y="11665"/>
                  <a:pt x="14132" y="11502"/>
                  <a:pt x="14481" y="11319"/>
                </a:cubicBezTo>
                <a:cubicBezTo>
                  <a:pt x="14811" y="11146"/>
                  <a:pt x="15183" y="10926"/>
                  <a:pt x="15563" y="10926"/>
                </a:cubicBezTo>
                <a:cubicBezTo>
                  <a:pt x="15675" y="10926"/>
                  <a:pt x="15789" y="10946"/>
                  <a:pt x="15902" y="10992"/>
                </a:cubicBezTo>
                <a:cubicBezTo>
                  <a:pt x="16505" y="11236"/>
                  <a:pt x="16731" y="12009"/>
                  <a:pt x="16886" y="12576"/>
                </a:cubicBezTo>
                <a:cubicBezTo>
                  <a:pt x="17067" y="13246"/>
                  <a:pt x="17237" y="13920"/>
                  <a:pt x="17447" y="14583"/>
                </a:cubicBezTo>
                <a:cubicBezTo>
                  <a:pt x="17859" y="15878"/>
                  <a:pt x="18454" y="17143"/>
                  <a:pt x="19512" y="18032"/>
                </a:cubicBezTo>
                <a:cubicBezTo>
                  <a:pt x="20225" y="18631"/>
                  <a:pt x="21110" y="19015"/>
                  <a:pt x="22020" y="19015"/>
                </a:cubicBezTo>
                <a:cubicBezTo>
                  <a:pt x="22330" y="19015"/>
                  <a:pt x="22643" y="18971"/>
                  <a:pt x="22954" y="18875"/>
                </a:cubicBezTo>
                <a:cubicBezTo>
                  <a:pt x="24002" y="18552"/>
                  <a:pt x="24786" y="17702"/>
                  <a:pt x="25334" y="16784"/>
                </a:cubicBezTo>
                <a:cubicBezTo>
                  <a:pt x="25931" y="15784"/>
                  <a:pt x="26309" y="14669"/>
                  <a:pt x="26587" y="13543"/>
                </a:cubicBezTo>
                <a:cubicBezTo>
                  <a:pt x="26872" y="12393"/>
                  <a:pt x="27042" y="11178"/>
                  <a:pt x="26859" y="9998"/>
                </a:cubicBezTo>
                <a:cubicBezTo>
                  <a:pt x="26669" y="8763"/>
                  <a:pt x="26045" y="7686"/>
                  <a:pt x="25037" y="6940"/>
                </a:cubicBezTo>
                <a:cubicBezTo>
                  <a:pt x="23865" y="6071"/>
                  <a:pt x="22401" y="5638"/>
                  <a:pt x="21023" y="5219"/>
                </a:cubicBezTo>
                <a:cubicBezTo>
                  <a:pt x="19511" y="4758"/>
                  <a:pt x="17976" y="4376"/>
                  <a:pt x="16442" y="3995"/>
                </a:cubicBezTo>
                <a:cubicBezTo>
                  <a:pt x="13377" y="3236"/>
                  <a:pt x="10276" y="2484"/>
                  <a:pt x="7410" y="1122"/>
                </a:cubicBezTo>
                <a:cubicBezTo>
                  <a:pt x="7124" y="986"/>
                  <a:pt x="6842" y="844"/>
                  <a:pt x="6563" y="695"/>
                </a:cubicBezTo>
                <a:cubicBezTo>
                  <a:pt x="6622" y="671"/>
                  <a:pt x="6682" y="645"/>
                  <a:pt x="6742" y="621"/>
                </a:cubicBezTo>
                <a:cubicBezTo>
                  <a:pt x="6901" y="557"/>
                  <a:pt x="6828" y="333"/>
                  <a:pt x="6684" y="333"/>
                </a:cubicBezTo>
                <a:cubicBezTo>
                  <a:pt x="6666" y="333"/>
                  <a:pt x="6646" y="336"/>
                  <a:pt x="6625" y="345"/>
                </a:cubicBezTo>
                <a:cubicBezTo>
                  <a:pt x="6492" y="400"/>
                  <a:pt x="6358" y="454"/>
                  <a:pt x="6223" y="510"/>
                </a:cubicBezTo>
                <a:cubicBezTo>
                  <a:pt x="5943" y="355"/>
                  <a:pt x="5666" y="194"/>
                  <a:pt x="5394" y="25"/>
                </a:cubicBezTo>
                <a:cubicBezTo>
                  <a:pt x="5366" y="8"/>
                  <a:pt x="5338" y="0"/>
                  <a:pt x="5311"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13"/>
          <p:cNvSpPr txBox="1">
            <a:spLocks noGrp="1"/>
          </p:cNvSpPr>
          <p:nvPr>
            <p:ph type="title"/>
          </p:nvPr>
        </p:nvSpPr>
        <p:spPr>
          <a:xfrm>
            <a:off x="2288175" y="673625"/>
            <a:ext cx="45678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287" name="Google Shape;287;p13"/>
          <p:cNvSpPr txBox="1">
            <a:spLocks noGrp="1"/>
          </p:cNvSpPr>
          <p:nvPr>
            <p:ph type="title" idx="2"/>
          </p:nvPr>
        </p:nvSpPr>
        <p:spPr>
          <a:xfrm>
            <a:off x="800269" y="1911450"/>
            <a:ext cx="2305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88" name="Google Shape;288;p13"/>
          <p:cNvSpPr txBox="1">
            <a:spLocks noGrp="1"/>
          </p:cNvSpPr>
          <p:nvPr>
            <p:ph type="subTitle" idx="1"/>
          </p:nvPr>
        </p:nvSpPr>
        <p:spPr>
          <a:xfrm>
            <a:off x="704869" y="2650375"/>
            <a:ext cx="24963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289" name="Google Shape;289;p13"/>
          <p:cNvSpPr txBox="1">
            <a:spLocks noGrp="1"/>
          </p:cNvSpPr>
          <p:nvPr>
            <p:ph type="title" idx="3"/>
          </p:nvPr>
        </p:nvSpPr>
        <p:spPr>
          <a:xfrm>
            <a:off x="3419624" y="1911450"/>
            <a:ext cx="2305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90" name="Google Shape;290;p13"/>
          <p:cNvSpPr txBox="1">
            <a:spLocks noGrp="1"/>
          </p:cNvSpPr>
          <p:nvPr>
            <p:ph type="subTitle" idx="4"/>
          </p:nvPr>
        </p:nvSpPr>
        <p:spPr>
          <a:xfrm>
            <a:off x="3324974" y="2650375"/>
            <a:ext cx="24960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291" name="Google Shape;291;p13"/>
          <p:cNvSpPr txBox="1">
            <a:spLocks noGrp="1"/>
          </p:cNvSpPr>
          <p:nvPr>
            <p:ph type="title" idx="5"/>
          </p:nvPr>
        </p:nvSpPr>
        <p:spPr>
          <a:xfrm>
            <a:off x="800269" y="3344850"/>
            <a:ext cx="2305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92" name="Google Shape;292;p13"/>
          <p:cNvSpPr txBox="1">
            <a:spLocks noGrp="1"/>
          </p:cNvSpPr>
          <p:nvPr>
            <p:ph type="subTitle" idx="6"/>
          </p:nvPr>
        </p:nvSpPr>
        <p:spPr>
          <a:xfrm>
            <a:off x="704869" y="4083775"/>
            <a:ext cx="24963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293" name="Google Shape;293;p13"/>
          <p:cNvSpPr txBox="1">
            <a:spLocks noGrp="1"/>
          </p:cNvSpPr>
          <p:nvPr>
            <p:ph type="title" idx="7"/>
          </p:nvPr>
        </p:nvSpPr>
        <p:spPr>
          <a:xfrm>
            <a:off x="3419624" y="3344850"/>
            <a:ext cx="2305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94" name="Google Shape;294;p13"/>
          <p:cNvSpPr txBox="1">
            <a:spLocks noGrp="1"/>
          </p:cNvSpPr>
          <p:nvPr>
            <p:ph type="subTitle" idx="8"/>
          </p:nvPr>
        </p:nvSpPr>
        <p:spPr>
          <a:xfrm>
            <a:off x="3324749" y="4083775"/>
            <a:ext cx="24960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295" name="Google Shape;295;p13"/>
          <p:cNvSpPr txBox="1">
            <a:spLocks noGrp="1"/>
          </p:cNvSpPr>
          <p:nvPr>
            <p:ph type="title" idx="9"/>
          </p:nvPr>
        </p:nvSpPr>
        <p:spPr>
          <a:xfrm>
            <a:off x="6038978" y="1911450"/>
            <a:ext cx="2305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96" name="Google Shape;296;p13"/>
          <p:cNvSpPr txBox="1">
            <a:spLocks noGrp="1"/>
          </p:cNvSpPr>
          <p:nvPr>
            <p:ph type="subTitle" idx="13"/>
          </p:nvPr>
        </p:nvSpPr>
        <p:spPr>
          <a:xfrm>
            <a:off x="5944778" y="2650375"/>
            <a:ext cx="24939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297" name="Google Shape;297;p13"/>
          <p:cNvSpPr txBox="1">
            <a:spLocks noGrp="1"/>
          </p:cNvSpPr>
          <p:nvPr>
            <p:ph type="title" idx="14"/>
          </p:nvPr>
        </p:nvSpPr>
        <p:spPr>
          <a:xfrm>
            <a:off x="6038978" y="3344850"/>
            <a:ext cx="2305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98" name="Google Shape;298;p13"/>
          <p:cNvSpPr txBox="1">
            <a:spLocks noGrp="1"/>
          </p:cNvSpPr>
          <p:nvPr>
            <p:ph type="subTitle" idx="15"/>
          </p:nvPr>
        </p:nvSpPr>
        <p:spPr>
          <a:xfrm>
            <a:off x="5944328" y="4083775"/>
            <a:ext cx="24948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grpSp>
        <p:nvGrpSpPr>
          <p:cNvPr id="299" name="Google Shape;299;p13"/>
          <p:cNvGrpSpPr/>
          <p:nvPr/>
        </p:nvGrpSpPr>
        <p:grpSpPr>
          <a:xfrm rot="-900055">
            <a:off x="1167109" y="4603778"/>
            <a:ext cx="215934" cy="195605"/>
            <a:chOff x="1640475" y="1197075"/>
            <a:chExt cx="55475" cy="50250"/>
          </a:xfrm>
        </p:grpSpPr>
        <p:sp>
          <p:nvSpPr>
            <p:cNvPr id="300" name="Google Shape;300;p1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1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1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3" name="Google Shape;303;p13"/>
          <p:cNvGrpSpPr/>
          <p:nvPr/>
        </p:nvGrpSpPr>
        <p:grpSpPr>
          <a:xfrm rot="-8100037">
            <a:off x="377992" y="990483"/>
            <a:ext cx="359745" cy="325869"/>
            <a:chOff x="1640475" y="1197075"/>
            <a:chExt cx="55475" cy="50250"/>
          </a:xfrm>
        </p:grpSpPr>
        <p:sp>
          <p:nvSpPr>
            <p:cNvPr id="304" name="Google Shape;304;p1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1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1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7" name="Google Shape;307;p13"/>
          <p:cNvSpPr/>
          <p:nvPr/>
        </p:nvSpPr>
        <p:spPr>
          <a:xfrm rot="9000131" flipH="1">
            <a:off x="391072" y="296850"/>
            <a:ext cx="434381" cy="10175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13"/>
          <p:cNvSpPr/>
          <p:nvPr/>
        </p:nvSpPr>
        <p:spPr>
          <a:xfrm rot="-9899901" flipH="1">
            <a:off x="4997960" y="4783869"/>
            <a:ext cx="545173" cy="127720"/>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9" name="Google Shape;309;p13"/>
          <p:cNvGrpSpPr/>
          <p:nvPr/>
        </p:nvGrpSpPr>
        <p:grpSpPr>
          <a:xfrm rot="-5399917">
            <a:off x="6572843" y="4726244"/>
            <a:ext cx="228601" cy="207085"/>
            <a:chOff x="1640475" y="1197075"/>
            <a:chExt cx="55475" cy="50250"/>
          </a:xfrm>
        </p:grpSpPr>
        <p:sp>
          <p:nvSpPr>
            <p:cNvPr id="310" name="Google Shape;310;p1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1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1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3" name="Google Shape;313;p13"/>
          <p:cNvSpPr/>
          <p:nvPr/>
        </p:nvSpPr>
        <p:spPr>
          <a:xfrm rot="-143173" flipH="1">
            <a:off x="2772855" y="285646"/>
            <a:ext cx="970033" cy="22723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4" name="Google Shape;314;p13"/>
          <p:cNvGrpSpPr/>
          <p:nvPr/>
        </p:nvGrpSpPr>
        <p:grpSpPr>
          <a:xfrm rot="-8100136">
            <a:off x="8520138" y="497852"/>
            <a:ext cx="296715" cy="268776"/>
            <a:chOff x="1640475" y="1197075"/>
            <a:chExt cx="55475" cy="50250"/>
          </a:xfrm>
        </p:grpSpPr>
        <p:sp>
          <p:nvSpPr>
            <p:cNvPr id="315" name="Google Shape;315;p1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1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1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8" name="Google Shape;318;p13"/>
          <p:cNvSpPr/>
          <p:nvPr/>
        </p:nvSpPr>
        <p:spPr>
          <a:xfrm rot="-2700202">
            <a:off x="-77262" y="3989952"/>
            <a:ext cx="1057332" cy="823806"/>
          </a:xfrm>
          <a:custGeom>
            <a:avLst/>
            <a:gdLst/>
            <a:ahLst/>
            <a:cxnLst/>
            <a:rect l="l" t="t" r="r" b="b"/>
            <a:pathLst>
              <a:path w="17601" h="16033" extrusionOk="0">
                <a:moveTo>
                  <a:pt x="16107" y="0"/>
                </a:moveTo>
                <a:cubicBezTo>
                  <a:pt x="16093" y="0"/>
                  <a:pt x="16078" y="6"/>
                  <a:pt x="16067" y="16"/>
                </a:cubicBezTo>
                <a:cubicBezTo>
                  <a:pt x="16046" y="38"/>
                  <a:pt x="16045" y="73"/>
                  <a:pt x="16066" y="94"/>
                </a:cubicBezTo>
                <a:lnTo>
                  <a:pt x="16107" y="137"/>
                </a:lnTo>
                <a:cubicBezTo>
                  <a:pt x="16118" y="149"/>
                  <a:pt x="16132" y="154"/>
                  <a:pt x="16147" y="154"/>
                </a:cubicBezTo>
                <a:cubicBezTo>
                  <a:pt x="16161" y="154"/>
                  <a:pt x="16175" y="150"/>
                  <a:pt x="16185" y="139"/>
                </a:cubicBezTo>
                <a:cubicBezTo>
                  <a:pt x="16207" y="119"/>
                  <a:pt x="16208" y="84"/>
                  <a:pt x="16188" y="61"/>
                </a:cubicBezTo>
                <a:lnTo>
                  <a:pt x="16146" y="17"/>
                </a:lnTo>
                <a:cubicBezTo>
                  <a:pt x="16136" y="6"/>
                  <a:pt x="16121" y="0"/>
                  <a:pt x="16107" y="0"/>
                </a:cubicBezTo>
                <a:close/>
                <a:moveTo>
                  <a:pt x="16632" y="649"/>
                </a:moveTo>
                <a:cubicBezTo>
                  <a:pt x="16621" y="649"/>
                  <a:pt x="16610" y="652"/>
                  <a:pt x="16600" y="658"/>
                </a:cubicBezTo>
                <a:cubicBezTo>
                  <a:pt x="16576" y="675"/>
                  <a:pt x="16568" y="710"/>
                  <a:pt x="16587" y="735"/>
                </a:cubicBezTo>
                <a:cubicBezTo>
                  <a:pt x="16729" y="945"/>
                  <a:pt x="16857" y="1168"/>
                  <a:pt x="16968" y="1401"/>
                </a:cubicBezTo>
                <a:cubicBezTo>
                  <a:pt x="16977" y="1420"/>
                  <a:pt x="16998" y="1432"/>
                  <a:pt x="17018" y="1432"/>
                </a:cubicBezTo>
                <a:cubicBezTo>
                  <a:pt x="17027" y="1432"/>
                  <a:pt x="17034" y="1431"/>
                  <a:pt x="17043" y="1426"/>
                </a:cubicBezTo>
                <a:cubicBezTo>
                  <a:pt x="17069" y="1414"/>
                  <a:pt x="17081" y="1380"/>
                  <a:pt x="17068" y="1353"/>
                </a:cubicBezTo>
                <a:cubicBezTo>
                  <a:pt x="16955" y="1116"/>
                  <a:pt x="16824" y="887"/>
                  <a:pt x="16678" y="673"/>
                </a:cubicBezTo>
                <a:cubicBezTo>
                  <a:pt x="16667" y="657"/>
                  <a:pt x="16650" y="649"/>
                  <a:pt x="16632" y="649"/>
                </a:cubicBezTo>
                <a:close/>
                <a:moveTo>
                  <a:pt x="17302" y="2043"/>
                </a:moveTo>
                <a:cubicBezTo>
                  <a:pt x="17296" y="2043"/>
                  <a:pt x="17291" y="2044"/>
                  <a:pt x="17285" y="2046"/>
                </a:cubicBezTo>
                <a:cubicBezTo>
                  <a:pt x="17255" y="2055"/>
                  <a:pt x="17239" y="2086"/>
                  <a:pt x="17248" y="2115"/>
                </a:cubicBezTo>
                <a:cubicBezTo>
                  <a:pt x="17324" y="2359"/>
                  <a:pt x="17382" y="2610"/>
                  <a:pt x="17423" y="2863"/>
                </a:cubicBezTo>
                <a:cubicBezTo>
                  <a:pt x="17427" y="2890"/>
                  <a:pt x="17451" y="2909"/>
                  <a:pt x="17477" y="2909"/>
                </a:cubicBezTo>
                <a:lnTo>
                  <a:pt x="17486" y="2909"/>
                </a:lnTo>
                <a:cubicBezTo>
                  <a:pt x="17517" y="2904"/>
                  <a:pt x="17537" y="2875"/>
                  <a:pt x="17532" y="2845"/>
                </a:cubicBezTo>
                <a:cubicBezTo>
                  <a:pt x="17491" y="2588"/>
                  <a:pt x="17432" y="2331"/>
                  <a:pt x="17355" y="2082"/>
                </a:cubicBezTo>
                <a:cubicBezTo>
                  <a:pt x="17347" y="2059"/>
                  <a:pt x="17325" y="2043"/>
                  <a:pt x="17302" y="2043"/>
                </a:cubicBezTo>
                <a:close/>
                <a:moveTo>
                  <a:pt x="17544" y="3572"/>
                </a:moveTo>
                <a:cubicBezTo>
                  <a:pt x="17513" y="3572"/>
                  <a:pt x="17488" y="3597"/>
                  <a:pt x="17489" y="3627"/>
                </a:cubicBezTo>
                <a:lnTo>
                  <a:pt x="17489" y="3701"/>
                </a:lnTo>
                <a:cubicBezTo>
                  <a:pt x="17489" y="3933"/>
                  <a:pt x="17474" y="4166"/>
                  <a:pt x="17443" y="4393"/>
                </a:cubicBezTo>
                <a:cubicBezTo>
                  <a:pt x="17439" y="4424"/>
                  <a:pt x="17460" y="4452"/>
                  <a:pt x="17490" y="4456"/>
                </a:cubicBezTo>
                <a:lnTo>
                  <a:pt x="17498" y="4456"/>
                </a:lnTo>
                <a:cubicBezTo>
                  <a:pt x="17526" y="4456"/>
                  <a:pt x="17549" y="4436"/>
                  <a:pt x="17553" y="4408"/>
                </a:cubicBezTo>
                <a:cubicBezTo>
                  <a:pt x="17584" y="4176"/>
                  <a:pt x="17600" y="3938"/>
                  <a:pt x="17600" y="3701"/>
                </a:cubicBezTo>
                <a:lnTo>
                  <a:pt x="17600" y="3626"/>
                </a:lnTo>
                <a:cubicBezTo>
                  <a:pt x="17599" y="3595"/>
                  <a:pt x="17575" y="3572"/>
                  <a:pt x="17545" y="3572"/>
                </a:cubicBezTo>
                <a:close/>
                <a:moveTo>
                  <a:pt x="17335" y="5103"/>
                </a:moveTo>
                <a:cubicBezTo>
                  <a:pt x="17311" y="5103"/>
                  <a:pt x="17289" y="5119"/>
                  <a:pt x="17282" y="5143"/>
                </a:cubicBezTo>
                <a:cubicBezTo>
                  <a:pt x="17247" y="5258"/>
                  <a:pt x="17208" y="5373"/>
                  <a:pt x="17166" y="5483"/>
                </a:cubicBezTo>
                <a:cubicBezTo>
                  <a:pt x="17117" y="5608"/>
                  <a:pt x="17063" y="5734"/>
                  <a:pt x="17003" y="5857"/>
                </a:cubicBezTo>
                <a:cubicBezTo>
                  <a:pt x="16989" y="5884"/>
                  <a:pt x="17001" y="5917"/>
                  <a:pt x="17029" y="5931"/>
                </a:cubicBezTo>
                <a:cubicBezTo>
                  <a:pt x="17036" y="5935"/>
                  <a:pt x="17045" y="5937"/>
                  <a:pt x="17052" y="5937"/>
                </a:cubicBezTo>
                <a:cubicBezTo>
                  <a:pt x="17073" y="5937"/>
                  <a:pt x="17093" y="5925"/>
                  <a:pt x="17102" y="5906"/>
                </a:cubicBezTo>
                <a:cubicBezTo>
                  <a:pt x="17163" y="5780"/>
                  <a:pt x="17220" y="5650"/>
                  <a:pt x="17269" y="5522"/>
                </a:cubicBezTo>
                <a:cubicBezTo>
                  <a:pt x="17313" y="5409"/>
                  <a:pt x="17352" y="5293"/>
                  <a:pt x="17388" y="5175"/>
                </a:cubicBezTo>
                <a:cubicBezTo>
                  <a:pt x="17396" y="5145"/>
                  <a:pt x="17380" y="5115"/>
                  <a:pt x="17350" y="5106"/>
                </a:cubicBezTo>
                <a:cubicBezTo>
                  <a:pt x="17345" y="5104"/>
                  <a:pt x="17340" y="5103"/>
                  <a:pt x="17335" y="5103"/>
                </a:cubicBezTo>
                <a:close/>
                <a:moveTo>
                  <a:pt x="16660" y="6494"/>
                </a:moveTo>
                <a:cubicBezTo>
                  <a:pt x="16643" y="6494"/>
                  <a:pt x="16626" y="6503"/>
                  <a:pt x="16614" y="6518"/>
                </a:cubicBezTo>
                <a:cubicBezTo>
                  <a:pt x="16470" y="6726"/>
                  <a:pt x="16307" y="6927"/>
                  <a:pt x="16130" y="7114"/>
                </a:cubicBezTo>
                <a:cubicBezTo>
                  <a:pt x="16110" y="7136"/>
                  <a:pt x="16111" y="7172"/>
                  <a:pt x="16134" y="7192"/>
                </a:cubicBezTo>
                <a:cubicBezTo>
                  <a:pt x="16144" y="7203"/>
                  <a:pt x="16157" y="7208"/>
                  <a:pt x="16171" y="7208"/>
                </a:cubicBezTo>
                <a:cubicBezTo>
                  <a:pt x="16186" y="7208"/>
                  <a:pt x="16201" y="7202"/>
                  <a:pt x="16212" y="7190"/>
                </a:cubicBezTo>
                <a:cubicBezTo>
                  <a:pt x="16391" y="6999"/>
                  <a:pt x="16558" y="6795"/>
                  <a:pt x="16705" y="6581"/>
                </a:cubicBezTo>
                <a:cubicBezTo>
                  <a:pt x="16723" y="6556"/>
                  <a:pt x="16717" y="6522"/>
                  <a:pt x="16691" y="6504"/>
                </a:cubicBezTo>
                <a:cubicBezTo>
                  <a:pt x="16682" y="6497"/>
                  <a:pt x="16671" y="6494"/>
                  <a:pt x="16660" y="6494"/>
                </a:cubicBezTo>
                <a:close/>
                <a:moveTo>
                  <a:pt x="15601" y="7622"/>
                </a:moveTo>
                <a:cubicBezTo>
                  <a:pt x="15588" y="7622"/>
                  <a:pt x="15576" y="7626"/>
                  <a:pt x="15566" y="7634"/>
                </a:cubicBezTo>
                <a:cubicBezTo>
                  <a:pt x="15367" y="7793"/>
                  <a:pt x="15154" y="7941"/>
                  <a:pt x="14934" y="8070"/>
                </a:cubicBezTo>
                <a:cubicBezTo>
                  <a:pt x="14907" y="8085"/>
                  <a:pt x="14899" y="8119"/>
                  <a:pt x="14915" y="8146"/>
                </a:cubicBezTo>
                <a:cubicBezTo>
                  <a:pt x="14924" y="8163"/>
                  <a:pt x="14943" y="8174"/>
                  <a:pt x="14962" y="8174"/>
                </a:cubicBezTo>
                <a:cubicBezTo>
                  <a:pt x="14971" y="8174"/>
                  <a:pt x="14981" y="8171"/>
                  <a:pt x="14990" y="8165"/>
                </a:cubicBezTo>
                <a:cubicBezTo>
                  <a:pt x="15215" y="8033"/>
                  <a:pt x="15432" y="7883"/>
                  <a:pt x="15636" y="7721"/>
                </a:cubicBezTo>
                <a:cubicBezTo>
                  <a:pt x="15659" y="7702"/>
                  <a:pt x="15664" y="7667"/>
                  <a:pt x="15644" y="7643"/>
                </a:cubicBezTo>
                <a:cubicBezTo>
                  <a:pt x="15633" y="7629"/>
                  <a:pt x="15617" y="7622"/>
                  <a:pt x="15601" y="7622"/>
                </a:cubicBezTo>
                <a:close/>
                <a:moveTo>
                  <a:pt x="14268" y="8408"/>
                </a:moveTo>
                <a:cubicBezTo>
                  <a:pt x="14261" y="8408"/>
                  <a:pt x="14254" y="8409"/>
                  <a:pt x="14247" y="8412"/>
                </a:cubicBezTo>
                <a:cubicBezTo>
                  <a:pt x="14009" y="8509"/>
                  <a:pt x="13763" y="8590"/>
                  <a:pt x="13517" y="8650"/>
                </a:cubicBezTo>
                <a:cubicBezTo>
                  <a:pt x="13487" y="8658"/>
                  <a:pt x="13469" y="8688"/>
                  <a:pt x="13477" y="8717"/>
                </a:cubicBezTo>
                <a:cubicBezTo>
                  <a:pt x="13483" y="8743"/>
                  <a:pt x="13506" y="8759"/>
                  <a:pt x="13530" y="8759"/>
                </a:cubicBezTo>
                <a:cubicBezTo>
                  <a:pt x="13534" y="8759"/>
                  <a:pt x="13540" y="8759"/>
                  <a:pt x="13544" y="8758"/>
                </a:cubicBezTo>
                <a:cubicBezTo>
                  <a:pt x="13795" y="8696"/>
                  <a:pt x="14046" y="8614"/>
                  <a:pt x="14289" y="8515"/>
                </a:cubicBezTo>
                <a:cubicBezTo>
                  <a:pt x="14317" y="8503"/>
                  <a:pt x="14330" y="8471"/>
                  <a:pt x="14319" y="8442"/>
                </a:cubicBezTo>
                <a:cubicBezTo>
                  <a:pt x="14310" y="8421"/>
                  <a:pt x="14289" y="8408"/>
                  <a:pt x="14268" y="8408"/>
                </a:cubicBezTo>
                <a:close/>
                <a:moveTo>
                  <a:pt x="12768" y="8775"/>
                </a:moveTo>
                <a:cubicBezTo>
                  <a:pt x="12765" y="8775"/>
                  <a:pt x="12763" y="8775"/>
                  <a:pt x="12761" y="8775"/>
                </a:cubicBezTo>
                <a:lnTo>
                  <a:pt x="12730" y="8777"/>
                </a:lnTo>
                <a:cubicBezTo>
                  <a:pt x="12495" y="8795"/>
                  <a:pt x="12256" y="8800"/>
                  <a:pt x="11989" y="8803"/>
                </a:cubicBezTo>
                <a:cubicBezTo>
                  <a:pt x="11959" y="8803"/>
                  <a:pt x="11934" y="8828"/>
                  <a:pt x="11934" y="8858"/>
                </a:cubicBezTo>
                <a:cubicBezTo>
                  <a:pt x="11934" y="8889"/>
                  <a:pt x="11960" y="8914"/>
                  <a:pt x="11990" y="8914"/>
                </a:cubicBezTo>
                <a:lnTo>
                  <a:pt x="11991" y="8913"/>
                </a:lnTo>
                <a:cubicBezTo>
                  <a:pt x="12259" y="8911"/>
                  <a:pt x="12500" y="8907"/>
                  <a:pt x="12739" y="8888"/>
                </a:cubicBezTo>
                <a:lnTo>
                  <a:pt x="12771" y="8885"/>
                </a:lnTo>
                <a:cubicBezTo>
                  <a:pt x="12801" y="8883"/>
                  <a:pt x="12823" y="8856"/>
                  <a:pt x="12821" y="8825"/>
                </a:cubicBezTo>
                <a:cubicBezTo>
                  <a:pt x="12818" y="8797"/>
                  <a:pt x="12793" y="8775"/>
                  <a:pt x="12768" y="8775"/>
                </a:cubicBezTo>
                <a:close/>
                <a:moveTo>
                  <a:pt x="11216" y="8825"/>
                </a:moveTo>
                <a:cubicBezTo>
                  <a:pt x="11214" y="8825"/>
                  <a:pt x="11212" y="8825"/>
                  <a:pt x="11210" y="8825"/>
                </a:cubicBezTo>
                <a:cubicBezTo>
                  <a:pt x="10905" y="8847"/>
                  <a:pt x="10659" y="8886"/>
                  <a:pt x="10434" y="8951"/>
                </a:cubicBezTo>
                <a:cubicBezTo>
                  <a:pt x="10404" y="8960"/>
                  <a:pt x="10387" y="8991"/>
                  <a:pt x="10396" y="9020"/>
                </a:cubicBezTo>
                <a:cubicBezTo>
                  <a:pt x="10403" y="9044"/>
                  <a:pt x="10426" y="9060"/>
                  <a:pt x="10449" y="9060"/>
                </a:cubicBezTo>
                <a:cubicBezTo>
                  <a:pt x="10455" y="9060"/>
                  <a:pt x="10460" y="9059"/>
                  <a:pt x="10464" y="9058"/>
                </a:cubicBezTo>
                <a:cubicBezTo>
                  <a:pt x="10682" y="8995"/>
                  <a:pt x="10921" y="8957"/>
                  <a:pt x="11217" y="8935"/>
                </a:cubicBezTo>
                <a:cubicBezTo>
                  <a:pt x="11248" y="8933"/>
                  <a:pt x="11271" y="8908"/>
                  <a:pt x="11269" y="8877"/>
                </a:cubicBezTo>
                <a:cubicBezTo>
                  <a:pt x="11267" y="8848"/>
                  <a:pt x="11246" y="8825"/>
                  <a:pt x="11216" y="8825"/>
                </a:cubicBezTo>
                <a:close/>
                <a:moveTo>
                  <a:pt x="9755" y="9286"/>
                </a:moveTo>
                <a:cubicBezTo>
                  <a:pt x="9743" y="9286"/>
                  <a:pt x="9732" y="9289"/>
                  <a:pt x="9722" y="9296"/>
                </a:cubicBezTo>
                <a:cubicBezTo>
                  <a:pt x="9512" y="9452"/>
                  <a:pt x="9336" y="9642"/>
                  <a:pt x="9184" y="9877"/>
                </a:cubicBezTo>
                <a:cubicBezTo>
                  <a:pt x="9167" y="9902"/>
                  <a:pt x="9175" y="9936"/>
                  <a:pt x="9200" y="9952"/>
                </a:cubicBezTo>
                <a:cubicBezTo>
                  <a:pt x="9210" y="9959"/>
                  <a:pt x="9221" y="9962"/>
                  <a:pt x="9230" y="9962"/>
                </a:cubicBezTo>
                <a:cubicBezTo>
                  <a:pt x="9248" y="9962"/>
                  <a:pt x="9267" y="9952"/>
                  <a:pt x="9277" y="9936"/>
                </a:cubicBezTo>
                <a:cubicBezTo>
                  <a:pt x="9423" y="9713"/>
                  <a:pt x="9589" y="9533"/>
                  <a:pt x="9788" y="9386"/>
                </a:cubicBezTo>
                <a:cubicBezTo>
                  <a:pt x="9813" y="9367"/>
                  <a:pt x="9818" y="9333"/>
                  <a:pt x="9800" y="9308"/>
                </a:cubicBezTo>
                <a:cubicBezTo>
                  <a:pt x="9789" y="9294"/>
                  <a:pt x="9772" y="9286"/>
                  <a:pt x="9755" y="9286"/>
                </a:cubicBezTo>
                <a:close/>
                <a:moveTo>
                  <a:pt x="8896" y="10549"/>
                </a:moveTo>
                <a:cubicBezTo>
                  <a:pt x="8873" y="10549"/>
                  <a:pt x="8851" y="10563"/>
                  <a:pt x="8844" y="10586"/>
                </a:cubicBezTo>
                <a:cubicBezTo>
                  <a:pt x="8769" y="10795"/>
                  <a:pt x="8699" y="11034"/>
                  <a:pt x="8626" y="11337"/>
                </a:cubicBezTo>
                <a:cubicBezTo>
                  <a:pt x="8619" y="11367"/>
                  <a:pt x="8637" y="11397"/>
                  <a:pt x="8667" y="11404"/>
                </a:cubicBezTo>
                <a:cubicBezTo>
                  <a:pt x="8672" y="11405"/>
                  <a:pt x="8676" y="11405"/>
                  <a:pt x="8680" y="11405"/>
                </a:cubicBezTo>
                <a:cubicBezTo>
                  <a:pt x="8705" y="11405"/>
                  <a:pt x="8728" y="11388"/>
                  <a:pt x="8734" y="11363"/>
                </a:cubicBezTo>
                <a:cubicBezTo>
                  <a:pt x="8806" y="11063"/>
                  <a:pt x="8875" y="10828"/>
                  <a:pt x="8948" y="10623"/>
                </a:cubicBezTo>
                <a:cubicBezTo>
                  <a:pt x="8958" y="10594"/>
                  <a:pt x="8943" y="10562"/>
                  <a:pt x="8914" y="10552"/>
                </a:cubicBezTo>
                <a:cubicBezTo>
                  <a:pt x="8908" y="10550"/>
                  <a:pt x="8902" y="10549"/>
                  <a:pt x="8896" y="10549"/>
                </a:cubicBezTo>
                <a:close/>
                <a:moveTo>
                  <a:pt x="8508" y="12051"/>
                </a:moveTo>
                <a:cubicBezTo>
                  <a:pt x="8483" y="12051"/>
                  <a:pt x="8459" y="12069"/>
                  <a:pt x="8454" y="12095"/>
                </a:cubicBezTo>
                <a:cubicBezTo>
                  <a:pt x="8402" y="12320"/>
                  <a:pt x="8339" y="12585"/>
                  <a:pt x="8260" y="12842"/>
                </a:cubicBezTo>
                <a:cubicBezTo>
                  <a:pt x="8252" y="12872"/>
                  <a:pt x="8268" y="12903"/>
                  <a:pt x="8298" y="12912"/>
                </a:cubicBezTo>
                <a:cubicBezTo>
                  <a:pt x="8303" y="12914"/>
                  <a:pt x="8308" y="12915"/>
                  <a:pt x="8314" y="12915"/>
                </a:cubicBezTo>
                <a:cubicBezTo>
                  <a:pt x="8337" y="12915"/>
                  <a:pt x="8360" y="12899"/>
                  <a:pt x="8367" y="12875"/>
                </a:cubicBezTo>
                <a:cubicBezTo>
                  <a:pt x="8446" y="12615"/>
                  <a:pt x="8510" y="12346"/>
                  <a:pt x="8562" y="12120"/>
                </a:cubicBezTo>
                <a:cubicBezTo>
                  <a:pt x="8569" y="12090"/>
                  <a:pt x="8550" y="12060"/>
                  <a:pt x="8520" y="12053"/>
                </a:cubicBezTo>
                <a:cubicBezTo>
                  <a:pt x="8516" y="12052"/>
                  <a:pt x="8512" y="12051"/>
                  <a:pt x="8508" y="12051"/>
                </a:cubicBezTo>
                <a:close/>
                <a:moveTo>
                  <a:pt x="62" y="13056"/>
                </a:moveTo>
                <a:cubicBezTo>
                  <a:pt x="56" y="13056"/>
                  <a:pt x="50" y="13057"/>
                  <a:pt x="44" y="13059"/>
                </a:cubicBezTo>
                <a:cubicBezTo>
                  <a:pt x="16" y="13070"/>
                  <a:pt x="0" y="13102"/>
                  <a:pt x="11" y="13131"/>
                </a:cubicBezTo>
                <a:cubicBezTo>
                  <a:pt x="98" y="13374"/>
                  <a:pt x="211" y="13613"/>
                  <a:pt x="346" y="13841"/>
                </a:cubicBezTo>
                <a:cubicBezTo>
                  <a:pt x="356" y="13858"/>
                  <a:pt x="375" y="13868"/>
                  <a:pt x="393" y="13868"/>
                </a:cubicBezTo>
                <a:cubicBezTo>
                  <a:pt x="403" y="13868"/>
                  <a:pt x="414" y="13866"/>
                  <a:pt x="422" y="13860"/>
                </a:cubicBezTo>
                <a:cubicBezTo>
                  <a:pt x="448" y="13844"/>
                  <a:pt x="458" y="13810"/>
                  <a:pt x="442" y="13784"/>
                </a:cubicBezTo>
                <a:cubicBezTo>
                  <a:pt x="310" y="13562"/>
                  <a:pt x="200" y="13330"/>
                  <a:pt x="116" y="13093"/>
                </a:cubicBezTo>
                <a:cubicBezTo>
                  <a:pt x="107" y="13070"/>
                  <a:pt x="86" y="13056"/>
                  <a:pt x="62" y="13056"/>
                </a:cubicBezTo>
                <a:close/>
                <a:moveTo>
                  <a:pt x="8029" y="13524"/>
                </a:moveTo>
                <a:cubicBezTo>
                  <a:pt x="8008" y="13524"/>
                  <a:pt x="7989" y="13535"/>
                  <a:pt x="7979" y="13555"/>
                </a:cubicBezTo>
                <a:cubicBezTo>
                  <a:pt x="7865" y="13779"/>
                  <a:pt x="7727" y="13996"/>
                  <a:pt x="7570" y="14201"/>
                </a:cubicBezTo>
                <a:cubicBezTo>
                  <a:pt x="7551" y="14225"/>
                  <a:pt x="7556" y="14260"/>
                  <a:pt x="7580" y="14278"/>
                </a:cubicBezTo>
                <a:cubicBezTo>
                  <a:pt x="7590" y="14286"/>
                  <a:pt x="7602" y="14290"/>
                  <a:pt x="7614" y="14290"/>
                </a:cubicBezTo>
                <a:cubicBezTo>
                  <a:pt x="7631" y="14290"/>
                  <a:pt x="7647" y="14282"/>
                  <a:pt x="7658" y="14268"/>
                </a:cubicBezTo>
                <a:cubicBezTo>
                  <a:pt x="7819" y="14058"/>
                  <a:pt x="7961" y="13836"/>
                  <a:pt x="8079" y="13605"/>
                </a:cubicBezTo>
                <a:cubicBezTo>
                  <a:pt x="8093" y="13577"/>
                  <a:pt x="8081" y="13544"/>
                  <a:pt x="8054" y="13530"/>
                </a:cubicBezTo>
                <a:cubicBezTo>
                  <a:pt x="8046" y="13526"/>
                  <a:pt x="8037" y="13524"/>
                  <a:pt x="8029" y="13524"/>
                </a:cubicBezTo>
                <a:close/>
                <a:moveTo>
                  <a:pt x="849" y="14384"/>
                </a:moveTo>
                <a:cubicBezTo>
                  <a:pt x="836" y="14384"/>
                  <a:pt x="823" y="14388"/>
                  <a:pt x="812" y="14398"/>
                </a:cubicBezTo>
                <a:cubicBezTo>
                  <a:pt x="790" y="14418"/>
                  <a:pt x="788" y="14453"/>
                  <a:pt x="807" y="14477"/>
                </a:cubicBezTo>
                <a:cubicBezTo>
                  <a:pt x="978" y="14672"/>
                  <a:pt x="1169" y="14855"/>
                  <a:pt x="1373" y="15020"/>
                </a:cubicBezTo>
                <a:cubicBezTo>
                  <a:pt x="1383" y="15029"/>
                  <a:pt x="1396" y="15033"/>
                  <a:pt x="1407" y="15033"/>
                </a:cubicBezTo>
                <a:cubicBezTo>
                  <a:pt x="1423" y="15033"/>
                  <a:pt x="1439" y="15026"/>
                  <a:pt x="1451" y="15012"/>
                </a:cubicBezTo>
                <a:cubicBezTo>
                  <a:pt x="1470" y="14988"/>
                  <a:pt x="1466" y="14953"/>
                  <a:pt x="1443" y="14934"/>
                </a:cubicBezTo>
                <a:cubicBezTo>
                  <a:pt x="1244" y="14773"/>
                  <a:pt x="1058" y="14594"/>
                  <a:pt x="891" y="14403"/>
                </a:cubicBezTo>
                <a:cubicBezTo>
                  <a:pt x="880" y="14391"/>
                  <a:pt x="864" y="14384"/>
                  <a:pt x="849" y="14384"/>
                </a:cubicBezTo>
                <a:close/>
                <a:moveTo>
                  <a:pt x="7088" y="14749"/>
                </a:moveTo>
                <a:cubicBezTo>
                  <a:pt x="7075" y="14749"/>
                  <a:pt x="7062" y="14753"/>
                  <a:pt x="7051" y="14763"/>
                </a:cubicBezTo>
                <a:cubicBezTo>
                  <a:pt x="6863" y="14934"/>
                  <a:pt x="6659" y="15091"/>
                  <a:pt x="6443" y="15229"/>
                </a:cubicBezTo>
                <a:cubicBezTo>
                  <a:pt x="6416" y="15245"/>
                  <a:pt x="6409" y="15280"/>
                  <a:pt x="6426" y="15306"/>
                </a:cubicBezTo>
                <a:cubicBezTo>
                  <a:pt x="6437" y="15322"/>
                  <a:pt x="6454" y="15331"/>
                  <a:pt x="6472" y="15331"/>
                </a:cubicBezTo>
                <a:cubicBezTo>
                  <a:pt x="6483" y="15331"/>
                  <a:pt x="6493" y="15328"/>
                  <a:pt x="6502" y="15323"/>
                </a:cubicBezTo>
                <a:cubicBezTo>
                  <a:pt x="6723" y="15181"/>
                  <a:pt x="6933" y="15020"/>
                  <a:pt x="7126" y="14845"/>
                </a:cubicBezTo>
                <a:cubicBezTo>
                  <a:pt x="7148" y="14825"/>
                  <a:pt x="7150" y="14790"/>
                  <a:pt x="7129" y="14767"/>
                </a:cubicBezTo>
                <a:cubicBezTo>
                  <a:pt x="7118" y="14755"/>
                  <a:pt x="7103" y="14749"/>
                  <a:pt x="7088" y="14749"/>
                </a:cubicBezTo>
                <a:close/>
                <a:moveTo>
                  <a:pt x="2049" y="15357"/>
                </a:moveTo>
                <a:cubicBezTo>
                  <a:pt x="2030" y="15357"/>
                  <a:pt x="2011" y="15368"/>
                  <a:pt x="2001" y="15386"/>
                </a:cubicBezTo>
                <a:cubicBezTo>
                  <a:pt x="1986" y="15412"/>
                  <a:pt x="1996" y="15447"/>
                  <a:pt x="2023" y="15462"/>
                </a:cubicBezTo>
                <a:cubicBezTo>
                  <a:pt x="2251" y="15590"/>
                  <a:pt x="2492" y="15699"/>
                  <a:pt x="2737" y="15785"/>
                </a:cubicBezTo>
                <a:cubicBezTo>
                  <a:pt x="2743" y="15787"/>
                  <a:pt x="2749" y="15788"/>
                  <a:pt x="2755" y="15788"/>
                </a:cubicBezTo>
                <a:cubicBezTo>
                  <a:pt x="2778" y="15788"/>
                  <a:pt x="2799" y="15775"/>
                  <a:pt x="2808" y="15752"/>
                </a:cubicBezTo>
                <a:cubicBezTo>
                  <a:pt x="2817" y="15723"/>
                  <a:pt x="2802" y="15691"/>
                  <a:pt x="2774" y="15682"/>
                </a:cubicBezTo>
                <a:cubicBezTo>
                  <a:pt x="2535" y="15597"/>
                  <a:pt x="2300" y="15490"/>
                  <a:pt x="2076" y="15364"/>
                </a:cubicBezTo>
                <a:cubicBezTo>
                  <a:pt x="2067" y="15360"/>
                  <a:pt x="2058" y="15357"/>
                  <a:pt x="2049" y="15357"/>
                </a:cubicBezTo>
                <a:close/>
                <a:moveTo>
                  <a:pt x="5786" y="15581"/>
                </a:moveTo>
                <a:cubicBezTo>
                  <a:pt x="5779" y="15581"/>
                  <a:pt x="5772" y="15583"/>
                  <a:pt x="5765" y="15586"/>
                </a:cubicBezTo>
                <a:cubicBezTo>
                  <a:pt x="5528" y="15685"/>
                  <a:pt x="5283" y="15764"/>
                  <a:pt x="5036" y="15819"/>
                </a:cubicBezTo>
                <a:cubicBezTo>
                  <a:pt x="5006" y="15827"/>
                  <a:pt x="4987" y="15857"/>
                  <a:pt x="4995" y="15886"/>
                </a:cubicBezTo>
                <a:cubicBezTo>
                  <a:pt x="5000" y="15912"/>
                  <a:pt x="5023" y="15929"/>
                  <a:pt x="5048" y="15929"/>
                </a:cubicBezTo>
                <a:cubicBezTo>
                  <a:pt x="5052" y="15929"/>
                  <a:pt x="5057" y="15929"/>
                  <a:pt x="5061" y="15928"/>
                </a:cubicBezTo>
                <a:cubicBezTo>
                  <a:pt x="5314" y="15871"/>
                  <a:pt x="5565" y="15790"/>
                  <a:pt x="5808" y="15688"/>
                </a:cubicBezTo>
                <a:cubicBezTo>
                  <a:pt x="5836" y="15675"/>
                  <a:pt x="5849" y="15643"/>
                  <a:pt x="5837" y="15615"/>
                </a:cubicBezTo>
                <a:cubicBezTo>
                  <a:pt x="5829" y="15594"/>
                  <a:pt x="5808" y="15581"/>
                  <a:pt x="5786" y="15581"/>
                </a:cubicBezTo>
                <a:close/>
                <a:moveTo>
                  <a:pt x="3506" y="15870"/>
                </a:moveTo>
                <a:cubicBezTo>
                  <a:pt x="3479" y="15870"/>
                  <a:pt x="3456" y="15890"/>
                  <a:pt x="3451" y="15917"/>
                </a:cubicBezTo>
                <a:cubicBezTo>
                  <a:pt x="3447" y="15947"/>
                  <a:pt x="3467" y="15975"/>
                  <a:pt x="3498" y="15980"/>
                </a:cubicBezTo>
                <a:cubicBezTo>
                  <a:pt x="3701" y="16013"/>
                  <a:pt x="3907" y="16030"/>
                  <a:pt x="4110" y="16032"/>
                </a:cubicBezTo>
                <a:lnTo>
                  <a:pt x="4143" y="16032"/>
                </a:lnTo>
                <a:cubicBezTo>
                  <a:pt x="4189" y="16032"/>
                  <a:pt x="4236" y="16031"/>
                  <a:pt x="4281" y="16030"/>
                </a:cubicBezTo>
                <a:cubicBezTo>
                  <a:pt x="4312" y="16029"/>
                  <a:pt x="4337" y="16003"/>
                  <a:pt x="4335" y="15972"/>
                </a:cubicBezTo>
                <a:cubicBezTo>
                  <a:pt x="4334" y="15943"/>
                  <a:pt x="4314" y="15919"/>
                  <a:pt x="4282" y="15919"/>
                </a:cubicBezTo>
                <a:cubicBezTo>
                  <a:pt x="4281" y="15919"/>
                  <a:pt x="4279" y="15919"/>
                  <a:pt x="4278" y="15919"/>
                </a:cubicBezTo>
                <a:cubicBezTo>
                  <a:pt x="4233" y="15920"/>
                  <a:pt x="4188" y="15921"/>
                  <a:pt x="4143" y="15921"/>
                </a:cubicBezTo>
                <a:lnTo>
                  <a:pt x="4110" y="15921"/>
                </a:lnTo>
                <a:cubicBezTo>
                  <a:pt x="3913" y="15919"/>
                  <a:pt x="3713" y="15903"/>
                  <a:pt x="3515" y="15871"/>
                </a:cubicBezTo>
                <a:cubicBezTo>
                  <a:pt x="3512" y="15870"/>
                  <a:pt x="3509" y="15870"/>
                  <a:pt x="3506" y="1587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able of Contents 1">
  <p:cSld name="CUSTOM_1_2">
    <p:spTree>
      <p:nvGrpSpPr>
        <p:cNvPr id="1" name="Shape 319"/>
        <p:cNvGrpSpPr/>
        <p:nvPr/>
      </p:nvGrpSpPr>
      <p:grpSpPr>
        <a:xfrm>
          <a:off x="0" y="0"/>
          <a:ext cx="0" cy="0"/>
          <a:chOff x="0" y="0"/>
          <a:chExt cx="0" cy="0"/>
        </a:xfrm>
      </p:grpSpPr>
      <p:sp>
        <p:nvSpPr>
          <p:cNvPr id="320" name="Google Shape;320;p14"/>
          <p:cNvSpPr txBox="1">
            <a:spLocks noGrp="1"/>
          </p:cNvSpPr>
          <p:nvPr>
            <p:ph type="title"/>
          </p:nvPr>
        </p:nvSpPr>
        <p:spPr>
          <a:xfrm>
            <a:off x="3195425" y="673625"/>
            <a:ext cx="27534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321" name="Google Shape;321;p14">
            <a:hlinkClick r:id="" action="ppaction://noaction"/>
          </p:cNvPr>
          <p:cNvSpPr txBox="1">
            <a:spLocks noGrp="1"/>
          </p:cNvSpPr>
          <p:nvPr>
            <p:ph type="title" idx="2"/>
          </p:nvPr>
        </p:nvSpPr>
        <p:spPr>
          <a:xfrm>
            <a:off x="6692209" y="2629375"/>
            <a:ext cx="16224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322" name="Google Shape;322;p14"/>
          <p:cNvSpPr txBox="1">
            <a:spLocks noGrp="1"/>
          </p:cNvSpPr>
          <p:nvPr>
            <p:ph type="subTitle" idx="1"/>
          </p:nvPr>
        </p:nvSpPr>
        <p:spPr>
          <a:xfrm>
            <a:off x="6651584" y="3403300"/>
            <a:ext cx="1703400" cy="6630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323" name="Google Shape;323;p14">
            <a:hlinkClick r:id="rId2" action="ppaction://hlinksldjump"/>
          </p:cNvPr>
          <p:cNvSpPr txBox="1">
            <a:spLocks noGrp="1"/>
          </p:cNvSpPr>
          <p:nvPr>
            <p:ph type="title" idx="3"/>
          </p:nvPr>
        </p:nvSpPr>
        <p:spPr>
          <a:xfrm>
            <a:off x="4738037" y="2629375"/>
            <a:ext cx="16224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324" name="Google Shape;324;p14"/>
          <p:cNvSpPr txBox="1">
            <a:spLocks noGrp="1"/>
          </p:cNvSpPr>
          <p:nvPr>
            <p:ph type="subTitle" idx="4"/>
          </p:nvPr>
        </p:nvSpPr>
        <p:spPr>
          <a:xfrm>
            <a:off x="4697412" y="3403300"/>
            <a:ext cx="1703400" cy="6630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325" name="Google Shape;325;p14">
            <a:hlinkClick r:id="rId3" action="ppaction://hlinksldjump"/>
          </p:cNvPr>
          <p:cNvSpPr txBox="1">
            <a:spLocks noGrp="1"/>
          </p:cNvSpPr>
          <p:nvPr>
            <p:ph type="title" idx="5"/>
          </p:nvPr>
        </p:nvSpPr>
        <p:spPr>
          <a:xfrm>
            <a:off x="2783831" y="2629375"/>
            <a:ext cx="16224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326" name="Google Shape;326;p14"/>
          <p:cNvSpPr txBox="1">
            <a:spLocks noGrp="1"/>
          </p:cNvSpPr>
          <p:nvPr>
            <p:ph type="subTitle" idx="6"/>
          </p:nvPr>
        </p:nvSpPr>
        <p:spPr>
          <a:xfrm>
            <a:off x="2743206" y="3403300"/>
            <a:ext cx="1703400" cy="6630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327" name="Google Shape;327;p14">
            <a:hlinkClick r:id="rId4" action="ppaction://hlinksldjump"/>
          </p:cNvPr>
          <p:cNvSpPr txBox="1">
            <a:spLocks noGrp="1"/>
          </p:cNvSpPr>
          <p:nvPr>
            <p:ph type="title" idx="7"/>
          </p:nvPr>
        </p:nvSpPr>
        <p:spPr>
          <a:xfrm>
            <a:off x="829641" y="2629375"/>
            <a:ext cx="16224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328" name="Google Shape;328;p14"/>
          <p:cNvSpPr txBox="1">
            <a:spLocks noGrp="1"/>
          </p:cNvSpPr>
          <p:nvPr>
            <p:ph type="subTitle" idx="8"/>
          </p:nvPr>
        </p:nvSpPr>
        <p:spPr>
          <a:xfrm>
            <a:off x="789016" y="3403300"/>
            <a:ext cx="1703400" cy="6630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329" name="Google Shape;329;p14"/>
          <p:cNvSpPr txBox="1">
            <a:spLocks noGrp="1"/>
          </p:cNvSpPr>
          <p:nvPr>
            <p:ph type="title" idx="9" hasCustomPrompt="1"/>
          </p:nvPr>
        </p:nvSpPr>
        <p:spPr>
          <a:xfrm>
            <a:off x="789016" y="1880125"/>
            <a:ext cx="1703400" cy="495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4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330" name="Google Shape;330;p14"/>
          <p:cNvSpPr txBox="1">
            <a:spLocks noGrp="1"/>
          </p:cNvSpPr>
          <p:nvPr>
            <p:ph type="title" idx="13" hasCustomPrompt="1"/>
          </p:nvPr>
        </p:nvSpPr>
        <p:spPr>
          <a:xfrm>
            <a:off x="2743206" y="1880125"/>
            <a:ext cx="1703400" cy="495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4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331" name="Google Shape;331;p14"/>
          <p:cNvSpPr txBox="1">
            <a:spLocks noGrp="1"/>
          </p:cNvSpPr>
          <p:nvPr>
            <p:ph type="title" idx="14" hasCustomPrompt="1"/>
          </p:nvPr>
        </p:nvSpPr>
        <p:spPr>
          <a:xfrm>
            <a:off x="4697412" y="1880125"/>
            <a:ext cx="1703400" cy="495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4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332" name="Google Shape;332;p14"/>
          <p:cNvSpPr txBox="1">
            <a:spLocks noGrp="1"/>
          </p:cNvSpPr>
          <p:nvPr>
            <p:ph type="title" idx="15" hasCustomPrompt="1"/>
          </p:nvPr>
        </p:nvSpPr>
        <p:spPr>
          <a:xfrm>
            <a:off x="6651584" y="1880125"/>
            <a:ext cx="1703400" cy="495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4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333" name="Google Shape;333;p14"/>
          <p:cNvSpPr/>
          <p:nvPr/>
        </p:nvSpPr>
        <p:spPr>
          <a:xfrm rot="-5400000">
            <a:off x="6877487" y="-1944521"/>
            <a:ext cx="2285560" cy="4165328"/>
          </a:xfrm>
          <a:custGeom>
            <a:avLst/>
            <a:gdLst/>
            <a:ahLst/>
            <a:cxnLst/>
            <a:rect l="l" t="t" r="r" b="b"/>
            <a:pathLst>
              <a:path w="14332" h="26119" extrusionOk="0">
                <a:moveTo>
                  <a:pt x="12104" y="0"/>
                </a:moveTo>
                <a:cubicBezTo>
                  <a:pt x="11836" y="0"/>
                  <a:pt x="11579" y="100"/>
                  <a:pt x="11338" y="207"/>
                </a:cubicBezTo>
                <a:cubicBezTo>
                  <a:pt x="11049" y="335"/>
                  <a:pt x="10764" y="475"/>
                  <a:pt x="10478" y="610"/>
                </a:cubicBezTo>
                <a:cubicBezTo>
                  <a:pt x="9890" y="885"/>
                  <a:pt x="9294" y="1149"/>
                  <a:pt x="8713" y="1440"/>
                </a:cubicBezTo>
                <a:cubicBezTo>
                  <a:pt x="8495" y="1549"/>
                  <a:pt x="8298" y="1691"/>
                  <a:pt x="8201" y="1922"/>
                </a:cubicBezTo>
                <a:cubicBezTo>
                  <a:pt x="8095" y="2174"/>
                  <a:pt x="8110" y="2467"/>
                  <a:pt x="8106" y="2735"/>
                </a:cubicBezTo>
                <a:cubicBezTo>
                  <a:pt x="8097" y="3377"/>
                  <a:pt x="8121" y="4019"/>
                  <a:pt x="8176" y="4658"/>
                </a:cubicBezTo>
                <a:cubicBezTo>
                  <a:pt x="8228" y="5277"/>
                  <a:pt x="8331" y="5899"/>
                  <a:pt x="8283" y="6521"/>
                </a:cubicBezTo>
                <a:cubicBezTo>
                  <a:pt x="8242" y="7056"/>
                  <a:pt x="8055" y="7556"/>
                  <a:pt x="7761" y="8004"/>
                </a:cubicBezTo>
                <a:cubicBezTo>
                  <a:pt x="7173" y="8897"/>
                  <a:pt x="6276" y="9476"/>
                  <a:pt x="5434" y="10099"/>
                </a:cubicBezTo>
                <a:cubicBezTo>
                  <a:pt x="5008" y="10415"/>
                  <a:pt x="4600" y="10769"/>
                  <a:pt x="4338" y="11238"/>
                </a:cubicBezTo>
                <a:cubicBezTo>
                  <a:pt x="4078" y="11703"/>
                  <a:pt x="3973" y="12231"/>
                  <a:pt x="3932" y="12758"/>
                </a:cubicBezTo>
                <a:cubicBezTo>
                  <a:pt x="3854" y="13776"/>
                  <a:pt x="4023" y="14819"/>
                  <a:pt x="3717" y="15812"/>
                </a:cubicBezTo>
                <a:cubicBezTo>
                  <a:pt x="3574" y="16273"/>
                  <a:pt x="3319" y="16702"/>
                  <a:pt x="2917" y="16981"/>
                </a:cubicBezTo>
                <a:cubicBezTo>
                  <a:pt x="2489" y="17279"/>
                  <a:pt x="1977" y="17419"/>
                  <a:pt x="1536" y="17694"/>
                </a:cubicBezTo>
                <a:cubicBezTo>
                  <a:pt x="639" y="18252"/>
                  <a:pt x="327" y="19323"/>
                  <a:pt x="152" y="20304"/>
                </a:cubicBezTo>
                <a:cubicBezTo>
                  <a:pt x="48" y="20891"/>
                  <a:pt x="1" y="21500"/>
                  <a:pt x="140" y="22087"/>
                </a:cubicBezTo>
                <a:cubicBezTo>
                  <a:pt x="259" y="22589"/>
                  <a:pt x="523" y="23040"/>
                  <a:pt x="855" y="23429"/>
                </a:cubicBezTo>
                <a:cubicBezTo>
                  <a:pt x="1544" y="24236"/>
                  <a:pt x="3187" y="24329"/>
                  <a:pt x="3333" y="25366"/>
                </a:cubicBezTo>
                <a:cubicBezTo>
                  <a:pt x="3413" y="25937"/>
                  <a:pt x="4213" y="26116"/>
                  <a:pt x="4450" y="26116"/>
                </a:cubicBezTo>
                <a:cubicBezTo>
                  <a:pt x="4499" y="26116"/>
                  <a:pt x="4524" y="26108"/>
                  <a:pt x="4512" y="26094"/>
                </a:cubicBezTo>
                <a:lnTo>
                  <a:pt x="4512" y="26094"/>
                </a:lnTo>
                <a:cubicBezTo>
                  <a:pt x="5752" y="26098"/>
                  <a:pt x="6992" y="26103"/>
                  <a:pt x="8231" y="26108"/>
                </a:cubicBezTo>
                <a:cubicBezTo>
                  <a:pt x="8884" y="26110"/>
                  <a:pt x="9536" y="26113"/>
                  <a:pt x="10188" y="26115"/>
                </a:cubicBezTo>
                <a:cubicBezTo>
                  <a:pt x="10509" y="26116"/>
                  <a:pt x="10831" y="26117"/>
                  <a:pt x="11153" y="26118"/>
                </a:cubicBezTo>
                <a:cubicBezTo>
                  <a:pt x="11181" y="26118"/>
                  <a:pt x="11210" y="26118"/>
                  <a:pt x="11238" y="26118"/>
                </a:cubicBezTo>
                <a:cubicBezTo>
                  <a:pt x="11502" y="26118"/>
                  <a:pt x="11768" y="26112"/>
                  <a:pt x="12030" y="26066"/>
                </a:cubicBezTo>
                <a:cubicBezTo>
                  <a:pt x="12510" y="25980"/>
                  <a:pt x="12981" y="25708"/>
                  <a:pt x="13161" y="25232"/>
                </a:cubicBezTo>
                <a:cubicBezTo>
                  <a:pt x="13200" y="25130"/>
                  <a:pt x="13224" y="25017"/>
                  <a:pt x="13222" y="24907"/>
                </a:cubicBezTo>
                <a:cubicBezTo>
                  <a:pt x="13220" y="24778"/>
                  <a:pt x="13107" y="24687"/>
                  <a:pt x="13042" y="24582"/>
                </a:cubicBezTo>
                <a:cubicBezTo>
                  <a:pt x="12914" y="24378"/>
                  <a:pt x="12829" y="24154"/>
                  <a:pt x="12777" y="23918"/>
                </a:cubicBezTo>
                <a:cubicBezTo>
                  <a:pt x="12667" y="23424"/>
                  <a:pt x="12700" y="22903"/>
                  <a:pt x="12760" y="22402"/>
                </a:cubicBezTo>
                <a:cubicBezTo>
                  <a:pt x="12825" y="21856"/>
                  <a:pt x="12928" y="21313"/>
                  <a:pt x="12991" y="20766"/>
                </a:cubicBezTo>
                <a:cubicBezTo>
                  <a:pt x="13138" y="19498"/>
                  <a:pt x="13165" y="18220"/>
                  <a:pt x="13259" y="16947"/>
                </a:cubicBezTo>
                <a:cubicBezTo>
                  <a:pt x="13306" y="16306"/>
                  <a:pt x="13371" y="15667"/>
                  <a:pt x="13476" y="15033"/>
                </a:cubicBezTo>
                <a:cubicBezTo>
                  <a:pt x="13580" y="14418"/>
                  <a:pt x="13717" y="13809"/>
                  <a:pt x="13850" y="13199"/>
                </a:cubicBezTo>
                <a:cubicBezTo>
                  <a:pt x="14117" y="11977"/>
                  <a:pt x="14332" y="10761"/>
                  <a:pt x="14312" y="9506"/>
                </a:cubicBezTo>
                <a:cubicBezTo>
                  <a:pt x="14292" y="8213"/>
                  <a:pt x="14104" y="6931"/>
                  <a:pt x="14032" y="5641"/>
                </a:cubicBezTo>
                <a:cubicBezTo>
                  <a:pt x="13973" y="4552"/>
                  <a:pt x="14026" y="3448"/>
                  <a:pt x="13821" y="2371"/>
                </a:cubicBezTo>
                <a:cubicBezTo>
                  <a:pt x="13723" y="1854"/>
                  <a:pt x="13559" y="1346"/>
                  <a:pt x="13296" y="889"/>
                </a:cubicBezTo>
                <a:cubicBezTo>
                  <a:pt x="13046" y="456"/>
                  <a:pt x="12681" y="18"/>
                  <a:pt x="12141" y="1"/>
                </a:cubicBezTo>
                <a:cubicBezTo>
                  <a:pt x="12128" y="1"/>
                  <a:pt x="12116" y="0"/>
                  <a:pt x="12104"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14"/>
          <p:cNvSpPr/>
          <p:nvPr/>
        </p:nvSpPr>
        <p:spPr>
          <a:xfrm rot="10800000" flipH="1">
            <a:off x="6650172" y="3948028"/>
            <a:ext cx="2673716" cy="1310885"/>
          </a:xfrm>
          <a:custGeom>
            <a:avLst/>
            <a:gdLst/>
            <a:ahLst/>
            <a:cxnLst/>
            <a:rect l="l" t="t" r="r" b="b"/>
            <a:pathLst>
              <a:path w="16766" h="8220" extrusionOk="0">
                <a:moveTo>
                  <a:pt x="16619" y="0"/>
                </a:moveTo>
                <a:lnTo>
                  <a:pt x="1" y="306"/>
                </a:lnTo>
                <a:cubicBezTo>
                  <a:pt x="61" y="421"/>
                  <a:pt x="130" y="530"/>
                  <a:pt x="209" y="629"/>
                </a:cubicBezTo>
                <a:cubicBezTo>
                  <a:pt x="561" y="1077"/>
                  <a:pt x="1090" y="1341"/>
                  <a:pt x="1620" y="1341"/>
                </a:cubicBezTo>
                <a:cubicBezTo>
                  <a:pt x="1653" y="1341"/>
                  <a:pt x="1687" y="1340"/>
                  <a:pt x="1720" y="1338"/>
                </a:cubicBezTo>
                <a:cubicBezTo>
                  <a:pt x="2137" y="1311"/>
                  <a:pt x="2547" y="1128"/>
                  <a:pt x="2959" y="1128"/>
                </a:cubicBezTo>
                <a:cubicBezTo>
                  <a:pt x="3033" y="1128"/>
                  <a:pt x="3106" y="1133"/>
                  <a:pt x="3180" y="1147"/>
                </a:cubicBezTo>
                <a:cubicBezTo>
                  <a:pt x="3277" y="1165"/>
                  <a:pt x="3367" y="1194"/>
                  <a:pt x="3455" y="1233"/>
                </a:cubicBezTo>
                <a:cubicBezTo>
                  <a:pt x="3474" y="1242"/>
                  <a:pt x="3493" y="1250"/>
                  <a:pt x="3511" y="1261"/>
                </a:cubicBezTo>
                <a:lnTo>
                  <a:pt x="3512" y="1261"/>
                </a:lnTo>
                <a:cubicBezTo>
                  <a:pt x="4178" y="1599"/>
                  <a:pt x="4587" y="2502"/>
                  <a:pt x="5216" y="2997"/>
                </a:cubicBezTo>
                <a:cubicBezTo>
                  <a:pt x="5642" y="3331"/>
                  <a:pt x="6137" y="3458"/>
                  <a:pt x="6653" y="3458"/>
                </a:cubicBezTo>
                <a:cubicBezTo>
                  <a:pt x="7281" y="3458"/>
                  <a:pt x="7939" y="3268"/>
                  <a:pt x="8534" y="3032"/>
                </a:cubicBezTo>
                <a:cubicBezTo>
                  <a:pt x="9061" y="2823"/>
                  <a:pt x="9606" y="2582"/>
                  <a:pt x="10155" y="2582"/>
                </a:cubicBezTo>
                <a:cubicBezTo>
                  <a:pt x="10271" y="2582"/>
                  <a:pt x="10386" y="2593"/>
                  <a:pt x="10502" y="2617"/>
                </a:cubicBezTo>
                <a:cubicBezTo>
                  <a:pt x="11491" y="2819"/>
                  <a:pt x="12129" y="3901"/>
                  <a:pt x="12548" y="4929"/>
                </a:cubicBezTo>
                <a:cubicBezTo>
                  <a:pt x="12966" y="5958"/>
                  <a:pt x="13334" y="7102"/>
                  <a:pt x="14165" y="7742"/>
                </a:cubicBezTo>
                <a:cubicBezTo>
                  <a:pt x="14587" y="8068"/>
                  <a:pt x="15094" y="8220"/>
                  <a:pt x="15606" y="8220"/>
                </a:cubicBezTo>
                <a:cubicBezTo>
                  <a:pt x="16002" y="8220"/>
                  <a:pt x="16401" y="8129"/>
                  <a:pt x="16766" y="7956"/>
                </a:cubicBezTo>
                <a:lnTo>
                  <a:pt x="16619" y="0"/>
                </a:ln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14"/>
          <p:cNvSpPr/>
          <p:nvPr/>
        </p:nvSpPr>
        <p:spPr>
          <a:xfrm rot="8100000">
            <a:off x="-821724" y="-537528"/>
            <a:ext cx="2590333" cy="1991668"/>
          </a:xfrm>
          <a:custGeom>
            <a:avLst/>
            <a:gdLst/>
            <a:ahLst/>
            <a:cxnLst/>
            <a:rect l="l" t="t" r="r" b="b"/>
            <a:pathLst>
              <a:path w="16243" h="12489" extrusionOk="0">
                <a:moveTo>
                  <a:pt x="3844" y="0"/>
                </a:moveTo>
                <a:cubicBezTo>
                  <a:pt x="3285" y="0"/>
                  <a:pt x="2723" y="148"/>
                  <a:pt x="2228" y="400"/>
                </a:cubicBezTo>
                <a:cubicBezTo>
                  <a:pt x="1280" y="883"/>
                  <a:pt x="590" y="1767"/>
                  <a:pt x="156" y="2720"/>
                </a:cubicBezTo>
                <a:cubicBezTo>
                  <a:pt x="49" y="2956"/>
                  <a:pt x="1" y="3596"/>
                  <a:pt x="54" y="3596"/>
                </a:cubicBezTo>
                <a:cubicBezTo>
                  <a:pt x="57" y="3596"/>
                  <a:pt x="61" y="3593"/>
                  <a:pt x="66" y="3588"/>
                </a:cubicBezTo>
                <a:cubicBezTo>
                  <a:pt x="269" y="4868"/>
                  <a:pt x="1355" y="5759"/>
                  <a:pt x="2294" y="6557"/>
                </a:cubicBezTo>
                <a:cubicBezTo>
                  <a:pt x="3560" y="7632"/>
                  <a:pt x="4723" y="8824"/>
                  <a:pt x="5756" y="10126"/>
                </a:cubicBezTo>
                <a:cubicBezTo>
                  <a:pt x="6340" y="10862"/>
                  <a:pt x="6881" y="11633"/>
                  <a:pt x="7379" y="12430"/>
                </a:cubicBezTo>
                <a:cubicBezTo>
                  <a:pt x="7403" y="12468"/>
                  <a:pt x="7442" y="12488"/>
                  <a:pt x="7481" y="12488"/>
                </a:cubicBezTo>
                <a:cubicBezTo>
                  <a:pt x="7510" y="12488"/>
                  <a:pt x="7539" y="12478"/>
                  <a:pt x="7563" y="12456"/>
                </a:cubicBezTo>
                <a:cubicBezTo>
                  <a:pt x="9372" y="10767"/>
                  <a:pt x="11182" y="9079"/>
                  <a:pt x="12991" y="7391"/>
                </a:cubicBezTo>
                <a:cubicBezTo>
                  <a:pt x="13444" y="6969"/>
                  <a:pt x="13897" y="6547"/>
                  <a:pt x="14348" y="6125"/>
                </a:cubicBezTo>
                <a:cubicBezTo>
                  <a:pt x="14774" y="5728"/>
                  <a:pt x="15224" y="5346"/>
                  <a:pt x="15621" y="4920"/>
                </a:cubicBezTo>
                <a:cubicBezTo>
                  <a:pt x="15956" y="4561"/>
                  <a:pt x="16230" y="4130"/>
                  <a:pt x="16237" y="3625"/>
                </a:cubicBezTo>
                <a:cubicBezTo>
                  <a:pt x="16243" y="3173"/>
                  <a:pt x="16055" y="2737"/>
                  <a:pt x="15772" y="2393"/>
                </a:cubicBezTo>
                <a:cubicBezTo>
                  <a:pt x="15118" y="1597"/>
                  <a:pt x="13969" y="1326"/>
                  <a:pt x="12990" y="1230"/>
                </a:cubicBezTo>
                <a:cubicBezTo>
                  <a:pt x="12782" y="1209"/>
                  <a:pt x="12575" y="1199"/>
                  <a:pt x="12369" y="1199"/>
                </a:cubicBezTo>
                <a:cubicBezTo>
                  <a:pt x="11579" y="1199"/>
                  <a:pt x="10805" y="1344"/>
                  <a:pt x="10046" y="1589"/>
                </a:cubicBezTo>
                <a:cubicBezTo>
                  <a:pt x="9458" y="1779"/>
                  <a:pt x="8842" y="1996"/>
                  <a:pt x="8230" y="1996"/>
                </a:cubicBezTo>
                <a:cubicBezTo>
                  <a:pt x="7924" y="1996"/>
                  <a:pt x="7618" y="1942"/>
                  <a:pt x="7317" y="1801"/>
                </a:cubicBezTo>
                <a:cubicBezTo>
                  <a:pt x="6411" y="1378"/>
                  <a:pt x="5786" y="517"/>
                  <a:pt x="4835" y="170"/>
                </a:cubicBezTo>
                <a:cubicBezTo>
                  <a:pt x="4516" y="54"/>
                  <a:pt x="4181" y="0"/>
                  <a:pt x="3844" y="0"/>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14"/>
          <p:cNvSpPr/>
          <p:nvPr/>
        </p:nvSpPr>
        <p:spPr>
          <a:xfrm rot="-5400000">
            <a:off x="-482253" y="2967250"/>
            <a:ext cx="1983041" cy="3856424"/>
          </a:xfrm>
          <a:custGeom>
            <a:avLst/>
            <a:gdLst/>
            <a:ahLst/>
            <a:cxnLst/>
            <a:rect l="l" t="t" r="r" b="b"/>
            <a:pathLst>
              <a:path w="12435" h="24182" extrusionOk="0">
                <a:moveTo>
                  <a:pt x="7995" y="0"/>
                </a:moveTo>
                <a:cubicBezTo>
                  <a:pt x="6753" y="0"/>
                  <a:pt x="5507" y="123"/>
                  <a:pt x="4282" y="305"/>
                </a:cubicBezTo>
                <a:cubicBezTo>
                  <a:pt x="3647" y="400"/>
                  <a:pt x="3014" y="509"/>
                  <a:pt x="2384" y="629"/>
                </a:cubicBezTo>
                <a:cubicBezTo>
                  <a:pt x="1767" y="745"/>
                  <a:pt x="1135" y="843"/>
                  <a:pt x="528" y="997"/>
                </a:cubicBezTo>
                <a:cubicBezTo>
                  <a:pt x="284" y="1059"/>
                  <a:pt x="86" y="1199"/>
                  <a:pt x="44" y="1438"/>
                </a:cubicBezTo>
                <a:cubicBezTo>
                  <a:pt x="1" y="1675"/>
                  <a:pt x="98" y="1906"/>
                  <a:pt x="177" y="2128"/>
                </a:cubicBezTo>
                <a:cubicBezTo>
                  <a:pt x="371" y="2674"/>
                  <a:pt x="529" y="3231"/>
                  <a:pt x="657" y="3795"/>
                </a:cubicBezTo>
                <a:cubicBezTo>
                  <a:pt x="1173" y="6076"/>
                  <a:pt x="1176" y="8421"/>
                  <a:pt x="1157" y="10740"/>
                </a:cubicBezTo>
                <a:cubicBezTo>
                  <a:pt x="1137" y="13166"/>
                  <a:pt x="1119" y="15594"/>
                  <a:pt x="956" y="18015"/>
                </a:cubicBezTo>
                <a:cubicBezTo>
                  <a:pt x="873" y="19227"/>
                  <a:pt x="754" y="20438"/>
                  <a:pt x="578" y="21641"/>
                </a:cubicBezTo>
                <a:cubicBezTo>
                  <a:pt x="533" y="21947"/>
                  <a:pt x="484" y="22253"/>
                  <a:pt x="431" y="22559"/>
                </a:cubicBezTo>
                <a:cubicBezTo>
                  <a:pt x="386" y="22822"/>
                  <a:pt x="322" y="23092"/>
                  <a:pt x="343" y="23359"/>
                </a:cubicBezTo>
                <a:cubicBezTo>
                  <a:pt x="374" y="23781"/>
                  <a:pt x="660" y="24173"/>
                  <a:pt x="1161" y="24181"/>
                </a:cubicBezTo>
                <a:cubicBezTo>
                  <a:pt x="1165" y="24181"/>
                  <a:pt x="1169" y="24181"/>
                  <a:pt x="1173" y="24181"/>
                </a:cubicBezTo>
                <a:cubicBezTo>
                  <a:pt x="1371" y="24181"/>
                  <a:pt x="1540" y="24099"/>
                  <a:pt x="1654" y="23951"/>
                </a:cubicBezTo>
                <a:cubicBezTo>
                  <a:pt x="1675" y="23925"/>
                  <a:pt x="1683" y="23898"/>
                  <a:pt x="1682" y="23874"/>
                </a:cubicBezTo>
                <a:lnTo>
                  <a:pt x="1682" y="23874"/>
                </a:lnTo>
                <a:cubicBezTo>
                  <a:pt x="1847" y="23898"/>
                  <a:pt x="2014" y="23909"/>
                  <a:pt x="2180" y="23909"/>
                </a:cubicBezTo>
                <a:cubicBezTo>
                  <a:pt x="2943" y="23909"/>
                  <a:pt x="3699" y="23667"/>
                  <a:pt x="4311" y="23242"/>
                </a:cubicBezTo>
                <a:cubicBezTo>
                  <a:pt x="4708" y="22966"/>
                  <a:pt x="5045" y="22616"/>
                  <a:pt x="5275" y="22211"/>
                </a:cubicBezTo>
                <a:cubicBezTo>
                  <a:pt x="5529" y="21761"/>
                  <a:pt x="5637" y="21258"/>
                  <a:pt x="5672" y="20756"/>
                </a:cubicBezTo>
                <a:cubicBezTo>
                  <a:pt x="5745" y="19694"/>
                  <a:pt x="5474" y="18600"/>
                  <a:pt x="5753" y="17552"/>
                </a:cubicBezTo>
                <a:cubicBezTo>
                  <a:pt x="5970" y="16734"/>
                  <a:pt x="6573" y="16141"/>
                  <a:pt x="7340" y="15710"/>
                </a:cubicBezTo>
                <a:cubicBezTo>
                  <a:pt x="8075" y="15296"/>
                  <a:pt x="8888" y="15018"/>
                  <a:pt x="9665" y="14682"/>
                </a:cubicBezTo>
                <a:cubicBezTo>
                  <a:pt x="10395" y="14367"/>
                  <a:pt x="11138" y="13992"/>
                  <a:pt x="11650" y="13407"/>
                </a:cubicBezTo>
                <a:cubicBezTo>
                  <a:pt x="12358" y="12597"/>
                  <a:pt x="12435" y="11553"/>
                  <a:pt x="12147" y="10578"/>
                </a:cubicBezTo>
                <a:cubicBezTo>
                  <a:pt x="11808" y="9430"/>
                  <a:pt x="11016" y="8461"/>
                  <a:pt x="10472" y="7396"/>
                </a:cubicBezTo>
                <a:cubicBezTo>
                  <a:pt x="9923" y="6314"/>
                  <a:pt x="9632" y="5096"/>
                  <a:pt x="9791" y="3904"/>
                </a:cubicBezTo>
                <a:cubicBezTo>
                  <a:pt x="9926" y="2896"/>
                  <a:pt x="10412" y="1909"/>
                  <a:pt x="11209" y="1194"/>
                </a:cubicBezTo>
                <a:cubicBezTo>
                  <a:pt x="11406" y="1016"/>
                  <a:pt x="11621" y="858"/>
                  <a:pt x="11854" y="718"/>
                </a:cubicBezTo>
                <a:cubicBezTo>
                  <a:pt x="11960" y="654"/>
                  <a:pt x="11944" y="503"/>
                  <a:pt x="11818" y="468"/>
                </a:cubicBezTo>
                <a:cubicBezTo>
                  <a:pt x="10568" y="132"/>
                  <a:pt x="9284" y="0"/>
                  <a:pt x="7995"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7" name="Google Shape;337;p14"/>
          <p:cNvGrpSpPr/>
          <p:nvPr/>
        </p:nvGrpSpPr>
        <p:grpSpPr>
          <a:xfrm rot="4499945">
            <a:off x="541788" y="4505661"/>
            <a:ext cx="215934" cy="195605"/>
            <a:chOff x="1640475" y="1197075"/>
            <a:chExt cx="55475" cy="50250"/>
          </a:xfrm>
        </p:grpSpPr>
        <p:sp>
          <p:nvSpPr>
            <p:cNvPr id="338" name="Google Shape;338;p1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1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1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1" name="Google Shape;341;p14"/>
          <p:cNvSpPr/>
          <p:nvPr/>
        </p:nvSpPr>
        <p:spPr>
          <a:xfrm rot="9000107" flipH="1">
            <a:off x="1432356" y="253729"/>
            <a:ext cx="615242" cy="14412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14"/>
          <p:cNvSpPr/>
          <p:nvPr/>
        </p:nvSpPr>
        <p:spPr>
          <a:xfrm rot="5400117" flipH="1">
            <a:off x="8338934" y="4440398"/>
            <a:ext cx="545177" cy="12771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3" name="Google Shape;343;p14"/>
          <p:cNvGrpSpPr/>
          <p:nvPr/>
        </p:nvGrpSpPr>
        <p:grpSpPr>
          <a:xfrm rot="3412077">
            <a:off x="7544730" y="4598335"/>
            <a:ext cx="228601" cy="207083"/>
            <a:chOff x="1640475" y="1197075"/>
            <a:chExt cx="55475" cy="50250"/>
          </a:xfrm>
        </p:grpSpPr>
        <p:sp>
          <p:nvSpPr>
            <p:cNvPr id="344" name="Google Shape;344;p1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1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1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7" name="Google Shape;347;p14"/>
          <p:cNvGrpSpPr/>
          <p:nvPr/>
        </p:nvGrpSpPr>
        <p:grpSpPr>
          <a:xfrm rot="5627155">
            <a:off x="8483770" y="851641"/>
            <a:ext cx="267257" cy="242085"/>
            <a:chOff x="1640475" y="1197075"/>
            <a:chExt cx="55475" cy="50250"/>
          </a:xfrm>
        </p:grpSpPr>
        <p:sp>
          <p:nvSpPr>
            <p:cNvPr id="348" name="Google Shape;348;p1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1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1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1" name="Google Shape;351;p14"/>
          <p:cNvSpPr/>
          <p:nvPr/>
        </p:nvSpPr>
        <p:spPr>
          <a:xfrm rot="3218474">
            <a:off x="2157332" y="4435042"/>
            <a:ext cx="809522" cy="1268427"/>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52" name="Google Shape;352;p14"/>
          <p:cNvGrpSpPr/>
          <p:nvPr/>
        </p:nvGrpSpPr>
        <p:grpSpPr>
          <a:xfrm rot="-5400136">
            <a:off x="507506" y="880058"/>
            <a:ext cx="420678" cy="381051"/>
            <a:chOff x="1640475" y="1197075"/>
            <a:chExt cx="55475" cy="50250"/>
          </a:xfrm>
        </p:grpSpPr>
        <p:sp>
          <p:nvSpPr>
            <p:cNvPr id="353" name="Google Shape;353;p1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1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1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Quote">
  <p:cSld name="CUSTOM_2">
    <p:spTree>
      <p:nvGrpSpPr>
        <p:cNvPr id="1" name="Shape 356"/>
        <p:cNvGrpSpPr/>
        <p:nvPr/>
      </p:nvGrpSpPr>
      <p:grpSpPr>
        <a:xfrm>
          <a:off x="0" y="0"/>
          <a:ext cx="0" cy="0"/>
          <a:chOff x="0" y="0"/>
          <a:chExt cx="0" cy="0"/>
        </a:xfrm>
      </p:grpSpPr>
      <p:sp>
        <p:nvSpPr>
          <p:cNvPr id="357" name="Google Shape;357;p15"/>
          <p:cNvSpPr/>
          <p:nvPr/>
        </p:nvSpPr>
        <p:spPr>
          <a:xfrm>
            <a:off x="5203188" y="3304363"/>
            <a:ext cx="4205930" cy="2291529"/>
          </a:xfrm>
          <a:custGeom>
            <a:avLst/>
            <a:gdLst/>
            <a:ahLst/>
            <a:cxnLst/>
            <a:rect l="l" t="t" r="r" b="b"/>
            <a:pathLst>
              <a:path w="26175" h="14261" extrusionOk="0">
                <a:moveTo>
                  <a:pt x="21312" y="0"/>
                </a:moveTo>
                <a:cubicBezTo>
                  <a:pt x="20977" y="0"/>
                  <a:pt x="20642" y="41"/>
                  <a:pt x="20313" y="99"/>
                </a:cubicBezTo>
                <a:cubicBezTo>
                  <a:pt x="19331" y="273"/>
                  <a:pt x="18260" y="586"/>
                  <a:pt x="17702" y="1484"/>
                </a:cubicBezTo>
                <a:cubicBezTo>
                  <a:pt x="17428" y="1925"/>
                  <a:pt x="17287" y="2436"/>
                  <a:pt x="16990" y="2864"/>
                </a:cubicBezTo>
                <a:cubicBezTo>
                  <a:pt x="16710" y="3266"/>
                  <a:pt x="16282" y="3522"/>
                  <a:pt x="15821" y="3664"/>
                </a:cubicBezTo>
                <a:cubicBezTo>
                  <a:pt x="15261" y="3837"/>
                  <a:pt x="14685" y="3858"/>
                  <a:pt x="14107" y="3858"/>
                </a:cubicBezTo>
                <a:cubicBezTo>
                  <a:pt x="13914" y="3858"/>
                  <a:pt x="13720" y="3856"/>
                  <a:pt x="13527" y="3856"/>
                </a:cubicBezTo>
                <a:cubicBezTo>
                  <a:pt x="13273" y="3856"/>
                  <a:pt x="13019" y="3860"/>
                  <a:pt x="12766" y="3880"/>
                </a:cubicBezTo>
                <a:cubicBezTo>
                  <a:pt x="12240" y="3921"/>
                  <a:pt x="11711" y="4025"/>
                  <a:pt x="11246" y="4285"/>
                </a:cubicBezTo>
                <a:cubicBezTo>
                  <a:pt x="10777" y="4547"/>
                  <a:pt x="10423" y="4956"/>
                  <a:pt x="10107" y="5381"/>
                </a:cubicBezTo>
                <a:cubicBezTo>
                  <a:pt x="9484" y="6224"/>
                  <a:pt x="8906" y="7121"/>
                  <a:pt x="8012" y="7708"/>
                </a:cubicBezTo>
                <a:cubicBezTo>
                  <a:pt x="7566" y="8003"/>
                  <a:pt x="7065" y="8190"/>
                  <a:pt x="6530" y="8231"/>
                </a:cubicBezTo>
                <a:cubicBezTo>
                  <a:pt x="6418" y="8239"/>
                  <a:pt x="6306" y="8243"/>
                  <a:pt x="6194" y="8243"/>
                </a:cubicBezTo>
                <a:cubicBezTo>
                  <a:pt x="5684" y="8243"/>
                  <a:pt x="5174" y="8166"/>
                  <a:pt x="4666" y="8122"/>
                </a:cubicBezTo>
                <a:cubicBezTo>
                  <a:pt x="4112" y="8075"/>
                  <a:pt x="3557" y="8052"/>
                  <a:pt x="3001" y="8052"/>
                </a:cubicBezTo>
                <a:cubicBezTo>
                  <a:pt x="2916" y="8052"/>
                  <a:pt x="2830" y="8052"/>
                  <a:pt x="2744" y="8054"/>
                </a:cubicBezTo>
                <a:cubicBezTo>
                  <a:pt x="2475" y="8057"/>
                  <a:pt x="2183" y="8043"/>
                  <a:pt x="1931" y="8148"/>
                </a:cubicBezTo>
                <a:cubicBezTo>
                  <a:pt x="1700" y="8244"/>
                  <a:pt x="1557" y="8443"/>
                  <a:pt x="1448" y="8660"/>
                </a:cubicBezTo>
                <a:cubicBezTo>
                  <a:pt x="1157" y="9242"/>
                  <a:pt x="895" y="9837"/>
                  <a:pt x="618" y="10425"/>
                </a:cubicBezTo>
                <a:cubicBezTo>
                  <a:pt x="483" y="10711"/>
                  <a:pt x="344" y="10996"/>
                  <a:pt x="215" y="11284"/>
                </a:cubicBezTo>
                <a:cubicBezTo>
                  <a:pt x="103" y="11537"/>
                  <a:pt x="1" y="11806"/>
                  <a:pt x="9" y="12087"/>
                </a:cubicBezTo>
                <a:cubicBezTo>
                  <a:pt x="26" y="12628"/>
                  <a:pt x="464" y="12993"/>
                  <a:pt x="898" y="13242"/>
                </a:cubicBezTo>
                <a:cubicBezTo>
                  <a:pt x="1355" y="13506"/>
                  <a:pt x="1863" y="13671"/>
                  <a:pt x="2379" y="13769"/>
                </a:cubicBezTo>
                <a:cubicBezTo>
                  <a:pt x="3456" y="13974"/>
                  <a:pt x="4560" y="13920"/>
                  <a:pt x="5650" y="13980"/>
                </a:cubicBezTo>
                <a:cubicBezTo>
                  <a:pt x="6939" y="14051"/>
                  <a:pt x="8222" y="14239"/>
                  <a:pt x="9514" y="14259"/>
                </a:cubicBezTo>
                <a:cubicBezTo>
                  <a:pt x="9569" y="14260"/>
                  <a:pt x="9623" y="14261"/>
                  <a:pt x="9677" y="14261"/>
                </a:cubicBezTo>
                <a:cubicBezTo>
                  <a:pt x="10875" y="14261"/>
                  <a:pt x="12038" y="14052"/>
                  <a:pt x="13207" y="13797"/>
                </a:cubicBezTo>
                <a:cubicBezTo>
                  <a:pt x="13817" y="13663"/>
                  <a:pt x="14426" y="13526"/>
                  <a:pt x="15041" y="13424"/>
                </a:cubicBezTo>
                <a:cubicBezTo>
                  <a:pt x="15675" y="13317"/>
                  <a:pt x="16315" y="13253"/>
                  <a:pt x="16956" y="13206"/>
                </a:cubicBezTo>
                <a:cubicBezTo>
                  <a:pt x="18228" y="13113"/>
                  <a:pt x="19506" y="13085"/>
                  <a:pt x="20774" y="12938"/>
                </a:cubicBezTo>
                <a:cubicBezTo>
                  <a:pt x="21322" y="12875"/>
                  <a:pt x="21864" y="12773"/>
                  <a:pt x="22412" y="12707"/>
                </a:cubicBezTo>
                <a:cubicBezTo>
                  <a:pt x="22674" y="12676"/>
                  <a:pt x="22942" y="12652"/>
                  <a:pt x="23208" y="12652"/>
                </a:cubicBezTo>
                <a:cubicBezTo>
                  <a:pt x="23451" y="12652"/>
                  <a:pt x="23692" y="12672"/>
                  <a:pt x="23928" y="12724"/>
                </a:cubicBezTo>
                <a:cubicBezTo>
                  <a:pt x="24162" y="12777"/>
                  <a:pt x="24387" y="12861"/>
                  <a:pt x="24591" y="12989"/>
                </a:cubicBezTo>
                <a:cubicBezTo>
                  <a:pt x="24696" y="13055"/>
                  <a:pt x="24788" y="13167"/>
                  <a:pt x="24915" y="13170"/>
                </a:cubicBezTo>
                <a:cubicBezTo>
                  <a:pt x="24918" y="13170"/>
                  <a:pt x="24920" y="13170"/>
                  <a:pt x="24923" y="13170"/>
                </a:cubicBezTo>
                <a:cubicBezTo>
                  <a:pt x="25030" y="13170"/>
                  <a:pt x="25141" y="13147"/>
                  <a:pt x="25241" y="13108"/>
                </a:cubicBezTo>
                <a:cubicBezTo>
                  <a:pt x="25716" y="12928"/>
                  <a:pt x="25988" y="12456"/>
                  <a:pt x="26075" y="11977"/>
                </a:cubicBezTo>
                <a:cubicBezTo>
                  <a:pt x="26127" y="11687"/>
                  <a:pt x="26128" y="11393"/>
                  <a:pt x="26127" y="11099"/>
                </a:cubicBezTo>
                <a:cubicBezTo>
                  <a:pt x="26126" y="10779"/>
                  <a:pt x="26124" y="10457"/>
                  <a:pt x="26123" y="10135"/>
                </a:cubicBezTo>
                <a:cubicBezTo>
                  <a:pt x="26121" y="9483"/>
                  <a:pt x="26118" y="8831"/>
                  <a:pt x="26116" y="8179"/>
                </a:cubicBezTo>
                <a:cubicBezTo>
                  <a:pt x="26112" y="6939"/>
                  <a:pt x="26107" y="5700"/>
                  <a:pt x="26102" y="4459"/>
                </a:cubicBezTo>
                <a:lnTo>
                  <a:pt x="26102" y="4459"/>
                </a:lnTo>
                <a:cubicBezTo>
                  <a:pt x="26105" y="4461"/>
                  <a:pt x="26107" y="4462"/>
                  <a:pt x="26109" y="4462"/>
                </a:cubicBezTo>
                <a:cubicBezTo>
                  <a:pt x="26174" y="4462"/>
                  <a:pt x="26046" y="3375"/>
                  <a:pt x="25375" y="3280"/>
                </a:cubicBezTo>
                <a:cubicBezTo>
                  <a:pt x="24338" y="3135"/>
                  <a:pt x="24244" y="1492"/>
                  <a:pt x="23438" y="803"/>
                </a:cubicBezTo>
                <a:cubicBezTo>
                  <a:pt x="23048" y="470"/>
                  <a:pt x="22597" y="206"/>
                  <a:pt x="22095" y="87"/>
                </a:cubicBezTo>
                <a:cubicBezTo>
                  <a:pt x="21837" y="25"/>
                  <a:pt x="21575" y="0"/>
                  <a:pt x="21312"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15"/>
          <p:cNvSpPr/>
          <p:nvPr/>
        </p:nvSpPr>
        <p:spPr>
          <a:xfrm>
            <a:off x="-450899" y="3428735"/>
            <a:ext cx="2089708" cy="2096136"/>
          </a:xfrm>
          <a:custGeom>
            <a:avLst/>
            <a:gdLst/>
            <a:ahLst/>
            <a:cxnLst/>
            <a:rect l="l" t="t" r="r" b="b"/>
            <a:pathLst>
              <a:path w="13005" h="13045" extrusionOk="0">
                <a:moveTo>
                  <a:pt x="1922" y="1"/>
                </a:moveTo>
                <a:cubicBezTo>
                  <a:pt x="1849" y="1"/>
                  <a:pt x="1776" y="4"/>
                  <a:pt x="1703" y="11"/>
                </a:cubicBezTo>
                <a:cubicBezTo>
                  <a:pt x="1260" y="54"/>
                  <a:pt x="818" y="227"/>
                  <a:pt x="503" y="551"/>
                </a:cubicBezTo>
                <a:cubicBezTo>
                  <a:pt x="150" y="913"/>
                  <a:pt x="38" y="1411"/>
                  <a:pt x="20" y="1903"/>
                </a:cubicBezTo>
                <a:cubicBezTo>
                  <a:pt x="0" y="2484"/>
                  <a:pt x="46" y="3073"/>
                  <a:pt x="66" y="3654"/>
                </a:cubicBezTo>
                <a:cubicBezTo>
                  <a:pt x="86" y="4273"/>
                  <a:pt x="107" y="4891"/>
                  <a:pt x="127" y="5509"/>
                </a:cubicBezTo>
                <a:lnTo>
                  <a:pt x="374" y="12928"/>
                </a:lnTo>
                <a:cubicBezTo>
                  <a:pt x="376" y="12996"/>
                  <a:pt x="429" y="13044"/>
                  <a:pt x="492" y="13044"/>
                </a:cubicBezTo>
                <a:cubicBezTo>
                  <a:pt x="501" y="13044"/>
                  <a:pt x="511" y="13043"/>
                  <a:pt x="520" y="13041"/>
                </a:cubicBezTo>
                <a:cubicBezTo>
                  <a:pt x="1437" y="12830"/>
                  <a:pt x="2365" y="12670"/>
                  <a:pt x="3299" y="12564"/>
                </a:cubicBezTo>
                <a:cubicBezTo>
                  <a:pt x="4235" y="12458"/>
                  <a:pt x="5175" y="12406"/>
                  <a:pt x="6116" y="12406"/>
                </a:cubicBezTo>
                <a:cubicBezTo>
                  <a:pt x="6835" y="12406"/>
                  <a:pt x="7554" y="12436"/>
                  <a:pt x="8271" y="12496"/>
                </a:cubicBezTo>
                <a:cubicBezTo>
                  <a:pt x="8728" y="12533"/>
                  <a:pt x="9209" y="12577"/>
                  <a:pt x="9687" y="12577"/>
                </a:cubicBezTo>
                <a:cubicBezTo>
                  <a:pt x="10492" y="12577"/>
                  <a:pt x="11288" y="12454"/>
                  <a:pt x="11947" y="11977"/>
                </a:cubicBezTo>
                <a:lnTo>
                  <a:pt x="11947" y="11977"/>
                </a:lnTo>
                <a:cubicBezTo>
                  <a:pt x="11945" y="11988"/>
                  <a:pt x="11948" y="11993"/>
                  <a:pt x="11955" y="11993"/>
                </a:cubicBezTo>
                <a:cubicBezTo>
                  <a:pt x="12017" y="11993"/>
                  <a:pt x="12409" y="11534"/>
                  <a:pt x="12496" y="11300"/>
                </a:cubicBezTo>
                <a:cubicBezTo>
                  <a:pt x="12866" y="10319"/>
                  <a:pt x="13005" y="9208"/>
                  <a:pt x="12677" y="8195"/>
                </a:cubicBezTo>
                <a:cubicBezTo>
                  <a:pt x="12404" y="7349"/>
                  <a:pt x="11818" y="6569"/>
                  <a:pt x="11000" y="6188"/>
                </a:cubicBezTo>
                <a:cubicBezTo>
                  <a:pt x="10082" y="5759"/>
                  <a:pt x="9032" y="5924"/>
                  <a:pt x="8092" y="5581"/>
                </a:cubicBezTo>
                <a:cubicBezTo>
                  <a:pt x="7160" y="5240"/>
                  <a:pt x="6737" y="4324"/>
                  <a:pt x="6316" y="3499"/>
                </a:cubicBezTo>
                <a:cubicBezTo>
                  <a:pt x="5859" y="2602"/>
                  <a:pt x="5271" y="1802"/>
                  <a:pt x="4492" y="1159"/>
                </a:cubicBezTo>
                <a:cubicBezTo>
                  <a:pt x="3786" y="579"/>
                  <a:pt x="2870" y="1"/>
                  <a:pt x="1922"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15"/>
          <p:cNvSpPr/>
          <p:nvPr/>
        </p:nvSpPr>
        <p:spPr>
          <a:xfrm>
            <a:off x="-317690" y="-239105"/>
            <a:ext cx="3916858" cy="1383980"/>
          </a:xfrm>
          <a:custGeom>
            <a:avLst/>
            <a:gdLst/>
            <a:ahLst/>
            <a:cxnLst/>
            <a:rect l="l" t="t" r="r" b="b"/>
            <a:pathLst>
              <a:path w="24376" h="8613" extrusionOk="0">
                <a:moveTo>
                  <a:pt x="1748" y="0"/>
                </a:moveTo>
                <a:cubicBezTo>
                  <a:pt x="1709" y="0"/>
                  <a:pt x="1669" y="2"/>
                  <a:pt x="1629" y="7"/>
                </a:cubicBezTo>
                <a:cubicBezTo>
                  <a:pt x="1391" y="38"/>
                  <a:pt x="1250" y="176"/>
                  <a:pt x="1187" y="347"/>
                </a:cubicBezTo>
                <a:cubicBezTo>
                  <a:pt x="1033" y="773"/>
                  <a:pt x="935" y="1218"/>
                  <a:pt x="819" y="1650"/>
                </a:cubicBezTo>
                <a:cubicBezTo>
                  <a:pt x="701" y="2092"/>
                  <a:pt x="590" y="2536"/>
                  <a:pt x="496" y="2983"/>
                </a:cubicBezTo>
                <a:cubicBezTo>
                  <a:pt x="126" y="4733"/>
                  <a:pt x="0" y="6549"/>
                  <a:pt x="659" y="8271"/>
                </a:cubicBezTo>
                <a:cubicBezTo>
                  <a:pt x="678" y="8321"/>
                  <a:pt x="733" y="8346"/>
                  <a:pt x="790" y="8346"/>
                </a:cubicBezTo>
                <a:cubicBezTo>
                  <a:pt x="835" y="8346"/>
                  <a:pt x="881" y="8329"/>
                  <a:pt x="910" y="8296"/>
                </a:cubicBezTo>
                <a:cubicBezTo>
                  <a:pt x="1048" y="8134"/>
                  <a:pt x="1206" y="7983"/>
                  <a:pt x="1385" y="7843"/>
                </a:cubicBezTo>
                <a:cubicBezTo>
                  <a:pt x="2101" y="7284"/>
                  <a:pt x="3087" y="6944"/>
                  <a:pt x="4095" y="6849"/>
                </a:cubicBezTo>
                <a:cubicBezTo>
                  <a:pt x="4314" y="6828"/>
                  <a:pt x="4534" y="6818"/>
                  <a:pt x="4754" y="6818"/>
                </a:cubicBezTo>
                <a:cubicBezTo>
                  <a:pt x="5730" y="6818"/>
                  <a:pt x="6704" y="7012"/>
                  <a:pt x="7586" y="7328"/>
                </a:cubicBezTo>
                <a:cubicBezTo>
                  <a:pt x="8653" y="7708"/>
                  <a:pt x="9622" y="8264"/>
                  <a:pt x="10770" y="8502"/>
                </a:cubicBezTo>
                <a:cubicBezTo>
                  <a:pt x="11110" y="8573"/>
                  <a:pt x="11460" y="8612"/>
                  <a:pt x="11804" y="8612"/>
                </a:cubicBezTo>
                <a:cubicBezTo>
                  <a:pt x="12445" y="8612"/>
                  <a:pt x="13071" y="8476"/>
                  <a:pt x="13597" y="8154"/>
                </a:cubicBezTo>
                <a:cubicBezTo>
                  <a:pt x="14183" y="7795"/>
                  <a:pt x="14557" y="7273"/>
                  <a:pt x="14873" y="6761"/>
                </a:cubicBezTo>
                <a:cubicBezTo>
                  <a:pt x="15208" y="6214"/>
                  <a:pt x="15488" y="5645"/>
                  <a:pt x="15900" y="5129"/>
                </a:cubicBezTo>
                <a:cubicBezTo>
                  <a:pt x="16333" y="4590"/>
                  <a:pt x="16925" y="4168"/>
                  <a:pt x="17743" y="4015"/>
                </a:cubicBezTo>
                <a:cubicBezTo>
                  <a:pt x="18117" y="3945"/>
                  <a:pt x="18497" y="3924"/>
                  <a:pt x="18879" y="3924"/>
                </a:cubicBezTo>
                <a:cubicBezTo>
                  <a:pt x="19431" y="3924"/>
                  <a:pt x="19988" y="3967"/>
                  <a:pt x="20538" y="3967"/>
                </a:cubicBezTo>
                <a:cubicBezTo>
                  <a:pt x="20675" y="3967"/>
                  <a:pt x="20811" y="3964"/>
                  <a:pt x="20947" y="3958"/>
                </a:cubicBezTo>
                <a:cubicBezTo>
                  <a:pt x="21449" y="3933"/>
                  <a:pt x="21952" y="3857"/>
                  <a:pt x="22403" y="3679"/>
                </a:cubicBezTo>
                <a:cubicBezTo>
                  <a:pt x="22808" y="3518"/>
                  <a:pt x="23157" y="3280"/>
                  <a:pt x="23433" y="3003"/>
                </a:cubicBezTo>
                <a:cubicBezTo>
                  <a:pt x="23951" y="2479"/>
                  <a:pt x="24196" y="1807"/>
                  <a:pt x="24066" y="1157"/>
                </a:cubicBezTo>
                <a:lnTo>
                  <a:pt x="24066" y="1157"/>
                </a:lnTo>
                <a:cubicBezTo>
                  <a:pt x="24067" y="1158"/>
                  <a:pt x="24069" y="1158"/>
                  <a:pt x="24071" y="1158"/>
                </a:cubicBezTo>
                <a:cubicBezTo>
                  <a:pt x="24093" y="1158"/>
                  <a:pt x="24117" y="1151"/>
                  <a:pt x="24142" y="1138"/>
                </a:cubicBezTo>
                <a:cubicBezTo>
                  <a:pt x="24292" y="1056"/>
                  <a:pt x="24376" y="935"/>
                  <a:pt x="24372" y="792"/>
                </a:cubicBezTo>
                <a:cubicBezTo>
                  <a:pt x="24363" y="440"/>
                  <a:pt x="23972" y="240"/>
                  <a:pt x="23550" y="217"/>
                </a:cubicBezTo>
                <a:cubicBezTo>
                  <a:pt x="23514" y="215"/>
                  <a:pt x="23478" y="215"/>
                  <a:pt x="23442" y="215"/>
                </a:cubicBezTo>
                <a:cubicBezTo>
                  <a:pt x="23211" y="215"/>
                  <a:pt x="22977" y="252"/>
                  <a:pt x="22750" y="280"/>
                </a:cubicBezTo>
                <a:cubicBezTo>
                  <a:pt x="22445" y="317"/>
                  <a:pt x="22139" y="351"/>
                  <a:pt x="21832" y="383"/>
                </a:cubicBezTo>
                <a:cubicBezTo>
                  <a:pt x="20628" y="507"/>
                  <a:pt x="19418" y="590"/>
                  <a:pt x="18207" y="648"/>
                </a:cubicBezTo>
                <a:cubicBezTo>
                  <a:pt x="15784" y="762"/>
                  <a:pt x="13357" y="774"/>
                  <a:pt x="10932" y="789"/>
                </a:cubicBezTo>
                <a:cubicBezTo>
                  <a:pt x="10568" y="791"/>
                  <a:pt x="10203" y="793"/>
                  <a:pt x="9838" y="793"/>
                </a:cubicBezTo>
                <a:cubicBezTo>
                  <a:pt x="7878" y="793"/>
                  <a:pt x="5909" y="743"/>
                  <a:pt x="3985" y="438"/>
                </a:cubicBezTo>
                <a:cubicBezTo>
                  <a:pt x="3423" y="348"/>
                  <a:pt x="2866" y="237"/>
                  <a:pt x="2318" y="100"/>
                </a:cubicBezTo>
                <a:cubicBezTo>
                  <a:pt x="2134" y="55"/>
                  <a:pt x="1943" y="0"/>
                  <a:pt x="1748"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15"/>
          <p:cNvSpPr/>
          <p:nvPr/>
        </p:nvSpPr>
        <p:spPr>
          <a:xfrm>
            <a:off x="5829867" y="-831076"/>
            <a:ext cx="4345244" cy="3055586"/>
          </a:xfrm>
          <a:custGeom>
            <a:avLst/>
            <a:gdLst/>
            <a:ahLst/>
            <a:cxnLst/>
            <a:rect l="l" t="t" r="r" b="b"/>
            <a:pathLst>
              <a:path w="27042" h="19016" extrusionOk="0">
                <a:moveTo>
                  <a:pt x="5311" y="0"/>
                </a:moveTo>
                <a:cubicBezTo>
                  <a:pt x="5179" y="0"/>
                  <a:pt x="5075" y="178"/>
                  <a:pt x="5211" y="262"/>
                </a:cubicBezTo>
                <a:cubicBezTo>
                  <a:pt x="5431" y="399"/>
                  <a:pt x="5652" y="530"/>
                  <a:pt x="5876" y="657"/>
                </a:cubicBezTo>
                <a:cubicBezTo>
                  <a:pt x="3749" y="1565"/>
                  <a:pt x="1452" y="2798"/>
                  <a:pt x="713" y="5101"/>
                </a:cubicBezTo>
                <a:cubicBezTo>
                  <a:pt x="0" y="7321"/>
                  <a:pt x="1219" y="10007"/>
                  <a:pt x="3411" y="10856"/>
                </a:cubicBezTo>
                <a:cubicBezTo>
                  <a:pt x="3728" y="10979"/>
                  <a:pt x="4069" y="11058"/>
                  <a:pt x="4406" y="11058"/>
                </a:cubicBezTo>
                <a:cubicBezTo>
                  <a:pt x="4688" y="11058"/>
                  <a:pt x="4968" y="11003"/>
                  <a:pt x="5229" y="10871"/>
                </a:cubicBezTo>
                <a:cubicBezTo>
                  <a:pt x="5743" y="10614"/>
                  <a:pt x="6086" y="10140"/>
                  <a:pt x="6367" y="9654"/>
                </a:cubicBezTo>
                <a:cubicBezTo>
                  <a:pt x="6660" y="9147"/>
                  <a:pt x="6901" y="8604"/>
                  <a:pt x="7258" y="8138"/>
                </a:cubicBezTo>
                <a:cubicBezTo>
                  <a:pt x="7586" y="7709"/>
                  <a:pt x="8056" y="7408"/>
                  <a:pt x="8567" y="7243"/>
                </a:cubicBezTo>
                <a:cubicBezTo>
                  <a:pt x="8835" y="7156"/>
                  <a:pt x="9122" y="7107"/>
                  <a:pt x="9407" y="7107"/>
                </a:cubicBezTo>
                <a:cubicBezTo>
                  <a:pt x="9658" y="7107"/>
                  <a:pt x="9908" y="7145"/>
                  <a:pt x="10143" y="7227"/>
                </a:cubicBezTo>
                <a:cubicBezTo>
                  <a:pt x="10681" y="7416"/>
                  <a:pt x="11050" y="7824"/>
                  <a:pt x="11259" y="8347"/>
                </a:cubicBezTo>
                <a:cubicBezTo>
                  <a:pt x="11495" y="8938"/>
                  <a:pt x="11543" y="9582"/>
                  <a:pt x="11752" y="10181"/>
                </a:cubicBezTo>
                <a:cubicBezTo>
                  <a:pt x="11957" y="10769"/>
                  <a:pt x="12358" y="11405"/>
                  <a:pt x="12983" y="11603"/>
                </a:cubicBezTo>
                <a:cubicBezTo>
                  <a:pt x="13117" y="11646"/>
                  <a:pt x="13250" y="11665"/>
                  <a:pt x="13380" y="11665"/>
                </a:cubicBezTo>
                <a:cubicBezTo>
                  <a:pt x="13765" y="11665"/>
                  <a:pt x="14132" y="11502"/>
                  <a:pt x="14481" y="11319"/>
                </a:cubicBezTo>
                <a:cubicBezTo>
                  <a:pt x="14811" y="11146"/>
                  <a:pt x="15183" y="10926"/>
                  <a:pt x="15563" y="10926"/>
                </a:cubicBezTo>
                <a:cubicBezTo>
                  <a:pt x="15675" y="10926"/>
                  <a:pt x="15789" y="10946"/>
                  <a:pt x="15902" y="10992"/>
                </a:cubicBezTo>
                <a:cubicBezTo>
                  <a:pt x="16505" y="11236"/>
                  <a:pt x="16731" y="12009"/>
                  <a:pt x="16886" y="12576"/>
                </a:cubicBezTo>
                <a:cubicBezTo>
                  <a:pt x="17067" y="13246"/>
                  <a:pt x="17237" y="13920"/>
                  <a:pt x="17447" y="14583"/>
                </a:cubicBezTo>
                <a:cubicBezTo>
                  <a:pt x="17859" y="15878"/>
                  <a:pt x="18454" y="17143"/>
                  <a:pt x="19512" y="18032"/>
                </a:cubicBezTo>
                <a:cubicBezTo>
                  <a:pt x="20225" y="18631"/>
                  <a:pt x="21110" y="19015"/>
                  <a:pt x="22020" y="19015"/>
                </a:cubicBezTo>
                <a:cubicBezTo>
                  <a:pt x="22330" y="19015"/>
                  <a:pt x="22643" y="18971"/>
                  <a:pt x="22954" y="18875"/>
                </a:cubicBezTo>
                <a:cubicBezTo>
                  <a:pt x="24002" y="18552"/>
                  <a:pt x="24786" y="17702"/>
                  <a:pt x="25334" y="16784"/>
                </a:cubicBezTo>
                <a:cubicBezTo>
                  <a:pt x="25931" y="15784"/>
                  <a:pt x="26309" y="14669"/>
                  <a:pt x="26587" y="13543"/>
                </a:cubicBezTo>
                <a:cubicBezTo>
                  <a:pt x="26872" y="12393"/>
                  <a:pt x="27042" y="11178"/>
                  <a:pt x="26859" y="9998"/>
                </a:cubicBezTo>
                <a:cubicBezTo>
                  <a:pt x="26669" y="8763"/>
                  <a:pt x="26045" y="7686"/>
                  <a:pt x="25037" y="6940"/>
                </a:cubicBezTo>
                <a:cubicBezTo>
                  <a:pt x="23865" y="6071"/>
                  <a:pt x="22401" y="5638"/>
                  <a:pt x="21023" y="5219"/>
                </a:cubicBezTo>
                <a:cubicBezTo>
                  <a:pt x="19511" y="4758"/>
                  <a:pt x="17976" y="4376"/>
                  <a:pt x="16442" y="3995"/>
                </a:cubicBezTo>
                <a:cubicBezTo>
                  <a:pt x="13377" y="3236"/>
                  <a:pt x="10276" y="2484"/>
                  <a:pt x="7410" y="1122"/>
                </a:cubicBezTo>
                <a:cubicBezTo>
                  <a:pt x="7124" y="986"/>
                  <a:pt x="6842" y="844"/>
                  <a:pt x="6563" y="695"/>
                </a:cubicBezTo>
                <a:cubicBezTo>
                  <a:pt x="6622" y="671"/>
                  <a:pt x="6682" y="645"/>
                  <a:pt x="6742" y="621"/>
                </a:cubicBezTo>
                <a:cubicBezTo>
                  <a:pt x="6901" y="557"/>
                  <a:pt x="6828" y="333"/>
                  <a:pt x="6684" y="333"/>
                </a:cubicBezTo>
                <a:cubicBezTo>
                  <a:pt x="6666" y="333"/>
                  <a:pt x="6646" y="336"/>
                  <a:pt x="6625" y="345"/>
                </a:cubicBezTo>
                <a:cubicBezTo>
                  <a:pt x="6492" y="400"/>
                  <a:pt x="6358" y="454"/>
                  <a:pt x="6223" y="510"/>
                </a:cubicBezTo>
                <a:cubicBezTo>
                  <a:pt x="5943" y="355"/>
                  <a:pt x="5666" y="194"/>
                  <a:pt x="5394" y="25"/>
                </a:cubicBezTo>
                <a:cubicBezTo>
                  <a:pt x="5366" y="8"/>
                  <a:pt x="5338" y="0"/>
                  <a:pt x="5311"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1" name="Google Shape;361;p15"/>
          <p:cNvGrpSpPr/>
          <p:nvPr/>
        </p:nvGrpSpPr>
        <p:grpSpPr>
          <a:xfrm>
            <a:off x="1116830" y="990139"/>
            <a:ext cx="6909619" cy="3217654"/>
            <a:chOff x="3689050" y="919857"/>
            <a:chExt cx="1419425" cy="685950"/>
          </a:xfrm>
        </p:grpSpPr>
        <p:sp>
          <p:nvSpPr>
            <p:cNvPr id="362" name="Google Shape;362;p15"/>
            <p:cNvSpPr/>
            <p:nvPr/>
          </p:nvSpPr>
          <p:spPr>
            <a:xfrm>
              <a:off x="3945175" y="932332"/>
              <a:ext cx="912600" cy="143950"/>
            </a:xfrm>
            <a:custGeom>
              <a:avLst/>
              <a:gdLst/>
              <a:ahLst/>
              <a:cxnLst/>
              <a:rect l="l" t="t" r="r" b="b"/>
              <a:pathLst>
                <a:path w="36504" h="5758" extrusionOk="0">
                  <a:moveTo>
                    <a:pt x="18144" y="1"/>
                  </a:moveTo>
                  <a:cubicBezTo>
                    <a:pt x="17036" y="1634"/>
                    <a:pt x="15167" y="2647"/>
                    <a:pt x="13238" y="2647"/>
                  </a:cubicBezTo>
                  <a:cubicBezTo>
                    <a:pt x="12616" y="2647"/>
                    <a:pt x="11989" y="2542"/>
                    <a:pt x="11379" y="2319"/>
                  </a:cubicBezTo>
                  <a:cubicBezTo>
                    <a:pt x="9365" y="1581"/>
                    <a:pt x="7828" y="320"/>
                    <a:pt x="5593" y="191"/>
                  </a:cubicBezTo>
                  <a:cubicBezTo>
                    <a:pt x="5449" y="183"/>
                    <a:pt x="5300" y="178"/>
                    <a:pt x="5147" y="178"/>
                  </a:cubicBezTo>
                  <a:cubicBezTo>
                    <a:pt x="2960" y="178"/>
                    <a:pt x="0" y="1073"/>
                    <a:pt x="333" y="3758"/>
                  </a:cubicBezTo>
                  <a:cubicBezTo>
                    <a:pt x="340" y="3806"/>
                    <a:pt x="331" y="3848"/>
                    <a:pt x="315" y="3883"/>
                  </a:cubicBezTo>
                  <a:lnTo>
                    <a:pt x="993" y="3938"/>
                  </a:lnTo>
                  <a:cubicBezTo>
                    <a:pt x="1146" y="3384"/>
                    <a:pt x="1456" y="2883"/>
                    <a:pt x="2007" y="2472"/>
                  </a:cubicBezTo>
                  <a:cubicBezTo>
                    <a:pt x="2725" y="1941"/>
                    <a:pt x="3583" y="1727"/>
                    <a:pt x="4450" y="1727"/>
                  </a:cubicBezTo>
                  <a:cubicBezTo>
                    <a:pt x="4894" y="1727"/>
                    <a:pt x="5341" y="1783"/>
                    <a:pt x="5773" y="1881"/>
                  </a:cubicBezTo>
                  <a:cubicBezTo>
                    <a:pt x="7779" y="2336"/>
                    <a:pt x="9550" y="3481"/>
                    <a:pt x="11575" y="3897"/>
                  </a:cubicBezTo>
                  <a:cubicBezTo>
                    <a:pt x="12135" y="4012"/>
                    <a:pt x="12699" y="4074"/>
                    <a:pt x="13255" y="4074"/>
                  </a:cubicBezTo>
                  <a:cubicBezTo>
                    <a:pt x="14893" y="4074"/>
                    <a:pt x="16460" y="3538"/>
                    <a:pt x="17629" y="2251"/>
                  </a:cubicBezTo>
                  <a:cubicBezTo>
                    <a:pt x="17624" y="2245"/>
                    <a:pt x="17618" y="2243"/>
                    <a:pt x="17612" y="2239"/>
                  </a:cubicBezTo>
                  <a:cubicBezTo>
                    <a:pt x="17546" y="2178"/>
                    <a:pt x="17611" y="2069"/>
                    <a:pt x="17685" y="2069"/>
                  </a:cubicBezTo>
                  <a:cubicBezTo>
                    <a:pt x="17701" y="2069"/>
                    <a:pt x="17717" y="2074"/>
                    <a:pt x="17733" y="2086"/>
                  </a:cubicBezTo>
                  <a:cubicBezTo>
                    <a:pt x="19239" y="3237"/>
                    <a:pt x="20937" y="3852"/>
                    <a:pt x="22793" y="3852"/>
                  </a:cubicBezTo>
                  <a:cubicBezTo>
                    <a:pt x="23059" y="3852"/>
                    <a:pt x="23328" y="3839"/>
                    <a:pt x="23600" y="3814"/>
                  </a:cubicBezTo>
                  <a:cubicBezTo>
                    <a:pt x="25712" y="3617"/>
                    <a:pt x="27523" y="2689"/>
                    <a:pt x="29519" y="2088"/>
                  </a:cubicBezTo>
                  <a:cubicBezTo>
                    <a:pt x="30068" y="1923"/>
                    <a:pt x="30659" y="1810"/>
                    <a:pt x="31242" y="1810"/>
                  </a:cubicBezTo>
                  <a:cubicBezTo>
                    <a:pt x="31952" y="1810"/>
                    <a:pt x="32648" y="1978"/>
                    <a:pt x="33237" y="2426"/>
                  </a:cubicBezTo>
                  <a:cubicBezTo>
                    <a:pt x="34260" y="3201"/>
                    <a:pt x="34563" y="4547"/>
                    <a:pt x="34740" y="5758"/>
                  </a:cubicBezTo>
                  <a:cubicBezTo>
                    <a:pt x="35271" y="5233"/>
                    <a:pt x="35867" y="4776"/>
                    <a:pt x="36504" y="4388"/>
                  </a:cubicBezTo>
                  <a:lnTo>
                    <a:pt x="36202" y="3998"/>
                  </a:lnTo>
                  <a:cubicBezTo>
                    <a:pt x="36068" y="3998"/>
                    <a:pt x="35934" y="3919"/>
                    <a:pt x="35955" y="3758"/>
                  </a:cubicBezTo>
                  <a:cubicBezTo>
                    <a:pt x="36287" y="1073"/>
                    <a:pt x="33327" y="178"/>
                    <a:pt x="31142" y="178"/>
                  </a:cubicBezTo>
                  <a:cubicBezTo>
                    <a:pt x="30989" y="178"/>
                    <a:pt x="30840" y="183"/>
                    <a:pt x="30696" y="191"/>
                  </a:cubicBezTo>
                  <a:cubicBezTo>
                    <a:pt x="28460" y="320"/>
                    <a:pt x="26922" y="1581"/>
                    <a:pt x="24909" y="2319"/>
                  </a:cubicBezTo>
                  <a:cubicBezTo>
                    <a:pt x="24299" y="2542"/>
                    <a:pt x="23672" y="2647"/>
                    <a:pt x="23051" y="2647"/>
                  </a:cubicBezTo>
                  <a:cubicBezTo>
                    <a:pt x="21122" y="2647"/>
                    <a:pt x="19251" y="1634"/>
                    <a:pt x="181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15"/>
            <p:cNvSpPr/>
            <p:nvPr/>
          </p:nvSpPr>
          <p:spPr>
            <a:xfrm>
              <a:off x="3701525" y="974157"/>
              <a:ext cx="1029900" cy="620125"/>
            </a:xfrm>
            <a:custGeom>
              <a:avLst/>
              <a:gdLst/>
              <a:ahLst/>
              <a:cxnLst/>
              <a:rect l="l" t="t" r="r" b="b"/>
              <a:pathLst>
                <a:path w="41196" h="24805" extrusionOk="0">
                  <a:moveTo>
                    <a:pt x="3847" y="1"/>
                  </a:moveTo>
                  <a:cubicBezTo>
                    <a:pt x="2137" y="1"/>
                    <a:pt x="763" y="859"/>
                    <a:pt x="677" y="3336"/>
                  </a:cubicBezTo>
                  <a:cubicBezTo>
                    <a:pt x="613" y="5220"/>
                    <a:pt x="2550" y="9525"/>
                    <a:pt x="1" y="10579"/>
                  </a:cubicBezTo>
                  <a:cubicBezTo>
                    <a:pt x="3011" y="11967"/>
                    <a:pt x="594" y="15800"/>
                    <a:pt x="538" y="18000"/>
                  </a:cubicBezTo>
                  <a:cubicBezTo>
                    <a:pt x="478" y="20293"/>
                    <a:pt x="2067" y="21963"/>
                    <a:pt x="4339" y="22062"/>
                  </a:cubicBezTo>
                  <a:cubicBezTo>
                    <a:pt x="4416" y="22065"/>
                    <a:pt x="4492" y="22067"/>
                    <a:pt x="4568" y="22067"/>
                  </a:cubicBezTo>
                  <a:cubicBezTo>
                    <a:pt x="6475" y="22067"/>
                    <a:pt x="8130" y="21013"/>
                    <a:pt x="9855" y="20327"/>
                  </a:cubicBezTo>
                  <a:cubicBezTo>
                    <a:pt x="9870" y="20321"/>
                    <a:pt x="9884" y="20318"/>
                    <a:pt x="9897" y="20318"/>
                  </a:cubicBezTo>
                  <a:cubicBezTo>
                    <a:pt x="9969" y="20318"/>
                    <a:pt x="9999" y="20406"/>
                    <a:pt x="9975" y="20473"/>
                  </a:cubicBezTo>
                  <a:cubicBezTo>
                    <a:pt x="10009" y="20508"/>
                    <a:pt x="10035" y="20551"/>
                    <a:pt x="10039" y="20611"/>
                  </a:cubicBezTo>
                  <a:cubicBezTo>
                    <a:pt x="10252" y="22943"/>
                    <a:pt x="12007" y="24671"/>
                    <a:pt x="14359" y="24796"/>
                  </a:cubicBezTo>
                  <a:cubicBezTo>
                    <a:pt x="14475" y="24802"/>
                    <a:pt x="14590" y="24805"/>
                    <a:pt x="14705" y="24805"/>
                  </a:cubicBezTo>
                  <a:cubicBezTo>
                    <a:pt x="16578" y="24805"/>
                    <a:pt x="18354" y="24022"/>
                    <a:pt x="20081" y="23387"/>
                  </a:cubicBezTo>
                  <a:cubicBezTo>
                    <a:pt x="21335" y="22924"/>
                    <a:pt x="22685" y="22498"/>
                    <a:pt x="24038" y="22498"/>
                  </a:cubicBezTo>
                  <a:cubicBezTo>
                    <a:pt x="24447" y="22498"/>
                    <a:pt x="24856" y="22537"/>
                    <a:pt x="25262" y="22625"/>
                  </a:cubicBezTo>
                  <a:cubicBezTo>
                    <a:pt x="26320" y="22854"/>
                    <a:pt x="27557" y="23480"/>
                    <a:pt x="27889" y="24581"/>
                  </a:cubicBezTo>
                  <a:cubicBezTo>
                    <a:pt x="28223" y="23480"/>
                    <a:pt x="29460" y="22854"/>
                    <a:pt x="30517" y="22625"/>
                  </a:cubicBezTo>
                  <a:cubicBezTo>
                    <a:pt x="30924" y="22537"/>
                    <a:pt x="31332" y="22498"/>
                    <a:pt x="31741" y="22498"/>
                  </a:cubicBezTo>
                  <a:cubicBezTo>
                    <a:pt x="33094" y="22498"/>
                    <a:pt x="34445" y="22924"/>
                    <a:pt x="35698" y="23387"/>
                  </a:cubicBezTo>
                  <a:cubicBezTo>
                    <a:pt x="37422" y="24022"/>
                    <a:pt x="39197" y="24803"/>
                    <a:pt x="41066" y="24803"/>
                  </a:cubicBezTo>
                  <a:cubicBezTo>
                    <a:pt x="41109" y="24803"/>
                    <a:pt x="41153" y="24803"/>
                    <a:pt x="41196" y="24802"/>
                  </a:cubicBezTo>
                  <a:lnTo>
                    <a:pt x="41189" y="24209"/>
                  </a:lnTo>
                  <a:cubicBezTo>
                    <a:pt x="41152" y="24211"/>
                    <a:pt x="41115" y="24211"/>
                    <a:pt x="41077" y="24211"/>
                  </a:cubicBezTo>
                  <a:cubicBezTo>
                    <a:pt x="40614" y="24211"/>
                    <a:pt x="40111" y="24107"/>
                    <a:pt x="39568" y="23867"/>
                  </a:cubicBezTo>
                  <a:cubicBezTo>
                    <a:pt x="38792" y="23528"/>
                    <a:pt x="38112" y="23001"/>
                    <a:pt x="37352" y="22627"/>
                  </a:cubicBezTo>
                  <a:cubicBezTo>
                    <a:pt x="36364" y="22138"/>
                    <a:pt x="35299" y="21806"/>
                    <a:pt x="34214" y="21623"/>
                  </a:cubicBezTo>
                  <a:cubicBezTo>
                    <a:pt x="33591" y="21518"/>
                    <a:pt x="32969" y="21469"/>
                    <a:pt x="32350" y="21469"/>
                  </a:cubicBezTo>
                  <a:cubicBezTo>
                    <a:pt x="30774" y="21469"/>
                    <a:pt x="29218" y="21789"/>
                    <a:pt x="27714" y="22329"/>
                  </a:cubicBezTo>
                  <a:cubicBezTo>
                    <a:pt x="27705" y="22333"/>
                    <a:pt x="27696" y="22335"/>
                    <a:pt x="27687" y="22335"/>
                  </a:cubicBezTo>
                  <a:cubicBezTo>
                    <a:pt x="27663" y="22335"/>
                    <a:pt x="27642" y="22322"/>
                    <a:pt x="27629" y="22305"/>
                  </a:cubicBezTo>
                  <a:lnTo>
                    <a:pt x="27603" y="22334"/>
                  </a:lnTo>
                  <a:cubicBezTo>
                    <a:pt x="27656" y="22378"/>
                    <a:pt x="27710" y="22422"/>
                    <a:pt x="27760" y="22470"/>
                  </a:cubicBezTo>
                  <a:cubicBezTo>
                    <a:pt x="27879" y="22578"/>
                    <a:pt x="27768" y="22737"/>
                    <a:pt x="27642" y="22737"/>
                  </a:cubicBezTo>
                  <a:cubicBezTo>
                    <a:pt x="27606" y="22737"/>
                    <a:pt x="27570" y="22724"/>
                    <a:pt x="27537" y="22694"/>
                  </a:cubicBezTo>
                  <a:cubicBezTo>
                    <a:pt x="26519" y="21773"/>
                    <a:pt x="25347" y="21448"/>
                    <a:pt x="24107" y="21448"/>
                  </a:cubicBezTo>
                  <a:cubicBezTo>
                    <a:pt x="21397" y="21448"/>
                    <a:pt x="18367" y="23003"/>
                    <a:pt x="15932" y="23289"/>
                  </a:cubicBezTo>
                  <a:cubicBezTo>
                    <a:pt x="15723" y="23314"/>
                    <a:pt x="15519" y="23326"/>
                    <a:pt x="15320" y="23326"/>
                  </a:cubicBezTo>
                  <a:cubicBezTo>
                    <a:pt x="12671" y="23326"/>
                    <a:pt x="10863" y="21230"/>
                    <a:pt x="10185" y="18734"/>
                  </a:cubicBezTo>
                  <a:lnTo>
                    <a:pt x="10069" y="18766"/>
                  </a:lnTo>
                  <a:cubicBezTo>
                    <a:pt x="10081" y="18794"/>
                    <a:pt x="10079" y="18827"/>
                    <a:pt x="10053" y="18850"/>
                  </a:cubicBezTo>
                  <a:cubicBezTo>
                    <a:pt x="8921" y="19817"/>
                    <a:pt x="6790" y="20981"/>
                    <a:pt x="4952" y="20981"/>
                  </a:cubicBezTo>
                  <a:cubicBezTo>
                    <a:pt x="4112" y="20981"/>
                    <a:pt x="3333" y="20737"/>
                    <a:pt x="2739" y="20120"/>
                  </a:cubicBezTo>
                  <a:cubicBezTo>
                    <a:pt x="243" y="17529"/>
                    <a:pt x="4568" y="13482"/>
                    <a:pt x="1838" y="11034"/>
                  </a:cubicBezTo>
                  <a:lnTo>
                    <a:pt x="1838" y="11034"/>
                  </a:lnTo>
                  <a:cubicBezTo>
                    <a:pt x="1827" y="11038"/>
                    <a:pt x="1816" y="11040"/>
                    <a:pt x="1806" y="11040"/>
                  </a:cubicBezTo>
                  <a:cubicBezTo>
                    <a:pt x="1733" y="11040"/>
                    <a:pt x="1687" y="10950"/>
                    <a:pt x="1741" y="10891"/>
                  </a:cubicBezTo>
                  <a:cubicBezTo>
                    <a:pt x="1737" y="10809"/>
                    <a:pt x="1817" y="10732"/>
                    <a:pt x="1904" y="10732"/>
                  </a:cubicBezTo>
                  <a:cubicBezTo>
                    <a:pt x="1918" y="10732"/>
                    <a:pt x="1933" y="10734"/>
                    <a:pt x="1947" y="10738"/>
                  </a:cubicBezTo>
                  <a:cubicBezTo>
                    <a:pt x="4939" y="8501"/>
                    <a:pt x="196" y="4163"/>
                    <a:pt x="2832" y="2011"/>
                  </a:cubicBezTo>
                  <a:cubicBezTo>
                    <a:pt x="3326" y="1608"/>
                    <a:pt x="3893" y="1443"/>
                    <a:pt x="4496" y="1443"/>
                  </a:cubicBezTo>
                  <a:cubicBezTo>
                    <a:pt x="6603" y="1443"/>
                    <a:pt x="9147" y="3457"/>
                    <a:pt x="10538" y="4354"/>
                  </a:cubicBezTo>
                  <a:cubicBezTo>
                    <a:pt x="10582" y="4382"/>
                    <a:pt x="10600" y="4424"/>
                    <a:pt x="10600" y="4463"/>
                  </a:cubicBezTo>
                  <a:lnTo>
                    <a:pt x="10705" y="4449"/>
                  </a:lnTo>
                  <a:cubicBezTo>
                    <a:pt x="10594" y="3692"/>
                    <a:pt x="10550" y="2939"/>
                    <a:pt x="10739" y="2265"/>
                  </a:cubicBezTo>
                  <a:lnTo>
                    <a:pt x="10061" y="2209"/>
                  </a:lnTo>
                  <a:cubicBezTo>
                    <a:pt x="10019" y="2287"/>
                    <a:pt x="9926" y="2325"/>
                    <a:pt x="9832" y="2325"/>
                  </a:cubicBezTo>
                  <a:cubicBezTo>
                    <a:pt x="9764" y="2325"/>
                    <a:pt x="9695" y="2305"/>
                    <a:pt x="9645" y="2265"/>
                  </a:cubicBezTo>
                  <a:cubicBezTo>
                    <a:pt x="8242" y="1145"/>
                    <a:pt x="5821" y="1"/>
                    <a:pt x="38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15"/>
            <p:cNvSpPr/>
            <p:nvPr/>
          </p:nvSpPr>
          <p:spPr>
            <a:xfrm>
              <a:off x="4731250" y="974157"/>
              <a:ext cx="364750" cy="620075"/>
            </a:xfrm>
            <a:custGeom>
              <a:avLst/>
              <a:gdLst/>
              <a:ahLst/>
              <a:cxnLst/>
              <a:rect l="l" t="t" r="r" b="b"/>
              <a:pathLst>
                <a:path w="14590" h="24803" extrusionOk="0">
                  <a:moveTo>
                    <a:pt x="10745" y="1"/>
                  </a:moveTo>
                  <a:cubicBezTo>
                    <a:pt x="8771" y="1"/>
                    <a:pt x="6350" y="1145"/>
                    <a:pt x="4947" y="2265"/>
                  </a:cubicBezTo>
                  <a:cubicBezTo>
                    <a:pt x="4895" y="2304"/>
                    <a:pt x="4826" y="2325"/>
                    <a:pt x="4760" y="2325"/>
                  </a:cubicBezTo>
                  <a:lnTo>
                    <a:pt x="5062" y="2715"/>
                  </a:lnTo>
                  <a:cubicBezTo>
                    <a:pt x="5699" y="2328"/>
                    <a:pt x="6378" y="2008"/>
                    <a:pt x="7082" y="1757"/>
                  </a:cubicBezTo>
                  <a:cubicBezTo>
                    <a:pt x="7873" y="1474"/>
                    <a:pt x="8982" y="1106"/>
                    <a:pt x="9976" y="1106"/>
                  </a:cubicBezTo>
                  <a:cubicBezTo>
                    <a:pt x="10413" y="1106"/>
                    <a:pt x="10827" y="1177"/>
                    <a:pt x="11182" y="1358"/>
                  </a:cubicBezTo>
                  <a:cubicBezTo>
                    <a:pt x="12247" y="1898"/>
                    <a:pt x="12651" y="3163"/>
                    <a:pt x="12647" y="4280"/>
                  </a:cubicBezTo>
                  <a:cubicBezTo>
                    <a:pt x="12641" y="6296"/>
                    <a:pt x="11480" y="8423"/>
                    <a:pt x="12856" y="10245"/>
                  </a:cubicBezTo>
                  <a:cubicBezTo>
                    <a:pt x="12914" y="10318"/>
                    <a:pt x="12891" y="10392"/>
                    <a:pt x="12836" y="10436"/>
                  </a:cubicBezTo>
                  <a:lnTo>
                    <a:pt x="12852" y="10459"/>
                  </a:lnTo>
                  <a:cubicBezTo>
                    <a:pt x="12880" y="10436"/>
                    <a:pt x="12907" y="10416"/>
                    <a:pt x="12935" y="10397"/>
                  </a:cubicBezTo>
                  <a:cubicBezTo>
                    <a:pt x="12964" y="10377"/>
                    <a:pt x="12993" y="10369"/>
                    <a:pt x="13020" y="10369"/>
                  </a:cubicBezTo>
                  <a:cubicBezTo>
                    <a:pt x="13151" y="10369"/>
                    <a:pt x="13237" y="10577"/>
                    <a:pt x="13096" y="10674"/>
                  </a:cubicBezTo>
                  <a:cubicBezTo>
                    <a:pt x="9979" y="12831"/>
                    <a:pt x="14313" y="17215"/>
                    <a:pt x="11808" y="19785"/>
                  </a:cubicBezTo>
                  <a:cubicBezTo>
                    <a:pt x="11256" y="20352"/>
                    <a:pt x="10533" y="20576"/>
                    <a:pt x="9745" y="20576"/>
                  </a:cubicBezTo>
                  <a:cubicBezTo>
                    <a:pt x="7840" y="20576"/>
                    <a:pt x="5552" y="19265"/>
                    <a:pt x="4357" y="18293"/>
                  </a:cubicBezTo>
                  <a:lnTo>
                    <a:pt x="4299" y="18365"/>
                  </a:lnTo>
                  <a:cubicBezTo>
                    <a:pt x="4339" y="18400"/>
                    <a:pt x="4362" y="18455"/>
                    <a:pt x="4348" y="18522"/>
                  </a:cubicBezTo>
                  <a:cubicBezTo>
                    <a:pt x="3856" y="20820"/>
                    <a:pt x="2515" y="24108"/>
                    <a:pt x="0" y="24209"/>
                  </a:cubicBezTo>
                  <a:lnTo>
                    <a:pt x="7" y="24802"/>
                  </a:lnTo>
                  <a:cubicBezTo>
                    <a:pt x="82" y="24802"/>
                    <a:pt x="157" y="24800"/>
                    <a:pt x="231" y="24796"/>
                  </a:cubicBezTo>
                  <a:cubicBezTo>
                    <a:pt x="2584" y="24671"/>
                    <a:pt x="4339" y="22943"/>
                    <a:pt x="4551" y="20611"/>
                  </a:cubicBezTo>
                  <a:cubicBezTo>
                    <a:pt x="4556" y="20551"/>
                    <a:pt x="4583" y="20508"/>
                    <a:pt x="4615" y="20473"/>
                  </a:cubicBezTo>
                  <a:cubicBezTo>
                    <a:pt x="4592" y="20407"/>
                    <a:pt x="4622" y="20319"/>
                    <a:pt x="4693" y="20319"/>
                  </a:cubicBezTo>
                  <a:cubicBezTo>
                    <a:pt x="4706" y="20319"/>
                    <a:pt x="4721" y="20322"/>
                    <a:pt x="4736" y="20328"/>
                  </a:cubicBezTo>
                  <a:cubicBezTo>
                    <a:pt x="6461" y="21013"/>
                    <a:pt x="8116" y="22067"/>
                    <a:pt x="10022" y="22067"/>
                  </a:cubicBezTo>
                  <a:cubicBezTo>
                    <a:pt x="10098" y="22067"/>
                    <a:pt x="10175" y="22065"/>
                    <a:pt x="10252" y="22062"/>
                  </a:cubicBezTo>
                  <a:cubicBezTo>
                    <a:pt x="12524" y="21963"/>
                    <a:pt x="14112" y="20293"/>
                    <a:pt x="14053" y="18000"/>
                  </a:cubicBezTo>
                  <a:cubicBezTo>
                    <a:pt x="13997" y="15800"/>
                    <a:pt x="11580" y="11967"/>
                    <a:pt x="14590" y="10579"/>
                  </a:cubicBezTo>
                  <a:cubicBezTo>
                    <a:pt x="12044" y="9525"/>
                    <a:pt x="13979" y="5220"/>
                    <a:pt x="13914" y="3336"/>
                  </a:cubicBezTo>
                  <a:cubicBezTo>
                    <a:pt x="13829" y="859"/>
                    <a:pt x="12455" y="1"/>
                    <a:pt x="107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15"/>
            <p:cNvSpPr/>
            <p:nvPr/>
          </p:nvSpPr>
          <p:spPr>
            <a:xfrm>
              <a:off x="3689050" y="919857"/>
              <a:ext cx="1419425" cy="685950"/>
            </a:xfrm>
            <a:custGeom>
              <a:avLst/>
              <a:gdLst/>
              <a:ahLst/>
              <a:cxnLst/>
              <a:rect l="l" t="t" r="r" b="b"/>
              <a:pathLst>
                <a:path w="56777" h="27438" extrusionOk="0">
                  <a:moveTo>
                    <a:pt x="28389" y="500"/>
                  </a:moveTo>
                  <a:cubicBezTo>
                    <a:pt x="29496" y="2133"/>
                    <a:pt x="31368" y="3146"/>
                    <a:pt x="33296" y="3146"/>
                  </a:cubicBezTo>
                  <a:cubicBezTo>
                    <a:pt x="33917" y="3146"/>
                    <a:pt x="34544" y="3041"/>
                    <a:pt x="35154" y="2818"/>
                  </a:cubicBezTo>
                  <a:cubicBezTo>
                    <a:pt x="37167" y="2080"/>
                    <a:pt x="38706" y="819"/>
                    <a:pt x="40941" y="690"/>
                  </a:cubicBezTo>
                  <a:cubicBezTo>
                    <a:pt x="41085" y="682"/>
                    <a:pt x="41234" y="677"/>
                    <a:pt x="41387" y="677"/>
                  </a:cubicBezTo>
                  <a:cubicBezTo>
                    <a:pt x="43573" y="677"/>
                    <a:pt x="46532" y="1572"/>
                    <a:pt x="46200" y="4257"/>
                  </a:cubicBezTo>
                  <a:cubicBezTo>
                    <a:pt x="46179" y="4418"/>
                    <a:pt x="46313" y="4497"/>
                    <a:pt x="46447" y="4497"/>
                  </a:cubicBezTo>
                  <a:cubicBezTo>
                    <a:pt x="46514" y="4497"/>
                    <a:pt x="46583" y="4476"/>
                    <a:pt x="46633" y="4437"/>
                  </a:cubicBezTo>
                  <a:cubicBezTo>
                    <a:pt x="48037" y="3317"/>
                    <a:pt x="50458" y="2173"/>
                    <a:pt x="52433" y="2173"/>
                  </a:cubicBezTo>
                  <a:cubicBezTo>
                    <a:pt x="54143" y="2173"/>
                    <a:pt x="55517" y="3031"/>
                    <a:pt x="55602" y="5508"/>
                  </a:cubicBezTo>
                  <a:cubicBezTo>
                    <a:pt x="55667" y="7392"/>
                    <a:pt x="53731" y="11697"/>
                    <a:pt x="56278" y="12751"/>
                  </a:cubicBezTo>
                  <a:cubicBezTo>
                    <a:pt x="53268" y="14139"/>
                    <a:pt x="55685" y="17972"/>
                    <a:pt x="55741" y="20172"/>
                  </a:cubicBezTo>
                  <a:cubicBezTo>
                    <a:pt x="55800" y="22465"/>
                    <a:pt x="54212" y="24135"/>
                    <a:pt x="51940" y="24234"/>
                  </a:cubicBezTo>
                  <a:cubicBezTo>
                    <a:pt x="51863" y="24237"/>
                    <a:pt x="51786" y="24239"/>
                    <a:pt x="51710" y="24239"/>
                  </a:cubicBezTo>
                  <a:cubicBezTo>
                    <a:pt x="49804" y="24239"/>
                    <a:pt x="48149" y="23185"/>
                    <a:pt x="46424" y="22500"/>
                  </a:cubicBezTo>
                  <a:cubicBezTo>
                    <a:pt x="46409" y="22494"/>
                    <a:pt x="46394" y="22491"/>
                    <a:pt x="46381" y="22491"/>
                  </a:cubicBezTo>
                  <a:cubicBezTo>
                    <a:pt x="46310" y="22491"/>
                    <a:pt x="46280" y="22579"/>
                    <a:pt x="46303" y="22645"/>
                  </a:cubicBezTo>
                  <a:cubicBezTo>
                    <a:pt x="46271" y="22680"/>
                    <a:pt x="46244" y="22723"/>
                    <a:pt x="46239" y="22783"/>
                  </a:cubicBezTo>
                  <a:cubicBezTo>
                    <a:pt x="46027" y="25115"/>
                    <a:pt x="44272" y="26843"/>
                    <a:pt x="41919" y="26968"/>
                  </a:cubicBezTo>
                  <a:cubicBezTo>
                    <a:pt x="41845" y="26972"/>
                    <a:pt x="41770" y="26974"/>
                    <a:pt x="41695" y="26974"/>
                  </a:cubicBezTo>
                  <a:cubicBezTo>
                    <a:pt x="41652" y="26975"/>
                    <a:pt x="41609" y="26975"/>
                    <a:pt x="41565" y="26975"/>
                  </a:cubicBezTo>
                  <a:cubicBezTo>
                    <a:pt x="39698" y="26975"/>
                    <a:pt x="37922" y="26194"/>
                    <a:pt x="36197" y="25559"/>
                  </a:cubicBezTo>
                  <a:cubicBezTo>
                    <a:pt x="34943" y="25096"/>
                    <a:pt x="33593" y="24670"/>
                    <a:pt x="32239" y="24670"/>
                  </a:cubicBezTo>
                  <a:cubicBezTo>
                    <a:pt x="31831" y="24670"/>
                    <a:pt x="31423" y="24709"/>
                    <a:pt x="31016" y="24797"/>
                  </a:cubicBezTo>
                  <a:cubicBezTo>
                    <a:pt x="29959" y="25026"/>
                    <a:pt x="28722" y="25652"/>
                    <a:pt x="28389" y="26753"/>
                  </a:cubicBezTo>
                  <a:cubicBezTo>
                    <a:pt x="28056" y="25652"/>
                    <a:pt x="26819" y="25026"/>
                    <a:pt x="25761" y="24797"/>
                  </a:cubicBezTo>
                  <a:cubicBezTo>
                    <a:pt x="25355" y="24709"/>
                    <a:pt x="24947" y="24670"/>
                    <a:pt x="24539" y="24670"/>
                  </a:cubicBezTo>
                  <a:cubicBezTo>
                    <a:pt x="23185" y="24670"/>
                    <a:pt x="21834" y="25096"/>
                    <a:pt x="20580" y="25559"/>
                  </a:cubicBezTo>
                  <a:cubicBezTo>
                    <a:pt x="18853" y="26195"/>
                    <a:pt x="17077" y="26977"/>
                    <a:pt x="15205" y="26977"/>
                  </a:cubicBezTo>
                  <a:cubicBezTo>
                    <a:pt x="15090" y="26977"/>
                    <a:pt x="14974" y="26974"/>
                    <a:pt x="14858" y="26968"/>
                  </a:cubicBezTo>
                  <a:cubicBezTo>
                    <a:pt x="12506" y="26843"/>
                    <a:pt x="10751" y="25115"/>
                    <a:pt x="10538" y="22783"/>
                  </a:cubicBezTo>
                  <a:cubicBezTo>
                    <a:pt x="10534" y="22723"/>
                    <a:pt x="10508" y="22680"/>
                    <a:pt x="10474" y="22645"/>
                  </a:cubicBezTo>
                  <a:cubicBezTo>
                    <a:pt x="10498" y="22579"/>
                    <a:pt x="10468" y="22491"/>
                    <a:pt x="10397" y="22491"/>
                  </a:cubicBezTo>
                  <a:cubicBezTo>
                    <a:pt x="10384" y="22491"/>
                    <a:pt x="10370" y="22494"/>
                    <a:pt x="10355" y="22500"/>
                  </a:cubicBezTo>
                  <a:cubicBezTo>
                    <a:pt x="8629" y="23186"/>
                    <a:pt x="6974" y="24239"/>
                    <a:pt x="5067" y="24239"/>
                  </a:cubicBezTo>
                  <a:cubicBezTo>
                    <a:pt x="4991" y="24239"/>
                    <a:pt x="4915" y="24237"/>
                    <a:pt x="4838" y="24234"/>
                  </a:cubicBezTo>
                  <a:cubicBezTo>
                    <a:pt x="2566" y="24135"/>
                    <a:pt x="977" y="22465"/>
                    <a:pt x="1038" y="20172"/>
                  </a:cubicBezTo>
                  <a:cubicBezTo>
                    <a:pt x="1094" y="17972"/>
                    <a:pt x="3510" y="14140"/>
                    <a:pt x="500" y="12752"/>
                  </a:cubicBezTo>
                  <a:cubicBezTo>
                    <a:pt x="3049" y="11697"/>
                    <a:pt x="1112" y="7392"/>
                    <a:pt x="1176" y="5508"/>
                  </a:cubicBezTo>
                  <a:cubicBezTo>
                    <a:pt x="1262" y="3032"/>
                    <a:pt x="2636" y="2174"/>
                    <a:pt x="4345" y="2174"/>
                  </a:cubicBezTo>
                  <a:cubicBezTo>
                    <a:pt x="6319" y="2174"/>
                    <a:pt x="8741" y="3318"/>
                    <a:pt x="10144" y="4438"/>
                  </a:cubicBezTo>
                  <a:cubicBezTo>
                    <a:pt x="10194" y="4477"/>
                    <a:pt x="10262" y="4497"/>
                    <a:pt x="10331" y="4497"/>
                  </a:cubicBezTo>
                  <a:cubicBezTo>
                    <a:pt x="10425" y="4497"/>
                    <a:pt x="10518" y="4459"/>
                    <a:pt x="10560" y="4382"/>
                  </a:cubicBezTo>
                  <a:cubicBezTo>
                    <a:pt x="10576" y="4347"/>
                    <a:pt x="10585" y="4305"/>
                    <a:pt x="10578" y="4257"/>
                  </a:cubicBezTo>
                  <a:cubicBezTo>
                    <a:pt x="10245" y="1572"/>
                    <a:pt x="13205" y="677"/>
                    <a:pt x="15392" y="677"/>
                  </a:cubicBezTo>
                  <a:cubicBezTo>
                    <a:pt x="15545" y="677"/>
                    <a:pt x="15694" y="682"/>
                    <a:pt x="15838" y="690"/>
                  </a:cubicBezTo>
                  <a:cubicBezTo>
                    <a:pt x="18073" y="819"/>
                    <a:pt x="19610" y="2080"/>
                    <a:pt x="21624" y="2818"/>
                  </a:cubicBezTo>
                  <a:cubicBezTo>
                    <a:pt x="22234" y="3041"/>
                    <a:pt x="22861" y="3146"/>
                    <a:pt x="23483" y="3146"/>
                  </a:cubicBezTo>
                  <a:cubicBezTo>
                    <a:pt x="25412" y="3146"/>
                    <a:pt x="27281" y="2133"/>
                    <a:pt x="28389" y="500"/>
                  </a:cubicBezTo>
                  <a:close/>
                  <a:moveTo>
                    <a:pt x="28294" y="0"/>
                  </a:moveTo>
                  <a:cubicBezTo>
                    <a:pt x="28226" y="0"/>
                    <a:pt x="28159" y="31"/>
                    <a:pt x="28114" y="106"/>
                  </a:cubicBezTo>
                  <a:cubicBezTo>
                    <a:pt x="27161" y="1701"/>
                    <a:pt x="25402" y="2696"/>
                    <a:pt x="23548" y="2696"/>
                  </a:cubicBezTo>
                  <a:cubicBezTo>
                    <a:pt x="23394" y="2696"/>
                    <a:pt x="23239" y="2689"/>
                    <a:pt x="23083" y="2675"/>
                  </a:cubicBezTo>
                  <a:cubicBezTo>
                    <a:pt x="20994" y="2490"/>
                    <a:pt x="19361" y="842"/>
                    <a:pt x="17327" y="378"/>
                  </a:cubicBezTo>
                  <a:cubicBezTo>
                    <a:pt x="16784" y="254"/>
                    <a:pt x="16143" y="185"/>
                    <a:pt x="15469" y="185"/>
                  </a:cubicBezTo>
                  <a:cubicBezTo>
                    <a:pt x="12994" y="185"/>
                    <a:pt x="10087" y="1122"/>
                    <a:pt x="10045" y="3728"/>
                  </a:cubicBezTo>
                  <a:cubicBezTo>
                    <a:pt x="8582" y="2668"/>
                    <a:pt x="6380" y="1518"/>
                    <a:pt x="4422" y="1518"/>
                  </a:cubicBezTo>
                  <a:cubicBezTo>
                    <a:pt x="3581" y="1518"/>
                    <a:pt x="2784" y="1730"/>
                    <a:pt x="2111" y="2253"/>
                  </a:cubicBezTo>
                  <a:cubicBezTo>
                    <a:pt x="1081" y="3051"/>
                    <a:pt x="698" y="4420"/>
                    <a:pt x="691" y="5673"/>
                  </a:cubicBezTo>
                  <a:cubicBezTo>
                    <a:pt x="681" y="7579"/>
                    <a:pt x="2594" y="11588"/>
                    <a:pt x="146" y="12534"/>
                  </a:cubicBezTo>
                  <a:cubicBezTo>
                    <a:pt x="1" y="12592"/>
                    <a:pt x="13" y="12781"/>
                    <a:pt x="118" y="12836"/>
                  </a:cubicBezTo>
                  <a:cubicBezTo>
                    <a:pt x="54" y="12940"/>
                    <a:pt x="63" y="13077"/>
                    <a:pt x="206" y="13139"/>
                  </a:cubicBezTo>
                  <a:cubicBezTo>
                    <a:pt x="2693" y="14224"/>
                    <a:pt x="1063" y="17373"/>
                    <a:pt x="679" y="19193"/>
                  </a:cubicBezTo>
                  <a:cubicBezTo>
                    <a:pt x="379" y="20614"/>
                    <a:pt x="569" y="22158"/>
                    <a:pt x="1520" y="23306"/>
                  </a:cubicBezTo>
                  <a:cubicBezTo>
                    <a:pt x="2424" y="24397"/>
                    <a:pt x="3624" y="24818"/>
                    <a:pt x="4892" y="24818"/>
                  </a:cubicBezTo>
                  <a:cubicBezTo>
                    <a:pt x="6719" y="24818"/>
                    <a:pt x="8685" y="23944"/>
                    <a:pt x="10107" y="22940"/>
                  </a:cubicBezTo>
                  <a:cubicBezTo>
                    <a:pt x="10352" y="25745"/>
                    <a:pt x="12666" y="27438"/>
                    <a:pt x="15300" y="27438"/>
                  </a:cubicBezTo>
                  <a:cubicBezTo>
                    <a:pt x="15610" y="27438"/>
                    <a:pt x="15925" y="27414"/>
                    <a:pt x="16242" y="27366"/>
                  </a:cubicBezTo>
                  <a:cubicBezTo>
                    <a:pt x="18214" y="27071"/>
                    <a:pt x="19998" y="26095"/>
                    <a:pt x="21889" y="25515"/>
                  </a:cubicBezTo>
                  <a:cubicBezTo>
                    <a:pt x="22749" y="25251"/>
                    <a:pt x="23653" y="25046"/>
                    <a:pt x="24556" y="25046"/>
                  </a:cubicBezTo>
                  <a:cubicBezTo>
                    <a:pt x="24926" y="25046"/>
                    <a:pt x="25295" y="25081"/>
                    <a:pt x="25662" y="25159"/>
                  </a:cubicBezTo>
                  <a:cubicBezTo>
                    <a:pt x="26859" y="25413"/>
                    <a:pt x="27541" y="26074"/>
                    <a:pt x="28301" y="26962"/>
                  </a:cubicBezTo>
                  <a:cubicBezTo>
                    <a:pt x="28315" y="26979"/>
                    <a:pt x="28333" y="26987"/>
                    <a:pt x="28350" y="26987"/>
                  </a:cubicBezTo>
                  <a:cubicBezTo>
                    <a:pt x="28364" y="26987"/>
                    <a:pt x="28377" y="26982"/>
                    <a:pt x="28389" y="26974"/>
                  </a:cubicBezTo>
                  <a:cubicBezTo>
                    <a:pt x="28401" y="26982"/>
                    <a:pt x="28414" y="26987"/>
                    <a:pt x="28428" y="26987"/>
                  </a:cubicBezTo>
                  <a:cubicBezTo>
                    <a:pt x="28445" y="26987"/>
                    <a:pt x="28463" y="26979"/>
                    <a:pt x="28477" y="26962"/>
                  </a:cubicBezTo>
                  <a:cubicBezTo>
                    <a:pt x="29239" y="26074"/>
                    <a:pt x="29922" y="25413"/>
                    <a:pt x="31116" y="25159"/>
                  </a:cubicBezTo>
                  <a:cubicBezTo>
                    <a:pt x="31482" y="25081"/>
                    <a:pt x="31852" y="25046"/>
                    <a:pt x="32221" y="25046"/>
                  </a:cubicBezTo>
                  <a:cubicBezTo>
                    <a:pt x="33125" y="25046"/>
                    <a:pt x="34028" y="25251"/>
                    <a:pt x="34889" y="25515"/>
                  </a:cubicBezTo>
                  <a:cubicBezTo>
                    <a:pt x="36780" y="26095"/>
                    <a:pt x="38565" y="27071"/>
                    <a:pt x="40536" y="27366"/>
                  </a:cubicBezTo>
                  <a:cubicBezTo>
                    <a:pt x="40852" y="27414"/>
                    <a:pt x="41168" y="27438"/>
                    <a:pt x="41478" y="27438"/>
                  </a:cubicBezTo>
                  <a:cubicBezTo>
                    <a:pt x="44113" y="27438"/>
                    <a:pt x="46425" y="25745"/>
                    <a:pt x="46671" y="22940"/>
                  </a:cubicBezTo>
                  <a:cubicBezTo>
                    <a:pt x="48092" y="23944"/>
                    <a:pt x="50059" y="24818"/>
                    <a:pt x="51886" y="24818"/>
                  </a:cubicBezTo>
                  <a:cubicBezTo>
                    <a:pt x="53153" y="24818"/>
                    <a:pt x="54354" y="24397"/>
                    <a:pt x="55258" y="23306"/>
                  </a:cubicBezTo>
                  <a:cubicBezTo>
                    <a:pt x="56209" y="22157"/>
                    <a:pt x="56399" y="20614"/>
                    <a:pt x="56098" y="19193"/>
                  </a:cubicBezTo>
                  <a:cubicBezTo>
                    <a:pt x="55715" y="17373"/>
                    <a:pt x="54085" y="14224"/>
                    <a:pt x="56574" y="13139"/>
                  </a:cubicBezTo>
                  <a:cubicBezTo>
                    <a:pt x="56717" y="13077"/>
                    <a:pt x="56723" y="12940"/>
                    <a:pt x="56659" y="12836"/>
                  </a:cubicBezTo>
                  <a:cubicBezTo>
                    <a:pt x="56765" y="12781"/>
                    <a:pt x="56777" y="12592"/>
                    <a:pt x="56632" y="12534"/>
                  </a:cubicBezTo>
                  <a:cubicBezTo>
                    <a:pt x="54184" y="11588"/>
                    <a:pt x="56098" y="7579"/>
                    <a:pt x="56087" y="5673"/>
                  </a:cubicBezTo>
                  <a:cubicBezTo>
                    <a:pt x="56082" y="4420"/>
                    <a:pt x="55697" y="3052"/>
                    <a:pt x="54667" y="2253"/>
                  </a:cubicBezTo>
                  <a:cubicBezTo>
                    <a:pt x="53993" y="1730"/>
                    <a:pt x="53197" y="1518"/>
                    <a:pt x="52357" y="1518"/>
                  </a:cubicBezTo>
                  <a:cubicBezTo>
                    <a:pt x="50399" y="1518"/>
                    <a:pt x="48199" y="2668"/>
                    <a:pt x="46736" y="3728"/>
                  </a:cubicBezTo>
                  <a:cubicBezTo>
                    <a:pt x="46692" y="1122"/>
                    <a:pt x="43784" y="185"/>
                    <a:pt x="41310" y="185"/>
                  </a:cubicBezTo>
                  <a:cubicBezTo>
                    <a:pt x="40637" y="185"/>
                    <a:pt x="39996" y="254"/>
                    <a:pt x="39454" y="378"/>
                  </a:cubicBezTo>
                  <a:cubicBezTo>
                    <a:pt x="37417" y="842"/>
                    <a:pt x="35784" y="2490"/>
                    <a:pt x="33694" y="2675"/>
                  </a:cubicBezTo>
                  <a:cubicBezTo>
                    <a:pt x="33539" y="2689"/>
                    <a:pt x="33384" y="2696"/>
                    <a:pt x="33230" y="2696"/>
                  </a:cubicBezTo>
                  <a:cubicBezTo>
                    <a:pt x="31377" y="2696"/>
                    <a:pt x="29616" y="1701"/>
                    <a:pt x="28664" y="106"/>
                  </a:cubicBezTo>
                  <a:cubicBezTo>
                    <a:pt x="28619" y="31"/>
                    <a:pt x="28552" y="0"/>
                    <a:pt x="28485" y="0"/>
                  </a:cubicBezTo>
                  <a:cubicBezTo>
                    <a:pt x="28453" y="0"/>
                    <a:pt x="28420" y="7"/>
                    <a:pt x="28389" y="20"/>
                  </a:cubicBezTo>
                  <a:cubicBezTo>
                    <a:pt x="28359" y="7"/>
                    <a:pt x="28326" y="0"/>
                    <a:pt x="282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15"/>
            <p:cNvSpPr/>
            <p:nvPr/>
          </p:nvSpPr>
          <p:spPr>
            <a:xfrm>
              <a:off x="4836325" y="1233357"/>
              <a:ext cx="252775" cy="255225"/>
            </a:xfrm>
            <a:custGeom>
              <a:avLst/>
              <a:gdLst/>
              <a:ahLst/>
              <a:cxnLst/>
              <a:rect l="l" t="t" r="r" b="b"/>
              <a:pathLst>
                <a:path w="10111" h="10209" extrusionOk="0">
                  <a:moveTo>
                    <a:pt x="8816" y="1"/>
                  </a:moveTo>
                  <a:cubicBezTo>
                    <a:pt x="8790" y="1"/>
                    <a:pt x="8761" y="9"/>
                    <a:pt x="8732" y="29"/>
                  </a:cubicBezTo>
                  <a:cubicBezTo>
                    <a:pt x="8704" y="48"/>
                    <a:pt x="8677" y="68"/>
                    <a:pt x="8649" y="91"/>
                  </a:cubicBezTo>
                  <a:cubicBezTo>
                    <a:pt x="6589" y="1592"/>
                    <a:pt x="7764" y="4238"/>
                    <a:pt x="8046" y="6284"/>
                  </a:cubicBezTo>
                  <a:cubicBezTo>
                    <a:pt x="8162" y="7108"/>
                    <a:pt x="8146" y="7985"/>
                    <a:pt x="7718" y="8732"/>
                  </a:cubicBezTo>
                  <a:cubicBezTo>
                    <a:pt x="7255" y="9538"/>
                    <a:pt x="6452" y="9787"/>
                    <a:pt x="5614" y="9787"/>
                  </a:cubicBezTo>
                  <a:cubicBezTo>
                    <a:pt x="5258" y="9787"/>
                    <a:pt x="4895" y="9742"/>
                    <a:pt x="4550" y="9676"/>
                  </a:cubicBezTo>
                  <a:cubicBezTo>
                    <a:pt x="2953" y="9368"/>
                    <a:pt x="1475" y="8660"/>
                    <a:pt x="156" y="7720"/>
                  </a:cubicBezTo>
                  <a:cubicBezTo>
                    <a:pt x="143" y="7711"/>
                    <a:pt x="130" y="7707"/>
                    <a:pt x="117" y="7707"/>
                  </a:cubicBezTo>
                  <a:cubicBezTo>
                    <a:pt x="55" y="7707"/>
                    <a:pt x="0" y="7798"/>
                    <a:pt x="57" y="7847"/>
                  </a:cubicBezTo>
                  <a:cubicBezTo>
                    <a:pt x="90" y="7873"/>
                    <a:pt x="120" y="7901"/>
                    <a:pt x="154" y="7925"/>
                  </a:cubicBezTo>
                  <a:cubicBezTo>
                    <a:pt x="1349" y="8897"/>
                    <a:pt x="3637" y="10208"/>
                    <a:pt x="5542" y="10208"/>
                  </a:cubicBezTo>
                  <a:cubicBezTo>
                    <a:pt x="6330" y="10208"/>
                    <a:pt x="7053" y="9984"/>
                    <a:pt x="7605" y="9417"/>
                  </a:cubicBezTo>
                  <a:cubicBezTo>
                    <a:pt x="10110" y="6847"/>
                    <a:pt x="5776" y="2463"/>
                    <a:pt x="8893" y="306"/>
                  </a:cubicBezTo>
                  <a:cubicBezTo>
                    <a:pt x="9034" y="209"/>
                    <a:pt x="8947" y="1"/>
                    <a:pt x="88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15"/>
            <p:cNvSpPr/>
            <p:nvPr/>
          </p:nvSpPr>
          <p:spPr>
            <a:xfrm>
              <a:off x="3965250" y="975482"/>
              <a:ext cx="1096025" cy="260625"/>
            </a:xfrm>
            <a:custGeom>
              <a:avLst/>
              <a:gdLst/>
              <a:ahLst/>
              <a:cxnLst/>
              <a:rect l="l" t="t" r="r" b="b"/>
              <a:pathLst>
                <a:path w="43841" h="10425" extrusionOk="0">
                  <a:moveTo>
                    <a:pt x="3647" y="1"/>
                  </a:moveTo>
                  <a:cubicBezTo>
                    <a:pt x="2780" y="1"/>
                    <a:pt x="1922" y="215"/>
                    <a:pt x="1204" y="746"/>
                  </a:cubicBezTo>
                  <a:cubicBezTo>
                    <a:pt x="652" y="1157"/>
                    <a:pt x="343" y="1658"/>
                    <a:pt x="190" y="2212"/>
                  </a:cubicBezTo>
                  <a:cubicBezTo>
                    <a:pt x="1" y="2887"/>
                    <a:pt x="45" y="3639"/>
                    <a:pt x="156" y="4396"/>
                  </a:cubicBezTo>
                  <a:cubicBezTo>
                    <a:pt x="162" y="4444"/>
                    <a:pt x="170" y="4491"/>
                    <a:pt x="176" y="4539"/>
                  </a:cubicBezTo>
                  <a:cubicBezTo>
                    <a:pt x="184" y="4588"/>
                    <a:pt x="226" y="4611"/>
                    <a:pt x="269" y="4611"/>
                  </a:cubicBezTo>
                  <a:cubicBezTo>
                    <a:pt x="323" y="4611"/>
                    <a:pt x="380" y="4575"/>
                    <a:pt x="375" y="4512"/>
                  </a:cubicBezTo>
                  <a:cubicBezTo>
                    <a:pt x="271" y="3318"/>
                    <a:pt x="220" y="2046"/>
                    <a:pt x="1178" y="1173"/>
                  </a:cubicBezTo>
                  <a:cubicBezTo>
                    <a:pt x="1836" y="576"/>
                    <a:pt x="2782" y="328"/>
                    <a:pt x="3665" y="328"/>
                  </a:cubicBezTo>
                  <a:cubicBezTo>
                    <a:pt x="3765" y="328"/>
                    <a:pt x="3863" y="332"/>
                    <a:pt x="3961" y="338"/>
                  </a:cubicBezTo>
                  <a:cubicBezTo>
                    <a:pt x="5856" y="457"/>
                    <a:pt x="7558" y="1551"/>
                    <a:pt x="9331" y="2136"/>
                  </a:cubicBezTo>
                  <a:cubicBezTo>
                    <a:pt x="10347" y="2470"/>
                    <a:pt x="11453" y="2686"/>
                    <a:pt x="12534" y="2686"/>
                  </a:cubicBezTo>
                  <a:cubicBezTo>
                    <a:pt x="14243" y="2686"/>
                    <a:pt x="15890" y="2147"/>
                    <a:pt x="17018" y="686"/>
                  </a:cubicBezTo>
                  <a:cubicBezTo>
                    <a:pt x="18488" y="1908"/>
                    <a:pt x="20222" y="2412"/>
                    <a:pt x="22020" y="2412"/>
                  </a:cubicBezTo>
                  <a:cubicBezTo>
                    <a:pt x="23047" y="2412"/>
                    <a:pt x="24096" y="2248"/>
                    <a:pt x="25127" y="1958"/>
                  </a:cubicBezTo>
                  <a:cubicBezTo>
                    <a:pt x="26821" y="1483"/>
                    <a:pt x="28562" y="394"/>
                    <a:pt x="30355" y="394"/>
                  </a:cubicBezTo>
                  <a:cubicBezTo>
                    <a:pt x="30368" y="394"/>
                    <a:pt x="30381" y="394"/>
                    <a:pt x="30394" y="394"/>
                  </a:cubicBezTo>
                  <a:cubicBezTo>
                    <a:pt x="32736" y="418"/>
                    <a:pt x="33360" y="2355"/>
                    <a:pt x="33647" y="4285"/>
                  </a:cubicBezTo>
                  <a:cubicBezTo>
                    <a:pt x="33658" y="4367"/>
                    <a:pt x="33713" y="4402"/>
                    <a:pt x="33774" y="4402"/>
                  </a:cubicBezTo>
                  <a:cubicBezTo>
                    <a:pt x="33855" y="4402"/>
                    <a:pt x="33946" y="4339"/>
                    <a:pt x="33958" y="4241"/>
                  </a:cubicBezTo>
                  <a:cubicBezTo>
                    <a:pt x="35142" y="3315"/>
                    <a:pt x="36378" y="2512"/>
                    <a:pt x="37802" y="1997"/>
                  </a:cubicBezTo>
                  <a:cubicBezTo>
                    <a:pt x="38613" y="1704"/>
                    <a:pt x="39600" y="1390"/>
                    <a:pt x="40500" y="1390"/>
                  </a:cubicBezTo>
                  <a:cubicBezTo>
                    <a:pt x="41405" y="1390"/>
                    <a:pt x="42222" y="1708"/>
                    <a:pt x="42683" y="2688"/>
                  </a:cubicBezTo>
                  <a:cubicBezTo>
                    <a:pt x="43840" y="5154"/>
                    <a:pt x="41416" y="7993"/>
                    <a:pt x="43214" y="10355"/>
                  </a:cubicBezTo>
                  <a:cubicBezTo>
                    <a:pt x="43252" y="10404"/>
                    <a:pt x="43304" y="10425"/>
                    <a:pt x="43355" y="10425"/>
                  </a:cubicBezTo>
                  <a:cubicBezTo>
                    <a:pt x="43399" y="10425"/>
                    <a:pt x="43443" y="10409"/>
                    <a:pt x="43476" y="10383"/>
                  </a:cubicBezTo>
                  <a:cubicBezTo>
                    <a:pt x="43531" y="10339"/>
                    <a:pt x="43554" y="10265"/>
                    <a:pt x="43496" y="10192"/>
                  </a:cubicBezTo>
                  <a:cubicBezTo>
                    <a:pt x="42120" y="8370"/>
                    <a:pt x="43281" y="6243"/>
                    <a:pt x="43286" y="4227"/>
                  </a:cubicBezTo>
                  <a:cubicBezTo>
                    <a:pt x="43291" y="3110"/>
                    <a:pt x="42886" y="1845"/>
                    <a:pt x="41822" y="1305"/>
                  </a:cubicBezTo>
                  <a:cubicBezTo>
                    <a:pt x="41467" y="1124"/>
                    <a:pt x="41053" y="1053"/>
                    <a:pt x="40616" y="1053"/>
                  </a:cubicBezTo>
                  <a:cubicBezTo>
                    <a:pt x="39622" y="1053"/>
                    <a:pt x="38512" y="1421"/>
                    <a:pt x="37721" y="1704"/>
                  </a:cubicBezTo>
                  <a:cubicBezTo>
                    <a:pt x="37017" y="1955"/>
                    <a:pt x="36339" y="2275"/>
                    <a:pt x="35701" y="2662"/>
                  </a:cubicBezTo>
                  <a:cubicBezTo>
                    <a:pt x="35064" y="3050"/>
                    <a:pt x="34468" y="3507"/>
                    <a:pt x="33937" y="4031"/>
                  </a:cubicBezTo>
                  <a:cubicBezTo>
                    <a:pt x="33760" y="2821"/>
                    <a:pt x="33457" y="1475"/>
                    <a:pt x="32434" y="700"/>
                  </a:cubicBezTo>
                  <a:cubicBezTo>
                    <a:pt x="31845" y="252"/>
                    <a:pt x="31149" y="84"/>
                    <a:pt x="30439" y="84"/>
                  </a:cubicBezTo>
                  <a:cubicBezTo>
                    <a:pt x="29856" y="84"/>
                    <a:pt x="29265" y="197"/>
                    <a:pt x="28716" y="362"/>
                  </a:cubicBezTo>
                  <a:cubicBezTo>
                    <a:pt x="26720" y="963"/>
                    <a:pt x="24909" y="1891"/>
                    <a:pt x="22797" y="2088"/>
                  </a:cubicBezTo>
                  <a:cubicBezTo>
                    <a:pt x="22525" y="2113"/>
                    <a:pt x="22256" y="2126"/>
                    <a:pt x="21990" y="2126"/>
                  </a:cubicBezTo>
                  <a:cubicBezTo>
                    <a:pt x="20134" y="2126"/>
                    <a:pt x="18436" y="1511"/>
                    <a:pt x="16930" y="360"/>
                  </a:cubicBezTo>
                  <a:cubicBezTo>
                    <a:pt x="16914" y="348"/>
                    <a:pt x="16898" y="343"/>
                    <a:pt x="16882" y="343"/>
                  </a:cubicBezTo>
                  <a:cubicBezTo>
                    <a:pt x="16808" y="343"/>
                    <a:pt x="16744" y="452"/>
                    <a:pt x="16809" y="513"/>
                  </a:cubicBezTo>
                  <a:cubicBezTo>
                    <a:pt x="16815" y="517"/>
                    <a:pt x="16821" y="519"/>
                    <a:pt x="16825" y="524"/>
                  </a:cubicBezTo>
                  <a:cubicBezTo>
                    <a:pt x="15657" y="1812"/>
                    <a:pt x="14090" y="2348"/>
                    <a:pt x="12451" y="2348"/>
                  </a:cubicBezTo>
                  <a:cubicBezTo>
                    <a:pt x="11895" y="2348"/>
                    <a:pt x="11331" y="2286"/>
                    <a:pt x="10771" y="2171"/>
                  </a:cubicBezTo>
                  <a:cubicBezTo>
                    <a:pt x="8747" y="1754"/>
                    <a:pt x="6976" y="609"/>
                    <a:pt x="4970" y="155"/>
                  </a:cubicBezTo>
                  <a:cubicBezTo>
                    <a:pt x="4538" y="57"/>
                    <a:pt x="4091" y="1"/>
                    <a:pt x="36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15"/>
            <p:cNvSpPr/>
            <p:nvPr/>
          </p:nvSpPr>
          <p:spPr>
            <a:xfrm>
              <a:off x="3754275" y="983682"/>
              <a:ext cx="1307000" cy="585875"/>
            </a:xfrm>
            <a:custGeom>
              <a:avLst/>
              <a:gdLst/>
              <a:ahLst/>
              <a:cxnLst/>
              <a:rect l="l" t="t" r="r" b="b"/>
              <a:pathLst>
                <a:path w="52280" h="23435" extrusionOk="0">
                  <a:moveTo>
                    <a:pt x="12107" y="1"/>
                  </a:moveTo>
                  <a:cubicBezTo>
                    <a:pt x="11223" y="1"/>
                    <a:pt x="10275" y="247"/>
                    <a:pt x="9617" y="845"/>
                  </a:cubicBezTo>
                  <a:cubicBezTo>
                    <a:pt x="8659" y="1718"/>
                    <a:pt x="8710" y="2990"/>
                    <a:pt x="8814" y="4185"/>
                  </a:cubicBezTo>
                  <a:cubicBezTo>
                    <a:pt x="8819" y="4247"/>
                    <a:pt x="8762" y="4283"/>
                    <a:pt x="8708" y="4283"/>
                  </a:cubicBezTo>
                  <a:cubicBezTo>
                    <a:pt x="8665" y="4283"/>
                    <a:pt x="8623" y="4260"/>
                    <a:pt x="8615" y="4211"/>
                  </a:cubicBezTo>
                  <a:cubicBezTo>
                    <a:pt x="8609" y="4163"/>
                    <a:pt x="8601" y="4117"/>
                    <a:pt x="8595" y="4068"/>
                  </a:cubicBezTo>
                  <a:lnTo>
                    <a:pt x="8490" y="4082"/>
                  </a:lnTo>
                  <a:cubicBezTo>
                    <a:pt x="8490" y="4154"/>
                    <a:pt x="8435" y="4223"/>
                    <a:pt x="8361" y="4223"/>
                  </a:cubicBezTo>
                  <a:cubicBezTo>
                    <a:pt x="8340" y="4223"/>
                    <a:pt x="8318" y="4218"/>
                    <a:pt x="8295" y="4205"/>
                  </a:cubicBezTo>
                  <a:cubicBezTo>
                    <a:pt x="6844" y="3408"/>
                    <a:pt x="5446" y="2350"/>
                    <a:pt x="3891" y="1771"/>
                  </a:cubicBezTo>
                  <a:cubicBezTo>
                    <a:pt x="3415" y="1593"/>
                    <a:pt x="2858" y="1451"/>
                    <a:pt x="2316" y="1451"/>
                  </a:cubicBezTo>
                  <a:cubicBezTo>
                    <a:pt x="1911" y="1451"/>
                    <a:pt x="1514" y="1530"/>
                    <a:pt x="1165" y="1734"/>
                  </a:cubicBezTo>
                  <a:cubicBezTo>
                    <a:pt x="1" y="2416"/>
                    <a:pt x="301" y="3911"/>
                    <a:pt x="567" y="4978"/>
                  </a:cubicBezTo>
                  <a:cubicBezTo>
                    <a:pt x="1003" y="6726"/>
                    <a:pt x="1853" y="9305"/>
                    <a:pt x="12" y="10494"/>
                  </a:cubicBezTo>
                  <a:cubicBezTo>
                    <a:pt x="1827" y="12187"/>
                    <a:pt x="481" y="14736"/>
                    <a:pt x="213" y="16782"/>
                  </a:cubicBezTo>
                  <a:cubicBezTo>
                    <a:pt x="93" y="17712"/>
                    <a:pt x="158" y="18802"/>
                    <a:pt x="843" y="19524"/>
                  </a:cubicBezTo>
                  <a:cubicBezTo>
                    <a:pt x="1349" y="20060"/>
                    <a:pt x="2058" y="20230"/>
                    <a:pt x="2771" y="20230"/>
                  </a:cubicBezTo>
                  <a:cubicBezTo>
                    <a:pt x="3111" y="20230"/>
                    <a:pt x="3453" y="20191"/>
                    <a:pt x="3774" y="20134"/>
                  </a:cubicBezTo>
                  <a:cubicBezTo>
                    <a:pt x="5259" y="19870"/>
                    <a:pt x="6609" y="19180"/>
                    <a:pt x="7846" y="18342"/>
                  </a:cubicBezTo>
                  <a:cubicBezTo>
                    <a:pt x="7859" y="18333"/>
                    <a:pt x="7871" y="18330"/>
                    <a:pt x="7884" y="18330"/>
                  </a:cubicBezTo>
                  <a:cubicBezTo>
                    <a:pt x="7916" y="18330"/>
                    <a:pt x="7946" y="18354"/>
                    <a:pt x="7959" y="18386"/>
                  </a:cubicBezTo>
                  <a:lnTo>
                    <a:pt x="8075" y="18353"/>
                  </a:lnTo>
                  <a:cubicBezTo>
                    <a:pt x="8061" y="18307"/>
                    <a:pt x="8050" y="18261"/>
                    <a:pt x="8038" y="18215"/>
                  </a:cubicBezTo>
                  <a:cubicBezTo>
                    <a:pt x="8016" y="18129"/>
                    <a:pt x="8085" y="18073"/>
                    <a:pt x="8153" y="18073"/>
                  </a:cubicBezTo>
                  <a:cubicBezTo>
                    <a:pt x="8199" y="18073"/>
                    <a:pt x="8243" y="18098"/>
                    <a:pt x="8259" y="18155"/>
                  </a:cubicBezTo>
                  <a:cubicBezTo>
                    <a:pt x="8782" y="19944"/>
                    <a:pt x="9929" y="21866"/>
                    <a:pt x="11830" y="22431"/>
                  </a:cubicBezTo>
                  <a:cubicBezTo>
                    <a:pt x="12263" y="22560"/>
                    <a:pt x="12697" y="22614"/>
                    <a:pt x="13133" y="22614"/>
                  </a:cubicBezTo>
                  <a:cubicBezTo>
                    <a:pt x="14730" y="22614"/>
                    <a:pt x="16331" y="21886"/>
                    <a:pt x="17844" y="21484"/>
                  </a:cubicBezTo>
                  <a:cubicBezTo>
                    <a:pt x="19093" y="21153"/>
                    <a:pt x="20539" y="20822"/>
                    <a:pt x="21933" y="20822"/>
                  </a:cubicBezTo>
                  <a:cubicBezTo>
                    <a:pt x="23232" y="20822"/>
                    <a:pt x="24486" y="21109"/>
                    <a:pt x="25494" y="21953"/>
                  </a:cubicBezTo>
                  <a:lnTo>
                    <a:pt x="25519" y="21924"/>
                  </a:lnTo>
                  <a:cubicBezTo>
                    <a:pt x="25487" y="21884"/>
                    <a:pt x="25482" y="21815"/>
                    <a:pt x="25537" y="21789"/>
                  </a:cubicBezTo>
                  <a:cubicBezTo>
                    <a:pt x="26999" y="21079"/>
                    <a:pt x="28615" y="20738"/>
                    <a:pt x="30235" y="20738"/>
                  </a:cubicBezTo>
                  <a:cubicBezTo>
                    <a:pt x="31768" y="20738"/>
                    <a:pt x="33306" y="21043"/>
                    <a:pt x="34720" y="21628"/>
                  </a:cubicBezTo>
                  <a:cubicBezTo>
                    <a:pt x="36126" y="22211"/>
                    <a:pt x="37468" y="23435"/>
                    <a:pt x="38962" y="23435"/>
                  </a:cubicBezTo>
                  <a:cubicBezTo>
                    <a:pt x="39398" y="23435"/>
                    <a:pt x="39847" y="23330"/>
                    <a:pt x="40314" y="23075"/>
                  </a:cubicBezTo>
                  <a:cubicBezTo>
                    <a:pt x="42159" y="22069"/>
                    <a:pt x="42635" y="19919"/>
                    <a:pt x="43118" y="18055"/>
                  </a:cubicBezTo>
                  <a:cubicBezTo>
                    <a:pt x="43138" y="17976"/>
                    <a:pt x="43198" y="17941"/>
                    <a:pt x="43261" y="17941"/>
                  </a:cubicBezTo>
                  <a:cubicBezTo>
                    <a:pt x="43303" y="17941"/>
                    <a:pt x="43346" y="17957"/>
                    <a:pt x="43378" y="17985"/>
                  </a:cubicBezTo>
                  <a:lnTo>
                    <a:pt x="43436" y="17913"/>
                  </a:lnTo>
                  <a:cubicBezTo>
                    <a:pt x="43402" y="17888"/>
                    <a:pt x="43372" y="17860"/>
                    <a:pt x="43339" y="17834"/>
                  </a:cubicBezTo>
                  <a:cubicBezTo>
                    <a:pt x="43282" y="17785"/>
                    <a:pt x="43337" y="17694"/>
                    <a:pt x="43399" y="17694"/>
                  </a:cubicBezTo>
                  <a:cubicBezTo>
                    <a:pt x="43412" y="17694"/>
                    <a:pt x="43425" y="17698"/>
                    <a:pt x="43438" y="17707"/>
                  </a:cubicBezTo>
                  <a:cubicBezTo>
                    <a:pt x="44757" y="18647"/>
                    <a:pt x="46235" y="19355"/>
                    <a:pt x="47832" y="19663"/>
                  </a:cubicBezTo>
                  <a:cubicBezTo>
                    <a:pt x="48177" y="19729"/>
                    <a:pt x="48540" y="19774"/>
                    <a:pt x="48896" y="19774"/>
                  </a:cubicBezTo>
                  <a:cubicBezTo>
                    <a:pt x="49734" y="19774"/>
                    <a:pt x="50537" y="19525"/>
                    <a:pt x="51000" y="18719"/>
                  </a:cubicBezTo>
                  <a:cubicBezTo>
                    <a:pt x="51428" y="17973"/>
                    <a:pt x="51444" y="17095"/>
                    <a:pt x="51328" y="16271"/>
                  </a:cubicBezTo>
                  <a:cubicBezTo>
                    <a:pt x="51046" y="14225"/>
                    <a:pt x="49871" y="11579"/>
                    <a:pt x="51931" y="10078"/>
                  </a:cubicBezTo>
                  <a:lnTo>
                    <a:pt x="51915" y="10055"/>
                  </a:lnTo>
                  <a:cubicBezTo>
                    <a:pt x="51882" y="10081"/>
                    <a:pt x="51838" y="10097"/>
                    <a:pt x="51793" y="10097"/>
                  </a:cubicBezTo>
                  <a:cubicBezTo>
                    <a:pt x="51743" y="10097"/>
                    <a:pt x="51691" y="10077"/>
                    <a:pt x="51653" y="10028"/>
                  </a:cubicBezTo>
                  <a:cubicBezTo>
                    <a:pt x="49855" y="7666"/>
                    <a:pt x="52279" y="4826"/>
                    <a:pt x="51122" y="2360"/>
                  </a:cubicBezTo>
                  <a:cubicBezTo>
                    <a:pt x="50662" y="1381"/>
                    <a:pt x="49845" y="1062"/>
                    <a:pt x="48940" y="1062"/>
                  </a:cubicBezTo>
                  <a:cubicBezTo>
                    <a:pt x="48040" y="1062"/>
                    <a:pt x="47052" y="1377"/>
                    <a:pt x="46241" y="1670"/>
                  </a:cubicBezTo>
                  <a:cubicBezTo>
                    <a:pt x="44817" y="2185"/>
                    <a:pt x="43581" y="2988"/>
                    <a:pt x="42397" y="3914"/>
                  </a:cubicBezTo>
                  <a:cubicBezTo>
                    <a:pt x="42385" y="4012"/>
                    <a:pt x="42294" y="4075"/>
                    <a:pt x="42213" y="4075"/>
                  </a:cubicBezTo>
                  <a:cubicBezTo>
                    <a:pt x="42152" y="4075"/>
                    <a:pt x="42097" y="4040"/>
                    <a:pt x="42086" y="3958"/>
                  </a:cubicBezTo>
                  <a:cubicBezTo>
                    <a:pt x="41799" y="2028"/>
                    <a:pt x="41175" y="90"/>
                    <a:pt x="38833" y="67"/>
                  </a:cubicBezTo>
                  <a:cubicBezTo>
                    <a:pt x="38820" y="67"/>
                    <a:pt x="38807" y="67"/>
                    <a:pt x="38794" y="67"/>
                  </a:cubicBezTo>
                  <a:cubicBezTo>
                    <a:pt x="37002" y="67"/>
                    <a:pt x="35260" y="1156"/>
                    <a:pt x="33566" y="1630"/>
                  </a:cubicBezTo>
                  <a:cubicBezTo>
                    <a:pt x="32535" y="1920"/>
                    <a:pt x="31487" y="2085"/>
                    <a:pt x="30459" y="2085"/>
                  </a:cubicBezTo>
                  <a:cubicBezTo>
                    <a:pt x="28662" y="2085"/>
                    <a:pt x="26928" y="1580"/>
                    <a:pt x="25457" y="358"/>
                  </a:cubicBezTo>
                  <a:cubicBezTo>
                    <a:pt x="24329" y="1819"/>
                    <a:pt x="22682" y="2359"/>
                    <a:pt x="20972" y="2359"/>
                  </a:cubicBezTo>
                  <a:cubicBezTo>
                    <a:pt x="19891" y="2359"/>
                    <a:pt x="18785" y="2143"/>
                    <a:pt x="17770" y="1809"/>
                  </a:cubicBezTo>
                  <a:cubicBezTo>
                    <a:pt x="15997" y="1224"/>
                    <a:pt x="14295" y="129"/>
                    <a:pt x="12400" y="10"/>
                  </a:cubicBezTo>
                  <a:cubicBezTo>
                    <a:pt x="12304" y="4"/>
                    <a:pt x="12206" y="1"/>
                    <a:pt x="1210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15"/>
            <p:cNvSpPr/>
            <p:nvPr/>
          </p:nvSpPr>
          <p:spPr>
            <a:xfrm>
              <a:off x="4391325" y="1432182"/>
              <a:ext cx="449000" cy="147275"/>
            </a:xfrm>
            <a:custGeom>
              <a:avLst/>
              <a:gdLst/>
              <a:ahLst/>
              <a:cxnLst/>
              <a:rect l="l" t="t" r="r" b="b"/>
              <a:pathLst>
                <a:path w="17960" h="5891" extrusionOk="0">
                  <a:moveTo>
                    <a:pt x="17779" y="1"/>
                  </a:moveTo>
                  <a:cubicBezTo>
                    <a:pt x="17716" y="1"/>
                    <a:pt x="17656" y="35"/>
                    <a:pt x="17636" y="115"/>
                  </a:cubicBezTo>
                  <a:cubicBezTo>
                    <a:pt x="17153" y="1979"/>
                    <a:pt x="16677" y="4129"/>
                    <a:pt x="14832" y="5135"/>
                  </a:cubicBezTo>
                  <a:cubicBezTo>
                    <a:pt x="14365" y="5390"/>
                    <a:pt x="13916" y="5495"/>
                    <a:pt x="13480" y="5495"/>
                  </a:cubicBezTo>
                  <a:cubicBezTo>
                    <a:pt x="11986" y="5495"/>
                    <a:pt x="10644" y="4271"/>
                    <a:pt x="9238" y="3688"/>
                  </a:cubicBezTo>
                  <a:cubicBezTo>
                    <a:pt x="7824" y="3103"/>
                    <a:pt x="6286" y="2798"/>
                    <a:pt x="4753" y="2798"/>
                  </a:cubicBezTo>
                  <a:cubicBezTo>
                    <a:pt x="3133" y="2798"/>
                    <a:pt x="1517" y="3139"/>
                    <a:pt x="56" y="3849"/>
                  </a:cubicBezTo>
                  <a:cubicBezTo>
                    <a:pt x="0" y="3875"/>
                    <a:pt x="5" y="3944"/>
                    <a:pt x="37" y="3984"/>
                  </a:cubicBezTo>
                  <a:cubicBezTo>
                    <a:pt x="51" y="4001"/>
                    <a:pt x="71" y="4014"/>
                    <a:pt x="95" y="4014"/>
                  </a:cubicBezTo>
                  <a:cubicBezTo>
                    <a:pt x="104" y="4014"/>
                    <a:pt x="113" y="4012"/>
                    <a:pt x="122" y="4008"/>
                  </a:cubicBezTo>
                  <a:cubicBezTo>
                    <a:pt x="1626" y="3468"/>
                    <a:pt x="3182" y="3148"/>
                    <a:pt x="4758" y="3148"/>
                  </a:cubicBezTo>
                  <a:cubicBezTo>
                    <a:pt x="5377" y="3148"/>
                    <a:pt x="5999" y="3197"/>
                    <a:pt x="6622" y="3302"/>
                  </a:cubicBezTo>
                  <a:cubicBezTo>
                    <a:pt x="7707" y="3485"/>
                    <a:pt x="8772" y="3817"/>
                    <a:pt x="9760" y="4306"/>
                  </a:cubicBezTo>
                  <a:cubicBezTo>
                    <a:pt x="10520" y="4680"/>
                    <a:pt x="11200" y="5207"/>
                    <a:pt x="11977" y="5546"/>
                  </a:cubicBezTo>
                  <a:cubicBezTo>
                    <a:pt x="12519" y="5786"/>
                    <a:pt x="13022" y="5890"/>
                    <a:pt x="13485" y="5890"/>
                  </a:cubicBezTo>
                  <a:cubicBezTo>
                    <a:pt x="13523" y="5890"/>
                    <a:pt x="13560" y="5890"/>
                    <a:pt x="13597" y="5888"/>
                  </a:cubicBezTo>
                  <a:cubicBezTo>
                    <a:pt x="16111" y="5787"/>
                    <a:pt x="17453" y="2499"/>
                    <a:pt x="17945" y="201"/>
                  </a:cubicBezTo>
                  <a:cubicBezTo>
                    <a:pt x="17959" y="134"/>
                    <a:pt x="17936" y="79"/>
                    <a:pt x="17896" y="44"/>
                  </a:cubicBezTo>
                  <a:cubicBezTo>
                    <a:pt x="17864" y="16"/>
                    <a:pt x="17821" y="1"/>
                    <a:pt x="177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15"/>
            <p:cNvSpPr/>
            <p:nvPr/>
          </p:nvSpPr>
          <p:spPr>
            <a:xfrm>
              <a:off x="3954650" y="1435482"/>
              <a:ext cx="443875" cy="121825"/>
            </a:xfrm>
            <a:custGeom>
              <a:avLst/>
              <a:gdLst/>
              <a:ahLst/>
              <a:cxnLst/>
              <a:rect l="l" t="t" r="r" b="b"/>
              <a:pathLst>
                <a:path w="17755" h="4873" extrusionOk="0">
                  <a:moveTo>
                    <a:pt x="138" y="1"/>
                  </a:moveTo>
                  <a:cubicBezTo>
                    <a:pt x="70" y="1"/>
                    <a:pt x="1" y="57"/>
                    <a:pt x="23" y="143"/>
                  </a:cubicBezTo>
                  <a:cubicBezTo>
                    <a:pt x="35" y="189"/>
                    <a:pt x="47" y="235"/>
                    <a:pt x="61" y="281"/>
                  </a:cubicBezTo>
                  <a:cubicBezTo>
                    <a:pt x="738" y="2777"/>
                    <a:pt x="2546" y="4873"/>
                    <a:pt x="5195" y="4873"/>
                  </a:cubicBezTo>
                  <a:cubicBezTo>
                    <a:pt x="5394" y="4873"/>
                    <a:pt x="5598" y="4861"/>
                    <a:pt x="5807" y="4836"/>
                  </a:cubicBezTo>
                  <a:cubicBezTo>
                    <a:pt x="8242" y="4550"/>
                    <a:pt x="11272" y="2995"/>
                    <a:pt x="13982" y="2995"/>
                  </a:cubicBezTo>
                  <a:cubicBezTo>
                    <a:pt x="15222" y="2995"/>
                    <a:pt x="16394" y="3320"/>
                    <a:pt x="17412" y="4241"/>
                  </a:cubicBezTo>
                  <a:cubicBezTo>
                    <a:pt x="17445" y="4271"/>
                    <a:pt x="17481" y="4284"/>
                    <a:pt x="17517" y="4284"/>
                  </a:cubicBezTo>
                  <a:cubicBezTo>
                    <a:pt x="17643" y="4284"/>
                    <a:pt x="17754" y="4125"/>
                    <a:pt x="17636" y="4017"/>
                  </a:cubicBezTo>
                  <a:cubicBezTo>
                    <a:pt x="17585" y="3969"/>
                    <a:pt x="17531" y="3925"/>
                    <a:pt x="17479" y="3881"/>
                  </a:cubicBezTo>
                  <a:cubicBezTo>
                    <a:pt x="16471" y="3037"/>
                    <a:pt x="15218" y="2749"/>
                    <a:pt x="13919" y="2749"/>
                  </a:cubicBezTo>
                  <a:cubicBezTo>
                    <a:pt x="12525" y="2749"/>
                    <a:pt x="11079" y="3081"/>
                    <a:pt x="9829" y="3412"/>
                  </a:cubicBezTo>
                  <a:cubicBezTo>
                    <a:pt x="8316" y="3814"/>
                    <a:pt x="6715" y="4542"/>
                    <a:pt x="5118" y="4542"/>
                  </a:cubicBezTo>
                  <a:cubicBezTo>
                    <a:pt x="4682" y="4542"/>
                    <a:pt x="4248" y="4488"/>
                    <a:pt x="3815" y="4359"/>
                  </a:cubicBezTo>
                  <a:cubicBezTo>
                    <a:pt x="1914" y="3793"/>
                    <a:pt x="767" y="1872"/>
                    <a:pt x="244" y="83"/>
                  </a:cubicBezTo>
                  <a:cubicBezTo>
                    <a:pt x="228" y="25"/>
                    <a:pt x="183" y="1"/>
                    <a:pt x="1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15"/>
            <p:cNvSpPr/>
            <p:nvPr/>
          </p:nvSpPr>
          <p:spPr>
            <a:xfrm>
              <a:off x="3706450" y="1010207"/>
              <a:ext cx="260125" cy="488475"/>
            </a:xfrm>
            <a:custGeom>
              <a:avLst/>
              <a:gdLst/>
              <a:ahLst/>
              <a:cxnLst/>
              <a:rect l="l" t="t" r="r" b="b"/>
              <a:pathLst>
                <a:path w="10405" h="19539" extrusionOk="0">
                  <a:moveTo>
                    <a:pt x="4298" y="0"/>
                  </a:moveTo>
                  <a:cubicBezTo>
                    <a:pt x="3696" y="0"/>
                    <a:pt x="3129" y="165"/>
                    <a:pt x="2635" y="568"/>
                  </a:cubicBezTo>
                  <a:cubicBezTo>
                    <a:pt x="0" y="2721"/>
                    <a:pt x="4742" y="7059"/>
                    <a:pt x="1750" y="9296"/>
                  </a:cubicBezTo>
                  <a:cubicBezTo>
                    <a:pt x="1736" y="9292"/>
                    <a:pt x="1721" y="9290"/>
                    <a:pt x="1707" y="9290"/>
                  </a:cubicBezTo>
                  <a:cubicBezTo>
                    <a:pt x="1620" y="9290"/>
                    <a:pt x="1540" y="9367"/>
                    <a:pt x="1544" y="9449"/>
                  </a:cubicBezTo>
                  <a:cubicBezTo>
                    <a:pt x="1490" y="9507"/>
                    <a:pt x="1536" y="9598"/>
                    <a:pt x="1609" y="9598"/>
                  </a:cubicBezTo>
                  <a:cubicBezTo>
                    <a:pt x="1619" y="9598"/>
                    <a:pt x="1630" y="9596"/>
                    <a:pt x="1641" y="9592"/>
                  </a:cubicBezTo>
                  <a:lnTo>
                    <a:pt x="1641" y="9592"/>
                  </a:lnTo>
                  <a:cubicBezTo>
                    <a:pt x="4371" y="12040"/>
                    <a:pt x="46" y="16087"/>
                    <a:pt x="2542" y="18678"/>
                  </a:cubicBezTo>
                  <a:cubicBezTo>
                    <a:pt x="3136" y="19295"/>
                    <a:pt x="3915" y="19538"/>
                    <a:pt x="4755" y="19538"/>
                  </a:cubicBezTo>
                  <a:cubicBezTo>
                    <a:pt x="6593" y="19538"/>
                    <a:pt x="8724" y="18374"/>
                    <a:pt x="9856" y="17408"/>
                  </a:cubicBezTo>
                  <a:cubicBezTo>
                    <a:pt x="9882" y="17384"/>
                    <a:pt x="9884" y="17352"/>
                    <a:pt x="9872" y="17324"/>
                  </a:cubicBezTo>
                  <a:cubicBezTo>
                    <a:pt x="9859" y="17293"/>
                    <a:pt x="9829" y="17268"/>
                    <a:pt x="9798" y="17268"/>
                  </a:cubicBezTo>
                  <a:cubicBezTo>
                    <a:pt x="9785" y="17268"/>
                    <a:pt x="9772" y="17272"/>
                    <a:pt x="9760" y="17281"/>
                  </a:cubicBezTo>
                  <a:cubicBezTo>
                    <a:pt x="8522" y="18119"/>
                    <a:pt x="7172" y="18809"/>
                    <a:pt x="5687" y="19072"/>
                  </a:cubicBezTo>
                  <a:cubicBezTo>
                    <a:pt x="5366" y="19129"/>
                    <a:pt x="5023" y="19169"/>
                    <a:pt x="4681" y="19169"/>
                  </a:cubicBezTo>
                  <a:cubicBezTo>
                    <a:pt x="3970" y="19169"/>
                    <a:pt x="3262" y="18998"/>
                    <a:pt x="2756" y="18463"/>
                  </a:cubicBezTo>
                  <a:cubicBezTo>
                    <a:pt x="2071" y="17740"/>
                    <a:pt x="2006" y="16650"/>
                    <a:pt x="2126" y="15720"/>
                  </a:cubicBezTo>
                  <a:cubicBezTo>
                    <a:pt x="2394" y="13674"/>
                    <a:pt x="3740" y="11125"/>
                    <a:pt x="1925" y="9433"/>
                  </a:cubicBezTo>
                  <a:cubicBezTo>
                    <a:pt x="3766" y="8244"/>
                    <a:pt x="2916" y="5665"/>
                    <a:pt x="2480" y="3917"/>
                  </a:cubicBezTo>
                  <a:cubicBezTo>
                    <a:pt x="2214" y="2850"/>
                    <a:pt x="1914" y="1355"/>
                    <a:pt x="3078" y="673"/>
                  </a:cubicBezTo>
                  <a:cubicBezTo>
                    <a:pt x="3426" y="469"/>
                    <a:pt x="3823" y="390"/>
                    <a:pt x="4229" y="390"/>
                  </a:cubicBezTo>
                  <a:cubicBezTo>
                    <a:pt x="4771" y="390"/>
                    <a:pt x="5328" y="532"/>
                    <a:pt x="5804" y="710"/>
                  </a:cubicBezTo>
                  <a:cubicBezTo>
                    <a:pt x="7359" y="1289"/>
                    <a:pt x="8757" y="2347"/>
                    <a:pt x="10208" y="3144"/>
                  </a:cubicBezTo>
                  <a:cubicBezTo>
                    <a:pt x="10231" y="3157"/>
                    <a:pt x="10253" y="3162"/>
                    <a:pt x="10274" y="3162"/>
                  </a:cubicBezTo>
                  <a:cubicBezTo>
                    <a:pt x="10348" y="3162"/>
                    <a:pt x="10404" y="3093"/>
                    <a:pt x="10404" y="3021"/>
                  </a:cubicBezTo>
                  <a:cubicBezTo>
                    <a:pt x="10404" y="2982"/>
                    <a:pt x="10385" y="2940"/>
                    <a:pt x="10341" y="2912"/>
                  </a:cubicBezTo>
                  <a:cubicBezTo>
                    <a:pt x="8950" y="2015"/>
                    <a:pt x="6406" y="0"/>
                    <a:pt x="429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72" name="Google Shape;372;p15"/>
          <p:cNvSpPr txBox="1">
            <a:spLocks noGrp="1"/>
          </p:cNvSpPr>
          <p:nvPr>
            <p:ph type="ctrTitle"/>
          </p:nvPr>
        </p:nvSpPr>
        <p:spPr>
          <a:xfrm flipH="1">
            <a:off x="3050275" y="3150850"/>
            <a:ext cx="3043500" cy="42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Raleway"/>
              <a:buNone/>
              <a:defRPr sz="1800" b="1"/>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endParaRPr/>
          </a:p>
        </p:txBody>
      </p:sp>
      <p:sp>
        <p:nvSpPr>
          <p:cNvPr id="373" name="Google Shape;373;p15"/>
          <p:cNvSpPr txBox="1">
            <a:spLocks noGrp="1"/>
          </p:cNvSpPr>
          <p:nvPr>
            <p:ph type="subTitle" idx="1"/>
          </p:nvPr>
        </p:nvSpPr>
        <p:spPr>
          <a:xfrm flipH="1">
            <a:off x="1698300" y="1796000"/>
            <a:ext cx="5747400" cy="1354800"/>
          </a:xfrm>
          <a:prstGeom prst="rect">
            <a:avLst/>
          </a:prstGeom>
          <a:noFill/>
          <a:ln>
            <a:noFill/>
          </a:ln>
        </p:spPr>
        <p:txBody>
          <a:bodyPr spcFirstLastPara="1" wrap="square" lIns="91425" tIns="91425" rIns="91425" bIns="91425" anchor="ctr" anchorCtr="0">
            <a:noAutofit/>
          </a:bodyPr>
          <a:lstStyle>
            <a:lvl1pPr marL="0" marR="0" lvl="0" indent="0" algn="ctr" rtl="0">
              <a:lnSpc>
                <a:spcPct val="100000"/>
              </a:lnSpc>
              <a:spcBef>
                <a:spcPts val="0"/>
              </a:spcBef>
              <a:spcAft>
                <a:spcPts val="0"/>
              </a:spcAft>
              <a:buClr>
                <a:schemeClr val="dk1"/>
              </a:buClr>
              <a:buSzPts val="9600"/>
              <a:buFont typeface="Gloria Hallelujah"/>
              <a:buNone/>
              <a:defRPr sz="23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None/>
              <a:defRPr sz="1400">
                <a:solidFill>
                  <a:schemeClr val="dk1"/>
                </a:solidFill>
              </a:defRPr>
            </a:lvl2pPr>
            <a:lvl3pPr lvl="2" algn="ctr" rtl="0">
              <a:lnSpc>
                <a:spcPct val="100000"/>
              </a:lnSpc>
              <a:spcBef>
                <a:spcPts val="0"/>
              </a:spcBef>
              <a:spcAft>
                <a:spcPts val="0"/>
              </a:spcAft>
              <a:buClr>
                <a:schemeClr val="dk1"/>
              </a:buClr>
              <a:buSzPts val="1400"/>
              <a:buNone/>
              <a:defRPr sz="1400">
                <a:solidFill>
                  <a:schemeClr val="dk1"/>
                </a:solidFill>
              </a:defRPr>
            </a:lvl3pPr>
            <a:lvl4pPr lvl="3" algn="ctr" rtl="0">
              <a:lnSpc>
                <a:spcPct val="100000"/>
              </a:lnSpc>
              <a:spcBef>
                <a:spcPts val="0"/>
              </a:spcBef>
              <a:spcAft>
                <a:spcPts val="0"/>
              </a:spcAft>
              <a:buClr>
                <a:schemeClr val="dk1"/>
              </a:buClr>
              <a:buSzPts val="1400"/>
              <a:buNone/>
              <a:defRPr sz="1400">
                <a:solidFill>
                  <a:schemeClr val="dk1"/>
                </a:solidFill>
              </a:defRPr>
            </a:lvl4pPr>
            <a:lvl5pPr lvl="4" algn="ctr" rtl="0">
              <a:lnSpc>
                <a:spcPct val="100000"/>
              </a:lnSpc>
              <a:spcBef>
                <a:spcPts val="0"/>
              </a:spcBef>
              <a:spcAft>
                <a:spcPts val="0"/>
              </a:spcAft>
              <a:buClr>
                <a:schemeClr val="dk1"/>
              </a:buClr>
              <a:buSzPts val="1400"/>
              <a:buNone/>
              <a:defRPr sz="1400">
                <a:solidFill>
                  <a:schemeClr val="dk1"/>
                </a:solidFill>
              </a:defRPr>
            </a:lvl5pPr>
            <a:lvl6pPr lvl="5" algn="ctr" rtl="0">
              <a:lnSpc>
                <a:spcPct val="100000"/>
              </a:lnSpc>
              <a:spcBef>
                <a:spcPts val="0"/>
              </a:spcBef>
              <a:spcAft>
                <a:spcPts val="0"/>
              </a:spcAft>
              <a:buClr>
                <a:schemeClr val="dk1"/>
              </a:buClr>
              <a:buSzPts val="1400"/>
              <a:buNone/>
              <a:defRPr sz="1400">
                <a:solidFill>
                  <a:schemeClr val="dk1"/>
                </a:solidFill>
              </a:defRPr>
            </a:lvl6pPr>
            <a:lvl7pPr lvl="6" algn="ctr" rtl="0">
              <a:lnSpc>
                <a:spcPct val="100000"/>
              </a:lnSpc>
              <a:spcBef>
                <a:spcPts val="0"/>
              </a:spcBef>
              <a:spcAft>
                <a:spcPts val="0"/>
              </a:spcAft>
              <a:buClr>
                <a:schemeClr val="dk1"/>
              </a:buClr>
              <a:buSzPts val="1400"/>
              <a:buNone/>
              <a:defRPr sz="1400">
                <a:solidFill>
                  <a:schemeClr val="dk1"/>
                </a:solidFill>
              </a:defRPr>
            </a:lvl7pPr>
            <a:lvl8pPr lvl="7" algn="ctr" rtl="0">
              <a:lnSpc>
                <a:spcPct val="100000"/>
              </a:lnSpc>
              <a:spcBef>
                <a:spcPts val="0"/>
              </a:spcBef>
              <a:spcAft>
                <a:spcPts val="0"/>
              </a:spcAft>
              <a:buClr>
                <a:schemeClr val="dk1"/>
              </a:buClr>
              <a:buSzPts val="1400"/>
              <a:buNone/>
              <a:defRPr sz="1400">
                <a:solidFill>
                  <a:schemeClr val="dk1"/>
                </a:solidFill>
              </a:defRPr>
            </a:lvl8pPr>
            <a:lvl9pPr lvl="8" algn="ctr" rtl="0">
              <a:lnSpc>
                <a:spcPct val="100000"/>
              </a:lnSpc>
              <a:spcBef>
                <a:spcPts val="0"/>
              </a:spcBef>
              <a:spcAft>
                <a:spcPts val="0"/>
              </a:spcAft>
              <a:buClr>
                <a:schemeClr val="dk1"/>
              </a:buClr>
              <a:buSzPts val="1400"/>
              <a:buNone/>
              <a:defRPr sz="1400">
                <a:solidFill>
                  <a:schemeClr val="dk1"/>
                </a:solidFill>
              </a:defRPr>
            </a:lvl9pPr>
          </a:lstStyle>
          <a:p>
            <a:endParaRPr/>
          </a:p>
        </p:txBody>
      </p:sp>
      <p:grpSp>
        <p:nvGrpSpPr>
          <p:cNvPr id="374" name="Google Shape;374;p15"/>
          <p:cNvGrpSpPr/>
          <p:nvPr/>
        </p:nvGrpSpPr>
        <p:grpSpPr>
          <a:xfrm rot="899936">
            <a:off x="1146983" y="4620964"/>
            <a:ext cx="226551" cy="205209"/>
            <a:chOff x="1640475" y="1197075"/>
            <a:chExt cx="55475" cy="50250"/>
          </a:xfrm>
        </p:grpSpPr>
        <p:sp>
          <p:nvSpPr>
            <p:cNvPr id="375" name="Google Shape;375;p1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1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1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78" name="Google Shape;378;p15"/>
          <p:cNvSpPr/>
          <p:nvPr/>
        </p:nvSpPr>
        <p:spPr>
          <a:xfrm rot="-1799742" flipH="1">
            <a:off x="364579" y="391309"/>
            <a:ext cx="434371" cy="101755"/>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15"/>
          <p:cNvSpPr/>
          <p:nvPr/>
        </p:nvSpPr>
        <p:spPr>
          <a:xfrm rot="-9899901" flipH="1">
            <a:off x="5037735" y="4802269"/>
            <a:ext cx="545173" cy="127720"/>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0" name="Google Shape;380;p15"/>
          <p:cNvGrpSpPr/>
          <p:nvPr/>
        </p:nvGrpSpPr>
        <p:grpSpPr>
          <a:xfrm rot="-7199893">
            <a:off x="6496818" y="4744065"/>
            <a:ext cx="228603" cy="207088"/>
            <a:chOff x="1640475" y="1197075"/>
            <a:chExt cx="55475" cy="50250"/>
          </a:xfrm>
        </p:grpSpPr>
        <p:sp>
          <p:nvSpPr>
            <p:cNvPr id="381" name="Google Shape;381;p1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1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1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84" name="Google Shape;384;p15"/>
          <p:cNvSpPr/>
          <p:nvPr/>
        </p:nvSpPr>
        <p:spPr>
          <a:xfrm rot="-143173" flipH="1">
            <a:off x="2774705" y="264946"/>
            <a:ext cx="970033" cy="22723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5" name="Google Shape;385;p15"/>
          <p:cNvGrpSpPr/>
          <p:nvPr/>
        </p:nvGrpSpPr>
        <p:grpSpPr>
          <a:xfrm rot="-5400176">
            <a:off x="8462420" y="504765"/>
            <a:ext cx="324157" cy="293631"/>
            <a:chOff x="1640475" y="1197075"/>
            <a:chExt cx="55475" cy="50250"/>
          </a:xfrm>
        </p:grpSpPr>
        <p:sp>
          <p:nvSpPr>
            <p:cNvPr id="386" name="Google Shape;386;p1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1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1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89" name="Google Shape;389;p15"/>
          <p:cNvGrpSpPr/>
          <p:nvPr/>
        </p:nvGrpSpPr>
        <p:grpSpPr>
          <a:xfrm rot="-9900030">
            <a:off x="667534" y="4625752"/>
            <a:ext cx="215932" cy="195605"/>
            <a:chOff x="1640475" y="1197075"/>
            <a:chExt cx="55475" cy="50250"/>
          </a:xfrm>
        </p:grpSpPr>
        <p:sp>
          <p:nvSpPr>
            <p:cNvPr id="390" name="Google Shape;390;p1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1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1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3" name="Google Shape;393;p15"/>
          <p:cNvGrpSpPr/>
          <p:nvPr/>
        </p:nvGrpSpPr>
        <p:grpSpPr>
          <a:xfrm rot="-7200118">
            <a:off x="415533" y="1000416"/>
            <a:ext cx="332475" cy="301169"/>
            <a:chOff x="1640475" y="1197075"/>
            <a:chExt cx="55475" cy="50250"/>
          </a:xfrm>
        </p:grpSpPr>
        <p:sp>
          <p:nvSpPr>
            <p:cNvPr id="394" name="Google Shape;394;p1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1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1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7" name="Google Shape;397;p15"/>
          <p:cNvSpPr/>
          <p:nvPr/>
        </p:nvSpPr>
        <p:spPr>
          <a:xfrm>
            <a:off x="8536325" y="4434061"/>
            <a:ext cx="609613" cy="955159"/>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15"/>
          <p:cNvSpPr/>
          <p:nvPr/>
        </p:nvSpPr>
        <p:spPr>
          <a:xfrm rot="-1920372">
            <a:off x="-35598" y="3964576"/>
            <a:ext cx="988874" cy="900813"/>
          </a:xfrm>
          <a:custGeom>
            <a:avLst/>
            <a:gdLst/>
            <a:ahLst/>
            <a:cxnLst/>
            <a:rect l="l" t="t" r="r" b="b"/>
            <a:pathLst>
              <a:path w="17601" h="16033" extrusionOk="0">
                <a:moveTo>
                  <a:pt x="16107" y="0"/>
                </a:moveTo>
                <a:cubicBezTo>
                  <a:pt x="16093" y="0"/>
                  <a:pt x="16078" y="6"/>
                  <a:pt x="16067" y="16"/>
                </a:cubicBezTo>
                <a:cubicBezTo>
                  <a:pt x="16046" y="38"/>
                  <a:pt x="16045" y="73"/>
                  <a:pt x="16066" y="94"/>
                </a:cubicBezTo>
                <a:lnTo>
                  <a:pt x="16107" y="137"/>
                </a:lnTo>
                <a:cubicBezTo>
                  <a:pt x="16118" y="149"/>
                  <a:pt x="16132" y="154"/>
                  <a:pt x="16147" y="154"/>
                </a:cubicBezTo>
                <a:cubicBezTo>
                  <a:pt x="16161" y="154"/>
                  <a:pt x="16175" y="150"/>
                  <a:pt x="16185" y="139"/>
                </a:cubicBezTo>
                <a:cubicBezTo>
                  <a:pt x="16207" y="119"/>
                  <a:pt x="16208" y="84"/>
                  <a:pt x="16188" y="61"/>
                </a:cubicBezTo>
                <a:lnTo>
                  <a:pt x="16146" y="17"/>
                </a:lnTo>
                <a:cubicBezTo>
                  <a:pt x="16136" y="6"/>
                  <a:pt x="16121" y="0"/>
                  <a:pt x="16107" y="0"/>
                </a:cubicBezTo>
                <a:close/>
                <a:moveTo>
                  <a:pt x="16632" y="649"/>
                </a:moveTo>
                <a:cubicBezTo>
                  <a:pt x="16621" y="649"/>
                  <a:pt x="16610" y="652"/>
                  <a:pt x="16600" y="658"/>
                </a:cubicBezTo>
                <a:cubicBezTo>
                  <a:pt x="16576" y="675"/>
                  <a:pt x="16568" y="710"/>
                  <a:pt x="16587" y="735"/>
                </a:cubicBezTo>
                <a:cubicBezTo>
                  <a:pt x="16729" y="945"/>
                  <a:pt x="16857" y="1168"/>
                  <a:pt x="16968" y="1401"/>
                </a:cubicBezTo>
                <a:cubicBezTo>
                  <a:pt x="16977" y="1420"/>
                  <a:pt x="16998" y="1432"/>
                  <a:pt x="17018" y="1432"/>
                </a:cubicBezTo>
                <a:cubicBezTo>
                  <a:pt x="17027" y="1432"/>
                  <a:pt x="17034" y="1431"/>
                  <a:pt x="17043" y="1426"/>
                </a:cubicBezTo>
                <a:cubicBezTo>
                  <a:pt x="17069" y="1414"/>
                  <a:pt x="17081" y="1380"/>
                  <a:pt x="17068" y="1353"/>
                </a:cubicBezTo>
                <a:cubicBezTo>
                  <a:pt x="16955" y="1116"/>
                  <a:pt x="16824" y="887"/>
                  <a:pt x="16678" y="673"/>
                </a:cubicBezTo>
                <a:cubicBezTo>
                  <a:pt x="16667" y="657"/>
                  <a:pt x="16650" y="649"/>
                  <a:pt x="16632" y="649"/>
                </a:cubicBezTo>
                <a:close/>
                <a:moveTo>
                  <a:pt x="17302" y="2043"/>
                </a:moveTo>
                <a:cubicBezTo>
                  <a:pt x="17296" y="2043"/>
                  <a:pt x="17291" y="2044"/>
                  <a:pt x="17285" y="2046"/>
                </a:cubicBezTo>
                <a:cubicBezTo>
                  <a:pt x="17255" y="2055"/>
                  <a:pt x="17239" y="2086"/>
                  <a:pt x="17248" y="2115"/>
                </a:cubicBezTo>
                <a:cubicBezTo>
                  <a:pt x="17324" y="2359"/>
                  <a:pt x="17382" y="2610"/>
                  <a:pt x="17423" y="2863"/>
                </a:cubicBezTo>
                <a:cubicBezTo>
                  <a:pt x="17427" y="2890"/>
                  <a:pt x="17451" y="2909"/>
                  <a:pt x="17477" y="2909"/>
                </a:cubicBezTo>
                <a:lnTo>
                  <a:pt x="17486" y="2909"/>
                </a:lnTo>
                <a:cubicBezTo>
                  <a:pt x="17517" y="2904"/>
                  <a:pt x="17537" y="2875"/>
                  <a:pt x="17532" y="2845"/>
                </a:cubicBezTo>
                <a:cubicBezTo>
                  <a:pt x="17491" y="2588"/>
                  <a:pt x="17432" y="2331"/>
                  <a:pt x="17355" y="2082"/>
                </a:cubicBezTo>
                <a:cubicBezTo>
                  <a:pt x="17347" y="2059"/>
                  <a:pt x="17325" y="2043"/>
                  <a:pt x="17302" y="2043"/>
                </a:cubicBezTo>
                <a:close/>
                <a:moveTo>
                  <a:pt x="17544" y="3572"/>
                </a:moveTo>
                <a:cubicBezTo>
                  <a:pt x="17513" y="3572"/>
                  <a:pt x="17488" y="3597"/>
                  <a:pt x="17489" y="3627"/>
                </a:cubicBezTo>
                <a:lnTo>
                  <a:pt x="17489" y="3701"/>
                </a:lnTo>
                <a:cubicBezTo>
                  <a:pt x="17489" y="3933"/>
                  <a:pt x="17474" y="4166"/>
                  <a:pt x="17443" y="4393"/>
                </a:cubicBezTo>
                <a:cubicBezTo>
                  <a:pt x="17439" y="4424"/>
                  <a:pt x="17460" y="4452"/>
                  <a:pt x="17490" y="4456"/>
                </a:cubicBezTo>
                <a:lnTo>
                  <a:pt x="17498" y="4456"/>
                </a:lnTo>
                <a:cubicBezTo>
                  <a:pt x="17526" y="4456"/>
                  <a:pt x="17549" y="4436"/>
                  <a:pt x="17553" y="4408"/>
                </a:cubicBezTo>
                <a:cubicBezTo>
                  <a:pt x="17584" y="4176"/>
                  <a:pt x="17600" y="3938"/>
                  <a:pt x="17600" y="3701"/>
                </a:cubicBezTo>
                <a:lnTo>
                  <a:pt x="17600" y="3626"/>
                </a:lnTo>
                <a:cubicBezTo>
                  <a:pt x="17599" y="3595"/>
                  <a:pt x="17575" y="3572"/>
                  <a:pt x="17545" y="3572"/>
                </a:cubicBezTo>
                <a:close/>
                <a:moveTo>
                  <a:pt x="17335" y="5103"/>
                </a:moveTo>
                <a:cubicBezTo>
                  <a:pt x="17311" y="5103"/>
                  <a:pt x="17289" y="5119"/>
                  <a:pt x="17282" y="5143"/>
                </a:cubicBezTo>
                <a:cubicBezTo>
                  <a:pt x="17247" y="5258"/>
                  <a:pt x="17208" y="5373"/>
                  <a:pt x="17166" y="5483"/>
                </a:cubicBezTo>
                <a:cubicBezTo>
                  <a:pt x="17117" y="5608"/>
                  <a:pt x="17063" y="5734"/>
                  <a:pt x="17003" y="5857"/>
                </a:cubicBezTo>
                <a:cubicBezTo>
                  <a:pt x="16989" y="5884"/>
                  <a:pt x="17001" y="5917"/>
                  <a:pt x="17029" y="5931"/>
                </a:cubicBezTo>
                <a:cubicBezTo>
                  <a:pt x="17036" y="5935"/>
                  <a:pt x="17045" y="5937"/>
                  <a:pt x="17052" y="5937"/>
                </a:cubicBezTo>
                <a:cubicBezTo>
                  <a:pt x="17073" y="5937"/>
                  <a:pt x="17093" y="5925"/>
                  <a:pt x="17102" y="5906"/>
                </a:cubicBezTo>
                <a:cubicBezTo>
                  <a:pt x="17163" y="5780"/>
                  <a:pt x="17220" y="5650"/>
                  <a:pt x="17269" y="5522"/>
                </a:cubicBezTo>
                <a:cubicBezTo>
                  <a:pt x="17313" y="5409"/>
                  <a:pt x="17352" y="5293"/>
                  <a:pt x="17388" y="5175"/>
                </a:cubicBezTo>
                <a:cubicBezTo>
                  <a:pt x="17396" y="5145"/>
                  <a:pt x="17380" y="5115"/>
                  <a:pt x="17350" y="5106"/>
                </a:cubicBezTo>
                <a:cubicBezTo>
                  <a:pt x="17345" y="5104"/>
                  <a:pt x="17340" y="5103"/>
                  <a:pt x="17335" y="5103"/>
                </a:cubicBezTo>
                <a:close/>
                <a:moveTo>
                  <a:pt x="16660" y="6494"/>
                </a:moveTo>
                <a:cubicBezTo>
                  <a:pt x="16643" y="6494"/>
                  <a:pt x="16626" y="6503"/>
                  <a:pt x="16614" y="6518"/>
                </a:cubicBezTo>
                <a:cubicBezTo>
                  <a:pt x="16470" y="6726"/>
                  <a:pt x="16307" y="6927"/>
                  <a:pt x="16130" y="7114"/>
                </a:cubicBezTo>
                <a:cubicBezTo>
                  <a:pt x="16110" y="7136"/>
                  <a:pt x="16111" y="7172"/>
                  <a:pt x="16134" y="7192"/>
                </a:cubicBezTo>
                <a:cubicBezTo>
                  <a:pt x="16144" y="7203"/>
                  <a:pt x="16157" y="7208"/>
                  <a:pt x="16171" y="7208"/>
                </a:cubicBezTo>
                <a:cubicBezTo>
                  <a:pt x="16186" y="7208"/>
                  <a:pt x="16201" y="7202"/>
                  <a:pt x="16212" y="7190"/>
                </a:cubicBezTo>
                <a:cubicBezTo>
                  <a:pt x="16391" y="6999"/>
                  <a:pt x="16558" y="6795"/>
                  <a:pt x="16705" y="6581"/>
                </a:cubicBezTo>
                <a:cubicBezTo>
                  <a:pt x="16723" y="6556"/>
                  <a:pt x="16717" y="6522"/>
                  <a:pt x="16691" y="6504"/>
                </a:cubicBezTo>
                <a:cubicBezTo>
                  <a:pt x="16682" y="6497"/>
                  <a:pt x="16671" y="6494"/>
                  <a:pt x="16660" y="6494"/>
                </a:cubicBezTo>
                <a:close/>
                <a:moveTo>
                  <a:pt x="15601" y="7622"/>
                </a:moveTo>
                <a:cubicBezTo>
                  <a:pt x="15588" y="7622"/>
                  <a:pt x="15576" y="7626"/>
                  <a:pt x="15566" y="7634"/>
                </a:cubicBezTo>
                <a:cubicBezTo>
                  <a:pt x="15367" y="7793"/>
                  <a:pt x="15154" y="7941"/>
                  <a:pt x="14934" y="8070"/>
                </a:cubicBezTo>
                <a:cubicBezTo>
                  <a:pt x="14907" y="8085"/>
                  <a:pt x="14899" y="8119"/>
                  <a:pt x="14915" y="8146"/>
                </a:cubicBezTo>
                <a:cubicBezTo>
                  <a:pt x="14924" y="8163"/>
                  <a:pt x="14943" y="8174"/>
                  <a:pt x="14962" y="8174"/>
                </a:cubicBezTo>
                <a:cubicBezTo>
                  <a:pt x="14971" y="8174"/>
                  <a:pt x="14981" y="8171"/>
                  <a:pt x="14990" y="8165"/>
                </a:cubicBezTo>
                <a:cubicBezTo>
                  <a:pt x="15215" y="8033"/>
                  <a:pt x="15432" y="7883"/>
                  <a:pt x="15636" y="7721"/>
                </a:cubicBezTo>
                <a:cubicBezTo>
                  <a:pt x="15659" y="7702"/>
                  <a:pt x="15664" y="7667"/>
                  <a:pt x="15644" y="7643"/>
                </a:cubicBezTo>
                <a:cubicBezTo>
                  <a:pt x="15633" y="7629"/>
                  <a:pt x="15617" y="7622"/>
                  <a:pt x="15601" y="7622"/>
                </a:cubicBezTo>
                <a:close/>
                <a:moveTo>
                  <a:pt x="14268" y="8408"/>
                </a:moveTo>
                <a:cubicBezTo>
                  <a:pt x="14261" y="8408"/>
                  <a:pt x="14254" y="8409"/>
                  <a:pt x="14247" y="8412"/>
                </a:cubicBezTo>
                <a:cubicBezTo>
                  <a:pt x="14009" y="8509"/>
                  <a:pt x="13763" y="8590"/>
                  <a:pt x="13517" y="8650"/>
                </a:cubicBezTo>
                <a:cubicBezTo>
                  <a:pt x="13487" y="8658"/>
                  <a:pt x="13469" y="8688"/>
                  <a:pt x="13477" y="8717"/>
                </a:cubicBezTo>
                <a:cubicBezTo>
                  <a:pt x="13483" y="8743"/>
                  <a:pt x="13506" y="8759"/>
                  <a:pt x="13530" y="8759"/>
                </a:cubicBezTo>
                <a:cubicBezTo>
                  <a:pt x="13534" y="8759"/>
                  <a:pt x="13540" y="8759"/>
                  <a:pt x="13544" y="8758"/>
                </a:cubicBezTo>
                <a:cubicBezTo>
                  <a:pt x="13795" y="8696"/>
                  <a:pt x="14046" y="8614"/>
                  <a:pt x="14289" y="8515"/>
                </a:cubicBezTo>
                <a:cubicBezTo>
                  <a:pt x="14317" y="8503"/>
                  <a:pt x="14330" y="8471"/>
                  <a:pt x="14319" y="8442"/>
                </a:cubicBezTo>
                <a:cubicBezTo>
                  <a:pt x="14310" y="8421"/>
                  <a:pt x="14289" y="8408"/>
                  <a:pt x="14268" y="8408"/>
                </a:cubicBezTo>
                <a:close/>
                <a:moveTo>
                  <a:pt x="12768" y="8775"/>
                </a:moveTo>
                <a:cubicBezTo>
                  <a:pt x="12765" y="8775"/>
                  <a:pt x="12763" y="8775"/>
                  <a:pt x="12761" y="8775"/>
                </a:cubicBezTo>
                <a:lnTo>
                  <a:pt x="12730" y="8777"/>
                </a:lnTo>
                <a:cubicBezTo>
                  <a:pt x="12495" y="8795"/>
                  <a:pt x="12256" y="8800"/>
                  <a:pt x="11989" y="8803"/>
                </a:cubicBezTo>
                <a:cubicBezTo>
                  <a:pt x="11959" y="8803"/>
                  <a:pt x="11934" y="8828"/>
                  <a:pt x="11934" y="8858"/>
                </a:cubicBezTo>
                <a:cubicBezTo>
                  <a:pt x="11934" y="8889"/>
                  <a:pt x="11960" y="8914"/>
                  <a:pt x="11990" y="8914"/>
                </a:cubicBezTo>
                <a:lnTo>
                  <a:pt x="11991" y="8913"/>
                </a:lnTo>
                <a:cubicBezTo>
                  <a:pt x="12259" y="8911"/>
                  <a:pt x="12500" y="8907"/>
                  <a:pt x="12739" y="8888"/>
                </a:cubicBezTo>
                <a:lnTo>
                  <a:pt x="12771" y="8885"/>
                </a:lnTo>
                <a:cubicBezTo>
                  <a:pt x="12801" y="8883"/>
                  <a:pt x="12823" y="8856"/>
                  <a:pt x="12821" y="8825"/>
                </a:cubicBezTo>
                <a:cubicBezTo>
                  <a:pt x="12818" y="8797"/>
                  <a:pt x="12793" y="8775"/>
                  <a:pt x="12768" y="8775"/>
                </a:cubicBezTo>
                <a:close/>
                <a:moveTo>
                  <a:pt x="11216" y="8825"/>
                </a:moveTo>
                <a:cubicBezTo>
                  <a:pt x="11214" y="8825"/>
                  <a:pt x="11212" y="8825"/>
                  <a:pt x="11210" y="8825"/>
                </a:cubicBezTo>
                <a:cubicBezTo>
                  <a:pt x="10905" y="8847"/>
                  <a:pt x="10659" y="8886"/>
                  <a:pt x="10434" y="8951"/>
                </a:cubicBezTo>
                <a:cubicBezTo>
                  <a:pt x="10404" y="8960"/>
                  <a:pt x="10387" y="8991"/>
                  <a:pt x="10396" y="9020"/>
                </a:cubicBezTo>
                <a:cubicBezTo>
                  <a:pt x="10403" y="9044"/>
                  <a:pt x="10426" y="9060"/>
                  <a:pt x="10449" y="9060"/>
                </a:cubicBezTo>
                <a:cubicBezTo>
                  <a:pt x="10455" y="9060"/>
                  <a:pt x="10460" y="9059"/>
                  <a:pt x="10464" y="9058"/>
                </a:cubicBezTo>
                <a:cubicBezTo>
                  <a:pt x="10682" y="8995"/>
                  <a:pt x="10921" y="8957"/>
                  <a:pt x="11217" y="8935"/>
                </a:cubicBezTo>
                <a:cubicBezTo>
                  <a:pt x="11248" y="8933"/>
                  <a:pt x="11271" y="8908"/>
                  <a:pt x="11269" y="8877"/>
                </a:cubicBezTo>
                <a:cubicBezTo>
                  <a:pt x="11267" y="8848"/>
                  <a:pt x="11246" y="8825"/>
                  <a:pt x="11216" y="8825"/>
                </a:cubicBezTo>
                <a:close/>
                <a:moveTo>
                  <a:pt x="9755" y="9286"/>
                </a:moveTo>
                <a:cubicBezTo>
                  <a:pt x="9743" y="9286"/>
                  <a:pt x="9732" y="9289"/>
                  <a:pt x="9722" y="9296"/>
                </a:cubicBezTo>
                <a:cubicBezTo>
                  <a:pt x="9512" y="9452"/>
                  <a:pt x="9336" y="9642"/>
                  <a:pt x="9184" y="9877"/>
                </a:cubicBezTo>
                <a:cubicBezTo>
                  <a:pt x="9167" y="9902"/>
                  <a:pt x="9175" y="9936"/>
                  <a:pt x="9200" y="9952"/>
                </a:cubicBezTo>
                <a:cubicBezTo>
                  <a:pt x="9210" y="9959"/>
                  <a:pt x="9221" y="9962"/>
                  <a:pt x="9230" y="9962"/>
                </a:cubicBezTo>
                <a:cubicBezTo>
                  <a:pt x="9248" y="9962"/>
                  <a:pt x="9267" y="9952"/>
                  <a:pt x="9277" y="9936"/>
                </a:cubicBezTo>
                <a:cubicBezTo>
                  <a:pt x="9423" y="9713"/>
                  <a:pt x="9589" y="9533"/>
                  <a:pt x="9788" y="9386"/>
                </a:cubicBezTo>
                <a:cubicBezTo>
                  <a:pt x="9813" y="9367"/>
                  <a:pt x="9818" y="9333"/>
                  <a:pt x="9800" y="9308"/>
                </a:cubicBezTo>
                <a:cubicBezTo>
                  <a:pt x="9789" y="9294"/>
                  <a:pt x="9772" y="9286"/>
                  <a:pt x="9755" y="9286"/>
                </a:cubicBezTo>
                <a:close/>
                <a:moveTo>
                  <a:pt x="8896" y="10549"/>
                </a:moveTo>
                <a:cubicBezTo>
                  <a:pt x="8873" y="10549"/>
                  <a:pt x="8851" y="10563"/>
                  <a:pt x="8844" y="10586"/>
                </a:cubicBezTo>
                <a:cubicBezTo>
                  <a:pt x="8769" y="10795"/>
                  <a:pt x="8699" y="11034"/>
                  <a:pt x="8626" y="11337"/>
                </a:cubicBezTo>
                <a:cubicBezTo>
                  <a:pt x="8619" y="11367"/>
                  <a:pt x="8637" y="11397"/>
                  <a:pt x="8667" y="11404"/>
                </a:cubicBezTo>
                <a:cubicBezTo>
                  <a:pt x="8672" y="11405"/>
                  <a:pt x="8676" y="11405"/>
                  <a:pt x="8680" y="11405"/>
                </a:cubicBezTo>
                <a:cubicBezTo>
                  <a:pt x="8705" y="11405"/>
                  <a:pt x="8728" y="11388"/>
                  <a:pt x="8734" y="11363"/>
                </a:cubicBezTo>
                <a:cubicBezTo>
                  <a:pt x="8806" y="11063"/>
                  <a:pt x="8875" y="10828"/>
                  <a:pt x="8948" y="10623"/>
                </a:cubicBezTo>
                <a:cubicBezTo>
                  <a:pt x="8958" y="10594"/>
                  <a:pt x="8943" y="10562"/>
                  <a:pt x="8914" y="10552"/>
                </a:cubicBezTo>
                <a:cubicBezTo>
                  <a:pt x="8908" y="10550"/>
                  <a:pt x="8902" y="10549"/>
                  <a:pt x="8896" y="10549"/>
                </a:cubicBezTo>
                <a:close/>
                <a:moveTo>
                  <a:pt x="8508" y="12051"/>
                </a:moveTo>
                <a:cubicBezTo>
                  <a:pt x="8483" y="12051"/>
                  <a:pt x="8459" y="12069"/>
                  <a:pt x="8454" y="12095"/>
                </a:cubicBezTo>
                <a:cubicBezTo>
                  <a:pt x="8402" y="12320"/>
                  <a:pt x="8339" y="12585"/>
                  <a:pt x="8260" y="12842"/>
                </a:cubicBezTo>
                <a:cubicBezTo>
                  <a:pt x="8252" y="12872"/>
                  <a:pt x="8268" y="12903"/>
                  <a:pt x="8298" y="12912"/>
                </a:cubicBezTo>
                <a:cubicBezTo>
                  <a:pt x="8303" y="12914"/>
                  <a:pt x="8308" y="12915"/>
                  <a:pt x="8314" y="12915"/>
                </a:cubicBezTo>
                <a:cubicBezTo>
                  <a:pt x="8337" y="12915"/>
                  <a:pt x="8360" y="12899"/>
                  <a:pt x="8367" y="12875"/>
                </a:cubicBezTo>
                <a:cubicBezTo>
                  <a:pt x="8446" y="12615"/>
                  <a:pt x="8510" y="12346"/>
                  <a:pt x="8562" y="12120"/>
                </a:cubicBezTo>
                <a:cubicBezTo>
                  <a:pt x="8569" y="12090"/>
                  <a:pt x="8550" y="12060"/>
                  <a:pt x="8520" y="12053"/>
                </a:cubicBezTo>
                <a:cubicBezTo>
                  <a:pt x="8516" y="12052"/>
                  <a:pt x="8512" y="12051"/>
                  <a:pt x="8508" y="12051"/>
                </a:cubicBezTo>
                <a:close/>
                <a:moveTo>
                  <a:pt x="62" y="13056"/>
                </a:moveTo>
                <a:cubicBezTo>
                  <a:pt x="56" y="13056"/>
                  <a:pt x="50" y="13057"/>
                  <a:pt x="44" y="13059"/>
                </a:cubicBezTo>
                <a:cubicBezTo>
                  <a:pt x="16" y="13070"/>
                  <a:pt x="0" y="13102"/>
                  <a:pt x="11" y="13131"/>
                </a:cubicBezTo>
                <a:cubicBezTo>
                  <a:pt x="98" y="13374"/>
                  <a:pt x="211" y="13613"/>
                  <a:pt x="346" y="13841"/>
                </a:cubicBezTo>
                <a:cubicBezTo>
                  <a:pt x="356" y="13858"/>
                  <a:pt x="375" y="13868"/>
                  <a:pt x="393" y="13868"/>
                </a:cubicBezTo>
                <a:cubicBezTo>
                  <a:pt x="403" y="13868"/>
                  <a:pt x="414" y="13866"/>
                  <a:pt x="422" y="13860"/>
                </a:cubicBezTo>
                <a:cubicBezTo>
                  <a:pt x="448" y="13844"/>
                  <a:pt x="458" y="13810"/>
                  <a:pt x="442" y="13784"/>
                </a:cubicBezTo>
                <a:cubicBezTo>
                  <a:pt x="310" y="13562"/>
                  <a:pt x="200" y="13330"/>
                  <a:pt x="116" y="13093"/>
                </a:cubicBezTo>
                <a:cubicBezTo>
                  <a:pt x="107" y="13070"/>
                  <a:pt x="86" y="13056"/>
                  <a:pt x="62" y="13056"/>
                </a:cubicBezTo>
                <a:close/>
                <a:moveTo>
                  <a:pt x="8029" y="13524"/>
                </a:moveTo>
                <a:cubicBezTo>
                  <a:pt x="8008" y="13524"/>
                  <a:pt x="7989" y="13535"/>
                  <a:pt x="7979" y="13555"/>
                </a:cubicBezTo>
                <a:cubicBezTo>
                  <a:pt x="7865" y="13779"/>
                  <a:pt x="7727" y="13996"/>
                  <a:pt x="7570" y="14201"/>
                </a:cubicBezTo>
                <a:cubicBezTo>
                  <a:pt x="7551" y="14225"/>
                  <a:pt x="7556" y="14260"/>
                  <a:pt x="7580" y="14278"/>
                </a:cubicBezTo>
                <a:cubicBezTo>
                  <a:pt x="7590" y="14286"/>
                  <a:pt x="7602" y="14290"/>
                  <a:pt x="7614" y="14290"/>
                </a:cubicBezTo>
                <a:cubicBezTo>
                  <a:pt x="7631" y="14290"/>
                  <a:pt x="7647" y="14282"/>
                  <a:pt x="7658" y="14268"/>
                </a:cubicBezTo>
                <a:cubicBezTo>
                  <a:pt x="7819" y="14058"/>
                  <a:pt x="7961" y="13836"/>
                  <a:pt x="8079" y="13605"/>
                </a:cubicBezTo>
                <a:cubicBezTo>
                  <a:pt x="8093" y="13577"/>
                  <a:pt x="8081" y="13544"/>
                  <a:pt x="8054" y="13530"/>
                </a:cubicBezTo>
                <a:cubicBezTo>
                  <a:pt x="8046" y="13526"/>
                  <a:pt x="8037" y="13524"/>
                  <a:pt x="8029" y="13524"/>
                </a:cubicBezTo>
                <a:close/>
                <a:moveTo>
                  <a:pt x="849" y="14384"/>
                </a:moveTo>
                <a:cubicBezTo>
                  <a:pt x="836" y="14384"/>
                  <a:pt x="823" y="14388"/>
                  <a:pt x="812" y="14398"/>
                </a:cubicBezTo>
                <a:cubicBezTo>
                  <a:pt x="790" y="14418"/>
                  <a:pt x="788" y="14453"/>
                  <a:pt x="807" y="14477"/>
                </a:cubicBezTo>
                <a:cubicBezTo>
                  <a:pt x="978" y="14672"/>
                  <a:pt x="1169" y="14855"/>
                  <a:pt x="1373" y="15020"/>
                </a:cubicBezTo>
                <a:cubicBezTo>
                  <a:pt x="1383" y="15029"/>
                  <a:pt x="1396" y="15033"/>
                  <a:pt x="1407" y="15033"/>
                </a:cubicBezTo>
                <a:cubicBezTo>
                  <a:pt x="1423" y="15033"/>
                  <a:pt x="1439" y="15026"/>
                  <a:pt x="1451" y="15012"/>
                </a:cubicBezTo>
                <a:cubicBezTo>
                  <a:pt x="1470" y="14988"/>
                  <a:pt x="1466" y="14953"/>
                  <a:pt x="1443" y="14934"/>
                </a:cubicBezTo>
                <a:cubicBezTo>
                  <a:pt x="1244" y="14773"/>
                  <a:pt x="1058" y="14594"/>
                  <a:pt x="891" y="14403"/>
                </a:cubicBezTo>
                <a:cubicBezTo>
                  <a:pt x="880" y="14391"/>
                  <a:pt x="864" y="14384"/>
                  <a:pt x="849" y="14384"/>
                </a:cubicBezTo>
                <a:close/>
                <a:moveTo>
                  <a:pt x="7088" y="14749"/>
                </a:moveTo>
                <a:cubicBezTo>
                  <a:pt x="7075" y="14749"/>
                  <a:pt x="7062" y="14753"/>
                  <a:pt x="7051" y="14763"/>
                </a:cubicBezTo>
                <a:cubicBezTo>
                  <a:pt x="6863" y="14934"/>
                  <a:pt x="6659" y="15091"/>
                  <a:pt x="6443" y="15229"/>
                </a:cubicBezTo>
                <a:cubicBezTo>
                  <a:pt x="6416" y="15245"/>
                  <a:pt x="6409" y="15280"/>
                  <a:pt x="6426" y="15306"/>
                </a:cubicBezTo>
                <a:cubicBezTo>
                  <a:pt x="6437" y="15322"/>
                  <a:pt x="6454" y="15331"/>
                  <a:pt x="6472" y="15331"/>
                </a:cubicBezTo>
                <a:cubicBezTo>
                  <a:pt x="6483" y="15331"/>
                  <a:pt x="6493" y="15328"/>
                  <a:pt x="6502" y="15323"/>
                </a:cubicBezTo>
                <a:cubicBezTo>
                  <a:pt x="6723" y="15181"/>
                  <a:pt x="6933" y="15020"/>
                  <a:pt x="7126" y="14845"/>
                </a:cubicBezTo>
                <a:cubicBezTo>
                  <a:pt x="7148" y="14825"/>
                  <a:pt x="7150" y="14790"/>
                  <a:pt x="7129" y="14767"/>
                </a:cubicBezTo>
                <a:cubicBezTo>
                  <a:pt x="7118" y="14755"/>
                  <a:pt x="7103" y="14749"/>
                  <a:pt x="7088" y="14749"/>
                </a:cubicBezTo>
                <a:close/>
                <a:moveTo>
                  <a:pt x="2049" y="15357"/>
                </a:moveTo>
                <a:cubicBezTo>
                  <a:pt x="2030" y="15357"/>
                  <a:pt x="2011" y="15368"/>
                  <a:pt x="2001" y="15386"/>
                </a:cubicBezTo>
                <a:cubicBezTo>
                  <a:pt x="1986" y="15412"/>
                  <a:pt x="1996" y="15447"/>
                  <a:pt x="2023" y="15462"/>
                </a:cubicBezTo>
                <a:cubicBezTo>
                  <a:pt x="2251" y="15590"/>
                  <a:pt x="2492" y="15699"/>
                  <a:pt x="2737" y="15785"/>
                </a:cubicBezTo>
                <a:cubicBezTo>
                  <a:pt x="2743" y="15787"/>
                  <a:pt x="2749" y="15788"/>
                  <a:pt x="2755" y="15788"/>
                </a:cubicBezTo>
                <a:cubicBezTo>
                  <a:pt x="2778" y="15788"/>
                  <a:pt x="2799" y="15775"/>
                  <a:pt x="2808" y="15752"/>
                </a:cubicBezTo>
                <a:cubicBezTo>
                  <a:pt x="2817" y="15723"/>
                  <a:pt x="2802" y="15691"/>
                  <a:pt x="2774" y="15682"/>
                </a:cubicBezTo>
                <a:cubicBezTo>
                  <a:pt x="2535" y="15597"/>
                  <a:pt x="2300" y="15490"/>
                  <a:pt x="2076" y="15364"/>
                </a:cubicBezTo>
                <a:cubicBezTo>
                  <a:pt x="2067" y="15360"/>
                  <a:pt x="2058" y="15357"/>
                  <a:pt x="2049" y="15357"/>
                </a:cubicBezTo>
                <a:close/>
                <a:moveTo>
                  <a:pt x="5786" y="15581"/>
                </a:moveTo>
                <a:cubicBezTo>
                  <a:pt x="5779" y="15581"/>
                  <a:pt x="5772" y="15583"/>
                  <a:pt x="5765" y="15586"/>
                </a:cubicBezTo>
                <a:cubicBezTo>
                  <a:pt x="5528" y="15685"/>
                  <a:pt x="5283" y="15764"/>
                  <a:pt x="5036" y="15819"/>
                </a:cubicBezTo>
                <a:cubicBezTo>
                  <a:pt x="5006" y="15827"/>
                  <a:pt x="4987" y="15857"/>
                  <a:pt x="4995" y="15886"/>
                </a:cubicBezTo>
                <a:cubicBezTo>
                  <a:pt x="5000" y="15912"/>
                  <a:pt x="5023" y="15929"/>
                  <a:pt x="5048" y="15929"/>
                </a:cubicBezTo>
                <a:cubicBezTo>
                  <a:pt x="5052" y="15929"/>
                  <a:pt x="5057" y="15929"/>
                  <a:pt x="5061" y="15928"/>
                </a:cubicBezTo>
                <a:cubicBezTo>
                  <a:pt x="5314" y="15871"/>
                  <a:pt x="5565" y="15790"/>
                  <a:pt x="5808" y="15688"/>
                </a:cubicBezTo>
                <a:cubicBezTo>
                  <a:pt x="5836" y="15675"/>
                  <a:pt x="5849" y="15643"/>
                  <a:pt x="5837" y="15615"/>
                </a:cubicBezTo>
                <a:cubicBezTo>
                  <a:pt x="5829" y="15594"/>
                  <a:pt x="5808" y="15581"/>
                  <a:pt x="5786" y="15581"/>
                </a:cubicBezTo>
                <a:close/>
                <a:moveTo>
                  <a:pt x="3506" y="15870"/>
                </a:moveTo>
                <a:cubicBezTo>
                  <a:pt x="3479" y="15870"/>
                  <a:pt x="3456" y="15890"/>
                  <a:pt x="3451" y="15917"/>
                </a:cubicBezTo>
                <a:cubicBezTo>
                  <a:pt x="3447" y="15947"/>
                  <a:pt x="3467" y="15975"/>
                  <a:pt x="3498" y="15980"/>
                </a:cubicBezTo>
                <a:cubicBezTo>
                  <a:pt x="3701" y="16013"/>
                  <a:pt x="3907" y="16030"/>
                  <a:pt x="4110" y="16032"/>
                </a:cubicBezTo>
                <a:lnTo>
                  <a:pt x="4143" y="16032"/>
                </a:lnTo>
                <a:cubicBezTo>
                  <a:pt x="4189" y="16032"/>
                  <a:pt x="4236" y="16031"/>
                  <a:pt x="4281" y="16030"/>
                </a:cubicBezTo>
                <a:cubicBezTo>
                  <a:pt x="4312" y="16029"/>
                  <a:pt x="4337" y="16003"/>
                  <a:pt x="4335" y="15972"/>
                </a:cubicBezTo>
                <a:cubicBezTo>
                  <a:pt x="4334" y="15943"/>
                  <a:pt x="4314" y="15919"/>
                  <a:pt x="4282" y="15919"/>
                </a:cubicBezTo>
                <a:cubicBezTo>
                  <a:pt x="4281" y="15919"/>
                  <a:pt x="4279" y="15919"/>
                  <a:pt x="4278" y="15919"/>
                </a:cubicBezTo>
                <a:cubicBezTo>
                  <a:pt x="4233" y="15920"/>
                  <a:pt x="4188" y="15921"/>
                  <a:pt x="4143" y="15921"/>
                </a:cubicBezTo>
                <a:lnTo>
                  <a:pt x="4110" y="15921"/>
                </a:lnTo>
                <a:cubicBezTo>
                  <a:pt x="3913" y="15919"/>
                  <a:pt x="3713" y="15903"/>
                  <a:pt x="3515" y="15871"/>
                </a:cubicBezTo>
                <a:cubicBezTo>
                  <a:pt x="3512" y="15870"/>
                  <a:pt x="3509" y="15870"/>
                  <a:pt x="3506" y="1587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Quote 1">
  <p:cSld name="CUSTOM_2_1">
    <p:spTree>
      <p:nvGrpSpPr>
        <p:cNvPr id="1" name="Shape 399"/>
        <p:cNvGrpSpPr/>
        <p:nvPr/>
      </p:nvGrpSpPr>
      <p:grpSpPr>
        <a:xfrm>
          <a:off x="0" y="0"/>
          <a:ext cx="0" cy="0"/>
          <a:chOff x="0" y="0"/>
          <a:chExt cx="0" cy="0"/>
        </a:xfrm>
      </p:grpSpPr>
      <p:sp>
        <p:nvSpPr>
          <p:cNvPr id="400" name="Google Shape;400;p16"/>
          <p:cNvSpPr txBox="1">
            <a:spLocks noGrp="1"/>
          </p:cNvSpPr>
          <p:nvPr>
            <p:ph type="ctrTitle"/>
          </p:nvPr>
        </p:nvSpPr>
        <p:spPr>
          <a:xfrm flipH="1">
            <a:off x="5176498" y="3324697"/>
            <a:ext cx="2776500" cy="42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Font typeface="Raleway"/>
              <a:buNone/>
              <a:defRPr sz="18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endParaRPr/>
          </a:p>
        </p:txBody>
      </p:sp>
      <p:sp>
        <p:nvSpPr>
          <p:cNvPr id="401" name="Google Shape;401;p16"/>
          <p:cNvSpPr txBox="1">
            <a:spLocks noGrp="1"/>
          </p:cNvSpPr>
          <p:nvPr>
            <p:ph type="subTitle" idx="1"/>
          </p:nvPr>
        </p:nvSpPr>
        <p:spPr>
          <a:xfrm flipH="1">
            <a:off x="4771100" y="1171938"/>
            <a:ext cx="3587100" cy="1907400"/>
          </a:xfrm>
          <a:prstGeom prst="rect">
            <a:avLst/>
          </a:prstGeom>
          <a:noFill/>
          <a:ln>
            <a:noFill/>
          </a:ln>
        </p:spPr>
        <p:txBody>
          <a:bodyPr spcFirstLastPara="1" wrap="square" lIns="91425" tIns="91425" rIns="91425" bIns="91425" anchor="ctr" anchorCtr="0">
            <a:noAutofit/>
          </a:bodyPr>
          <a:lstStyle>
            <a:lvl1pPr marL="0" marR="0" lvl="0" indent="0" algn="ctr" rtl="0">
              <a:lnSpc>
                <a:spcPct val="100000"/>
              </a:lnSpc>
              <a:spcBef>
                <a:spcPts val="0"/>
              </a:spcBef>
              <a:spcAft>
                <a:spcPts val="0"/>
              </a:spcAft>
              <a:buClr>
                <a:schemeClr val="dk1"/>
              </a:buClr>
              <a:buSzPts val="9600"/>
              <a:buFont typeface="Gloria Hallelujah"/>
              <a:buNone/>
              <a:defRPr sz="23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None/>
              <a:defRPr sz="1400">
                <a:solidFill>
                  <a:schemeClr val="dk1"/>
                </a:solidFill>
              </a:defRPr>
            </a:lvl2pPr>
            <a:lvl3pPr lvl="2" algn="ctr" rtl="0">
              <a:lnSpc>
                <a:spcPct val="100000"/>
              </a:lnSpc>
              <a:spcBef>
                <a:spcPts val="0"/>
              </a:spcBef>
              <a:spcAft>
                <a:spcPts val="0"/>
              </a:spcAft>
              <a:buClr>
                <a:schemeClr val="dk1"/>
              </a:buClr>
              <a:buSzPts val="1400"/>
              <a:buNone/>
              <a:defRPr sz="1400">
                <a:solidFill>
                  <a:schemeClr val="dk1"/>
                </a:solidFill>
              </a:defRPr>
            </a:lvl3pPr>
            <a:lvl4pPr lvl="3" algn="ctr" rtl="0">
              <a:lnSpc>
                <a:spcPct val="100000"/>
              </a:lnSpc>
              <a:spcBef>
                <a:spcPts val="0"/>
              </a:spcBef>
              <a:spcAft>
                <a:spcPts val="0"/>
              </a:spcAft>
              <a:buClr>
                <a:schemeClr val="dk1"/>
              </a:buClr>
              <a:buSzPts val="1400"/>
              <a:buNone/>
              <a:defRPr sz="1400">
                <a:solidFill>
                  <a:schemeClr val="dk1"/>
                </a:solidFill>
              </a:defRPr>
            </a:lvl4pPr>
            <a:lvl5pPr lvl="4" algn="ctr" rtl="0">
              <a:lnSpc>
                <a:spcPct val="100000"/>
              </a:lnSpc>
              <a:spcBef>
                <a:spcPts val="0"/>
              </a:spcBef>
              <a:spcAft>
                <a:spcPts val="0"/>
              </a:spcAft>
              <a:buClr>
                <a:schemeClr val="dk1"/>
              </a:buClr>
              <a:buSzPts val="1400"/>
              <a:buNone/>
              <a:defRPr sz="1400">
                <a:solidFill>
                  <a:schemeClr val="dk1"/>
                </a:solidFill>
              </a:defRPr>
            </a:lvl5pPr>
            <a:lvl6pPr lvl="5" algn="ctr" rtl="0">
              <a:lnSpc>
                <a:spcPct val="100000"/>
              </a:lnSpc>
              <a:spcBef>
                <a:spcPts val="0"/>
              </a:spcBef>
              <a:spcAft>
                <a:spcPts val="0"/>
              </a:spcAft>
              <a:buClr>
                <a:schemeClr val="dk1"/>
              </a:buClr>
              <a:buSzPts val="1400"/>
              <a:buNone/>
              <a:defRPr sz="1400">
                <a:solidFill>
                  <a:schemeClr val="dk1"/>
                </a:solidFill>
              </a:defRPr>
            </a:lvl6pPr>
            <a:lvl7pPr lvl="6" algn="ctr" rtl="0">
              <a:lnSpc>
                <a:spcPct val="100000"/>
              </a:lnSpc>
              <a:spcBef>
                <a:spcPts val="0"/>
              </a:spcBef>
              <a:spcAft>
                <a:spcPts val="0"/>
              </a:spcAft>
              <a:buClr>
                <a:schemeClr val="dk1"/>
              </a:buClr>
              <a:buSzPts val="1400"/>
              <a:buNone/>
              <a:defRPr sz="1400">
                <a:solidFill>
                  <a:schemeClr val="dk1"/>
                </a:solidFill>
              </a:defRPr>
            </a:lvl7pPr>
            <a:lvl8pPr lvl="7" algn="ctr" rtl="0">
              <a:lnSpc>
                <a:spcPct val="100000"/>
              </a:lnSpc>
              <a:spcBef>
                <a:spcPts val="0"/>
              </a:spcBef>
              <a:spcAft>
                <a:spcPts val="0"/>
              </a:spcAft>
              <a:buClr>
                <a:schemeClr val="dk1"/>
              </a:buClr>
              <a:buSzPts val="1400"/>
              <a:buNone/>
              <a:defRPr sz="1400">
                <a:solidFill>
                  <a:schemeClr val="dk1"/>
                </a:solidFill>
              </a:defRPr>
            </a:lvl8pPr>
            <a:lvl9pPr lvl="8" algn="ctr" rtl="0">
              <a:lnSpc>
                <a:spcPct val="100000"/>
              </a:lnSpc>
              <a:spcBef>
                <a:spcPts val="0"/>
              </a:spcBef>
              <a:spcAft>
                <a:spcPts val="0"/>
              </a:spcAft>
              <a:buClr>
                <a:schemeClr val="dk1"/>
              </a:buClr>
              <a:buSzPts val="1400"/>
              <a:buNone/>
              <a:defRPr sz="1400">
                <a:solidFill>
                  <a:schemeClr val="dk1"/>
                </a:solidFill>
              </a:defRPr>
            </a:lvl9pPr>
          </a:lstStyle>
          <a:p>
            <a:endParaRPr/>
          </a:p>
        </p:txBody>
      </p:sp>
      <p:sp>
        <p:nvSpPr>
          <p:cNvPr id="402" name="Google Shape;402;p16"/>
          <p:cNvSpPr/>
          <p:nvPr/>
        </p:nvSpPr>
        <p:spPr>
          <a:xfrm rot="10800000" flipH="1">
            <a:off x="7304265" y="3447135"/>
            <a:ext cx="1985649" cy="2326869"/>
          </a:xfrm>
          <a:custGeom>
            <a:avLst/>
            <a:gdLst/>
            <a:ahLst/>
            <a:cxnLst/>
            <a:rect l="l" t="t" r="r" b="b"/>
            <a:pathLst>
              <a:path w="13007" h="13045" extrusionOk="0">
                <a:moveTo>
                  <a:pt x="12515" y="1"/>
                </a:moveTo>
                <a:cubicBezTo>
                  <a:pt x="12505" y="1"/>
                  <a:pt x="12495" y="2"/>
                  <a:pt x="12485" y="4"/>
                </a:cubicBezTo>
                <a:cubicBezTo>
                  <a:pt x="11568" y="214"/>
                  <a:pt x="10641" y="375"/>
                  <a:pt x="9706" y="481"/>
                </a:cubicBezTo>
                <a:cubicBezTo>
                  <a:pt x="8769" y="587"/>
                  <a:pt x="7827" y="639"/>
                  <a:pt x="6885" y="639"/>
                </a:cubicBezTo>
                <a:cubicBezTo>
                  <a:pt x="6168" y="639"/>
                  <a:pt x="5450" y="609"/>
                  <a:pt x="4735" y="550"/>
                </a:cubicBezTo>
                <a:cubicBezTo>
                  <a:pt x="4277" y="512"/>
                  <a:pt x="3796" y="469"/>
                  <a:pt x="3318" y="469"/>
                </a:cubicBezTo>
                <a:cubicBezTo>
                  <a:pt x="2513" y="469"/>
                  <a:pt x="1717" y="591"/>
                  <a:pt x="1058" y="1068"/>
                </a:cubicBezTo>
                <a:cubicBezTo>
                  <a:pt x="1059" y="1057"/>
                  <a:pt x="1057" y="1052"/>
                  <a:pt x="1050" y="1052"/>
                </a:cubicBezTo>
                <a:cubicBezTo>
                  <a:pt x="989" y="1052"/>
                  <a:pt x="597" y="1511"/>
                  <a:pt x="509" y="1745"/>
                </a:cubicBezTo>
                <a:cubicBezTo>
                  <a:pt x="139" y="2725"/>
                  <a:pt x="1" y="3837"/>
                  <a:pt x="329" y="4850"/>
                </a:cubicBezTo>
                <a:cubicBezTo>
                  <a:pt x="602" y="5696"/>
                  <a:pt x="1186" y="6475"/>
                  <a:pt x="2005" y="6858"/>
                </a:cubicBezTo>
                <a:cubicBezTo>
                  <a:pt x="2923" y="7286"/>
                  <a:pt x="3974" y="7122"/>
                  <a:pt x="4914" y="7465"/>
                </a:cubicBezTo>
                <a:cubicBezTo>
                  <a:pt x="5846" y="7805"/>
                  <a:pt x="6269" y="8720"/>
                  <a:pt x="6690" y="9546"/>
                </a:cubicBezTo>
                <a:cubicBezTo>
                  <a:pt x="7147" y="10442"/>
                  <a:pt x="7734" y="11244"/>
                  <a:pt x="8514" y="11886"/>
                </a:cubicBezTo>
                <a:cubicBezTo>
                  <a:pt x="9220" y="12466"/>
                  <a:pt x="10135" y="13045"/>
                  <a:pt x="11084" y="13045"/>
                </a:cubicBezTo>
                <a:cubicBezTo>
                  <a:pt x="11157" y="13045"/>
                  <a:pt x="11229" y="13041"/>
                  <a:pt x="11303" y="13034"/>
                </a:cubicBezTo>
                <a:cubicBezTo>
                  <a:pt x="11746" y="12991"/>
                  <a:pt x="12188" y="12817"/>
                  <a:pt x="12502" y="12494"/>
                </a:cubicBezTo>
                <a:cubicBezTo>
                  <a:pt x="12856" y="12131"/>
                  <a:pt x="12967" y="11633"/>
                  <a:pt x="12985" y="11143"/>
                </a:cubicBezTo>
                <a:cubicBezTo>
                  <a:pt x="13006" y="10560"/>
                  <a:pt x="12960" y="9972"/>
                  <a:pt x="12940" y="9391"/>
                </a:cubicBezTo>
                <a:cubicBezTo>
                  <a:pt x="12920" y="8773"/>
                  <a:pt x="12900" y="8155"/>
                  <a:pt x="12879" y="7536"/>
                </a:cubicBezTo>
                <a:lnTo>
                  <a:pt x="12632" y="116"/>
                </a:lnTo>
                <a:cubicBezTo>
                  <a:pt x="12630" y="48"/>
                  <a:pt x="12578" y="1"/>
                  <a:pt x="12515"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16"/>
          <p:cNvSpPr/>
          <p:nvPr/>
        </p:nvSpPr>
        <p:spPr>
          <a:xfrm rot="10800000">
            <a:off x="5767795" y="-76801"/>
            <a:ext cx="3634529" cy="1998485"/>
          </a:xfrm>
          <a:custGeom>
            <a:avLst/>
            <a:gdLst/>
            <a:ahLst/>
            <a:cxnLst/>
            <a:rect l="l" t="t" r="r" b="b"/>
            <a:pathLst>
              <a:path w="23808" h="11204" extrusionOk="0">
                <a:moveTo>
                  <a:pt x="1601" y="1"/>
                </a:moveTo>
                <a:cubicBezTo>
                  <a:pt x="1055" y="1"/>
                  <a:pt x="506" y="115"/>
                  <a:pt x="0" y="332"/>
                </a:cubicBezTo>
                <a:lnTo>
                  <a:pt x="0" y="11204"/>
                </a:lnTo>
                <a:lnTo>
                  <a:pt x="23808" y="11204"/>
                </a:lnTo>
                <a:cubicBezTo>
                  <a:pt x="23725" y="11045"/>
                  <a:pt x="23628" y="10895"/>
                  <a:pt x="23519" y="10757"/>
                </a:cubicBezTo>
                <a:cubicBezTo>
                  <a:pt x="23017" y="10126"/>
                  <a:pt x="22249" y="9748"/>
                  <a:pt x="21476" y="9748"/>
                </a:cubicBezTo>
                <a:cubicBezTo>
                  <a:pt x="21442" y="9748"/>
                  <a:pt x="21408" y="9749"/>
                  <a:pt x="21374" y="9751"/>
                </a:cubicBezTo>
                <a:cubicBezTo>
                  <a:pt x="20787" y="9776"/>
                  <a:pt x="20207" y="10007"/>
                  <a:pt x="19629" y="10007"/>
                </a:cubicBezTo>
                <a:cubicBezTo>
                  <a:pt x="19512" y="10007"/>
                  <a:pt x="19395" y="9998"/>
                  <a:pt x="19278" y="9975"/>
                </a:cubicBezTo>
                <a:cubicBezTo>
                  <a:pt x="19140" y="9948"/>
                  <a:pt x="19009" y="9906"/>
                  <a:pt x="18886" y="9850"/>
                </a:cubicBezTo>
                <a:cubicBezTo>
                  <a:pt x="18859" y="9838"/>
                  <a:pt x="18832" y="9826"/>
                  <a:pt x="18806" y="9811"/>
                </a:cubicBezTo>
                <a:cubicBezTo>
                  <a:pt x="17861" y="9333"/>
                  <a:pt x="17298" y="8089"/>
                  <a:pt x="16410" y="7398"/>
                </a:cubicBezTo>
                <a:cubicBezTo>
                  <a:pt x="15787" y="6913"/>
                  <a:pt x="15050" y="6730"/>
                  <a:pt x="14282" y="6730"/>
                </a:cubicBezTo>
                <a:cubicBezTo>
                  <a:pt x="13407" y="6730"/>
                  <a:pt x="12492" y="6967"/>
                  <a:pt x="11660" y="7265"/>
                </a:cubicBezTo>
                <a:cubicBezTo>
                  <a:pt x="10916" y="7531"/>
                  <a:pt x="10145" y="7839"/>
                  <a:pt x="9375" y="7839"/>
                </a:cubicBezTo>
                <a:cubicBezTo>
                  <a:pt x="9193" y="7839"/>
                  <a:pt x="9011" y="7822"/>
                  <a:pt x="8830" y="7783"/>
                </a:cubicBezTo>
                <a:cubicBezTo>
                  <a:pt x="7417" y="7481"/>
                  <a:pt x="6534" y="5988"/>
                  <a:pt x="5961" y="4572"/>
                </a:cubicBezTo>
                <a:cubicBezTo>
                  <a:pt x="5388" y="3156"/>
                  <a:pt x="4892" y="1585"/>
                  <a:pt x="3719" y="690"/>
                </a:cubicBezTo>
                <a:cubicBezTo>
                  <a:pt x="3105" y="220"/>
                  <a:pt x="2357" y="1"/>
                  <a:pt x="1601"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16"/>
          <p:cNvSpPr/>
          <p:nvPr/>
        </p:nvSpPr>
        <p:spPr>
          <a:xfrm rot="10800000" flipH="1">
            <a:off x="-288300" y="3753050"/>
            <a:ext cx="3133499" cy="2020960"/>
          </a:xfrm>
          <a:custGeom>
            <a:avLst/>
            <a:gdLst/>
            <a:ahLst/>
            <a:cxnLst/>
            <a:rect l="l" t="t" r="r" b="b"/>
            <a:pathLst>
              <a:path w="20526" h="11330" extrusionOk="0">
                <a:moveTo>
                  <a:pt x="12939" y="1"/>
                </a:moveTo>
                <a:cubicBezTo>
                  <a:pt x="11999" y="1"/>
                  <a:pt x="11086" y="167"/>
                  <a:pt x="10169" y="370"/>
                </a:cubicBezTo>
                <a:cubicBezTo>
                  <a:pt x="9691" y="476"/>
                  <a:pt x="9213" y="584"/>
                  <a:pt x="8731" y="667"/>
                </a:cubicBezTo>
                <a:cubicBezTo>
                  <a:pt x="8234" y="750"/>
                  <a:pt x="7732" y="802"/>
                  <a:pt x="7229" y="839"/>
                </a:cubicBezTo>
                <a:cubicBezTo>
                  <a:pt x="6231" y="913"/>
                  <a:pt x="5230" y="935"/>
                  <a:pt x="4235" y="1052"/>
                </a:cubicBezTo>
                <a:cubicBezTo>
                  <a:pt x="3806" y="1102"/>
                  <a:pt x="3380" y="1184"/>
                  <a:pt x="2951" y="1235"/>
                </a:cubicBezTo>
                <a:cubicBezTo>
                  <a:pt x="2746" y="1260"/>
                  <a:pt x="2537" y="1279"/>
                  <a:pt x="2328" y="1279"/>
                </a:cubicBezTo>
                <a:cubicBezTo>
                  <a:pt x="2138" y="1279"/>
                  <a:pt x="1948" y="1263"/>
                  <a:pt x="1762" y="1222"/>
                </a:cubicBezTo>
                <a:cubicBezTo>
                  <a:pt x="1578" y="1180"/>
                  <a:pt x="1402" y="1113"/>
                  <a:pt x="1242" y="1012"/>
                </a:cubicBezTo>
                <a:cubicBezTo>
                  <a:pt x="1161" y="960"/>
                  <a:pt x="1089" y="870"/>
                  <a:pt x="988" y="868"/>
                </a:cubicBezTo>
                <a:cubicBezTo>
                  <a:pt x="985" y="868"/>
                  <a:pt x="983" y="868"/>
                  <a:pt x="981" y="868"/>
                </a:cubicBezTo>
                <a:cubicBezTo>
                  <a:pt x="897" y="868"/>
                  <a:pt x="810" y="887"/>
                  <a:pt x="732" y="917"/>
                </a:cubicBezTo>
                <a:cubicBezTo>
                  <a:pt x="360" y="1060"/>
                  <a:pt x="147" y="1435"/>
                  <a:pt x="79" y="1816"/>
                </a:cubicBezTo>
                <a:cubicBezTo>
                  <a:pt x="38" y="2046"/>
                  <a:pt x="37" y="2279"/>
                  <a:pt x="38" y="2512"/>
                </a:cubicBezTo>
                <a:cubicBezTo>
                  <a:pt x="38" y="2767"/>
                  <a:pt x="39" y="3024"/>
                  <a:pt x="40" y="3279"/>
                </a:cubicBezTo>
                <a:cubicBezTo>
                  <a:pt x="42" y="3797"/>
                  <a:pt x="44" y="4315"/>
                  <a:pt x="46" y="4833"/>
                </a:cubicBezTo>
                <a:cubicBezTo>
                  <a:pt x="50" y="5817"/>
                  <a:pt x="54" y="6803"/>
                  <a:pt x="57" y="7787"/>
                </a:cubicBezTo>
                <a:cubicBezTo>
                  <a:pt x="55" y="7786"/>
                  <a:pt x="54" y="7785"/>
                  <a:pt x="52" y="7785"/>
                </a:cubicBezTo>
                <a:cubicBezTo>
                  <a:pt x="0" y="7785"/>
                  <a:pt x="101" y="8649"/>
                  <a:pt x="628" y="8724"/>
                </a:cubicBezTo>
                <a:cubicBezTo>
                  <a:pt x="1441" y="8840"/>
                  <a:pt x="1514" y="10145"/>
                  <a:pt x="2146" y="10693"/>
                </a:cubicBezTo>
                <a:cubicBezTo>
                  <a:pt x="2452" y="10957"/>
                  <a:pt x="2805" y="11167"/>
                  <a:pt x="3199" y="11261"/>
                </a:cubicBezTo>
                <a:cubicBezTo>
                  <a:pt x="3402" y="11310"/>
                  <a:pt x="3609" y="11330"/>
                  <a:pt x="3816" y="11330"/>
                </a:cubicBezTo>
                <a:cubicBezTo>
                  <a:pt x="4077" y="11330"/>
                  <a:pt x="4340" y="11298"/>
                  <a:pt x="4597" y="11251"/>
                </a:cubicBezTo>
                <a:cubicBezTo>
                  <a:pt x="5367" y="11113"/>
                  <a:pt x="6207" y="10865"/>
                  <a:pt x="6645" y="10152"/>
                </a:cubicBezTo>
                <a:cubicBezTo>
                  <a:pt x="6859" y="9801"/>
                  <a:pt x="6970" y="9395"/>
                  <a:pt x="7203" y="9055"/>
                </a:cubicBezTo>
                <a:cubicBezTo>
                  <a:pt x="7421" y="8736"/>
                  <a:pt x="7758" y="8532"/>
                  <a:pt x="8120" y="8419"/>
                </a:cubicBezTo>
                <a:cubicBezTo>
                  <a:pt x="8559" y="8282"/>
                  <a:pt x="9011" y="8265"/>
                  <a:pt x="9465" y="8265"/>
                </a:cubicBezTo>
                <a:cubicBezTo>
                  <a:pt x="9615" y="8265"/>
                  <a:pt x="9765" y="8267"/>
                  <a:pt x="9915" y="8267"/>
                </a:cubicBezTo>
                <a:cubicBezTo>
                  <a:pt x="10115" y="8267"/>
                  <a:pt x="10316" y="8264"/>
                  <a:pt x="10515" y="8248"/>
                </a:cubicBezTo>
                <a:cubicBezTo>
                  <a:pt x="10927" y="8216"/>
                  <a:pt x="11342" y="8132"/>
                  <a:pt x="11707" y="7927"/>
                </a:cubicBezTo>
                <a:cubicBezTo>
                  <a:pt x="12074" y="7718"/>
                  <a:pt x="12352" y="7394"/>
                  <a:pt x="12600" y="7055"/>
                </a:cubicBezTo>
                <a:cubicBezTo>
                  <a:pt x="13089" y="6385"/>
                  <a:pt x="13543" y="5673"/>
                  <a:pt x="14244" y="5207"/>
                </a:cubicBezTo>
                <a:cubicBezTo>
                  <a:pt x="14594" y="4972"/>
                  <a:pt x="14986" y="4825"/>
                  <a:pt x="15405" y="4792"/>
                </a:cubicBezTo>
                <a:cubicBezTo>
                  <a:pt x="15494" y="4785"/>
                  <a:pt x="15582" y="4782"/>
                  <a:pt x="15670" y="4782"/>
                </a:cubicBezTo>
                <a:cubicBezTo>
                  <a:pt x="16070" y="4782"/>
                  <a:pt x="16469" y="4843"/>
                  <a:pt x="16866" y="4877"/>
                </a:cubicBezTo>
                <a:cubicBezTo>
                  <a:pt x="17302" y="4915"/>
                  <a:pt x="17740" y="4933"/>
                  <a:pt x="18178" y="4933"/>
                </a:cubicBezTo>
                <a:cubicBezTo>
                  <a:pt x="18243" y="4933"/>
                  <a:pt x="18309" y="4933"/>
                  <a:pt x="18374" y="4932"/>
                </a:cubicBezTo>
                <a:cubicBezTo>
                  <a:pt x="18585" y="4929"/>
                  <a:pt x="18814" y="4941"/>
                  <a:pt x="19012" y="4857"/>
                </a:cubicBezTo>
                <a:cubicBezTo>
                  <a:pt x="19193" y="4780"/>
                  <a:pt x="19305" y="4623"/>
                  <a:pt x="19390" y="4450"/>
                </a:cubicBezTo>
                <a:cubicBezTo>
                  <a:pt x="19618" y="3989"/>
                  <a:pt x="19825" y="3515"/>
                  <a:pt x="20041" y="3049"/>
                </a:cubicBezTo>
                <a:cubicBezTo>
                  <a:pt x="20147" y="2821"/>
                  <a:pt x="20256" y="2595"/>
                  <a:pt x="20357" y="2365"/>
                </a:cubicBezTo>
                <a:cubicBezTo>
                  <a:pt x="20444" y="2165"/>
                  <a:pt x="20525" y="1951"/>
                  <a:pt x="20518" y="1728"/>
                </a:cubicBezTo>
                <a:cubicBezTo>
                  <a:pt x="20505" y="1297"/>
                  <a:pt x="20161" y="1008"/>
                  <a:pt x="19822" y="810"/>
                </a:cubicBezTo>
                <a:cubicBezTo>
                  <a:pt x="19463" y="601"/>
                  <a:pt x="19065" y="469"/>
                  <a:pt x="18660" y="392"/>
                </a:cubicBezTo>
                <a:cubicBezTo>
                  <a:pt x="17815" y="229"/>
                  <a:pt x="16950" y="272"/>
                  <a:pt x="16095" y="224"/>
                </a:cubicBezTo>
                <a:cubicBezTo>
                  <a:pt x="15084" y="168"/>
                  <a:pt x="14079" y="19"/>
                  <a:pt x="13065" y="2"/>
                </a:cubicBezTo>
                <a:cubicBezTo>
                  <a:pt x="13023" y="1"/>
                  <a:pt x="12981" y="1"/>
                  <a:pt x="12939"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16"/>
          <p:cNvSpPr/>
          <p:nvPr/>
        </p:nvSpPr>
        <p:spPr>
          <a:xfrm rot="10800000">
            <a:off x="-582169" y="-470812"/>
            <a:ext cx="3721240" cy="1536322"/>
          </a:xfrm>
          <a:custGeom>
            <a:avLst/>
            <a:gdLst/>
            <a:ahLst/>
            <a:cxnLst/>
            <a:rect l="l" t="t" r="r" b="b"/>
            <a:pathLst>
              <a:path w="24376" h="8613" extrusionOk="0">
                <a:moveTo>
                  <a:pt x="12572" y="1"/>
                </a:moveTo>
                <a:cubicBezTo>
                  <a:pt x="11930" y="1"/>
                  <a:pt x="11305" y="137"/>
                  <a:pt x="10778" y="460"/>
                </a:cubicBezTo>
                <a:cubicBezTo>
                  <a:pt x="10193" y="818"/>
                  <a:pt x="9818" y="1341"/>
                  <a:pt x="9503" y="1852"/>
                </a:cubicBezTo>
                <a:cubicBezTo>
                  <a:pt x="9167" y="2398"/>
                  <a:pt x="8889" y="2969"/>
                  <a:pt x="8475" y="3485"/>
                </a:cubicBezTo>
                <a:cubicBezTo>
                  <a:pt x="8044" y="4023"/>
                  <a:pt x="7451" y="4445"/>
                  <a:pt x="6633" y="4599"/>
                </a:cubicBezTo>
                <a:cubicBezTo>
                  <a:pt x="6259" y="4669"/>
                  <a:pt x="5879" y="4690"/>
                  <a:pt x="5496" y="4690"/>
                </a:cubicBezTo>
                <a:cubicBezTo>
                  <a:pt x="4945" y="4690"/>
                  <a:pt x="4388" y="4646"/>
                  <a:pt x="3837" y="4646"/>
                </a:cubicBezTo>
                <a:cubicBezTo>
                  <a:pt x="3701" y="4646"/>
                  <a:pt x="3564" y="4649"/>
                  <a:pt x="3429" y="4656"/>
                </a:cubicBezTo>
                <a:cubicBezTo>
                  <a:pt x="2927" y="4680"/>
                  <a:pt x="2424" y="4755"/>
                  <a:pt x="1974" y="4934"/>
                </a:cubicBezTo>
                <a:cubicBezTo>
                  <a:pt x="1568" y="5095"/>
                  <a:pt x="1218" y="5332"/>
                  <a:pt x="943" y="5611"/>
                </a:cubicBezTo>
                <a:cubicBezTo>
                  <a:pt x="425" y="6133"/>
                  <a:pt x="179" y="6806"/>
                  <a:pt x="311" y="7456"/>
                </a:cubicBezTo>
                <a:cubicBezTo>
                  <a:pt x="309" y="7456"/>
                  <a:pt x="307" y="7456"/>
                  <a:pt x="305" y="7456"/>
                </a:cubicBezTo>
                <a:cubicBezTo>
                  <a:pt x="282" y="7456"/>
                  <a:pt x="258" y="7461"/>
                  <a:pt x="234" y="7475"/>
                </a:cubicBezTo>
                <a:cubicBezTo>
                  <a:pt x="83" y="7556"/>
                  <a:pt x="1" y="7677"/>
                  <a:pt x="4" y="7821"/>
                </a:cubicBezTo>
                <a:cubicBezTo>
                  <a:pt x="12" y="8172"/>
                  <a:pt x="404" y="8373"/>
                  <a:pt x="826" y="8396"/>
                </a:cubicBezTo>
                <a:cubicBezTo>
                  <a:pt x="860" y="8398"/>
                  <a:pt x="894" y="8399"/>
                  <a:pt x="929" y="8399"/>
                </a:cubicBezTo>
                <a:cubicBezTo>
                  <a:pt x="1162" y="8399"/>
                  <a:pt x="1397" y="8361"/>
                  <a:pt x="1626" y="8334"/>
                </a:cubicBezTo>
                <a:cubicBezTo>
                  <a:pt x="1931" y="8297"/>
                  <a:pt x="2238" y="8262"/>
                  <a:pt x="2544" y="8230"/>
                </a:cubicBezTo>
                <a:cubicBezTo>
                  <a:pt x="3747" y="8107"/>
                  <a:pt x="4958" y="8023"/>
                  <a:pt x="6170" y="7965"/>
                </a:cubicBezTo>
                <a:cubicBezTo>
                  <a:pt x="8591" y="7850"/>
                  <a:pt x="11019" y="7838"/>
                  <a:pt x="13445" y="7824"/>
                </a:cubicBezTo>
                <a:cubicBezTo>
                  <a:pt x="13813" y="7822"/>
                  <a:pt x="14182" y="7820"/>
                  <a:pt x="14552" y="7820"/>
                </a:cubicBezTo>
                <a:cubicBezTo>
                  <a:pt x="16507" y="7820"/>
                  <a:pt x="18472" y="7870"/>
                  <a:pt x="20390" y="8174"/>
                </a:cubicBezTo>
                <a:cubicBezTo>
                  <a:pt x="20952" y="8264"/>
                  <a:pt x="21511" y="8375"/>
                  <a:pt x="22057" y="8512"/>
                </a:cubicBezTo>
                <a:cubicBezTo>
                  <a:pt x="22240" y="8558"/>
                  <a:pt x="22430" y="8612"/>
                  <a:pt x="22625" y="8612"/>
                </a:cubicBezTo>
                <a:cubicBezTo>
                  <a:pt x="22665" y="8612"/>
                  <a:pt x="22706" y="8610"/>
                  <a:pt x="22747" y="8605"/>
                </a:cubicBezTo>
                <a:cubicBezTo>
                  <a:pt x="22986" y="8575"/>
                  <a:pt x="23126" y="8437"/>
                  <a:pt x="23188" y="8265"/>
                </a:cubicBezTo>
                <a:cubicBezTo>
                  <a:pt x="23342" y="7840"/>
                  <a:pt x="23440" y="7396"/>
                  <a:pt x="23556" y="6963"/>
                </a:cubicBezTo>
                <a:cubicBezTo>
                  <a:pt x="23675" y="6520"/>
                  <a:pt x="23785" y="6077"/>
                  <a:pt x="23879" y="5631"/>
                </a:cubicBezTo>
                <a:cubicBezTo>
                  <a:pt x="24251" y="3879"/>
                  <a:pt x="24375" y="2063"/>
                  <a:pt x="23717" y="343"/>
                </a:cubicBezTo>
                <a:cubicBezTo>
                  <a:pt x="23697" y="293"/>
                  <a:pt x="23642" y="267"/>
                  <a:pt x="23586" y="267"/>
                </a:cubicBezTo>
                <a:cubicBezTo>
                  <a:pt x="23541" y="267"/>
                  <a:pt x="23495" y="284"/>
                  <a:pt x="23467" y="317"/>
                </a:cubicBezTo>
                <a:cubicBezTo>
                  <a:pt x="23327" y="480"/>
                  <a:pt x="23169" y="631"/>
                  <a:pt x="22991" y="769"/>
                </a:cubicBezTo>
                <a:cubicBezTo>
                  <a:pt x="22274" y="1328"/>
                  <a:pt x="21289" y="1670"/>
                  <a:pt x="20281" y="1764"/>
                </a:cubicBezTo>
                <a:cubicBezTo>
                  <a:pt x="20062" y="1784"/>
                  <a:pt x="19841" y="1794"/>
                  <a:pt x="19620" y="1794"/>
                </a:cubicBezTo>
                <a:cubicBezTo>
                  <a:pt x="18644" y="1794"/>
                  <a:pt x="17671" y="1601"/>
                  <a:pt x="16789" y="1286"/>
                </a:cubicBezTo>
                <a:cubicBezTo>
                  <a:pt x="15722" y="905"/>
                  <a:pt x="14754" y="349"/>
                  <a:pt x="13607" y="110"/>
                </a:cubicBezTo>
                <a:cubicBezTo>
                  <a:pt x="13266" y="40"/>
                  <a:pt x="12917" y="1"/>
                  <a:pt x="12572" y="1"/>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6" name="Google Shape;406;p16"/>
          <p:cNvGrpSpPr/>
          <p:nvPr/>
        </p:nvGrpSpPr>
        <p:grpSpPr>
          <a:xfrm rot="6282408" flipH="1">
            <a:off x="8550732" y="1247401"/>
            <a:ext cx="221771" cy="200883"/>
            <a:chOff x="1640475" y="1197075"/>
            <a:chExt cx="55475" cy="50250"/>
          </a:xfrm>
        </p:grpSpPr>
        <p:sp>
          <p:nvSpPr>
            <p:cNvPr id="407" name="Google Shape;407;p1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1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1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0" name="Google Shape;410;p16"/>
          <p:cNvGrpSpPr/>
          <p:nvPr/>
        </p:nvGrpSpPr>
        <p:grpSpPr>
          <a:xfrm rot="1058897" flipH="1">
            <a:off x="1580056" y="228600"/>
            <a:ext cx="215936" cy="195603"/>
            <a:chOff x="1640475" y="1197075"/>
            <a:chExt cx="55475" cy="50250"/>
          </a:xfrm>
        </p:grpSpPr>
        <p:sp>
          <p:nvSpPr>
            <p:cNvPr id="411" name="Google Shape;411;p1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1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1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4" name="Google Shape;414;p16"/>
          <p:cNvSpPr/>
          <p:nvPr/>
        </p:nvSpPr>
        <p:spPr>
          <a:xfrm rot="8431516" flipH="1">
            <a:off x="3395658" y="4170446"/>
            <a:ext cx="529784" cy="12411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5" name="Google Shape;415;p16"/>
          <p:cNvGrpSpPr/>
          <p:nvPr/>
        </p:nvGrpSpPr>
        <p:grpSpPr>
          <a:xfrm rot="-900000" flipH="1">
            <a:off x="544277" y="3921386"/>
            <a:ext cx="347165" cy="314462"/>
            <a:chOff x="1640475" y="1197075"/>
            <a:chExt cx="55475" cy="50250"/>
          </a:xfrm>
        </p:grpSpPr>
        <p:sp>
          <p:nvSpPr>
            <p:cNvPr id="416" name="Google Shape;416;p1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1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1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9" name="Google Shape;419;p16"/>
          <p:cNvGrpSpPr/>
          <p:nvPr/>
        </p:nvGrpSpPr>
        <p:grpSpPr>
          <a:xfrm rot="-899970" flipH="1">
            <a:off x="8808559" y="3390166"/>
            <a:ext cx="215932" cy="195605"/>
            <a:chOff x="1640475" y="1197075"/>
            <a:chExt cx="55475" cy="50250"/>
          </a:xfrm>
        </p:grpSpPr>
        <p:sp>
          <p:nvSpPr>
            <p:cNvPr id="420" name="Google Shape;420;p1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1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1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23" name="Google Shape;423;p16"/>
          <p:cNvSpPr/>
          <p:nvPr/>
        </p:nvSpPr>
        <p:spPr>
          <a:xfrm rot="-10799880" flipH="1">
            <a:off x="6525508" y="258994"/>
            <a:ext cx="529792" cy="12411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16"/>
          <p:cNvSpPr/>
          <p:nvPr/>
        </p:nvSpPr>
        <p:spPr>
          <a:xfrm flipH="1">
            <a:off x="3766739" y="438088"/>
            <a:ext cx="529811" cy="424916"/>
          </a:xfrm>
          <a:custGeom>
            <a:avLst/>
            <a:gdLst/>
            <a:ahLst/>
            <a:cxnLst/>
            <a:rect l="l" t="t" r="r" b="b"/>
            <a:pathLst>
              <a:path w="9366" h="7512" extrusionOk="0">
                <a:moveTo>
                  <a:pt x="1151" y="361"/>
                </a:moveTo>
                <a:cubicBezTo>
                  <a:pt x="1522" y="390"/>
                  <a:pt x="1902" y="410"/>
                  <a:pt x="2283" y="429"/>
                </a:cubicBezTo>
                <a:cubicBezTo>
                  <a:pt x="3044" y="488"/>
                  <a:pt x="3805" y="536"/>
                  <a:pt x="4556" y="605"/>
                </a:cubicBezTo>
                <a:cubicBezTo>
                  <a:pt x="5951" y="712"/>
                  <a:pt x="7346" y="858"/>
                  <a:pt x="8741" y="1044"/>
                </a:cubicBezTo>
                <a:cubicBezTo>
                  <a:pt x="8165" y="1746"/>
                  <a:pt x="7570" y="2419"/>
                  <a:pt x="6936" y="3063"/>
                </a:cubicBezTo>
                <a:lnTo>
                  <a:pt x="3639" y="1561"/>
                </a:lnTo>
                <a:cubicBezTo>
                  <a:pt x="3083" y="1307"/>
                  <a:pt x="2517" y="1053"/>
                  <a:pt x="1961" y="800"/>
                </a:cubicBezTo>
                <a:cubicBezTo>
                  <a:pt x="1639" y="653"/>
                  <a:pt x="1307" y="497"/>
                  <a:pt x="976" y="361"/>
                </a:cubicBezTo>
                <a:close/>
                <a:moveTo>
                  <a:pt x="605" y="819"/>
                </a:moveTo>
                <a:cubicBezTo>
                  <a:pt x="888" y="1044"/>
                  <a:pt x="1180" y="1258"/>
                  <a:pt x="1463" y="1473"/>
                </a:cubicBezTo>
                <a:lnTo>
                  <a:pt x="2839" y="2556"/>
                </a:lnTo>
                <a:lnTo>
                  <a:pt x="5434" y="4595"/>
                </a:lnTo>
                <a:cubicBezTo>
                  <a:pt x="5161" y="4770"/>
                  <a:pt x="4888" y="4956"/>
                  <a:pt x="4614" y="5151"/>
                </a:cubicBezTo>
                <a:cubicBezTo>
                  <a:pt x="4609" y="5150"/>
                  <a:pt x="4604" y="5149"/>
                  <a:pt x="4599" y="5149"/>
                </a:cubicBezTo>
                <a:cubicBezTo>
                  <a:pt x="4546" y="5149"/>
                  <a:pt x="4495" y="5195"/>
                  <a:pt x="4468" y="5248"/>
                </a:cubicBezTo>
                <a:cubicBezTo>
                  <a:pt x="4088" y="5512"/>
                  <a:pt x="3717" y="5785"/>
                  <a:pt x="3346" y="6058"/>
                </a:cubicBezTo>
                <a:cubicBezTo>
                  <a:pt x="2839" y="5102"/>
                  <a:pt x="2341" y="4146"/>
                  <a:pt x="1854" y="3190"/>
                </a:cubicBezTo>
                <a:lnTo>
                  <a:pt x="1034" y="1639"/>
                </a:lnTo>
                <a:cubicBezTo>
                  <a:pt x="888" y="1366"/>
                  <a:pt x="732" y="1102"/>
                  <a:pt x="605" y="819"/>
                </a:cubicBezTo>
                <a:close/>
                <a:moveTo>
                  <a:pt x="1434" y="995"/>
                </a:moveTo>
                <a:lnTo>
                  <a:pt x="1776" y="1151"/>
                </a:lnTo>
                <a:cubicBezTo>
                  <a:pt x="2332" y="1405"/>
                  <a:pt x="2897" y="1668"/>
                  <a:pt x="3454" y="1922"/>
                </a:cubicBezTo>
                <a:lnTo>
                  <a:pt x="6907" y="3483"/>
                </a:lnTo>
                <a:cubicBezTo>
                  <a:pt x="6917" y="3483"/>
                  <a:pt x="6926" y="3492"/>
                  <a:pt x="6946" y="3492"/>
                </a:cubicBezTo>
                <a:cubicBezTo>
                  <a:pt x="6936" y="3551"/>
                  <a:pt x="6936" y="3600"/>
                  <a:pt x="6936" y="3658"/>
                </a:cubicBezTo>
                <a:cubicBezTo>
                  <a:pt x="6917" y="3834"/>
                  <a:pt x="6907" y="4009"/>
                  <a:pt x="6897" y="4185"/>
                </a:cubicBezTo>
                <a:cubicBezTo>
                  <a:pt x="6868" y="4517"/>
                  <a:pt x="6848" y="4848"/>
                  <a:pt x="6829" y="5180"/>
                </a:cubicBezTo>
                <a:lnTo>
                  <a:pt x="6751" y="6273"/>
                </a:lnTo>
                <a:cubicBezTo>
                  <a:pt x="6644" y="6009"/>
                  <a:pt x="6536" y="5736"/>
                  <a:pt x="6439" y="5463"/>
                </a:cubicBezTo>
                <a:cubicBezTo>
                  <a:pt x="6341" y="5200"/>
                  <a:pt x="6214" y="4946"/>
                  <a:pt x="6078" y="4702"/>
                </a:cubicBezTo>
                <a:cubicBezTo>
                  <a:pt x="6009" y="4585"/>
                  <a:pt x="5873" y="4361"/>
                  <a:pt x="5717" y="4341"/>
                </a:cubicBezTo>
                <a:lnTo>
                  <a:pt x="3093" y="2292"/>
                </a:lnTo>
                <a:lnTo>
                  <a:pt x="1707" y="1219"/>
                </a:lnTo>
                <a:cubicBezTo>
                  <a:pt x="1610" y="1141"/>
                  <a:pt x="1522" y="1073"/>
                  <a:pt x="1434" y="995"/>
                </a:cubicBezTo>
                <a:close/>
                <a:moveTo>
                  <a:pt x="5668" y="4878"/>
                </a:moveTo>
                <a:lnTo>
                  <a:pt x="5697" y="4917"/>
                </a:lnTo>
                <a:cubicBezTo>
                  <a:pt x="5834" y="5151"/>
                  <a:pt x="5941" y="5395"/>
                  <a:pt x="6039" y="5648"/>
                </a:cubicBezTo>
                <a:cubicBezTo>
                  <a:pt x="6185" y="6029"/>
                  <a:pt x="6331" y="6419"/>
                  <a:pt x="6478" y="6799"/>
                </a:cubicBezTo>
                <a:cubicBezTo>
                  <a:pt x="6292" y="6634"/>
                  <a:pt x="6107" y="6468"/>
                  <a:pt x="5912" y="6302"/>
                </a:cubicBezTo>
                <a:cubicBezTo>
                  <a:pt x="5707" y="6117"/>
                  <a:pt x="5502" y="5921"/>
                  <a:pt x="5297" y="5717"/>
                </a:cubicBezTo>
                <a:cubicBezTo>
                  <a:pt x="5200" y="5619"/>
                  <a:pt x="5092" y="5512"/>
                  <a:pt x="4995" y="5404"/>
                </a:cubicBezTo>
                <a:cubicBezTo>
                  <a:pt x="4975" y="5395"/>
                  <a:pt x="4966" y="5375"/>
                  <a:pt x="4956" y="5365"/>
                </a:cubicBezTo>
                <a:cubicBezTo>
                  <a:pt x="5200" y="5200"/>
                  <a:pt x="5434" y="5034"/>
                  <a:pt x="5668" y="4878"/>
                </a:cubicBezTo>
                <a:close/>
                <a:moveTo>
                  <a:pt x="781" y="1"/>
                </a:moveTo>
                <a:cubicBezTo>
                  <a:pt x="615" y="1"/>
                  <a:pt x="449" y="9"/>
                  <a:pt x="283" y="19"/>
                </a:cubicBezTo>
                <a:cubicBezTo>
                  <a:pt x="267" y="13"/>
                  <a:pt x="250" y="10"/>
                  <a:pt x="234" y="10"/>
                </a:cubicBezTo>
                <a:cubicBezTo>
                  <a:pt x="202" y="10"/>
                  <a:pt x="169" y="23"/>
                  <a:pt x="137" y="49"/>
                </a:cubicBezTo>
                <a:lnTo>
                  <a:pt x="107" y="49"/>
                </a:lnTo>
                <a:cubicBezTo>
                  <a:pt x="29" y="68"/>
                  <a:pt x="0" y="156"/>
                  <a:pt x="39" y="224"/>
                </a:cubicBezTo>
                <a:cubicBezTo>
                  <a:pt x="39" y="234"/>
                  <a:pt x="49" y="253"/>
                  <a:pt x="59" y="263"/>
                </a:cubicBezTo>
                <a:cubicBezTo>
                  <a:pt x="49" y="302"/>
                  <a:pt x="59" y="351"/>
                  <a:pt x="98" y="380"/>
                </a:cubicBezTo>
                <a:cubicBezTo>
                  <a:pt x="146" y="839"/>
                  <a:pt x="410" y="1268"/>
                  <a:pt x="624" y="1678"/>
                </a:cubicBezTo>
                <a:lnTo>
                  <a:pt x="1434" y="3229"/>
                </a:lnTo>
                <a:cubicBezTo>
                  <a:pt x="1990" y="4292"/>
                  <a:pt x="2546" y="5346"/>
                  <a:pt x="3112" y="6409"/>
                </a:cubicBezTo>
                <a:cubicBezTo>
                  <a:pt x="3142" y="6482"/>
                  <a:pt x="3207" y="6521"/>
                  <a:pt x="3275" y="6521"/>
                </a:cubicBezTo>
                <a:cubicBezTo>
                  <a:pt x="3316" y="6521"/>
                  <a:pt x="3358" y="6507"/>
                  <a:pt x="3395" y="6477"/>
                </a:cubicBezTo>
                <a:cubicBezTo>
                  <a:pt x="3805" y="6175"/>
                  <a:pt x="4214" y="5882"/>
                  <a:pt x="4624" y="5590"/>
                </a:cubicBezTo>
                <a:lnTo>
                  <a:pt x="4702" y="5668"/>
                </a:lnTo>
                <a:cubicBezTo>
                  <a:pt x="4810" y="5775"/>
                  <a:pt x="4907" y="5882"/>
                  <a:pt x="5014" y="5980"/>
                </a:cubicBezTo>
                <a:cubicBezTo>
                  <a:pt x="5210" y="6185"/>
                  <a:pt x="5414" y="6370"/>
                  <a:pt x="5619" y="6556"/>
                </a:cubicBezTo>
                <a:cubicBezTo>
                  <a:pt x="5834" y="6741"/>
                  <a:pt x="6048" y="6926"/>
                  <a:pt x="6273" y="7102"/>
                </a:cubicBezTo>
                <a:cubicBezTo>
                  <a:pt x="6380" y="7190"/>
                  <a:pt x="6497" y="7277"/>
                  <a:pt x="6614" y="7355"/>
                </a:cubicBezTo>
                <a:cubicBezTo>
                  <a:pt x="6692" y="7434"/>
                  <a:pt x="6790" y="7482"/>
                  <a:pt x="6897" y="7512"/>
                </a:cubicBezTo>
                <a:cubicBezTo>
                  <a:pt x="6946" y="7512"/>
                  <a:pt x="6985" y="7482"/>
                  <a:pt x="6995" y="7434"/>
                </a:cubicBezTo>
                <a:lnTo>
                  <a:pt x="6995" y="7414"/>
                </a:lnTo>
                <a:cubicBezTo>
                  <a:pt x="7053" y="7385"/>
                  <a:pt x="7083" y="7326"/>
                  <a:pt x="7092" y="7268"/>
                </a:cubicBezTo>
                <a:cubicBezTo>
                  <a:pt x="7112" y="6575"/>
                  <a:pt x="7141" y="5882"/>
                  <a:pt x="7170" y="5180"/>
                </a:cubicBezTo>
                <a:cubicBezTo>
                  <a:pt x="7180" y="4839"/>
                  <a:pt x="7190" y="4487"/>
                  <a:pt x="7209" y="4146"/>
                </a:cubicBezTo>
                <a:cubicBezTo>
                  <a:pt x="7209" y="3970"/>
                  <a:pt x="7219" y="3795"/>
                  <a:pt x="7229" y="3619"/>
                </a:cubicBezTo>
                <a:cubicBezTo>
                  <a:pt x="7239" y="3531"/>
                  <a:pt x="7229" y="3453"/>
                  <a:pt x="7190" y="3375"/>
                </a:cubicBezTo>
                <a:cubicBezTo>
                  <a:pt x="7931" y="2624"/>
                  <a:pt x="8624" y="1834"/>
                  <a:pt x="9287" y="1014"/>
                </a:cubicBezTo>
                <a:cubicBezTo>
                  <a:pt x="9365" y="888"/>
                  <a:pt x="9297" y="712"/>
                  <a:pt x="9141" y="692"/>
                </a:cubicBezTo>
                <a:cubicBezTo>
                  <a:pt x="7639" y="497"/>
                  <a:pt x="6127" y="332"/>
                  <a:pt x="4614" y="205"/>
                </a:cubicBezTo>
                <a:cubicBezTo>
                  <a:pt x="3853" y="146"/>
                  <a:pt x="3093" y="97"/>
                  <a:pt x="2332" y="58"/>
                </a:cubicBezTo>
                <a:cubicBezTo>
                  <a:pt x="1951" y="39"/>
                  <a:pt x="1571" y="29"/>
                  <a:pt x="1190" y="19"/>
                </a:cubicBezTo>
                <a:cubicBezTo>
                  <a:pt x="1054" y="6"/>
                  <a:pt x="917" y="1"/>
                  <a:pt x="7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Section header 1">
  <p:cSld name="SECTION_HEADER_1">
    <p:spTree>
      <p:nvGrpSpPr>
        <p:cNvPr id="1" name="Shape 425"/>
        <p:cNvGrpSpPr/>
        <p:nvPr/>
      </p:nvGrpSpPr>
      <p:grpSpPr>
        <a:xfrm>
          <a:off x="0" y="0"/>
          <a:ext cx="0" cy="0"/>
          <a:chOff x="0" y="0"/>
          <a:chExt cx="0" cy="0"/>
        </a:xfrm>
      </p:grpSpPr>
      <p:sp>
        <p:nvSpPr>
          <p:cNvPr id="426" name="Google Shape;426;p17"/>
          <p:cNvSpPr/>
          <p:nvPr/>
        </p:nvSpPr>
        <p:spPr>
          <a:xfrm rot="10800000">
            <a:off x="-470007" y="-486251"/>
            <a:ext cx="4205930" cy="2291529"/>
          </a:xfrm>
          <a:custGeom>
            <a:avLst/>
            <a:gdLst/>
            <a:ahLst/>
            <a:cxnLst/>
            <a:rect l="l" t="t" r="r" b="b"/>
            <a:pathLst>
              <a:path w="26175" h="14261" extrusionOk="0">
                <a:moveTo>
                  <a:pt x="21312" y="0"/>
                </a:moveTo>
                <a:cubicBezTo>
                  <a:pt x="20977" y="0"/>
                  <a:pt x="20642" y="41"/>
                  <a:pt x="20313" y="99"/>
                </a:cubicBezTo>
                <a:cubicBezTo>
                  <a:pt x="19331" y="273"/>
                  <a:pt x="18260" y="586"/>
                  <a:pt x="17702" y="1484"/>
                </a:cubicBezTo>
                <a:cubicBezTo>
                  <a:pt x="17428" y="1925"/>
                  <a:pt x="17287" y="2436"/>
                  <a:pt x="16990" y="2864"/>
                </a:cubicBezTo>
                <a:cubicBezTo>
                  <a:pt x="16710" y="3266"/>
                  <a:pt x="16282" y="3522"/>
                  <a:pt x="15821" y="3664"/>
                </a:cubicBezTo>
                <a:cubicBezTo>
                  <a:pt x="15261" y="3837"/>
                  <a:pt x="14685" y="3858"/>
                  <a:pt x="14107" y="3858"/>
                </a:cubicBezTo>
                <a:cubicBezTo>
                  <a:pt x="13914" y="3858"/>
                  <a:pt x="13720" y="3856"/>
                  <a:pt x="13527" y="3856"/>
                </a:cubicBezTo>
                <a:cubicBezTo>
                  <a:pt x="13273" y="3856"/>
                  <a:pt x="13019" y="3860"/>
                  <a:pt x="12766" y="3880"/>
                </a:cubicBezTo>
                <a:cubicBezTo>
                  <a:pt x="12240" y="3921"/>
                  <a:pt x="11711" y="4025"/>
                  <a:pt x="11246" y="4285"/>
                </a:cubicBezTo>
                <a:cubicBezTo>
                  <a:pt x="10777" y="4547"/>
                  <a:pt x="10423" y="4956"/>
                  <a:pt x="10107" y="5381"/>
                </a:cubicBezTo>
                <a:cubicBezTo>
                  <a:pt x="9484" y="6224"/>
                  <a:pt x="8906" y="7121"/>
                  <a:pt x="8012" y="7708"/>
                </a:cubicBezTo>
                <a:cubicBezTo>
                  <a:pt x="7566" y="8003"/>
                  <a:pt x="7065" y="8190"/>
                  <a:pt x="6530" y="8231"/>
                </a:cubicBezTo>
                <a:cubicBezTo>
                  <a:pt x="6418" y="8239"/>
                  <a:pt x="6306" y="8243"/>
                  <a:pt x="6194" y="8243"/>
                </a:cubicBezTo>
                <a:cubicBezTo>
                  <a:pt x="5684" y="8243"/>
                  <a:pt x="5174" y="8166"/>
                  <a:pt x="4666" y="8122"/>
                </a:cubicBezTo>
                <a:cubicBezTo>
                  <a:pt x="4112" y="8075"/>
                  <a:pt x="3557" y="8052"/>
                  <a:pt x="3001" y="8052"/>
                </a:cubicBezTo>
                <a:cubicBezTo>
                  <a:pt x="2916" y="8052"/>
                  <a:pt x="2830" y="8052"/>
                  <a:pt x="2744" y="8054"/>
                </a:cubicBezTo>
                <a:cubicBezTo>
                  <a:pt x="2475" y="8057"/>
                  <a:pt x="2183" y="8043"/>
                  <a:pt x="1931" y="8148"/>
                </a:cubicBezTo>
                <a:cubicBezTo>
                  <a:pt x="1700" y="8244"/>
                  <a:pt x="1557" y="8443"/>
                  <a:pt x="1448" y="8660"/>
                </a:cubicBezTo>
                <a:cubicBezTo>
                  <a:pt x="1157" y="9242"/>
                  <a:pt x="895" y="9837"/>
                  <a:pt x="618" y="10425"/>
                </a:cubicBezTo>
                <a:cubicBezTo>
                  <a:pt x="483" y="10711"/>
                  <a:pt x="344" y="10996"/>
                  <a:pt x="215" y="11284"/>
                </a:cubicBezTo>
                <a:cubicBezTo>
                  <a:pt x="103" y="11537"/>
                  <a:pt x="1" y="11806"/>
                  <a:pt x="9" y="12087"/>
                </a:cubicBezTo>
                <a:cubicBezTo>
                  <a:pt x="26" y="12628"/>
                  <a:pt x="464" y="12993"/>
                  <a:pt x="898" y="13242"/>
                </a:cubicBezTo>
                <a:cubicBezTo>
                  <a:pt x="1355" y="13506"/>
                  <a:pt x="1863" y="13671"/>
                  <a:pt x="2379" y="13769"/>
                </a:cubicBezTo>
                <a:cubicBezTo>
                  <a:pt x="3456" y="13974"/>
                  <a:pt x="4560" y="13920"/>
                  <a:pt x="5650" y="13980"/>
                </a:cubicBezTo>
                <a:cubicBezTo>
                  <a:pt x="6939" y="14051"/>
                  <a:pt x="8222" y="14239"/>
                  <a:pt x="9514" y="14259"/>
                </a:cubicBezTo>
                <a:cubicBezTo>
                  <a:pt x="9569" y="14260"/>
                  <a:pt x="9623" y="14261"/>
                  <a:pt x="9677" y="14261"/>
                </a:cubicBezTo>
                <a:cubicBezTo>
                  <a:pt x="10875" y="14261"/>
                  <a:pt x="12038" y="14052"/>
                  <a:pt x="13207" y="13797"/>
                </a:cubicBezTo>
                <a:cubicBezTo>
                  <a:pt x="13817" y="13663"/>
                  <a:pt x="14426" y="13526"/>
                  <a:pt x="15041" y="13424"/>
                </a:cubicBezTo>
                <a:cubicBezTo>
                  <a:pt x="15675" y="13317"/>
                  <a:pt x="16315" y="13253"/>
                  <a:pt x="16956" y="13206"/>
                </a:cubicBezTo>
                <a:cubicBezTo>
                  <a:pt x="18228" y="13113"/>
                  <a:pt x="19506" y="13085"/>
                  <a:pt x="20774" y="12938"/>
                </a:cubicBezTo>
                <a:cubicBezTo>
                  <a:pt x="21322" y="12875"/>
                  <a:pt x="21864" y="12773"/>
                  <a:pt x="22412" y="12707"/>
                </a:cubicBezTo>
                <a:cubicBezTo>
                  <a:pt x="22674" y="12676"/>
                  <a:pt x="22942" y="12652"/>
                  <a:pt x="23208" y="12652"/>
                </a:cubicBezTo>
                <a:cubicBezTo>
                  <a:pt x="23451" y="12652"/>
                  <a:pt x="23692" y="12672"/>
                  <a:pt x="23928" y="12724"/>
                </a:cubicBezTo>
                <a:cubicBezTo>
                  <a:pt x="24162" y="12777"/>
                  <a:pt x="24387" y="12861"/>
                  <a:pt x="24591" y="12989"/>
                </a:cubicBezTo>
                <a:cubicBezTo>
                  <a:pt x="24696" y="13055"/>
                  <a:pt x="24788" y="13167"/>
                  <a:pt x="24915" y="13170"/>
                </a:cubicBezTo>
                <a:cubicBezTo>
                  <a:pt x="24918" y="13170"/>
                  <a:pt x="24920" y="13170"/>
                  <a:pt x="24923" y="13170"/>
                </a:cubicBezTo>
                <a:cubicBezTo>
                  <a:pt x="25030" y="13170"/>
                  <a:pt x="25141" y="13147"/>
                  <a:pt x="25241" y="13108"/>
                </a:cubicBezTo>
                <a:cubicBezTo>
                  <a:pt x="25716" y="12928"/>
                  <a:pt x="25988" y="12456"/>
                  <a:pt x="26075" y="11977"/>
                </a:cubicBezTo>
                <a:cubicBezTo>
                  <a:pt x="26127" y="11687"/>
                  <a:pt x="26128" y="11393"/>
                  <a:pt x="26127" y="11099"/>
                </a:cubicBezTo>
                <a:cubicBezTo>
                  <a:pt x="26126" y="10779"/>
                  <a:pt x="26124" y="10457"/>
                  <a:pt x="26123" y="10135"/>
                </a:cubicBezTo>
                <a:cubicBezTo>
                  <a:pt x="26121" y="9483"/>
                  <a:pt x="26118" y="8831"/>
                  <a:pt x="26116" y="8179"/>
                </a:cubicBezTo>
                <a:cubicBezTo>
                  <a:pt x="26112" y="6939"/>
                  <a:pt x="26107" y="5700"/>
                  <a:pt x="26102" y="4459"/>
                </a:cubicBezTo>
                <a:lnTo>
                  <a:pt x="26102" y="4459"/>
                </a:lnTo>
                <a:cubicBezTo>
                  <a:pt x="26105" y="4461"/>
                  <a:pt x="26107" y="4462"/>
                  <a:pt x="26109" y="4462"/>
                </a:cubicBezTo>
                <a:cubicBezTo>
                  <a:pt x="26174" y="4462"/>
                  <a:pt x="26046" y="3375"/>
                  <a:pt x="25375" y="3280"/>
                </a:cubicBezTo>
                <a:cubicBezTo>
                  <a:pt x="24338" y="3135"/>
                  <a:pt x="24244" y="1492"/>
                  <a:pt x="23438" y="803"/>
                </a:cubicBezTo>
                <a:cubicBezTo>
                  <a:pt x="23048" y="470"/>
                  <a:pt x="22597" y="206"/>
                  <a:pt x="22095" y="87"/>
                </a:cubicBezTo>
                <a:cubicBezTo>
                  <a:pt x="21837" y="25"/>
                  <a:pt x="21575" y="0"/>
                  <a:pt x="21312"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17"/>
          <p:cNvSpPr/>
          <p:nvPr/>
        </p:nvSpPr>
        <p:spPr>
          <a:xfrm rot="10800000">
            <a:off x="7300302" y="-415230"/>
            <a:ext cx="2089708" cy="2096136"/>
          </a:xfrm>
          <a:custGeom>
            <a:avLst/>
            <a:gdLst/>
            <a:ahLst/>
            <a:cxnLst/>
            <a:rect l="l" t="t" r="r" b="b"/>
            <a:pathLst>
              <a:path w="13005" h="13045" extrusionOk="0">
                <a:moveTo>
                  <a:pt x="1922" y="1"/>
                </a:moveTo>
                <a:cubicBezTo>
                  <a:pt x="1849" y="1"/>
                  <a:pt x="1776" y="4"/>
                  <a:pt x="1703" y="11"/>
                </a:cubicBezTo>
                <a:cubicBezTo>
                  <a:pt x="1260" y="54"/>
                  <a:pt x="818" y="227"/>
                  <a:pt x="503" y="551"/>
                </a:cubicBezTo>
                <a:cubicBezTo>
                  <a:pt x="150" y="913"/>
                  <a:pt x="38" y="1411"/>
                  <a:pt x="20" y="1903"/>
                </a:cubicBezTo>
                <a:cubicBezTo>
                  <a:pt x="0" y="2484"/>
                  <a:pt x="46" y="3073"/>
                  <a:pt x="66" y="3654"/>
                </a:cubicBezTo>
                <a:cubicBezTo>
                  <a:pt x="86" y="4273"/>
                  <a:pt x="107" y="4891"/>
                  <a:pt x="127" y="5509"/>
                </a:cubicBezTo>
                <a:lnTo>
                  <a:pt x="374" y="12928"/>
                </a:lnTo>
                <a:cubicBezTo>
                  <a:pt x="376" y="12996"/>
                  <a:pt x="429" y="13044"/>
                  <a:pt x="492" y="13044"/>
                </a:cubicBezTo>
                <a:cubicBezTo>
                  <a:pt x="501" y="13044"/>
                  <a:pt x="511" y="13043"/>
                  <a:pt x="520" y="13041"/>
                </a:cubicBezTo>
                <a:cubicBezTo>
                  <a:pt x="1437" y="12830"/>
                  <a:pt x="2365" y="12670"/>
                  <a:pt x="3299" y="12564"/>
                </a:cubicBezTo>
                <a:cubicBezTo>
                  <a:pt x="4235" y="12458"/>
                  <a:pt x="5175" y="12406"/>
                  <a:pt x="6116" y="12406"/>
                </a:cubicBezTo>
                <a:cubicBezTo>
                  <a:pt x="6835" y="12406"/>
                  <a:pt x="7554" y="12436"/>
                  <a:pt x="8271" y="12496"/>
                </a:cubicBezTo>
                <a:cubicBezTo>
                  <a:pt x="8728" y="12533"/>
                  <a:pt x="9209" y="12577"/>
                  <a:pt x="9687" y="12577"/>
                </a:cubicBezTo>
                <a:cubicBezTo>
                  <a:pt x="10492" y="12577"/>
                  <a:pt x="11288" y="12454"/>
                  <a:pt x="11947" y="11977"/>
                </a:cubicBezTo>
                <a:lnTo>
                  <a:pt x="11947" y="11977"/>
                </a:lnTo>
                <a:cubicBezTo>
                  <a:pt x="11945" y="11988"/>
                  <a:pt x="11948" y="11993"/>
                  <a:pt x="11955" y="11993"/>
                </a:cubicBezTo>
                <a:cubicBezTo>
                  <a:pt x="12017" y="11993"/>
                  <a:pt x="12409" y="11534"/>
                  <a:pt x="12496" y="11300"/>
                </a:cubicBezTo>
                <a:cubicBezTo>
                  <a:pt x="12866" y="10319"/>
                  <a:pt x="13005" y="9208"/>
                  <a:pt x="12677" y="8195"/>
                </a:cubicBezTo>
                <a:cubicBezTo>
                  <a:pt x="12404" y="7349"/>
                  <a:pt x="11818" y="6569"/>
                  <a:pt x="11000" y="6188"/>
                </a:cubicBezTo>
                <a:cubicBezTo>
                  <a:pt x="10082" y="5759"/>
                  <a:pt x="9032" y="5924"/>
                  <a:pt x="8092" y="5581"/>
                </a:cubicBezTo>
                <a:cubicBezTo>
                  <a:pt x="7160" y="5240"/>
                  <a:pt x="6737" y="4324"/>
                  <a:pt x="6316" y="3499"/>
                </a:cubicBezTo>
                <a:cubicBezTo>
                  <a:pt x="5859" y="2602"/>
                  <a:pt x="5271" y="1802"/>
                  <a:pt x="4492" y="1159"/>
                </a:cubicBezTo>
                <a:cubicBezTo>
                  <a:pt x="3786" y="579"/>
                  <a:pt x="2870" y="1"/>
                  <a:pt x="1922"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17"/>
          <p:cNvSpPr/>
          <p:nvPr/>
        </p:nvSpPr>
        <p:spPr>
          <a:xfrm rot="10800000">
            <a:off x="5339943" y="3964766"/>
            <a:ext cx="3916858" cy="1383980"/>
          </a:xfrm>
          <a:custGeom>
            <a:avLst/>
            <a:gdLst/>
            <a:ahLst/>
            <a:cxnLst/>
            <a:rect l="l" t="t" r="r" b="b"/>
            <a:pathLst>
              <a:path w="24376" h="8613" extrusionOk="0">
                <a:moveTo>
                  <a:pt x="1748" y="0"/>
                </a:moveTo>
                <a:cubicBezTo>
                  <a:pt x="1709" y="0"/>
                  <a:pt x="1669" y="2"/>
                  <a:pt x="1629" y="7"/>
                </a:cubicBezTo>
                <a:cubicBezTo>
                  <a:pt x="1391" y="38"/>
                  <a:pt x="1250" y="176"/>
                  <a:pt x="1187" y="347"/>
                </a:cubicBezTo>
                <a:cubicBezTo>
                  <a:pt x="1033" y="773"/>
                  <a:pt x="935" y="1218"/>
                  <a:pt x="819" y="1650"/>
                </a:cubicBezTo>
                <a:cubicBezTo>
                  <a:pt x="701" y="2092"/>
                  <a:pt x="590" y="2536"/>
                  <a:pt x="496" y="2983"/>
                </a:cubicBezTo>
                <a:cubicBezTo>
                  <a:pt x="126" y="4733"/>
                  <a:pt x="0" y="6549"/>
                  <a:pt x="659" y="8271"/>
                </a:cubicBezTo>
                <a:cubicBezTo>
                  <a:pt x="678" y="8321"/>
                  <a:pt x="733" y="8346"/>
                  <a:pt x="790" y="8346"/>
                </a:cubicBezTo>
                <a:cubicBezTo>
                  <a:pt x="835" y="8346"/>
                  <a:pt x="881" y="8329"/>
                  <a:pt x="910" y="8296"/>
                </a:cubicBezTo>
                <a:cubicBezTo>
                  <a:pt x="1048" y="8134"/>
                  <a:pt x="1206" y="7983"/>
                  <a:pt x="1385" y="7843"/>
                </a:cubicBezTo>
                <a:cubicBezTo>
                  <a:pt x="2101" y="7284"/>
                  <a:pt x="3087" y="6944"/>
                  <a:pt x="4095" y="6849"/>
                </a:cubicBezTo>
                <a:cubicBezTo>
                  <a:pt x="4314" y="6828"/>
                  <a:pt x="4534" y="6818"/>
                  <a:pt x="4754" y="6818"/>
                </a:cubicBezTo>
                <a:cubicBezTo>
                  <a:pt x="5730" y="6818"/>
                  <a:pt x="6704" y="7012"/>
                  <a:pt x="7586" y="7328"/>
                </a:cubicBezTo>
                <a:cubicBezTo>
                  <a:pt x="8653" y="7708"/>
                  <a:pt x="9622" y="8264"/>
                  <a:pt x="10770" y="8502"/>
                </a:cubicBezTo>
                <a:cubicBezTo>
                  <a:pt x="11110" y="8573"/>
                  <a:pt x="11460" y="8612"/>
                  <a:pt x="11804" y="8612"/>
                </a:cubicBezTo>
                <a:cubicBezTo>
                  <a:pt x="12445" y="8612"/>
                  <a:pt x="13071" y="8476"/>
                  <a:pt x="13597" y="8154"/>
                </a:cubicBezTo>
                <a:cubicBezTo>
                  <a:pt x="14183" y="7795"/>
                  <a:pt x="14557" y="7273"/>
                  <a:pt x="14873" y="6761"/>
                </a:cubicBezTo>
                <a:cubicBezTo>
                  <a:pt x="15208" y="6214"/>
                  <a:pt x="15488" y="5645"/>
                  <a:pt x="15900" y="5129"/>
                </a:cubicBezTo>
                <a:cubicBezTo>
                  <a:pt x="16333" y="4590"/>
                  <a:pt x="16925" y="4168"/>
                  <a:pt x="17743" y="4015"/>
                </a:cubicBezTo>
                <a:cubicBezTo>
                  <a:pt x="18117" y="3945"/>
                  <a:pt x="18497" y="3924"/>
                  <a:pt x="18879" y="3924"/>
                </a:cubicBezTo>
                <a:cubicBezTo>
                  <a:pt x="19431" y="3924"/>
                  <a:pt x="19988" y="3967"/>
                  <a:pt x="20538" y="3967"/>
                </a:cubicBezTo>
                <a:cubicBezTo>
                  <a:pt x="20675" y="3967"/>
                  <a:pt x="20811" y="3964"/>
                  <a:pt x="20947" y="3958"/>
                </a:cubicBezTo>
                <a:cubicBezTo>
                  <a:pt x="21449" y="3933"/>
                  <a:pt x="21952" y="3857"/>
                  <a:pt x="22403" y="3679"/>
                </a:cubicBezTo>
                <a:cubicBezTo>
                  <a:pt x="22808" y="3518"/>
                  <a:pt x="23157" y="3280"/>
                  <a:pt x="23433" y="3003"/>
                </a:cubicBezTo>
                <a:cubicBezTo>
                  <a:pt x="23951" y="2479"/>
                  <a:pt x="24196" y="1807"/>
                  <a:pt x="24066" y="1157"/>
                </a:cubicBezTo>
                <a:lnTo>
                  <a:pt x="24066" y="1157"/>
                </a:lnTo>
                <a:cubicBezTo>
                  <a:pt x="24067" y="1158"/>
                  <a:pt x="24069" y="1158"/>
                  <a:pt x="24071" y="1158"/>
                </a:cubicBezTo>
                <a:cubicBezTo>
                  <a:pt x="24093" y="1158"/>
                  <a:pt x="24117" y="1151"/>
                  <a:pt x="24142" y="1138"/>
                </a:cubicBezTo>
                <a:cubicBezTo>
                  <a:pt x="24292" y="1056"/>
                  <a:pt x="24376" y="935"/>
                  <a:pt x="24372" y="792"/>
                </a:cubicBezTo>
                <a:cubicBezTo>
                  <a:pt x="24363" y="440"/>
                  <a:pt x="23972" y="240"/>
                  <a:pt x="23550" y="217"/>
                </a:cubicBezTo>
                <a:cubicBezTo>
                  <a:pt x="23514" y="215"/>
                  <a:pt x="23478" y="215"/>
                  <a:pt x="23442" y="215"/>
                </a:cubicBezTo>
                <a:cubicBezTo>
                  <a:pt x="23211" y="215"/>
                  <a:pt x="22977" y="252"/>
                  <a:pt x="22750" y="280"/>
                </a:cubicBezTo>
                <a:cubicBezTo>
                  <a:pt x="22445" y="317"/>
                  <a:pt x="22139" y="351"/>
                  <a:pt x="21832" y="383"/>
                </a:cubicBezTo>
                <a:cubicBezTo>
                  <a:pt x="20628" y="507"/>
                  <a:pt x="19418" y="590"/>
                  <a:pt x="18207" y="648"/>
                </a:cubicBezTo>
                <a:cubicBezTo>
                  <a:pt x="15784" y="762"/>
                  <a:pt x="13357" y="774"/>
                  <a:pt x="10932" y="789"/>
                </a:cubicBezTo>
                <a:cubicBezTo>
                  <a:pt x="10568" y="791"/>
                  <a:pt x="10203" y="793"/>
                  <a:pt x="9838" y="793"/>
                </a:cubicBezTo>
                <a:cubicBezTo>
                  <a:pt x="7878" y="793"/>
                  <a:pt x="5909" y="743"/>
                  <a:pt x="3985" y="438"/>
                </a:cubicBezTo>
                <a:cubicBezTo>
                  <a:pt x="3423" y="348"/>
                  <a:pt x="2866" y="237"/>
                  <a:pt x="2318" y="100"/>
                </a:cubicBezTo>
                <a:cubicBezTo>
                  <a:pt x="2134" y="55"/>
                  <a:pt x="1943" y="0"/>
                  <a:pt x="1748"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17"/>
          <p:cNvSpPr/>
          <p:nvPr/>
        </p:nvSpPr>
        <p:spPr>
          <a:xfrm rot="10800000">
            <a:off x="-1235999" y="2885131"/>
            <a:ext cx="4345244" cy="3055586"/>
          </a:xfrm>
          <a:custGeom>
            <a:avLst/>
            <a:gdLst/>
            <a:ahLst/>
            <a:cxnLst/>
            <a:rect l="l" t="t" r="r" b="b"/>
            <a:pathLst>
              <a:path w="27042" h="19016" extrusionOk="0">
                <a:moveTo>
                  <a:pt x="5311" y="0"/>
                </a:moveTo>
                <a:cubicBezTo>
                  <a:pt x="5179" y="0"/>
                  <a:pt x="5075" y="178"/>
                  <a:pt x="5211" y="262"/>
                </a:cubicBezTo>
                <a:cubicBezTo>
                  <a:pt x="5431" y="399"/>
                  <a:pt x="5652" y="530"/>
                  <a:pt x="5876" y="657"/>
                </a:cubicBezTo>
                <a:cubicBezTo>
                  <a:pt x="3749" y="1565"/>
                  <a:pt x="1452" y="2798"/>
                  <a:pt x="713" y="5101"/>
                </a:cubicBezTo>
                <a:cubicBezTo>
                  <a:pt x="0" y="7321"/>
                  <a:pt x="1219" y="10007"/>
                  <a:pt x="3411" y="10856"/>
                </a:cubicBezTo>
                <a:cubicBezTo>
                  <a:pt x="3728" y="10979"/>
                  <a:pt x="4069" y="11058"/>
                  <a:pt x="4406" y="11058"/>
                </a:cubicBezTo>
                <a:cubicBezTo>
                  <a:pt x="4688" y="11058"/>
                  <a:pt x="4968" y="11003"/>
                  <a:pt x="5229" y="10871"/>
                </a:cubicBezTo>
                <a:cubicBezTo>
                  <a:pt x="5743" y="10614"/>
                  <a:pt x="6086" y="10140"/>
                  <a:pt x="6367" y="9654"/>
                </a:cubicBezTo>
                <a:cubicBezTo>
                  <a:pt x="6660" y="9147"/>
                  <a:pt x="6901" y="8604"/>
                  <a:pt x="7258" y="8138"/>
                </a:cubicBezTo>
                <a:cubicBezTo>
                  <a:pt x="7586" y="7709"/>
                  <a:pt x="8056" y="7408"/>
                  <a:pt x="8567" y="7243"/>
                </a:cubicBezTo>
                <a:cubicBezTo>
                  <a:pt x="8835" y="7156"/>
                  <a:pt x="9122" y="7107"/>
                  <a:pt x="9407" y="7107"/>
                </a:cubicBezTo>
                <a:cubicBezTo>
                  <a:pt x="9658" y="7107"/>
                  <a:pt x="9908" y="7145"/>
                  <a:pt x="10143" y="7227"/>
                </a:cubicBezTo>
                <a:cubicBezTo>
                  <a:pt x="10681" y="7416"/>
                  <a:pt x="11050" y="7824"/>
                  <a:pt x="11259" y="8347"/>
                </a:cubicBezTo>
                <a:cubicBezTo>
                  <a:pt x="11495" y="8938"/>
                  <a:pt x="11543" y="9582"/>
                  <a:pt x="11752" y="10181"/>
                </a:cubicBezTo>
                <a:cubicBezTo>
                  <a:pt x="11957" y="10769"/>
                  <a:pt x="12358" y="11405"/>
                  <a:pt x="12983" y="11603"/>
                </a:cubicBezTo>
                <a:cubicBezTo>
                  <a:pt x="13117" y="11646"/>
                  <a:pt x="13250" y="11665"/>
                  <a:pt x="13380" y="11665"/>
                </a:cubicBezTo>
                <a:cubicBezTo>
                  <a:pt x="13765" y="11665"/>
                  <a:pt x="14132" y="11502"/>
                  <a:pt x="14481" y="11319"/>
                </a:cubicBezTo>
                <a:cubicBezTo>
                  <a:pt x="14811" y="11146"/>
                  <a:pt x="15183" y="10926"/>
                  <a:pt x="15563" y="10926"/>
                </a:cubicBezTo>
                <a:cubicBezTo>
                  <a:pt x="15675" y="10926"/>
                  <a:pt x="15789" y="10946"/>
                  <a:pt x="15902" y="10992"/>
                </a:cubicBezTo>
                <a:cubicBezTo>
                  <a:pt x="16505" y="11236"/>
                  <a:pt x="16731" y="12009"/>
                  <a:pt x="16886" y="12576"/>
                </a:cubicBezTo>
                <a:cubicBezTo>
                  <a:pt x="17067" y="13246"/>
                  <a:pt x="17237" y="13920"/>
                  <a:pt x="17447" y="14583"/>
                </a:cubicBezTo>
                <a:cubicBezTo>
                  <a:pt x="17859" y="15878"/>
                  <a:pt x="18454" y="17143"/>
                  <a:pt x="19512" y="18032"/>
                </a:cubicBezTo>
                <a:cubicBezTo>
                  <a:pt x="20225" y="18631"/>
                  <a:pt x="21110" y="19015"/>
                  <a:pt x="22020" y="19015"/>
                </a:cubicBezTo>
                <a:cubicBezTo>
                  <a:pt x="22330" y="19015"/>
                  <a:pt x="22643" y="18971"/>
                  <a:pt x="22954" y="18875"/>
                </a:cubicBezTo>
                <a:cubicBezTo>
                  <a:pt x="24002" y="18552"/>
                  <a:pt x="24786" y="17702"/>
                  <a:pt x="25334" y="16784"/>
                </a:cubicBezTo>
                <a:cubicBezTo>
                  <a:pt x="25931" y="15784"/>
                  <a:pt x="26309" y="14669"/>
                  <a:pt x="26587" y="13543"/>
                </a:cubicBezTo>
                <a:cubicBezTo>
                  <a:pt x="26872" y="12393"/>
                  <a:pt x="27042" y="11178"/>
                  <a:pt x="26859" y="9998"/>
                </a:cubicBezTo>
                <a:cubicBezTo>
                  <a:pt x="26669" y="8763"/>
                  <a:pt x="26045" y="7686"/>
                  <a:pt x="25037" y="6940"/>
                </a:cubicBezTo>
                <a:cubicBezTo>
                  <a:pt x="23865" y="6071"/>
                  <a:pt x="22401" y="5638"/>
                  <a:pt x="21023" y="5219"/>
                </a:cubicBezTo>
                <a:cubicBezTo>
                  <a:pt x="19511" y="4758"/>
                  <a:pt x="17976" y="4376"/>
                  <a:pt x="16442" y="3995"/>
                </a:cubicBezTo>
                <a:cubicBezTo>
                  <a:pt x="13377" y="3236"/>
                  <a:pt x="10276" y="2484"/>
                  <a:pt x="7410" y="1122"/>
                </a:cubicBezTo>
                <a:cubicBezTo>
                  <a:pt x="7124" y="986"/>
                  <a:pt x="6842" y="844"/>
                  <a:pt x="6563" y="695"/>
                </a:cubicBezTo>
                <a:cubicBezTo>
                  <a:pt x="6622" y="671"/>
                  <a:pt x="6682" y="645"/>
                  <a:pt x="6742" y="621"/>
                </a:cubicBezTo>
                <a:cubicBezTo>
                  <a:pt x="6901" y="557"/>
                  <a:pt x="6828" y="333"/>
                  <a:pt x="6684" y="333"/>
                </a:cubicBezTo>
                <a:cubicBezTo>
                  <a:pt x="6666" y="333"/>
                  <a:pt x="6646" y="336"/>
                  <a:pt x="6625" y="345"/>
                </a:cubicBezTo>
                <a:cubicBezTo>
                  <a:pt x="6492" y="400"/>
                  <a:pt x="6358" y="454"/>
                  <a:pt x="6223" y="510"/>
                </a:cubicBezTo>
                <a:cubicBezTo>
                  <a:pt x="5943" y="355"/>
                  <a:pt x="5666" y="194"/>
                  <a:pt x="5394" y="25"/>
                </a:cubicBezTo>
                <a:cubicBezTo>
                  <a:pt x="5366" y="8"/>
                  <a:pt x="5338" y="0"/>
                  <a:pt x="5311"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17"/>
          <p:cNvSpPr txBox="1">
            <a:spLocks noGrp="1"/>
          </p:cNvSpPr>
          <p:nvPr>
            <p:ph type="title"/>
          </p:nvPr>
        </p:nvSpPr>
        <p:spPr>
          <a:xfrm>
            <a:off x="3225150" y="1000350"/>
            <a:ext cx="2693700" cy="84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a:solidFill>
                  <a:schemeClr val="dk1"/>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431" name="Google Shape;431;p17">
            <a:hlinkClick r:id="rId2" action="ppaction://hlinksldjump"/>
          </p:cNvPr>
          <p:cNvSpPr txBox="1">
            <a:spLocks noGrp="1"/>
          </p:cNvSpPr>
          <p:nvPr>
            <p:ph type="subTitle" idx="1"/>
          </p:nvPr>
        </p:nvSpPr>
        <p:spPr>
          <a:xfrm>
            <a:off x="3923100" y="3369800"/>
            <a:ext cx="1297800" cy="591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2100"/>
              <a:buFont typeface="Gloria Hallelujah"/>
              <a:buNone/>
              <a:defRPr sz="2000">
                <a:solidFill>
                  <a:schemeClr val="dk1"/>
                </a:solidFill>
                <a:latin typeface="Gloria Hallelujah"/>
                <a:ea typeface="Gloria Hallelujah"/>
                <a:cs typeface="Gloria Hallelujah"/>
                <a:sym typeface="Gloria Hallelujah"/>
              </a:defRPr>
            </a:lvl1pPr>
            <a:lvl2pPr lvl="1"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2pPr>
            <a:lvl3pPr lvl="2"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3pPr>
            <a:lvl4pPr lvl="3"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4pPr>
            <a:lvl5pPr lvl="4"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5pPr>
            <a:lvl6pPr lvl="5"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6pPr>
            <a:lvl7pPr lvl="6"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7pPr>
            <a:lvl8pPr lvl="7"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8pPr>
            <a:lvl9pPr lvl="8"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9pPr>
          </a:lstStyle>
          <a:p>
            <a:endParaRPr/>
          </a:p>
        </p:txBody>
      </p:sp>
      <p:sp>
        <p:nvSpPr>
          <p:cNvPr id="432" name="Google Shape;432;p17"/>
          <p:cNvSpPr txBox="1">
            <a:spLocks noGrp="1"/>
          </p:cNvSpPr>
          <p:nvPr>
            <p:ph type="subTitle" idx="2"/>
          </p:nvPr>
        </p:nvSpPr>
        <p:spPr>
          <a:xfrm>
            <a:off x="3041400" y="2310025"/>
            <a:ext cx="3061200" cy="591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2100"/>
              <a:buFont typeface="Raleway SemiBold"/>
              <a:buNone/>
              <a:defRPr sz="16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9pPr>
          </a:lstStyle>
          <a:p>
            <a:endParaRPr/>
          </a:p>
        </p:txBody>
      </p:sp>
      <p:grpSp>
        <p:nvGrpSpPr>
          <p:cNvPr id="433" name="Google Shape;433;p17"/>
          <p:cNvGrpSpPr/>
          <p:nvPr/>
        </p:nvGrpSpPr>
        <p:grpSpPr>
          <a:xfrm rot="2699963">
            <a:off x="8381489" y="3848384"/>
            <a:ext cx="359745" cy="325872"/>
            <a:chOff x="1640475" y="1197075"/>
            <a:chExt cx="55475" cy="50250"/>
          </a:xfrm>
        </p:grpSpPr>
        <p:sp>
          <p:nvSpPr>
            <p:cNvPr id="434" name="Google Shape;434;p17"/>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17"/>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17"/>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37" name="Google Shape;437;p17"/>
          <p:cNvSpPr/>
          <p:nvPr/>
        </p:nvSpPr>
        <p:spPr>
          <a:xfrm rot="9000131" flipH="1">
            <a:off x="8344172" y="4740550"/>
            <a:ext cx="434381" cy="10175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17"/>
          <p:cNvSpPr/>
          <p:nvPr/>
        </p:nvSpPr>
        <p:spPr>
          <a:xfrm rot="-9899901" flipH="1">
            <a:off x="3552435" y="201919"/>
            <a:ext cx="545173" cy="127720"/>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39" name="Google Shape;439;p17"/>
          <p:cNvGrpSpPr/>
          <p:nvPr/>
        </p:nvGrpSpPr>
        <p:grpSpPr>
          <a:xfrm rot="900044">
            <a:off x="2322530" y="197808"/>
            <a:ext cx="228603" cy="207086"/>
            <a:chOff x="1640475" y="1197075"/>
            <a:chExt cx="55475" cy="50250"/>
          </a:xfrm>
        </p:grpSpPr>
        <p:sp>
          <p:nvSpPr>
            <p:cNvPr id="440" name="Google Shape;440;p17"/>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17"/>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17"/>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43" name="Google Shape;443;p17"/>
          <p:cNvSpPr/>
          <p:nvPr/>
        </p:nvSpPr>
        <p:spPr>
          <a:xfrm rot="1133433">
            <a:off x="5319131" y="4688796"/>
            <a:ext cx="970030" cy="22723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44" name="Google Shape;444;p17"/>
          <p:cNvGrpSpPr/>
          <p:nvPr/>
        </p:nvGrpSpPr>
        <p:grpSpPr>
          <a:xfrm rot="-425803">
            <a:off x="271352" y="4437569"/>
            <a:ext cx="296718" cy="268774"/>
            <a:chOff x="1640475" y="1197075"/>
            <a:chExt cx="55475" cy="50250"/>
          </a:xfrm>
        </p:grpSpPr>
        <p:sp>
          <p:nvSpPr>
            <p:cNvPr id="445" name="Google Shape;445;p17"/>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17"/>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17"/>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48" name="Google Shape;448;p17"/>
          <p:cNvSpPr/>
          <p:nvPr/>
        </p:nvSpPr>
        <p:spPr>
          <a:xfrm rot="-2700202">
            <a:off x="-480512" y="2884702"/>
            <a:ext cx="1057332" cy="823806"/>
          </a:xfrm>
          <a:custGeom>
            <a:avLst/>
            <a:gdLst/>
            <a:ahLst/>
            <a:cxnLst/>
            <a:rect l="l" t="t" r="r" b="b"/>
            <a:pathLst>
              <a:path w="17601" h="16033" extrusionOk="0">
                <a:moveTo>
                  <a:pt x="16107" y="0"/>
                </a:moveTo>
                <a:cubicBezTo>
                  <a:pt x="16093" y="0"/>
                  <a:pt x="16078" y="6"/>
                  <a:pt x="16067" y="16"/>
                </a:cubicBezTo>
                <a:cubicBezTo>
                  <a:pt x="16046" y="38"/>
                  <a:pt x="16045" y="73"/>
                  <a:pt x="16066" y="94"/>
                </a:cubicBezTo>
                <a:lnTo>
                  <a:pt x="16107" y="137"/>
                </a:lnTo>
                <a:cubicBezTo>
                  <a:pt x="16118" y="149"/>
                  <a:pt x="16132" y="154"/>
                  <a:pt x="16147" y="154"/>
                </a:cubicBezTo>
                <a:cubicBezTo>
                  <a:pt x="16161" y="154"/>
                  <a:pt x="16175" y="150"/>
                  <a:pt x="16185" y="139"/>
                </a:cubicBezTo>
                <a:cubicBezTo>
                  <a:pt x="16207" y="119"/>
                  <a:pt x="16208" y="84"/>
                  <a:pt x="16188" y="61"/>
                </a:cubicBezTo>
                <a:lnTo>
                  <a:pt x="16146" y="17"/>
                </a:lnTo>
                <a:cubicBezTo>
                  <a:pt x="16136" y="6"/>
                  <a:pt x="16121" y="0"/>
                  <a:pt x="16107" y="0"/>
                </a:cubicBezTo>
                <a:close/>
                <a:moveTo>
                  <a:pt x="16632" y="649"/>
                </a:moveTo>
                <a:cubicBezTo>
                  <a:pt x="16621" y="649"/>
                  <a:pt x="16610" y="652"/>
                  <a:pt x="16600" y="658"/>
                </a:cubicBezTo>
                <a:cubicBezTo>
                  <a:pt x="16576" y="675"/>
                  <a:pt x="16568" y="710"/>
                  <a:pt x="16587" y="735"/>
                </a:cubicBezTo>
                <a:cubicBezTo>
                  <a:pt x="16729" y="945"/>
                  <a:pt x="16857" y="1168"/>
                  <a:pt x="16968" y="1401"/>
                </a:cubicBezTo>
                <a:cubicBezTo>
                  <a:pt x="16977" y="1420"/>
                  <a:pt x="16998" y="1432"/>
                  <a:pt x="17018" y="1432"/>
                </a:cubicBezTo>
                <a:cubicBezTo>
                  <a:pt x="17027" y="1432"/>
                  <a:pt x="17034" y="1431"/>
                  <a:pt x="17043" y="1426"/>
                </a:cubicBezTo>
                <a:cubicBezTo>
                  <a:pt x="17069" y="1414"/>
                  <a:pt x="17081" y="1380"/>
                  <a:pt x="17068" y="1353"/>
                </a:cubicBezTo>
                <a:cubicBezTo>
                  <a:pt x="16955" y="1116"/>
                  <a:pt x="16824" y="887"/>
                  <a:pt x="16678" y="673"/>
                </a:cubicBezTo>
                <a:cubicBezTo>
                  <a:pt x="16667" y="657"/>
                  <a:pt x="16650" y="649"/>
                  <a:pt x="16632" y="649"/>
                </a:cubicBezTo>
                <a:close/>
                <a:moveTo>
                  <a:pt x="17302" y="2043"/>
                </a:moveTo>
                <a:cubicBezTo>
                  <a:pt x="17296" y="2043"/>
                  <a:pt x="17291" y="2044"/>
                  <a:pt x="17285" y="2046"/>
                </a:cubicBezTo>
                <a:cubicBezTo>
                  <a:pt x="17255" y="2055"/>
                  <a:pt x="17239" y="2086"/>
                  <a:pt x="17248" y="2115"/>
                </a:cubicBezTo>
                <a:cubicBezTo>
                  <a:pt x="17324" y="2359"/>
                  <a:pt x="17382" y="2610"/>
                  <a:pt x="17423" y="2863"/>
                </a:cubicBezTo>
                <a:cubicBezTo>
                  <a:pt x="17427" y="2890"/>
                  <a:pt x="17451" y="2909"/>
                  <a:pt x="17477" y="2909"/>
                </a:cubicBezTo>
                <a:lnTo>
                  <a:pt x="17486" y="2909"/>
                </a:lnTo>
                <a:cubicBezTo>
                  <a:pt x="17517" y="2904"/>
                  <a:pt x="17537" y="2875"/>
                  <a:pt x="17532" y="2845"/>
                </a:cubicBezTo>
                <a:cubicBezTo>
                  <a:pt x="17491" y="2588"/>
                  <a:pt x="17432" y="2331"/>
                  <a:pt x="17355" y="2082"/>
                </a:cubicBezTo>
                <a:cubicBezTo>
                  <a:pt x="17347" y="2059"/>
                  <a:pt x="17325" y="2043"/>
                  <a:pt x="17302" y="2043"/>
                </a:cubicBezTo>
                <a:close/>
                <a:moveTo>
                  <a:pt x="17544" y="3572"/>
                </a:moveTo>
                <a:cubicBezTo>
                  <a:pt x="17513" y="3572"/>
                  <a:pt x="17488" y="3597"/>
                  <a:pt x="17489" y="3627"/>
                </a:cubicBezTo>
                <a:lnTo>
                  <a:pt x="17489" y="3701"/>
                </a:lnTo>
                <a:cubicBezTo>
                  <a:pt x="17489" y="3933"/>
                  <a:pt x="17474" y="4166"/>
                  <a:pt x="17443" y="4393"/>
                </a:cubicBezTo>
                <a:cubicBezTo>
                  <a:pt x="17439" y="4424"/>
                  <a:pt x="17460" y="4452"/>
                  <a:pt x="17490" y="4456"/>
                </a:cubicBezTo>
                <a:lnTo>
                  <a:pt x="17498" y="4456"/>
                </a:lnTo>
                <a:cubicBezTo>
                  <a:pt x="17526" y="4456"/>
                  <a:pt x="17549" y="4436"/>
                  <a:pt x="17553" y="4408"/>
                </a:cubicBezTo>
                <a:cubicBezTo>
                  <a:pt x="17584" y="4176"/>
                  <a:pt x="17600" y="3938"/>
                  <a:pt x="17600" y="3701"/>
                </a:cubicBezTo>
                <a:lnTo>
                  <a:pt x="17600" y="3626"/>
                </a:lnTo>
                <a:cubicBezTo>
                  <a:pt x="17599" y="3595"/>
                  <a:pt x="17575" y="3572"/>
                  <a:pt x="17545" y="3572"/>
                </a:cubicBezTo>
                <a:close/>
                <a:moveTo>
                  <a:pt x="17335" y="5103"/>
                </a:moveTo>
                <a:cubicBezTo>
                  <a:pt x="17311" y="5103"/>
                  <a:pt x="17289" y="5119"/>
                  <a:pt x="17282" y="5143"/>
                </a:cubicBezTo>
                <a:cubicBezTo>
                  <a:pt x="17247" y="5258"/>
                  <a:pt x="17208" y="5373"/>
                  <a:pt x="17166" y="5483"/>
                </a:cubicBezTo>
                <a:cubicBezTo>
                  <a:pt x="17117" y="5608"/>
                  <a:pt x="17063" y="5734"/>
                  <a:pt x="17003" y="5857"/>
                </a:cubicBezTo>
                <a:cubicBezTo>
                  <a:pt x="16989" y="5884"/>
                  <a:pt x="17001" y="5917"/>
                  <a:pt x="17029" y="5931"/>
                </a:cubicBezTo>
                <a:cubicBezTo>
                  <a:pt x="17036" y="5935"/>
                  <a:pt x="17045" y="5937"/>
                  <a:pt x="17052" y="5937"/>
                </a:cubicBezTo>
                <a:cubicBezTo>
                  <a:pt x="17073" y="5937"/>
                  <a:pt x="17093" y="5925"/>
                  <a:pt x="17102" y="5906"/>
                </a:cubicBezTo>
                <a:cubicBezTo>
                  <a:pt x="17163" y="5780"/>
                  <a:pt x="17220" y="5650"/>
                  <a:pt x="17269" y="5522"/>
                </a:cubicBezTo>
                <a:cubicBezTo>
                  <a:pt x="17313" y="5409"/>
                  <a:pt x="17352" y="5293"/>
                  <a:pt x="17388" y="5175"/>
                </a:cubicBezTo>
                <a:cubicBezTo>
                  <a:pt x="17396" y="5145"/>
                  <a:pt x="17380" y="5115"/>
                  <a:pt x="17350" y="5106"/>
                </a:cubicBezTo>
                <a:cubicBezTo>
                  <a:pt x="17345" y="5104"/>
                  <a:pt x="17340" y="5103"/>
                  <a:pt x="17335" y="5103"/>
                </a:cubicBezTo>
                <a:close/>
                <a:moveTo>
                  <a:pt x="16660" y="6494"/>
                </a:moveTo>
                <a:cubicBezTo>
                  <a:pt x="16643" y="6494"/>
                  <a:pt x="16626" y="6503"/>
                  <a:pt x="16614" y="6518"/>
                </a:cubicBezTo>
                <a:cubicBezTo>
                  <a:pt x="16470" y="6726"/>
                  <a:pt x="16307" y="6927"/>
                  <a:pt x="16130" y="7114"/>
                </a:cubicBezTo>
                <a:cubicBezTo>
                  <a:pt x="16110" y="7136"/>
                  <a:pt x="16111" y="7172"/>
                  <a:pt x="16134" y="7192"/>
                </a:cubicBezTo>
                <a:cubicBezTo>
                  <a:pt x="16144" y="7203"/>
                  <a:pt x="16157" y="7208"/>
                  <a:pt x="16171" y="7208"/>
                </a:cubicBezTo>
                <a:cubicBezTo>
                  <a:pt x="16186" y="7208"/>
                  <a:pt x="16201" y="7202"/>
                  <a:pt x="16212" y="7190"/>
                </a:cubicBezTo>
                <a:cubicBezTo>
                  <a:pt x="16391" y="6999"/>
                  <a:pt x="16558" y="6795"/>
                  <a:pt x="16705" y="6581"/>
                </a:cubicBezTo>
                <a:cubicBezTo>
                  <a:pt x="16723" y="6556"/>
                  <a:pt x="16717" y="6522"/>
                  <a:pt x="16691" y="6504"/>
                </a:cubicBezTo>
                <a:cubicBezTo>
                  <a:pt x="16682" y="6497"/>
                  <a:pt x="16671" y="6494"/>
                  <a:pt x="16660" y="6494"/>
                </a:cubicBezTo>
                <a:close/>
                <a:moveTo>
                  <a:pt x="15601" y="7622"/>
                </a:moveTo>
                <a:cubicBezTo>
                  <a:pt x="15588" y="7622"/>
                  <a:pt x="15576" y="7626"/>
                  <a:pt x="15566" y="7634"/>
                </a:cubicBezTo>
                <a:cubicBezTo>
                  <a:pt x="15367" y="7793"/>
                  <a:pt x="15154" y="7941"/>
                  <a:pt x="14934" y="8070"/>
                </a:cubicBezTo>
                <a:cubicBezTo>
                  <a:pt x="14907" y="8085"/>
                  <a:pt x="14899" y="8119"/>
                  <a:pt x="14915" y="8146"/>
                </a:cubicBezTo>
                <a:cubicBezTo>
                  <a:pt x="14924" y="8163"/>
                  <a:pt x="14943" y="8174"/>
                  <a:pt x="14962" y="8174"/>
                </a:cubicBezTo>
                <a:cubicBezTo>
                  <a:pt x="14971" y="8174"/>
                  <a:pt x="14981" y="8171"/>
                  <a:pt x="14990" y="8165"/>
                </a:cubicBezTo>
                <a:cubicBezTo>
                  <a:pt x="15215" y="8033"/>
                  <a:pt x="15432" y="7883"/>
                  <a:pt x="15636" y="7721"/>
                </a:cubicBezTo>
                <a:cubicBezTo>
                  <a:pt x="15659" y="7702"/>
                  <a:pt x="15664" y="7667"/>
                  <a:pt x="15644" y="7643"/>
                </a:cubicBezTo>
                <a:cubicBezTo>
                  <a:pt x="15633" y="7629"/>
                  <a:pt x="15617" y="7622"/>
                  <a:pt x="15601" y="7622"/>
                </a:cubicBezTo>
                <a:close/>
                <a:moveTo>
                  <a:pt x="14268" y="8408"/>
                </a:moveTo>
                <a:cubicBezTo>
                  <a:pt x="14261" y="8408"/>
                  <a:pt x="14254" y="8409"/>
                  <a:pt x="14247" y="8412"/>
                </a:cubicBezTo>
                <a:cubicBezTo>
                  <a:pt x="14009" y="8509"/>
                  <a:pt x="13763" y="8590"/>
                  <a:pt x="13517" y="8650"/>
                </a:cubicBezTo>
                <a:cubicBezTo>
                  <a:pt x="13487" y="8658"/>
                  <a:pt x="13469" y="8688"/>
                  <a:pt x="13477" y="8717"/>
                </a:cubicBezTo>
                <a:cubicBezTo>
                  <a:pt x="13483" y="8743"/>
                  <a:pt x="13506" y="8759"/>
                  <a:pt x="13530" y="8759"/>
                </a:cubicBezTo>
                <a:cubicBezTo>
                  <a:pt x="13534" y="8759"/>
                  <a:pt x="13540" y="8759"/>
                  <a:pt x="13544" y="8758"/>
                </a:cubicBezTo>
                <a:cubicBezTo>
                  <a:pt x="13795" y="8696"/>
                  <a:pt x="14046" y="8614"/>
                  <a:pt x="14289" y="8515"/>
                </a:cubicBezTo>
                <a:cubicBezTo>
                  <a:pt x="14317" y="8503"/>
                  <a:pt x="14330" y="8471"/>
                  <a:pt x="14319" y="8442"/>
                </a:cubicBezTo>
                <a:cubicBezTo>
                  <a:pt x="14310" y="8421"/>
                  <a:pt x="14289" y="8408"/>
                  <a:pt x="14268" y="8408"/>
                </a:cubicBezTo>
                <a:close/>
                <a:moveTo>
                  <a:pt x="12768" y="8775"/>
                </a:moveTo>
                <a:cubicBezTo>
                  <a:pt x="12765" y="8775"/>
                  <a:pt x="12763" y="8775"/>
                  <a:pt x="12761" y="8775"/>
                </a:cubicBezTo>
                <a:lnTo>
                  <a:pt x="12730" y="8777"/>
                </a:lnTo>
                <a:cubicBezTo>
                  <a:pt x="12495" y="8795"/>
                  <a:pt x="12256" y="8800"/>
                  <a:pt x="11989" y="8803"/>
                </a:cubicBezTo>
                <a:cubicBezTo>
                  <a:pt x="11959" y="8803"/>
                  <a:pt x="11934" y="8828"/>
                  <a:pt x="11934" y="8858"/>
                </a:cubicBezTo>
                <a:cubicBezTo>
                  <a:pt x="11934" y="8889"/>
                  <a:pt x="11960" y="8914"/>
                  <a:pt x="11990" y="8914"/>
                </a:cubicBezTo>
                <a:lnTo>
                  <a:pt x="11991" y="8913"/>
                </a:lnTo>
                <a:cubicBezTo>
                  <a:pt x="12259" y="8911"/>
                  <a:pt x="12500" y="8907"/>
                  <a:pt x="12739" y="8888"/>
                </a:cubicBezTo>
                <a:lnTo>
                  <a:pt x="12771" y="8885"/>
                </a:lnTo>
                <a:cubicBezTo>
                  <a:pt x="12801" y="8883"/>
                  <a:pt x="12823" y="8856"/>
                  <a:pt x="12821" y="8825"/>
                </a:cubicBezTo>
                <a:cubicBezTo>
                  <a:pt x="12818" y="8797"/>
                  <a:pt x="12793" y="8775"/>
                  <a:pt x="12768" y="8775"/>
                </a:cubicBezTo>
                <a:close/>
                <a:moveTo>
                  <a:pt x="11216" y="8825"/>
                </a:moveTo>
                <a:cubicBezTo>
                  <a:pt x="11214" y="8825"/>
                  <a:pt x="11212" y="8825"/>
                  <a:pt x="11210" y="8825"/>
                </a:cubicBezTo>
                <a:cubicBezTo>
                  <a:pt x="10905" y="8847"/>
                  <a:pt x="10659" y="8886"/>
                  <a:pt x="10434" y="8951"/>
                </a:cubicBezTo>
                <a:cubicBezTo>
                  <a:pt x="10404" y="8960"/>
                  <a:pt x="10387" y="8991"/>
                  <a:pt x="10396" y="9020"/>
                </a:cubicBezTo>
                <a:cubicBezTo>
                  <a:pt x="10403" y="9044"/>
                  <a:pt x="10426" y="9060"/>
                  <a:pt x="10449" y="9060"/>
                </a:cubicBezTo>
                <a:cubicBezTo>
                  <a:pt x="10455" y="9060"/>
                  <a:pt x="10460" y="9059"/>
                  <a:pt x="10464" y="9058"/>
                </a:cubicBezTo>
                <a:cubicBezTo>
                  <a:pt x="10682" y="8995"/>
                  <a:pt x="10921" y="8957"/>
                  <a:pt x="11217" y="8935"/>
                </a:cubicBezTo>
                <a:cubicBezTo>
                  <a:pt x="11248" y="8933"/>
                  <a:pt x="11271" y="8908"/>
                  <a:pt x="11269" y="8877"/>
                </a:cubicBezTo>
                <a:cubicBezTo>
                  <a:pt x="11267" y="8848"/>
                  <a:pt x="11246" y="8825"/>
                  <a:pt x="11216" y="8825"/>
                </a:cubicBezTo>
                <a:close/>
                <a:moveTo>
                  <a:pt x="9755" y="9286"/>
                </a:moveTo>
                <a:cubicBezTo>
                  <a:pt x="9743" y="9286"/>
                  <a:pt x="9732" y="9289"/>
                  <a:pt x="9722" y="9296"/>
                </a:cubicBezTo>
                <a:cubicBezTo>
                  <a:pt x="9512" y="9452"/>
                  <a:pt x="9336" y="9642"/>
                  <a:pt x="9184" y="9877"/>
                </a:cubicBezTo>
                <a:cubicBezTo>
                  <a:pt x="9167" y="9902"/>
                  <a:pt x="9175" y="9936"/>
                  <a:pt x="9200" y="9952"/>
                </a:cubicBezTo>
                <a:cubicBezTo>
                  <a:pt x="9210" y="9959"/>
                  <a:pt x="9221" y="9962"/>
                  <a:pt x="9230" y="9962"/>
                </a:cubicBezTo>
                <a:cubicBezTo>
                  <a:pt x="9248" y="9962"/>
                  <a:pt x="9267" y="9952"/>
                  <a:pt x="9277" y="9936"/>
                </a:cubicBezTo>
                <a:cubicBezTo>
                  <a:pt x="9423" y="9713"/>
                  <a:pt x="9589" y="9533"/>
                  <a:pt x="9788" y="9386"/>
                </a:cubicBezTo>
                <a:cubicBezTo>
                  <a:pt x="9813" y="9367"/>
                  <a:pt x="9818" y="9333"/>
                  <a:pt x="9800" y="9308"/>
                </a:cubicBezTo>
                <a:cubicBezTo>
                  <a:pt x="9789" y="9294"/>
                  <a:pt x="9772" y="9286"/>
                  <a:pt x="9755" y="9286"/>
                </a:cubicBezTo>
                <a:close/>
                <a:moveTo>
                  <a:pt x="8896" y="10549"/>
                </a:moveTo>
                <a:cubicBezTo>
                  <a:pt x="8873" y="10549"/>
                  <a:pt x="8851" y="10563"/>
                  <a:pt x="8844" y="10586"/>
                </a:cubicBezTo>
                <a:cubicBezTo>
                  <a:pt x="8769" y="10795"/>
                  <a:pt x="8699" y="11034"/>
                  <a:pt x="8626" y="11337"/>
                </a:cubicBezTo>
                <a:cubicBezTo>
                  <a:pt x="8619" y="11367"/>
                  <a:pt x="8637" y="11397"/>
                  <a:pt x="8667" y="11404"/>
                </a:cubicBezTo>
                <a:cubicBezTo>
                  <a:pt x="8672" y="11405"/>
                  <a:pt x="8676" y="11405"/>
                  <a:pt x="8680" y="11405"/>
                </a:cubicBezTo>
                <a:cubicBezTo>
                  <a:pt x="8705" y="11405"/>
                  <a:pt x="8728" y="11388"/>
                  <a:pt x="8734" y="11363"/>
                </a:cubicBezTo>
                <a:cubicBezTo>
                  <a:pt x="8806" y="11063"/>
                  <a:pt x="8875" y="10828"/>
                  <a:pt x="8948" y="10623"/>
                </a:cubicBezTo>
                <a:cubicBezTo>
                  <a:pt x="8958" y="10594"/>
                  <a:pt x="8943" y="10562"/>
                  <a:pt x="8914" y="10552"/>
                </a:cubicBezTo>
                <a:cubicBezTo>
                  <a:pt x="8908" y="10550"/>
                  <a:pt x="8902" y="10549"/>
                  <a:pt x="8896" y="10549"/>
                </a:cubicBezTo>
                <a:close/>
                <a:moveTo>
                  <a:pt x="8508" y="12051"/>
                </a:moveTo>
                <a:cubicBezTo>
                  <a:pt x="8483" y="12051"/>
                  <a:pt x="8459" y="12069"/>
                  <a:pt x="8454" y="12095"/>
                </a:cubicBezTo>
                <a:cubicBezTo>
                  <a:pt x="8402" y="12320"/>
                  <a:pt x="8339" y="12585"/>
                  <a:pt x="8260" y="12842"/>
                </a:cubicBezTo>
                <a:cubicBezTo>
                  <a:pt x="8252" y="12872"/>
                  <a:pt x="8268" y="12903"/>
                  <a:pt x="8298" y="12912"/>
                </a:cubicBezTo>
                <a:cubicBezTo>
                  <a:pt x="8303" y="12914"/>
                  <a:pt x="8308" y="12915"/>
                  <a:pt x="8314" y="12915"/>
                </a:cubicBezTo>
                <a:cubicBezTo>
                  <a:pt x="8337" y="12915"/>
                  <a:pt x="8360" y="12899"/>
                  <a:pt x="8367" y="12875"/>
                </a:cubicBezTo>
                <a:cubicBezTo>
                  <a:pt x="8446" y="12615"/>
                  <a:pt x="8510" y="12346"/>
                  <a:pt x="8562" y="12120"/>
                </a:cubicBezTo>
                <a:cubicBezTo>
                  <a:pt x="8569" y="12090"/>
                  <a:pt x="8550" y="12060"/>
                  <a:pt x="8520" y="12053"/>
                </a:cubicBezTo>
                <a:cubicBezTo>
                  <a:pt x="8516" y="12052"/>
                  <a:pt x="8512" y="12051"/>
                  <a:pt x="8508" y="12051"/>
                </a:cubicBezTo>
                <a:close/>
                <a:moveTo>
                  <a:pt x="62" y="13056"/>
                </a:moveTo>
                <a:cubicBezTo>
                  <a:pt x="56" y="13056"/>
                  <a:pt x="50" y="13057"/>
                  <a:pt x="44" y="13059"/>
                </a:cubicBezTo>
                <a:cubicBezTo>
                  <a:pt x="16" y="13070"/>
                  <a:pt x="0" y="13102"/>
                  <a:pt x="11" y="13131"/>
                </a:cubicBezTo>
                <a:cubicBezTo>
                  <a:pt x="98" y="13374"/>
                  <a:pt x="211" y="13613"/>
                  <a:pt x="346" y="13841"/>
                </a:cubicBezTo>
                <a:cubicBezTo>
                  <a:pt x="356" y="13858"/>
                  <a:pt x="375" y="13868"/>
                  <a:pt x="393" y="13868"/>
                </a:cubicBezTo>
                <a:cubicBezTo>
                  <a:pt x="403" y="13868"/>
                  <a:pt x="414" y="13866"/>
                  <a:pt x="422" y="13860"/>
                </a:cubicBezTo>
                <a:cubicBezTo>
                  <a:pt x="448" y="13844"/>
                  <a:pt x="458" y="13810"/>
                  <a:pt x="442" y="13784"/>
                </a:cubicBezTo>
                <a:cubicBezTo>
                  <a:pt x="310" y="13562"/>
                  <a:pt x="200" y="13330"/>
                  <a:pt x="116" y="13093"/>
                </a:cubicBezTo>
                <a:cubicBezTo>
                  <a:pt x="107" y="13070"/>
                  <a:pt x="86" y="13056"/>
                  <a:pt x="62" y="13056"/>
                </a:cubicBezTo>
                <a:close/>
                <a:moveTo>
                  <a:pt x="8029" y="13524"/>
                </a:moveTo>
                <a:cubicBezTo>
                  <a:pt x="8008" y="13524"/>
                  <a:pt x="7989" y="13535"/>
                  <a:pt x="7979" y="13555"/>
                </a:cubicBezTo>
                <a:cubicBezTo>
                  <a:pt x="7865" y="13779"/>
                  <a:pt x="7727" y="13996"/>
                  <a:pt x="7570" y="14201"/>
                </a:cubicBezTo>
                <a:cubicBezTo>
                  <a:pt x="7551" y="14225"/>
                  <a:pt x="7556" y="14260"/>
                  <a:pt x="7580" y="14278"/>
                </a:cubicBezTo>
                <a:cubicBezTo>
                  <a:pt x="7590" y="14286"/>
                  <a:pt x="7602" y="14290"/>
                  <a:pt x="7614" y="14290"/>
                </a:cubicBezTo>
                <a:cubicBezTo>
                  <a:pt x="7631" y="14290"/>
                  <a:pt x="7647" y="14282"/>
                  <a:pt x="7658" y="14268"/>
                </a:cubicBezTo>
                <a:cubicBezTo>
                  <a:pt x="7819" y="14058"/>
                  <a:pt x="7961" y="13836"/>
                  <a:pt x="8079" y="13605"/>
                </a:cubicBezTo>
                <a:cubicBezTo>
                  <a:pt x="8093" y="13577"/>
                  <a:pt x="8081" y="13544"/>
                  <a:pt x="8054" y="13530"/>
                </a:cubicBezTo>
                <a:cubicBezTo>
                  <a:pt x="8046" y="13526"/>
                  <a:pt x="8037" y="13524"/>
                  <a:pt x="8029" y="13524"/>
                </a:cubicBezTo>
                <a:close/>
                <a:moveTo>
                  <a:pt x="849" y="14384"/>
                </a:moveTo>
                <a:cubicBezTo>
                  <a:pt x="836" y="14384"/>
                  <a:pt x="823" y="14388"/>
                  <a:pt x="812" y="14398"/>
                </a:cubicBezTo>
                <a:cubicBezTo>
                  <a:pt x="790" y="14418"/>
                  <a:pt x="788" y="14453"/>
                  <a:pt x="807" y="14477"/>
                </a:cubicBezTo>
                <a:cubicBezTo>
                  <a:pt x="978" y="14672"/>
                  <a:pt x="1169" y="14855"/>
                  <a:pt x="1373" y="15020"/>
                </a:cubicBezTo>
                <a:cubicBezTo>
                  <a:pt x="1383" y="15029"/>
                  <a:pt x="1396" y="15033"/>
                  <a:pt x="1407" y="15033"/>
                </a:cubicBezTo>
                <a:cubicBezTo>
                  <a:pt x="1423" y="15033"/>
                  <a:pt x="1439" y="15026"/>
                  <a:pt x="1451" y="15012"/>
                </a:cubicBezTo>
                <a:cubicBezTo>
                  <a:pt x="1470" y="14988"/>
                  <a:pt x="1466" y="14953"/>
                  <a:pt x="1443" y="14934"/>
                </a:cubicBezTo>
                <a:cubicBezTo>
                  <a:pt x="1244" y="14773"/>
                  <a:pt x="1058" y="14594"/>
                  <a:pt x="891" y="14403"/>
                </a:cubicBezTo>
                <a:cubicBezTo>
                  <a:pt x="880" y="14391"/>
                  <a:pt x="864" y="14384"/>
                  <a:pt x="849" y="14384"/>
                </a:cubicBezTo>
                <a:close/>
                <a:moveTo>
                  <a:pt x="7088" y="14749"/>
                </a:moveTo>
                <a:cubicBezTo>
                  <a:pt x="7075" y="14749"/>
                  <a:pt x="7062" y="14753"/>
                  <a:pt x="7051" y="14763"/>
                </a:cubicBezTo>
                <a:cubicBezTo>
                  <a:pt x="6863" y="14934"/>
                  <a:pt x="6659" y="15091"/>
                  <a:pt x="6443" y="15229"/>
                </a:cubicBezTo>
                <a:cubicBezTo>
                  <a:pt x="6416" y="15245"/>
                  <a:pt x="6409" y="15280"/>
                  <a:pt x="6426" y="15306"/>
                </a:cubicBezTo>
                <a:cubicBezTo>
                  <a:pt x="6437" y="15322"/>
                  <a:pt x="6454" y="15331"/>
                  <a:pt x="6472" y="15331"/>
                </a:cubicBezTo>
                <a:cubicBezTo>
                  <a:pt x="6483" y="15331"/>
                  <a:pt x="6493" y="15328"/>
                  <a:pt x="6502" y="15323"/>
                </a:cubicBezTo>
                <a:cubicBezTo>
                  <a:pt x="6723" y="15181"/>
                  <a:pt x="6933" y="15020"/>
                  <a:pt x="7126" y="14845"/>
                </a:cubicBezTo>
                <a:cubicBezTo>
                  <a:pt x="7148" y="14825"/>
                  <a:pt x="7150" y="14790"/>
                  <a:pt x="7129" y="14767"/>
                </a:cubicBezTo>
                <a:cubicBezTo>
                  <a:pt x="7118" y="14755"/>
                  <a:pt x="7103" y="14749"/>
                  <a:pt x="7088" y="14749"/>
                </a:cubicBezTo>
                <a:close/>
                <a:moveTo>
                  <a:pt x="2049" y="15357"/>
                </a:moveTo>
                <a:cubicBezTo>
                  <a:pt x="2030" y="15357"/>
                  <a:pt x="2011" y="15368"/>
                  <a:pt x="2001" y="15386"/>
                </a:cubicBezTo>
                <a:cubicBezTo>
                  <a:pt x="1986" y="15412"/>
                  <a:pt x="1996" y="15447"/>
                  <a:pt x="2023" y="15462"/>
                </a:cubicBezTo>
                <a:cubicBezTo>
                  <a:pt x="2251" y="15590"/>
                  <a:pt x="2492" y="15699"/>
                  <a:pt x="2737" y="15785"/>
                </a:cubicBezTo>
                <a:cubicBezTo>
                  <a:pt x="2743" y="15787"/>
                  <a:pt x="2749" y="15788"/>
                  <a:pt x="2755" y="15788"/>
                </a:cubicBezTo>
                <a:cubicBezTo>
                  <a:pt x="2778" y="15788"/>
                  <a:pt x="2799" y="15775"/>
                  <a:pt x="2808" y="15752"/>
                </a:cubicBezTo>
                <a:cubicBezTo>
                  <a:pt x="2817" y="15723"/>
                  <a:pt x="2802" y="15691"/>
                  <a:pt x="2774" y="15682"/>
                </a:cubicBezTo>
                <a:cubicBezTo>
                  <a:pt x="2535" y="15597"/>
                  <a:pt x="2300" y="15490"/>
                  <a:pt x="2076" y="15364"/>
                </a:cubicBezTo>
                <a:cubicBezTo>
                  <a:pt x="2067" y="15360"/>
                  <a:pt x="2058" y="15357"/>
                  <a:pt x="2049" y="15357"/>
                </a:cubicBezTo>
                <a:close/>
                <a:moveTo>
                  <a:pt x="5786" y="15581"/>
                </a:moveTo>
                <a:cubicBezTo>
                  <a:pt x="5779" y="15581"/>
                  <a:pt x="5772" y="15583"/>
                  <a:pt x="5765" y="15586"/>
                </a:cubicBezTo>
                <a:cubicBezTo>
                  <a:pt x="5528" y="15685"/>
                  <a:pt x="5283" y="15764"/>
                  <a:pt x="5036" y="15819"/>
                </a:cubicBezTo>
                <a:cubicBezTo>
                  <a:pt x="5006" y="15827"/>
                  <a:pt x="4987" y="15857"/>
                  <a:pt x="4995" y="15886"/>
                </a:cubicBezTo>
                <a:cubicBezTo>
                  <a:pt x="5000" y="15912"/>
                  <a:pt x="5023" y="15929"/>
                  <a:pt x="5048" y="15929"/>
                </a:cubicBezTo>
                <a:cubicBezTo>
                  <a:pt x="5052" y="15929"/>
                  <a:pt x="5057" y="15929"/>
                  <a:pt x="5061" y="15928"/>
                </a:cubicBezTo>
                <a:cubicBezTo>
                  <a:pt x="5314" y="15871"/>
                  <a:pt x="5565" y="15790"/>
                  <a:pt x="5808" y="15688"/>
                </a:cubicBezTo>
                <a:cubicBezTo>
                  <a:pt x="5836" y="15675"/>
                  <a:pt x="5849" y="15643"/>
                  <a:pt x="5837" y="15615"/>
                </a:cubicBezTo>
                <a:cubicBezTo>
                  <a:pt x="5829" y="15594"/>
                  <a:pt x="5808" y="15581"/>
                  <a:pt x="5786" y="15581"/>
                </a:cubicBezTo>
                <a:close/>
                <a:moveTo>
                  <a:pt x="3506" y="15870"/>
                </a:moveTo>
                <a:cubicBezTo>
                  <a:pt x="3479" y="15870"/>
                  <a:pt x="3456" y="15890"/>
                  <a:pt x="3451" y="15917"/>
                </a:cubicBezTo>
                <a:cubicBezTo>
                  <a:pt x="3447" y="15947"/>
                  <a:pt x="3467" y="15975"/>
                  <a:pt x="3498" y="15980"/>
                </a:cubicBezTo>
                <a:cubicBezTo>
                  <a:pt x="3701" y="16013"/>
                  <a:pt x="3907" y="16030"/>
                  <a:pt x="4110" y="16032"/>
                </a:cubicBezTo>
                <a:lnTo>
                  <a:pt x="4143" y="16032"/>
                </a:lnTo>
                <a:cubicBezTo>
                  <a:pt x="4189" y="16032"/>
                  <a:pt x="4236" y="16031"/>
                  <a:pt x="4281" y="16030"/>
                </a:cubicBezTo>
                <a:cubicBezTo>
                  <a:pt x="4312" y="16029"/>
                  <a:pt x="4337" y="16003"/>
                  <a:pt x="4335" y="15972"/>
                </a:cubicBezTo>
                <a:cubicBezTo>
                  <a:pt x="4334" y="15943"/>
                  <a:pt x="4314" y="15919"/>
                  <a:pt x="4282" y="15919"/>
                </a:cubicBezTo>
                <a:cubicBezTo>
                  <a:pt x="4281" y="15919"/>
                  <a:pt x="4279" y="15919"/>
                  <a:pt x="4278" y="15919"/>
                </a:cubicBezTo>
                <a:cubicBezTo>
                  <a:pt x="4233" y="15920"/>
                  <a:pt x="4188" y="15921"/>
                  <a:pt x="4143" y="15921"/>
                </a:cubicBezTo>
                <a:lnTo>
                  <a:pt x="4110" y="15921"/>
                </a:lnTo>
                <a:cubicBezTo>
                  <a:pt x="3913" y="15919"/>
                  <a:pt x="3713" y="15903"/>
                  <a:pt x="3515" y="15871"/>
                </a:cubicBezTo>
                <a:cubicBezTo>
                  <a:pt x="3512" y="15870"/>
                  <a:pt x="3509" y="15870"/>
                  <a:pt x="3506" y="1587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49" name="Google Shape;449;p17"/>
          <p:cNvGrpSpPr/>
          <p:nvPr/>
        </p:nvGrpSpPr>
        <p:grpSpPr>
          <a:xfrm rot="8627988">
            <a:off x="7778674" y="237617"/>
            <a:ext cx="243106" cy="220218"/>
            <a:chOff x="1640475" y="1197075"/>
            <a:chExt cx="55475" cy="50250"/>
          </a:xfrm>
        </p:grpSpPr>
        <p:sp>
          <p:nvSpPr>
            <p:cNvPr id="450" name="Google Shape;450;p17"/>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17"/>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17"/>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3" name="Google Shape;453;p17"/>
          <p:cNvSpPr/>
          <p:nvPr/>
        </p:nvSpPr>
        <p:spPr>
          <a:xfrm>
            <a:off x="0" y="292884"/>
            <a:ext cx="559644" cy="827407"/>
          </a:xfrm>
          <a:custGeom>
            <a:avLst/>
            <a:gdLst/>
            <a:ahLst/>
            <a:cxnLst/>
            <a:rect l="l" t="t" r="r" b="b"/>
            <a:pathLst>
              <a:path w="10628" h="15713" extrusionOk="0">
                <a:moveTo>
                  <a:pt x="9154" y="0"/>
                </a:moveTo>
                <a:cubicBezTo>
                  <a:pt x="9141" y="0"/>
                  <a:pt x="9128" y="5"/>
                  <a:pt x="9118" y="14"/>
                </a:cubicBezTo>
                <a:cubicBezTo>
                  <a:pt x="9094" y="34"/>
                  <a:pt x="9092" y="69"/>
                  <a:pt x="9112" y="93"/>
                </a:cubicBezTo>
                <a:cubicBezTo>
                  <a:pt x="9278" y="281"/>
                  <a:pt x="9433" y="486"/>
                  <a:pt x="9574" y="703"/>
                </a:cubicBezTo>
                <a:cubicBezTo>
                  <a:pt x="9585" y="719"/>
                  <a:pt x="9602" y="727"/>
                  <a:pt x="9620" y="727"/>
                </a:cubicBezTo>
                <a:cubicBezTo>
                  <a:pt x="9631" y="727"/>
                  <a:pt x="9641" y="725"/>
                  <a:pt x="9651" y="719"/>
                </a:cubicBezTo>
                <a:cubicBezTo>
                  <a:pt x="9677" y="703"/>
                  <a:pt x="9684" y="668"/>
                  <a:pt x="9667" y="642"/>
                </a:cubicBezTo>
                <a:cubicBezTo>
                  <a:pt x="9524" y="421"/>
                  <a:pt x="9366" y="212"/>
                  <a:pt x="9196" y="19"/>
                </a:cubicBezTo>
                <a:cubicBezTo>
                  <a:pt x="9185" y="6"/>
                  <a:pt x="9169" y="0"/>
                  <a:pt x="9154" y="0"/>
                </a:cubicBezTo>
                <a:close/>
                <a:moveTo>
                  <a:pt x="9994" y="1294"/>
                </a:moveTo>
                <a:cubicBezTo>
                  <a:pt x="9986" y="1294"/>
                  <a:pt x="9978" y="1296"/>
                  <a:pt x="9970" y="1299"/>
                </a:cubicBezTo>
                <a:cubicBezTo>
                  <a:pt x="9943" y="1312"/>
                  <a:pt x="9931" y="1345"/>
                  <a:pt x="9944" y="1373"/>
                </a:cubicBezTo>
                <a:cubicBezTo>
                  <a:pt x="10050" y="1602"/>
                  <a:pt x="10143" y="1843"/>
                  <a:pt x="10220" y="2087"/>
                </a:cubicBezTo>
                <a:cubicBezTo>
                  <a:pt x="10228" y="2111"/>
                  <a:pt x="10250" y="2126"/>
                  <a:pt x="10274" y="2126"/>
                </a:cubicBezTo>
                <a:cubicBezTo>
                  <a:pt x="10279" y="2126"/>
                  <a:pt x="10284" y="2125"/>
                  <a:pt x="10291" y="2124"/>
                </a:cubicBezTo>
                <a:cubicBezTo>
                  <a:pt x="10320" y="2114"/>
                  <a:pt x="10336" y="2083"/>
                  <a:pt x="10327" y="2054"/>
                </a:cubicBezTo>
                <a:cubicBezTo>
                  <a:pt x="10248" y="1805"/>
                  <a:pt x="10154" y="1561"/>
                  <a:pt x="10044" y="1326"/>
                </a:cubicBezTo>
                <a:cubicBezTo>
                  <a:pt x="10035" y="1306"/>
                  <a:pt x="10015" y="1294"/>
                  <a:pt x="9994" y="1294"/>
                </a:cubicBezTo>
                <a:close/>
                <a:moveTo>
                  <a:pt x="10459" y="2766"/>
                </a:moveTo>
                <a:cubicBezTo>
                  <a:pt x="10456" y="2766"/>
                  <a:pt x="10452" y="2766"/>
                  <a:pt x="10449" y="2767"/>
                </a:cubicBezTo>
                <a:cubicBezTo>
                  <a:pt x="10418" y="2772"/>
                  <a:pt x="10399" y="2801"/>
                  <a:pt x="10404" y="2831"/>
                </a:cubicBezTo>
                <a:cubicBezTo>
                  <a:pt x="10449" y="3078"/>
                  <a:pt x="10482" y="3334"/>
                  <a:pt x="10500" y="3593"/>
                </a:cubicBezTo>
                <a:cubicBezTo>
                  <a:pt x="10502" y="3621"/>
                  <a:pt x="10526" y="3644"/>
                  <a:pt x="10556" y="3644"/>
                </a:cubicBezTo>
                <a:lnTo>
                  <a:pt x="10559" y="3644"/>
                </a:lnTo>
                <a:cubicBezTo>
                  <a:pt x="10590" y="3642"/>
                  <a:pt x="10612" y="3615"/>
                  <a:pt x="10610" y="3585"/>
                </a:cubicBezTo>
                <a:cubicBezTo>
                  <a:pt x="10592" y="3322"/>
                  <a:pt x="10559" y="3062"/>
                  <a:pt x="10513" y="2811"/>
                </a:cubicBezTo>
                <a:cubicBezTo>
                  <a:pt x="10508" y="2784"/>
                  <a:pt x="10485" y="2766"/>
                  <a:pt x="10459" y="2766"/>
                </a:cubicBezTo>
                <a:close/>
                <a:moveTo>
                  <a:pt x="10573" y="4306"/>
                </a:moveTo>
                <a:cubicBezTo>
                  <a:pt x="10546" y="4306"/>
                  <a:pt x="10516" y="4330"/>
                  <a:pt x="10515" y="4361"/>
                </a:cubicBezTo>
                <a:cubicBezTo>
                  <a:pt x="10509" y="4612"/>
                  <a:pt x="10490" y="4869"/>
                  <a:pt x="10459" y="5127"/>
                </a:cubicBezTo>
                <a:cubicBezTo>
                  <a:pt x="10455" y="5158"/>
                  <a:pt x="10477" y="5185"/>
                  <a:pt x="10508" y="5189"/>
                </a:cubicBezTo>
                <a:lnTo>
                  <a:pt x="10514" y="5189"/>
                </a:lnTo>
                <a:cubicBezTo>
                  <a:pt x="10542" y="5189"/>
                  <a:pt x="10565" y="5168"/>
                  <a:pt x="10569" y="5141"/>
                </a:cubicBezTo>
                <a:cubicBezTo>
                  <a:pt x="10600" y="4879"/>
                  <a:pt x="10620" y="4618"/>
                  <a:pt x="10626" y="4364"/>
                </a:cubicBezTo>
                <a:cubicBezTo>
                  <a:pt x="10627" y="4333"/>
                  <a:pt x="10604" y="4307"/>
                  <a:pt x="10573" y="4306"/>
                </a:cubicBezTo>
                <a:close/>
                <a:moveTo>
                  <a:pt x="10392" y="5842"/>
                </a:moveTo>
                <a:cubicBezTo>
                  <a:pt x="10366" y="5842"/>
                  <a:pt x="10342" y="5860"/>
                  <a:pt x="10337" y="5886"/>
                </a:cubicBezTo>
                <a:cubicBezTo>
                  <a:pt x="10329" y="5923"/>
                  <a:pt x="10322" y="5959"/>
                  <a:pt x="10314" y="5994"/>
                </a:cubicBezTo>
                <a:cubicBezTo>
                  <a:pt x="10268" y="6208"/>
                  <a:pt x="10215" y="6424"/>
                  <a:pt x="10156" y="6634"/>
                </a:cubicBezTo>
                <a:cubicBezTo>
                  <a:pt x="10148" y="6664"/>
                  <a:pt x="10165" y="6695"/>
                  <a:pt x="10195" y="6702"/>
                </a:cubicBezTo>
                <a:cubicBezTo>
                  <a:pt x="10200" y="6705"/>
                  <a:pt x="10204" y="6705"/>
                  <a:pt x="10210" y="6705"/>
                </a:cubicBezTo>
                <a:cubicBezTo>
                  <a:pt x="10234" y="6705"/>
                  <a:pt x="10257" y="6689"/>
                  <a:pt x="10263" y="6664"/>
                </a:cubicBezTo>
                <a:cubicBezTo>
                  <a:pt x="10323" y="6451"/>
                  <a:pt x="10377" y="6233"/>
                  <a:pt x="10423" y="6018"/>
                </a:cubicBezTo>
                <a:cubicBezTo>
                  <a:pt x="10431" y="5981"/>
                  <a:pt x="10438" y="5945"/>
                  <a:pt x="10446" y="5909"/>
                </a:cubicBezTo>
                <a:cubicBezTo>
                  <a:pt x="10452" y="5878"/>
                  <a:pt x="10432" y="5849"/>
                  <a:pt x="10402" y="5842"/>
                </a:cubicBezTo>
                <a:cubicBezTo>
                  <a:pt x="10399" y="5842"/>
                  <a:pt x="10395" y="5842"/>
                  <a:pt x="10392" y="5842"/>
                </a:cubicBezTo>
                <a:close/>
                <a:moveTo>
                  <a:pt x="2671" y="7727"/>
                </a:moveTo>
                <a:cubicBezTo>
                  <a:pt x="2645" y="7727"/>
                  <a:pt x="2616" y="7750"/>
                  <a:pt x="2615" y="7780"/>
                </a:cubicBezTo>
                <a:cubicBezTo>
                  <a:pt x="2615" y="7811"/>
                  <a:pt x="2639" y="7837"/>
                  <a:pt x="2670" y="7838"/>
                </a:cubicBezTo>
                <a:cubicBezTo>
                  <a:pt x="2904" y="7844"/>
                  <a:pt x="3138" y="7936"/>
                  <a:pt x="3346" y="8101"/>
                </a:cubicBezTo>
                <a:cubicBezTo>
                  <a:pt x="3356" y="8109"/>
                  <a:pt x="3368" y="8113"/>
                  <a:pt x="3380" y="8113"/>
                </a:cubicBezTo>
                <a:cubicBezTo>
                  <a:pt x="3396" y="8113"/>
                  <a:pt x="3413" y="8106"/>
                  <a:pt x="3424" y="8092"/>
                </a:cubicBezTo>
                <a:cubicBezTo>
                  <a:pt x="3442" y="8068"/>
                  <a:pt x="3439" y="8032"/>
                  <a:pt x="3414" y="8014"/>
                </a:cubicBezTo>
                <a:cubicBezTo>
                  <a:pt x="3188" y="7834"/>
                  <a:pt x="2931" y="7734"/>
                  <a:pt x="2673" y="7727"/>
                </a:cubicBezTo>
                <a:cubicBezTo>
                  <a:pt x="2672" y="7727"/>
                  <a:pt x="2672" y="7727"/>
                  <a:pt x="2671" y="7727"/>
                </a:cubicBezTo>
                <a:close/>
                <a:moveTo>
                  <a:pt x="9973" y="7330"/>
                </a:moveTo>
                <a:cubicBezTo>
                  <a:pt x="9950" y="7330"/>
                  <a:pt x="9929" y="7344"/>
                  <a:pt x="9921" y="7367"/>
                </a:cubicBezTo>
                <a:cubicBezTo>
                  <a:pt x="9834" y="7607"/>
                  <a:pt x="9736" y="7848"/>
                  <a:pt x="9632" y="8081"/>
                </a:cubicBezTo>
                <a:cubicBezTo>
                  <a:pt x="9619" y="8108"/>
                  <a:pt x="9632" y="8141"/>
                  <a:pt x="9659" y="8153"/>
                </a:cubicBezTo>
                <a:cubicBezTo>
                  <a:pt x="9667" y="8157"/>
                  <a:pt x="9674" y="8159"/>
                  <a:pt x="9682" y="8159"/>
                </a:cubicBezTo>
                <a:cubicBezTo>
                  <a:pt x="9703" y="8159"/>
                  <a:pt x="9724" y="8147"/>
                  <a:pt x="9733" y="8125"/>
                </a:cubicBezTo>
                <a:cubicBezTo>
                  <a:pt x="9839" y="7890"/>
                  <a:pt x="9937" y="7648"/>
                  <a:pt x="10025" y="7405"/>
                </a:cubicBezTo>
                <a:cubicBezTo>
                  <a:pt x="10035" y="7377"/>
                  <a:pt x="10021" y="7344"/>
                  <a:pt x="9992" y="7334"/>
                </a:cubicBezTo>
                <a:cubicBezTo>
                  <a:pt x="9985" y="7331"/>
                  <a:pt x="9979" y="7330"/>
                  <a:pt x="9973" y="7330"/>
                </a:cubicBezTo>
                <a:close/>
                <a:moveTo>
                  <a:pt x="1957" y="7977"/>
                </a:moveTo>
                <a:cubicBezTo>
                  <a:pt x="1944" y="7977"/>
                  <a:pt x="1932" y="7981"/>
                  <a:pt x="1922" y="7990"/>
                </a:cubicBezTo>
                <a:cubicBezTo>
                  <a:pt x="1716" y="8153"/>
                  <a:pt x="1552" y="8384"/>
                  <a:pt x="1461" y="8637"/>
                </a:cubicBezTo>
                <a:cubicBezTo>
                  <a:pt x="1452" y="8666"/>
                  <a:pt x="1467" y="8698"/>
                  <a:pt x="1496" y="8709"/>
                </a:cubicBezTo>
                <a:cubicBezTo>
                  <a:pt x="1502" y="8711"/>
                  <a:pt x="1507" y="8712"/>
                  <a:pt x="1514" y="8712"/>
                </a:cubicBezTo>
                <a:cubicBezTo>
                  <a:pt x="1537" y="8712"/>
                  <a:pt x="1559" y="8697"/>
                  <a:pt x="1566" y="8674"/>
                </a:cubicBezTo>
                <a:cubicBezTo>
                  <a:pt x="1649" y="8441"/>
                  <a:pt x="1800" y="8228"/>
                  <a:pt x="1991" y="8076"/>
                </a:cubicBezTo>
                <a:cubicBezTo>
                  <a:pt x="2015" y="8057"/>
                  <a:pt x="2019" y="8022"/>
                  <a:pt x="2000" y="7998"/>
                </a:cubicBezTo>
                <a:cubicBezTo>
                  <a:pt x="1989" y="7984"/>
                  <a:pt x="1973" y="7977"/>
                  <a:pt x="1957" y="7977"/>
                </a:cubicBezTo>
                <a:close/>
                <a:moveTo>
                  <a:pt x="3845" y="8611"/>
                </a:moveTo>
                <a:cubicBezTo>
                  <a:pt x="3837" y="8611"/>
                  <a:pt x="3830" y="8612"/>
                  <a:pt x="3822" y="8616"/>
                </a:cubicBezTo>
                <a:cubicBezTo>
                  <a:pt x="3795" y="8627"/>
                  <a:pt x="3782" y="8661"/>
                  <a:pt x="3794" y="8688"/>
                </a:cubicBezTo>
                <a:cubicBezTo>
                  <a:pt x="3888" y="8903"/>
                  <a:pt x="3943" y="9150"/>
                  <a:pt x="3960" y="9421"/>
                </a:cubicBezTo>
                <a:cubicBezTo>
                  <a:pt x="3962" y="9450"/>
                  <a:pt x="3987" y="9472"/>
                  <a:pt x="4016" y="9472"/>
                </a:cubicBezTo>
                <a:lnTo>
                  <a:pt x="4019" y="9472"/>
                </a:lnTo>
                <a:cubicBezTo>
                  <a:pt x="4050" y="9470"/>
                  <a:pt x="4073" y="9445"/>
                  <a:pt x="4071" y="9414"/>
                </a:cubicBezTo>
                <a:cubicBezTo>
                  <a:pt x="4053" y="9130"/>
                  <a:pt x="3994" y="8871"/>
                  <a:pt x="3896" y="8645"/>
                </a:cubicBezTo>
                <a:cubicBezTo>
                  <a:pt x="3887" y="8624"/>
                  <a:pt x="3866" y="8611"/>
                  <a:pt x="3845" y="8611"/>
                </a:cubicBezTo>
                <a:close/>
                <a:moveTo>
                  <a:pt x="9339" y="8741"/>
                </a:moveTo>
                <a:cubicBezTo>
                  <a:pt x="9320" y="8741"/>
                  <a:pt x="9301" y="8752"/>
                  <a:pt x="9291" y="8771"/>
                </a:cubicBezTo>
                <a:cubicBezTo>
                  <a:pt x="9196" y="8946"/>
                  <a:pt x="9094" y="9121"/>
                  <a:pt x="8990" y="9290"/>
                </a:cubicBezTo>
                <a:cubicBezTo>
                  <a:pt x="8960" y="9338"/>
                  <a:pt x="8930" y="9385"/>
                  <a:pt x="8900" y="9433"/>
                </a:cubicBezTo>
                <a:cubicBezTo>
                  <a:pt x="8883" y="9459"/>
                  <a:pt x="8890" y="9493"/>
                  <a:pt x="8916" y="9510"/>
                </a:cubicBezTo>
                <a:cubicBezTo>
                  <a:pt x="8926" y="9515"/>
                  <a:pt x="8936" y="9518"/>
                  <a:pt x="8946" y="9518"/>
                </a:cubicBezTo>
                <a:cubicBezTo>
                  <a:pt x="8964" y="9518"/>
                  <a:pt x="8982" y="9509"/>
                  <a:pt x="8993" y="9493"/>
                </a:cubicBezTo>
                <a:cubicBezTo>
                  <a:pt x="9024" y="9445"/>
                  <a:pt x="9055" y="9397"/>
                  <a:pt x="9085" y="9349"/>
                </a:cubicBezTo>
                <a:cubicBezTo>
                  <a:pt x="9190" y="9178"/>
                  <a:pt x="9293" y="9000"/>
                  <a:pt x="9389" y="8823"/>
                </a:cubicBezTo>
                <a:cubicBezTo>
                  <a:pt x="9403" y="8796"/>
                  <a:pt x="9393" y="8762"/>
                  <a:pt x="9367" y="8748"/>
                </a:cubicBezTo>
                <a:cubicBezTo>
                  <a:pt x="9358" y="8743"/>
                  <a:pt x="9349" y="8741"/>
                  <a:pt x="9339" y="8741"/>
                </a:cubicBezTo>
                <a:close/>
                <a:moveTo>
                  <a:pt x="1463" y="9364"/>
                </a:moveTo>
                <a:cubicBezTo>
                  <a:pt x="1460" y="9364"/>
                  <a:pt x="1456" y="9364"/>
                  <a:pt x="1453" y="9365"/>
                </a:cubicBezTo>
                <a:cubicBezTo>
                  <a:pt x="1422" y="9370"/>
                  <a:pt x="1403" y="9399"/>
                  <a:pt x="1408" y="9429"/>
                </a:cubicBezTo>
                <a:cubicBezTo>
                  <a:pt x="1454" y="9678"/>
                  <a:pt x="1557" y="9931"/>
                  <a:pt x="1705" y="10162"/>
                </a:cubicBezTo>
                <a:cubicBezTo>
                  <a:pt x="1716" y="10179"/>
                  <a:pt x="1734" y="10187"/>
                  <a:pt x="1752" y="10187"/>
                </a:cubicBezTo>
                <a:cubicBezTo>
                  <a:pt x="1763" y="10187"/>
                  <a:pt x="1773" y="10184"/>
                  <a:pt x="1782" y="10179"/>
                </a:cubicBezTo>
                <a:cubicBezTo>
                  <a:pt x="1808" y="10162"/>
                  <a:pt x="1815" y="10127"/>
                  <a:pt x="1799" y="10102"/>
                </a:cubicBezTo>
                <a:cubicBezTo>
                  <a:pt x="1657" y="9883"/>
                  <a:pt x="1560" y="9643"/>
                  <a:pt x="1517" y="9409"/>
                </a:cubicBezTo>
                <a:cubicBezTo>
                  <a:pt x="1512" y="9382"/>
                  <a:pt x="1489" y="9364"/>
                  <a:pt x="1463" y="9364"/>
                </a:cubicBezTo>
                <a:close/>
                <a:moveTo>
                  <a:pt x="8495" y="10036"/>
                </a:moveTo>
                <a:cubicBezTo>
                  <a:pt x="8479" y="10036"/>
                  <a:pt x="8463" y="10043"/>
                  <a:pt x="8451" y="10057"/>
                </a:cubicBezTo>
                <a:cubicBezTo>
                  <a:pt x="8285" y="10264"/>
                  <a:pt x="8112" y="10454"/>
                  <a:pt x="7934" y="10621"/>
                </a:cubicBezTo>
                <a:cubicBezTo>
                  <a:pt x="7913" y="10642"/>
                  <a:pt x="7912" y="10678"/>
                  <a:pt x="7932" y="10700"/>
                </a:cubicBezTo>
                <a:cubicBezTo>
                  <a:pt x="7944" y="10711"/>
                  <a:pt x="7958" y="10717"/>
                  <a:pt x="7973" y="10717"/>
                </a:cubicBezTo>
                <a:cubicBezTo>
                  <a:pt x="7987" y="10717"/>
                  <a:pt x="8000" y="10712"/>
                  <a:pt x="8011" y="10702"/>
                </a:cubicBezTo>
                <a:cubicBezTo>
                  <a:pt x="8191" y="10531"/>
                  <a:pt x="8368" y="10338"/>
                  <a:pt x="8539" y="10126"/>
                </a:cubicBezTo>
                <a:cubicBezTo>
                  <a:pt x="8558" y="10102"/>
                  <a:pt x="8554" y="10068"/>
                  <a:pt x="8530" y="10048"/>
                </a:cubicBezTo>
                <a:cubicBezTo>
                  <a:pt x="8520" y="10040"/>
                  <a:pt x="8507" y="10036"/>
                  <a:pt x="8495" y="10036"/>
                </a:cubicBezTo>
                <a:close/>
                <a:moveTo>
                  <a:pt x="3979" y="10133"/>
                </a:moveTo>
                <a:cubicBezTo>
                  <a:pt x="3952" y="10133"/>
                  <a:pt x="3929" y="10154"/>
                  <a:pt x="3925" y="10182"/>
                </a:cubicBezTo>
                <a:lnTo>
                  <a:pt x="3920" y="10220"/>
                </a:lnTo>
                <a:cubicBezTo>
                  <a:pt x="3884" y="10457"/>
                  <a:pt x="3835" y="10698"/>
                  <a:pt x="3773" y="10933"/>
                </a:cubicBezTo>
                <a:cubicBezTo>
                  <a:pt x="3765" y="10963"/>
                  <a:pt x="3783" y="10993"/>
                  <a:pt x="3813" y="11000"/>
                </a:cubicBezTo>
                <a:cubicBezTo>
                  <a:pt x="3817" y="11002"/>
                  <a:pt x="3822" y="11002"/>
                  <a:pt x="3827" y="11002"/>
                </a:cubicBezTo>
                <a:cubicBezTo>
                  <a:pt x="3851" y="11002"/>
                  <a:pt x="3874" y="10986"/>
                  <a:pt x="3881" y="10961"/>
                </a:cubicBezTo>
                <a:cubicBezTo>
                  <a:pt x="3944" y="10721"/>
                  <a:pt x="3994" y="10478"/>
                  <a:pt x="4030" y="10236"/>
                </a:cubicBezTo>
                <a:lnTo>
                  <a:pt x="4035" y="10197"/>
                </a:lnTo>
                <a:cubicBezTo>
                  <a:pt x="4039" y="10166"/>
                  <a:pt x="4018" y="10138"/>
                  <a:pt x="3987" y="10134"/>
                </a:cubicBezTo>
                <a:cubicBezTo>
                  <a:pt x="3984" y="10133"/>
                  <a:pt x="3982" y="10133"/>
                  <a:pt x="3979" y="10133"/>
                </a:cubicBezTo>
                <a:close/>
                <a:moveTo>
                  <a:pt x="2272" y="10644"/>
                </a:moveTo>
                <a:cubicBezTo>
                  <a:pt x="2256" y="10644"/>
                  <a:pt x="2239" y="10651"/>
                  <a:pt x="2228" y="10665"/>
                </a:cubicBezTo>
                <a:cubicBezTo>
                  <a:pt x="2209" y="10689"/>
                  <a:pt x="2214" y="10725"/>
                  <a:pt x="2237" y="10744"/>
                </a:cubicBezTo>
                <a:cubicBezTo>
                  <a:pt x="2429" y="10898"/>
                  <a:pt x="2647" y="11033"/>
                  <a:pt x="2903" y="11158"/>
                </a:cubicBezTo>
                <a:cubicBezTo>
                  <a:pt x="2911" y="11163"/>
                  <a:pt x="2920" y="11164"/>
                  <a:pt x="2927" y="11164"/>
                </a:cubicBezTo>
                <a:cubicBezTo>
                  <a:pt x="2947" y="11164"/>
                  <a:pt x="2968" y="11153"/>
                  <a:pt x="2977" y="11133"/>
                </a:cubicBezTo>
                <a:cubicBezTo>
                  <a:pt x="2990" y="11105"/>
                  <a:pt x="2979" y="11072"/>
                  <a:pt x="2952" y="11058"/>
                </a:cubicBezTo>
                <a:cubicBezTo>
                  <a:pt x="2703" y="10937"/>
                  <a:pt x="2492" y="10806"/>
                  <a:pt x="2306" y="10656"/>
                </a:cubicBezTo>
                <a:cubicBezTo>
                  <a:pt x="2296" y="10648"/>
                  <a:pt x="2284" y="10644"/>
                  <a:pt x="2272" y="10644"/>
                </a:cubicBezTo>
                <a:close/>
                <a:moveTo>
                  <a:pt x="7368" y="11087"/>
                </a:moveTo>
                <a:cubicBezTo>
                  <a:pt x="7358" y="11087"/>
                  <a:pt x="7347" y="11090"/>
                  <a:pt x="7338" y="11096"/>
                </a:cubicBezTo>
                <a:cubicBezTo>
                  <a:pt x="7119" y="11238"/>
                  <a:pt x="6892" y="11355"/>
                  <a:pt x="6661" y="11440"/>
                </a:cubicBezTo>
                <a:cubicBezTo>
                  <a:pt x="6632" y="11451"/>
                  <a:pt x="6617" y="11484"/>
                  <a:pt x="6628" y="11512"/>
                </a:cubicBezTo>
                <a:cubicBezTo>
                  <a:pt x="6636" y="11534"/>
                  <a:pt x="6658" y="11548"/>
                  <a:pt x="6680" y="11548"/>
                </a:cubicBezTo>
                <a:cubicBezTo>
                  <a:pt x="6686" y="11548"/>
                  <a:pt x="6693" y="11547"/>
                  <a:pt x="6699" y="11545"/>
                </a:cubicBezTo>
                <a:cubicBezTo>
                  <a:pt x="6939" y="11456"/>
                  <a:pt x="7174" y="11337"/>
                  <a:pt x="7399" y="11189"/>
                </a:cubicBezTo>
                <a:cubicBezTo>
                  <a:pt x="7425" y="11172"/>
                  <a:pt x="7432" y="11138"/>
                  <a:pt x="7415" y="11112"/>
                </a:cubicBezTo>
                <a:cubicBezTo>
                  <a:pt x="7404" y="11096"/>
                  <a:pt x="7386" y="11087"/>
                  <a:pt x="7368" y="11087"/>
                </a:cubicBezTo>
                <a:close/>
                <a:moveTo>
                  <a:pt x="3646" y="11340"/>
                </a:moveTo>
                <a:cubicBezTo>
                  <a:pt x="3622" y="11340"/>
                  <a:pt x="3600" y="11355"/>
                  <a:pt x="3593" y="11378"/>
                </a:cubicBezTo>
                <a:cubicBezTo>
                  <a:pt x="3583" y="11407"/>
                  <a:pt x="3599" y="11439"/>
                  <a:pt x="3628" y="11449"/>
                </a:cubicBezTo>
                <a:cubicBezTo>
                  <a:pt x="3882" y="11533"/>
                  <a:pt x="4135" y="11602"/>
                  <a:pt x="4380" y="11653"/>
                </a:cubicBezTo>
                <a:cubicBezTo>
                  <a:pt x="4384" y="11653"/>
                  <a:pt x="4389" y="11654"/>
                  <a:pt x="4392" y="11654"/>
                </a:cubicBezTo>
                <a:cubicBezTo>
                  <a:pt x="4417" y="11654"/>
                  <a:pt x="4441" y="11636"/>
                  <a:pt x="4446" y="11609"/>
                </a:cubicBezTo>
                <a:cubicBezTo>
                  <a:pt x="4453" y="11579"/>
                  <a:pt x="4433" y="11550"/>
                  <a:pt x="4404" y="11544"/>
                </a:cubicBezTo>
                <a:cubicBezTo>
                  <a:pt x="4163" y="11494"/>
                  <a:pt x="3913" y="11426"/>
                  <a:pt x="3663" y="11343"/>
                </a:cubicBezTo>
                <a:cubicBezTo>
                  <a:pt x="3657" y="11341"/>
                  <a:pt x="3651" y="11340"/>
                  <a:pt x="3646" y="11340"/>
                </a:cubicBezTo>
                <a:close/>
                <a:moveTo>
                  <a:pt x="5932" y="11621"/>
                </a:moveTo>
                <a:cubicBezTo>
                  <a:pt x="5929" y="11621"/>
                  <a:pt x="5926" y="11622"/>
                  <a:pt x="5924" y="11622"/>
                </a:cubicBezTo>
                <a:cubicBezTo>
                  <a:pt x="5757" y="11643"/>
                  <a:pt x="5584" y="11653"/>
                  <a:pt x="5409" y="11653"/>
                </a:cubicBezTo>
                <a:cubicBezTo>
                  <a:pt x="5326" y="11653"/>
                  <a:pt x="5244" y="11651"/>
                  <a:pt x="5161" y="11646"/>
                </a:cubicBezTo>
                <a:cubicBezTo>
                  <a:pt x="5160" y="11646"/>
                  <a:pt x="5158" y="11646"/>
                  <a:pt x="5157" y="11646"/>
                </a:cubicBezTo>
                <a:cubicBezTo>
                  <a:pt x="5128" y="11646"/>
                  <a:pt x="5104" y="11669"/>
                  <a:pt x="5102" y="11699"/>
                </a:cubicBezTo>
                <a:cubicBezTo>
                  <a:pt x="5101" y="11729"/>
                  <a:pt x="5125" y="11755"/>
                  <a:pt x="5155" y="11758"/>
                </a:cubicBezTo>
                <a:cubicBezTo>
                  <a:pt x="5242" y="11762"/>
                  <a:pt x="5330" y="11765"/>
                  <a:pt x="5417" y="11765"/>
                </a:cubicBezTo>
                <a:cubicBezTo>
                  <a:pt x="5595" y="11765"/>
                  <a:pt x="5770" y="11753"/>
                  <a:pt x="5938" y="11732"/>
                </a:cubicBezTo>
                <a:cubicBezTo>
                  <a:pt x="5967" y="11728"/>
                  <a:pt x="5990" y="11700"/>
                  <a:pt x="5986" y="11670"/>
                </a:cubicBezTo>
                <a:cubicBezTo>
                  <a:pt x="5982" y="11642"/>
                  <a:pt x="5959" y="11621"/>
                  <a:pt x="5932" y="11621"/>
                </a:cubicBezTo>
                <a:close/>
                <a:moveTo>
                  <a:pt x="3586" y="11626"/>
                </a:moveTo>
                <a:cubicBezTo>
                  <a:pt x="3563" y="11626"/>
                  <a:pt x="3542" y="11639"/>
                  <a:pt x="3533" y="11661"/>
                </a:cubicBezTo>
                <a:cubicBezTo>
                  <a:pt x="3441" y="11895"/>
                  <a:pt x="3333" y="12130"/>
                  <a:pt x="3213" y="12358"/>
                </a:cubicBezTo>
                <a:cubicBezTo>
                  <a:pt x="3198" y="12386"/>
                  <a:pt x="3209" y="12419"/>
                  <a:pt x="3237" y="12434"/>
                </a:cubicBezTo>
                <a:cubicBezTo>
                  <a:pt x="3244" y="12438"/>
                  <a:pt x="3254" y="12440"/>
                  <a:pt x="3263" y="12440"/>
                </a:cubicBezTo>
                <a:cubicBezTo>
                  <a:pt x="3282" y="12440"/>
                  <a:pt x="3302" y="12430"/>
                  <a:pt x="3312" y="12410"/>
                </a:cubicBezTo>
                <a:cubicBezTo>
                  <a:pt x="3434" y="12178"/>
                  <a:pt x="3542" y="11940"/>
                  <a:pt x="3636" y="11702"/>
                </a:cubicBezTo>
                <a:cubicBezTo>
                  <a:pt x="3648" y="11673"/>
                  <a:pt x="3634" y="11641"/>
                  <a:pt x="3606" y="11629"/>
                </a:cubicBezTo>
                <a:cubicBezTo>
                  <a:pt x="3599" y="11627"/>
                  <a:pt x="3592" y="11626"/>
                  <a:pt x="3586" y="11626"/>
                </a:cubicBezTo>
                <a:close/>
                <a:moveTo>
                  <a:pt x="2869" y="12994"/>
                </a:moveTo>
                <a:cubicBezTo>
                  <a:pt x="2850" y="12994"/>
                  <a:pt x="2832" y="13003"/>
                  <a:pt x="2821" y="13019"/>
                </a:cubicBezTo>
                <a:cubicBezTo>
                  <a:pt x="2683" y="13230"/>
                  <a:pt x="2530" y="13438"/>
                  <a:pt x="2367" y="13639"/>
                </a:cubicBezTo>
                <a:cubicBezTo>
                  <a:pt x="2348" y="13662"/>
                  <a:pt x="2352" y="13698"/>
                  <a:pt x="2376" y="13717"/>
                </a:cubicBezTo>
                <a:cubicBezTo>
                  <a:pt x="2387" y="13725"/>
                  <a:pt x="2398" y="13730"/>
                  <a:pt x="2411" y="13730"/>
                </a:cubicBezTo>
                <a:cubicBezTo>
                  <a:pt x="2427" y="13730"/>
                  <a:pt x="2443" y="13722"/>
                  <a:pt x="2454" y="13708"/>
                </a:cubicBezTo>
                <a:cubicBezTo>
                  <a:pt x="2618" y="13505"/>
                  <a:pt x="2773" y="13294"/>
                  <a:pt x="2914" y="13080"/>
                </a:cubicBezTo>
                <a:cubicBezTo>
                  <a:pt x="2931" y="13054"/>
                  <a:pt x="2925" y="13020"/>
                  <a:pt x="2899" y="13003"/>
                </a:cubicBezTo>
                <a:cubicBezTo>
                  <a:pt x="2890" y="12997"/>
                  <a:pt x="2879" y="12994"/>
                  <a:pt x="2869" y="12994"/>
                </a:cubicBezTo>
                <a:close/>
                <a:moveTo>
                  <a:pt x="1898" y="14197"/>
                </a:moveTo>
                <a:cubicBezTo>
                  <a:pt x="1883" y="14197"/>
                  <a:pt x="1869" y="14203"/>
                  <a:pt x="1858" y="14214"/>
                </a:cubicBezTo>
                <a:cubicBezTo>
                  <a:pt x="1680" y="14396"/>
                  <a:pt x="1492" y="14575"/>
                  <a:pt x="1299" y="14742"/>
                </a:cubicBezTo>
                <a:cubicBezTo>
                  <a:pt x="1276" y="14763"/>
                  <a:pt x="1273" y="14797"/>
                  <a:pt x="1294" y="14820"/>
                </a:cubicBezTo>
                <a:cubicBezTo>
                  <a:pt x="1304" y="14833"/>
                  <a:pt x="1319" y="14840"/>
                  <a:pt x="1335" y="14840"/>
                </a:cubicBezTo>
                <a:cubicBezTo>
                  <a:pt x="1348" y="14840"/>
                  <a:pt x="1361" y="14835"/>
                  <a:pt x="1372" y="14826"/>
                </a:cubicBezTo>
                <a:cubicBezTo>
                  <a:pt x="1567" y="14656"/>
                  <a:pt x="1758" y="14476"/>
                  <a:pt x="1937" y="14292"/>
                </a:cubicBezTo>
                <a:cubicBezTo>
                  <a:pt x="1958" y="14269"/>
                  <a:pt x="1958" y="14234"/>
                  <a:pt x="1936" y="14212"/>
                </a:cubicBezTo>
                <a:cubicBezTo>
                  <a:pt x="1925" y="14202"/>
                  <a:pt x="1912" y="14197"/>
                  <a:pt x="1898" y="14197"/>
                </a:cubicBezTo>
                <a:close/>
                <a:moveTo>
                  <a:pt x="729" y="15209"/>
                </a:moveTo>
                <a:cubicBezTo>
                  <a:pt x="718" y="15209"/>
                  <a:pt x="706" y="15213"/>
                  <a:pt x="697" y="15220"/>
                </a:cubicBezTo>
                <a:cubicBezTo>
                  <a:pt x="463" y="15388"/>
                  <a:pt x="248" y="15514"/>
                  <a:pt x="41" y="15607"/>
                </a:cubicBezTo>
                <a:cubicBezTo>
                  <a:pt x="13" y="15619"/>
                  <a:pt x="0" y="15651"/>
                  <a:pt x="13" y="15680"/>
                </a:cubicBezTo>
                <a:cubicBezTo>
                  <a:pt x="22" y="15701"/>
                  <a:pt x="43" y="15712"/>
                  <a:pt x="64" y="15712"/>
                </a:cubicBezTo>
                <a:cubicBezTo>
                  <a:pt x="72" y="15712"/>
                  <a:pt x="79" y="15711"/>
                  <a:pt x="87" y="15708"/>
                </a:cubicBezTo>
                <a:cubicBezTo>
                  <a:pt x="300" y="15613"/>
                  <a:pt x="521" y="15483"/>
                  <a:pt x="762" y="15310"/>
                </a:cubicBezTo>
                <a:cubicBezTo>
                  <a:pt x="786" y="15293"/>
                  <a:pt x="792" y="15257"/>
                  <a:pt x="775" y="15233"/>
                </a:cubicBezTo>
                <a:cubicBezTo>
                  <a:pt x="764" y="15217"/>
                  <a:pt x="746" y="15209"/>
                  <a:pt x="729" y="15209"/>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Section header 2">
  <p:cSld name="SECTION_HEADER_1_1">
    <p:spTree>
      <p:nvGrpSpPr>
        <p:cNvPr id="1" name="Shape 454"/>
        <p:cNvGrpSpPr/>
        <p:nvPr/>
      </p:nvGrpSpPr>
      <p:grpSpPr>
        <a:xfrm>
          <a:off x="0" y="0"/>
          <a:ext cx="0" cy="0"/>
          <a:chOff x="0" y="0"/>
          <a:chExt cx="0" cy="0"/>
        </a:xfrm>
      </p:grpSpPr>
      <p:sp>
        <p:nvSpPr>
          <p:cNvPr id="455" name="Google Shape;455;p18"/>
          <p:cNvSpPr txBox="1">
            <a:spLocks noGrp="1"/>
          </p:cNvSpPr>
          <p:nvPr>
            <p:ph type="title"/>
          </p:nvPr>
        </p:nvSpPr>
        <p:spPr>
          <a:xfrm>
            <a:off x="4461813" y="1249392"/>
            <a:ext cx="2402400" cy="508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a:solidFill>
                  <a:schemeClr val="dk1"/>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456" name="Google Shape;456;p18">
            <a:hlinkClick r:id="rId2" action="ppaction://hlinksldjump"/>
          </p:cNvPr>
          <p:cNvSpPr txBox="1">
            <a:spLocks noGrp="1"/>
          </p:cNvSpPr>
          <p:nvPr>
            <p:ph type="subTitle" idx="1"/>
          </p:nvPr>
        </p:nvSpPr>
        <p:spPr>
          <a:xfrm>
            <a:off x="3923100" y="3401625"/>
            <a:ext cx="1297800" cy="591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2100"/>
              <a:buFont typeface="Gloria Hallelujah"/>
              <a:buNone/>
              <a:defRPr sz="2000">
                <a:solidFill>
                  <a:schemeClr val="dk1"/>
                </a:solidFill>
                <a:latin typeface="Gloria Hallelujah"/>
                <a:ea typeface="Gloria Hallelujah"/>
                <a:cs typeface="Gloria Hallelujah"/>
                <a:sym typeface="Gloria Hallelujah"/>
              </a:defRPr>
            </a:lvl1pPr>
            <a:lvl2pPr lvl="1"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2pPr>
            <a:lvl3pPr lvl="2"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3pPr>
            <a:lvl4pPr lvl="3"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4pPr>
            <a:lvl5pPr lvl="4"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5pPr>
            <a:lvl6pPr lvl="5"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6pPr>
            <a:lvl7pPr lvl="6"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7pPr>
            <a:lvl8pPr lvl="7"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8pPr>
            <a:lvl9pPr lvl="8"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9pPr>
          </a:lstStyle>
          <a:p>
            <a:endParaRPr/>
          </a:p>
        </p:txBody>
      </p:sp>
      <p:sp>
        <p:nvSpPr>
          <p:cNvPr id="457" name="Google Shape;457;p18"/>
          <p:cNvSpPr txBox="1">
            <a:spLocks noGrp="1"/>
          </p:cNvSpPr>
          <p:nvPr>
            <p:ph type="subTitle" idx="2"/>
          </p:nvPr>
        </p:nvSpPr>
        <p:spPr>
          <a:xfrm>
            <a:off x="4287150" y="2065492"/>
            <a:ext cx="2804400" cy="591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2100"/>
              <a:buFont typeface="Raleway SemiBold"/>
              <a:buNone/>
              <a:defRPr sz="16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9pPr>
          </a:lstStyle>
          <a:p>
            <a:endParaRPr/>
          </a:p>
        </p:txBody>
      </p:sp>
      <p:sp>
        <p:nvSpPr>
          <p:cNvPr id="458" name="Google Shape;458;p18"/>
          <p:cNvSpPr txBox="1">
            <a:spLocks noGrp="1"/>
          </p:cNvSpPr>
          <p:nvPr>
            <p:ph type="title" idx="3" hasCustomPrompt="1"/>
          </p:nvPr>
        </p:nvSpPr>
        <p:spPr>
          <a:xfrm>
            <a:off x="1635675" y="1249400"/>
            <a:ext cx="1926600" cy="1322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96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459" name="Google Shape;459;p18"/>
          <p:cNvSpPr/>
          <p:nvPr/>
        </p:nvSpPr>
        <p:spPr>
          <a:xfrm>
            <a:off x="7070064" y="-128785"/>
            <a:ext cx="2145942" cy="1053151"/>
          </a:xfrm>
          <a:custGeom>
            <a:avLst/>
            <a:gdLst/>
            <a:ahLst/>
            <a:cxnLst/>
            <a:rect l="l" t="t" r="r" b="b"/>
            <a:pathLst>
              <a:path w="13155" h="6456" extrusionOk="0">
                <a:moveTo>
                  <a:pt x="11275" y="1"/>
                </a:moveTo>
                <a:lnTo>
                  <a:pt x="11275" y="4"/>
                </a:lnTo>
                <a:lnTo>
                  <a:pt x="209" y="2"/>
                </a:lnTo>
                <a:cubicBezTo>
                  <a:pt x="185" y="57"/>
                  <a:pt x="164" y="111"/>
                  <a:pt x="145" y="167"/>
                </a:cubicBezTo>
                <a:cubicBezTo>
                  <a:pt x="138" y="184"/>
                  <a:pt x="132" y="203"/>
                  <a:pt x="127" y="221"/>
                </a:cubicBezTo>
                <a:cubicBezTo>
                  <a:pt x="59" y="429"/>
                  <a:pt x="18" y="643"/>
                  <a:pt x="6" y="860"/>
                </a:cubicBezTo>
                <a:cubicBezTo>
                  <a:pt x="0" y="984"/>
                  <a:pt x="3" y="1110"/>
                  <a:pt x="14" y="1233"/>
                </a:cubicBezTo>
                <a:cubicBezTo>
                  <a:pt x="16" y="1251"/>
                  <a:pt x="18" y="1270"/>
                  <a:pt x="20" y="1288"/>
                </a:cubicBezTo>
                <a:cubicBezTo>
                  <a:pt x="60" y="1638"/>
                  <a:pt x="172" y="1982"/>
                  <a:pt x="341" y="2300"/>
                </a:cubicBezTo>
                <a:cubicBezTo>
                  <a:pt x="351" y="2319"/>
                  <a:pt x="361" y="2337"/>
                  <a:pt x="371" y="2355"/>
                </a:cubicBezTo>
                <a:cubicBezTo>
                  <a:pt x="531" y="2642"/>
                  <a:pt x="740" y="2905"/>
                  <a:pt x="987" y="3134"/>
                </a:cubicBezTo>
                <a:cubicBezTo>
                  <a:pt x="1075" y="3217"/>
                  <a:pt x="1169" y="3295"/>
                  <a:pt x="1269" y="3368"/>
                </a:cubicBezTo>
                <a:cubicBezTo>
                  <a:pt x="1295" y="3387"/>
                  <a:pt x="1320" y="3405"/>
                  <a:pt x="1345" y="3422"/>
                </a:cubicBezTo>
                <a:cubicBezTo>
                  <a:pt x="1608" y="3604"/>
                  <a:pt x="1902" y="3745"/>
                  <a:pt x="2218" y="3827"/>
                </a:cubicBezTo>
                <a:cubicBezTo>
                  <a:pt x="2441" y="3883"/>
                  <a:pt x="2668" y="3908"/>
                  <a:pt x="2896" y="3908"/>
                </a:cubicBezTo>
                <a:cubicBezTo>
                  <a:pt x="3496" y="3908"/>
                  <a:pt x="4103" y="3734"/>
                  <a:pt x="4654" y="3501"/>
                </a:cubicBezTo>
                <a:cubicBezTo>
                  <a:pt x="4713" y="3476"/>
                  <a:pt x="4773" y="3450"/>
                  <a:pt x="4833" y="3424"/>
                </a:cubicBezTo>
                <a:cubicBezTo>
                  <a:pt x="4873" y="3406"/>
                  <a:pt x="4915" y="3387"/>
                  <a:pt x="4955" y="3369"/>
                </a:cubicBezTo>
                <a:cubicBezTo>
                  <a:pt x="5539" y="3105"/>
                  <a:pt x="6130" y="2820"/>
                  <a:pt x="6764" y="2820"/>
                </a:cubicBezTo>
                <a:cubicBezTo>
                  <a:pt x="6811" y="2820"/>
                  <a:pt x="6859" y="2822"/>
                  <a:pt x="6907" y="2825"/>
                </a:cubicBezTo>
                <a:cubicBezTo>
                  <a:pt x="7405" y="2860"/>
                  <a:pt x="7836" y="3071"/>
                  <a:pt x="8213" y="3369"/>
                </a:cubicBezTo>
                <a:cubicBezTo>
                  <a:pt x="8237" y="3387"/>
                  <a:pt x="8259" y="3405"/>
                  <a:pt x="8281" y="3424"/>
                </a:cubicBezTo>
                <a:cubicBezTo>
                  <a:pt x="8634" y="3715"/>
                  <a:pt x="8939" y="4078"/>
                  <a:pt x="9207" y="4436"/>
                </a:cubicBezTo>
                <a:cubicBezTo>
                  <a:pt x="9219" y="4454"/>
                  <a:pt x="9233" y="4472"/>
                  <a:pt x="9246" y="4490"/>
                </a:cubicBezTo>
                <a:cubicBezTo>
                  <a:pt x="9246" y="4490"/>
                  <a:pt x="9247" y="4490"/>
                  <a:pt x="9247" y="4491"/>
                </a:cubicBezTo>
                <a:cubicBezTo>
                  <a:pt x="9498" y="4831"/>
                  <a:pt x="9757" y="5189"/>
                  <a:pt x="10053" y="5504"/>
                </a:cubicBezTo>
                <a:cubicBezTo>
                  <a:pt x="10070" y="5523"/>
                  <a:pt x="10087" y="5541"/>
                  <a:pt x="10104" y="5559"/>
                </a:cubicBezTo>
                <a:cubicBezTo>
                  <a:pt x="10436" y="5901"/>
                  <a:pt x="10812" y="6189"/>
                  <a:pt x="11272" y="6342"/>
                </a:cubicBezTo>
                <a:cubicBezTo>
                  <a:pt x="11292" y="6348"/>
                  <a:pt x="11311" y="6355"/>
                  <a:pt x="11333" y="6361"/>
                </a:cubicBezTo>
                <a:cubicBezTo>
                  <a:pt x="11361" y="6370"/>
                  <a:pt x="11391" y="6378"/>
                  <a:pt x="11420" y="6386"/>
                </a:cubicBezTo>
                <a:cubicBezTo>
                  <a:pt x="11605" y="6434"/>
                  <a:pt x="11791" y="6456"/>
                  <a:pt x="11976" y="6456"/>
                </a:cubicBezTo>
                <a:cubicBezTo>
                  <a:pt x="12384" y="6456"/>
                  <a:pt x="12786" y="6349"/>
                  <a:pt x="13154" y="6177"/>
                </a:cubicBezTo>
                <a:lnTo>
                  <a:pt x="13154" y="5505"/>
                </a:lnTo>
                <a:lnTo>
                  <a:pt x="13154" y="4492"/>
                </a:lnTo>
                <a:lnTo>
                  <a:pt x="13154" y="3371"/>
                </a:lnTo>
                <a:lnTo>
                  <a:pt x="13155" y="2358"/>
                </a:lnTo>
                <a:lnTo>
                  <a:pt x="13155" y="1236"/>
                </a:lnTo>
                <a:lnTo>
                  <a:pt x="13155" y="221"/>
                </a:lnTo>
                <a:lnTo>
                  <a:pt x="13155" y="5"/>
                </a:lnTo>
                <a:lnTo>
                  <a:pt x="11334" y="4"/>
                </a:lnTo>
                <a:lnTo>
                  <a:pt x="11334" y="1"/>
                </a:lnTo>
                <a:close/>
              </a:path>
            </a:pathLst>
          </a:custGeom>
          <a:solidFill>
            <a:schemeClr val="dk2">
              <a:alpha val="401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18"/>
          <p:cNvSpPr/>
          <p:nvPr/>
        </p:nvSpPr>
        <p:spPr>
          <a:xfrm>
            <a:off x="7237760" y="3032148"/>
            <a:ext cx="2387697" cy="2484758"/>
          </a:xfrm>
          <a:custGeom>
            <a:avLst/>
            <a:gdLst/>
            <a:ahLst/>
            <a:cxnLst/>
            <a:rect l="l" t="t" r="r" b="b"/>
            <a:pathLst>
              <a:path w="14637" h="15232" extrusionOk="0">
                <a:moveTo>
                  <a:pt x="11445" y="0"/>
                </a:moveTo>
                <a:cubicBezTo>
                  <a:pt x="11308" y="0"/>
                  <a:pt x="11172" y="12"/>
                  <a:pt x="11039" y="38"/>
                </a:cubicBezTo>
                <a:cubicBezTo>
                  <a:pt x="10644" y="116"/>
                  <a:pt x="10316" y="327"/>
                  <a:pt x="10145" y="596"/>
                </a:cubicBezTo>
                <a:cubicBezTo>
                  <a:pt x="9794" y="1152"/>
                  <a:pt x="10018" y="1791"/>
                  <a:pt x="9781" y="2367"/>
                </a:cubicBezTo>
                <a:cubicBezTo>
                  <a:pt x="9296" y="3551"/>
                  <a:pt x="6867" y="3019"/>
                  <a:pt x="6220" y="4123"/>
                </a:cubicBezTo>
                <a:cubicBezTo>
                  <a:pt x="6016" y="4474"/>
                  <a:pt x="6063" y="4867"/>
                  <a:pt x="6119" y="5237"/>
                </a:cubicBezTo>
                <a:cubicBezTo>
                  <a:pt x="6188" y="5684"/>
                  <a:pt x="6293" y="6128"/>
                  <a:pt x="6331" y="6578"/>
                </a:cubicBezTo>
                <a:cubicBezTo>
                  <a:pt x="6392" y="7292"/>
                  <a:pt x="6256" y="8099"/>
                  <a:pt x="5518" y="8624"/>
                </a:cubicBezTo>
                <a:cubicBezTo>
                  <a:pt x="4829" y="9115"/>
                  <a:pt x="3797" y="9174"/>
                  <a:pt x="2910" y="9343"/>
                </a:cubicBezTo>
                <a:cubicBezTo>
                  <a:pt x="2462" y="9427"/>
                  <a:pt x="2020" y="9543"/>
                  <a:pt x="1637" y="9735"/>
                </a:cubicBezTo>
                <a:cubicBezTo>
                  <a:pt x="1309" y="9901"/>
                  <a:pt x="1030" y="10112"/>
                  <a:pt x="810" y="10355"/>
                </a:cubicBezTo>
                <a:cubicBezTo>
                  <a:pt x="347" y="10864"/>
                  <a:pt x="157" y="11482"/>
                  <a:pt x="81" y="12082"/>
                </a:cubicBezTo>
                <a:cubicBezTo>
                  <a:pt x="1" y="12715"/>
                  <a:pt x="23" y="13379"/>
                  <a:pt x="158" y="14007"/>
                </a:cubicBezTo>
                <a:cubicBezTo>
                  <a:pt x="228" y="14329"/>
                  <a:pt x="371" y="14667"/>
                  <a:pt x="709" y="14896"/>
                </a:cubicBezTo>
                <a:cubicBezTo>
                  <a:pt x="1077" y="15146"/>
                  <a:pt x="1583" y="15204"/>
                  <a:pt x="2068" y="15214"/>
                </a:cubicBezTo>
                <a:cubicBezTo>
                  <a:pt x="2549" y="15226"/>
                  <a:pt x="3032" y="15229"/>
                  <a:pt x="3515" y="15229"/>
                </a:cubicBezTo>
                <a:cubicBezTo>
                  <a:pt x="4226" y="15229"/>
                  <a:pt x="4937" y="15222"/>
                  <a:pt x="5646" y="15222"/>
                </a:cubicBezTo>
                <a:cubicBezTo>
                  <a:pt x="5675" y="15222"/>
                  <a:pt x="5704" y="15222"/>
                  <a:pt x="5733" y="15222"/>
                </a:cubicBezTo>
                <a:lnTo>
                  <a:pt x="9469" y="15227"/>
                </a:lnTo>
                <a:cubicBezTo>
                  <a:pt x="10086" y="15228"/>
                  <a:pt x="10704" y="15228"/>
                  <a:pt x="11322" y="15229"/>
                </a:cubicBezTo>
                <a:cubicBezTo>
                  <a:pt x="11640" y="15230"/>
                  <a:pt x="11959" y="15231"/>
                  <a:pt x="12278" y="15231"/>
                </a:cubicBezTo>
                <a:cubicBezTo>
                  <a:pt x="12529" y="15231"/>
                  <a:pt x="12784" y="15225"/>
                  <a:pt x="13014" y="15145"/>
                </a:cubicBezTo>
                <a:cubicBezTo>
                  <a:pt x="13410" y="15008"/>
                  <a:pt x="13574" y="14685"/>
                  <a:pt x="13640" y="14388"/>
                </a:cubicBezTo>
                <a:cubicBezTo>
                  <a:pt x="13728" y="13988"/>
                  <a:pt x="13742" y="13577"/>
                  <a:pt x="13785" y="13173"/>
                </a:cubicBezTo>
                <a:cubicBezTo>
                  <a:pt x="13882" y="12264"/>
                  <a:pt x="13977" y="11357"/>
                  <a:pt x="14072" y="10449"/>
                </a:cubicBezTo>
                <a:cubicBezTo>
                  <a:pt x="14166" y="9541"/>
                  <a:pt x="14259" y="8633"/>
                  <a:pt x="14352" y="7724"/>
                </a:cubicBezTo>
                <a:cubicBezTo>
                  <a:pt x="14437" y="6875"/>
                  <a:pt x="14530" y="6026"/>
                  <a:pt x="14567" y="5174"/>
                </a:cubicBezTo>
                <a:cubicBezTo>
                  <a:pt x="14637" y="3541"/>
                  <a:pt x="14491" y="1869"/>
                  <a:pt x="13640" y="340"/>
                </a:cubicBezTo>
                <a:cubicBezTo>
                  <a:pt x="13611" y="289"/>
                  <a:pt x="13548" y="267"/>
                  <a:pt x="13488" y="267"/>
                </a:cubicBezTo>
                <a:cubicBezTo>
                  <a:pt x="13394" y="267"/>
                  <a:pt x="13305" y="319"/>
                  <a:pt x="13349" y="398"/>
                </a:cubicBezTo>
                <a:cubicBezTo>
                  <a:pt x="13385" y="461"/>
                  <a:pt x="13419" y="526"/>
                  <a:pt x="13452" y="589"/>
                </a:cubicBezTo>
                <a:cubicBezTo>
                  <a:pt x="13105" y="411"/>
                  <a:pt x="12738" y="253"/>
                  <a:pt x="12342" y="140"/>
                </a:cubicBezTo>
                <a:cubicBezTo>
                  <a:pt x="12060" y="59"/>
                  <a:pt x="11751" y="0"/>
                  <a:pt x="11445" y="0"/>
                </a:cubicBezTo>
                <a:close/>
              </a:path>
            </a:pathLst>
          </a:custGeom>
          <a:solidFill>
            <a:schemeClr val="accent1">
              <a:alpha val="4955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18"/>
          <p:cNvSpPr/>
          <p:nvPr/>
        </p:nvSpPr>
        <p:spPr>
          <a:xfrm rot="10800000" flipH="1">
            <a:off x="-476125" y="3695300"/>
            <a:ext cx="4706555" cy="1587067"/>
          </a:xfrm>
          <a:custGeom>
            <a:avLst/>
            <a:gdLst/>
            <a:ahLst/>
            <a:cxnLst/>
            <a:rect l="l" t="t" r="r" b="b"/>
            <a:pathLst>
              <a:path w="28852" h="9729" extrusionOk="0">
                <a:moveTo>
                  <a:pt x="27909" y="1"/>
                </a:moveTo>
                <a:cubicBezTo>
                  <a:pt x="27641" y="1"/>
                  <a:pt x="27359" y="65"/>
                  <a:pt x="27138" y="117"/>
                </a:cubicBezTo>
                <a:cubicBezTo>
                  <a:pt x="26393" y="292"/>
                  <a:pt x="25642" y="438"/>
                  <a:pt x="24886" y="556"/>
                </a:cubicBezTo>
                <a:cubicBezTo>
                  <a:pt x="23384" y="791"/>
                  <a:pt x="21867" y="918"/>
                  <a:pt x="20347" y="969"/>
                </a:cubicBezTo>
                <a:cubicBezTo>
                  <a:pt x="19779" y="988"/>
                  <a:pt x="19211" y="997"/>
                  <a:pt x="18643" y="997"/>
                </a:cubicBezTo>
                <a:cubicBezTo>
                  <a:pt x="16156" y="997"/>
                  <a:pt x="13669" y="829"/>
                  <a:pt x="11190" y="628"/>
                </a:cubicBezTo>
                <a:cubicBezTo>
                  <a:pt x="9660" y="504"/>
                  <a:pt x="8132" y="368"/>
                  <a:pt x="6601" y="249"/>
                </a:cubicBezTo>
                <a:cubicBezTo>
                  <a:pt x="5839" y="189"/>
                  <a:pt x="5076" y="132"/>
                  <a:pt x="4312" y="87"/>
                </a:cubicBezTo>
                <a:cubicBezTo>
                  <a:pt x="4099" y="75"/>
                  <a:pt x="3881" y="64"/>
                  <a:pt x="3664" y="64"/>
                </a:cubicBezTo>
                <a:cubicBezTo>
                  <a:pt x="3221" y="64"/>
                  <a:pt x="2777" y="107"/>
                  <a:pt x="2362" y="261"/>
                </a:cubicBezTo>
                <a:cubicBezTo>
                  <a:pt x="1198" y="695"/>
                  <a:pt x="625" y="1959"/>
                  <a:pt x="327" y="3085"/>
                </a:cubicBezTo>
                <a:cubicBezTo>
                  <a:pt x="51" y="4125"/>
                  <a:pt x="0" y="5240"/>
                  <a:pt x="241" y="6293"/>
                </a:cubicBezTo>
                <a:cubicBezTo>
                  <a:pt x="475" y="7320"/>
                  <a:pt x="1013" y="8271"/>
                  <a:pt x="1861" y="8911"/>
                </a:cubicBezTo>
                <a:cubicBezTo>
                  <a:pt x="2297" y="9241"/>
                  <a:pt x="2827" y="9490"/>
                  <a:pt x="3378" y="9490"/>
                </a:cubicBezTo>
                <a:cubicBezTo>
                  <a:pt x="3472" y="9490"/>
                  <a:pt x="3567" y="9482"/>
                  <a:pt x="3662" y="9467"/>
                </a:cubicBezTo>
                <a:cubicBezTo>
                  <a:pt x="4312" y="9361"/>
                  <a:pt x="4799" y="8877"/>
                  <a:pt x="5302" y="8495"/>
                </a:cubicBezTo>
                <a:cubicBezTo>
                  <a:pt x="5837" y="8088"/>
                  <a:pt x="6442" y="7738"/>
                  <a:pt x="7106" y="7594"/>
                </a:cubicBezTo>
                <a:cubicBezTo>
                  <a:pt x="7279" y="7557"/>
                  <a:pt x="7450" y="7538"/>
                  <a:pt x="7618" y="7538"/>
                </a:cubicBezTo>
                <a:cubicBezTo>
                  <a:pt x="8095" y="7538"/>
                  <a:pt x="8551" y="7686"/>
                  <a:pt x="8965" y="7966"/>
                </a:cubicBezTo>
                <a:cubicBezTo>
                  <a:pt x="9884" y="8588"/>
                  <a:pt x="10692" y="9729"/>
                  <a:pt x="11891" y="9729"/>
                </a:cubicBezTo>
                <a:cubicBezTo>
                  <a:pt x="11980" y="9729"/>
                  <a:pt x="12071" y="9723"/>
                  <a:pt x="12164" y="9709"/>
                </a:cubicBezTo>
                <a:cubicBezTo>
                  <a:pt x="13260" y="9554"/>
                  <a:pt x="13511" y="8401"/>
                  <a:pt x="13804" y="7521"/>
                </a:cubicBezTo>
                <a:cubicBezTo>
                  <a:pt x="13945" y="7099"/>
                  <a:pt x="14127" y="6643"/>
                  <a:pt x="14504" y="6377"/>
                </a:cubicBezTo>
                <a:cubicBezTo>
                  <a:pt x="14738" y="6212"/>
                  <a:pt x="15003" y="6142"/>
                  <a:pt x="15276" y="6142"/>
                </a:cubicBezTo>
                <a:cubicBezTo>
                  <a:pt x="15402" y="6142"/>
                  <a:pt x="15530" y="6157"/>
                  <a:pt x="15656" y="6184"/>
                </a:cubicBezTo>
                <a:cubicBezTo>
                  <a:pt x="16572" y="6381"/>
                  <a:pt x="17354" y="6961"/>
                  <a:pt x="18244" y="7232"/>
                </a:cubicBezTo>
                <a:cubicBezTo>
                  <a:pt x="18502" y="7311"/>
                  <a:pt x="18774" y="7363"/>
                  <a:pt x="19044" y="7363"/>
                </a:cubicBezTo>
                <a:cubicBezTo>
                  <a:pt x="19207" y="7363"/>
                  <a:pt x="19369" y="7344"/>
                  <a:pt x="19529" y="7301"/>
                </a:cubicBezTo>
                <a:cubicBezTo>
                  <a:pt x="19978" y="7178"/>
                  <a:pt x="20331" y="6877"/>
                  <a:pt x="20595" y="6501"/>
                </a:cubicBezTo>
                <a:cubicBezTo>
                  <a:pt x="21130" y="5738"/>
                  <a:pt x="21292" y="4712"/>
                  <a:pt x="21999" y="4070"/>
                </a:cubicBezTo>
                <a:cubicBezTo>
                  <a:pt x="22362" y="3741"/>
                  <a:pt x="22807" y="3634"/>
                  <a:pt x="23269" y="3634"/>
                </a:cubicBezTo>
                <a:cubicBezTo>
                  <a:pt x="23739" y="3634"/>
                  <a:pt x="24227" y="3745"/>
                  <a:pt x="24664" y="3849"/>
                </a:cubicBezTo>
                <a:cubicBezTo>
                  <a:pt x="25227" y="3981"/>
                  <a:pt x="25851" y="4166"/>
                  <a:pt x="26455" y="4166"/>
                </a:cubicBezTo>
                <a:cubicBezTo>
                  <a:pt x="26763" y="4166"/>
                  <a:pt x="27066" y="4118"/>
                  <a:pt x="27353" y="3990"/>
                </a:cubicBezTo>
                <a:cubicBezTo>
                  <a:pt x="28400" y="3523"/>
                  <a:pt x="28496" y="2313"/>
                  <a:pt x="28400" y="1304"/>
                </a:cubicBezTo>
                <a:cubicBezTo>
                  <a:pt x="28773" y="1190"/>
                  <a:pt x="28851" y="712"/>
                  <a:pt x="28673" y="381"/>
                </a:cubicBezTo>
                <a:cubicBezTo>
                  <a:pt x="28515" y="88"/>
                  <a:pt x="28221" y="1"/>
                  <a:pt x="27909" y="1"/>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18"/>
          <p:cNvSpPr/>
          <p:nvPr/>
        </p:nvSpPr>
        <p:spPr>
          <a:xfrm rot="10800000" flipH="1">
            <a:off x="-128825" y="-135269"/>
            <a:ext cx="3566130" cy="1460872"/>
          </a:xfrm>
          <a:custGeom>
            <a:avLst/>
            <a:gdLst/>
            <a:ahLst/>
            <a:cxnLst/>
            <a:rect l="l" t="t" r="r" b="b"/>
            <a:pathLst>
              <a:path w="21861" h="7088" extrusionOk="0">
                <a:moveTo>
                  <a:pt x="1470" y="1"/>
                </a:moveTo>
                <a:cubicBezTo>
                  <a:pt x="969" y="1"/>
                  <a:pt x="465" y="73"/>
                  <a:pt x="0" y="211"/>
                </a:cubicBezTo>
                <a:lnTo>
                  <a:pt x="0" y="7087"/>
                </a:lnTo>
                <a:lnTo>
                  <a:pt x="21860" y="7087"/>
                </a:lnTo>
                <a:cubicBezTo>
                  <a:pt x="21784" y="6987"/>
                  <a:pt x="21696" y="6892"/>
                  <a:pt x="21596" y="6806"/>
                </a:cubicBezTo>
                <a:cubicBezTo>
                  <a:pt x="21135" y="6406"/>
                  <a:pt x="20429" y="6167"/>
                  <a:pt x="19720" y="6167"/>
                </a:cubicBezTo>
                <a:cubicBezTo>
                  <a:pt x="19688" y="6167"/>
                  <a:pt x="19657" y="6168"/>
                  <a:pt x="19626" y="6169"/>
                </a:cubicBezTo>
                <a:cubicBezTo>
                  <a:pt x="19086" y="6184"/>
                  <a:pt x="18553" y="6331"/>
                  <a:pt x="18022" y="6331"/>
                </a:cubicBezTo>
                <a:cubicBezTo>
                  <a:pt x="17915" y="6331"/>
                  <a:pt x="17808" y="6325"/>
                  <a:pt x="17701" y="6311"/>
                </a:cubicBezTo>
                <a:cubicBezTo>
                  <a:pt x="17575" y="6294"/>
                  <a:pt x="17455" y="6267"/>
                  <a:pt x="17341" y="6232"/>
                </a:cubicBezTo>
                <a:cubicBezTo>
                  <a:pt x="17316" y="6223"/>
                  <a:pt x="17292" y="6216"/>
                  <a:pt x="17268" y="6207"/>
                </a:cubicBezTo>
                <a:cubicBezTo>
                  <a:pt x="16400" y="5904"/>
                  <a:pt x="15883" y="5118"/>
                  <a:pt x="15068" y="4680"/>
                </a:cubicBezTo>
                <a:cubicBezTo>
                  <a:pt x="14496" y="4373"/>
                  <a:pt x="13820" y="4258"/>
                  <a:pt x="13115" y="4258"/>
                </a:cubicBezTo>
                <a:cubicBezTo>
                  <a:pt x="12312" y="4258"/>
                  <a:pt x="11471" y="4408"/>
                  <a:pt x="10706" y="4596"/>
                </a:cubicBezTo>
                <a:cubicBezTo>
                  <a:pt x="10023" y="4765"/>
                  <a:pt x="9316" y="4959"/>
                  <a:pt x="8608" y="4959"/>
                </a:cubicBezTo>
                <a:cubicBezTo>
                  <a:pt x="8441" y="4959"/>
                  <a:pt x="8274" y="4948"/>
                  <a:pt x="8107" y="4924"/>
                </a:cubicBezTo>
                <a:cubicBezTo>
                  <a:pt x="6811" y="4733"/>
                  <a:pt x="5999" y="3788"/>
                  <a:pt x="5474" y="2893"/>
                </a:cubicBezTo>
                <a:cubicBezTo>
                  <a:pt x="4948" y="1997"/>
                  <a:pt x="4493" y="1003"/>
                  <a:pt x="3416" y="436"/>
                </a:cubicBezTo>
                <a:cubicBezTo>
                  <a:pt x="2851" y="140"/>
                  <a:pt x="2164" y="1"/>
                  <a:pt x="1470"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18"/>
          <p:cNvSpPr/>
          <p:nvPr/>
        </p:nvSpPr>
        <p:spPr>
          <a:xfrm rot="10800000">
            <a:off x="7573482" y="3136804"/>
            <a:ext cx="12575" cy="4050"/>
          </a:xfrm>
          <a:custGeom>
            <a:avLst/>
            <a:gdLst/>
            <a:ahLst/>
            <a:cxnLst/>
            <a:rect l="l" t="t" r="r" b="b"/>
            <a:pathLst>
              <a:path w="503" h="162" extrusionOk="0">
                <a:moveTo>
                  <a:pt x="61" y="0"/>
                </a:moveTo>
                <a:cubicBezTo>
                  <a:pt x="37" y="0"/>
                  <a:pt x="16" y="17"/>
                  <a:pt x="9" y="40"/>
                </a:cubicBezTo>
                <a:cubicBezTo>
                  <a:pt x="1" y="70"/>
                  <a:pt x="18" y="101"/>
                  <a:pt x="47" y="110"/>
                </a:cubicBezTo>
                <a:cubicBezTo>
                  <a:pt x="170" y="145"/>
                  <a:pt x="298" y="162"/>
                  <a:pt x="429" y="162"/>
                </a:cubicBezTo>
                <a:lnTo>
                  <a:pt x="447" y="162"/>
                </a:lnTo>
                <a:cubicBezTo>
                  <a:pt x="478" y="162"/>
                  <a:pt x="503" y="136"/>
                  <a:pt x="502" y="105"/>
                </a:cubicBezTo>
                <a:cubicBezTo>
                  <a:pt x="502" y="78"/>
                  <a:pt x="483" y="50"/>
                  <a:pt x="454" y="50"/>
                </a:cubicBezTo>
                <a:cubicBezTo>
                  <a:pt x="451" y="50"/>
                  <a:pt x="449" y="50"/>
                  <a:pt x="446" y="51"/>
                </a:cubicBezTo>
                <a:cubicBezTo>
                  <a:pt x="442" y="51"/>
                  <a:pt x="438" y="51"/>
                  <a:pt x="435" y="51"/>
                </a:cubicBezTo>
                <a:cubicBezTo>
                  <a:pt x="312" y="51"/>
                  <a:pt x="192" y="35"/>
                  <a:pt x="78" y="3"/>
                </a:cubicBezTo>
                <a:cubicBezTo>
                  <a:pt x="72" y="1"/>
                  <a:pt x="67" y="0"/>
                  <a:pt x="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18"/>
          <p:cNvSpPr/>
          <p:nvPr/>
        </p:nvSpPr>
        <p:spPr>
          <a:xfrm rot="10800000">
            <a:off x="7341532" y="3544979"/>
            <a:ext cx="10925" cy="8600"/>
          </a:xfrm>
          <a:custGeom>
            <a:avLst/>
            <a:gdLst/>
            <a:ahLst/>
            <a:cxnLst/>
            <a:rect l="l" t="t" r="r" b="b"/>
            <a:pathLst>
              <a:path w="437" h="344" extrusionOk="0">
                <a:moveTo>
                  <a:pt x="63" y="0"/>
                </a:moveTo>
                <a:cubicBezTo>
                  <a:pt x="45" y="0"/>
                  <a:pt x="28" y="9"/>
                  <a:pt x="17" y="25"/>
                </a:cubicBezTo>
                <a:cubicBezTo>
                  <a:pt x="0" y="49"/>
                  <a:pt x="6" y="85"/>
                  <a:pt x="32" y="102"/>
                </a:cubicBezTo>
                <a:cubicBezTo>
                  <a:pt x="137" y="173"/>
                  <a:pt x="240" y="250"/>
                  <a:pt x="340" y="332"/>
                </a:cubicBezTo>
                <a:cubicBezTo>
                  <a:pt x="350" y="340"/>
                  <a:pt x="362" y="343"/>
                  <a:pt x="375" y="343"/>
                </a:cubicBezTo>
                <a:cubicBezTo>
                  <a:pt x="391" y="343"/>
                  <a:pt x="407" y="337"/>
                  <a:pt x="418" y="323"/>
                </a:cubicBezTo>
                <a:cubicBezTo>
                  <a:pt x="437" y="299"/>
                  <a:pt x="434" y="264"/>
                  <a:pt x="410" y="245"/>
                </a:cubicBezTo>
                <a:cubicBezTo>
                  <a:pt x="308" y="162"/>
                  <a:pt x="202" y="83"/>
                  <a:pt x="94" y="10"/>
                </a:cubicBezTo>
                <a:cubicBezTo>
                  <a:pt x="84" y="4"/>
                  <a:pt x="74" y="0"/>
                  <a:pt x="6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18"/>
          <p:cNvSpPr/>
          <p:nvPr/>
        </p:nvSpPr>
        <p:spPr>
          <a:xfrm rot="10800000">
            <a:off x="7022857" y="2140429"/>
            <a:ext cx="738550" cy="540325"/>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18"/>
          <p:cNvSpPr/>
          <p:nvPr/>
        </p:nvSpPr>
        <p:spPr>
          <a:xfrm rot="9893225">
            <a:off x="5566886" y="326831"/>
            <a:ext cx="605796" cy="14193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7" name="Google Shape;467;p18"/>
          <p:cNvGrpSpPr/>
          <p:nvPr/>
        </p:nvGrpSpPr>
        <p:grpSpPr>
          <a:xfrm rot="5400000">
            <a:off x="895797" y="4078555"/>
            <a:ext cx="221772" cy="200884"/>
            <a:chOff x="1640475" y="1197075"/>
            <a:chExt cx="55475" cy="50250"/>
          </a:xfrm>
        </p:grpSpPr>
        <p:sp>
          <p:nvSpPr>
            <p:cNvPr id="468" name="Google Shape;468;p18"/>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18"/>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18"/>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1" name="Google Shape;471;p18"/>
          <p:cNvSpPr/>
          <p:nvPr/>
        </p:nvSpPr>
        <p:spPr>
          <a:xfrm rot="-834203">
            <a:off x="8546511" y="363435"/>
            <a:ext cx="993864" cy="1557213"/>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2" name="Google Shape;472;p18"/>
          <p:cNvGrpSpPr/>
          <p:nvPr/>
        </p:nvGrpSpPr>
        <p:grpSpPr>
          <a:xfrm rot="4654902">
            <a:off x="837054" y="307905"/>
            <a:ext cx="433642" cy="392824"/>
            <a:chOff x="1640475" y="1197075"/>
            <a:chExt cx="55475" cy="50250"/>
          </a:xfrm>
        </p:grpSpPr>
        <p:sp>
          <p:nvSpPr>
            <p:cNvPr id="473" name="Google Shape;473;p18"/>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18"/>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18"/>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6" name="Google Shape;476;p18"/>
          <p:cNvSpPr/>
          <p:nvPr/>
        </p:nvSpPr>
        <p:spPr>
          <a:xfrm rot="9299609">
            <a:off x="8459354" y="3703232"/>
            <a:ext cx="580163" cy="135916"/>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7" name="Google Shape;477;p18"/>
          <p:cNvGrpSpPr/>
          <p:nvPr/>
        </p:nvGrpSpPr>
        <p:grpSpPr>
          <a:xfrm rot="5400000">
            <a:off x="8214811" y="2120822"/>
            <a:ext cx="221772" cy="200884"/>
            <a:chOff x="1640475" y="1197075"/>
            <a:chExt cx="55475" cy="50250"/>
          </a:xfrm>
        </p:grpSpPr>
        <p:sp>
          <p:nvSpPr>
            <p:cNvPr id="478" name="Google Shape;478;p18"/>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18"/>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18"/>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Section header 3">
  <p:cSld name="SECTION_HEADER_1_1_3">
    <p:spTree>
      <p:nvGrpSpPr>
        <p:cNvPr id="1" name="Shape 481"/>
        <p:cNvGrpSpPr/>
        <p:nvPr/>
      </p:nvGrpSpPr>
      <p:grpSpPr>
        <a:xfrm>
          <a:off x="0" y="0"/>
          <a:ext cx="0" cy="0"/>
          <a:chOff x="0" y="0"/>
          <a:chExt cx="0" cy="0"/>
        </a:xfrm>
      </p:grpSpPr>
      <p:sp>
        <p:nvSpPr>
          <p:cNvPr id="482" name="Google Shape;482;p19"/>
          <p:cNvSpPr txBox="1">
            <a:spLocks noGrp="1"/>
          </p:cNvSpPr>
          <p:nvPr>
            <p:ph type="title"/>
          </p:nvPr>
        </p:nvSpPr>
        <p:spPr>
          <a:xfrm>
            <a:off x="2848650" y="1984588"/>
            <a:ext cx="3446700" cy="459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a:solidFill>
                  <a:schemeClr val="dk1"/>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483" name="Google Shape;483;p19">
            <a:hlinkClick r:id="rId2" action="ppaction://hlinksldjump"/>
          </p:cNvPr>
          <p:cNvSpPr txBox="1">
            <a:spLocks noGrp="1"/>
          </p:cNvSpPr>
          <p:nvPr>
            <p:ph type="subTitle" idx="1"/>
          </p:nvPr>
        </p:nvSpPr>
        <p:spPr>
          <a:xfrm>
            <a:off x="3923100" y="3825325"/>
            <a:ext cx="1297800" cy="591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2100"/>
              <a:buFont typeface="Gloria Hallelujah"/>
              <a:buNone/>
              <a:defRPr sz="2000">
                <a:solidFill>
                  <a:schemeClr val="dk1"/>
                </a:solidFill>
                <a:latin typeface="Gloria Hallelujah"/>
                <a:ea typeface="Gloria Hallelujah"/>
                <a:cs typeface="Gloria Hallelujah"/>
                <a:sym typeface="Gloria Hallelujah"/>
              </a:defRPr>
            </a:lvl1pPr>
            <a:lvl2pPr lvl="1"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2pPr>
            <a:lvl3pPr lvl="2"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3pPr>
            <a:lvl4pPr lvl="3"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4pPr>
            <a:lvl5pPr lvl="4"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5pPr>
            <a:lvl6pPr lvl="5"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6pPr>
            <a:lvl7pPr lvl="6"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7pPr>
            <a:lvl8pPr lvl="7"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8pPr>
            <a:lvl9pPr lvl="8"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9pPr>
          </a:lstStyle>
          <a:p>
            <a:endParaRPr/>
          </a:p>
        </p:txBody>
      </p:sp>
      <p:sp>
        <p:nvSpPr>
          <p:cNvPr id="484" name="Google Shape;484;p19"/>
          <p:cNvSpPr txBox="1">
            <a:spLocks noGrp="1"/>
          </p:cNvSpPr>
          <p:nvPr>
            <p:ph type="subTitle" idx="2"/>
          </p:nvPr>
        </p:nvSpPr>
        <p:spPr>
          <a:xfrm>
            <a:off x="3041400" y="2839138"/>
            <a:ext cx="3061200" cy="591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2100"/>
              <a:buFont typeface="Raleway SemiBold"/>
              <a:buNone/>
              <a:defRPr sz="16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9pPr>
          </a:lstStyle>
          <a:p>
            <a:endParaRPr/>
          </a:p>
        </p:txBody>
      </p:sp>
      <p:sp>
        <p:nvSpPr>
          <p:cNvPr id="485" name="Google Shape;485;p19"/>
          <p:cNvSpPr txBox="1">
            <a:spLocks noGrp="1"/>
          </p:cNvSpPr>
          <p:nvPr>
            <p:ph type="title" idx="3" hasCustomPrompt="1"/>
          </p:nvPr>
        </p:nvSpPr>
        <p:spPr>
          <a:xfrm>
            <a:off x="3196050" y="540025"/>
            <a:ext cx="2751900" cy="1202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96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486" name="Google Shape;486;p19"/>
          <p:cNvSpPr/>
          <p:nvPr/>
        </p:nvSpPr>
        <p:spPr>
          <a:xfrm rot="10800000" flipH="1">
            <a:off x="6216363" y="-495213"/>
            <a:ext cx="4205930" cy="2291529"/>
          </a:xfrm>
          <a:custGeom>
            <a:avLst/>
            <a:gdLst/>
            <a:ahLst/>
            <a:cxnLst/>
            <a:rect l="l" t="t" r="r" b="b"/>
            <a:pathLst>
              <a:path w="26175" h="14261" extrusionOk="0">
                <a:moveTo>
                  <a:pt x="21312" y="0"/>
                </a:moveTo>
                <a:cubicBezTo>
                  <a:pt x="20977" y="0"/>
                  <a:pt x="20642" y="41"/>
                  <a:pt x="20313" y="99"/>
                </a:cubicBezTo>
                <a:cubicBezTo>
                  <a:pt x="19331" y="273"/>
                  <a:pt x="18260" y="586"/>
                  <a:pt x="17702" y="1484"/>
                </a:cubicBezTo>
                <a:cubicBezTo>
                  <a:pt x="17428" y="1925"/>
                  <a:pt x="17287" y="2436"/>
                  <a:pt x="16990" y="2864"/>
                </a:cubicBezTo>
                <a:cubicBezTo>
                  <a:pt x="16710" y="3266"/>
                  <a:pt x="16282" y="3522"/>
                  <a:pt x="15821" y="3664"/>
                </a:cubicBezTo>
                <a:cubicBezTo>
                  <a:pt x="15261" y="3837"/>
                  <a:pt x="14685" y="3858"/>
                  <a:pt x="14107" y="3858"/>
                </a:cubicBezTo>
                <a:cubicBezTo>
                  <a:pt x="13914" y="3858"/>
                  <a:pt x="13720" y="3856"/>
                  <a:pt x="13527" y="3856"/>
                </a:cubicBezTo>
                <a:cubicBezTo>
                  <a:pt x="13273" y="3856"/>
                  <a:pt x="13019" y="3860"/>
                  <a:pt x="12766" y="3880"/>
                </a:cubicBezTo>
                <a:cubicBezTo>
                  <a:pt x="12240" y="3921"/>
                  <a:pt x="11711" y="4025"/>
                  <a:pt x="11246" y="4285"/>
                </a:cubicBezTo>
                <a:cubicBezTo>
                  <a:pt x="10777" y="4547"/>
                  <a:pt x="10423" y="4956"/>
                  <a:pt x="10107" y="5381"/>
                </a:cubicBezTo>
                <a:cubicBezTo>
                  <a:pt x="9484" y="6224"/>
                  <a:pt x="8906" y="7121"/>
                  <a:pt x="8012" y="7708"/>
                </a:cubicBezTo>
                <a:cubicBezTo>
                  <a:pt x="7566" y="8003"/>
                  <a:pt x="7065" y="8190"/>
                  <a:pt x="6530" y="8231"/>
                </a:cubicBezTo>
                <a:cubicBezTo>
                  <a:pt x="6418" y="8239"/>
                  <a:pt x="6306" y="8243"/>
                  <a:pt x="6194" y="8243"/>
                </a:cubicBezTo>
                <a:cubicBezTo>
                  <a:pt x="5684" y="8243"/>
                  <a:pt x="5174" y="8166"/>
                  <a:pt x="4666" y="8122"/>
                </a:cubicBezTo>
                <a:cubicBezTo>
                  <a:pt x="4112" y="8075"/>
                  <a:pt x="3557" y="8052"/>
                  <a:pt x="3001" y="8052"/>
                </a:cubicBezTo>
                <a:cubicBezTo>
                  <a:pt x="2916" y="8052"/>
                  <a:pt x="2830" y="8052"/>
                  <a:pt x="2744" y="8054"/>
                </a:cubicBezTo>
                <a:cubicBezTo>
                  <a:pt x="2475" y="8057"/>
                  <a:pt x="2183" y="8043"/>
                  <a:pt x="1931" y="8148"/>
                </a:cubicBezTo>
                <a:cubicBezTo>
                  <a:pt x="1700" y="8244"/>
                  <a:pt x="1557" y="8443"/>
                  <a:pt x="1448" y="8660"/>
                </a:cubicBezTo>
                <a:cubicBezTo>
                  <a:pt x="1157" y="9242"/>
                  <a:pt x="895" y="9837"/>
                  <a:pt x="618" y="10425"/>
                </a:cubicBezTo>
                <a:cubicBezTo>
                  <a:pt x="483" y="10711"/>
                  <a:pt x="344" y="10996"/>
                  <a:pt x="215" y="11284"/>
                </a:cubicBezTo>
                <a:cubicBezTo>
                  <a:pt x="103" y="11537"/>
                  <a:pt x="1" y="11806"/>
                  <a:pt x="9" y="12087"/>
                </a:cubicBezTo>
                <a:cubicBezTo>
                  <a:pt x="26" y="12628"/>
                  <a:pt x="464" y="12993"/>
                  <a:pt x="898" y="13242"/>
                </a:cubicBezTo>
                <a:cubicBezTo>
                  <a:pt x="1355" y="13506"/>
                  <a:pt x="1863" y="13671"/>
                  <a:pt x="2379" y="13769"/>
                </a:cubicBezTo>
                <a:cubicBezTo>
                  <a:pt x="3456" y="13974"/>
                  <a:pt x="4560" y="13920"/>
                  <a:pt x="5650" y="13980"/>
                </a:cubicBezTo>
                <a:cubicBezTo>
                  <a:pt x="6939" y="14051"/>
                  <a:pt x="8222" y="14239"/>
                  <a:pt x="9514" y="14259"/>
                </a:cubicBezTo>
                <a:cubicBezTo>
                  <a:pt x="9569" y="14260"/>
                  <a:pt x="9623" y="14261"/>
                  <a:pt x="9677" y="14261"/>
                </a:cubicBezTo>
                <a:cubicBezTo>
                  <a:pt x="10875" y="14261"/>
                  <a:pt x="12038" y="14052"/>
                  <a:pt x="13207" y="13797"/>
                </a:cubicBezTo>
                <a:cubicBezTo>
                  <a:pt x="13817" y="13663"/>
                  <a:pt x="14426" y="13526"/>
                  <a:pt x="15041" y="13424"/>
                </a:cubicBezTo>
                <a:cubicBezTo>
                  <a:pt x="15675" y="13317"/>
                  <a:pt x="16315" y="13253"/>
                  <a:pt x="16956" y="13206"/>
                </a:cubicBezTo>
                <a:cubicBezTo>
                  <a:pt x="18228" y="13113"/>
                  <a:pt x="19506" y="13085"/>
                  <a:pt x="20774" y="12938"/>
                </a:cubicBezTo>
                <a:cubicBezTo>
                  <a:pt x="21322" y="12875"/>
                  <a:pt x="21864" y="12773"/>
                  <a:pt x="22412" y="12707"/>
                </a:cubicBezTo>
                <a:cubicBezTo>
                  <a:pt x="22674" y="12676"/>
                  <a:pt x="22942" y="12652"/>
                  <a:pt x="23208" y="12652"/>
                </a:cubicBezTo>
                <a:cubicBezTo>
                  <a:pt x="23451" y="12652"/>
                  <a:pt x="23692" y="12672"/>
                  <a:pt x="23928" y="12724"/>
                </a:cubicBezTo>
                <a:cubicBezTo>
                  <a:pt x="24162" y="12777"/>
                  <a:pt x="24387" y="12861"/>
                  <a:pt x="24591" y="12989"/>
                </a:cubicBezTo>
                <a:cubicBezTo>
                  <a:pt x="24696" y="13055"/>
                  <a:pt x="24788" y="13167"/>
                  <a:pt x="24915" y="13170"/>
                </a:cubicBezTo>
                <a:cubicBezTo>
                  <a:pt x="24918" y="13170"/>
                  <a:pt x="24920" y="13170"/>
                  <a:pt x="24923" y="13170"/>
                </a:cubicBezTo>
                <a:cubicBezTo>
                  <a:pt x="25030" y="13170"/>
                  <a:pt x="25141" y="13147"/>
                  <a:pt x="25241" y="13108"/>
                </a:cubicBezTo>
                <a:cubicBezTo>
                  <a:pt x="25716" y="12928"/>
                  <a:pt x="25988" y="12456"/>
                  <a:pt x="26075" y="11977"/>
                </a:cubicBezTo>
                <a:cubicBezTo>
                  <a:pt x="26127" y="11687"/>
                  <a:pt x="26128" y="11393"/>
                  <a:pt x="26127" y="11099"/>
                </a:cubicBezTo>
                <a:cubicBezTo>
                  <a:pt x="26126" y="10779"/>
                  <a:pt x="26124" y="10457"/>
                  <a:pt x="26123" y="10135"/>
                </a:cubicBezTo>
                <a:cubicBezTo>
                  <a:pt x="26121" y="9483"/>
                  <a:pt x="26118" y="8831"/>
                  <a:pt x="26116" y="8179"/>
                </a:cubicBezTo>
                <a:cubicBezTo>
                  <a:pt x="26112" y="6939"/>
                  <a:pt x="26107" y="5700"/>
                  <a:pt x="26102" y="4459"/>
                </a:cubicBezTo>
                <a:lnTo>
                  <a:pt x="26102" y="4459"/>
                </a:lnTo>
                <a:cubicBezTo>
                  <a:pt x="26105" y="4461"/>
                  <a:pt x="26107" y="4462"/>
                  <a:pt x="26109" y="4462"/>
                </a:cubicBezTo>
                <a:cubicBezTo>
                  <a:pt x="26174" y="4462"/>
                  <a:pt x="26046" y="3375"/>
                  <a:pt x="25375" y="3280"/>
                </a:cubicBezTo>
                <a:cubicBezTo>
                  <a:pt x="24338" y="3135"/>
                  <a:pt x="24244" y="1492"/>
                  <a:pt x="23438" y="803"/>
                </a:cubicBezTo>
                <a:cubicBezTo>
                  <a:pt x="23048" y="470"/>
                  <a:pt x="22597" y="206"/>
                  <a:pt x="22095" y="87"/>
                </a:cubicBezTo>
                <a:cubicBezTo>
                  <a:pt x="21837" y="25"/>
                  <a:pt x="21575" y="0"/>
                  <a:pt x="21312"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19"/>
          <p:cNvSpPr/>
          <p:nvPr/>
        </p:nvSpPr>
        <p:spPr>
          <a:xfrm>
            <a:off x="-244024" y="3401631"/>
            <a:ext cx="2089708" cy="2096136"/>
          </a:xfrm>
          <a:custGeom>
            <a:avLst/>
            <a:gdLst/>
            <a:ahLst/>
            <a:cxnLst/>
            <a:rect l="l" t="t" r="r" b="b"/>
            <a:pathLst>
              <a:path w="13005" h="13045" extrusionOk="0">
                <a:moveTo>
                  <a:pt x="1922" y="1"/>
                </a:moveTo>
                <a:cubicBezTo>
                  <a:pt x="1849" y="1"/>
                  <a:pt x="1776" y="4"/>
                  <a:pt x="1703" y="11"/>
                </a:cubicBezTo>
                <a:cubicBezTo>
                  <a:pt x="1260" y="54"/>
                  <a:pt x="818" y="227"/>
                  <a:pt x="503" y="551"/>
                </a:cubicBezTo>
                <a:cubicBezTo>
                  <a:pt x="150" y="913"/>
                  <a:pt x="38" y="1411"/>
                  <a:pt x="20" y="1903"/>
                </a:cubicBezTo>
                <a:cubicBezTo>
                  <a:pt x="0" y="2484"/>
                  <a:pt x="46" y="3073"/>
                  <a:pt x="66" y="3654"/>
                </a:cubicBezTo>
                <a:cubicBezTo>
                  <a:pt x="86" y="4273"/>
                  <a:pt x="107" y="4891"/>
                  <a:pt x="127" y="5509"/>
                </a:cubicBezTo>
                <a:lnTo>
                  <a:pt x="374" y="12928"/>
                </a:lnTo>
                <a:cubicBezTo>
                  <a:pt x="376" y="12996"/>
                  <a:pt x="429" y="13044"/>
                  <a:pt x="492" y="13044"/>
                </a:cubicBezTo>
                <a:cubicBezTo>
                  <a:pt x="501" y="13044"/>
                  <a:pt x="511" y="13043"/>
                  <a:pt x="520" y="13041"/>
                </a:cubicBezTo>
                <a:cubicBezTo>
                  <a:pt x="1437" y="12830"/>
                  <a:pt x="2365" y="12670"/>
                  <a:pt x="3299" y="12564"/>
                </a:cubicBezTo>
                <a:cubicBezTo>
                  <a:pt x="4235" y="12458"/>
                  <a:pt x="5175" y="12406"/>
                  <a:pt x="6116" y="12406"/>
                </a:cubicBezTo>
                <a:cubicBezTo>
                  <a:pt x="6835" y="12406"/>
                  <a:pt x="7554" y="12436"/>
                  <a:pt x="8271" y="12496"/>
                </a:cubicBezTo>
                <a:cubicBezTo>
                  <a:pt x="8728" y="12533"/>
                  <a:pt x="9209" y="12577"/>
                  <a:pt x="9687" y="12577"/>
                </a:cubicBezTo>
                <a:cubicBezTo>
                  <a:pt x="10492" y="12577"/>
                  <a:pt x="11288" y="12454"/>
                  <a:pt x="11947" y="11977"/>
                </a:cubicBezTo>
                <a:lnTo>
                  <a:pt x="11947" y="11977"/>
                </a:lnTo>
                <a:cubicBezTo>
                  <a:pt x="11945" y="11988"/>
                  <a:pt x="11948" y="11993"/>
                  <a:pt x="11955" y="11993"/>
                </a:cubicBezTo>
                <a:cubicBezTo>
                  <a:pt x="12017" y="11993"/>
                  <a:pt x="12409" y="11534"/>
                  <a:pt x="12496" y="11300"/>
                </a:cubicBezTo>
                <a:cubicBezTo>
                  <a:pt x="12866" y="10319"/>
                  <a:pt x="13005" y="9208"/>
                  <a:pt x="12677" y="8195"/>
                </a:cubicBezTo>
                <a:cubicBezTo>
                  <a:pt x="12404" y="7349"/>
                  <a:pt x="11818" y="6569"/>
                  <a:pt x="11000" y="6188"/>
                </a:cubicBezTo>
                <a:cubicBezTo>
                  <a:pt x="10082" y="5759"/>
                  <a:pt x="9032" y="5924"/>
                  <a:pt x="8092" y="5581"/>
                </a:cubicBezTo>
                <a:cubicBezTo>
                  <a:pt x="7160" y="5240"/>
                  <a:pt x="6737" y="4324"/>
                  <a:pt x="6316" y="3499"/>
                </a:cubicBezTo>
                <a:cubicBezTo>
                  <a:pt x="5859" y="2602"/>
                  <a:pt x="5271" y="1802"/>
                  <a:pt x="4492" y="1159"/>
                </a:cubicBezTo>
                <a:cubicBezTo>
                  <a:pt x="3786" y="579"/>
                  <a:pt x="2870" y="1"/>
                  <a:pt x="1922" y="1"/>
                </a:cubicBezTo>
                <a:close/>
              </a:path>
            </a:pathLst>
          </a:custGeom>
          <a:solidFill>
            <a:schemeClr val="dk2">
              <a:alpha val="401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19"/>
          <p:cNvSpPr/>
          <p:nvPr/>
        </p:nvSpPr>
        <p:spPr>
          <a:xfrm rot="10800000">
            <a:off x="6036760" y="3964766"/>
            <a:ext cx="3916858" cy="1383980"/>
          </a:xfrm>
          <a:custGeom>
            <a:avLst/>
            <a:gdLst/>
            <a:ahLst/>
            <a:cxnLst/>
            <a:rect l="l" t="t" r="r" b="b"/>
            <a:pathLst>
              <a:path w="24376" h="8613" extrusionOk="0">
                <a:moveTo>
                  <a:pt x="1748" y="0"/>
                </a:moveTo>
                <a:cubicBezTo>
                  <a:pt x="1709" y="0"/>
                  <a:pt x="1669" y="2"/>
                  <a:pt x="1629" y="7"/>
                </a:cubicBezTo>
                <a:cubicBezTo>
                  <a:pt x="1391" y="38"/>
                  <a:pt x="1250" y="176"/>
                  <a:pt x="1187" y="347"/>
                </a:cubicBezTo>
                <a:cubicBezTo>
                  <a:pt x="1033" y="773"/>
                  <a:pt x="935" y="1218"/>
                  <a:pt x="819" y="1650"/>
                </a:cubicBezTo>
                <a:cubicBezTo>
                  <a:pt x="701" y="2092"/>
                  <a:pt x="590" y="2536"/>
                  <a:pt x="496" y="2983"/>
                </a:cubicBezTo>
                <a:cubicBezTo>
                  <a:pt x="126" y="4733"/>
                  <a:pt x="0" y="6549"/>
                  <a:pt x="659" y="8271"/>
                </a:cubicBezTo>
                <a:cubicBezTo>
                  <a:pt x="678" y="8321"/>
                  <a:pt x="733" y="8346"/>
                  <a:pt x="790" y="8346"/>
                </a:cubicBezTo>
                <a:cubicBezTo>
                  <a:pt x="835" y="8346"/>
                  <a:pt x="881" y="8329"/>
                  <a:pt x="910" y="8296"/>
                </a:cubicBezTo>
                <a:cubicBezTo>
                  <a:pt x="1048" y="8134"/>
                  <a:pt x="1206" y="7983"/>
                  <a:pt x="1385" y="7843"/>
                </a:cubicBezTo>
                <a:cubicBezTo>
                  <a:pt x="2101" y="7284"/>
                  <a:pt x="3087" y="6944"/>
                  <a:pt x="4095" y="6849"/>
                </a:cubicBezTo>
                <a:cubicBezTo>
                  <a:pt x="4314" y="6828"/>
                  <a:pt x="4534" y="6818"/>
                  <a:pt x="4754" y="6818"/>
                </a:cubicBezTo>
                <a:cubicBezTo>
                  <a:pt x="5730" y="6818"/>
                  <a:pt x="6704" y="7012"/>
                  <a:pt x="7586" y="7328"/>
                </a:cubicBezTo>
                <a:cubicBezTo>
                  <a:pt x="8653" y="7708"/>
                  <a:pt x="9622" y="8264"/>
                  <a:pt x="10770" y="8502"/>
                </a:cubicBezTo>
                <a:cubicBezTo>
                  <a:pt x="11110" y="8573"/>
                  <a:pt x="11460" y="8612"/>
                  <a:pt x="11804" y="8612"/>
                </a:cubicBezTo>
                <a:cubicBezTo>
                  <a:pt x="12445" y="8612"/>
                  <a:pt x="13071" y="8476"/>
                  <a:pt x="13597" y="8154"/>
                </a:cubicBezTo>
                <a:cubicBezTo>
                  <a:pt x="14183" y="7795"/>
                  <a:pt x="14557" y="7273"/>
                  <a:pt x="14873" y="6761"/>
                </a:cubicBezTo>
                <a:cubicBezTo>
                  <a:pt x="15208" y="6214"/>
                  <a:pt x="15488" y="5645"/>
                  <a:pt x="15900" y="5129"/>
                </a:cubicBezTo>
                <a:cubicBezTo>
                  <a:pt x="16333" y="4590"/>
                  <a:pt x="16925" y="4168"/>
                  <a:pt x="17743" y="4015"/>
                </a:cubicBezTo>
                <a:cubicBezTo>
                  <a:pt x="18117" y="3945"/>
                  <a:pt x="18497" y="3924"/>
                  <a:pt x="18879" y="3924"/>
                </a:cubicBezTo>
                <a:cubicBezTo>
                  <a:pt x="19431" y="3924"/>
                  <a:pt x="19988" y="3967"/>
                  <a:pt x="20538" y="3967"/>
                </a:cubicBezTo>
                <a:cubicBezTo>
                  <a:pt x="20675" y="3967"/>
                  <a:pt x="20811" y="3964"/>
                  <a:pt x="20947" y="3958"/>
                </a:cubicBezTo>
                <a:cubicBezTo>
                  <a:pt x="21449" y="3933"/>
                  <a:pt x="21952" y="3857"/>
                  <a:pt x="22403" y="3679"/>
                </a:cubicBezTo>
                <a:cubicBezTo>
                  <a:pt x="22808" y="3518"/>
                  <a:pt x="23157" y="3280"/>
                  <a:pt x="23433" y="3003"/>
                </a:cubicBezTo>
                <a:cubicBezTo>
                  <a:pt x="23951" y="2479"/>
                  <a:pt x="24196" y="1807"/>
                  <a:pt x="24066" y="1157"/>
                </a:cubicBezTo>
                <a:lnTo>
                  <a:pt x="24066" y="1157"/>
                </a:lnTo>
                <a:cubicBezTo>
                  <a:pt x="24067" y="1158"/>
                  <a:pt x="24069" y="1158"/>
                  <a:pt x="24071" y="1158"/>
                </a:cubicBezTo>
                <a:cubicBezTo>
                  <a:pt x="24093" y="1158"/>
                  <a:pt x="24117" y="1151"/>
                  <a:pt x="24142" y="1138"/>
                </a:cubicBezTo>
                <a:cubicBezTo>
                  <a:pt x="24292" y="1056"/>
                  <a:pt x="24376" y="935"/>
                  <a:pt x="24372" y="792"/>
                </a:cubicBezTo>
                <a:cubicBezTo>
                  <a:pt x="24363" y="440"/>
                  <a:pt x="23972" y="240"/>
                  <a:pt x="23550" y="217"/>
                </a:cubicBezTo>
                <a:cubicBezTo>
                  <a:pt x="23514" y="215"/>
                  <a:pt x="23478" y="215"/>
                  <a:pt x="23442" y="215"/>
                </a:cubicBezTo>
                <a:cubicBezTo>
                  <a:pt x="23211" y="215"/>
                  <a:pt x="22977" y="252"/>
                  <a:pt x="22750" y="280"/>
                </a:cubicBezTo>
                <a:cubicBezTo>
                  <a:pt x="22445" y="317"/>
                  <a:pt x="22139" y="351"/>
                  <a:pt x="21832" y="383"/>
                </a:cubicBezTo>
                <a:cubicBezTo>
                  <a:pt x="20628" y="507"/>
                  <a:pt x="19418" y="590"/>
                  <a:pt x="18207" y="648"/>
                </a:cubicBezTo>
                <a:cubicBezTo>
                  <a:pt x="15784" y="762"/>
                  <a:pt x="13357" y="774"/>
                  <a:pt x="10932" y="789"/>
                </a:cubicBezTo>
                <a:cubicBezTo>
                  <a:pt x="10568" y="791"/>
                  <a:pt x="10203" y="793"/>
                  <a:pt x="9838" y="793"/>
                </a:cubicBezTo>
                <a:cubicBezTo>
                  <a:pt x="7878" y="793"/>
                  <a:pt x="5909" y="743"/>
                  <a:pt x="3985" y="438"/>
                </a:cubicBezTo>
                <a:cubicBezTo>
                  <a:pt x="3423" y="348"/>
                  <a:pt x="2866" y="237"/>
                  <a:pt x="2318" y="100"/>
                </a:cubicBezTo>
                <a:cubicBezTo>
                  <a:pt x="2134" y="55"/>
                  <a:pt x="1943" y="0"/>
                  <a:pt x="1748"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489" name="Google Shape;489;p19"/>
          <p:cNvSpPr/>
          <p:nvPr/>
        </p:nvSpPr>
        <p:spPr>
          <a:xfrm rot="-1106655" flipH="1">
            <a:off x="-1741193" y="-924117"/>
            <a:ext cx="4345217" cy="3055567"/>
          </a:xfrm>
          <a:custGeom>
            <a:avLst/>
            <a:gdLst/>
            <a:ahLst/>
            <a:cxnLst/>
            <a:rect l="l" t="t" r="r" b="b"/>
            <a:pathLst>
              <a:path w="27042" h="19016" extrusionOk="0">
                <a:moveTo>
                  <a:pt x="5311" y="0"/>
                </a:moveTo>
                <a:cubicBezTo>
                  <a:pt x="5179" y="0"/>
                  <a:pt x="5075" y="178"/>
                  <a:pt x="5211" y="262"/>
                </a:cubicBezTo>
                <a:cubicBezTo>
                  <a:pt x="5431" y="399"/>
                  <a:pt x="5652" y="530"/>
                  <a:pt x="5876" y="657"/>
                </a:cubicBezTo>
                <a:cubicBezTo>
                  <a:pt x="3749" y="1565"/>
                  <a:pt x="1452" y="2798"/>
                  <a:pt x="713" y="5101"/>
                </a:cubicBezTo>
                <a:cubicBezTo>
                  <a:pt x="0" y="7321"/>
                  <a:pt x="1219" y="10007"/>
                  <a:pt x="3411" y="10856"/>
                </a:cubicBezTo>
                <a:cubicBezTo>
                  <a:pt x="3728" y="10979"/>
                  <a:pt x="4069" y="11058"/>
                  <a:pt x="4406" y="11058"/>
                </a:cubicBezTo>
                <a:cubicBezTo>
                  <a:pt x="4688" y="11058"/>
                  <a:pt x="4968" y="11003"/>
                  <a:pt x="5229" y="10871"/>
                </a:cubicBezTo>
                <a:cubicBezTo>
                  <a:pt x="5743" y="10614"/>
                  <a:pt x="6086" y="10140"/>
                  <a:pt x="6367" y="9654"/>
                </a:cubicBezTo>
                <a:cubicBezTo>
                  <a:pt x="6660" y="9147"/>
                  <a:pt x="6901" y="8604"/>
                  <a:pt x="7258" y="8138"/>
                </a:cubicBezTo>
                <a:cubicBezTo>
                  <a:pt x="7586" y="7709"/>
                  <a:pt x="8056" y="7408"/>
                  <a:pt x="8567" y="7243"/>
                </a:cubicBezTo>
                <a:cubicBezTo>
                  <a:pt x="8835" y="7156"/>
                  <a:pt x="9122" y="7107"/>
                  <a:pt x="9407" y="7107"/>
                </a:cubicBezTo>
                <a:cubicBezTo>
                  <a:pt x="9658" y="7107"/>
                  <a:pt x="9908" y="7145"/>
                  <a:pt x="10143" y="7227"/>
                </a:cubicBezTo>
                <a:cubicBezTo>
                  <a:pt x="10681" y="7416"/>
                  <a:pt x="11050" y="7824"/>
                  <a:pt x="11259" y="8347"/>
                </a:cubicBezTo>
                <a:cubicBezTo>
                  <a:pt x="11495" y="8938"/>
                  <a:pt x="11543" y="9582"/>
                  <a:pt x="11752" y="10181"/>
                </a:cubicBezTo>
                <a:cubicBezTo>
                  <a:pt x="11957" y="10769"/>
                  <a:pt x="12358" y="11405"/>
                  <a:pt x="12983" y="11603"/>
                </a:cubicBezTo>
                <a:cubicBezTo>
                  <a:pt x="13117" y="11646"/>
                  <a:pt x="13250" y="11665"/>
                  <a:pt x="13380" y="11665"/>
                </a:cubicBezTo>
                <a:cubicBezTo>
                  <a:pt x="13765" y="11665"/>
                  <a:pt x="14132" y="11502"/>
                  <a:pt x="14481" y="11319"/>
                </a:cubicBezTo>
                <a:cubicBezTo>
                  <a:pt x="14811" y="11146"/>
                  <a:pt x="15183" y="10926"/>
                  <a:pt x="15563" y="10926"/>
                </a:cubicBezTo>
                <a:cubicBezTo>
                  <a:pt x="15675" y="10926"/>
                  <a:pt x="15789" y="10946"/>
                  <a:pt x="15902" y="10992"/>
                </a:cubicBezTo>
                <a:cubicBezTo>
                  <a:pt x="16505" y="11236"/>
                  <a:pt x="16731" y="12009"/>
                  <a:pt x="16886" y="12576"/>
                </a:cubicBezTo>
                <a:cubicBezTo>
                  <a:pt x="17067" y="13246"/>
                  <a:pt x="17237" y="13920"/>
                  <a:pt x="17447" y="14583"/>
                </a:cubicBezTo>
                <a:cubicBezTo>
                  <a:pt x="17859" y="15878"/>
                  <a:pt x="18454" y="17143"/>
                  <a:pt x="19512" y="18032"/>
                </a:cubicBezTo>
                <a:cubicBezTo>
                  <a:pt x="20225" y="18631"/>
                  <a:pt x="21110" y="19015"/>
                  <a:pt x="22020" y="19015"/>
                </a:cubicBezTo>
                <a:cubicBezTo>
                  <a:pt x="22330" y="19015"/>
                  <a:pt x="22643" y="18971"/>
                  <a:pt x="22954" y="18875"/>
                </a:cubicBezTo>
                <a:cubicBezTo>
                  <a:pt x="24002" y="18552"/>
                  <a:pt x="24786" y="17702"/>
                  <a:pt x="25334" y="16784"/>
                </a:cubicBezTo>
                <a:cubicBezTo>
                  <a:pt x="25931" y="15784"/>
                  <a:pt x="26309" y="14669"/>
                  <a:pt x="26587" y="13543"/>
                </a:cubicBezTo>
                <a:cubicBezTo>
                  <a:pt x="26872" y="12393"/>
                  <a:pt x="27042" y="11178"/>
                  <a:pt x="26859" y="9998"/>
                </a:cubicBezTo>
                <a:cubicBezTo>
                  <a:pt x="26669" y="8763"/>
                  <a:pt x="26045" y="7686"/>
                  <a:pt x="25037" y="6940"/>
                </a:cubicBezTo>
                <a:cubicBezTo>
                  <a:pt x="23865" y="6071"/>
                  <a:pt x="22401" y="5638"/>
                  <a:pt x="21023" y="5219"/>
                </a:cubicBezTo>
                <a:cubicBezTo>
                  <a:pt x="19511" y="4758"/>
                  <a:pt x="17976" y="4376"/>
                  <a:pt x="16442" y="3995"/>
                </a:cubicBezTo>
                <a:cubicBezTo>
                  <a:pt x="13377" y="3236"/>
                  <a:pt x="10276" y="2484"/>
                  <a:pt x="7410" y="1122"/>
                </a:cubicBezTo>
                <a:cubicBezTo>
                  <a:pt x="7124" y="986"/>
                  <a:pt x="6842" y="844"/>
                  <a:pt x="6563" y="695"/>
                </a:cubicBezTo>
                <a:cubicBezTo>
                  <a:pt x="6622" y="671"/>
                  <a:pt x="6682" y="645"/>
                  <a:pt x="6742" y="621"/>
                </a:cubicBezTo>
                <a:cubicBezTo>
                  <a:pt x="6901" y="557"/>
                  <a:pt x="6828" y="333"/>
                  <a:pt x="6684" y="333"/>
                </a:cubicBezTo>
                <a:cubicBezTo>
                  <a:pt x="6666" y="333"/>
                  <a:pt x="6646" y="336"/>
                  <a:pt x="6625" y="345"/>
                </a:cubicBezTo>
                <a:cubicBezTo>
                  <a:pt x="6492" y="400"/>
                  <a:pt x="6358" y="454"/>
                  <a:pt x="6223" y="510"/>
                </a:cubicBezTo>
                <a:cubicBezTo>
                  <a:pt x="5943" y="355"/>
                  <a:pt x="5666" y="194"/>
                  <a:pt x="5394" y="25"/>
                </a:cubicBezTo>
                <a:cubicBezTo>
                  <a:pt x="5366" y="8"/>
                  <a:pt x="5338" y="0"/>
                  <a:pt x="5311" y="0"/>
                </a:cubicBezTo>
                <a:close/>
              </a:path>
            </a:pathLst>
          </a:custGeom>
          <a:solidFill>
            <a:schemeClr val="accent1">
              <a:alpha val="4955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490" name="Google Shape;490;p19"/>
          <p:cNvSpPr/>
          <p:nvPr/>
        </p:nvSpPr>
        <p:spPr>
          <a:xfrm rot="9000131" flipH="1">
            <a:off x="8344172" y="4740550"/>
            <a:ext cx="434381" cy="10175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19"/>
          <p:cNvSpPr/>
          <p:nvPr/>
        </p:nvSpPr>
        <p:spPr>
          <a:xfrm rot="-9899901" flipH="1">
            <a:off x="1737560" y="291519"/>
            <a:ext cx="545173" cy="127720"/>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92" name="Google Shape;492;p19"/>
          <p:cNvGrpSpPr/>
          <p:nvPr/>
        </p:nvGrpSpPr>
        <p:grpSpPr>
          <a:xfrm rot="900044">
            <a:off x="8343430" y="2439620"/>
            <a:ext cx="228603" cy="207086"/>
            <a:chOff x="1640475" y="1197075"/>
            <a:chExt cx="55475" cy="50250"/>
          </a:xfrm>
        </p:grpSpPr>
        <p:sp>
          <p:nvSpPr>
            <p:cNvPr id="493" name="Google Shape;493;p1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1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1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96" name="Google Shape;496;p19"/>
          <p:cNvSpPr/>
          <p:nvPr/>
        </p:nvSpPr>
        <p:spPr>
          <a:xfrm rot="1133433">
            <a:off x="682181" y="4093383"/>
            <a:ext cx="970030" cy="22723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19"/>
          <p:cNvSpPr/>
          <p:nvPr/>
        </p:nvSpPr>
        <p:spPr>
          <a:xfrm rot="6434815">
            <a:off x="6414621" y="-91496"/>
            <a:ext cx="559646" cy="827411"/>
          </a:xfrm>
          <a:custGeom>
            <a:avLst/>
            <a:gdLst/>
            <a:ahLst/>
            <a:cxnLst/>
            <a:rect l="l" t="t" r="r" b="b"/>
            <a:pathLst>
              <a:path w="10628" h="15713" extrusionOk="0">
                <a:moveTo>
                  <a:pt x="9154" y="0"/>
                </a:moveTo>
                <a:cubicBezTo>
                  <a:pt x="9141" y="0"/>
                  <a:pt x="9128" y="5"/>
                  <a:pt x="9118" y="14"/>
                </a:cubicBezTo>
                <a:cubicBezTo>
                  <a:pt x="9094" y="34"/>
                  <a:pt x="9092" y="69"/>
                  <a:pt x="9112" y="93"/>
                </a:cubicBezTo>
                <a:cubicBezTo>
                  <a:pt x="9278" y="281"/>
                  <a:pt x="9433" y="486"/>
                  <a:pt x="9574" y="703"/>
                </a:cubicBezTo>
                <a:cubicBezTo>
                  <a:pt x="9585" y="719"/>
                  <a:pt x="9602" y="727"/>
                  <a:pt x="9620" y="727"/>
                </a:cubicBezTo>
                <a:cubicBezTo>
                  <a:pt x="9631" y="727"/>
                  <a:pt x="9641" y="725"/>
                  <a:pt x="9651" y="719"/>
                </a:cubicBezTo>
                <a:cubicBezTo>
                  <a:pt x="9677" y="703"/>
                  <a:pt x="9684" y="668"/>
                  <a:pt x="9667" y="642"/>
                </a:cubicBezTo>
                <a:cubicBezTo>
                  <a:pt x="9524" y="421"/>
                  <a:pt x="9366" y="212"/>
                  <a:pt x="9196" y="19"/>
                </a:cubicBezTo>
                <a:cubicBezTo>
                  <a:pt x="9185" y="6"/>
                  <a:pt x="9169" y="0"/>
                  <a:pt x="9154" y="0"/>
                </a:cubicBezTo>
                <a:close/>
                <a:moveTo>
                  <a:pt x="9994" y="1294"/>
                </a:moveTo>
                <a:cubicBezTo>
                  <a:pt x="9986" y="1294"/>
                  <a:pt x="9978" y="1296"/>
                  <a:pt x="9970" y="1299"/>
                </a:cubicBezTo>
                <a:cubicBezTo>
                  <a:pt x="9943" y="1312"/>
                  <a:pt x="9931" y="1345"/>
                  <a:pt x="9944" y="1373"/>
                </a:cubicBezTo>
                <a:cubicBezTo>
                  <a:pt x="10050" y="1602"/>
                  <a:pt x="10143" y="1843"/>
                  <a:pt x="10220" y="2087"/>
                </a:cubicBezTo>
                <a:cubicBezTo>
                  <a:pt x="10228" y="2111"/>
                  <a:pt x="10250" y="2126"/>
                  <a:pt x="10274" y="2126"/>
                </a:cubicBezTo>
                <a:cubicBezTo>
                  <a:pt x="10279" y="2126"/>
                  <a:pt x="10284" y="2125"/>
                  <a:pt x="10291" y="2124"/>
                </a:cubicBezTo>
                <a:cubicBezTo>
                  <a:pt x="10320" y="2114"/>
                  <a:pt x="10336" y="2083"/>
                  <a:pt x="10327" y="2054"/>
                </a:cubicBezTo>
                <a:cubicBezTo>
                  <a:pt x="10248" y="1805"/>
                  <a:pt x="10154" y="1561"/>
                  <a:pt x="10044" y="1326"/>
                </a:cubicBezTo>
                <a:cubicBezTo>
                  <a:pt x="10035" y="1306"/>
                  <a:pt x="10015" y="1294"/>
                  <a:pt x="9994" y="1294"/>
                </a:cubicBezTo>
                <a:close/>
                <a:moveTo>
                  <a:pt x="10459" y="2766"/>
                </a:moveTo>
                <a:cubicBezTo>
                  <a:pt x="10456" y="2766"/>
                  <a:pt x="10452" y="2766"/>
                  <a:pt x="10449" y="2767"/>
                </a:cubicBezTo>
                <a:cubicBezTo>
                  <a:pt x="10418" y="2772"/>
                  <a:pt x="10399" y="2801"/>
                  <a:pt x="10404" y="2831"/>
                </a:cubicBezTo>
                <a:cubicBezTo>
                  <a:pt x="10449" y="3078"/>
                  <a:pt x="10482" y="3334"/>
                  <a:pt x="10500" y="3593"/>
                </a:cubicBezTo>
                <a:cubicBezTo>
                  <a:pt x="10502" y="3621"/>
                  <a:pt x="10526" y="3644"/>
                  <a:pt x="10556" y="3644"/>
                </a:cubicBezTo>
                <a:lnTo>
                  <a:pt x="10559" y="3644"/>
                </a:lnTo>
                <a:cubicBezTo>
                  <a:pt x="10590" y="3642"/>
                  <a:pt x="10612" y="3615"/>
                  <a:pt x="10610" y="3585"/>
                </a:cubicBezTo>
                <a:cubicBezTo>
                  <a:pt x="10592" y="3322"/>
                  <a:pt x="10559" y="3062"/>
                  <a:pt x="10513" y="2811"/>
                </a:cubicBezTo>
                <a:cubicBezTo>
                  <a:pt x="10508" y="2784"/>
                  <a:pt x="10485" y="2766"/>
                  <a:pt x="10459" y="2766"/>
                </a:cubicBezTo>
                <a:close/>
                <a:moveTo>
                  <a:pt x="10573" y="4306"/>
                </a:moveTo>
                <a:cubicBezTo>
                  <a:pt x="10546" y="4306"/>
                  <a:pt x="10516" y="4330"/>
                  <a:pt x="10515" y="4361"/>
                </a:cubicBezTo>
                <a:cubicBezTo>
                  <a:pt x="10509" y="4612"/>
                  <a:pt x="10490" y="4869"/>
                  <a:pt x="10459" y="5127"/>
                </a:cubicBezTo>
                <a:cubicBezTo>
                  <a:pt x="10455" y="5158"/>
                  <a:pt x="10477" y="5185"/>
                  <a:pt x="10508" y="5189"/>
                </a:cubicBezTo>
                <a:lnTo>
                  <a:pt x="10514" y="5189"/>
                </a:lnTo>
                <a:cubicBezTo>
                  <a:pt x="10542" y="5189"/>
                  <a:pt x="10565" y="5168"/>
                  <a:pt x="10569" y="5141"/>
                </a:cubicBezTo>
                <a:cubicBezTo>
                  <a:pt x="10600" y="4879"/>
                  <a:pt x="10620" y="4618"/>
                  <a:pt x="10626" y="4364"/>
                </a:cubicBezTo>
                <a:cubicBezTo>
                  <a:pt x="10627" y="4333"/>
                  <a:pt x="10604" y="4307"/>
                  <a:pt x="10573" y="4306"/>
                </a:cubicBezTo>
                <a:close/>
                <a:moveTo>
                  <a:pt x="10392" y="5842"/>
                </a:moveTo>
                <a:cubicBezTo>
                  <a:pt x="10366" y="5842"/>
                  <a:pt x="10342" y="5860"/>
                  <a:pt x="10337" y="5886"/>
                </a:cubicBezTo>
                <a:cubicBezTo>
                  <a:pt x="10329" y="5923"/>
                  <a:pt x="10322" y="5959"/>
                  <a:pt x="10314" y="5994"/>
                </a:cubicBezTo>
                <a:cubicBezTo>
                  <a:pt x="10268" y="6208"/>
                  <a:pt x="10215" y="6424"/>
                  <a:pt x="10156" y="6634"/>
                </a:cubicBezTo>
                <a:cubicBezTo>
                  <a:pt x="10148" y="6664"/>
                  <a:pt x="10165" y="6695"/>
                  <a:pt x="10195" y="6702"/>
                </a:cubicBezTo>
                <a:cubicBezTo>
                  <a:pt x="10200" y="6705"/>
                  <a:pt x="10204" y="6705"/>
                  <a:pt x="10210" y="6705"/>
                </a:cubicBezTo>
                <a:cubicBezTo>
                  <a:pt x="10234" y="6705"/>
                  <a:pt x="10257" y="6689"/>
                  <a:pt x="10263" y="6664"/>
                </a:cubicBezTo>
                <a:cubicBezTo>
                  <a:pt x="10323" y="6451"/>
                  <a:pt x="10377" y="6233"/>
                  <a:pt x="10423" y="6018"/>
                </a:cubicBezTo>
                <a:cubicBezTo>
                  <a:pt x="10431" y="5981"/>
                  <a:pt x="10438" y="5945"/>
                  <a:pt x="10446" y="5909"/>
                </a:cubicBezTo>
                <a:cubicBezTo>
                  <a:pt x="10452" y="5878"/>
                  <a:pt x="10432" y="5849"/>
                  <a:pt x="10402" y="5842"/>
                </a:cubicBezTo>
                <a:cubicBezTo>
                  <a:pt x="10399" y="5842"/>
                  <a:pt x="10395" y="5842"/>
                  <a:pt x="10392" y="5842"/>
                </a:cubicBezTo>
                <a:close/>
                <a:moveTo>
                  <a:pt x="2671" y="7727"/>
                </a:moveTo>
                <a:cubicBezTo>
                  <a:pt x="2645" y="7727"/>
                  <a:pt x="2616" y="7750"/>
                  <a:pt x="2615" y="7780"/>
                </a:cubicBezTo>
                <a:cubicBezTo>
                  <a:pt x="2615" y="7811"/>
                  <a:pt x="2639" y="7837"/>
                  <a:pt x="2670" y="7838"/>
                </a:cubicBezTo>
                <a:cubicBezTo>
                  <a:pt x="2904" y="7844"/>
                  <a:pt x="3138" y="7936"/>
                  <a:pt x="3346" y="8101"/>
                </a:cubicBezTo>
                <a:cubicBezTo>
                  <a:pt x="3356" y="8109"/>
                  <a:pt x="3368" y="8113"/>
                  <a:pt x="3380" y="8113"/>
                </a:cubicBezTo>
                <a:cubicBezTo>
                  <a:pt x="3396" y="8113"/>
                  <a:pt x="3413" y="8106"/>
                  <a:pt x="3424" y="8092"/>
                </a:cubicBezTo>
                <a:cubicBezTo>
                  <a:pt x="3442" y="8068"/>
                  <a:pt x="3439" y="8032"/>
                  <a:pt x="3414" y="8014"/>
                </a:cubicBezTo>
                <a:cubicBezTo>
                  <a:pt x="3188" y="7834"/>
                  <a:pt x="2931" y="7734"/>
                  <a:pt x="2673" y="7727"/>
                </a:cubicBezTo>
                <a:cubicBezTo>
                  <a:pt x="2672" y="7727"/>
                  <a:pt x="2672" y="7727"/>
                  <a:pt x="2671" y="7727"/>
                </a:cubicBezTo>
                <a:close/>
                <a:moveTo>
                  <a:pt x="9973" y="7330"/>
                </a:moveTo>
                <a:cubicBezTo>
                  <a:pt x="9950" y="7330"/>
                  <a:pt x="9929" y="7344"/>
                  <a:pt x="9921" y="7367"/>
                </a:cubicBezTo>
                <a:cubicBezTo>
                  <a:pt x="9834" y="7607"/>
                  <a:pt x="9736" y="7848"/>
                  <a:pt x="9632" y="8081"/>
                </a:cubicBezTo>
                <a:cubicBezTo>
                  <a:pt x="9619" y="8108"/>
                  <a:pt x="9632" y="8141"/>
                  <a:pt x="9659" y="8153"/>
                </a:cubicBezTo>
                <a:cubicBezTo>
                  <a:pt x="9667" y="8157"/>
                  <a:pt x="9674" y="8159"/>
                  <a:pt x="9682" y="8159"/>
                </a:cubicBezTo>
                <a:cubicBezTo>
                  <a:pt x="9703" y="8159"/>
                  <a:pt x="9724" y="8147"/>
                  <a:pt x="9733" y="8125"/>
                </a:cubicBezTo>
                <a:cubicBezTo>
                  <a:pt x="9839" y="7890"/>
                  <a:pt x="9937" y="7648"/>
                  <a:pt x="10025" y="7405"/>
                </a:cubicBezTo>
                <a:cubicBezTo>
                  <a:pt x="10035" y="7377"/>
                  <a:pt x="10021" y="7344"/>
                  <a:pt x="9992" y="7334"/>
                </a:cubicBezTo>
                <a:cubicBezTo>
                  <a:pt x="9985" y="7331"/>
                  <a:pt x="9979" y="7330"/>
                  <a:pt x="9973" y="7330"/>
                </a:cubicBezTo>
                <a:close/>
                <a:moveTo>
                  <a:pt x="1957" y="7977"/>
                </a:moveTo>
                <a:cubicBezTo>
                  <a:pt x="1944" y="7977"/>
                  <a:pt x="1932" y="7981"/>
                  <a:pt x="1922" y="7990"/>
                </a:cubicBezTo>
                <a:cubicBezTo>
                  <a:pt x="1716" y="8153"/>
                  <a:pt x="1552" y="8384"/>
                  <a:pt x="1461" y="8637"/>
                </a:cubicBezTo>
                <a:cubicBezTo>
                  <a:pt x="1452" y="8666"/>
                  <a:pt x="1467" y="8698"/>
                  <a:pt x="1496" y="8709"/>
                </a:cubicBezTo>
                <a:cubicBezTo>
                  <a:pt x="1502" y="8711"/>
                  <a:pt x="1507" y="8712"/>
                  <a:pt x="1514" y="8712"/>
                </a:cubicBezTo>
                <a:cubicBezTo>
                  <a:pt x="1537" y="8712"/>
                  <a:pt x="1559" y="8697"/>
                  <a:pt x="1566" y="8674"/>
                </a:cubicBezTo>
                <a:cubicBezTo>
                  <a:pt x="1649" y="8441"/>
                  <a:pt x="1800" y="8228"/>
                  <a:pt x="1991" y="8076"/>
                </a:cubicBezTo>
                <a:cubicBezTo>
                  <a:pt x="2015" y="8057"/>
                  <a:pt x="2019" y="8022"/>
                  <a:pt x="2000" y="7998"/>
                </a:cubicBezTo>
                <a:cubicBezTo>
                  <a:pt x="1989" y="7984"/>
                  <a:pt x="1973" y="7977"/>
                  <a:pt x="1957" y="7977"/>
                </a:cubicBezTo>
                <a:close/>
                <a:moveTo>
                  <a:pt x="3845" y="8611"/>
                </a:moveTo>
                <a:cubicBezTo>
                  <a:pt x="3837" y="8611"/>
                  <a:pt x="3830" y="8612"/>
                  <a:pt x="3822" y="8616"/>
                </a:cubicBezTo>
                <a:cubicBezTo>
                  <a:pt x="3795" y="8627"/>
                  <a:pt x="3782" y="8661"/>
                  <a:pt x="3794" y="8688"/>
                </a:cubicBezTo>
                <a:cubicBezTo>
                  <a:pt x="3888" y="8903"/>
                  <a:pt x="3943" y="9150"/>
                  <a:pt x="3960" y="9421"/>
                </a:cubicBezTo>
                <a:cubicBezTo>
                  <a:pt x="3962" y="9450"/>
                  <a:pt x="3987" y="9472"/>
                  <a:pt x="4016" y="9472"/>
                </a:cubicBezTo>
                <a:lnTo>
                  <a:pt x="4019" y="9472"/>
                </a:lnTo>
                <a:cubicBezTo>
                  <a:pt x="4050" y="9470"/>
                  <a:pt x="4073" y="9445"/>
                  <a:pt x="4071" y="9414"/>
                </a:cubicBezTo>
                <a:cubicBezTo>
                  <a:pt x="4053" y="9130"/>
                  <a:pt x="3994" y="8871"/>
                  <a:pt x="3896" y="8645"/>
                </a:cubicBezTo>
                <a:cubicBezTo>
                  <a:pt x="3887" y="8624"/>
                  <a:pt x="3866" y="8611"/>
                  <a:pt x="3845" y="8611"/>
                </a:cubicBezTo>
                <a:close/>
                <a:moveTo>
                  <a:pt x="9339" y="8741"/>
                </a:moveTo>
                <a:cubicBezTo>
                  <a:pt x="9320" y="8741"/>
                  <a:pt x="9301" y="8752"/>
                  <a:pt x="9291" y="8771"/>
                </a:cubicBezTo>
                <a:cubicBezTo>
                  <a:pt x="9196" y="8946"/>
                  <a:pt x="9094" y="9121"/>
                  <a:pt x="8990" y="9290"/>
                </a:cubicBezTo>
                <a:cubicBezTo>
                  <a:pt x="8960" y="9338"/>
                  <a:pt x="8930" y="9385"/>
                  <a:pt x="8900" y="9433"/>
                </a:cubicBezTo>
                <a:cubicBezTo>
                  <a:pt x="8883" y="9459"/>
                  <a:pt x="8890" y="9493"/>
                  <a:pt x="8916" y="9510"/>
                </a:cubicBezTo>
                <a:cubicBezTo>
                  <a:pt x="8926" y="9515"/>
                  <a:pt x="8936" y="9518"/>
                  <a:pt x="8946" y="9518"/>
                </a:cubicBezTo>
                <a:cubicBezTo>
                  <a:pt x="8964" y="9518"/>
                  <a:pt x="8982" y="9509"/>
                  <a:pt x="8993" y="9493"/>
                </a:cubicBezTo>
                <a:cubicBezTo>
                  <a:pt x="9024" y="9445"/>
                  <a:pt x="9055" y="9397"/>
                  <a:pt x="9085" y="9349"/>
                </a:cubicBezTo>
                <a:cubicBezTo>
                  <a:pt x="9190" y="9178"/>
                  <a:pt x="9293" y="9000"/>
                  <a:pt x="9389" y="8823"/>
                </a:cubicBezTo>
                <a:cubicBezTo>
                  <a:pt x="9403" y="8796"/>
                  <a:pt x="9393" y="8762"/>
                  <a:pt x="9367" y="8748"/>
                </a:cubicBezTo>
                <a:cubicBezTo>
                  <a:pt x="9358" y="8743"/>
                  <a:pt x="9349" y="8741"/>
                  <a:pt x="9339" y="8741"/>
                </a:cubicBezTo>
                <a:close/>
                <a:moveTo>
                  <a:pt x="1463" y="9364"/>
                </a:moveTo>
                <a:cubicBezTo>
                  <a:pt x="1460" y="9364"/>
                  <a:pt x="1456" y="9364"/>
                  <a:pt x="1453" y="9365"/>
                </a:cubicBezTo>
                <a:cubicBezTo>
                  <a:pt x="1422" y="9370"/>
                  <a:pt x="1403" y="9399"/>
                  <a:pt x="1408" y="9429"/>
                </a:cubicBezTo>
                <a:cubicBezTo>
                  <a:pt x="1454" y="9678"/>
                  <a:pt x="1557" y="9931"/>
                  <a:pt x="1705" y="10162"/>
                </a:cubicBezTo>
                <a:cubicBezTo>
                  <a:pt x="1716" y="10179"/>
                  <a:pt x="1734" y="10187"/>
                  <a:pt x="1752" y="10187"/>
                </a:cubicBezTo>
                <a:cubicBezTo>
                  <a:pt x="1763" y="10187"/>
                  <a:pt x="1773" y="10184"/>
                  <a:pt x="1782" y="10179"/>
                </a:cubicBezTo>
                <a:cubicBezTo>
                  <a:pt x="1808" y="10162"/>
                  <a:pt x="1815" y="10127"/>
                  <a:pt x="1799" y="10102"/>
                </a:cubicBezTo>
                <a:cubicBezTo>
                  <a:pt x="1657" y="9883"/>
                  <a:pt x="1560" y="9643"/>
                  <a:pt x="1517" y="9409"/>
                </a:cubicBezTo>
                <a:cubicBezTo>
                  <a:pt x="1512" y="9382"/>
                  <a:pt x="1489" y="9364"/>
                  <a:pt x="1463" y="9364"/>
                </a:cubicBezTo>
                <a:close/>
                <a:moveTo>
                  <a:pt x="8495" y="10036"/>
                </a:moveTo>
                <a:cubicBezTo>
                  <a:pt x="8479" y="10036"/>
                  <a:pt x="8463" y="10043"/>
                  <a:pt x="8451" y="10057"/>
                </a:cubicBezTo>
                <a:cubicBezTo>
                  <a:pt x="8285" y="10264"/>
                  <a:pt x="8112" y="10454"/>
                  <a:pt x="7934" y="10621"/>
                </a:cubicBezTo>
                <a:cubicBezTo>
                  <a:pt x="7913" y="10642"/>
                  <a:pt x="7912" y="10678"/>
                  <a:pt x="7932" y="10700"/>
                </a:cubicBezTo>
                <a:cubicBezTo>
                  <a:pt x="7944" y="10711"/>
                  <a:pt x="7958" y="10717"/>
                  <a:pt x="7973" y="10717"/>
                </a:cubicBezTo>
                <a:cubicBezTo>
                  <a:pt x="7987" y="10717"/>
                  <a:pt x="8000" y="10712"/>
                  <a:pt x="8011" y="10702"/>
                </a:cubicBezTo>
                <a:cubicBezTo>
                  <a:pt x="8191" y="10531"/>
                  <a:pt x="8368" y="10338"/>
                  <a:pt x="8539" y="10126"/>
                </a:cubicBezTo>
                <a:cubicBezTo>
                  <a:pt x="8558" y="10102"/>
                  <a:pt x="8554" y="10068"/>
                  <a:pt x="8530" y="10048"/>
                </a:cubicBezTo>
                <a:cubicBezTo>
                  <a:pt x="8520" y="10040"/>
                  <a:pt x="8507" y="10036"/>
                  <a:pt x="8495" y="10036"/>
                </a:cubicBezTo>
                <a:close/>
                <a:moveTo>
                  <a:pt x="3979" y="10133"/>
                </a:moveTo>
                <a:cubicBezTo>
                  <a:pt x="3952" y="10133"/>
                  <a:pt x="3929" y="10154"/>
                  <a:pt x="3925" y="10182"/>
                </a:cubicBezTo>
                <a:lnTo>
                  <a:pt x="3920" y="10220"/>
                </a:lnTo>
                <a:cubicBezTo>
                  <a:pt x="3884" y="10457"/>
                  <a:pt x="3835" y="10698"/>
                  <a:pt x="3773" y="10933"/>
                </a:cubicBezTo>
                <a:cubicBezTo>
                  <a:pt x="3765" y="10963"/>
                  <a:pt x="3783" y="10993"/>
                  <a:pt x="3813" y="11000"/>
                </a:cubicBezTo>
                <a:cubicBezTo>
                  <a:pt x="3817" y="11002"/>
                  <a:pt x="3822" y="11002"/>
                  <a:pt x="3827" y="11002"/>
                </a:cubicBezTo>
                <a:cubicBezTo>
                  <a:pt x="3851" y="11002"/>
                  <a:pt x="3874" y="10986"/>
                  <a:pt x="3881" y="10961"/>
                </a:cubicBezTo>
                <a:cubicBezTo>
                  <a:pt x="3944" y="10721"/>
                  <a:pt x="3994" y="10478"/>
                  <a:pt x="4030" y="10236"/>
                </a:cubicBezTo>
                <a:lnTo>
                  <a:pt x="4035" y="10197"/>
                </a:lnTo>
                <a:cubicBezTo>
                  <a:pt x="4039" y="10166"/>
                  <a:pt x="4018" y="10138"/>
                  <a:pt x="3987" y="10134"/>
                </a:cubicBezTo>
                <a:cubicBezTo>
                  <a:pt x="3984" y="10133"/>
                  <a:pt x="3982" y="10133"/>
                  <a:pt x="3979" y="10133"/>
                </a:cubicBezTo>
                <a:close/>
                <a:moveTo>
                  <a:pt x="2272" y="10644"/>
                </a:moveTo>
                <a:cubicBezTo>
                  <a:pt x="2256" y="10644"/>
                  <a:pt x="2239" y="10651"/>
                  <a:pt x="2228" y="10665"/>
                </a:cubicBezTo>
                <a:cubicBezTo>
                  <a:pt x="2209" y="10689"/>
                  <a:pt x="2214" y="10725"/>
                  <a:pt x="2237" y="10744"/>
                </a:cubicBezTo>
                <a:cubicBezTo>
                  <a:pt x="2429" y="10898"/>
                  <a:pt x="2647" y="11033"/>
                  <a:pt x="2903" y="11158"/>
                </a:cubicBezTo>
                <a:cubicBezTo>
                  <a:pt x="2911" y="11163"/>
                  <a:pt x="2920" y="11164"/>
                  <a:pt x="2927" y="11164"/>
                </a:cubicBezTo>
                <a:cubicBezTo>
                  <a:pt x="2947" y="11164"/>
                  <a:pt x="2968" y="11153"/>
                  <a:pt x="2977" y="11133"/>
                </a:cubicBezTo>
                <a:cubicBezTo>
                  <a:pt x="2990" y="11105"/>
                  <a:pt x="2979" y="11072"/>
                  <a:pt x="2952" y="11058"/>
                </a:cubicBezTo>
                <a:cubicBezTo>
                  <a:pt x="2703" y="10937"/>
                  <a:pt x="2492" y="10806"/>
                  <a:pt x="2306" y="10656"/>
                </a:cubicBezTo>
                <a:cubicBezTo>
                  <a:pt x="2296" y="10648"/>
                  <a:pt x="2284" y="10644"/>
                  <a:pt x="2272" y="10644"/>
                </a:cubicBezTo>
                <a:close/>
                <a:moveTo>
                  <a:pt x="7368" y="11087"/>
                </a:moveTo>
                <a:cubicBezTo>
                  <a:pt x="7358" y="11087"/>
                  <a:pt x="7347" y="11090"/>
                  <a:pt x="7338" y="11096"/>
                </a:cubicBezTo>
                <a:cubicBezTo>
                  <a:pt x="7119" y="11238"/>
                  <a:pt x="6892" y="11355"/>
                  <a:pt x="6661" y="11440"/>
                </a:cubicBezTo>
                <a:cubicBezTo>
                  <a:pt x="6632" y="11451"/>
                  <a:pt x="6617" y="11484"/>
                  <a:pt x="6628" y="11512"/>
                </a:cubicBezTo>
                <a:cubicBezTo>
                  <a:pt x="6636" y="11534"/>
                  <a:pt x="6658" y="11548"/>
                  <a:pt x="6680" y="11548"/>
                </a:cubicBezTo>
                <a:cubicBezTo>
                  <a:pt x="6686" y="11548"/>
                  <a:pt x="6693" y="11547"/>
                  <a:pt x="6699" y="11545"/>
                </a:cubicBezTo>
                <a:cubicBezTo>
                  <a:pt x="6939" y="11456"/>
                  <a:pt x="7174" y="11337"/>
                  <a:pt x="7399" y="11189"/>
                </a:cubicBezTo>
                <a:cubicBezTo>
                  <a:pt x="7425" y="11172"/>
                  <a:pt x="7432" y="11138"/>
                  <a:pt x="7415" y="11112"/>
                </a:cubicBezTo>
                <a:cubicBezTo>
                  <a:pt x="7404" y="11096"/>
                  <a:pt x="7386" y="11087"/>
                  <a:pt x="7368" y="11087"/>
                </a:cubicBezTo>
                <a:close/>
                <a:moveTo>
                  <a:pt x="3646" y="11340"/>
                </a:moveTo>
                <a:cubicBezTo>
                  <a:pt x="3622" y="11340"/>
                  <a:pt x="3600" y="11355"/>
                  <a:pt x="3593" y="11378"/>
                </a:cubicBezTo>
                <a:cubicBezTo>
                  <a:pt x="3583" y="11407"/>
                  <a:pt x="3599" y="11439"/>
                  <a:pt x="3628" y="11449"/>
                </a:cubicBezTo>
                <a:cubicBezTo>
                  <a:pt x="3882" y="11533"/>
                  <a:pt x="4135" y="11602"/>
                  <a:pt x="4380" y="11653"/>
                </a:cubicBezTo>
                <a:cubicBezTo>
                  <a:pt x="4384" y="11653"/>
                  <a:pt x="4389" y="11654"/>
                  <a:pt x="4392" y="11654"/>
                </a:cubicBezTo>
                <a:cubicBezTo>
                  <a:pt x="4417" y="11654"/>
                  <a:pt x="4441" y="11636"/>
                  <a:pt x="4446" y="11609"/>
                </a:cubicBezTo>
                <a:cubicBezTo>
                  <a:pt x="4453" y="11579"/>
                  <a:pt x="4433" y="11550"/>
                  <a:pt x="4404" y="11544"/>
                </a:cubicBezTo>
                <a:cubicBezTo>
                  <a:pt x="4163" y="11494"/>
                  <a:pt x="3913" y="11426"/>
                  <a:pt x="3663" y="11343"/>
                </a:cubicBezTo>
                <a:cubicBezTo>
                  <a:pt x="3657" y="11341"/>
                  <a:pt x="3651" y="11340"/>
                  <a:pt x="3646" y="11340"/>
                </a:cubicBezTo>
                <a:close/>
                <a:moveTo>
                  <a:pt x="5932" y="11621"/>
                </a:moveTo>
                <a:cubicBezTo>
                  <a:pt x="5929" y="11621"/>
                  <a:pt x="5926" y="11622"/>
                  <a:pt x="5924" y="11622"/>
                </a:cubicBezTo>
                <a:cubicBezTo>
                  <a:pt x="5757" y="11643"/>
                  <a:pt x="5584" y="11653"/>
                  <a:pt x="5409" y="11653"/>
                </a:cubicBezTo>
                <a:cubicBezTo>
                  <a:pt x="5326" y="11653"/>
                  <a:pt x="5244" y="11651"/>
                  <a:pt x="5161" y="11646"/>
                </a:cubicBezTo>
                <a:cubicBezTo>
                  <a:pt x="5160" y="11646"/>
                  <a:pt x="5158" y="11646"/>
                  <a:pt x="5157" y="11646"/>
                </a:cubicBezTo>
                <a:cubicBezTo>
                  <a:pt x="5128" y="11646"/>
                  <a:pt x="5104" y="11669"/>
                  <a:pt x="5102" y="11699"/>
                </a:cubicBezTo>
                <a:cubicBezTo>
                  <a:pt x="5101" y="11729"/>
                  <a:pt x="5125" y="11755"/>
                  <a:pt x="5155" y="11758"/>
                </a:cubicBezTo>
                <a:cubicBezTo>
                  <a:pt x="5242" y="11762"/>
                  <a:pt x="5330" y="11765"/>
                  <a:pt x="5417" y="11765"/>
                </a:cubicBezTo>
                <a:cubicBezTo>
                  <a:pt x="5595" y="11765"/>
                  <a:pt x="5770" y="11753"/>
                  <a:pt x="5938" y="11732"/>
                </a:cubicBezTo>
                <a:cubicBezTo>
                  <a:pt x="5967" y="11728"/>
                  <a:pt x="5990" y="11700"/>
                  <a:pt x="5986" y="11670"/>
                </a:cubicBezTo>
                <a:cubicBezTo>
                  <a:pt x="5982" y="11642"/>
                  <a:pt x="5959" y="11621"/>
                  <a:pt x="5932" y="11621"/>
                </a:cubicBezTo>
                <a:close/>
                <a:moveTo>
                  <a:pt x="3586" y="11626"/>
                </a:moveTo>
                <a:cubicBezTo>
                  <a:pt x="3563" y="11626"/>
                  <a:pt x="3542" y="11639"/>
                  <a:pt x="3533" y="11661"/>
                </a:cubicBezTo>
                <a:cubicBezTo>
                  <a:pt x="3441" y="11895"/>
                  <a:pt x="3333" y="12130"/>
                  <a:pt x="3213" y="12358"/>
                </a:cubicBezTo>
                <a:cubicBezTo>
                  <a:pt x="3198" y="12386"/>
                  <a:pt x="3209" y="12419"/>
                  <a:pt x="3237" y="12434"/>
                </a:cubicBezTo>
                <a:cubicBezTo>
                  <a:pt x="3244" y="12438"/>
                  <a:pt x="3254" y="12440"/>
                  <a:pt x="3263" y="12440"/>
                </a:cubicBezTo>
                <a:cubicBezTo>
                  <a:pt x="3282" y="12440"/>
                  <a:pt x="3302" y="12430"/>
                  <a:pt x="3312" y="12410"/>
                </a:cubicBezTo>
                <a:cubicBezTo>
                  <a:pt x="3434" y="12178"/>
                  <a:pt x="3542" y="11940"/>
                  <a:pt x="3636" y="11702"/>
                </a:cubicBezTo>
                <a:cubicBezTo>
                  <a:pt x="3648" y="11673"/>
                  <a:pt x="3634" y="11641"/>
                  <a:pt x="3606" y="11629"/>
                </a:cubicBezTo>
                <a:cubicBezTo>
                  <a:pt x="3599" y="11627"/>
                  <a:pt x="3592" y="11626"/>
                  <a:pt x="3586" y="11626"/>
                </a:cubicBezTo>
                <a:close/>
                <a:moveTo>
                  <a:pt x="2869" y="12994"/>
                </a:moveTo>
                <a:cubicBezTo>
                  <a:pt x="2850" y="12994"/>
                  <a:pt x="2832" y="13003"/>
                  <a:pt x="2821" y="13019"/>
                </a:cubicBezTo>
                <a:cubicBezTo>
                  <a:pt x="2683" y="13230"/>
                  <a:pt x="2530" y="13438"/>
                  <a:pt x="2367" y="13639"/>
                </a:cubicBezTo>
                <a:cubicBezTo>
                  <a:pt x="2348" y="13662"/>
                  <a:pt x="2352" y="13698"/>
                  <a:pt x="2376" y="13717"/>
                </a:cubicBezTo>
                <a:cubicBezTo>
                  <a:pt x="2387" y="13725"/>
                  <a:pt x="2398" y="13730"/>
                  <a:pt x="2411" y="13730"/>
                </a:cubicBezTo>
                <a:cubicBezTo>
                  <a:pt x="2427" y="13730"/>
                  <a:pt x="2443" y="13722"/>
                  <a:pt x="2454" y="13708"/>
                </a:cubicBezTo>
                <a:cubicBezTo>
                  <a:pt x="2618" y="13505"/>
                  <a:pt x="2773" y="13294"/>
                  <a:pt x="2914" y="13080"/>
                </a:cubicBezTo>
                <a:cubicBezTo>
                  <a:pt x="2931" y="13054"/>
                  <a:pt x="2925" y="13020"/>
                  <a:pt x="2899" y="13003"/>
                </a:cubicBezTo>
                <a:cubicBezTo>
                  <a:pt x="2890" y="12997"/>
                  <a:pt x="2879" y="12994"/>
                  <a:pt x="2869" y="12994"/>
                </a:cubicBezTo>
                <a:close/>
                <a:moveTo>
                  <a:pt x="1898" y="14197"/>
                </a:moveTo>
                <a:cubicBezTo>
                  <a:pt x="1883" y="14197"/>
                  <a:pt x="1869" y="14203"/>
                  <a:pt x="1858" y="14214"/>
                </a:cubicBezTo>
                <a:cubicBezTo>
                  <a:pt x="1680" y="14396"/>
                  <a:pt x="1492" y="14575"/>
                  <a:pt x="1299" y="14742"/>
                </a:cubicBezTo>
                <a:cubicBezTo>
                  <a:pt x="1276" y="14763"/>
                  <a:pt x="1273" y="14797"/>
                  <a:pt x="1294" y="14820"/>
                </a:cubicBezTo>
                <a:cubicBezTo>
                  <a:pt x="1304" y="14833"/>
                  <a:pt x="1319" y="14840"/>
                  <a:pt x="1335" y="14840"/>
                </a:cubicBezTo>
                <a:cubicBezTo>
                  <a:pt x="1348" y="14840"/>
                  <a:pt x="1361" y="14835"/>
                  <a:pt x="1372" y="14826"/>
                </a:cubicBezTo>
                <a:cubicBezTo>
                  <a:pt x="1567" y="14656"/>
                  <a:pt x="1758" y="14476"/>
                  <a:pt x="1937" y="14292"/>
                </a:cubicBezTo>
                <a:cubicBezTo>
                  <a:pt x="1958" y="14269"/>
                  <a:pt x="1958" y="14234"/>
                  <a:pt x="1936" y="14212"/>
                </a:cubicBezTo>
                <a:cubicBezTo>
                  <a:pt x="1925" y="14202"/>
                  <a:pt x="1912" y="14197"/>
                  <a:pt x="1898" y="14197"/>
                </a:cubicBezTo>
                <a:close/>
                <a:moveTo>
                  <a:pt x="729" y="15209"/>
                </a:moveTo>
                <a:cubicBezTo>
                  <a:pt x="718" y="15209"/>
                  <a:pt x="706" y="15213"/>
                  <a:pt x="697" y="15220"/>
                </a:cubicBezTo>
                <a:cubicBezTo>
                  <a:pt x="463" y="15388"/>
                  <a:pt x="248" y="15514"/>
                  <a:pt x="41" y="15607"/>
                </a:cubicBezTo>
                <a:cubicBezTo>
                  <a:pt x="13" y="15619"/>
                  <a:pt x="0" y="15651"/>
                  <a:pt x="13" y="15680"/>
                </a:cubicBezTo>
                <a:cubicBezTo>
                  <a:pt x="22" y="15701"/>
                  <a:pt x="43" y="15712"/>
                  <a:pt x="64" y="15712"/>
                </a:cubicBezTo>
                <a:cubicBezTo>
                  <a:pt x="72" y="15712"/>
                  <a:pt x="79" y="15711"/>
                  <a:pt x="87" y="15708"/>
                </a:cubicBezTo>
                <a:cubicBezTo>
                  <a:pt x="300" y="15613"/>
                  <a:pt x="521" y="15483"/>
                  <a:pt x="762" y="15310"/>
                </a:cubicBezTo>
                <a:cubicBezTo>
                  <a:pt x="786" y="15293"/>
                  <a:pt x="792" y="15257"/>
                  <a:pt x="775" y="15233"/>
                </a:cubicBezTo>
                <a:cubicBezTo>
                  <a:pt x="764" y="15217"/>
                  <a:pt x="746" y="15209"/>
                  <a:pt x="729" y="15209"/>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98" name="Google Shape;498;p19"/>
          <p:cNvGrpSpPr/>
          <p:nvPr/>
        </p:nvGrpSpPr>
        <p:grpSpPr>
          <a:xfrm rot="-10470744">
            <a:off x="6410236" y="860386"/>
            <a:ext cx="274444" cy="248605"/>
            <a:chOff x="1640475" y="1197075"/>
            <a:chExt cx="55475" cy="50250"/>
          </a:xfrm>
        </p:grpSpPr>
        <p:sp>
          <p:nvSpPr>
            <p:cNvPr id="499" name="Google Shape;499;p1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1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1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02" name="Google Shape;502;p19"/>
          <p:cNvSpPr/>
          <p:nvPr/>
        </p:nvSpPr>
        <p:spPr>
          <a:xfrm rot="-3485199" flipH="1">
            <a:off x="8553503" y="1281933"/>
            <a:ext cx="434401" cy="10175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03" name="Google Shape;503;p19"/>
          <p:cNvGrpSpPr/>
          <p:nvPr/>
        </p:nvGrpSpPr>
        <p:grpSpPr>
          <a:xfrm rot="7711333">
            <a:off x="720310" y="1410592"/>
            <a:ext cx="294397" cy="266683"/>
            <a:chOff x="1640475" y="1197075"/>
            <a:chExt cx="55475" cy="50250"/>
          </a:xfrm>
        </p:grpSpPr>
        <p:sp>
          <p:nvSpPr>
            <p:cNvPr id="504" name="Google Shape;504;p1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1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1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ext">
  <p:cSld name="CUSTOM_5">
    <p:spTree>
      <p:nvGrpSpPr>
        <p:cNvPr id="1" name="Shape 507"/>
        <p:cNvGrpSpPr/>
        <p:nvPr/>
      </p:nvGrpSpPr>
      <p:grpSpPr>
        <a:xfrm>
          <a:off x="0" y="0"/>
          <a:ext cx="0" cy="0"/>
          <a:chOff x="0" y="0"/>
          <a:chExt cx="0" cy="0"/>
        </a:xfrm>
      </p:grpSpPr>
      <p:sp>
        <p:nvSpPr>
          <p:cNvPr id="508" name="Google Shape;508;p20"/>
          <p:cNvSpPr/>
          <p:nvPr/>
        </p:nvSpPr>
        <p:spPr>
          <a:xfrm>
            <a:off x="-148873" y="3525345"/>
            <a:ext cx="3825648" cy="1800343"/>
          </a:xfrm>
          <a:custGeom>
            <a:avLst/>
            <a:gdLst/>
            <a:ahLst/>
            <a:cxnLst/>
            <a:rect l="l" t="t" r="r" b="b"/>
            <a:pathLst>
              <a:path w="23808" h="11204" extrusionOk="0">
                <a:moveTo>
                  <a:pt x="1601" y="1"/>
                </a:moveTo>
                <a:cubicBezTo>
                  <a:pt x="1055" y="1"/>
                  <a:pt x="506" y="115"/>
                  <a:pt x="0" y="332"/>
                </a:cubicBezTo>
                <a:lnTo>
                  <a:pt x="0" y="11204"/>
                </a:lnTo>
                <a:lnTo>
                  <a:pt x="23808" y="11204"/>
                </a:lnTo>
                <a:cubicBezTo>
                  <a:pt x="23725" y="11045"/>
                  <a:pt x="23628" y="10895"/>
                  <a:pt x="23519" y="10757"/>
                </a:cubicBezTo>
                <a:cubicBezTo>
                  <a:pt x="23017" y="10126"/>
                  <a:pt x="22249" y="9748"/>
                  <a:pt x="21476" y="9748"/>
                </a:cubicBezTo>
                <a:cubicBezTo>
                  <a:pt x="21442" y="9748"/>
                  <a:pt x="21408" y="9749"/>
                  <a:pt x="21374" y="9751"/>
                </a:cubicBezTo>
                <a:cubicBezTo>
                  <a:pt x="20787" y="9776"/>
                  <a:pt x="20207" y="10007"/>
                  <a:pt x="19629" y="10007"/>
                </a:cubicBezTo>
                <a:cubicBezTo>
                  <a:pt x="19512" y="10007"/>
                  <a:pt x="19395" y="9998"/>
                  <a:pt x="19278" y="9975"/>
                </a:cubicBezTo>
                <a:cubicBezTo>
                  <a:pt x="19140" y="9948"/>
                  <a:pt x="19009" y="9906"/>
                  <a:pt x="18886" y="9850"/>
                </a:cubicBezTo>
                <a:cubicBezTo>
                  <a:pt x="18859" y="9838"/>
                  <a:pt x="18832" y="9826"/>
                  <a:pt x="18806" y="9811"/>
                </a:cubicBezTo>
                <a:cubicBezTo>
                  <a:pt x="17861" y="9333"/>
                  <a:pt x="17298" y="8089"/>
                  <a:pt x="16410" y="7398"/>
                </a:cubicBezTo>
                <a:cubicBezTo>
                  <a:pt x="15787" y="6913"/>
                  <a:pt x="15050" y="6730"/>
                  <a:pt x="14282" y="6730"/>
                </a:cubicBezTo>
                <a:cubicBezTo>
                  <a:pt x="13407" y="6730"/>
                  <a:pt x="12492" y="6967"/>
                  <a:pt x="11660" y="7265"/>
                </a:cubicBezTo>
                <a:cubicBezTo>
                  <a:pt x="10916" y="7531"/>
                  <a:pt x="10145" y="7839"/>
                  <a:pt x="9375" y="7839"/>
                </a:cubicBezTo>
                <a:cubicBezTo>
                  <a:pt x="9193" y="7839"/>
                  <a:pt x="9011" y="7822"/>
                  <a:pt x="8830" y="7783"/>
                </a:cubicBezTo>
                <a:cubicBezTo>
                  <a:pt x="7417" y="7481"/>
                  <a:pt x="6534" y="5988"/>
                  <a:pt x="5961" y="4572"/>
                </a:cubicBezTo>
                <a:cubicBezTo>
                  <a:pt x="5388" y="3156"/>
                  <a:pt x="4892" y="1585"/>
                  <a:pt x="3719" y="690"/>
                </a:cubicBezTo>
                <a:cubicBezTo>
                  <a:pt x="3105" y="220"/>
                  <a:pt x="2357" y="1"/>
                  <a:pt x="1601"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20"/>
          <p:cNvSpPr/>
          <p:nvPr/>
        </p:nvSpPr>
        <p:spPr>
          <a:xfrm>
            <a:off x="-425898" y="-291775"/>
            <a:ext cx="3298272" cy="1820589"/>
          </a:xfrm>
          <a:custGeom>
            <a:avLst/>
            <a:gdLst/>
            <a:ahLst/>
            <a:cxnLst/>
            <a:rect l="l" t="t" r="r" b="b"/>
            <a:pathLst>
              <a:path w="20526" h="11330" extrusionOk="0">
                <a:moveTo>
                  <a:pt x="12939" y="1"/>
                </a:moveTo>
                <a:cubicBezTo>
                  <a:pt x="11999" y="1"/>
                  <a:pt x="11086" y="167"/>
                  <a:pt x="10169" y="370"/>
                </a:cubicBezTo>
                <a:cubicBezTo>
                  <a:pt x="9691" y="476"/>
                  <a:pt x="9213" y="584"/>
                  <a:pt x="8731" y="667"/>
                </a:cubicBezTo>
                <a:cubicBezTo>
                  <a:pt x="8234" y="750"/>
                  <a:pt x="7732" y="802"/>
                  <a:pt x="7229" y="839"/>
                </a:cubicBezTo>
                <a:cubicBezTo>
                  <a:pt x="6231" y="913"/>
                  <a:pt x="5230" y="935"/>
                  <a:pt x="4235" y="1052"/>
                </a:cubicBezTo>
                <a:cubicBezTo>
                  <a:pt x="3806" y="1102"/>
                  <a:pt x="3380" y="1184"/>
                  <a:pt x="2951" y="1235"/>
                </a:cubicBezTo>
                <a:cubicBezTo>
                  <a:pt x="2746" y="1260"/>
                  <a:pt x="2537" y="1279"/>
                  <a:pt x="2328" y="1279"/>
                </a:cubicBezTo>
                <a:cubicBezTo>
                  <a:pt x="2138" y="1279"/>
                  <a:pt x="1948" y="1263"/>
                  <a:pt x="1762" y="1222"/>
                </a:cubicBezTo>
                <a:cubicBezTo>
                  <a:pt x="1578" y="1180"/>
                  <a:pt x="1402" y="1113"/>
                  <a:pt x="1242" y="1012"/>
                </a:cubicBezTo>
                <a:cubicBezTo>
                  <a:pt x="1161" y="960"/>
                  <a:pt x="1089" y="870"/>
                  <a:pt x="988" y="868"/>
                </a:cubicBezTo>
                <a:cubicBezTo>
                  <a:pt x="985" y="868"/>
                  <a:pt x="983" y="868"/>
                  <a:pt x="981" y="868"/>
                </a:cubicBezTo>
                <a:cubicBezTo>
                  <a:pt x="897" y="868"/>
                  <a:pt x="810" y="887"/>
                  <a:pt x="732" y="917"/>
                </a:cubicBezTo>
                <a:cubicBezTo>
                  <a:pt x="360" y="1060"/>
                  <a:pt x="147" y="1435"/>
                  <a:pt x="79" y="1816"/>
                </a:cubicBezTo>
                <a:cubicBezTo>
                  <a:pt x="38" y="2046"/>
                  <a:pt x="37" y="2279"/>
                  <a:pt x="38" y="2512"/>
                </a:cubicBezTo>
                <a:cubicBezTo>
                  <a:pt x="38" y="2767"/>
                  <a:pt x="39" y="3024"/>
                  <a:pt x="40" y="3279"/>
                </a:cubicBezTo>
                <a:cubicBezTo>
                  <a:pt x="42" y="3797"/>
                  <a:pt x="44" y="4315"/>
                  <a:pt x="46" y="4833"/>
                </a:cubicBezTo>
                <a:cubicBezTo>
                  <a:pt x="50" y="5817"/>
                  <a:pt x="54" y="6803"/>
                  <a:pt x="57" y="7787"/>
                </a:cubicBezTo>
                <a:cubicBezTo>
                  <a:pt x="55" y="7786"/>
                  <a:pt x="54" y="7785"/>
                  <a:pt x="52" y="7785"/>
                </a:cubicBezTo>
                <a:cubicBezTo>
                  <a:pt x="0" y="7785"/>
                  <a:pt x="101" y="8649"/>
                  <a:pt x="628" y="8724"/>
                </a:cubicBezTo>
                <a:cubicBezTo>
                  <a:pt x="1441" y="8840"/>
                  <a:pt x="1514" y="10145"/>
                  <a:pt x="2146" y="10693"/>
                </a:cubicBezTo>
                <a:cubicBezTo>
                  <a:pt x="2452" y="10957"/>
                  <a:pt x="2805" y="11167"/>
                  <a:pt x="3199" y="11261"/>
                </a:cubicBezTo>
                <a:cubicBezTo>
                  <a:pt x="3402" y="11310"/>
                  <a:pt x="3609" y="11330"/>
                  <a:pt x="3816" y="11330"/>
                </a:cubicBezTo>
                <a:cubicBezTo>
                  <a:pt x="4077" y="11330"/>
                  <a:pt x="4340" y="11298"/>
                  <a:pt x="4597" y="11251"/>
                </a:cubicBezTo>
                <a:cubicBezTo>
                  <a:pt x="5367" y="11113"/>
                  <a:pt x="6207" y="10865"/>
                  <a:pt x="6645" y="10152"/>
                </a:cubicBezTo>
                <a:cubicBezTo>
                  <a:pt x="6859" y="9801"/>
                  <a:pt x="6970" y="9395"/>
                  <a:pt x="7203" y="9055"/>
                </a:cubicBezTo>
                <a:cubicBezTo>
                  <a:pt x="7421" y="8736"/>
                  <a:pt x="7758" y="8532"/>
                  <a:pt x="8120" y="8419"/>
                </a:cubicBezTo>
                <a:cubicBezTo>
                  <a:pt x="8559" y="8282"/>
                  <a:pt x="9011" y="8265"/>
                  <a:pt x="9465" y="8265"/>
                </a:cubicBezTo>
                <a:cubicBezTo>
                  <a:pt x="9615" y="8265"/>
                  <a:pt x="9765" y="8267"/>
                  <a:pt x="9915" y="8267"/>
                </a:cubicBezTo>
                <a:cubicBezTo>
                  <a:pt x="10115" y="8267"/>
                  <a:pt x="10316" y="8264"/>
                  <a:pt x="10515" y="8248"/>
                </a:cubicBezTo>
                <a:cubicBezTo>
                  <a:pt x="10927" y="8216"/>
                  <a:pt x="11342" y="8132"/>
                  <a:pt x="11707" y="7927"/>
                </a:cubicBezTo>
                <a:cubicBezTo>
                  <a:pt x="12074" y="7718"/>
                  <a:pt x="12352" y="7394"/>
                  <a:pt x="12600" y="7055"/>
                </a:cubicBezTo>
                <a:cubicBezTo>
                  <a:pt x="13089" y="6385"/>
                  <a:pt x="13543" y="5673"/>
                  <a:pt x="14244" y="5207"/>
                </a:cubicBezTo>
                <a:cubicBezTo>
                  <a:pt x="14594" y="4972"/>
                  <a:pt x="14986" y="4825"/>
                  <a:pt x="15405" y="4792"/>
                </a:cubicBezTo>
                <a:cubicBezTo>
                  <a:pt x="15494" y="4785"/>
                  <a:pt x="15582" y="4782"/>
                  <a:pt x="15670" y="4782"/>
                </a:cubicBezTo>
                <a:cubicBezTo>
                  <a:pt x="16070" y="4782"/>
                  <a:pt x="16469" y="4843"/>
                  <a:pt x="16866" y="4877"/>
                </a:cubicBezTo>
                <a:cubicBezTo>
                  <a:pt x="17302" y="4915"/>
                  <a:pt x="17740" y="4933"/>
                  <a:pt x="18178" y="4933"/>
                </a:cubicBezTo>
                <a:cubicBezTo>
                  <a:pt x="18243" y="4933"/>
                  <a:pt x="18309" y="4933"/>
                  <a:pt x="18374" y="4932"/>
                </a:cubicBezTo>
                <a:cubicBezTo>
                  <a:pt x="18585" y="4929"/>
                  <a:pt x="18814" y="4941"/>
                  <a:pt x="19012" y="4857"/>
                </a:cubicBezTo>
                <a:cubicBezTo>
                  <a:pt x="19193" y="4780"/>
                  <a:pt x="19305" y="4623"/>
                  <a:pt x="19390" y="4450"/>
                </a:cubicBezTo>
                <a:cubicBezTo>
                  <a:pt x="19618" y="3989"/>
                  <a:pt x="19825" y="3515"/>
                  <a:pt x="20041" y="3049"/>
                </a:cubicBezTo>
                <a:cubicBezTo>
                  <a:pt x="20147" y="2821"/>
                  <a:pt x="20256" y="2595"/>
                  <a:pt x="20357" y="2365"/>
                </a:cubicBezTo>
                <a:cubicBezTo>
                  <a:pt x="20444" y="2165"/>
                  <a:pt x="20525" y="1951"/>
                  <a:pt x="20518" y="1728"/>
                </a:cubicBezTo>
                <a:cubicBezTo>
                  <a:pt x="20505" y="1297"/>
                  <a:pt x="20161" y="1008"/>
                  <a:pt x="19822" y="810"/>
                </a:cubicBezTo>
                <a:cubicBezTo>
                  <a:pt x="19463" y="601"/>
                  <a:pt x="19065" y="469"/>
                  <a:pt x="18660" y="392"/>
                </a:cubicBezTo>
                <a:cubicBezTo>
                  <a:pt x="17815" y="229"/>
                  <a:pt x="16950" y="272"/>
                  <a:pt x="16095" y="224"/>
                </a:cubicBezTo>
                <a:cubicBezTo>
                  <a:pt x="15084" y="168"/>
                  <a:pt x="14079" y="19"/>
                  <a:pt x="13065" y="2"/>
                </a:cubicBezTo>
                <a:cubicBezTo>
                  <a:pt x="13023" y="1"/>
                  <a:pt x="12981" y="1"/>
                  <a:pt x="12939"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20"/>
          <p:cNvSpPr/>
          <p:nvPr/>
        </p:nvSpPr>
        <p:spPr>
          <a:xfrm>
            <a:off x="7342677" y="-220591"/>
            <a:ext cx="2090062" cy="2096168"/>
          </a:xfrm>
          <a:custGeom>
            <a:avLst/>
            <a:gdLst/>
            <a:ahLst/>
            <a:cxnLst/>
            <a:rect l="l" t="t" r="r" b="b"/>
            <a:pathLst>
              <a:path w="13007" h="13045" extrusionOk="0">
                <a:moveTo>
                  <a:pt x="12515" y="1"/>
                </a:moveTo>
                <a:cubicBezTo>
                  <a:pt x="12505" y="1"/>
                  <a:pt x="12495" y="2"/>
                  <a:pt x="12485" y="4"/>
                </a:cubicBezTo>
                <a:cubicBezTo>
                  <a:pt x="11568" y="214"/>
                  <a:pt x="10641" y="375"/>
                  <a:pt x="9706" y="481"/>
                </a:cubicBezTo>
                <a:cubicBezTo>
                  <a:pt x="8769" y="587"/>
                  <a:pt x="7827" y="639"/>
                  <a:pt x="6885" y="639"/>
                </a:cubicBezTo>
                <a:cubicBezTo>
                  <a:pt x="6168" y="639"/>
                  <a:pt x="5450" y="609"/>
                  <a:pt x="4735" y="550"/>
                </a:cubicBezTo>
                <a:cubicBezTo>
                  <a:pt x="4277" y="512"/>
                  <a:pt x="3796" y="469"/>
                  <a:pt x="3318" y="469"/>
                </a:cubicBezTo>
                <a:cubicBezTo>
                  <a:pt x="2513" y="469"/>
                  <a:pt x="1717" y="591"/>
                  <a:pt x="1058" y="1068"/>
                </a:cubicBezTo>
                <a:cubicBezTo>
                  <a:pt x="1059" y="1057"/>
                  <a:pt x="1057" y="1052"/>
                  <a:pt x="1050" y="1052"/>
                </a:cubicBezTo>
                <a:cubicBezTo>
                  <a:pt x="989" y="1052"/>
                  <a:pt x="597" y="1511"/>
                  <a:pt x="509" y="1745"/>
                </a:cubicBezTo>
                <a:cubicBezTo>
                  <a:pt x="139" y="2725"/>
                  <a:pt x="1" y="3837"/>
                  <a:pt x="329" y="4850"/>
                </a:cubicBezTo>
                <a:cubicBezTo>
                  <a:pt x="602" y="5696"/>
                  <a:pt x="1186" y="6475"/>
                  <a:pt x="2005" y="6858"/>
                </a:cubicBezTo>
                <a:cubicBezTo>
                  <a:pt x="2923" y="7286"/>
                  <a:pt x="3974" y="7122"/>
                  <a:pt x="4914" y="7465"/>
                </a:cubicBezTo>
                <a:cubicBezTo>
                  <a:pt x="5846" y="7805"/>
                  <a:pt x="6269" y="8720"/>
                  <a:pt x="6690" y="9546"/>
                </a:cubicBezTo>
                <a:cubicBezTo>
                  <a:pt x="7147" y="10442"/>
                  <a:pt x="7734" y="11244"/>
                  <a:pt x="8514" y="11886"/>
                </a:cubicBezTo>
                <a:cubicBezTo>
                  <a:pt x="9220" y="12466"/>
                  <a:pt x="10135" y="13045"/>
                  <a:pt x="11084" y="13045"/>
                </a:cubicBezTo>
                <a:cubicBezTo>
                  <a:pt x="11157" y="13045"/>
                  <a:pt x="11229" y="13041"/>
                  <a:pt x="11303" y="13034"/>
                </a:cubicBezTo>
                <a:cubicBezTo>
                  <a:pt x="11746" y="12991"/>
                  <a:pt x="12188" y="12817"/>
                  <a:pt x="12502" y="12494"/>
                </a:cubicBezTo>
                <a:cubicBezTo>
                  <a:pt x="12856" y="12131"/>
                  <a:pt x="12967" y="11633"/>
                  <a:pt x="12985" y="11143"/>
                </a:cubicBezTo>
                <a:cubicBezTo>
                  <a:pt x="13006" y="10560"/>
                  <a:pt x="12960" y="9972"/>
                  <a:pt x="12940" y="9391"/>
                </a:cubicBezTo>
                <a:cubicBezTo>
                  <a:pt x="12920" y="8773"/>
                  <a:pt x="12900" y="8155"/>
                  <a:pt x="12879" y="7536"/>
                </a:cubicBezTo>
                <a:lnTo>
                  <a:pt x="12632" y="116"/>
                </a:lnTo>
                <a:cubicBezTo>
                  <a:pt x="12630" y="48"/>
                  <a:pt x="12578" y="1"/>
                  <a:pt x="12515"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20"/>
          <p:cNvSpPr/>
          <p:nvPr/>
        </p:nvSpPr>
        <p:spPr>
          <a:xfrm>
            <a:off x="5382456" y="4159416"/>
            <a:ext cx="3916919" cy="1384001"/>
          </a:xfrm>
          <a:custGeom>
            <a:avLst/>
            <a:gdLst/>
            <a:ahLst/>
            <a:cxnLst/>
            <a:rect l="l" t="t" r="r" b="b"/>
            <a:pathLst>
              <a:path w="24376" h="8613" extrusionOk="0">
                <a:moveTo>
                  <a:pt x="12572" y="1"/>
                </a:moveTo>
                <a:cubicBezTo>
                  <a:pt x="11930" y="1"/>
                  <a:pt x="11305" y="137"/>
                  <a:pt x="10778" y="460"/>
                </a:cubicBezTo>
                <a:cubicBezTo>
                  <a:pt x="10193" y="818"/>
                  <a:pt x="9818" y="1341"/>
                  <a:pt x="9503" y="1852"/>
                </a:cubicBezTo>
                <a:cubicBezTo>
                  <a:pt x="9167" y="2398"/>
                  <a:pt x="8889" y="2969"/>
                  <a:pt x="8475" y="3485"/>
                </a:cubicBezTo>
                <a:cubicBezTo>
                  <a:pt x="8044" y="4023"/>
                  <a:pt x="7451" y="4445"/>
                  <a:pt x="6633" y="4599"/>
                </a:cubicBezTo>
                <a:cubicBezTo>
                  <a:pt x="6259" y="4669"/>
                  <a:pt x="5879" y="4690"/>
                  <a:pt x="5496" y="4690"/>
                </a:cubicBezTo>
                <a:cubicBezTo>
                  <a:pt x="4945" y="4690"/>
                  <a:pt x="4388" y="4646"/>
                  <a:pt x="3837" y="4646"/>
                </a:cubicBezTo>
                <a:cubicBezTo>
                  <a:pt x="3701" y="4646"/>
                  <a:pt x="3564" y="4649"/>
                  <a:pt x="3429" y="4656"/>
                </a:cubicBezTo>
                <a:cubicBezTo>
                  <a:pt x="2927" y="4680"/>
                  <a:pt x="2424" y="4755"/>
                  <a:pt x="1974" y="4934"/>
                </a:cubicBezTo>
                <a:cubicBezTo>
                  <a:pt x="1568" y="5095"/>
                  <a:pt x="1218" y="5332"/>
                  <a:pt x="943" y="5611"/>
                </a:cubicBezTo>
                <a:cubicBezTo>
                  <a:pt x="425" y="6133"/>
                  <a:pt x="179" y="6806"/>
                  <a:pt x="311" y="7456"/>
                </a:cubicBezTo>
                <a:cubicBezTo>
                  <a:pt x="309" y="7456"/>
                  <a:pt x="307" y="7456"/>
                  <a:pt x="305" y="7456"/>
                </a:cubicBezTo>
                <a:cubicBezTo>
                  <a:pt x="282" y="7456"/>
                  <a:pt x="258" y="7461"/>
                  <a:pt x="234" y="7475"/>
                </a:cubicBezTo>
                <a:cubicBezTo>
                  <a:pt x="83" y="7556"/>
                  <a:pt x="1" y="7677"/>
                  <a:pt x="4" y="7821"/>
                </a:cubicBezTo>
                <a:cubicBezTo>
                  <a:pt x="12" y="8172"/>
                  <a:pt x="404" y="8373"/>
                  <a:pt x="826" y="8396"/>
                </a:cubicBezTo>
                <a:cubicBezTo>
                  <a:pt x="860" y="8398"/>
                  <a:pt x="894" y="8399"/>
                  <a:pt x="929" y="8399"/>
                </a:cubicBezTo>
                <a:cubicBezTo>
                  <a:pt x="1162" y="8399"/>
                  <a:pt x="1397" y="8361"/>
                  <a:pt x="1626" y="8334"/>
                </a:cubicBezTo>
                <a:cubicBezTo>
                  <a:pt x="1931" y="8297"/>
                  <a:pt x="2238" y="8262"/>
                  <a:pt x="2544" y="8230"/>
                </a:cubicBezTo>
                <a:cubicBezTo>
                  <a:pt x="3747" y="8107"/>
                  <a:pt x="4958" y="8023"/>
                  <a:pt x="6170" y="7965"/>
                </a:cubicBezTo>
                <a:cubicBezTo>
                  <a:pt x="8591" y="7850"/>
                  <a:pt x="11019" y="7838"/>
                  <a:pt x="13445" y="7824"/>
                </a:cubicBezTo>
                <a:cubicBezTo>
                  <a:pt x="13813" y="7822"/>
                  <a:pt x="14182" y="7820"/>
                  <a:pt x="14552" y="7820"/>
                </a:cubicBezTo>
                <a:cubicBezTo>
                  <a:pt x="16507" y="7820"/>
                  <a:pt x="18472" y="7870"/>
                  <a:pt x="20390" y="8174"/>
                </a:cubicBezTo>
                <a:cubicBezTo>
                  <a:pt x="20952" y="8264"/>
                  <a:pt x="21511" y="8375"/>
                  <a:pt x="22057" y="8512"/>
                </a:cubicBezTo>
                <a:cubicBezTo>
                  <a:pt x="22240" y="8558"/>
                  <a:pt x="22430" y="8612"/>
                  <a:pt x="22625" y="8612"/>
                </a:cubicBezTo>
                <a:cubicBezTo>
                  <a:pt x="22665" y="8612"/>
                  <a:pt x="22706" y="8610"/>
                  <a:pt x="22747" y="8605"/>
                </a:cubicBezTo>
                <a:cubicBezTo>
                  <a:pt x="22986" y="8575"/>
                  <a:pt x="23126" y="8437"/>
                  <a:pt x="23188" y="8265"/>
                </a:cubicBezTo>
                <a:cubicBezTo>
                  <a:pt x="23342" y="7840"/>
                  <a:pt x="23440" y="7396"/>
                  <a:pt x="23556" y="6963"/>
                </a:cubicBezTo>
                <a:cubicBezTo>
                  <a:pt x="23675" y="6520"/>
                  <a:pt x="23785" y="6077"/>
                  <a:pt x="23879" y="5631"/>
                </a:cubicBezTo>
                <a:cubicBezTo>
                  <a:pt x="24251" y="3879"/>
                  <a:pt x="24375" y="2063"/>
                  <a:pt x="23717" y="343"/>
                </a:cubicBezTo>
                <a:cubicBezTo>
                  <a:pt x="23697" y="293"/>
                  <a:pt x="23642" y="267"/>
                  <a:pt x="23586" y="267"/>
                </a:cubicBezTo>
                <a:cubicBezTo>
                  <a:pt x="23541" y="267"/>
                  <a:pt x="23495" y="284"/>
                  <a:pt x="23467" y="317"/>
                </a:cubicBezTo>
                <a:cubicBezTo>
                  <a:pt x="23327" y="480"/>
                  <a:pt x="23169" y="631"/>
                  <a:pt x="22991" y="769"/>
                </a:cubicBezTo>
                <a:cubicBezTo>
                  <a:pt x="22274" y="1328"/>
                  <a:pt x="21289" y="1670"/>
                  <a:pt x="20281" y="1764"/>
                </a:cubicBezTo>
                <a:cubicBezTo>
                  <a:pt x="20062" y="1784"/>
                  <a:pt x="19841" y="1794"/>
                  <a:pt x="19620" y="1794"/>
                </a:cubicBezTo>
                <a:cubicBezTo>
                  <a:pt x="18644" y="1794"/>
                  <a:pt x="17671" y="1601"/>
                  <a:pt x="16789" y="1286"/>
                </a:cubicBezTo>
                <a:cubicBezTo>
                  <a:pt x="15722" y="905"/>
                  <a:pt x="14754" y="349"/>
                  <a:pt x="13607" y="110"/>
                </a:cubicBezTo>
                <a:cubicBezTo>
                  <a:pt x="13266" y="40"/>
                  <a:pt x="12917" y="1"/>
                  <a:pt x="12572" y="1"/>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12" name="Google Shape;512;p20"/>
          <p:cNvGrpSpPr/>
          <p:nvPr/>
        </p:nvGrpSpPr>
        <p:grpSpPr>
          <a:xfrm>
            <a:off x="1539904" y="862266"/>
            <a:ext cx="6063713" cy="3662083"/>
            <a:chOff x="5677150" y="460514"/>
            <a:chExt cx="675803" cy="826730"/>
          </a:xfrm>
        </p:grpSpPr>
        <p:sp>
          <p:nvSpPr>
            <p:cNvPr id="513" name="Google Shape;513;p20"/>
            <p:cNvSpPr/>
            <p:nvPr/>
          </p:nvSpPr>
          <p:spPr>
            <a:xfrm>
              <a:off x="5677150" y="460514"/>
              <a:ext cx="675803" cy="826730"/>
            </a:xfrm>
            <a:custGeom>
              <a:avLst/>
              <a:gdLst/>
              <a:ahLst/>
              <a:cxnLst/>
              <a:rect l="l" t="t" r="r" b="b"/>
              <a:pathLst>
                <a:path w="12748" h="15595" extrusionOk="0">
                  <a:moveTo>
                    <a:pt x="6151" y="195"/>
                  </a:moveTo>
                  <a:cubicBezTo>
                    <a:pt x="6218" y="195"/>
                    <a:pt x="6285" y="195"/>
                    <a:pt x="6352" y="195"/>
                  </a:cubicBezTo>
                  <a:cubicBezTo>
                    <a:pt x="8186" y="199"/>
                    <a:pt x="10024" y="201"/>
                    <a:pt x="11858" y="230"/>
                  </a:cubicBezTo>
                  <a:cubicBezTo>
                    <a:pt x="11845" y="240"/>
                    <a:pt x="11838" y="256"/>
                    <a:pt x="11838" y="278"/>
                  </a:cubicBezTo>
                  <a:cubicBezTo>
                    <a:pt x="11857" y="2636"/>
                    <a:pt x="11871" y="4995"/>
                    <a:pt x="11887" y="7353"/>
                  </a:cubicBezTo>
                  <a:cubicBezTo>
                    <a:pt x="11903" y="9687"/>
                    <a:pt x="11851" y="12033"/>
                    <a:pt x="11954" y="14364"/>
                  </a:cubicBezTo>
                  <a:cubicBezTo>
                    <a:pt x="10088" y="13366"/>
                    <a:pt x="8242" y="12312"/>
                    <a:pt x="6345" y="11377"/>
                  </a:cubicBezTo>
                  <a:cubicBezTo>
                    <a:pt x="6338" y="11374"/>
                    <a:pt x="6331" y="11372"/>
                    <a:pt x="6324" y="11372"/>
                  </a:cubicBezTo>
                  <a:cubicBezTo>
                    <a:pt x="6291" y="11372"/>
                    <a:pt x="6268" y="11406"/>
                    <a:pt x="6278" y="11434"/>
                  </a:cubicBezTo>
                  <a:cubicBezTo>
                    <a:pt x="6270" y="11434"/>
                    <a:pt x="6261" y="11437"/>
                    <a:pt x="6253" y="11440"/>
                  </a:cubicBezTo>
                  <a:cubicBezTo>
                    <a:pt x="4488" y="12273"/>
                    <a:pt x="2694" y="13048"/>
                    <a:pt x="921" y="13861"/>
                  </a:cubicBezTo>
                  <a:cubicBezTo>
                    <a:pt x="924" y="9315"/>
                    <a:pt x="924" y="4763"/>
                    <a:pt x="835" y="219"/>
                  </a:cubicBezTo>
                  <a:lnTo>
                    <a:pt x="835" y="219"/>
                  </a:lnTo>
                  <a:cubicBezTo>
                    <a:pt x="1127" y="221"/>
                    <a:pt x="1419" y="222"/>
                    <a:pt x="1712" y="222"/>
                  </a:cubicBezTo>
                  <a:cubicBezTo>
                    <a:pt x="3192" y="222"/>
                    <a:pt x="4672" y="195"/>
                    <a:pt x="6151" y="195"/>
                  </a:cubicBezTo>
                  <a:close/>
                  <a:moveTo>
                    <a:pt x="189" y="210"/>
                  </a:moveTo>
                  <a:cubicBezTo>
                    <a:pt x="381" y="213"/>
                    <a:pt x="572" y="216"/>
                    <a:pt x="765" y="218"/>
                  </a:cubicBezTo>
                  <a:cubicBezTo>
                    <a:pt x="712" y="4804"/>
                    <a:pt x="770" y="9396"/>
                    <a:pt x="810" y="13984"/>
                  </a:cubicBezTo>
                  <a:cubicBezTo>
                    <a:pt x="810" y="14024"/>
                    <a:pt x="845" y="14044"/>
                    <a:pt x="881" y="14044"/>
                  </a:cubicBezTo>
                  <a:cubicBezTo>
                    <a:pt x="916" y="14044"/>
                    <a:pt x="952" y="14024"/>
                    <a:pt x="952" y="13984"/>
                  </a:cubicBezTo>
                  <a:lnTo>
                    <a:pt x="952" y="13971"/>
                  </a:lnTo>
                  <a:cubicBezTo>
                    <a:pt x="2715" y="13211"/>
                    <a:pt x="4535" y="12371"/>
                    <a:pt x="6322" y="11545"/>
                  </a:cubicBezTo>
                  <a:cubicBezTo>
                    <a:pt x="6351" y="11532"/>
                    <a:pt x="6356" y="11508"/>
                    <a:pt x="6348" y="11486"/>
                  </a:cubicBezTo>
                  <a:lnTo>
                    <a:pt x="6348" y="11486"/>
                  </a:lnTo>
                  <a:cubicBezTo>
                    <a:pt x="8163" y="12536"/>
                    <a:pt x="10044" y="13482"/>
                    <a:pt x="11891" y="14472"/>
                  </a:cubicBezTo>
                  <a:cubicBezTo>
                    <a:pt x="11901" y="14477"/>
                    <a:pt x="11910" y="14479"/>
                    <a:pt x="11919" y="14479"/>
                  </a:cubicBezTo>
                  <a:cubicBezTo>
                    <a:pt x="11938" y="14479"/>
                    <a:pt x="11955" y="14470"/>
                    <a:pt x="11967" y="14456"/>
                  </a:cubicBezTo>
                  <a:cubicBezTo>
                    <a:pt x="11974" y="14463"/>
                    <a:pt x="11984" y="14467"/>
                    <a:pt x="11994" y="14467"/>
                  </a:cubicBezTo>
                  <a:cubicBezTo>
                    <a:pt x="12013" y="14467"/>
                    <a:pt x="12031" y="14454"/>
                    <a:pt x="12032" y="14429"/>
                  </a:cubicBezTo>
                  <a:cubicBezTo>
                    <a:pt x="12108" y="12076"/>
                    <a:pt x="12027" y="9708"/>
                    <a:pt x="12014" y="7353"/>
                  </a:cubicBezTo>
                  <a:cubicBezTo>
                    <a:pt x="12001" y="4995"/>
                    <a:pt x="11984" y="2635"/>
                    <a:pt x="11974" y="278"/>
                  </a:cubicBezTo>
                  <a:cubicBezTo>
                    <a:pt x="11974" y="257"/>
                    <a:pt x="11966" y="242"/>
                    <a:pt x="11955" y="231"/>
                  </a:cubicBezTo>
                  <a:lnTo>
                    <a:pt x="11955" y="231"/>
                  </a:lnTo>
                  <a:cubicBezTo>
                    <a:pt x="12129" y="234"/>
                    <a:pt x="12303" y="236"/>
                    <a:pt x="12477" y="239"/>
                  </a:cubicBezTo>
                  <a:cubicBezTo>
                    <a:pt x="12539" y="2733"/>
                    <a:pt x="12582" y="5227"/>
                    <a:pt x="12558" y="7721"/>
                  </a:cubicBezTo>
                  <a:cubicBezTo>
                    <a:pt x="12546" y="8949"/>
                    <a:pt x="12545" y="10177"/>
                    <a:pt x="12542" y="11406"/>
                  </a:cubicBezTo>
                  <a:cubicBezTo>
                    <a:pt x="12537" y="12659"/>
                    <a:pt x="12458" y="13942"/>
                    <a:pt x="12556" y="15193"/>
                  </a:cubicBezTo>
                  <a:cubicBezTo>
                    <a:pt x="12553" y="15197"/>
                    <a:pt x="12550" y="15202"/>
                    <a:pt x="12548" y="15207"/>
                  </a:cubicBezTo>
                  <a:cubicBezTo>
                    <a:pt x="12531" y="15248"/>
                    <a:pt x="12544" y="15296"/>
                    <a:pt x="12544" y="15338"/>
                  </a:cubicBezTo>
                  <a:cubicBezTo>
                    <a:pt x="12544" y="15374"/>
                    <a:pt x="12539" y="15409"/>
                    <a:pt x="12535" y="15442"/>
                  </a:cubicBezTo>
                  <a:cubicBezTo>
                    <a:pt x="11424" y="14918"/>
                    <a:pt x="10314" y="14392"/>
                    <a:pt x="9213" y="13848"/>
                  </a:cubicBezTo>
                  <a:cubicBezTo>
                    <a:pt x="8673" y="13582"/>
                    <a:pt x="8134" y="13312"/>
                    <a:pt x="7596" y="13039"/>
                  </a:cubicBezTo>
                  <a:cubicBezTo>
                    <a:pt x="7186" y="12831"/>
                    <a:pt x="6723" y="12518"/>
                    <a:pt x="6251" y="12493"/>
                  </a:cubicBezTo>
                  <a:cubicBezTo>
                    <a:pt x="6250" y="12493"/>
                    <a:pt x="6249" y="12493"/>
                    <a:pt x="6249" y="12493"/>
                  </a:cubicBezTo>
                  <a:cubicBezTo>
                    <a:pt x="6238" y="12493"/>
                    <a:pt x="6231" y="12498"/>
                    <a:pt x="6226" y="12505"/>
                  </a:cubicBezTo>
                  <a:cubicBezTo>
                    <a:pt x="6218" y="12503"/>
                    <a:pt x="6210" y="12502"/>
                    <a:pt x="6201" y="12502"/>
                  </a:cubicBezTo>
                  <a:cubicBezTo>
                    <a:pt x="6190" y="12502"/>
                    <a:pt x="6177" y="12504"/>
                    <a:pt x="6165" y="12511"/>
                  </a:cubicBezTo>
                  <a:cubicBezTo>
                    <a:pt x="4198" y="13498"/>
                    <a:pt x="2163" y="14274"/>
                    <a:pt x="132" y="15113"/>
                  </a:cubicBezTo>
                  <a:lnTo>
                    <a:pt x="131" y="15113"/>
                  </a:lnTo>
                  <a:cubicBezTo>
                    <a:pt x="198" y="13891"/>
                    <a:pt x="165" y="12657"/>
                    <a:pt x="169" y="11434"/>
                  </a:cubicBezTo>
                  <a:cubicBezTo>
                    <a:pt x="172" y="10188"/>
                    <a:pt x="170" y="8942"/>
                    <a:pt x="176" y="7698"/>
                  </a:cubicBezTo>
                  <a:cubicBezTo>
                    <a:pt x="189" y="5207"/>
                    <a:pt x="189" y="2715"/>
                    <a:pt x="192" y="225"/>
                  </a:cubicBezTo>
                  <a:cubicBezTo>
                    <a:pt x="192" y="220"/>
                    <a:pt x="190" y="216"/>
                    <a:pt x="189" y="210"/>
                  </a:cubicBezTo>
                  <a:close/>
                  <a:moveTo>
                    <a:pt x="4658" y="1"/>
                  </a:moveTo>
                  <a:cubicBezTo>
                    <a:pt x="3153" y="1"/>
                    <a:pt x="1649" y="26"/>
                    <a:pt x="148" y="95"/>
                  </a:cubicBezTo>
                  <a:cubicBezTo>
                    <a:pt x="110" y="98"/>
                    <a:pt x="91" y="130"/>
                    <a:pt x="94" y="160"/>
                  </a:cubicBezTo>
                  <a:cubicBezTo>
                    <a:pt x="68" y="169"/>
                    <a:pt x="47" y="190"/>
                    <a:pt x="47" y="226"/>
                  </a:cubicBezTo>
                  <a:cubicBezTo>
                    <a:pt x="44" y="2716"/>
                    <a:pt x="36" y="5207"/>
                    <a:pt x="42" y="7698"/>
                  </a:cubicBezTo>
                  <a:cubicBezTo>
                    <a:pt x="45" y="8917"/>
                    <a:pt x="39" y="10136"/>
                    <a:pt x="39" y="11355"/>
                  </a:cubicBezTo>
                  <a:cubicBezTo>
                    <a:pt x="39" y="12623"/>
                    <a:pt x="1" y="13904"/>
                    <a:pt x="68" y="15170"/>
                  </a:cubicBezTo>
                  <a:cubicBezTo>
                    <a:pt x="69" y="15189"/>
                    <a:pt x="84" y="15199"/>
                    <a:pt x="99" y="15199"/>
                  </a:cubicBezTo>
                  <a:cubicBezTo>
                    <a:pt x="101" y="15199"/>
                    <a:pt x="104" y="15199"/>
                    <a:pt x="106" y="15198"/>
                  </a:cubicBezTo>
                  <a:cubicBezTo>
                    <a:pt x="114" y="15210"/>
                    <a:pt x="127" y="15220"/>
                    <a:pt x="144" y="15220"/>
                  </a:cubicBezTo>
                  <a:cubicBezTo>
                    <a:pt x="149" y="15220"/>
                    <a:pt x="155" y="15219"/>
                    <a:pt x="161" y="15217"/>
                  </a:cubicBezTo>
                  <a:cubicBezTo>
                    <a:pt x="2256" y="14587"/>
                    <a:pt x="4297" y="13628"/>
                    <a:pt x="6248" y="12653"/>
                  </a:cubicBezTo>
                  <a:cubicBezTo>
                    <a:pt x="6277" y="12639"/>
                    <a:pt x="6289" y="12613"/>
                    <a:pt x="6289" y="12590"/>
                  </a:cubicBezTo>
                  <a:cubicBezTo>
                    <a:pt x="6734" y="12822"/>
                    <a:pt x="7210" y="13014"/>
                    <a:pt x="7658" y="13244"/>
                  </a:cubicBezTo>
                  <a:cubicBezTo>
                    <a:pt x="8195" y="13520"/>
                    <a:pt x="8733" y="13791"/>
                    <a:pt x="9272" y="14059"/>
                  </a:cubicBezTo>
                  <a:cubicBezTo>
                    <a:pt x="10328" y="14583"/>
                    <a:pt x="11389" y="15096"/>
                    <a:pt x="12460" y="15586"/>
                  </a:cubicBezTo>
                  <a:cubicBezTo>
                    <a:pt x="12473" y="15592"/>
                    <a:pt x="12485" y="15594"/>
                    <a:pt x="12496" y="15594"/>
                  </a:cubicBezTo>
                  <a:cubicBezTo>
                    <a:pt x="12531" y="15594"/>
                    <a:pt x="12561" y="15570"/>
                    <a:pt x="12575" y="15541"/>
                  </a:cubicBezTo>
                  <a:cubicBezTo>
                    <a:pt x="12579" y="15542"/>
                    <a:pt x="12583" y="15543"/>
                    <a:pt x="12587" y="15543"/>
                  </a:cubicBezTo>
                  <a:cubicBezTo>
                    <a:pt x="12602" y="15543"/>
                    <a:pt x="12615" y="15536"/>
                    <a:pt x="12624" y="15516"/>
                  </a:cubicBezTo>
                  <a:cubicBezTo>
                    <a:pt x="12648" y="15465"/>
                    <a:pt x="12662" y="15413"/>
                    <a:pt x="12671" y="15356"/>
                  </a:cubicBezTo>
                  <a:cubicBezTo>
                    <a:pt x="12679" y="15302"/>
                    <a:pt x="12690" y="15241"/>
                    <a:pt x="12658" y="15193"/>
                  </a:cubicBezTo>
                  <a:cubicBezTo>
                    <a:pt x="12655" y="15188"/>
                    <a:pt x="12650" y="15182"/>
                    <a:pt x="12646" y="15179"/>
                  </a:cubicBezTo>
                  <a:cubicBezTo>
                    <a:pt x="12748" y="13959"/>
                    <a:pt x="12679" y="12709"/>
                    <a:pt x="12684" y="11486"/>
                  </a:cubicBezTo>
                  <a:cubicBezTo>
                    <a:pt x="12687" y="10231"/>
                    <a:pt x="12697" y="8976"/>
                    <a:pt x="12690" y="7721"/>
                  </a:cubicBezTo>
                  <a:cubicBezTo>
                    <a:pt x="12676" y="5223"/>
                    <a:pt x="12739" y="2724"/>
                    <a:pt x="12648" y="226"/>
                  </a:cubicBezTo>
                  <a:cubicBezTo>
                    <a:pt x="12647" y="189"/>
                    <a:pt x="12626" y="165"/>
                    <a:pt x="12600" y="153"/>
                  </a:cubicBezTo>
                  <a:cubicBezTo>
                    <a:pt x="12592" y="137"/>
                    <a:pt x="12577" y="124"/>
                    <a:pt x="12552" y="124"/>
                  </a:cubicBezTo>
                  <a:cubicBezTo>
                    <a:pt x="9927" y="77"/>
                    <a:pt x="7291" y="1"/>
                    <a:pt x="46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20"/>
            <p:cNvSpPr/>
            <p:nvPr/>
          </p:nvSpPr>
          <p:spPr>
            <a:xfrm>
              <a:off x="5684148" y="471647"/>
              <a:ext cx="660059" cy="807486"/>
            </a:xfrm>
            <a:custGeom>
              <a:avLst/>
              <a:gdLst/>
              <a:ahLst/>
              <a:cxnLst/>
              <a:rect l="l" t="t" r="r" b="b"/>
              <a:pathLst>
                <a:path w="12451" h="15232" extrusionOk="0">
                  <a:moveTo>
                    <a:pt x="58" y="0"/>
                  </a:moveTo>
                  <a:cubicBezTo>
                    <a:pt x="58" y="7"/>
                    <a:pt x="60" y="10"/>
                    <a:pt x="60" y="16"/>
                  </a:cubicBezTo>
                  <a:cubicBezTo>
                    <a:pt x="57" y="2506"/>
                    <a:pt x="58" y="4997"/>
                    <a:pt x="45" y="7488"/>
                  </a:cubicBezTo>
                  <a:cubicBezTo>
                    <a:pt x="39" y="8732"/>
                    <a:pt x="40" y="9978"/>
                    <a:pt x="37" y="11224"/>
                  </a:cubicBezTo>
                  <a:cubicBezTo>
                    <a:pt x="33" y="12447"/>
                    <a:pt x="66" y="13681"/>
                    <a:pt x="0" y="14903"/>
                  </a:cubicBezTo>
                  <a:cubicBezTo>
                    <a:pt x="2031" y="14064"/>
                    <a:pt x="4066" y="13288"/>
                    <a:pt x="6034" y="12301"/>
                  </a:cubicBezTo>
                  <a:cubicBezTo>
                    <a:pt x="6046" y="12294"/>
                    <a:pt x="6058" y="12292"/>
                    <a:pt x="6070" y="12292"/>
                  </a:cubicBezTo>
                  <a:cubicBezTo>
                    <a:pt x="6078" y="12292"/>
                    <a:pt x="6086" y="12293"/>
                    <a:pt x="6094" y="12295"/>
                  </a:cubicBezTo>
                  <a:cubicBezTo>
                    <a:pt x="6099" y="12288"/>
                    <a:pt x="6106" y="12283"/>
                    <a:pt x="6117" y="12283"/>
                  </a:cubicBezTo>
                  <a:cubicBezTo>
                    <a:pt x="6117" y="12283"/>
                    <a:pt x="6118" y="12283"/>
                    <a:pt x="6119" y="12283"/>
                  </a:cubicBezTo>
                  <a:cubicBezTo>
                    <a:pt x="6591" y="12308"/>
                    <a:pt x="7054" y="12621"/>
                    <a:pt x="7466" y="12829"/>
                  </a:cubicBezTo>
                  <a:cubicBezTo>
                    <a:pt x="8003" y="13102"/>
                    <a:pt x="8541" y="13372"/>
                    <a:pt x="9081" y="13639"/>
                  </a:cubicBezTo>
                  <a:cubicBezTo>
                    <a:pt x="10182" y="14183"/>
                    <a:pt x="11292" y="14708"/>
                    <a:pt x="12403" y="15232"/>
                  </a:cubicBezTo>
                  <a:cubicBezTo>
                    <a:pt x="12407" y="15199"/>
                    <a:pt x="12412" y="15165"/>
                    <a:pt x="12412" y="15129"/>
                  </a:cubicBezTo>
                  <a:cubicBezTo>
                    <a:pt x="12412" y="15086"/>
                    <a:pt x="12399" y="15039"/>
                    <a:pt x="12416" y="14997"/>
                  </a:cubicBezTo>
                  <a:cubicBezTo>
                    <a:pt x="12418" y="14992"/>
                    <a:pt x="12421" y="14987"/>
                    <a:pt x="12424" y="14983"/>
                  </a:cubicBezTo>
                  <a:cubicBezTo>
                    <a:pt x="12327" y="13732"/>
                    <a:pt x="12405" y="12449"/>
                    <a:pt x="12410" y="11196"/>
                  </a:cubicBezTo>
                  <a:cubicBezTo>
                    <a:pt x="12413" y="9967"/>
                    <a:pt x="12414" y="8739"/>
                    <a:pt x="12426" y="7511"/>
                  </a:cubicBezTo>
                  <a:cubicBezTo>
                    <a:pt x="12450" y="5017"/>
                    <a:pt x="12407" y="2523"/>
                    <a:pt x="12345" y="29"/>
                  </a:cubicBezTo>
                  <a:cubicBezTo>
                    <a:pt x="12171" y="26"/>
                    <a:pt x="11997" y="24"/>
                    <a:pt x="11823" y="21"/>
                  </a:cubicBezTo>
                  <a:lnTo>
                    <a:pt x="11823" y="21"/>
                  </a:lnTo>
                  <a:cubicBezTo>
                    <a:pt x="11835" y="32"/>
                    <a:pt x="11842" y="47"/>
                    <a:pt x="11842" y="68"/>
                  </a:cubicBezTo>
                  <a:cubicBezTo>
                    <a:pt x="11852" y="2426"/>
                    <a:pt x="11869" y="4785"/>
                    <a:pt x="11882" y="7144"/>
                  </a:cubicBezTo>
                  <a:cubicBezTo>
                    <a:pt x="11896" y="9498"/>
                    <a:pt x="11976" y="11867"/>
                    <a:pt x="11900" y="14219"/>
                  </a:cubicBezTo>
                  <a:cubicBezTo>
                    <a:pt x="11899" y="14244"/>
                    <a:pt x="11881" y="14257"/>
                    <a:pt x="11863" y="14257"/>
                  </a:cubicBezTo>
                  <a:cubicBezTo>
                    <a:pt x="11853" y="14257"/>
                    <a:pt x="11843" y="14253"/>
                    <a:pt x="11835" y="14246"/>
                  </a:cubicBezTo>
                  <a:cubicBezTo>
                    <a:pt x="11823" y="14260"/>
                    <a:pt x="11807" y="14270"/>
                    <a:pt x="11788" y="14270"/>
                  </a:cubicBezTo>
                  <a:cubicBezTo>
                    <a:pt x="11779" y="14270"/>
                    <a:pt x="11769" y="14267"/>
                    <a:pt x="11759" y="14262"/>
                  </a:cubicBezTo>
                  <a:cubicBezTo>
                    <a:pt x="9912" y="13272"/>
                    <a:pt x="8031" y="12326"/>
                    <a:pt x="6217" y="11276"/>
                  </a:cubicBezTo>
                  <a:lnTo>
                    <a:pt x="6217" y="11276"/>
                  </a:lnTo>
                  <a:cubicBezTo>
                    <a:pt x="6224" y="11298"/>
                    <a:pt x="6219" y="11323"/>
                    <a:pt x="6191" y="11336"/>
                  </a:cubicBezTo>
                  <a:cubicBezTo>
                    <a:pt x="4403" y="12161"/>
                    <a:pt x="2583" y="13002"/>
                    <a:pt x="820" y="13761"/>
                  </a:cubicBezTo>
                  <a:lnTo>
                    <a:pt x="820" y="13774"/>
                  </a:lnTo>
                  <a:cubicBezTo>
                    <a:pt x="820" y="13814"/>
                    <a:pt x="784" y="13834"/>
                    <a:pt x="749" y="13834"/>
                  </a:cubicBezTo>
                  <a:cubicBezTo>
                    <a:pt x="713" y="13834"/>
                    <a:pt x="678" y="13814"/>
                    <a:pt x="678" y="13774"/>
                  </a:cubicBezTo>
                  <a:cubicBezTo>
                    <a:pt x="638" y="9186"/>
                    <a:pt x="580" y="4594"/>
                    <a:pt x="634" y="8"/>
                  </a:cubicBezTo>
                  <a:cubicBezTo>
                    <a:pt x="442" y="7"/>
                    <a:pt x="249" y="3"/>
                    <a:pt x="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20"/>
            <p:cNvSpPr/>
            <p:nvPr/>
          </p:nvSpPr>
          <p:spPr>
            <a:xfrm>
              <a:off x="5721415" y="470851"/>
              <a:ext cx="589393" cy="751187"/>
            </a:xfrm>
            <a:custGeom>
              <a:avLst/>
              <a:gdLst/>
              <a:ahLst/>
              <a:cxnLst/>
              <a:rect l="l" t="t" r="r" b="b"/>
              <a:pathLst>
                <a:path w="11118" h="14170" extrusionOk="0">
                  <a:moveTo>
                    <a:pt x="5316" y="0"/>
                  </a:moveTo>
                  <a:cubicBezTo>
                    <a:pt x="3837" y="0"/>
                    <a:pt x="2357" y="27"/>
                    <a:pt x="877" y="27"/>
                  </a:cubicBezTo>
                  <a:cubicBezTo>
                    <a:pt x="584" y="27"/>
                    <a:pt x="292" y="26"/>
                    <a:pt x="0" y="24"/>
                  </a:cubicBezTo>
                  <a:lnTo>
                    <a:pt x="0" y="24"/>
                  </a:lnTo>
                  <a:cubicBezTo>
                    <a:pt x="89" y="4568"/>
                    <a:pt x="89" y="9120"/>
                    <a:pt x="86" y="13666"/>
                  </a:cubicBezTo>
                  <a:cubicBezTo>
                    <a:pt x="1859" y="12853"/>
                    <a:pt x="3653" y="12077"/>
                    <a:pt x="5418" y="11245"/>
                  </a:cubicBezTo>
                  <a:cubicBezTo>
                    <a:pt x="5426" y="11241"/>
                    <a:pt x="5435" y="11239"/>
                    <a:pt x="5443" y="11239"/>
                  </a:cubicBezTo>
                  <a:cubicBezTo>
                    <a:pt x="5433" y="11211"/>
                    <a:pt x="5456" y="11177"/>
                    <a:pt x="5489" y="11177"/>
                  </a:cubicBezTo>
                  <a:cubicBezTo>
                    <a:pt x="5496" y="11177"/>
                    <a:pt x="5503" y="11179"/>
                    <a:pt x="5510" y="11182"/>
                  </a:cubicBezTo>
                  <a:cubicBezTo>
                    <a:pt x="7407" y="12117"/>
                    <a:pt x="9253" y="13171"/>
                    <a:pt x="11118" y="14169"/>
                  </a:cubicBezTo>
                  <a:cubicBezTo>
                    <a:pt x="11016" y="11838"/>
                    <a:pt x="11067" y="9492"/>
                    <a:pt x="11051" y="7158"/>
                  </a:cubicBezTo>
                  <a:cubicBezTo>
                    <a:pt x="11035" y="4800"/>
                    <a:pt x="11022" y="2441"/>
                    <a:pt x="11003" y="83"/>
                  </a:cubicBezTo>
                  <a:cubicBezTo>
                    <a:pt x="11003" y="61"/>
                    <a:pt x="11010" y="45"/>
                    <a:pt x="11023" y="35"/>
                  </a:cubicBezTo>
                  <a:cubicBezTo>
                    <a:pt x="9189" y="6"/>
                    <a:pt x="7351" y="4"/>
                    <a:pt x="5517" y="0"/>
                  </a:cubicBezTo>
                  <a:cubicBezTo>
                    <a:pt x="5450" y="0"/>
                    <a:pt x="5383" y="0"/>
                    <a:pt x="53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16" name="Google Shape;516;p20"/>
          <p:cNvSpPr txBox="1">
            <a:spLocks noGrp="1"/>
          </p:cNvSpPr>
          <p:nvPr>
            <p:ph type="subTitle" idx="1"/>
          </p:nvPr>
        </p:nvSpPr>
        <p:spPr>
          <a:xfrm flipH="1">
            <a:off x="2649475" y="2513525"/>
            <a:ext cx="3845100" cy="8694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Gloria Hallelujah"/>
              <a:buNone/>
              <a:defRPr sz="16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None/>
              <a:defRPr sz="1400">
                <a:solidFill>
                  <a:schemeClr val="dk1"/>
                </a:solidFill>
              </a:defRPr>
            </a:lvl2pPr>
            <a:lvl3pPr lvl="2" algn="ctr" rtl="0">
              <a:lnSpc>
                <a:spcPct val="100000"/>
              </a:lnSpc>
              <a:spcBef>
                <a:spcPts val="0"/>
              </a:spcBef>
              <a:spcAft>
                <a:spcPts val="0"/>
              </a:spcAft>
              <a:buClr>
                <a:schemeClr val="dk1"/>
              </a:buClr>
              <a:buSzPts val="1400"/>
              <a:buNone/>
              <a:defRPr sz="1400">
                <a:solidFill>
                  <a:schemeClr val="dk1"/>
                </a:solidFill>
              </a:defRPr>
            </a:lvl3pPr>
            <a:lvl4pPr lvl="3" algn="ctr" rtl="0">
              <a:lnSpc>
                <a:spcPct val="100000"/>
              </a:lnSpc>
              <a:spcBef>
                <a:spcPts val="0"/>
              </a:spcBef>
              <a:spcAft>
                <a:spcPts val="0"/>
              </a:spcAft>
              <a:buClr>
                <a:schemeClr val="dk1"/>
              </a:buClr>
              <a:buSzPts val="1400"/>
              <a:buNone/>
              <a:defRPr sz="1400">
                <a:solidFill>
                  <a:schemeClr val="dk1"/>
                </a:solidFill>
              </a:defRPr>
            </a:lvl4pPr>
            <a:lvl5pPr lvl="4" algn="ctr" rtl="0">
              <a:lnSpc>
                <a:spcPct val="100000"/>
              </a:lnSpc>
              <a:spcBef>
                <a:spcPts val="0"/>
              </a:spcBef>
              <a:spcAft>
                <a:spcPts val="0"/>
              </a:spcAft>
              <a:buClr>
                <a:schemeClr val="dk1"/>
              </a:buClr>
              <a:buSzPts val="1400"/>
              <a:buNone/>
              <a:defRPr sz="1400">
                <a:solidFill>
                  <a:schemeClr val="dk1"/>
                </a:solidFill>
              </a:defRPr>
            </a:lvl5pPr>
            <a:lvl6pPr lvl="5" algn="ctr" rtl="0">
              <a:lnSpc>
                <a:spcPct val="100000"/>
              </a:lnSpc>
              <a:spcBef>
                <a:spcPts val="0"/>
              </a:spcBef>
              <a:spcAft>
                <a:spcPts val="0"/>
              </a:spcAft>
              <a:buClr>
                <a:schemeClr val="dk1"/>
              </a:buClr>
              <a:buSzPts val="1400"/>
              <a:buNone/>
              <a:defRPr sz="1400">
                <a:solidFill>
                  <a:schemeClr val="dk1"/>
                </a:solidFill>
              </a:defRPr>
            </a:lvl6pPr>
            <a:lvl7pPr lvl="6" algn="ctr" rtl="0">
              <a:lnSpc>
                <a:spcPct val="100000"/>
              </a:lnSpc>
              <a:spcBef>
                <a:spcPts val="0"/>
              </a:spcBef>
              <a:spcAft>
                <a:spcPts val="0"/>
              </a:spcAft>
              <a:buClr>
                <a:schemeClr val="dk1"/>
              </a:buClr>
              <a:buSzPts val="1400"/>
              <a:buNone/>
              <a:defRPr sz="1400">
                <a:solidFill>
                  <a:schemeClr val="dk1"/>
                </a:solidFill>
              </a:defRPr>
            </a:lvl7pPr>
            <a:lvl8pPr lvl="7" algn="ctr" rtl="0">
              <a:lnSpc>
                <a:spcPct val="100000"/>
              </a:lnSpc>
              <a:spcBef>
                <a:spcPts val="0"/>
              </a:spcBef>
              <a:spcAft>
                <a:spcPts val="0"/>
              </a:spcAft>
              <a:buClr>
                <a:schemeClr val="dk1"/>
              </a:buClr>
              <a:buSzPts val="1400"/>
              <a:buNone/>
              <a:defRPr sz="1400">
                <a:solidFill>
                  <a:schemeClr val="dk1"/>
                </a:solidFill>
              </a:defRPr>
            </a:lvl8pPr>
            <a:lvl9pPr lvl="8" algn="ctr" rtl="0">
              <a:lnSpc>
                <a:spcPct val="100000"/>
              </a:lnSpc>
              <a:spcBef>
                <a:spcPts val="0"/>
              </a:spcBef>
              <a:spcAft>
                <a:spcPts val="0"/>
              </a:spcAft>
              <a:buClr>
                <a:schemeClr val="dk1"/>
              </a:buClr>
              <a:buSzPts val="1400"/>
              <a:buNone/>
              <a:defRPr sz="1400">
                <a:solidFill>
                  <a:schemeClr val="dk1"/>
                </a:solidFill>
              </a:defRPr>
            </a:lvl9pPr>
          </a:lstStyle>
          <a:p>
            <a:endParaRPr/>
          </a:p>
        </p:txBody>
      </p:sp>
      <p:sp>
        <p:nvSpPr>
          <p:cNvPr id="517" name="Google Shape;517;p20"/>
          <p:cNvSpPr/>
          <p:nvPr/>
        </p:nvSpPr>
        <p:spPr>
          <a:xfrm>
            <a:off x="433397" y="3873365"/>
            <a:ext cx="559652" cy="537631"/>
          </a:xfrm>
          <a:custGeom>
            <a:avLst/>
            <a:gdLst/>
            <a:ahLst/>
            <a:cxnLst/>
            <a:rect l="l" t="t" r="r" b="b"/>
            <a:pathLst>
              <a:path w="3941" h="3786" extrusionOk="0">
                <a:moveTo>
                  <a:pt x="2590" y="410"/>
                </a:moveTo>
                <a:cubicBezTo>
                  <a:pt x="2599" y="410"/>
                  <a:pt x="2603" y="418"/>
                  <a:pt x="2606" y="432"/>
                </a:cubicBezTo>
                <a:cubicBezTo>
                  <a:pt x="2612" y="467"/>
                  <a:pt x="2609" y="510"/>
                  <a:pt x="2601" y="528"/>
                </a:cubicBezTo>
                <a:cubicBezTo>
                  <a:pt x="2592" y="547"/>
                  <a:pt x="2589" y="613"/>
                  <a:pt x="2594" y="677"/>
                </a:cubicBezTo>
                <a:cubicBezTo>
                  <a:pt x="2599" y="740"/>
                  <a:pt x="2591" y="856"/>
                  <a:pt x="2574" y="935"/>
                </a:cubicBezTo>
                <a:cubicBezTo>
                  <a:pt x="2558" y="1013"/>
                  <a:pt x="2555" y="1111"/>
                  <a:pt x="2567" y="1154"/>
                </a:cubicBezTo>
                <a:cubicBezTo>
                  <a:pt x="2590" y="1227"/>
                  <a:pt x="2599" y="1232"/>
                  <a:pt x="2755" y="1262"/>
                </a:cubicBezTo>
                <a:cubicBezTo>
                  <a:pt x="2846" y="1279"/>
                  <a:pt x="2956" y="1305"/>
                  <a:pt x="3003" y="1321"/>
                </a:cubicBezTo>
                <a:cubicBezTo>
                  <a:pt x="3049" y="1335"/>
                  <a:pt x="3174" y="1360"/>
                  <a:pt x="3279" y="1375"/>
                </a:cubicBezTo>
                <a:cubicBezTo>
                  <a:pt x="3533" y="1411"/>
                  <a:pt x="3610" y="1431"/>
                  <a:pt x="3598" y="1454"/>
                </a:cubicBezTo>
                <a:cubicBezTo>
                  <a:pt x="3593" y="1466"/>
                  <a:pt x="3377" y="1549"/>
                  <a:pt x="3120" y="1639"/>
                </a:cubicBezTo>
                <a:cubicBezTo>
                  <a:pt x="2601" y="1819"/>
                  <a:pt x="2539" y="1873"/>
                  <a:pt x="2695" y="2002"/>
                </a:cubicBezTo>
                <a:cubicBezTo>
                  <a:pt x="2742" y="2041"/>
                  <a:pt x="2909" y="2204"/>
                  <a:pt x="3069" y="2369"/>
                </a:cubicBezTo>
                <a:lnTo>
                  <a:pt x="3359" y="2666"/>
                </a:lnTo>
                <a:lnTo>
                  <a:pt x="3237" y="2646"/>
                </a:lnTo>
                <a:cubicBezTo>
                  <a:pt x="3170" y="2636"/>
                  <a:pt x="2955" y="2593"/>
                  <a:pt x="2758" y="2550"/>
                </a:cubicBezTo>
                <a:cubicBezTo>
                  <a:pt x="2592" y="2515"/>
                  <a:pt x="2484" y="2498"/>
                  <a:pt x="2423" y="2498"/>
                </a:cubicBezTo>
                <a:cubicBezTo>
                  <a:pt x="2392" y="2498"/>
                  <a:pt x="2373" y="2502"/>
                  <a:pt x="2364" y="2511"/>
                </a:cubicBezTo>
                <a:cubicBezTo>
                  <a:pt x="2345" y="2532"/>
                  <a:pt x="2330" y="2622"/>
                  <a:pt x="2331" y="2713"/>
                </a:cubicBezTo>
                <a:cubicBezTo>
                  <a:pt x="2332" y="2803"/>
                  <a:pt x="2323" y="2954"/>
                  <a:pt x="2309" y="3050"/>
                </a:cubicBezTo>
                <a:cubicBezTo>
                  <a:pt x="2295" y="3145"/>
                  <a:pt x="2289" y="3245"/>
                  <a:pt x="2294" y="3270"/>
                </a:cubicBezTo>
                <a:cubicBezTo>
                  <a:pt x="2300" y="3297"/>
                  <a:pt x="2297" y="3309"/>
                  <a:pt x="2290" y="3309"/>
                </a:cubicBezTo>
                <a:cubicBezTo>
                  <a:pt x="2276" y="3309"/>
                  <a:pt x="2243" y="3265"/>
                  <a:pt x="2216" y="3199"/>
                </a:cubicBezTo>
                <a:cubicBezTo>
                  <a:pt x="2196" y="3147"/>
                  <a:pt x="2135" y="3007"/>
                  <a:pt x="2082" y="2891"/>
                </a:cubicBezTo>
                <a:cubicBezTo>
                  <a:pt x="2030" y="2774"/>
                  <a:pt x="1974" y="2644"/>
                  <a:pt x="1961" y="2606"/>
                </a:cubicBezTo>
                <a:cubicBezTo>
                  <a:pt x="1941" y="2548"/>
                  <a:pt x="1920" y="2534"/>
                  <a:pt x="1854" y="2532"/>
                </a:cubicBezTo>
                <a:cubicBezTo>
                  <a:pt x="1853" y="2532"/>
                  <a:pt x="1853" y="2532"/>
                  <a:pt x="1853" y="2532"/>
                </a:cubicBezTo>
                <a:cubicBezTo>
                  <a:pt x="1777" y="2532"/>
                  <a:pt x="1468" y="2664"/>
                  <a:pt x="1272" y="2783"/>
                </a:cubicBezTo>
                <a:cubicBezTo>
                  <a:pt x="1229" y="2809"/>
                  <a:pt x="1147" y="2851"/>
                  <a:pt x="1092" y="2876"/>
                </a:cubicBezTo>
                <a:lnTo>
                  <a:pt x="992" y="2922"/>
                </a:lnTo>
                <a:lnTo>
                  <a:pt x="1194" y="2531"/>
                </a:lnTo>
                <a:cubicBezTo>
                  <a:pt x="1347" y="2231"/>
                  <a:pt x="1391" y="2125"/>
                  <a:pt x="1381" y="2077"/>
                </a:cubicBezTo>
                <a:cubicBezTo>
                  <a:pt x="1368" y="2025"/>
                  <a:pt x="1317" y="1996"/>
                  <a:pt x="1044" y="1880"/>
                </a:cubicBezTo>
                <a:cubicBezTo>
                  <a:pt x="866" y="1804"/>
                  <a:pt x="659" y="1728"/>
                  <a:pt x="581" y="1706"/>
                </a:cubicBezTo>
                <a:cubicBezTo>
                  <a:pt x="501" y="1685"/>
                  <a:pt x="442" y="1665"/>
                  <a:pt x="444" y="1659"/>
                </a:cubicBezTo>
                <a:cubicBezTo>
                  <a:pt x="447" y="1654"/>
                  <a:pt x="521" y="1645"/>
                  <a:pt x="614" y="1640"/>
                </a:cubicBezTo>
                <a:cubicBezTo>
                  <a:pt x="705" y="1635"/>
                  <a:pt x="829" y="1620"/>
                  <a:pt x="896" y="1607"/>
                </a:cubicBezTo>
                <a:cubicBezTo>
                  <a:pt x="960" y="1595"/>
                  <a:pt x="1127" y="1580"/>
                  <a:pt x="1264" y="1575"/>
                </a:cubicBezTo>
                <a:cubicBezTo>
                  <a:pt x="1550" y="1564"/>
                  <a:pt x="1602" y="1522"/>
                  <a:pt x="1540" y="1348"/>
                </a:cubicBezTo>
                <a:cubicBezTo>
                  <a:pt x="1517" y="1285"/>
                  <a:pt x="1481" y="1150"/>
                  <a:pt x="1459" y="1046"/>
                </a:cubicBezTo>
                <a:cubicBezTo>
                  <a:pt x="1436" y="942"/>
                  <a:pt x="1405" y="815"/>
                  <a:pt x="1389" y="762"/>
                </a:cubicBezTo>
                <a:cubicBezTo>
                  <a:pt x="1366" y="682"/>
                  <a:pt x="1362" y="642"/>
                  <a:pt x="1378" y="642"/>
                </a:cubicBezTo>
                <a:cubicBezTo>
                  <a:pt x="1392" y="642"/>
                  <a:pt x="1422" y="675"/>
                  <a:pt x="1466" y="740"/>
                </a:cubicBezTo>
                <a:cubicBezTo>
                  <a:pt x="1555" y="874"/>
                  <a:pt x="1817" y="1083"/>
                  <a:pt x="1904" y="1091"/>
                </a:cubicBezTo>
                <a:cubicBezTo>
                  <a:pt x="1905" y="1091"/>
                  <a:pt x="1906" y="1091"/>
                  <a:pt x="1907" y="1091"/>
                </a:cubicBezTo>
                <a:cubicBezTo>
                  <a:pt x="1934" y="1091"/>
                  <a:pt x="1978" y="1064"/>
                  <a:pt x="2004" y="1030"/>
                </a:cubicBezTo>
                <a:cubicBezTo>
                  <a:pt x="2033" y="995"/>
                  <a:pt x="2177" y="832"/>
                  <a:pt x="2326" y="667"/>
                </a:cubicBezTo>
                <a:cubicBezTo>
                  <a:pt x="2496" y="478"/>
                  <a:pt x="2563" y="410"/>
                  <a:pt x="2590" y="410"/>
                </a:cubicBezTo>
                <a:close/>
                <a:moveTo>
                  <a:pt x="2709" y="0"/>
                </a:moveTo>
                <a:cubicBezTo>
                  <a:pt x="2682" y="0"/>
                  <a:pt x="2652" y="9"/>
                  <a:pt x="2622" y="27"/>
                </a:cubicBezTo>
                <a:cubicBezTo>
                  <a:pt x="2580" y="52"/>
                  <a:pt x="2547" y="89"/>
                  <a:pt x="2550" y="107"/>
                </a:cubicBezTo>
                <a:cubicBezTo>
                  <a:pt x="2552" y="126"/>
                  <a:pt x="2468" y="241"/>
                  <a:pt x="2365" y="360"/>
                </a:cubicBezTo>
                <a:cubicBezTo>
                  <a:pt x="2262" y="480"/>
                  <a:pt x="2174" y="588"/>
                  <a:pt x="2171" y="597"/>
                </a:cubicBezTo>
                <a:cubicBezTo>
                  <a:pt x="2168" y="607"/>
                  <a:pt x="2146" y="631"/>
                  <a:pt x="2122" y="652"/>
                </a:cubicBezTo>
                <a:cubicBezTo>
                  <a:pt x="2098" y="672"/>
                  <a:pt x="2039" y="733"/>
                  <a:pt x="1989" y="790"/>
                </a:cubicBezTo>
                <a:cubicBezTo>
                  <a:pt x="1939" y="846"/>
                  <a:pt x="1914" y="869"/>
                  <a:pt x="1886" y="869"/>
                </a:cubicBezTo>
                <a:cubicBezTo>
                  <a:pt x="1868" y="869"/>
                  <a:pt x="1850" y="860"/>
                  <a:pt x="1824" y="844"/>
                </a:cubicBezTo>
                <a:cubicBezTo>
                  <a:pt x="1782" y="818"/>
                  <a:pt x="1694" y="726"/>
                  <a:pt x="1626" y="635"/>
                </a:cubicBezTo>
                <a:cubicBezTo>
                  <a:pt x="1442" y="390"/>
                  <a:pt x="1245" y="223"/>
                  <a:pt x="1149" y="223"/>
                </a:cubicBezTo>
                <a:cubicBezTo>
                  <a:pt x="1133" y="223"/>
                  <a:pt x="1120" y="228"/>
                  <a:pt x="1110" y="237"/>
                </a:cubicBezTo>
                <a:cubicBezTo>
                  <a:pt x="1064" y="282"/>
                  <a:pt x="1073" y="379"/>
                  <a:pt x="1140" y="584"/>
                </a:cubicBezTo>
                <a:cubicBezTo>
                  <a:pt x="1172" y="680"/>
                  <a:pt x="1214" y="830"/>
                  <a:pt x="1232" y="915"/>
                </a:cubicBezTo>
                <a:cubicBezTo>
                  <a:pt x="1250" y="1000"/>
                  <a:pt x="1281" y="1139"/>
                  <a:pt x="1299" y="1225"/>
                </a:cubicBezTo>
                <a:cubicBezTo>
                  <a:pt x="1320" y="1320"/>
                  <a:pt x="1320" y="1376"/>
                  <a:pt x="1298" y="1376"/>
                </a:cubicBezTo>
                <a:cubicBezTo>
                  <a:pt x="1298" y="1376"/>
                  <a:pt x="1298" y="1376"/>
                  <a:pt x="1297" y="1376"/>
                </a:cubicBezTo>
                <a:cubicBezTo>
                  <a:pt x="1292" y="1376"/>
                  <a:pt x="1286" y="1375"/>
                  <a:pt x="1277" y="1375"/>
                </a:cubicBezTo>
                <a:cubicBezTo>
                  <a:pt x="1133" y="1375"/>
                  <a:pt x="477" y="1451"/>
                  <a:pt x="286" y="1491"/>
                </a:cubicBezTo>
                <a:cubicBezTo>
                  <a:pt x="107" y="1529"/>
                  <a:pt x="61" y="1551"/>
                  <a:pt x="30" y="1616"/>
                </a:cubicBezTo>
                <a:cubicBezTo>
                  <a:pt x="0" y="1678"/>
                  <a:pt x="5" y="1706"/>
                  <a:pt x="52" y="1745"/>
                </a:cubicBezTo>
                <a:cubicBezTo>
                  <a:pt x="84" y="1772"/>
                  <a:pt x="151" y="1797"/>
                  <a:pt x="200" y="1800"/>
                </a:cubicBezTo>
                <a:cubicBezTo>
                  <a:pt x="291" y="1807"/>
                  <a:pt x="952" y="2025"/>
                  <a:pt x="1105" y="2098"/>
                </a:cubicBezTo>
                <a:lnTo>
                  <a:pt x="1188" y="2138"/>
                </a:lnTo>
                <a:lnTo>
                  <a:pt x="1040" y="2445"/>
                </a:lnTo>
                <a:cubicBezTo>
                  <a:pt x="957" y="2616"/>
                  <a:pt x="844" y="2808"/>
                  <a:pt x="785" y="2877"/>
                </a:cubicBezTo>
                <a:cubicBezTo>
                  <a:pt x="620" y="3073"/>
                  <a:pt x="575" y="3250"/>
                  <a:pt x="680" y="3302"/>
                </a:cubicBezTo>
                <a:cubicBezTo>
                  <a:pt x="682" y="3303"/>
                  <a:pt x="686" y="3304"/>
                  <a:pt x="690" y="3304"/>
                </a:cubicBezTo>
                <a:cubicBezTo>
                  <a:pt x="748" y="3304"/>
                  <a:pt x="952" y="3183"/>
                  <a:pt x="978" y="3130"/>
                </a:cubicBezTo>
                <a:cubicBezTo>
                  <a:pt x="987" y="3111"/>
                  <a:pt x="1002" y="3099"/>
                  <a:pt x="1016" y="3099"/>
                </a:cubicBezTo>
                <a:cubicBezTo>
                  <a:pt x="1018" y="3099"/>
                  <a:pt x="1021" y="3099"/>
                  <a:pt x="1024" y="3100"/>
                </a:cubicBezTo>
                <a:cubicBezTo>
                  <a:pt x="1025" y="3101"/>
                  <a:pt x="1026" y="3101"/>
                  <a:pt x="1027" y="3101"/>
                </a:cubicBezTo>
                <a:cubicBezTo>
                  <a:pt x="1069" y="3101"/>
                  <a:pt x="1386" y="2948"/>
                  <a:pt x="1674" y="2788"/>
                </a:cubicBezTo>
                <a:cubicBezTo>
                  <a:pt x="1726" y="2759"/>
                  <a:pt x="1765" y="2744"/>
                  <a:pt x="1793" y="2744"/>
                </a:cubicBezTo>
                <a:cubicBezTo>
                  <a:pt x="1831" y="2744"/>
                  <a:pt x="1852" y="2770"/>
                  <a:pt x="1864" y="2823"/>
                </a:cubicBezTo>
                <a:cubicBezTo>
                  <a:pt x="1887" y="2910"/>
                  <a:pt x="2191" y="3608"/>
                  <a:pt x="2250" y="3705"/>
                </a:cubicBezTo>
                <a:cubicBezTo>
                  <a:pt x="2289" y="3767"/>
                  <a:pt x="2314" y="3785"/>
                  <a:pt x="2366" y="3785"/>
                </a:cubicBezTo>
                <a:cubicBezTo>
                  <a:pt x="2368" y="3785"/>
                  <a:pt x="2369" y="3785"/>
                  <a:pt x="2371" y="3785"/>
                </a:cubicBezTo>
                <a:cubicBezTo>
                  <a:pt x="2463" y="3782"/>
                  <a:pt x="2481" y="3737"/>
                  <a:pt x="2476" y="3523"/>
                </a:cubicBezTo>
                <a:cubicBezTo>
                  <a:pt x="2473" y="3425"/>
                  <a:pt x="2482" y="3223"/>
                  <a:pt x="2496" y="3073"/>
                </a:cubicBezTo>
                <a:cubicBezTo>
                  <a:pt x="2510" y="2923"/>
                  <a:pt x="2521" y="2777"/>
                  <a:pt x="2523" y="2747"/>
                </a:cubicBezTo>
                <a:cubicBezTo>
                  <a:pt x="2523" y="2725"/>
                  <a:pt x="2536" y="2714"/>
                  <a:pt x="2579" y="2714"/>
                </a:cubicBezTo>
                <a:cubicBezTo>
                  <a:pt x="2623" y="2714"/>
                  <a:pt x="2699" y="2726"/>
                  <a:pt x="2826" y="2750"/>
                </a:cubicBezTo>
                <a:cubicBezTo>
                  <a:pt x="2994" y="2781"/>
                  <a:pt x="3221" y="2830"/>
                  <a:pt x="3335" y="2859"/>
                </a:cubicBezTo>
                <a:cubicBezTo>
                  <a:pt x="3414" y="2879"/>
                  <a:pt x="3481" y="2888"/>
                  <a:pt x="3535" y="2888"/>
                </a:cubicBezTo>
                <a:cubicBezTo>
                  <a:pt x="3727" y="2888"/>
                  <a:pt x="3758" y="2772"/>
                  <a:pt x="3572" y="2602"/>
                </a:cubicBezTo>
                <a:cubicBezTo>
                  <a:pt x="3354" y="2405"/>
                  <a:pt x="2936" y="1957"/>
                  <a:pt x="2951" y="1937"/>
                </a:cubicBezTo>
                <a:cubicBezTo>
                  <a:pt x="2958" y="1927"/>
                  <a:pt x="3181" y="1835"/>
                  <a:pt x="3442" y="1735"/>
                </a:cubicBezTo>
                <a:cubicBezTo>
                  <a:pt x="3703" y="1634"/>
                  <a:pt x="3925" y="1538"/>
                  <a:pt x="3933" y="1522"/>
                </a:cubicBezTo>
                <a:cubicBezTo>
                  <a:pt x="3940" y="1507"/>
                  <a:pt x="3936" y="1464"/>
                  <a:pt x="3923" y="1430"/>
                </a:cubicBezTo>
                <a:cubicBezTo>
                  <a:pt x="3893" y="1347"/>
                  <a:pt x="3653" y="1255"/>
                  <a:pt x="3292" y="1189"/>
                </a:cubicBezTo>
                <a:cubicBezTo>
                  <a:pt x="3144" y="1161"/>
                  <a:pt x="2965" y="1125"/>
                  <a:pt x="2887" y="1106"/>
                </a:cubicBezTo>
                <a:lnTo>
                  <a:pt x="2747" y="1072"/>
                </a:lnTo>
                <a:lnTo>
                  <a:pt x="2767" y="875"/>
                </a:lnTo>
                <a:cubicBezTo>
                  <a:pt x="2778" y="768"/>
                  <a:pt x="2787" y="604"/>
                  <a:pt x="2787" y="514"/>
                </a:cubicBezTo>
                <a:cubicBezTo>
                  <a:pt x="2789" y="425"/>
                  <a:pt x="2795" y="347"/>
                  <a:pt x="2803" y="345"/>
                </a:cubicBezTo>
                <a:cubicBezTo>
                  <a:pt x="2828" y="336"/>
                  <a:pt x="2836" y="101"/>
                  <a:pt x="2812" y="62"/>
                </a:cubicBezTo>
                <a:cubicBezTo>
                  <a:pt x="2787" y="21"/>
                  <a:pt x="2751" y="0"/>
                  <a:pt x="270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nvGrpSpPr>
          <p:cNvPr id="518" name="Google Shape;518;p20"/>
          <p:cNvGrpSpPr/>
          <p:nvPr/>
        </p:nvGrpSpPr>
        <p:grpSpPr>
          <a:xfrm>
            <a:off x="8028956" y="4262978"/>
            <a:ext cx="394966" cy="325088"/>
            <a:chOff x="6815683" y="2849752"/>
            <a:chExt cx="186975" cy="153895"/>
          </a:xfrm>
        </p:grpSpPr>
        <p:sp>
          <p:nvSpPr>
            <p:cNvPr id="519" name="Google Shape;519;p20"/>
            <p:cNvSpPr/>
            <p:nvPr/>
          </p:nvSpPr>
          <p:spPr>
            <a:xfrm>
              <a:off x="6822044" y="2861043"/>
              <a:ext cx="172556" cy="131365"/>
            </a:xfrm>
            <a:custGeom>
              <a:avLst/>
              <a:gdLst/>
              <a:ahLst/>
              <a:cxnLst/>
              <a:rect l="l" t="t" r="r" b="b"/>
              <a:pathLst>
                <a:path w="3255" h="2478" extrusionOk="0">
                  <a:moveTo>
                    <a:pt x="1618" y="0"/>
                  </a:moveTo>
                  <a:cubicBezTo>
                    <a:pt x="1601" y="0"/>
                    <a:pt x="1578" y="4"/>
                    <a:pt x="1546" y="13"/>
                  </a:cubicBezTo>
                  <a:cubicBezTo>
                    <a:pt x="1346" y="66"/>
                    <a:pt x="1211" y="447"/>
                    <a:pt x="1130" y="664"/>
                  </a:cubicBezTo>
                  <a:cubicBezTo>
                    <a:pt x="1153" y="691"/>
                    <a:pt x="1138" y="741"/>
                    <a:pt x="1100" y="756"/>
                  </a:cubicBezTo>
                  <a:lnTo>
                    <a:pt x="1101" y="759"/>
                  </a:lnTo>
                  <a:cubicBezTo>
                    <a:pt x="1081" y="762"/>
                    <a:pt x="1061" y="763"/>
                    <a:pt x="1041" y="766"/>
                  </a:cubicBezTo>
                  <a:cubicBezTo>
                    <a:pt x="1017" y="773"/>
                    <a:pt x="993" y="779"/>
                    <a:pt x="969" y="786"/>
                  </a:cubicBezTo>
                  <a:cubicBezTo>
                    <a:pt x="964" y="789"/>
                    <a:pt x="958" y="791"/>
                    <a:pt x="953" y="791"/>
                  </a:cubicBezTo>
                  <a:cubicBezTo>
                    <a:pt x="944" y="791"/>
                    <a:pt x="935" y="786"/>
                    <a:pt x="929" y="778"/>
                  </a:cubicBezTo>
                  <a:cubicBezTo>
                    <a:pt x="811" y="787"/>
                    <a:pt x="694" y="788"/>
                    <a:pt x="576" y="789"/>
                  </a:cubicBezTo>
                  <a:cubicBezTo>
                    <a:pt x="574" y="789"/>
                    <a:pt x="572" y="789"/>
                    <a:pt x="569" y="789"/>
                  </a:cubicBezTo>
                  <a:cubicBezTo>
                    <a:pt x="520" y="789"/>
                    <a:pt x="433" y="779"/>
                    <a:pt x="348" y="779"/>
                  </a:cubicBezTo>
                  <a:cubicBezTo>
                    <a:pt x="255" y="779"/>
                    <a:pt x="164" y="791"/>
                    <a:pt x="127" y="840"/>
                  </a:cubicBezTo>
                  <a:cubicBezTo>
                    <a:pt x="0" y="1010"/>
                    <a:pt x="768" y="1374"/>
                    <a:pt x="889" y="1439"/>
                  </a:cubicBezTo>
                  <a:cubicBezTo>
                    <a:pt x="898" y="1445"/>
                    <a:pt x="905" y="1451"/>
                    <a:pt x="911" y="1458"/>
                  </a:cubicBezTo>
                  <a:cubicBezTo>
                    <a:pt x="932" y="1464"/>
                    <a:pt x="949" y="1483"/>
                    <a:pt x="940" y="1509"/>
                  </a:cubicBezTo>
                  <a:cubicBezTo>
                    <a:pt x="887" y="1667"/>
                    <a:pt x="837" y="1826"/>
                    <a:pt x="797" y="1989"/>
                  </a:cubicBezTo>
                  <a:cubicBezTo>
                    <a:pt x="777" y="2073"/>
                    <a:pt x="761" y="2157"/>
                    <a:pt x="751" y="2244"/>
                  </a:cubicBezTo>
                  <a:cubicBezTo>
                    <a:pt x="739" y="2338"/>
                    <a:pt x="693" y="2446"/>
                    <a:pt x="790" y="2474"/>
                  </a:cubicBezTo>
                  <a:cubicBezTo>
                    <a:pt x="798" y="2476"/>
                    <a:pt x="806" y="2477"/>
                    <a:pt x="815" y="2477"/>
                  </a:cubicBezTo>
                  <a:cubicBezTo>
                    <a:pt x="943" y="2477"/>
                    <a:pt x="1158" y="2240"/>
                    <a:pt x="1251" y="2158"/>
                  </a:cubicBezTo>
                  <a:cubicBezTo>
                    <a:pt x="1369" y="2056"/>
                    <a:pt x="1478" y="1947"/>
                    <a:pt x="1590" y="1840"/>
                  </a:cubicBezTo>
                  <a:cubicBezTo>
                    <a:pt x="1607" y="1824"/>
                    <a:pt x="1625" y="1817"/>
                    <a:pt x="1642" y="1817"/>
                  </a:cubicBezTo>
                  <a:cubicBezTo>
                    <a:pt x="1675" y="1817"/>
                    <a:pt x="1706" y="1842"/>
                    <a:pt x="1717" y="1873"/>
                  </a:cubicBezTo>
                  <a:cubicBezTo>
                    <a:pt x="1996" y="2112"/>
                    <a:pt x="2307" y="2289"/>
                    <a:pt x="2658" y="2391"/>
                  </a:cubicBezTo>
                  <a:cubicBezTo>
                    <a:pt x="2643" y="2234"/>
                    <a:pt x="2618" y="2080"/>
                    <a:pt x="2573" y="1928"/>
                  </a:cubicBezTo>
                  <a:cubicBezTo>
                    <a:pt x="2525" y="1760"/>
                    <a:pt x="2432" y="1607"/>
                    <a:pt x="2392" y="1438"/>
                  </a:cubicBezTo>
                  <a:cubicBezTo>
                    <a:pt x="2384" y="1403"/>
                    <a:pt x="2409" y="1369"/>
                    <a:pt x="2440" y="1359"/>
                  </a:cubicBezTo>
                  <a:cubicBezTo>
                    <a:pt x="2440" y="1342"/>
                    <a:pt x="2449" y="1325"/>
                    <a:pt x="2469" y="1313"/>
                  </a:cubicBezTo>
                  <a:cubicBezTo>
                    <a:pt x="2566" y="1251"/>
                    <a:pt x="3254" y="784"/>
                    <a:pt x="3174" y="661"/>
                  </a:cubicBezTo>
                  <a:cubicBezTo>
                    <a:pt x="3156" y="633"/>
                    <a:pt x="3089" y="624"/>
                    <a:pt x="3008" y="624"/>
                  </a:cubicBezTo>
                  <a:cubicBezTo>
                    <a:pt x="2877" y="624"/>
                    <a:pt x="2710" y="647"/>
                    <a:pt x="2652" y="651"/>
                  </a:cubicBezTo>
                  <a:cubicBezTo>
                    <a:pt x="2482" y="663"/>
                    <a:pt x="2314" y="691"/>
                    <a:pt x="2145" y="695"/>
                  </a:cubicBezTo>
                  <a:cubicBezTo>
                    <a:pt x="2144" y="695"/>
                    <a:pt x="2143" y="695"/>
                    <a:pt x="2141" y="695"/>
                  </a:cubicBezTo>
                  <a:cubicBezTo>
                    <a:pt x="2106" y="695"/>
                    <a:pt x="2084" y="670"/>
                    <a:pt x="2076" y="641"/>
                  </a:cubicBezTo>
                  <a:cubicBezTo>
                    <a:pt x="2062" y="637"/>
                    <a:pt x="2049" y="631"/>
                    <a:pt x="2041" y="618"/>
                  </a:cubicBezTo>
                  <a:cubicBezTo>
                    <a:pt x="1967" y="512"/>
                    <a:pt x="1928" y="388"/>
                    <a:pt x="1860" y="278"/>
                  </a:cubicBezTo>
                  <a:cubicBezTo>
                    <a:pt x="1821" y="214"/>
                    <a:pt x="1777" y="151"/>
                    <a:pt x="1730" y="94"/>
                  </a:cubicBezTo>
                  <a:cubicBezTo>
                    <a:pt x="1678" y="31"/>
                    <a:pt x="1665" y="0"/>
                    <a:pt x="161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20"/>
            <p:cNvSpPr/>
            <p:nvPr/>
          </p:nvSpPr>
          <p:spPr>
            <a:xfrm>
              <a:off x="6815683" y="2849752"/>
              <a:ext cx="186975" cy="153895"/>
            </a:xfrm>
            <a:custGeom>
              <a:avLst/>
              <a:gdLst/>
              <a:ahLst/>
              <a:cxnLst/>
              <a:rect l="l" t="t" r="r" b="b"/>
              <a:pathLst>
                <a:path w="3527" h="2903" extrusionOk="0">
                  <a:moveTo>
                    <a:pt x="1738" y="213"/>
                  </a:moveTo>
                  <a:cubicBezTo>
                    <a:pt x="1785" y="213"/>
                    <a:pt x="1798" y="244"/>
                    <a:pt x="1850" y="307"/>
                  </a:cubicBezTo>
                  <a:cubicBezTo>
                    <a:pt x="1897" y="365"/>
                    <a:pt x="1941" y="427"/>
                    <a:pt x="1980" y="491"/>
                  </a:cubicBezTo>
                  <a:cubicBezTo>
                    <a:pt x="2048" y="601"/>
                    <a:pt x="2087" y="725"/>
                    <a:pt x="2161" y="831"/>
                  </a:cubicBezTo>
                  <a:cubicBezTo>
                    <a:pt x="2169" y="844"/>
                    <a:pt x="2182" y="850"/>
                    <a:pt x="2196" y="854"/>
                  </a:cubicBezTo>
                  <a:cubicBezTo>
                    <a:pt x="2204" y="883"/>
                    <a:pt x="2226" y="908"/>
                    <a:pt x="2261" y="908"/>
                  </a:cubicBezTo>
                  <a:cubicBezTo>
                    <a:pt x="2263" y="908"/>
                    <a:pt x="2264" y="908"/>
                    <a:pt x="2265" y="908"/>
                  </a:cubicBezTo>
                  <a:cubicBezTo>
                    <a:pt x="2434" y="904"/>
                    <a:pt x="2602" y="876"/>
                    <a:pt x="2772" y="864"/>
                  </a:cubicBezTo>
                  <a:cubicBezTo>
                    <a:pt x="2830" y="860"/>
                    <a:pt x="2997" y="837"/>
                    <a:pt x="3128" y="837"/>
                  </a:cubicBezTo>
                  <a:cubicBezTo>
                    <a:pt x="3209" y="837"/>
                    <a:pt x="3276" y="846"/>
                    <a:pt x="3294" y="874"/>
                  </a:cubicBezTo>
                  <a:cubicBezTo>
                    <a:pt x="3374" y="997"/>
                    <a:pt x="2686" y="1464"/>
                    <a:pt x="2589" y="1526"/>
                  </a:cubicBezTo>
                  <a:cubicBezTo>
                    <a:pt x="2569" y="1538"/>
                    <a:pt x="2560" y="1555"/>
                    <a:pt x="2560" y="1572"/>
                  </a:cubicBezTo>
                  <a:cubicBezTo>
                    <a:pt x="2529" y="1582"/>
                    <a:pt x="2504" y="1616"/>
                    <a:pt x="2512" y="1651"/>
                  </a:cubicBezTo>
                  <a:cubicBezTo>
                    <a:pt x="2552" y="1820"/>
                    <a:pt x="2645" y="1974"/>
                    <a:pt x="2693" y="2141"/>
                  </a:cubicBezTo>
                  <a:cubicBezTo>
                    <a:pt x="2738" y="2293"/>
                    <a:pt x="2763" y="2447"/>
                    <a:pt x="2778" y="2604"/>
                  </a:cubicBezTo>
                  <a:cubicBezTo>
                    <a:pt x="2427" y="2502"/>
                    <a:pt x="2116" y="2325"/>
                    <a:pt x="1837" y="2086"/>
                  </a:cubicBezTo>
                  <a:cubicBezTo>
                    <a:pt x="1826" y="2055"/>
                    <a:pt x="1795" y="2030"/>
                    <a:pt x="1762" y="2030"/>
                  </a:cubicBezTo>
                  <a:cubicBezTo>
                    <a:pt x="1745" y="2030"/>
                    <a:pt x="1727" y="2037"/>
                    <a:pt x="1710" y="2053"/>
                  </a:cubicBezTo>
                  <a:cubicBezTo>
                    <a:pt x="1599" y="2160"/>
                    <a:pt x="1489" y="2269"/>
                    <a:pt x="1371" y="2371"/>
                  </a:cubicBezTo>
                  <a:cubicBezTo>
                    <a:pt x="1278" y="2453"/>
                    <a:pt x="1062" y="2691"/>
                    <a:pt x="935" y="2691"/>
                  </a:cubicBezTo>
                  <a:cubicBezTo>
                    <a:pt x="926" y="2691"/>
                    <a:pt x="918" y="2690"/>
                    <a:pt x="910" y="2688"/>
                  </a:cubicBezTo>
                  <a:cubicBezTo>
                    <a:pt x="813" y="2659"/>
                    <a:pt x="859" y="2551"/>
                    <a:pt x="871" y="2457"/>
                  </a:cubicBezTo>
                  <a:cubicBezTo>
                    <a:pt x="881" y="2370"/>
                    <a:pt x="897" y="2286"/>
                    <a:pt x="917" y="2202"/>
                  </a:cubicBezTo>
                  <a:cubicBezTo>
                    <a:pt x="957" y="2039"/>
                    <a:pt x="1007" y="1880"/>
                    <a:pt x="1060" y="1722"/>
                  </a:cubicBezTo>
                  <a:cubicBezTo>
                    <a:pt x="1069" y="1696"/>
                    <a:pt x="1052" y="1677"/>
                    <a:pt x="1031" y="1671"/>
                  </a:cubicBezTo>
                  <a:cubicBezTo>
                    <a:pt x="1025" y="1664"/>
                    <a:pt x="1018" y="1658"/>
                    <a:pt x="1009" y="1652"/>
                  </a:cubicBezTo>
                  <a:cubicBezTo>
                    <a:pt x="888" y="1587"/>
                    <a:pt x="120" y="1223"/>
                    <a:pt x="247" y="1053"/>
                  </a:cubicBezTo>
                  <a:cubicBezTo>
                    <a:pt x="284" y="1004"/>
                    <a:pt x="375" y="992"/>
                    <a:pt x="468" y="992"/>
                  </a:cubicBezTo>
                  <a:cubicBezTo>
                    <a:pt x="553" y="992"/>
                    <a:pt x="640" y="1002"/>
                    <a:pt x="689" y="1002"/>
                  </a:cubicBezTo>
                  <a:cubicBezTo>
                    <a:pt x="692" y="1002"/>
                    <a:pt x="694" y="1002"/>
                    <a:pt x="696" y="1002"/>
                  </a:cubicBezTo>
                  <a:cubicBezTo>
                    <a:pt x="814" y="1001"/>
                    <a:pt x="931" y="1000"/>
                    <a:pt x="1049" y="991"/>
                  </a:cubicBezTo>
                  <a:cubicBezTo>
                    <a:pt x="1055" y="999"/>
                    <a:pt x="1064" y="1004"/>
                    <a:pt x="1073" y="1004"/>
                  </a:cubicBezTo>
                  <a:cubicBezTo>
                    <a:pt x="1078" y="1004"/>
                    <a:pt x="1084" y="1002"/>
                    <a:pt x="1089" y="999"/>
                  </a:cubicBezTo>
                  <a:cubicBezTo>
                    <a:pt x="1113" y="992"/>
                    <a:pt x="1137" y="986"/>
                    <a:pt x="1161" y="979"/>
                  </a:cubicBezTo>
                  <a:cubicBezTo>
                    <a:pt x="1181" y="976"/>
                    <a:pt x="1201" y="975"/>
                    <a:pt x="1221" y="972"/>
                  </a:cubicBezTo>
                  <a:lnTo>
                    <a:pt x="1220" y="969"/>
                  </a:lnTo>
                  <a:cubicBezTo>
                    <a:pt x="1258" y="954"/>
                    <a:pt x="1273" y="904"/>
                    <a:pt x="1250" y="877"/>
                  </a:cubicBezTo>
                  <a:cubicBezTo>
                    <a:pt x="1331" y="660"/>
                    <a:pt x="1466" y="279"/>
                    <a:pt x="1666" y="226"/>
                  </a:cubicBezTo>
                  <a:cubicBezTo>
                    <a:pt x="1698" y="217"/>
                    <a:pt x="1721" y="213"/>
                    <a:pt x="1738" y="213"/>
                  </a:cubicBezTo>
                  <a:close/>
                  <a:moveTo>
                    <a:pt x="1677" y="1"/>
                  </a:moveTo>
                  <a:cubicBezTo>
                    <a:pt x="1675" y="1"/>
                    <a:pt x="1673" y="1"/>
                    <a:pt x="1672" y="1"/>
                  </a:cubicBezTo>
                  <a:cubicBezTo>
                    <a:pt x="1521" y="5"/>
                    <a:pt x="1445" y="190"/>
                    <a:pt x="1383" y="303"/>
                  </a:cubicBezTo>
                  <a:cubicBezTo>
                    <a:pt x="1285" y="478"/>
                    <a:pt x="1207" y="663"/>
                    <a:pt x="1141" y="853"/>
                  </a:cubicBezTo>
                  <a:cubicBezTo>
                    <a:pt x="1005" y="836"/>
                    <a:pt x="861" y="828"/>
                    <a:pt x="719" y="828"/>
                  </a:cubicBezTo>
                  <a:cubicBezTo>
                    <a:pt x="608" y="828"/>
                    <a:pt x="498" y="833"/>
                    <a:pt x="393" y="843"/>
                  </a:cubicBezTo>
                  <a:cubicBezTo>
                    <a:pt x="265" y="854"/>
                    <a:pt x="101" y="898"/>
                    <a:pt x="55" y="1035"/>
                  </a:cubicBezTo>
                  <a:cubicBezTo>
                    <a:pt x="1" y="1201"/>
                    <a:pt x="159" y="1311"/>
                    <a:pt x="273" y="1398"/>
                  </a:cubicBezTo>
                  <a:cubicBezTo>
                    <a:pt x="473" y="1551"/>
                    <a:pt x="692" y="1686"/>
                    <a:pt x="926" y="1779"/>
                  </a:cubicBezTo>
                  <a:cubicBezTo>
                    <a:pt x="812" y="1978"/>
                    <a:pt x="746" y="2194"/>
                    <a:pt x="714" y="2425"/>
                  </a:cubicBezTo>
                  <a:cubicBezTo>
                    <a:pt x="697" y="2550"/>
                    <a:pt x="643" y="2776"/>
                    <a:pt x="766" y="2868"/>
                  </a:cubicBezTo>
                  <a:cubicBezTo>
                    <a:pt x="798" y="2893"/>
                    <a:pt x="832" y="2903"/>
                    <a:pt x="867" y="2903"/>
                  </a:cubicBezTo>
                  <a:cubicBezTo>
                    <a:pt x="984" y="2903"/>
                    <a:pt x="1106" y="2791"/>
                    <a:pt x="1185" y="2729"/>
                  </a:cubicBezTo>
                  <a:cubicBezTo>
                    <a:pt x="1395" y="2567"/>
                    <a:pt x="1596" y="2392"/>
                    <a:pt x="1780" y="2203"/>
                  </a:cubicBezTo>
                  <a:cubicBezTo>
                    <a:pt x="2077" y="2491"/>
                    <a:pt x="2442" y="2686"/>
                    <a:pt x="2843" y="2786"/>
                  </a:cubicBezTo>
                  <a:cubicBezTo>
                    <a:pt x="2850" y="2787"/>
                    <a:pt x="2856" y="2788"/>
                    <a:pt x="2862" y="2788"/>
                  </a:cubicBezTo>
                  <a:cubicBezTo>
                    <a:pt x="2905" y="2788"/>
                    <a:pt x="2946" y="2756"/>
                    <a:pt x="2944" y="2710"/>
                  </a:cubicBezTo>
                  <a:cubicBezTo>
                    <a:pt x="2928" y="2368"/>
                    <a:pt x="2872" y="1913"/>
                    <a:pt x="2652" y="1630"/>
                  </a:cubicBezTo>
                  <a:cubicBezTo>
                    <a:pt x="2863" y="1522"/>
                    <a:pt x="3059" y="1389"/>
                    <a:pt x="3233" y="1227"/>
                  </a:cubicBezTo>
                  <a:cubicBezTo>
                    <a:pt x="3329" y="1136"/>
                    <a:pt x="3526" y="977"/>
                    <a:pt x="3492" y="819"/>
                  </a:cubicBezTo>
                  <a:cubicBezTo>
                    <a:pt x="3466" y="697"/>
                    <a:pt x="3343" y="678"/>
                    <a:pt x="3230" y="678"/>
                  </a:cubicBezTo>
                  <a:cubicBezTo>
                    <a:pt x="3187" y="678"/>
                    <a:pt x="3145" y="681"/>
                    <a:pt x="3110" y="681"/>
                  </a:cubicBezTo>
                  <a:cubicBezTo>
                    <a:pt x="2833" y="686"/>
                    <a:pt x="2538" y="691"/>
                    <a:pt x="2267" y="755"/>
                  </a:cubicBezTo>
                  <a:cubicBezTo>
                    <a:pt x="2232" y="578"/>
                    <a:pt x="2121" y="412"/>
                    <a:pt x="2013" y="270"/>
                  </a:cubicBezTo>
                  <a:cubicBezTo>
                    <a:pt x="1935" y="167"/>
                    <a:pt x="1823" y="1"/>
                    <a:pt x="16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1" name="Google Shape;521;p20"/>
          <p:cNvGrpSpPr/>
          <p:nvPr/>
        </p:nvGrpSpPr>
        <p:grpSpPr>
          <a:xfrm rot="-8100037">
            <a:off x="377992" y="990483"/>
            <a:ext cx="359745" cy="325869"/>
            <a:chOff x="1640475" y="1197075"/>
            <a:chExt cx="55475" cy="50250"/>
          </a:xfrm>
        </p:grpSpPr>
        <p:sp>
          <p:nvSpPr>
            <p:cNvPr id="522" name="Google Shape;522;p20"/>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20"/>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20"/>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5" name="Google Shape;525;p20"/>
          <p:cNvSpPr/>
          <p:nvPr/>
        </p:nvSpPr>
        <p:spPr>
          <a:xfrm rot="9000131" flipH="1">
            <a:off x="5085747" y="4796850"/>
            <a:ext cx="434381" cy="10175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6" name="Google Shape;526;p20"/>
          <p:cNvGrpSpPr/>
          <p:nvPr/>
        </p:nvGrpSpPr>
        <p:grpSpPr>
          <a:xfrm rot="-5399917">
            <a:off x="8489168" y="3937169"/>
            <a:ext cx="228601" cy="207085"/>
            <a:chOff x="1640475" y="1197075"/>
            <a:chExt cx="55475" cy="50250"/>
          </a:xfrm>
        </p:grpSpPr>
        <p:sp>
          <p:nvSpPr>
            <p:cNvPr id="527" name="Google Shape;527;p20"/>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20"/>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20"/>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0" name="Google Shape;530;p20"/>
          <p:cNvGrpSpPr/>
          <p:nvPr/>
        </p:nvGrpSpPr>
        <p:grpSpPr>
          <a:xfrm rot="-3093441">
            <a:off x="1083129" y="4589721"/>
            <a:ext cx="296714" cy="268777"/>
            <a:chOff x="1640475" y="1197075"/>
            <a:chExt cx="55475" cy="50250"/>
          </a:xfrm>
        </p:grpSpPr>
        <p:sp>
          <p:nvSpPr>
            <p:cNvPr id="531" name="Google Shape;531;p20"/>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20"/>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20"/>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34" name="Google Shape;534;p20"/>
          <p:cNvSpPr/>
          <p:nvPr/>
        </p:nvSpPr>
        <p:spPr>
          <a:xfrm rot="5622773">
            <a:off x="8074813" y="1511033"/>
            <a:ext cx="1057311" cy="823824"/>
          </a:xfrm>
          <a:custGeom>
            <a:avLst/>
            <a:gdLst/>
            <a:ahLst/>
            <a:cxnLst/>
            <a:rect l="l" t="t" r="r" b="b"/>
            <a:pathLst>
              <a:path w="17601" h="16033" extrusionOk="0">
                <a:moveTo>
                  <a:pt x="16107" y="0"/>
                </a:moveTo>
                <a:cubicBezTo>
                  <a:pt x="16093" y="0"/>
                  <a:pt x="16078" y="6"/>
                  <a:pt x="16067" y="16"/>
                </a:cubicBezTo>
                <a:cubicBezTo>
                  <a:pt x="16046" y="38"/>
                  <a:pt x="16045" y="73"/>
                  <a:pt x="16066" y="94"/>
                </a:cubicBezTo>
                <a:lnTo>
                  <a:pt x="16107" y="137"/>
                </a:lnTo>
                <a:cubicBezTo>
                  <a:pt x="16118" y="149"/>
                  <a:pt x="16132" y="154"/>
                  <a:pt x="16147" y="154"/>
                </a:cubicBezTo>
                <a:cubicBezTo>
                  <a:pt x="16161" y="154"/>
                  <a:pt x="16175" y="150"/>
                  <a:pt x="16185" y="139"/>
                </a:cubicBezTo>
                <a:cubicBezTo>
                  <a:pt x="16207" y="119"/>
                  <a:pt x="16208" y="84"/>
                  <a:pt x="16188" y="61"/>
                </a:cubicBezTo>
                <a:lnTo>
                  <a:pt x="16146" y="17"/>
                </a:lnTo>
                <a:cubicBezTo>
                  <a:pt x="16136" y="6"/>
                  <a:pt x="16121" y="0"/>
                  <a:pt x="16107" y="0"/>
                </a:cubicBezTo>
                <a:close/>
                <a:moveTo>
                  <a:pt x="16632" y="649"/>
                </a:moveTo>
                <a:cubicBezTo>
                  <a:pt x="16621" y="649"/>
                  <a:pt x="16610" y="652"/>
                  <a:pt x="16600" y="658"/>
                </a:cubicBezTo>
                <a:cubicBezTo>
                  <a:pt x="16576" y="675"/>
                  <a:pt x="16568" y="710"/>
                  <a:pt x="16587" y="735"/>
                </a:cubicBezTo>
                <a:cubicBezTo>
                  <a:pt x="16729" y="945"/>
                  <a:pt x="16857" y="1168"/>
                  <a:pt x="16968" y="1401"/>
                </a:cubicBezTo>
                <a:cubicBezTo>
                  <a:pt x="16977" y="1420"/>
                  <a:pt x="16998" y="1432"/>
                  <a:pt x="17018" y="1432"/>
                </a:cubicBezTo>
                <a:cubicBezTo>
                  <a:pt x="17027" y="1432"/>
                  <a:pt x="17034" y="1431"/>
                  <a:pt x="17043" y="1426"/>
                </a:cubicBezTo>
                <a:cubicBezTo>
                  <a:pt x="17069" y="1414"/>
                  <a:pt x="17081" y="1380"/>
                  <a:pt x="17068" y="1353"/>
                </a:cubicBezTo>
                <a:cubicBezTo>
                  <a:pt x="16955" y="1116"/>
                  <a:pt x="16824" y="887"/>
                  <a:pt x="16678" y="673"/>
                </a:cubicBezTo>
                <a:cubicBezTo>
                  <a:pt x="16667" y="657"/>
                  <a:pt x="16650" y="649"/>
                  <a:pt x="16632" y="649"/>
                </a:cubicBezTo>
                <a:close/>
                <a:moveTo>
                  <a:pt x="17302" y="2043"/>
                </a:moveTo>
                <a:cubicBezTo>
                  <a:pt x="17296" y="2043"/>
                  <a:pt x="17291" y="2044"/>
                  <a:pt x="17285" y="2046"/>
                </a:cubicBezTo>
                <a:cubicBezTo>
                  <a:pt x="17255" y="2055"/>
                  <a:pt x="17239" y="2086"/>
                  <a:pt x="17248" y="2115"/>
                </a:cubicBezTo>
                <a:cubicBezTo>
                  <a:pt x="17324" y="2359"/>
                  <a:pt x="17382" y="2610"/>
                  <a:pt x="17423" y="2863"/>
                </a:cubicBezTo>
                <a:cubicBezTo>
                  <a:pt x="17427" y="2890"/>
                  <a:pt x="17451" y="2909"/>
                  <a:pt x="17477" y="2909"/>
                </a:cubicBezTo>
                <a:lnTo>
                  <a:pt x="17486" y="2909"/>
                </a:lnTo>
                <a:cubicBezTo>
                  <a:pt x="17517" y="2904"/>
                  <a:pt x="17537" y="2875"/>
                  <a:pt x="17532" y="2845"/>
                </a:cubicBezTo>
                <a:cubicBezTo>
                  <a:pt x="17491" y="2588"/>
                  <a:pt x="17432" y="2331"/>
                  <a:pt x="17355" y="2082"/>
                </a:cubicBezTo>
                <a:cubicBezTo>
                  <a:pt x="17347" y="2059"/>
                  <a:pt x="17325" y="2043"/>
                  <a:pt x="17302" y="2043"/>
                </a:cubicBezTo>
                <a:close/>
                <a:moveTo>
                  <a:pt x="17544" y="3572"/>
                </a:moveTo>
                <a:cubicBezTo>
                  <a:pt x="17513" y="3572"/>
                  <a:pt x="17488" y="3597"/>
                  <a:pt x="17489" y="3627"/>
                </a:cubicBezTo>
                <a:lnTo>
                  <a:pt x="17489" y="3701"/>
                </a:lnTo>
                <a:cubicBezTo>
                  <a:pt x="17489" y="3933"/>
                  <a:pt x="17474" y="4166"/>
                  <a:pt x="17443" y="4393"/>
                </a:cubicBezTo>
                <a:cubicBezTo>
                  <a:pt x="17439" y="4424"/>
                  <a:pt x="17460" y="4452"/>
                  <a:pt x="17490" y="4456"/>
                </a:cubicBezTo>
                <a:lnTo>
                  <a:pt x="17498" y="4456"/>
                </a:lnTo>
                <a:cubicBezTo>
                  <a:pt x="17526" y="4456"/>
                  <a:pt x="17549" y="4436"/>
                  <a:pt x="17553" y="4408"/>
                </a:cubicBezTo>
                <a:cubicBezTo>
                  <a:pt x="17584" y="4176"/>
                  <a:pt x="17600" y="3938"/>
                  <a:pt x="17600" y="3701"/>
                </a:cubicBezTo>
                <a:lnTo>
                  <a:pt x="17600" y="3626"/>
                </a:lnTo>
                <a:cubicBezTo>
                  <a:pt x="17599" y="3595"/>
                  <a:pt x="17575" y="3572"/>
                  <a:pt x="17545" y="3572"/>
                </a:cubicBezTo>
                <a:close/>
                <a:moveTo>
                  <a:pt x="17335" y="5103"/>
                </a:moveTo>
                <a:cubicBezTo>
                  <a:pt x="17311" y="5103"/>
                  <a:pt x="17289" y="5119"/>
                  <a:pt x="17282" y="5143"/>
                </a:cubicBezTo>
                <a:cubicBezTo>
                  <a:pt x="17247" y="5258"/>
                  <a:pt x="17208" y="5373"/>
                  <a:pt x="17166" y="5483"/>
                </a:cubicBezTo>
                <a:cubicBezTo>
                  <a:pt x="17117" y="5608"/>
                  <a:pt x="17063" y="5734"/>
                  <a:pt x="17003" y="5857"/>
                </a:cubicBezTo>
                <a:cubicBezTo>
                  <a:pt x="16989" y="5884"/>
                  <a:pt x="17001" y="5917"/>
                  <a:pt x="17029" y="5931"/>
                </a:cubicBezTo>
                <a:cubicBezTo>
                  <a:pt x="17036" y="5935"/>
                  <a:pt x="17045" y="5937"/>
                  <a:pt x="17052" y="5937"/>
                </a:cubicBezTo>
                <a:cubicBezTo>
                  <a:pt x="17073" y="5937"/>
                  <a:pt x="17093" y="5925"/>
                  <a:pt x="17102" y="5906"/>
                </a:cubicBezTo>
                <a:cubicBezTo>
                  <a:pt x="17163" y="5780"/>
                  <a:pt x="17220" y="5650"/>
                  <a:pt x="17269" y="5522"/>
                </a:cubicBezTo>
                <a:cubicBezTo>
                  <a:pt x="17313" y="5409"/>
                  <a:pt x="17352" y="5293"/>
                  <a:pt x="17388" y="5175"/>
                </a:cubicBezTo>
                <a:cubicBezTo>
                  <a:pt x="17396" y="5145"/>
                  <a:pt x="17380" y="5115"/>
                  <a:pt x="17350" y="5106"/>
                </a:cubicBezTo>
                <a:cubicBezTo>
                  <a:pt x="17345" y="5104"/>
                  <a:pt x="17340" y="5103"/>
                  <a:pt x="17335" y="5103"/>
                </a:cubicBezTo>
                <a:close/>
                <a:moveTo>
                  <a:pt x="16660" y="6494"/>
                </a:moveTo>
                <a:cubicBezTo>
                  <a:pt x="16643" y="6494"/>
                  <a:pt x="16626" y="6503"/>
                  <a:pt x="16614" y="6518"/>
                </a:cubicBezTo>
                <a:cubicBezTo>
                  <a:pt x="16470" y="6726"/>
                  <a:pt x="16307" y="6927"/>
                  <a:pt x="16130" y="7114"/>
                </a:cubicBezTo>
                <a:cubicBezTo>
                  <a:pt x="16110" y="7136"/>
                  <a:pt x="16111" y="7172"/>
                  <a:pt x="16134" y="7192"/>
                </a:cubicBezTo>
                <a:cubicBezTo>
                  <a:pt x="16144" y="7203"/>
                  <a:pt x="16157" y="7208"/>
                  <a:pt x="16171" y="7208"/>
                </a:cubicBezTo>
                <a:cubicBezTo>
                  <a:pt x="16186" y="7208"/>
                  <a:pt x="16201" y="7202"/>
                  <a:pt x="16212" y="7190"/>
                </a:cubicBezTo>
                <a:cubicBezTo>
                  <a:pt x="16391" y="6999"/>
                  <a:pt x="16558" y="6795"/>
                  <a:pt x="16705" y="6581"/>
                </a:cubicBezTo>
                <a:cubicBezTo>
                  <a:pt x="16723" y="6556"/>
                  <a:pt x="16717" y="6522"/>
                  <a:pt x="16691" y="6504"/>
                </a:cubicBezTo>
                <a:cubicBezTo>
                  <a:pt x="16682" y="6497"/>
                  <a:pt x="16671" y="6494"/>
                  <a:pt x="16660" y="6494"/>
                </a:cubicBezTo>
                <a:close/>
                <a:moveTo>
                  <a:pt x="15601" y="7622"/>
                </a:moveTo>
                <a:cubicBezTo>
                  <a:pt x="15588" y="7622"/>
                  <a:pt x="15576" y="7626"/>
                  <a:pt x="15566" y="7634"/>
                </a:cubicBezTo>
                <a:cubicBezTo>
                  <a:pt x="15367" y="7793"/>
                  <a:pt x="15154" y="7941"/>
                  <a:pt x="14934" y="8070"/>
                </a:cubicBezTo>
                <a:cubicBezTo>
                  <a:pt x="14907" y="8085"/>
                  <a:pt x="14899" y="8119"/>
                  <a:pt x="14915" y="8146"/>
                </a:cubicBezTo>
                <a:cubicBezTo>
                  <a:pt x="14924" y="8163"/>
                  <a:pt x="14943" y="8174"/>
                  <a:pt x="14962" y="8174"/>
                </a:cubicBezTo>
                <a:cubicBezTo>
                  <a:pt x="14971" y="8174"/>
                  <a:pt x="14981" y="8171"/>
                  <a:pt x="14990" y="8165"/>
                </a:cubicBezTo>
                <a:cubicBezTo>
                  <a:pt x="15215" y="8033"/>
                  <a:pt x="15432" y="7883"/>
                  <a:pt x="15636" y="7721"/>
                </a:cubicBezTo>
                <a:cubicBezTo>
                  <a:pt x="15659" y="7702"/>
                  <a:pt x="15664" y="7667"/>
                  <a:pt x="15644" y="7643"/>
                </a:cubicBezTo>
                <a:cubicBezTo>
                  <a:pt x="15633" y="7629"/>
                  <a:pt x="15617" y="7622"/>
                  <a:pt x="15601" y="7622"/>
                </a:cubicBezTo>
                <a:close/>
                <a:moveTo>
                  <a:pt x="14268" y="8408"/>
                </a:moveTo>
                <a:cubicBezTo>
                  <a:pt x="14261" y="8408"/>
                  <a:pt x="14254" y="8409"/>
                  <a:pt x="14247" y="8412"/>
                </a:cubicBezTo>
                <a:cubicBezTo>
                  <a:pt x="14009" y="8509"/>
                  <a:pt x="13763" y="8590"/>
                  <a:pt x="13517" y="8650"/>
                </a:cubicBezTo>
                <a:cubicBezTo>
                  <a:pt x="13487" y="8658"/>
                  <a:pt x="13469" y="8688"/>
                  <a:pt x="13477" y="8717"/>
                </a:cubicBezTo>
                <a:cubicBezTo>
                  <a:pt x="13483" y="8743"/>
                  <a:pt x="13506" y="8759"/>
                  <a:pt x="13530" y="8759"/>
                </a:cubicBezTo>
                <a:cubicBezTo>
                  <a:pt x="13534" y="8759"/>
                  <a:pt x="13540" y="8759"/>
                  <a:pt x="13544" y="8758"/>
                </a:cubicBezTo>
                <a:cubicBezTo>
                  <a:pt x="13795" y="8696"/>
                  <a:pt x="14046" y="8614"/>
                  <a:pt x="14289" y="8515"/>
                </a:cubicBezTo>
                <a:cubicBezTo>
                  <a:pt x="14317" y="8503"/>
                  <a:pt x="14330" y="8471"/>
                  <a:pt x="14319" y="8442"/>
                </a:cubicBezTo>
                <a:cubicBezTo>
                  <a:pt x="14310" y="8421"/>
                  <a:pt x="14289" y="8408"/>
                  <a:pt x="14268" y="8408"/>
                </a:cubicBezTo>
                <a:close/>
                <a:moveTo>
                  <a:pt x="12768" y="8775"/>
                </a:moveTo>
                <a:cubicBezTo>
                  <a:pt x="12765" y="8775"/>
                  <a:pt x="12763" y="8775"/>
                  <a:pt x="12761" y="8775"/>
                </a:cubicBezTo>
                <a:lnTo>
                  <a:pt x="12730" y="8777"/>
                </a:lnTo>
                <a:cubicBezTo>
                  <a:pt x="12495" y="8795"/>
                  <a:pt x="12256" y="8800"/>
                  <a:pt x="11989" y="8803"/>
                </a:cubicBezTo>
                <a:cubicBezTo>
                  <a:pt x="11959" y="8803"/>
                  <a:pt x="11934" y="8828"/>
                  <a:pt x="11934" y="8858"/>
                </a:cubicBezTo>
                <a:cubicBezTo>
                  <a:pt x="11934" y="8889"/>
                  <a:pt x="11960" y="8914"/>
                  <a:pt x="11990" y="8914"/>
                </a:cubicBezTo>
                <a:lnTo>
                  <a:pt x="11991" y="8913"/>
                </a:lnTo>
                <a:cubicBezTo>
                  <a:pt x="12259" y="8911"/>
                  <a:pt x="12500" y="8907"/>
                  <a:pt x="12739" y="8888"/>
                </a:cubicBezTo>
                <a:lnTo>
                  <a:pt x="12771" y="8885"/>
                </a:lnTo>
                <a:cubicBezTo>
                  <a:pt x="12801" y="8883"/>
                  <a:pt x="12823" y="8856"/>
                  <a:pt x="12821" y="8825"/>
                </a:cubicBezTo>
                <a:cubicBezTo>
                  <a:pt x="12818" y="8797"/>
                  <a:pt x="12793" y="8775"/>
                  <a:pt x="12768" y="8775"/>
                </a:cubicBezTo>
                <a:close/>
                <a:moveTo>
                  <a:pt x="11216" y="8825"/>
                </a:moveTo>
                <a:cubicBezTo>
                  <a:pt x="11214" y="8825"/>
                  <a:pt x="11212" y="8825"/>
                  <a:pt x="11210" y="8825"/>
                </a:cubicBezTo>
                <a:cubicBezTo>
                  <a:pt x="10905" y="8847"/>
                  <a:pt x="10659" y="8886"/>
                  <a:pt x="10434" y="8951"/>
                </a:cubicBezTo>
                <a:cubicBezTo>
                  <a:pt x="10404" y="8960"/>
                  <a:pt x="10387" y="8991"/>
                  <a:pt x="10396" y="9020"/>
                </a:cubicBezTo>
                <a:cubicBezTo>
                  <a:pt x="10403" y="9044"/>
                  <a:pt x="10426" y="9060"/>
                  <a:pt x="10449" y="9060"/>
                </a:cubicBezTo>
                <a:cubicBezTo>
                  <a:pt x="10455" y="9060"/>
                  <a:pt x="10460" y="9059"/>
                  <a:pt x="10464" y="9058"/>
                </a:cubicBezTo>
                <a:cubicBezTo>
                  <a:pt x="10682" y="8995"/>
                  <a:pt x="10921" y="8957"/>
                  <a:pt x="11217" y="8935"/>
                </a:cubicBezTo>
                <a:cubicBezTo>
                  <a:pt x="11248" y="8933"/>
                  <a:pt x="11271" y="8908"/>
                  <a:pt x="11269" y="8877"/>
                </a:cubicBezTo>
                <a:cubicBezTo>
                  <a:pt x="11267" y="8848"/>
                  <a:pt x="11246" y="8825"/>
                  <a:pt x="11216" y="8825"/>
                </a:cubicBezTo>
                <a:close/>
                <a:moveTo>
                  <a:pt x="9755" y="9286"/>
                </a:moveTo>
                <a:cubicBezTo>
                  <a:pt x="9743" y="9286"/>
                  <a:pt x="9732" y="9289"/>
                  <a:pt x="9722" y="9296"/>
                </a:cubicBezTo>
                <a:cubicBezTo>
                  <a:pt x="9512" y="9452"/>
                  <a:pt x="9336" y="9642"/>
                  <a:pt x="9184" y="9877"/>
                </a:cubicBezTo>
                <a:cubicBezTo>
                  <a:pt x="9167" y="9902"/>
                  <a:pt x="9175" y="9936"/>
                  <a:pt x="9200" y="9952"/>
                </a:cubicBezTo>
                <a:cubicBezTo>
                  <a:pt x="9210" y="9959"/>
                  <a:pt x="9221" y="9962"/>
                  <a:pt x="9230" y="9962"/>
                </a:cubicBezTo>
                <a:cubicBezTo>
                  <a:pt x="9248" y="9962"/>
                  <a:pt x="9267" y="9952"/>
                  <a:pt x="9277" y="9936"/>
                </a:cubicBezTo>
                <a:cubicBezTo>
                  <a:pt x="9423" y="9713"/>
                  <a:pt x="9589" y="9533"/>
                  <a:pt x="9788" y="9386"/>
                </a:cubicBezTo>
                <a:cubicBezTo>
                  <a:pt x="9813" y="9367"/>
                  <a:pt x="9818" y="9333"/>
                  <a:pt x="9800" y="9308"/>
                </a:cubicBezTo>
                <a:cubicBezTo>
                  <a:pt x="9789" y="9294"/>
                  <a:pt x="9772" y="9286"/>
                  <a:pt x="9755" y="9286"/>
                </a:cubicBezTo>
                <a:close/>
                <a:moveTo>
                  <a:pt x="8896" y="10549"/>
                </a:moveTo>
                <a:cubicBezTo>
                  <a:pt x="8873" y="10549"/>
                  <a:pt x="8851" y="10563"/>
                  <a:pt x="8844" y="10586"/>
                </a:cubicBezTo>
                <a:cubicBezTo>
                  <a:pt x="8769" y="10795"/>
                  <a:pt x="8699" y="11034"/>
                  <a:pt x="8626" y="11337"/>
                </a:cubicBezTo>
                <a:cubicBezTo>
                  <a:pt x="8619" y="11367"/>
                  <a:pt x="8637" y="11397"/>
                  <a:pt x="8667" y="11404"/>
                </a:cubicBezTo>
                <a:cubicBezTo>
                  <a:pt x="8672" y="11405"/>
                  <a:pt x="8676" y="11405"/>
                  <a:pt x="8680" y="11405"/>
                </a:cubicBezTo>
                <a:cubicBezTo>
                  <a:pt x="8705" y="11405"/>
                  <a:pt x="8728" y="11388"/>
                  <a:pt x="8734" y="11363"/>
                </a:cubicBezTo>
                <a:cubicBezTo>
                  <a:pt x="8806" y="11063"/>
                  <a:pt x="8875" y="10828"/>
                  <a:pt x="8948" y="10623"/>
                </a:cubicBezTo>
                <a:cubicBezTo>
                  <a:pt x="8958" y="10594"/>
                  <a:pt x="8943" y="10562"/>
                  <a:pt x="8914" y="10552"/>
                </a:cubicBezTo>
                <a:cubicBezTo>
                  <a:pt x="8908" y="10550"/>
                  <a:pt x="8902" y="10549"/>
                  <a:pt x="8896" y="10549"/>
                </a:cubicBezTo>
                <a:close/>
                <a:moveTo>
                  <a:pt x="8508" y="12051"/>
                </a:moveTo>
                <a:cubicBezTo>
                  <a:pt x="8483" y="12051"/>
                  <a:pt x="8459" y="12069"/>
                  <a:pt x="8454" y="12095"/>
                </a:cubicBezTo>
                <a:cubicBezTo>
                  <a:pt x="8402" y="12320"/>
                  <a:pt x="8339" y="12585"/>
                  <a:pt x="8260" y="12842"/>
                </a:cubicBezTo>
                <a:cubicBezTo>
                  <a:pt x="8252" y="12872"/>
                  <a:pt x="8268" y="12903"/>
                  <a:pt x="8298" y="12912"/>
                </a:cubicBezTo>
                <a:cubicBezTo>
                  <a:pt x="8303" y="12914"/>
                  <a:pt x="8308" y="12915"/>
                  <a:pt x="8314" y="12915"/>
                </a:cubicBezTo>
                <a:cubicBezTo>
                  <a:pt x="8337" y="12915"/>
                  <a:pt x="8360" y="12899"/>
                  <a:pt x="8367" y="12875"/>
                </a:cubicBezTo>
                <a:cubicBezTo>
                  <a:pt x="8446" y="12615"/>
                  <a:pt x="8510" y="12346"/>
                  <a:pt x="8562" y="12120"/>
                </a:cubicBezTo>
                <a:cubicBezTo>
                  <a:pt x="8569" y="12090"/>
                  <a:pt x="8550" y="12060"/>
                  <a:pt x="8520" y="12053"/>
                </a:cubicBezTo>
                <a:cubicBezTo>
                  <a:pt x="8516" y="12052"/>
                  <a:pt x="8512" y="12051"/>
                  <a:pt x="8508" y="12051"/>
                </a:cubicBezTo>
                <a:close/>
                <a:moveTo>
                  <a:pt x="62" y="13056"/>
                </a:moveTo>
                <a:cubicBezTo>
                  <a:pt x="56" y="13056"/>
                  <a:pt x="50" y="13057"/>
                  <a:pt x="44" y="13059"/>
                </a:cubicBezTo>
                <a:cubicBezTo>
                  <a:pt x="16" y="13070"/>
                  <a:pt x="0" y="13102"/>
                  <a:pt x="11" y="13131"/>
                </a:cubicBezTo>
                <a:cubicBezTo>
                  <a:pt x="98" y="13374"/>
                  <a:pt x="211" y="13613"/>
                  <a:pt x="346" y="13841"/>
                </a:cubicBezTo>
                <a:cubicBezTo>
                  <a:pt x="356" y="13858"/>
                  <a:pt x="375" y="13868"/>
                  <a:pt x="393" y="13868"/>
                </a:cubicBezTo>
                <a:cubicBezTo>
                  <a:pt x="403" y="13868"/>
                  <a:pt x="414" y="13866"/>
                  <a:pt x="422" y="13860"/>
                </a:cubicBezTo>
                <a:cubicBezTo>
                  <a:pt x="448" y="13844"/>
                  <a:pt x="458" y="13810"/>
                  <a:pt x="442" y="13784"/>
                </a:cubicBezTo>
                <a:cubicBezTo>
                  <a:pt x="310" y="13562"/>
                  <a:pt x="200" y="13330"/>
                  <a:pt x="116" y="13093"/>
                </a:cubicBezTo>
                <a:cubicBezTo>
                  <a:pt x="107" y="13070"/>
                  <a:pt x="86" y="13056"/>
                  <a:pt x="62" y="13056"/>
                </a:cubicBezTo>
                <a:close/>
                <a:moveTo>
                  <a:pt x="8029" y="13524"/>
                </a:moveTo>
                <a:cubicBezTo>
                  <a:pt x="8008" y="13524"/>
                  <a:pt x="7989" y="13535"/>
                  <a:pt x="7979" y="13555"/>
                </a:cubicBezTo>
                <a:cubicBezTo>
                  <a:pt x="7865" y="13779"/>
                  <a:pt x="7727" y="13996"/>
                  <a:pt x="7570" y="14201"/>
                </a:cubicBezTo>
                <a:cubicBezTo>
                  <a:pt x="7551" y="14225"/>
                  <a:pt x="7556" y="14260"/>
                  <a:pt x="7580" y="14278"/>
                </a:cubicBezTo>
                <a:cubicBezTo>
                  <a:pt x="7590" y="14286"/>
                  <a:pt x="7602" y="14290"/>
                  <a:pt x="7614" y="14290"/>
                </a:cubicBezTo>
                <a:cubicBezTo>
                  <a:pt x="7631" y="14290"/>
                  <a:pt x="7647" y="14282"/>
                  <a:pt x="7658" y="14268"/>
                </a:cubicBezTo>
                <a:cubicBezTo>
                  <a:pt x="7819" y="14058"/>
                  <a:pt x="7961" y="13836"/>
                  <a:pt x="8079" y="13605"/>
                </a:cubicBezTo>
                <a:cubicBezTo>
                  <a:pt x="8093" y="13577"/>
                  <a:pt x="8081" y="13544"/>
                  <a:pt x="8054" y="13530"/>
                </a:cubicBezTo>
                <a:cubicBezTo>
                  <a:pt x="8046" y="13526"/>
                  <a:pt x="8037" y="13524"/>
                  <a:pt x="8029" y="13524"/>
                </a:cubicBezTo>
                <a:close/>
                <a:moveTo>
                  <a:pt x="849" y="14384"/>
                </a:moveTo>
                <a:cubicBezTo>
                  <a:pt x="836" y="14384"/>
                  <a:pt x="823" y="14388"/>
                  <a:pt x="812" y="14398"/>
                </a:cubicBezTo>
                <a:cubicBezTo>
                  <a:pt x="790" y="14418"/>
                  <a:pt x="788" y="14453"/>
                  <a:pt x="807" y="14477"/>
                </a:cubicBezTo>
                <a:cubicBezTo>
                  <a:pt x="978" y="14672"/>
                  <a:pt x="1169" y="14855"/>
                  <a:pt x="1373" y="15020"/>
                </a:cubicBezTo>
                <a:cubicBezTo>
                  <a:pt x="1383" y="15029"/>
                  <a:pt x="1396" y="15033"/>
                  <a:pt x="1407" y="15033"/>
                </a:cubicBezTo>
                <a:cubicBezTo>
                  <a:pt x="1423" y="15033"/>
                  <a:pt x="1439" y="15026"/>
                  <a:pt x="1451" y="15012"/>
                </a:cubicBezTo>
                <a:cubicBezTo>
                  <a:pt x="1470" y="14988"/>
                  <a:pt x="1466" y="14953"/>
                  <a:pt x="1443" y="14934"/>
                </a:cubicBezTo>
                <a:cubicBezTo>
                  <a:pt x="1244" y="14773"/>
                  <a:pt x="1058" y="14594"/>
                  <a:pt x="891" y="14403"/>
                </a:cubicBezTo>
                <a:cubicBezTo>
                  <a:pt x="880" y="14391"/>
                  <a:pt x="864" y="14384"/>
                  <a:pt x="849" y="14384"/>
                </a:cubicBezTo>
                <a:close/>
                <a:moveTo>
                  <a:pt x="7088" y="14749"/>
                </a:moveTo>
                <a:cubicBezTo>
                  <a:pt x="7075" y="14749"/>
                  <a:pt x="7062" y="14753"/>
                  <a:pt x="7051" y="14763"/>
                </a:cubicBezTo>
                <a:cubicBezTo>
                  <a:pt x="6863" y="14934"/>
                  <a:pt x="6659" y="15091"/>
                  <a:pt x="6443" y="15229"/>
                </a:cubicBezTo>
                <a:cubicBezTo>
                  <a:pt x="6416" y="15245"/>
                  <a:pt x="6409" y="15280"/>
                  <a:pt x="6426" y="15306"/>
                </a:cubicBezTo>
                <a:cubicBezTo>
                  <a:pt x="6437" y="15322"/>
                  <a:pt x="6454" y="15331"/>
                  <a:pt x="6472" y="15331"/>
                </a:cubicBezTo>
                <a:cubicBezTo>
                  <a:pt x="6483" y="15331"/>
                  <a:pt x="6493" y="15328"/>
                  <a:pt x="6502" y="15323"/>
                </a:cubicBezTo>
                <a:cubicBezTo>
                  <a:pt x="6723" y="15181"/>
                  <a:pt x="6933" y="15020"/>
                  <a:pt x="7126" y="14845"/>
                </a:cubicBezTo>
                <a:cubicBezTo>
                  <a:pt x="7148" y="14825"/>
                  <a:pt x="7150" y="14790"/>
                  <a:pt x="7129" y="14767"/>
                </a:cubicBezTo>
                <a:cubicBezTo>
                  <a:pt x="7118" y="14755"/>
                  <a:pt x="7103" y="14749"/>
                  <a:pt x="7088" y="14749"/>
                </a:cubicBezTo>
                <a:close/>
                <a:moveTo>
                  <a:pt x="2049" y="15357"/>
                </a:moveTo>
                <a:cubicBezTo>
                  <a:pt x="2030" y="15357"/>
                  <a:pt x="2011" y="15368"/>
                  <a:pt x="2001" y="15386"/>
                </a:cubicBezTo>
                <a:cubicBezTo>
                  <a:pt x="1986" y="15412"/>
                  <a:pt x="1996" y="15447"/>
                  <a:pt x="2023" y="15462"/>
                </a:cubicBezTo>
                <a:cubicBezTo>
                  <a:pt x="2251" y="15590"/>
                  <a:pt x="2492" y="15699"/>
                  <a:pt x="2737" y="15785"/>
                </a:cubicBezTo>
                <a:cubicBezTo>
                  <a:pt x="2743" y="15787"/>
                  <a:pt x="2749" y="15788"/>
                  <a:pt x="2755" y="15788"/>
                </a:cubicBezTo>
                <a:cubicBezTo>
                  <a:pt x="2778" y="15788"/>
                  <a:pt x="2799" y="15775"/>
                  <a:pt x="2808" y="15752"/>
                </a:cubicBezTo>
                <a:cubicBezTo>
                  <a:pt x="2817" y="15723"/>
                  <a:pt x="2802" y="15691"/>
                  <a:pt x="2774" y="15682"/>
                </a:cubicBezTo>
                <a:cubicBezTo>
                  <a:pt x="2535" y="15597"/>
                  <a:pt x="2300" y="15490"/>
                  <a:pt x="2076" y="15364"/>
                </a:cubicBezTo>
                <a:cubicBezTo>
                  <a:pt x="2067" y="15360"/>
                  <a:pt x="2058" y="15357"/>
                  <a:pt x="2049" y="15357"/>
                </a:cubicBezTo>
                <a:close/>
                <a:moveTo>
                  <a:pt x="5786" y="15581"/>
                </a:moveTo>
                <a:cubicBezTo>
                  <a:pt x="5779" y="15581"/>
                  <a:pt x="5772" y="15583"/>
                  <a:pt x="5765" y="15586"/>
                </a:cubicBezTo>
                <a:cubicBezTo>
                  <a:pt x="5528" y="15685"/>
                  <a:pt x="5283" y="15764"/>
                  <a:pt x="5036" y="15819"/>
                </a:cubicBezTo>
                <a:cubicBezTo>
                  <a:pt x="5006" y="15827"/>
                  <a:pt x="4987" y="15857"/>
                  <a:pt x="4995" y="15886"/>
                </a:cubicBezTo>
                <a:cubicBezTo>
                  <a:pt x="5000" y="15912"/>
                  <a:pt x="5023" y="15929"/>
                  <a:pt x="5048" y="15929"/>
                </a:cubicBezTo>
                <a:cubicBezTo>
                  <a:pt x="5052" y="15929"/>
                  <a:pt x="5057" y="15929"/>
                  <a:pt x="5061" y="15928"/>
                </a:cubicBezTo>
                <a:cubicBezTo>
                  <a:pt x="5314" y="15871"/>
                  <a:pt x="5565" y="15790"/>
                  <a:pt x="5808" y="15688"/>
                </a:cubicBezTo>
                <a:cubicBezTo>
                  <a:pt x="5836" y="15675"/>
                  <a:pt x="5849" y="15643"/>
                  <a:pt x="5837" y="15615"/>
                </a:cubicBezTo>
                <a:cubicBezTo>
                  <a:pt x="5829" y="15594"/>
                  <a:pt x="5808" y="15581"/>
                  <a:pt x="5786" y="15581"/>
                </a:cubicBezTo>
                <a:close/>
                <a:moveTo>
                  <a:pt x="3506" y="15870"/>
                </a:moveTo>
                <a:cubicBezTo>
                  <a:pt x="3479" y="15870"/>
                  <a:pt x="3456" y="15890"/>
                  <a:pt x="3451" y="15917"/>
                </a:cubicBezTo>
                <a:cubicBezTo>
                  <a:pt x="3447" y="15947"/>
                  <a:pt x="3467" y="15975"/>
                  <a:pt x="3498" y="15980"/>
                </a:cubicBezTo>
                <a:cubicBezTo>
                  <a:pt x="3701" y="16013"/>
                  <a:pt x="3907" y="16030"/>
                  <a:pt x="4110" y="16032"/>
                </a:cubicBezTo>
                <a:lnTo>
                  <a:pt x="4143" y="16032"/>
                </a:lnTo>
                <a:cubicBezTo>
                  <a:pt x="4189" y="16032"/>
                  <a:pt x="4236" y="16031"/>
                  <a:pt x="4281" y="16030"/>
                </a:cubicBezTo>
                <a:cubicBezTo>
                  <a:pt x="4312" y="16029"/>
                  <a:pt x="4337" y="16003"/>
                  <a:pt x="4335" y="15972"/>
                </a:cubicBezTo>
                <a:cubicBezTo>
                  <a:pt x="4334" y="15943"/>
                  <a:pt x="4314" y="15919"/>
                  <a:pt x="4282" y="15919"/>
                </a:cubicBezTo>
                <a:cubicBezTo>
                  <a:pt x="4281" y="15919"/>
                  <a:pt x="4279" y="15919"/>
                  <a:pt x="4278" y="15919"/>
                </a:cubicBezTo>
                <a:cubicBezTo>
                  <a:pt x="4233" y="15920"/>
                  <a:pt x="4188" y="15921"/>
                  <a:pt x="4143" y="15921"/>
                </a:cubicBezTo>
                <a:lnTo>
                  <a:pt x="4110" y="15921"/>
                </a:lnTo>
                <a:cubicBezTo>
                  <a:pt x="3913" y="15919"/>
                  <a:pt x="3713" y="15903"/>
                  <a:pt x="3515" y="15871"/>
                </a:cubicBezTo>
                <a:cubicBezTo>
                  <a:pt x="3512" y="15870"/>
                  <a:pt x="3509" y="15870"/>
                  <a:pt x="3506" y="1587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20"/>
          <p:cNvSpPr/>
          <p:nvPr/>
        </p:nvSpPr>
        <p:spPr>
          <a:xfrm rot="-9039069" flipH="1">
            <a:off x="368821" y="216302"/>
            <a:ext cx="434387" cy="101756"/>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36" name="Google Shape;536;p20"/>
          <p:cNvGrpSpPr/>
          <p:nvPr/>
        </p:nvGrpSpPr>
        <p:grpSpPr>
          <a:xfrm rot="9899945">
            <a:off x="7791376" y="534461"/>
            <a:ext cx="215934" cy="195605"/>
            <a:chOff x="1640475" y="1197075"/>
            <a:chExt cx="55475" cy="50250"/>
          </a:xfrm>
        </p:grpSpPr>
        <p:sp>
          <p:nvSpPr>
            <p:cNvPr id="537" name="Google Shape;537;p20"/>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20"/>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20"/>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0" name="Google Shape;540;p20"/>
          <p:cNvSpPr/>
          <p:nvPr/>
        </p:nvSpPr>
        <p:spPr>
          <a:xfrm rot="-9899901" flipH="1">
            <a:off x="3598835" y="407494"/>
            <a:ext cx="545173" cy="127720"/>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1" name="Google Shape;541;p20"/>
          <p:cNvGrpSpPr/>
          <p:nvPr/>
        </p:nvGrpSpPr>
        <p:grpSpPr>
          <a:xfrm rot="9253860">
            <a:off x="1598068" y="239310"/>
            <a:ext cx="272677" cy="246999"/>
            <a:chOff x="1640475" y="1197075"/>
            <a:chExt cx="55475" cy="50250"/>
          </a:xfrm>
        </p:grpSpPr>
        <p:sp>
          <p:nvSpPr>
            <p:cNvPr id="542" name="Google Shape;542;p20"/>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20"/>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20"/>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5" name="Google Shape;545;p20"/>
          <p:cNvSpPr txBox="1">
            <a:spLocks noGrp="1"/>
          </p:cNvSpPr>
          <p:nvPr>
            <p:ph type="ctrTitle"/>
          </p:nvPr>
        </p:nvSpPr>
        <p:spPr>
          <a:xfrm flipH="1">
            <a:off x="2270875" y="1057400"/>
            <a:ext cx="4602300" cy="14214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9600"/>
              <a:buNone/>
              <a:defRPr sz="9600">
                <a:solidFill>
                  <a:schemeClr val="dk1"/>
                </a:solidFill>
              </a:defRPr>
            </a:lvl1pPr>
            <a:lvl2pPr lvl="1" algn="ctr" rtl="0">
              <a:spcBef>
                <a:spcPts val="0"/>
              </a:spcBef>
              <a:spcAft>
                <a:spcPts val="0"/>
              </a:spcAft>
              <a:buClr>
                <a:schemeClr val="dk1"/>
              </a:buClr>
              <a:buSzPts val="12000"/>
              <a:buNone/>
              <a:defRPr sz="12000">
                <a:solidFill>
                  <a:schemeClr val="dk1"/>
                </a:solidFill>
              </a:defRPr>
            </a:lvl2pPr>
            <a:lvl3pPr lvl="2" algn="ctr" rtl="0">
              <a:spcBef>
                <a:spcPts val="0"/>
              </a:spcBef>
              <a:spcAft>
                <a:spcPts val="0"/>
              </a:spcAft>
              <a:buClr>
                <a:schemeClr val="dk1"/>
              </a:buClr>
              <a:buSzPts val="12000"/>
              <a:buNone/>
              <a:defRPr sz="12000">
                <a:solidFill>
                  <a:schemeClr val="dk1"/>
                </a:solidFill>
              </a:defRPr>
            </a:lvl3pPr>
            <a:lvl4pPr lvl="3" algn="ctr" rtl="0">
              <a:spcBef>
                <a:spcPts val="0"/>
              </a:spcBef>
              <a:spcAft>
                <a:spcPts val="0"/>
              </a:spcAft>
              <a:buClr>
                <a:schemeClr val="dk1"/>
              </a:buClr>
              <a:buSzPts val="12000"/>
              <a:buNone/>
              <a:defRPr sz="12000">
                <a:solidFill>
                  <a:schemeClr val="dk1"/>
                </a:solidFill>
              </a:defRPr>
            </a:lvl4pPr>
            <a:lvl5pPr lvl="4" algn="ctr" rtl="0">
              <a:spcBef>
                <a:spcPts val="0"/>
              </a:spcBef>
              <a:spcAft>
                <a:spcPts val="0"/>
              </a:spcAft>
              <a:buClr>
                <a:schemeClr val="dk1"/>
              </a:buClr>
              <a:buSzPts val="12000"/>
              <a:buNone/>
              <a:defRPr sz="12000">
                <a:solidFill>
                  <a:schemeClr val="dk1"/>
                </a:solidFill>
              </a:defRPr>
            </a:lvl5pPr>
            <a:lvl6pPr lvl="5" algn="ctr" rtl="0">
              <a:spcBef>
                <a:spcPts val="0"/>
              </a:spcBef>
              <a:spcAft>
                <a:spcPts val="0"/>
              </a:spcAft>
              <a:buClr>
                <a:schemeClr val="dk1"/>
              </a:buClr>
              <a:buSzPts val="12000"/>
              <a:buNone/>
              <a:defRPr sz="12000">
                <a:solidFill>
                  <a:schemeClr val="dk1"/>
                </a:solidFill>
              </a:defRPr>
            </a:lvl6pPr>
            <a:lvl7pPr lvl="6" algn="ctr" rtl="0">
              <a:spcBef>
                <a:spcPts val="0"/>
              </a:spcBef>
              <a:spcAft>
                <a:spcPts val="0"/>
              </a:spcAft>
              <a:buClr>
                <a:schemeClr val="dk1"/>
              </a:buClr>
              <a:buSzPts val="12000"/>
              <a:buNone/>
              <a:defRPr sz="12000">
                <a:solidFill>
                  <a:schemeClr val="dk1"/>
                </a:solidFill>
              </a:defRPr>
            </a:lvl7pPr>
            <a:lvl8pPr lvl="7" algn="ctr" rtl="0">
              <a:spcBef>
                <a:spcPts val="0"/>
              </a:spcBef>
              <a:spcAft>
                <a:spcPts val="0"/>
              </a:spcAft>
              <a:buClr>
                <a:schemeClr val="dk1"/>
              </a:buClr>
              <a:buSzPts val="12000"/>
              <a:buNone/>
              <a:defRPr sz="12000">
                <a:solidFill>
                  <a:schemeClr val="dk1"/>
                </a:solidFill>
              </a:defRPr>
            </a:lvl8pPr>
            <a:lvl9pPr lvl="8" algn="ctr" rtl="0">
              <a:spcBef>
                <a:spcPts val="0"/>
              </a:spcBef>
              <a:spcAft>
                <a:spcPts val="0"/>
              </a:spcAft>
              <a:buClr>
                <a:schemeClr val="dk1"/>
              </a:buClr>
              <a:buSzPts val="12000"/>
              <a:buNone/>
              <a:defRPr sz="12000">
                <a:solidFill>
                  <a:schemeClr val="dk1"/>
                </a:solidFill>
              </a:defRPr>
            </a:lvl9pPr>
          </a:lstStyle>
          <a:p>
            <a:endParaRPr/>
          </a:p>
        </p:txBody>
      </p:sp>
      <p:grpSp>
        <p:nvGrpSpPr>
          <p:cNvPr id="546" name="Google Shape;546;p20"/>
          <p:cNvGrpSpPr/>
          <p:nvPr/>
        </p:nvGrpSpPr>
        <p:grpSpPr>
          <a:xfrm rot="1533267">
            <a:off x="8169499" y="354341"/>
            <a:ext cx="259193" cy="555838"/>
            <a:chOff x="2867487" y="2990073"/>
            <a:chExt cx="141189" cy="302795"/>
          </a:xfrm>
        </p:grpSpPr>
        <p:sp>
          <p:nvSpPr>
            <p:cNvPr id="547" name="Google Shape;547;p20"/>
            <p:cNvSpPr/>
            <p:nvPr/>
          </p:nvSpPr>
          <p:spPr>
            <a:xfrm>
              <a:off x="2884095" y="2999752"/>
              <a:ext cx="109700" cy="254958"/>
            </a:xfrm>
            <a:custGeom>
              <a:avLst/>
              <a:gdLst/>
              <a:ahLst/>
              <a:cxnLst/>
              <a:rect l="l" t="t" r="r" b="b"/>
              <a:pathLst>
                <a:path w="5905" h="13724" extrusionOk="0">
                  <a:moveTo>
                    <a:pt x="3588" y="1"/>
                  </a:moveTo>
                  <a:cubicBezTo>
                    <a:pt x="3305" y="1"/>
                    <a:pt x="3022" y="5"/>
                    <a:pt x="2736" y="14"/>
                  </a:cubicBezTo>
                  <a:cubicBezTo>
                    <a:pt x="2836" y="47"/>
                    <a:pt x="2902" y="180"/>
                    <a:pt x="2869" y="347"/>
                  </a:cubicBezTo>
                  <a:cubicBezTo>
                    <a:pt x="2135" y="3149"/>
                    <a:pt x="1168" y="5851"/>
                    <a:pt x="0" y="8520"/>
                  </a:cubicBezTo>
                  <a:cubicBezTo>
                    <a:pt x="343" y="8472"/>
                    <a:pt x="686" y="8450"/>
                    <a:pt x="1030" y="8450"/>
                  </a:cubicBezTo>
                  <a:cubicBezTo>
                    <a:pt x="1657" y="8450"/>
                    <a:pt x="2290" y="8524"/>
                    <a:pt x="2936" y="8653"/>
                  </a:cubicBezTo>
                  <a:cubicBezTo>
                    <a:pt x="3103" y="8687"/>
                    <a:pt x="3203" y="8887"/>
                    <a:pt x="3136" y="9020"/>
                  </a:cubicBezTo>
                  <a:cubicBezTo>
                    <a:pt x="2636" y="10555"/>
                    <a:pt x="2235" y="12122"/>
                    <a:pt x="1968" y="13723"/>
                  </a:cubicBezTo>
                  <a:cubicBezTo>
                    <a:pt x="3136" y="11555"/>
                    <a:pt x="4303" y="9387"/>
                    <a:pt x="5504" y="7219"/>
                  </a:cubicBezTo>
                  <a:cubicBezTo>
                    <a:pt x="4570" y="7219"/>
                    <a:pt x="3703" y="7052"/>
                    <a:pt x="2836" y="6818"/>
                  </a:cubicBezTo>
                  <a:cubicBezTo>
                    <a:pt x="2636" y="6752"/>
                    <a:pt x="2536" y="6518"/>
                    <a:pt x="2636" y="6351"/>
                  </a:cubicBezTo>
                  <a:cubicBezTo>
                    <a:pt x="3970" y="4383"/>
                    <a:pt x="5037" y="2282"/>
                    <a:pt x="5905" y="80"/>
                  </a:cubicBezTo>
                  <a:cubicBezTo>
                    <a:pt x="5123" y="32"/>
                    <a:pt x="4360" y="1"/>
                    <a:pt x="3588" y="1"/>
                  </a:cubicBezTo>
                  <a:close/>
                </a:path>
              </a:pathLst>
            </a:custGeom>
            <a:solidFill>
              <a:srgbClr val="8CF7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20"/>
            <p:cNvSpPr/>
            <p:nvPr/>
          </p:nvSpPr>
          <p:spPr>
            <a:xfrm>
              <a:off x="2867487" y="2990073"/>
              <a:ext cx="141189" cy="302795"/>
            </a:xfrm>
            <a:custGeom>
              <a:avLst/>
              <a:gdLst/>
              <a:ahLst/>
              <a:cxnLst/>
              <a:rect l="l" t="t" r="r" b="b"/>
              <a:pathLst>
                <a:path w="7600" h="16299" extrusionOk="0">
                  <a:moveTo>
                    <a:pt x="4482" y="522"/>
                  </a:moveTo>
                  <a:cubicBezTo>
                    <a:pt x="5254" y="522"/>
                    <a:pt x="6017" y="553"/>
                    <a:pt x="6799" y="601"/>
                  </a:cubicBezTo>
                  <a:cubicBezTo>
                    <a:pt x="5931" y="2803"/>
                    <a:pt x="4864" y="4904"/>
                    <a:pt x="3530" y="6872"/>
                  </a:cubicBezTo>
                  <a:cubicBezTo>
                    <a:pt x="3430" y="7039"/>
                    <a:pt x="3530" y="7273"/>
                    <a:pt x="3730" y="7339"/>
                  </a:cubicBezTo>
                  <a:cubicBezTo>
                    <a:pt x="4597" y="7606"/>
                    <a:pt x="5464" y="7740"/>
                    <a:pt x="6398" y="7740"/>
                  </a:cubicBezTo>
                  <a:cubicBezTo>
                    <a:pt x="5197" y="9908"/>
                    <a:pt x="4030" y="12076"/>
                    <a:pt x="2862" y="14244"/>
                  </a:cubicBezTo>
                  <a:cubicBezTo>
                    <a:pt x="3129" y="12677"/>
                    <a:pt x="3530" y="11109"/>
                    <a:pt x="4030" y="9541"/>
                  </a:cubicBezTo>
                  <a:cubicBezTo>
                    <a:pt x="4097" y="9408"/>
                    <a:pt x="3997" y="9208"/>
                    <a:pt x="3830" y="9174"/>
                  </a:cubicBezTo>
                  <a:cubicBezTo>
                    <a:pt x="3184" y="9045"/>
                    <a:pt x="2551" y="8971"/>
                    <a:pt x="1924" y="8971"/>
                  </a:cubicBezTo>
                  <a:cubicBezTo>
                    <a:pt x="1580" y="8971"/>
                    <a:pt x="1237" y="8993"/>
                    <a:pt x="894" y="9041"/>
                  </a:cubicBezTo>
                  <a:cubicBezTo>
                    <a:pt x="2062" y="6372"/>
                    <a:pt x="3029" y="3670"/>
                    <a:pt x="3763" y="868"/>
                  </a:cubicBezTo>
                  <a:cubicBezTo>
                    <a:pt x="3796" y="701"/>
                    <a:pt x="3730" y="601"/>
                    <a:pt x="3630" y="535"/>
                  </a:cubicBezTo>
                  <a:cubicBezTo>
                    <a:pt x="3916" y="526"/>
                    <a:pt x="4199" y="522"/>
                    <a:pt x="4482" y="522"/>
                  </a:cubicBezTo>
                  <a:close/>
                  <a:moveTo>
                    <a:pt x="5989" y="1"/>
                  </a:moveTo>
                  <a:cubicBezTo>
                    <a:pt x="5157" y="1"/>
                    <a:pt x="4319" y="45"/>
                    <a:pt x="3496" y="134"/>
                  </a:cubicBezTo>
                  <a:cubicBezTo>
                    <a:pt x="3296" y="134"/>
                    <a:pt x="3229" y="368"/>
                    <a:pt x="3363" y="468"/>
                  </a:cubicBezTo>
                  <a:cubicBezTo>
                    <a:pt x="3263" y="501"/>
                    <a:pt x="3196" y="568"/>
                    <a:pt x="3163" y="701"/>
                  </a:cubicBezTo>
                  <a:cubicBezTo>
                    <a:pt x="2395" y="3637"/>
                    <a:pt x="1395" y="6506"/>
                    <a:pt x="94" y="9241"/>
                  </a:cubicBezTo>
                  <a:cubicBezTo>
                    <a:pt x="0" y="9491"/>
                    <a:pt x="169" y="9711"/>
                    <a:pt x="410" y="9711"/>
                  </a:cubicBezTo>
                  <a:cubicBezTo>
                    <a:pt x="427" y="9711"/>
                    <a:pt x="444" y="9710"/>
                    <a:pt x="461" y="9708"/>
                  </a:cubicBezTo>
                  <a:cubicBezTo>
                    <a:pt x="944" y="9624"/>
                    <a:pt x="1420" y="9583"/>
                    <a:pt x="1895" y="9583"/>
                  </a:cubicBezTo>
                  <a:cubicBezTo>
                    <a:pt x="2370" y="9583"/>
                    <a:pt x="2846" y="9624"/>
                    <a:pt x="3329" y="9708"/>
                  </a:cubicBezTo>
                  <a:cubicBezTo>
                    <a:pt x="2696" y="11776"/>
                    <a:pt x="2229" y="13844"/>
                    <a:pt x="1995" y="15979"/>
                  </a:cubicBezTo>
                  <a:cubicBezTo>
                    <a:pt x="1975" y="16182"/>
                    <a:pt x="2140" y="16299"/>
                    <a:pt x="2302" y="16299"/>
                  </a:cubicBezTo>
                  <a:cubicBezTo>
                    <a:pt x="2407" y="16299"/>
                    <a:pt x="2510" y="16250"/>
                    <a:pt x="2562" y="16146"/>
                  </a:cubicBezTo>
                  <a:cubicBezTo>
                    <a:pt x="4063" y="13277"/>
                    <a:pt x="5598" y="10442"/>
                    <a:pt x="7166" y="7606"/>
                  </a:cubicBezTo>
                  <a:cubicBezTo>
                    <a:pt x="7299" y="7406"/>
                    <a:pt x="7132" y="7139"/>
                    <a:pt x="6899" y="7139"/>
                  </a:cubicBezTo>
                  <a:cubicBezTo>
                    <a:pt x="6806" y="7143"/>
                    <a:pt x="6713" y="7144"/>
                    <a:pt x="6622" y="7144"/>
                  </a:cubicBezTo>
                  <a:cubicBezTo>
                    <a:pt x="5826" y="7144"/>
                    <a:pt x="5075" y="7019"/>
                    <a:pt x="4297" y="6839"/>
                  </a:cubicBezTo>
                  <a:cubicBezTo>
                    <a:pt x="5598" y="4838"/>
                    <a:pt x="6699" y="2669"/>
                    <a:pt x="7532" y="401"/>
                  </a:cubicBezTo>
                  <a:cubicBezTo>
                    <a:pt x="7599" y="234"/>
                    <a:pt x="7432" y="34"/>
                    <a:pt x="7232" y="34"/>
                  </a:cubicBezTo>
                  <a:cubicBezTo>
                    <a:pt x="6821" y="12"/>
                    <a:pt x="6406" y="1"/>
                    <a:pt x="598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only 1">
  <p:cSld name="SECTION_HEADER_1_1_1">
    <p:spTree>
      <p:nvGrpSpPr>
        <p:cNvPr id="1" name="Shape 549"/>
        <p:cNvGrpSpPr/>
        <p:nvPr/>
      </p:nvGrpSpPr>
      <p:grpSpPr>
        <a:xfrm>
          <a:off x="0" y="0"/>
          <a:ext cx="0" cy="0"/>
          <a:chOff x="0" y="0"/>
          <a:chExt cx="0" cy="0"/>
        </a:xfrm>
      </p:grpSpPr>
      <p:sp>
        <p:nvSpPr>
          <p:cNvPr id="550" name="Google Shape;550;p21"/>
          <p:cNvSpPr/>
          <p:nvPr/>
        </p:nvSpPr>
        <p:spPr>
          <a:xfrm rot="10800000" flipH="1">
            <a:off x="6935925" y="4058099"/>
            <a:ext cx="2317193" cy="1250526"/>
          </a:xfrm>
          <a:custGeom>
            <a:avLst/>
            <a:gdLst/>
            <a:ahLst/>
            <a:cxnLst/>
            <a:rect l="l" t="t" r="r" b="b"/>
            <a:pathLst>
              <a:path w="23470" h="10129" extrusionOk="0">
                <a:moveTo>
                  <a:pt x="1" y="0"/>
                </a:moveTo>
                <a:cubicBezTo>
                  <a:pt x="82" y="144"/>
                  <a:pt x="177" y="279"/>
                  <a:pt x="285" y="404"/>
                </a:cubicBezTo>
                <a:cubicBezTo>
                  <a:pt x="779" y="975"/>
                  <a:pt x="1537" y="1316"/>
                  <a:pt x="2299" y="1316"/>
                </a:cubicBezTo>
                <a:cubicBezTo>
                  <a:pt x="2333" y="1316"/>
                  <a:pt x="2366" y="1315"/>
                  <a:pt x="2400" y="1314"/>
                </a:cubicBezTo>
                <a:cubicBezTo>
                  <a:pt x="2977" y="1291"/>
                  <a:pt x="3549" y="1082"/>
                  <a:pt x="4119" y="1082"/>
                </a:cubicBezTo>
                <a:cubicBezTo>
                  <a:pt x="4234" y="1082"/>
                  <a:pt x="4350" y="1091"/>
                  <a:pt x="4465" y="1111"/>
                </a:cubicBezTo>
                <a:cubicBezTo>
                  <a:pt x="4602" y="1136"/>
                  <a:pt x="4730" y="1174"/>
                  <a:pt x="4852" y="1224"/>
                </a:cubicBezTo>
                <a:cubicBezTo>
                  <a:pt x="4878" y="1235"/>
                  <a:pt x="4905" y="1246"/>
                  <a:pt x="4930" y="1259"/>
                </a:cubicBezTo>
                <a:lnTo>
                  <a:pt x="4931" y="1259"/>
                </a:lnTo>
                <a:cubicBezTo>
                  <a:pt x="5863" y="1693"/>
                  <a:pt x="6418" y="2816"/>
                  <a:pt x="7292" y="3441"/>
                </a:cubicBezTo>
                <a:cubicBezTo>
                  <a:pt x="7907" y="3879"/>
                  <a:pt x="8634" y="4045"/>
                  <a:pt x="9391" y="4045"/>
                </a:cubicBezTo>
                <a:cubicBezTo>
                  <a:pt x="10254" y="4045"/>
                  <a:pt x="11156" y="3830"/>
                  <a:pt x="11976" y="3561"/>
                </a:cubicBezTo>
                <a:cubicBezTo>
                  <a:pt x="12709" y="3320"/>
                  <a:pt x="13469" y="3042"/>
                  <a:pt x="14229" y="3042"/>
                </a:cubicBezTo>
                <a:cubicBezTo>
                  <a:pt x="14408" y="3042"/>
                  <a:pt x="14587" y="3058"/>
                  <a:pt x="14766" y="3093"/>
                </a:cubicBezTo>
                <a:cubicBezTo>
                  <a:pt x="16157" y="3366"/>
                  <a:pt x="17029" y="4715"/>
                  <a:pt x="17593" y="5995"/>
                </a:cubicBezTo>
                <a:cubicBezTo>
                  <a:pt x="18158" y="7275"/>
                  <a:pt x="18647" y="8696"/>
                  <a:pt x="19803" y="9505"/>
                </a:cubicBezTo>
                <a:cubicBezTo>
                  <a:pt x="20409" y="9930"/>
                  <a:pt x="21147" y="10129"/>
                  <a:pt x="21892" y="10129"/>
                </a:cubicBezTo>
                <a:cubicBezTo>
                  <a:pt x="22430" y="10129"/>
                  <a:pt x="22971" y="10026"/>
                  <a:pt x="23470" y="9829"/>
                </a:cubicBezTo>
                <a:lnTo>
                  <a:pt x="23470" y="0"/>
                </a:ln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21"/>
          <p:cNvSpPr/>
          <p:nvPr/>
        </p:nvSpPr>
        <p:spPr>
          <a:xfrm rot="10800000" flipH="1">
            <a:off x="5225150" y="-342765"/>
            <a:ext cx="4306686" cy="2199414"/>
          </a:xfrm>
          <a:custGeom>
            <a:avLst/>
            <a:gdLst/>
            <a:ahLst/>
            <a:cxnLst/>
            <a:rect l="l" t="t" r="r" b="b"/>
            <a:pathLst>
              <a:path w="20699" h="14262" extrusionOk="0">
                <a:moveTo>
                  <a:pt x="16853" y="1"/>
                </a:moveTo>
                <a:cubicBezTo>
                  <a:pt x="16589" y="1"/>
                  <a:pt x="16324" y="41"/>
                  <a:pt x="16064" y="100"/>
                </a:cubicBezTo>
                <a:cubicBezTo>
                  <a:pt x="15287" y="274"/>
                  <a:pt x="14440" y="586"/>
                  <a:pt x="13999" y="1484"/>
                </a:cubicBezTo>
                <a:cubicBezTo>
                  <a:pt x="13782" y="1925"/>
                  <a:pt x="13671" y="2437"/>
                  <a:pt x="13436" y="2864"/>
                </a:cubicBezTo>
                <a:cubicBezTo>
                  <a:pt x="13215" y="3266"/>
                  <a:pt x="12875" y="3522"/>
                  <a:pt x="12511" y="3665"/>
                </a:cubicBezTo>
                <a:cubicBezTo>
                  <a:pt x="12069" y="3837"/>
                  <a:pt x="11615" y="3859"/>
                  <a:pt x="11159" y="3859"/>
                </a:cubicBezTo>
                <a:cubicBezTo>
                  <a:pt x="11006" y="3859"/>
                  <a:pt x="10853" y="3856"/>
                  <a:pt x="10701" y="3856"/>
                </a:cubicBezTo>
                <a:cubicBezTo>
                  <a:pt x="10498" y="3856"/>
                  <a:pt x="10296" y="3860"/>
                  <a:pt x="10095" y="3880"/>
                </a:cubicBezTo>
                <a:cubicBezTo>
                  <a:pt x="9680" y="3920"/>
                  <a:pt x="9262" y="4026"/>
                  <a:pt x="8894" y="4285"/>
                </a:cubicBezTo>
                <a:cubicBezTo>
                  <a:pt x="8523" y="4548"/>
                  <a:pt x="8243" y="4955"/>
                  <a:pt x="7994" y="5382"/>
                </a:cubicBezTo>
                <a:cubicBezTo>
                  <a:pt x="7500" y="6225"/>
                  <a:pt x="7043" y="7121"/>
                  <a:pt x="6336" y="7709"/>
                </a:cubicBezTo>
                <a:cubicBezTo>
                  <a:pt x="5983" y="8002"/>
                  <a:pt x="5587" y="8190"/>
                  <a:pt x="5164" y="8231"/>
                </a:cubicBezTo>
                <a:cubicBezTo>
                  <a:pt x="5076" y="8240"/>
                  <a:pt x="4988" y="8243"/>
                  <a:pt x="4900" y="8243"/>
                </a:cubicBezTo>
                <a:cubicBezTo>
                  <a:pt x="4496" y="8243"/>
                  <a:pt x="4092" y="8166"/>
                  <a:pt x="3691" y="8123"/>
                </a:cubicBezTo>
                <a:cubicBezTo>
                  <a:pt x="3252" y="8076"/>
                  <a:pt x="2813" y="8052"/>
                  <a:pt x="2373" y="8052"/>
                </a:cubicBezTo>
                <a:cubicBezTo>
                  <a:pt x="2305" y="8052"/>
                  <a:pt x="2237" y="8053"/>
                  <a:pt x="2170" y="8054"/>
                </a:cubicBezTo>
                <a:cubicBezTo>
                  <a:pt x="1958" y="8057"/>
                  <a:pt x="1727" y="8043"/>
                  <a:pt x="1527" y="8149"/>
                </a:cubicBezTo>
                <a:cubicBezTo>
                  <a:pt x="1345" y="8245"/>
                  <a:pt x="1232" y="8443"/>
                  <a:pt x="1145" y="8661"/>
                </a:cubicBezTo>
                <a:cubicBezTo>
                  <a:pt x="915" y="9241"/>
                  <a:pt x="707" y="9837"/>
                  <a:pt x="489" y="10425"/>
                </a:cubicBezTo>
                <a:cubicBezTo>
                  <a:pt x="382" y="10712"/>
                  <a:pt x="273" y="10996"/>
                  <a:pt x="170" y="11285"/>
                </a:cubicBezTo>
                <a:cubicBezTo>
                  <a:pt x="82" y="11538"/>
                  <a:pt x="0" y="11807"/>
                  <a:pt x="8" y="12088"/>
                </a:cubicBezTo>
                <a:cubicBezTo>
                  <a:pt x="21" y="12629"/>
                  <a:pt x="368" y="12994"/>
                  <a:pt x="711" y="13243"/>
                </a:cubicBezTo>
                <a:cubicBezTo>
                  <a:pt x="1071" y="13507"/>
                  <a:pt x="1473" y="13671"/>
                  <a:pt x="1882" y="13769"/>
                </a:cubicBezTo>
                <a:cubicBezTo>
                  <a:pt x="2734" y="13974"/>
                  <a:pt x="3606" y="13920"/>
                  <a:pt x="4468" y="13980"/>
                </a:cubicBezTo>
                <a:cubicBezTo>
                  <a:pt x="5488" y="14051"/>
                  <a:pt x="6502" y="14240"/>
                  <a:pt x="7524" y="14260"/>
                </a:cubicBezTo>
                <a:cubicBezTo>
                  <a:pt x="7567" y="14261"/>
                  <a:pt x="7610" y="14261"/>
                  <a:pt x="7652" y="14261"/>
                </a:cubicBezTo>
                <a:cubicBezTo>
                  <a:pt x="8600" y="14261"/>
                  <a:pt x="9520" y="14052"/>
                  <a:pt x="10445" y="13797"/>
                </a:cubicBezTo>
                <a:cubicBezTo>
                  <a:pt x="10927" y="13664"/>
                  <a:pt x="11408" y="13527"/>
                  <a:pt x="11895" y="13424"/>
                </a:cubicBezTo>
                <a:cubicBezTo>
                  <a:pt x="12396" y="13318"/>
                  <a:pt x="12902" y="13253"/>
                  <a:pt x="13408" y="13207"/>
                </a:cubicBezTo>
                <a:cubicBezTo>
                  <a:pt x="14415" y="13113"/>
                  <a:pt x="15426" y="13086"/>
                  <a:pt x="16429" y="12939"/>
                </a:cubicBezTo>
                <a:cubicBezTo>
                  <a:pt x="16862" y="12876"/>
                  <a:pt x="17290" y="12772"/>
                  <a:pt x="17724" y="12708"/>
                </a:cubicBezTo>
                <a:cubicBezTo>
                  <a:pt x="17931" y="12676"/>
                  <a:pt x="18142" y="12652"/>
                  <a:pt x="18353" y="12652"/>
                </a:cubicBezTo>
                <a:cubicBezTo>
                  <a:pt x="18545" y="12652"/>
                  <a:pt x="18735" y="12672"/>
                  <a:pt x="18922" y="12725"/>
                </a:cubicBezTo>
                <a:cubicBezTo>
                  <a:pt x="19108" y="12778"/>
                  <a:pt x="19285" y="12862"/>
                  <a:pt x="19446" y="12990"/>
                </a:cubicBezTo>
                <a:cubicBezTo>
                  <a:pt x="19530" y="13055"/>
                  <a:pt x="19602" y="13168"/>
                  <a:pt x="19703" y="13170"/>
                </a:cubicBezTo>
                <a:cubicBezTo>
                  <a:pt x="19705" y="13170"/>
                  <a:pt x="19707" y="13170"/>
                  <a:pt x="19709" y="13170"/>
                </a:cubicBezTo>
                <a:cubicBezTo>
                  <a:pt x="19794" y="13170"/>
                  <a:pt x="19882" y="13147"/>
                  <a:pt x="19960" y="13109"/>
                </a:cubicBezTo>
                <a:cubicBezTo>
                  <a:pt x="20337" y="12928"/>
                  <a:pt x="20552" y="12457"/>
                  <a:pt x="20620" y="11978"/>
                </a:cubicBezTo>
                <a:cubicBezTo>
                  <a:pt x="20661" y="11688"/>
                  <a:pt x="20662" y="11393"/>
                  <a:pt x="20662" y="11100"/>
                </a:cubicBezTo>
                <a:cubicBezTo>
                  <a:pt x="20661" y="10779"/>
                  <a:pt x="20660" y="10457"/>
                  <a:pt x="20659" y="10136"/>
                </a:cubicBezTo>
                <a:cubicBezTo>
                  <a:pt x="20657" y="9484"/>
                  <a:pt x="20655" y="8832"/>
                  <a:pt x="20653" y="8180"/>
                </a:cubicBezTo>
                <a:cubicBezTo>
                  <a:pt x="20649" y="6940"/>
                  <a:pt x="20646" y="5700"/>
                  <a:pt x="20642" y="4459"/>
                </a:cubicBezTo>
                <a:lnTo>
                  <a:pt x="20642" y="4459"/>
                </a:lnTo>
                <a:cubicBezTo>
                  <a:pt x="20644" y="4461"/>
                  <a:pt x="20645" y="4462"/>
                  <a:pt x="20647" y="4462"/>
                </a:cubicBezTo>
                <a:cubicBezTo>
                  <a:pt x="20699" y="4462"/>
                  <a:pt x="20598" y="3375"/>
                  <a:pt x="20067" y="3281"/>
                </a:cubicBezTo>
                <a:cubicBezTo>
                  <a:pt x="19246" y="3135"/>
                  <a:pt x="19173" y="1493"/>
                  <a:pt x="18535" y="804"/>
                </a:cubicBezTo>
                <a:cubicBezTo>
                  <a:pt x="18227" y="470"/>
                  <a:pt x="17870" y="206"/>
                  <a:pt x="17474" y="87"/>
                </a:cubicBezTo>
                <a:cubicBezTo>
                  <a:pt x="17269" y="26"/>
                  <a:pt x="17062" y="1"/>
                  <a:pt x="16853" y="1"/>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21"/>
          <p:cNvSpPr/>
          <p:nvPr/>
        </p:nvSpPr>
        <p:spPr>
          <a:xfrm rot="10800000" flipH="1">
            <a:off x="-825625" y="-394841"/>
            <a:ext cx="2695508" cy="2318767"/>
          </a:xfrm>
          <a:custGeom>
            <a:avLst/>
            <a:gdLst/>
            <a:ahLst/>
            <a:cxnLst/>
            <a:rect l="l" t="t" r="r" b="b"/>
            <a:pathLst>
              <a:path w="21506" h="13044" extrusionOk="0">
                <a:moveTo>
                  <a:pt x="3180" y="0"/>
                </a:moveTo>
                <a:cubicBezTo>
                  <a:pt x="3059" y="0"/>
                  <a:pt x="2939" y="4"/>
                  <a:pt x="2818" y="11"/>
                </a:cubicBezTo>
                <a:cubicBezTo>
                  <a:pt x="2085" y="54"/>
                  <a:pt x="1355" y="227"/>
                  <a:pt x="834" y="551"/>
                </a:cubicBezTo>
                <a:cubicBezTo>
                  <a:pt x="250" y="913"/>
                  <a:pt x="65" y="1411"/>
                  <a:pt x="36" y="1902"/>
                </a:cubicBezTo>
                <a:cubicBezTo>
                  <a:pt x="1" y="2484"/>
                  <a:pt x="77" y="3072"/>
                  <a:pt x="110" y="3654"/>
                </a:cubicBezTo>
                <a:cubicBezTo>
                  <a:pt x="143" y="4272"/>
                  <a:pt x="177" y="4890"/>
                  <a:pt x="211" y="5509"/>
                </a:cubicBezTo>
                <a:lnTo>
                  <a:pt x="619" y="12928"/>
                </a:lnTo>
                <a:cubicBezTo>
                  <a:pt x="622" y="12996"/>
                  <a:pt x="711" y="13044"/>
                  <a:pt x="816" y="13044"/>
                </a:cubicBezTo>
                <a:cubicBezTo>
                  <a:pt x="831" y="13044"/>
                  <a:pt x="847" y="13043"/>
                  <a:pt x="863" y="13041"/>
                </a:cubicBezTo>
                <a:cubicBezTo>
                  <a:pt x="2378" y="12830"/>
                  <a:pt x="3912" y="12669"/>
                  <a:pt x="5457" y="12564"/>
                </a:cubicBezTo>
                <a:cubicBezTo>
                  <a:pt x="7004" y="12457"/>
                  <a:pt x="8559" y="12406"/>
                  <a:pt x="10115" y="12406"/>
                </a:cubicBezTo>
                <a:cubicBezTo>
                  <a:pt x="11304" y="12406"/>
                  <a:pt x="12493" y="12436"/>
                  <a:pt x="13679" y="12495"/>
                </a:cubicBezTo>
                <a:cubicBezTo>
                  <a:pt x="14434" y="12533"/>
                  <a:pt x="15229" y="12576"/>
                  <a:pt x="16019" y="12576"/>
                </a:cubicBezTo>
                <a:cubicBezTo>
                  <a:pt x="17350" y="12576"/>
                  <a:pt x="18667" y="12454"/>
                  <a:pt x="19757" y="11976"/>
                </a:cubicBezTo>
                <a:lnTo>
                  <a:pt x="19757" y="11976"/>
                </a:lnTo>
                <a:cubicBezTo>
                  <a:pt x="19755" y="11987"/>
                  <a:pt x="19759" y="11992"/>
                  <a:pt x="19770" y="11992"/>
                </a:cubicBezTo>
                <a:cubicBezTo>
                  <a:pt x="19872" y="11992"/>
                  <a:pt x="20520" y="11533"/>
                  <a:pt x="20666" y="11300"/>
                </a:cubicBezTo>
                <a:cubicBezTo>
                  <a:pt x="21276" y="10319"/>
                  <a:pt x="21505" y="9208"/>
                  <a:pt x="20964" y="8195"/>
                </a:cubicBezTo>
                <a:cubicBezTo>
                  <a:pt x="20510" y="7349"/>
                  <a:pt x="19544" y="6569"/>
                  <a:pt x="18190" y="6187"/>
                </a:cubicBezTo>
                <a:cubicBezTo>
                  <a:pt x="16673" y="5759"/>
                  <a:pt x="14935" y="5923"/>
                  <a:pt x="13382" y="5580"/>
                </a:cubicBezTo>
                <a:cubicBezTo>
                  <a:pt x="11840" y="5240"/>
                  <a:pt x="11141" y="4324"/>
                  <a:pt x="10445" y="3499"/>
                </a:cubicBezTo>
                <a:cubicBezTo>
                  <a:pt x="9690" y="2603"/>
                  <a:pt x="8718" y="1801"/>
                  <a:pt x="7429" y="1159"/>
                </a:cubicBezTo>
                <a:cubicBezTo>
                  <a:pt x="6263" y="578"/>
                  <a:pt x="4748" y="0"/>
                  <a:pt x="3180" y="0"/>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21"/>
          <p:cNvSpPr/>
          <p:nvPr/>
        </p:nvSpPr>
        <p:spPr>
          <a:xfrm rot="10800000" flipH="1">
            <a:off x="-212370" y="3873180"/>
            <a:ext cx="3940563" cy="1912570"/>
          </a:xfrm>
          <a:custGeom>
            <a:avLst/>
            <a:gdLst/>
            <a:ahLst/>
            <a:cxnLst/>
            <a:rect l="l" t="t" r="r" b="b"/>
            <a:pathLst>
              <a:path w="24376" h="11831" extrusionOk="0">
                <a:moveTo>
                  <a:pt x="1749" y="0"/>
                </a:moveTo>
                <a:cubicBezTo>
                  <a:pt x="1709" y="0"/>
                  <a:pt x="1669" y="3"/>
                  <a:pt x="1629" y="10"/>
                </a:cubicBezTo>
                <a:cubicBezTo>
                  <a:pt x="1391" y="51"/>
                  <a:pt x="1250" y="241"/>
                  <a:pt x="1188" y="476"/>
                </a:cubicBezTo>
                <a:cubicBezTo>
                  <a:pt x="1034" y="1062"/>
                  <a:pt x="936" y="1672"/>
                  <a:pt x="819" y="2266"/>
                </a:cubicBezTo>
                <a:cubicBezTo>
                  <a:pt x="701" y="2875"/>
                  <a:pt x="591" y="3483"/>
                  <a:pt x="497" y="4096"/>
                </a:cubicBezTo>
                <a:cubicBezTo>
                  <a:pt x="126" y="6503"/>
                  <a:pt x="1" y="8997"/>
                  <a:pt x="659" y="11362"/>
                </a:cubicBezTo>
                <a:cubicBezTo>
                  <a:pt x="678" y="11430"/>
                  <a:pt x="734" y="11465"/>
                  <a:pt x="790" y="11465"/>
                </a:cubicBezTo>
                <a:cubicBezTo>
                  <a:pt x="836" y="11465"/>
                  <a:pt x="882" y="11443"/>
                  <a:pt x="910" y="11396"/>
                </a:cubicBezTo>
                <a:cubicBezTo>
                  <a:pt x="1048" y="11173"/>
                  <a:pt x="1207" y="10966"/>
                  <a:pt x="1385" y="10775"/>
                </a:cubicBezTo>
                <a:cubicBezTo>
                  <a:pt x="2101" y="10007"/>
                  <a:pt x="3087" y="9538"/>
                  <a:pt x="4095" y="9409"/>
                </a:cubicBezTo>
                <a:cubicBezTo>
                  <a:pt x="4315" y="9380"/>
                  <a:pt x="4536" y="9367"/>
                  <a:pt x="4756" y="9367"/>
                </a:cubicBezTo>
                <a:cubicBezTo>
                  <a:pt x="5731" y="9367"/>
                  <a:pt x="6705" y="9633"/>
                  <a:pt x="7587" y="10066"/>
                </a:cubicBezTo>
                <a:cubicBezTo>
                  <a:pt x="8653" y="10589"/>
                  <a:pt x="9622" y="11353"/>
                  <a:pt x="10770" y="11680"/>
                </a:cubicBezTo>
                <a:cubicBezTo>
                  <a:pt x="11110" y="11777"/>
                  <a:pt x="11460" y="11831"/>
                  <a:pt x="11804" y="11831"/>
                </a:cubicBezTo>
                <a:cubicBezTo>
                  <a:pt x="12445" y="11831"/>
                  <a:pt x="13071" y="11645"/>
                  <a:pt x="13597" y="11201"/>
                </a:cubicBezTo>
                <a:cubicBezTo>
                  <a:pt x="14183" y="10708"/>
                  <a:pt x="14558" y="9990"/>
                  <a:pt x="14873" y="9287"/>
                </a:cubicBezTo>
                <a:cubicBezTo>
                  <a:pt x="15209" y="8537"/>
                  <a:pt x="15487" y="7753"/>
                  <a:pt x="15901" y="7045"/>
                </a:cubicBezTo>
                <a:cubicBezTo>
                  <a:pt x="16332" y="6305"/>
                  <a:pt x="16925" y="5724"/>
                  <a:pt x="17743" y="5514"/>
                </a:cubicBezTo>
                <a:cubicBezTo>
                  <a:pt x="18117" y="5418"/>
                  <a:pt x="18497" y="5390"/>
                  <a:pt x="18880" y="5390"/>
                </a:cubicBezTo>
                <a:cubicBezTo>
                  <a:pt x="19432" y="5390"/>
                  <a:pt x="19989" y="5449"/>
                  <a:pt x="20540" y="5449"/>
                </a:cubicBezTo>
                <a:cubicBezTo>
                  <a:pt x="20676" y="5449"/>
                  <a:pt x="20812" y="5445"/>
                  <a:pt x="20947" y="5436"/>
                </a:cubicBezTo>
                <a:cubicBezTo>
                  <a:pt x="21449" y="5403"/>
                  <a:pt x="21952" y="5299"/>
                  <a:pt x="22402" y="5053"/>
                </a:cubicBezTo>
                <a:cubicBezTo>
                  <a:pt x="22808" y="4832"/>
                  <a:pt x="23157" y="4506"/>
                  <a:pt x="23433" y="4124"/>
                </a:cubicBezTo>
                <a:cubicBezTo>
                  <a:pt x="23951" y="3405"/>
                  <a:pt x="24197" y="2481"/>
                  <a:pt x="24066" y="1589"/>
                </a:cubicBezTo>
                <a:lnTo>
                  <a:pt x="24066" y="1589"/>
                </a:lnTo>
                <a:cubicBezTo>
                  <a:pt x="24067" y="1589"/>
                  <a:pt x="24069" y="1589"/>
                  <a:pt x="24070" y="1589"/>
                </a:cubicBezTo>
                <a:cubicBezTo>
                  <a:pt x="24093" y="1589"/>
                  <a:pt x="24117" y="1581"/>
                  <a:pt x="24142" y="1563"/>
                </a:cubicBezTo>
                <a:cubicBezTo>
                  <a:pt x="24293" y="1450"/>
                  <a:pt x="24375" y="1284"/>
                  <a:pt x="24372" y="1087"/>
                </a:cubicBezTo>
                <a:cubicBezTo>
                  <a:pt x="24363" y="604"/>
                  <a:pt x="23972" y="329"/>
                  <a:pt x="23550" y="297"/>
                </a:cubicBezTo>
                <a:cubicBezTo>
                  <a:pt x="23516" y="295"/>
                  <a:pt x="23481" y="294"/>
                  <a:pt x="23447" y="294"/>
                </a:cubicBezTo>
                <a:cubicBezTo>
                  <a:pt x="23214" y="294"/>
                  <a:pt x="22979" y="345"/>
                  <a:pt x="22750" y="383"/>
                </a:cubicBezTo>
                <a:cubicBezTo>
                  <a:pt x="22445" y="434"/>
                  <a:pt x="22139" y="481"/>
                  <a:pt x="21832" y="525"/>
                </a:cubicBezTo>
                <a:cubicBezTo>
                  <a:pt x="20628" y="695"/>
                  <a:pt x="19418" y="810"/>
                  <a:pt x="18207" y="888"/>
                </a:cubicBezTo>
                <a:cubicBezTo>
                  <a:pt x="15785" y="1046"/>
                  <a:pt x="13357" y="1063"/>
                  <a:pt x="10931" y="1083"/>
                </a:cubicBezTo>
                <a:cubicBezTo>
                  <a:pt x="10571" y="1086"/>
                  <a:pt x="10211" y="1088"/>
                  <a:pt x="9850" y="1088"/>
                </a:cubicBezTo>
                <a:cubicBezTo>
                  <a:pt x="7886" y="1088"/>
                  <a:pt x="5913" y="1021"/>
                  <a:pt x="3986" y="601"/>
                </a:cubicBezTo>
                <a:cubicBezTo>
                  <a:pt x="3423" y="479"/>
                  <a:pt x="2865" y="326"/>
                  <a:pt x="2319" y="138"/>
                </a:cubicBezTo>
                <a:cubicBezTo>
                  <a:pt x="2135" y="75"/>
                  <a:pt x="1944" y="0"/>
                  <a:pt x="1749"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21"/>
          <p:cNvSpPr txBox="1">
            <a:spLocks noGrp="1"/>
          </p:cNvSpPr>
          <p:nvPr>
            <p:ph type="title"/>
          </p:nvPr>
        </p:nvSpPr>
        <p:spPr>
          <a:xfrm>
            <a:off x="2715675" y="758952"/>
            <a:ext cx="37125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grpSp>
        <p:nvGrpSpPr>
          <p:cNvPr id="555" name="Google Shape;555;p21"/>
          <p:cNvGrpSpPr/>
          <p:nvPr/>
        </p:nvGrpSpPr>
        <p:grpSpPr>
          <a:xfrm rot="-9900006">
            <a:off x="7397923" y="4623752"/>
            <a:ext cx="454166" cy="411416"/>
            <a:chOff x="1640475" y="1197075"/>
            <a:chExt cx="55475" cy="50250"/>
          </a:xfrm>
        </p:grpSpPr>
        <p:sp>
          <p:nvSpPr>
            <p:cNvPr id="556" name="Google Shape;556;p21"/>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21"/>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21"/>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9" name="Google Shape;559;p21"/>
          <p:cNvGrpSpPr/>
          <p:nvPr/>
        </p:nvGrpSpPr>
        <p:grpSpPr>
          <a:xfrm rot="10034023">
            <a:off x="204355" y="3167783"/>
            <a:ext cx="279616" cy="253294"/>
            <a:chOff x="1640475" y="1197075"/>
            <a:chExt cx="55475" cy="50250"/>
          </a:xfrm>
        </p:grpSpPr>
        <p:sp>
          <p:nvSpPr>
            <p:cNvPr id="560" name="Google Shape;560;p21"/>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21"/>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21"/>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63" name="Google Shape;563;p21"/>
          <p:cNvSpPr/>
          <p:nvPr/>
        </p:nvSpPr>
        <p:spPr>
          <a:xfrm rot="9113192" flipH="1">
            <a:off x="4846575" y="208112"/>
            <a:ext cx="695049" cy="162825"/>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21"/>
          <p:cNvSpPr/>
          <p:nvPr/>
        </p:nvSpPr>
        <p:spPr>
          <a:xfrm rot="-10799883" flipH="1">
            <a:off x="316584" y="4664948"/>
            <a:ext cx="545177" cy="12771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65" name="Google Shape;565;p21"/>
          <p:cNvGrpSpPr/>
          <p:nvPr/>
        </p:nvGrpSpPr>
        <p:grpSpPr>
          <a:xfrm rot="6324483">
            <a:off x="1105449" y="286808"/>
            <a:ext cx="197770" cy="213810"/>
            <a:chOff x="1640475" y="1197075"/>
            <a:chExt cx="55475" cy="50250"/>
          </a:xfrm>
        </p:grpSpPr>
        <p:sp>
          <p:nvSpPr>
            <p:cNvPr id="566" name="Google Shape;566;p21"/>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21"/>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21"/>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69" name="Google Shape;569;p21"/>
          <p:cNvSpPr/>
          <p:nvPr/>
        </p:nvSpPr>
        <p:spPr>
          <a:xfrm rot="10800000">
            <a:off x="6676775" y="-33387"/>
            <a:ext cx="1167574" cy="854200"/>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21"/>
          <p:cNvSpPr/>
          <p:nvPr/>
        </p:nvSpPr>
        <p:spPr>
          <a:xfrm rot="-10431843">
            <a:off x="-54140" y="-118627"/>
            <a:ext cx="520982" cy="816289"/>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71" name="Google Shape;571;p21"/>
          <p:cNvGrpSpPr/>
          <p:nvPr/>
        </p:nvGrpSpPr>
        <p:grpSpPr>
          <a:xfrm rot="10034065">
            <a:off x="8591019" y="2090883"/>
            <a:ext cx="221762" cy="200885"/>
            <a:chOff x="1640475" y="1197075"/>
            <a:chExt cx="55475" cy="50250"/>
          </a:xfrm>
        </p:grpSpPr>
        <p:sp>
          <p:nvSpPr>
            <p:cNvPr id="572" name="Google Shape;572;p21"/>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21"/>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21"/>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only 2">
  <p:cSld name="SECTION_HEADER_1_1_1_1">
    <p:spTree>
      <p:nvGrpSpPr>
        <p:cNvPr id="1" name="Shape 575"/>
        <p:cNvGrpSpPr/>
        <p:nvPr/>
      </p:nvGrpSpPr>
      <p:grpSpPr>
        <a:xfrm>
          <a:off x="0" y="0"/>
          <a:ext cx="0" cy="0"/>
          <a:chOff x="0" y="0"/>
          <a:chExt cx="0" cy="0"/>
        </a:xfrm>
      </p:grpSpPr>
      <p:sp>
        <p:nvSpPr>
          <p:cNvPr id="576" name="Google Shape;576;p22"/>
          <p:cNvSpPr/>
          <p:nvPr/>
        </p:nvSpPr>
        <p:spPr>
          <a:xfrm>
            <a:off x="5726076" y="4091973"/>
            <a:ext cx="3570338" cy="1157559"/>
          </a:xfrm>
          <a:custGeom>
            <a:avLst/>
            <a:gdLst/>
            <a:ahLst/>
            <a:cxnLst/>
            <a:rect l="l" t="t" r="r" b="b"/>
            <a:pathLst>
              <a:path w="21862" h="7088" extrusionOk="0">
                <a:moveTo>
                  <a:pt x="20392" y="0"/>
                </a:moveTo>
                <a:cubicBezTo>
                  <a:pt x="19697" y="0"/>
                  <a:pt x="19010" y="139"/>
                  <a:pt x="18446" y="437"/>
                </a:cubicBezTo>
                <a:cubicBezTo>
                  <a:pt x="17368" y="1003"/>
                  <a:pt x="16913" y="1997"/>
                  <a:pt x="16387" y="2893"/>
                </a:cubicBezTo>
                <a:cubicBezTo>
                  <a:pt x="15861" y="3789"/>
                  <a:pt x="15050" y="4733"/>
                  <a:pt x="13753" y="4924"/>
                </a:cubicBezTo>
                <a:cubicBezTo>
                  <a:pt x="13587" y="4948"/>
                  <a:pt x="13420" y="4959"/>
                  <a:pt x="13253" y="4959"/>
                </a:cubicBezTo>
                <a:cubicBezTo>
                  <a:pt x="12545" y="4959"/>
                  <a:pt x="11838" y="4765"/>
                  <a:pt x="11156" y="4596"/>
                </a:cubicBezTo>
                <a:cubicBezTo>
                  <a:pt x="10391" y="4408"/>
                  <a:pt x="9551" y="4258"/>
                  <a:pt x="8748" y="4258"/>
                </a:cubicBezTo>
                <a:cubicBezTo>
                  <a:pt x="8042" y="4258"/>
                  <a:pt x="7365" y="4373"/>
                  <a:pt x="6793" y="4680"/>
                </a:cubicBezTo>
                <a:cubicBezTo>
                  <a:pt x="5978" y="5117"/>
                  <a:pt x="5461" y="5904"/>
                  <a:pt x="4593" y="6207"/>
                </a:cubicBezTo>
                <a:cubicBezTo>
                  <a:pt x="4569" y="6215"/>
                  <a:pt x="4545" y="6224"/>
                  <a:pt x="4519" y="6231"/>
                </a:cubicBezTo>
                <a:cubicBezTo>
                  <a:pt x="4407" y="6267"/>
                  <a:pt x="4286" y="6293"/>
                  <a:pt x="4160" y="6310"/>
                </a:cubicBezTo>
                <a:cubicBezTo>
                  <a:pt x="4052" y="6325"/>
                  <a:pt x="3944" y="6331"/>
                  <a:pt x="3836" y="6331"/>
                </a:cubicBezTo>
                <a:cubicBezTo>
                  <a:pt x="3306" y="6331"/>
                  <a:pt x="2774" y="6185"/>
                  <a:pt x="2236" y="6169"/>
                </a:cubicBezTo>
                <a:cubicBezTo>
                  <a:pt x="2205" y="6168"/>
                  <a:pt x="2173" y="6167"/>
                  <a:pt x="2142" y="6167"/>
                </a:cubicBezTo>
                <a:cubicBezTo>
                  <a:pt x="1432" y="6167"/>
                  <a:pt x="726" y="6406"/>
                  <a:pt x="265" y="6805"/>
                </a:cubicBezTo>
                <a:cubicBezTo>
                  <a:pt x="165" y="6893"/>
                  <a:pt x="77" y="6988"/>
                  <a:pt x="1" y="7088"/>
                </a:cubicBezTo>
                <a:lnTo>
                  <a:pt x="21862" y="7088"/>
                </a:lnTo>
                <a:lnTo>
                  <a:pt x="21862" y="210"/>
                </a:lnTo>
                <a:cubicBezTo>
                  <a:pt x="21397" y="73"/>
                  <a:pt x="20892" y="0"/>
                  <a:pt x="20392"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22"/>
          <p:cNvSpPr/>
          <p:nvPr/>
        </p:nvSpPr>
        <p:spPr>
          <a:xfrm>
            <a:off x="-59308" y="-102238"/>
            <a:ext cx="2148376" cy="1054346"/>
          </a:xfrm>
          <a:custGeom>
            <a:avLst/>
            <a:gdLst/>
            <a:ahLst/>
            <a:cxnLst/>
            <a:rect l="l" t="t" r="r" b="b"/>
            <a:pathLst>
              <a:path w="13155" h="6456" extrusionOk="0">
                <a:moveTo>
                  <a:pt x="1821" y="0"/>
                </a:moveTo>
                <a:lnTo>
                  <a:pt x="1821" y="3"/>
                </a:lnTo>
                <a:lnTo>
                  <a:pt x="0" y="4"/>
                </a:lnTo>
                <a:lnTo>
                  <a:pt x="0" y="222"/>
                </a:lnTo>
                <a:lnTo>
                  <a:pt x="0" y="1236"/>
                </a:lnTo>
                <a:lnTo>
                  <a:pt x="0" y="2358"/>
                </a:lnTo>
                <a:lnTo>
                  <a:pt x="1" y="3370"/>
                </a:lnTo>
                <a:lnTo>
                  <a:pt x="1" y="4493"/>
                </a:lnTo>
                <a:lnTo>
                  <a:pt x="1" y="5504"/>
                </a:lnTo>
                <a:lnTo>
                  <a:pt x="1" y="6178"/>
                </a:lnTo>
                <a:cubicBezTo>
                  <a:pt x="369" y="6349"/>
                  <a:pt x="770" y="6456"/>
                  <a:pt x="1177" y="6456"/>
                </a:cubicBezTo>
                <a:cubicBezTo>
                  <a:pt x="1363" y="6456"/>
                  <a:pt x="1550" y="6434"/>
                  <a:pt x="1736" y="6385"/>
                </a:cubicBezTo>
                <a:cubicBezTo>
                  <a:pt x="1764" y="6378"/>
                  <a:pt x="1794" y="6370"/>
                  <a:pt x="1822" y="6361"/>
                </a:cubicBezTo>
                <a:cubicBezTo>
                  <a:pt x="1843" y="6355"/>
                  <a:pt x="1862" y="6348"/>
                  <a:pt x="1882" y="6342"/>
                </a:cubicBezTo>
                <a:cubicBezTo>
                  <a:pt x="2342" y="6188"/>
                  <a:pt x="2719" y="5901"/>
                  <a:pt x="3050" y="5558"/>
                </a:cubicBezTo>
                <a:cubicBezTo>
                  <a:pt x="3068" y="5540"/>
                  <a:pt x="3085" y="5522"/>
                  <a:pt x="3102" y="5503"/>
                </a:cubicBezTo>
                <a:cubicBezTo>
                  <a:pt x="3398" y="5189"/>
                  <a:pt x="3657" y="4831"/>
                  <a:pt x="3908" y="4490"/>
                </a:cubicBezTo>
                <a:cubicBezTo>
                  <a:pt x="3908" y="4490"/>
                  <a:pt x="3909" y="4490"/>
                  <a:pt x="3909" y="4489"/>
                </a:cubicBezTo>
                <a:cubicBezTo>
                  <a:pt x="3923" y="4471"/>
                  <a:pt x="3936" y="4455"/>
                  <a:pt x="3949" y="4436"/>
                </a:cubicBezTo>
                <a:cubicBezTo>
                  <a:pt x="4217" y="4078"/>
                  <a:pt x="4522" y="3714"/>
                  <a:pt x="4875" y="3424"/>
                </a:cubicBezTo>
                <a:cubicBezTo>
                  <a:pt x="4897" y="3405"/>
                  <a:pt x="4919" y="3387"/>
                  <a:pt x="4942" y="3369"/>
                </a:cubicBezTo>
                <a:cubicBezTo>
                  <a:pt x="5319" y="3071"/>
                  <a:pt x="5750" y="2859"/>
                  <a:pt x="6248" y="2826"/>
                </a:cubicBezTo>
                <a:cubicBezTo>
                  <a:pt x="6296" y="2822"/>
                  <a:pt x="6344" y="2821"/>
                  <a:pt x="6391" y="2821"/>
                </a:cubicBezTo>
                <a:cubicBezTo>
                  <a:pt x="7025" y="2821"/>
                  <a:pt x="7616" y="3105"/>
                  <a:pt x="8200" y="3368"/>
                </a:cubicBezTo>
                <a:cubicBezTo>
                  <a:pt x="8240" y="3387"/>
                  <a:pt x="8281" y="3405"/>
                  <a:pt x="8323" y="3423"/>
                </a:cubicBezTo>
                <a:cubicBezTo>
                  <a:pt x="8382" y="3449"/>
                  <a:pt x="8442" y="3475"/>
                  <a:pt x="8501" y="3501"/>
                </a:cubicBezTo>
                <a:cubicBezTo>
                  <a:pt x="9052" y="3734"/>
                  <a:pt x="9659" y="3908"/>
                  <a:pt x="10259" y="3908"/>
                </a:cubicBezTo>
                <a:cubicBezTo>
                  <a:pt x="10487" y="3908"/>
                  <a:pt x="10715" y="3882"/>
                  <a:pt x="10937" y="3826"/>
                </a:cubicBezTo>
                <a:cubicBezTo>
                  <a:pt x="11253" y="3746"/>
                  <a:pt x="11547" y="3604"/>
                  <a:pt x="11810" y="3423"/>
                </a:cubicBezTo>
                <a:cubicBezTo>
                  <a:pt x="11835" y="3405"/>
                  <a:pt x="11861" y="3387"/>
                  <a:pt x="11886" y="3368"/>
                </a:cubicBezTo>
                <a:cubicBezTo>
                  <a:pt x="11986" y="3295"/>
                  <a:pt x="12081" y="3217"/>
                  <a:pt x="12169" y="3134"/>
                </a:cubicBezTo>
                <a:cubicBezTo>
                  <a:pt x="12416" y="2906"/>
                  <a:pt x="12624" y="2641"/>
                  <a:pt x="12783" y="2355"/>
                </a:cubicBezTo>
                <a:cubicBezTo>
                  <a:pt x="12794" y="2337"/>
                  <a:pt x="12805" y="2319"/>
                  <a:pt x="12814" y="2300"/>
                </a:cubicBezTo>
                <a:cubicBezTo>
                  <a:pt x="12983" y="1983"/>
                  <a:pt x="13095" y="1639"/>
                  <a:pt x="13135" y="1287"/>
                </a:cubicBezTo>
                <a:cubicBezTo>
                  <a:pt x="13137" y="1269"/>
                  <a:pt x="13139" y="1251"/>
                  <a:pt x="13141" y="1232"/>
                </a:cubicBezTo>
                <a:cubicBezTo>
                  <a:pt x="13152" y="1109"/>
                  <a:pt x="13155" y="984"/>
                  <a:pt x="13149" y="860"/>
                </a:cubicBezTo>
                <a:cubicBezTo>
                  <a:pt x="13137" y="644"/>
                  <a:pt x="13096" y="428"/>
                  <a:pt x="13028" y="222"/>
                </a:cubicBezTo>
                <a:cubicBezTo>
                  <a:pt x="13023" y="204"/>
                  <a:pt x="13017" y="185"/>
                  <a:pt x="13010" y="167"/>
                </a:cubicBezTo>
                <a:cubicBezTo>
                  <a:pt x="12991" y="111"/>
                  <a:pt x="12969" y="56"/>
                  <a:pt x="12946" y="1"/>
                </a:cubicBezTo>
                <a:lnTo>
                  <a:pt x="1880" y="3"/>
                </a:lnTo>
                <a:lnTo>
                  <a:pt x="1880" y="0"/>
                </a:ln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22"/>
          <p:cNvSpPr/>
          <p:nvPr/>
        </p:nvSpPr>
        <p:spPr>
          <a:xfrm>
            <a:off x="4901501" y="-265225"/>
            <a:ext cx="4711729" cy="1588867"/>
          </a:xfrm>
          <a:custGeom>
            <a:avLst/>
            <a:gdLst/>
            <a:ahLst/>
            <a:cxnLst/>
            <a:rect l="l" t="t" r="r" b="b"/>
            <a:pathLst>
              <a:path w="28851" h="9729" extrusionOk="0">
                <a:moveTo>
                  <a:pt x="943" y="0"/>
                </a:moveTo>
                <a:cubicBezTo>
                  <a:pt x="631" y="0"/>
                  <a:pt x="337" y="87"/>
                  <a:pt x="179" y="380"/>
                </a:cubicBezTo>
                <a:cubicBezTo>
                  <a:pt x="1" y="711"/>
                  <a:pt x="78" y="1189"/>
                  <a:pt x="451" y="1303"/>
                </a:cubicBezTo>
                <a:cubicBezTo>
                  <a:pt x="355" y="2313"/>
                  <a:pt x="452" y="3522"/>
                  <a:pt x="1499" y="3989"/>
                </a:cubicBezTo>
                <a:cubicBezTo>
                  <a:pt x="1785" y="4117"/>
                  <a:pt x="2088" y="4165"/>
                  <a:pt x="2396" y="4165"/>
                </a:cubicBezTo>
                <a:cubicBezTo>
                  <a:pt x="3000" y="4165"/>
                  <a:pt x="3625" y="3981"/>
                  <a:pt x="4188" y="3848"/>
                </a:cubicBezTo>
                <a:cubicBezTo>
                  <a:pt x="4624" y="3745"/>
                  <a:pt x="5112" y="3633"/>
                  <a:pt x="5582" y="3633"/>
                </a:cubicBezTo>
                <a:cubicBezTo>
                  <a:pt x="6044" y="3633"/>
                  <a:pt x="6489" y="3741"/>
                  <a:pt x="6852" y="4069"/>
                </a:cubicBezTo>
                <a:cubicBezTo>
                  <a:pt x="7560" y="4711"/>
                  <a:pt x="7722" y="5737"/>
                  <a:pt x="8257" y="6500"/>
                </a:cubicBezTo>
                <a:cubicBezTo>
                  <a:pt x="8521" y="6876"/>
                  <a:pt x="8874" y="7178"/>
                  <a:pt x="9322" y="7300"/>
                </a:cubicBezTo>
                <a:cubicBezTo>
                  <a:pt x="9482" y="7344"/>
                  <a:pt x="9645" y="7363"/>
                  <a:pt x="9808" y="7363"/>
                </a:cubicBezTo>
                <a:cubicBezTo>
                  <a:pt x="10078" y="7363"/>
                  <a:pt x="10348" y="7310"/>
                  <a:pt x="10606" y="7231"/>
                </a:cubicBezTo>
                <a:cubicBezTo>
                  <a:pt x="11498" y="6959"/>
                  <a:pt x="12280" y="6380"/>
                  <a:pt x="13194" y="6184"/>
                </a:cubicBezTo>
                <a:cubicBezTo>
                  <a:pt x="13322" y="6156"/>
                  <a:pt x="13450" y="6141"/>
                  <a:pt x="13577" y="6141"/>
                </a:cubicBezTo>
                <a:cubicBezTo>
                  <a:pt x="13849" y="6141"/>
                  <a:pt x="14113" y="6211"/>
                  <a:pt x="14347" y="6376"/>
                </a:cubicBezTo>
                <a:cubicBezTo>
                  <a:pt x="14724" y="6643"/>
                  <a:pt x="14907" y="7097"/>
                  <a:pt x="15047" y="7521"/>
                </a:cubicBezTo>
                <a:cubicBezTo>
                  <a:pt x="15341" y="8400"/>
                  <a:pt x="15592" y="9554"/>
                  <a:pt x="16688" y="9709"/>
                </a:cubicBezTo>
                <a:cubicBezTo>
                  <a:pt x="16781" y="9722"/>
                  <a:pt x="16872" y="9728"/>
                  <a:pt x="16961" y="9728"/>
                </a:cubicBezTo>
                <a:cubicBezTo>
                  <a:pt x="18160" y="9728"/>
                  <a:pt x="18967" y="8588"/>
                  <a:pt x="19887" y="7966"/>
                </a:cubicBezTo>
                <a:cubicBezTo>
                  <a:pt x="20301" y="7685"/>
                  <a:pt x="20755" y="7537"/>
                  <a:pt x="21232" y="7537"/>
                </a:cubicBezTo>
                <a:cubicBezTo>
                  <a:pt x="21401" y="7537"/>
                  <a:pt x="21572" y="7556"/>
                  <a:pt x="21746" y="7593"/>
                </a:cubicBezTo>
                <a:cubicBezTo>
                  <a:pt x="22408" y="7736"/>
                  <a:pt x="23015" y="8087"/>
                  <a:pt x="23550" y="8494"/>
                </a:cubicBezTo>
                <a:cubicBezTo>
                  <a:pt x="24053" y="8876"/>
                  <a:pt x="24539" y="9361"/>
                  <a:pt x="25189" y="9466"/>
                </a:cubicBezTo>
                <a:cubicBezTo>
                  <a:pt x="25284" y="9481"/>
                  <a:pt x="25378" y="9489"/>
                  <a:pt x="25473" y="9489"/>
                </a:cubicBezTo>
                <a:cubicBezTo>
                  <a:pt x="26024" y="9489"/>
                  <a:pt x="26554" y="9240"/>
                  <a:pt x="26991" y="8910"/>
                </a:cubicBezTo>
                <a:cubicBezTo>
                  <a:pt x="27838" y="8271"/>
                  <a:pt x="28376" y="7319"/>
                  <a:pt x="28611" y="6292"/>
                </a:cubicBezTo>
                <a:cubicBezTo>
                  <a:pt x="28851" y="5239"/>
                  <a:pt x="28800" y="4124"/>
                  <a:pt x="28525" y="3084"/>
                </a:cubicBezTo>
                <a:cubicBezTo>
                  <a:pt x="28226" y="1958"/>
                  <a:pt x="27654" y="694"/>
                  <a:pt x="26488" y="261"/>
                </a:cubicBezTo>
                <a:cubicBezTo>
                  <a:pt x="26074" y="106"/>
                  <a:pt x="25631" y="64"/>
                  <a:pt x="25188" y="64"/>
                </a:cubicBezTo>
                <a:cubicBezTo>
                  <a:pt x="24971" y="64"/>
                  <a:pt x="24753" y="74"/>
                  <a:pt x="24540" y="86"/>
                </a:cubicBezTo>
                <a:cubicBezTo>
                  <a:pt x="23776" y="131"/>
                  <a:pt x="23013" y="188"/>
                  <a:pt x="22250" y="248"/>
                </a:cubicBezTo>
                <a:cubicBezTo>
                  <a:pt x="20720" y="367"/>
                  <a:pt x="19190" y="503"/>
                  <a:pt x="17661" y="628"/>
                </a:cubicBezTo>
                <a:cubicBezTo>
                  <a:pt x="15187" y="828"/>
                  <a:pt x="12704" y="996"/>
                  <a:pt x="10221" y="996"/>
                </a:cubicBezTo>
                <a:cubicBezTo>
                  <a:pt x="9649" y="996"/>
                  <a:pt x="9077" y="987"/>
                  <a:pt x="8505" y="967"/>
                </a:cubicBezTo>
                <a:cubicBezTo>
                  <a:pt x="6985" y="916"/>
                  <a:pt x="5467" y="790"/>
                  <a:pt x="3966" y="555"/>
                </a:cubicBezTo>
                <a:cubicBezTo>
                  <a:pt x="3209" y="436"/>
                  <a:pt x="2459" y="290"/>
                  <a:pt x="1714" y="116"/>
                </a:cubicBezTo>
                <a:cubicBezTo>
                  <a:pt x="1493" y="64"/>
                  <a:pt x="1211" y="0"/>
                  <a:pt x="943"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22"/>
          <p:cNvSpPr/>
          <p:nvPr/>
        </p:nvSpPr>
        <p:spPr>
          <a:xfrm>
            <a:off x="-469225" y="2180388"/>
            <a:ext cx="2390568" cy="3410945"/>
          </a:xfrm>
          <a:custGeom>
            <a:avLst/>
            <a:gdLst/>
            <a:ahLst/>
            <a:cxnLst/>
            <a:rect l="l" t="t" r="r" b="b"/>
            <a:pathLst>
              <a:path w="14638" h="20886" extrusionOk="0">
                <a:moveTo>
                  <a:pt x="3191" y="1"/>
                </a:moveTo>
                <a:cubicBezTo>
                  <a:pt x="2885" y="1"/>
                  <a:pt x="2576" y="81"/>
                  <a:pt x="2295" y="191"/>
                </a:cubicBezTo>
                <a:cubicBezTo>
                  <a:pt x="1899" y="349"/>
                  <a:pt x="1532" y="564"/>
                  <a:pt x="1185" y="809"/>
                </a:cubicBezTo>
                <a:cubicBezTo>
                  <a:pt x="1218" y="721"/>
                  <a:pt x="1252" y="633"/>
                  <a:pt x="1287" y="547"/>
                </a:cubicBezTo>
                <a:cubicBezTo>
                  <a:pt x="1332" y="438"/>
                  <a:pt x="1242" y="367"/>
                  <a:pt x="1149" y="367"/>
                </a:cubicBezTo>
                <a:cubicBezTo>
                  <a:pt x="1089" y="367"/>
                  <a:pt x="1027" y="397"/>
                  <a:pt x="998" y="467"/>
                </a:cubicBezTo>
                <a:cubicBezTo>
                  <a:pt x="147" y="2564"/>
                  <a:pt x="0" y="4857"/>
                  <a:pt x="71" y="7096"/>
                </a:cubicBezTo>
                <a:cubicBezTo>
                  <a:pt x="107" y="8264"/>
                  <a:pt x="200" y="9428"/>
                  <a:pt x="285" y="10592"/>
                </a:cubicBezTo>
                <a:cubicBezTo>
                  <a:pt x="378" y="11838"/>
                  <a:pt x="471" y="13083"/>
                  <a:pt x="565" y="14328"/>
                </a:cubicBezTo>
                <a:cubicBezTo>
                  <a:pt x="660" y="15573"/>
                  <a:pt x="755" y="16818"/>
                  <a:pt x="852" y="18063"/>
                </a:cubicBezTo>
                <a:cubicBezTo>
                  <a:pt x="895" y="18617"/>
                  <a:pt x="909" y="19183"/>
                  <a:pt x="997" y="19731"/>
                </a:cubicBezTo>
                <a:cubicBezTo>
                  <a:pt x="1063" y="20137"/>
                  <a:pt x="1227" y="20580"/>
                  <a:pt x="1623" y="20768"/>
                </a:cubicBezTo>
                <a:cubicBezTo>
                  <a:pt x="1853" y="20878"/>
                  <a:pt x="2108" y="20885"/>
                  <a:pt x="2359" y="20885"/>
                </a:cubicBezTo>
                <a:cubicBezTo>
                  <a:pt x="2678" y="20885"/>
                  <a:pt x="2997" y="20884"/>
                  <a:pt x="3315" y="20883"/>
                </a:cubicBezTo>
                <a:cubicBezTo>
                  <a:pt x="3934" y="20882"/>
                  <a:pt x="4551" y="20881"/>
                  <a:pt x="5168" y="20880"/>
                </a:cubicBezTo>
                <a:cubicBezTo>
                  <a:pt x="6413" y="20878"/>
                  <a:pt x="7658" y="20875"/>
                  <a:pt x="8904" y="20873"/>
                </a:cubicBezTo>
                <a:cubicBezTo>
                  <a:pt x="8946" y="20873"/>
                  <a:pt x="8987" y="20873"/>
                  <a:pt x="9029" y="20873"/>
                </a:cubicBezTo>
                <a:cubicBezTo>
                  <a:pt x="9733" y="20873"/>
                  <a:pt x="10440" y="20882"/>
                  <a:pt x="11147" y="20882"/>
                </a:cubicBezTo>
                <a:cubicBezTo>
                  <a:pt x="11621" y="20882"/>
                  <a:pt x="12096" y="20878"/>
                  <a:pt x="12569" y="20863"/>
                </a:cubicBezTo>
                <a:cubicBezTo>
                  <a:pt x="13054" y="20848"/>
                  <a:pt x="13560" y="20768"/>
                  <a:pt x="13928" y="20425"/>
                </a:cubicBezTo>
                <a:cubicBezTo>
                  <a:pt x="14266" y="20112"/>
                  <a:pt x="14409" y="19650"/>
                  <a:pt x="14479" y="19208"/>
                </a:cubicBezTo>
                <a:cubicBezTo>
                  <a:pt x="14615" y="18346"/>
                  <a:pt x="14637" y="17435"/>
                  <a:pt x="14556" y="16567"/>
                </a:cubicBezTo>
                <a:cubicBezTo>
                  <a:pt x="14480" y="15744"/>
                  <a:pt x="14290" y="14898"/>
                  <a:pt x="13827" y="14200"/>
                </a:cubicBezTo>
                <a:cubicBezTo>
                  <a:pt x="13606" y="13867"/>
                  <a:pt x="13329" y="13578"/>
                  <a:pt x="13000" y="13350"/>
                </a:cubicBezTo>
                <a:cubicBezTo>
                  <a:pt x="12618" y="13086"/>
                  <a:pt x="12175" y="12928"/>
                  <a:pt x="11727" y="12811"/>
                </a:cubicBezTo>
                <a:cubicBezTo>
                  <a:pt x="10841" y="12580"/>
                  <a:pt x="9808" y="12500"/>
                  <a:pt x="9119" y="11827"/>
                </a:cubicBezTo>
                <a:cubicBezTo>
                  <a:pt x="8381" y="11106"/>
                  <a:pt x="8246" y="10000"/>
                  <a:pt x="8306" y="9020"/>
                </a:cubicBezTo>
                <a:cubicBezTo>
                  <a:pt x="8344" y="8404"/>
                  <a:pt x="8449" y="7795"/>
                  <a:pt x="8518" y="7181"/>
                </a:cubicBezTo>
                <a:cubicBezTo>
                  <a:pt x="8574" y="6676"/>
                  <a:pt x="8621" y="6136"/>
                  <a:pt x="8417" y="5654"/>
                </a:cubicBezTo>
                <a:cubicBezTo>
                  <a:pt x="7771" y="4140"/>
                  <a:pt x="5341" y="4868"/>
                  <a:pt x="4856" y="3246"/>
                </a:cubicBezTo>
                <a:cubicBezTo>
                  <a:pt x="4619" y="2457"/>
                  <a:pt x="4843" y="1582"/>
                  <a:pt x="4492" y="818"/>
                </a:cubicBezTo>
                <a:cubicBezTo>
                  <a:pt x="4321" y="450"/>
                  <a:pt x="3993" y="161"/>
                  <a:pt x="3598" y="53"/>
                </a:cubicBezTo>
                <a:cubicBezTo>
                  <a:pt x="3465" y="17"/>
                  <a:pt x="3328" y="1"/>
                  <a:pt x="3191"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22"/>
          <p:cNvSpPr txBox="1">
            <a:spLocks noGrp="1"/>
          </p:cNvSpPr>
          <p:nvPr>
            <p:ph type="title"/>
          </p:nvPr>
        </p:nvSpPr>
        <p:spPr>
          <a:xfrm>
            <a:off x="3305550" y="758952"/>
            <a:ext cx="25329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grpSp>
        <p:nvGrpSpPr>
          <p:cNvPr id="581" name="Google Shape;581;p22"/>
          <p:cNvGrpSpPr/>
          <p:nvPr/>
        </p:nvGrpSpPr>
        <p:grpSpPr>
          <a:xfrm>
            <a:off x="8468128" y="4269006"/>
            <a:ext cx="334498" cy="303002"/>
            <a:chOff x="1640475" y="1197075"/>
            <a:chExt cx="55475" cy="50250"/>
          </a:xfrm>
        </p:grpSpPr>
        <p:sp>
          <p:nvSpPr>
            <p:cNvPr id="582" name="Google Shape;582;p2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2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2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5" name="Google Shape;585;p22"/>
          <p:cNvGrpSpPr/>
          <p:nvPr/>
        </p:nvGrpSpPr>
        <p:grpSpPr>
          <a:xfrm rot="-900055">
            <a:off x="7309384" y="441644"/>
            <a:ext cx="215934" cy="195605"/>
            <a:chOff x="1640475" y="1197075"/>
            <a:chExt cx="55475" cy="50250"/>
          </a:xfrm>
        </p:grpSpPr>
        <p:sp>
          <p:nvSpPr>
            <p:cNvPr id="586" name="Google Shape;586;p2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2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2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89" name="Google Shape;589;p22"/>
          <p:cNvSpPr/>
          <p:nvPr/>
        </p:nvSpPr>
        <p:spPr>
          <a:xfrm rot="-597364">
            <a:off x="8063728" y="362773"/>
            <a:ext cx="889045" cy="208282"/>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90" name="Google Shape;590;p22"/>
          <p:cNvGrpSpPr/>
          <p:nvPr/>
        </p:nvGrpSpPr>
        <p:grpSpPr>
          <a:xfrm rot="6300033">
            <a:off x="791192" y="4293414"/>
            <a:ext cx="244638" cy="221601"/>
            <a:chOff x="1640475" y="1197075"/>
            <a:chExt cx="55475" cy="50250"/>
          </a:xfrm>
        </p:grpSpPr>
        <p:sp>
          <p:nvSpPr>
            <p:cNvPr id="591" name="Google Shape;591;p2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2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2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4" name="Google Shape;594;p22"/>
          <p:cNvGrpSpPr/>
          <p:nvPr/>
        </p:nvGrpSpPr>
        <p:grpSpPr>
          <a:xfrm rot="-5400136">
            <a:off x="965669" y="276383"/>
            <a:ext cx="420678" cy="381051"/>
            <a:chOff x="1640475" y="1197075"/>
            <a:chExt cx="55475" cy="50250"/>
          </a:xfrm>
        </p:grpSpPr>
        <p:sp>
          <p:nvSpPr>
            <p:cNvPr id="595" name="Google Shape;595;p2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2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2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98" name="Google Shape;598;p22"/>
          <p:cNvSpPr/>
          <p:nvPr/>
        </p:nvSpPr>
        <p:spPr>
          <a:xfrm rot="899834">
            <a:off x="1279450" y="4731447"/>
            <a:ext cx="974747" cy="228375"/>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22"/>
          <p:cNvSpPr/>
          <p:nvPr/>
        </p:nvSpPr>
        <p:spPr>
          <a:xfrm rot="-6300069" flipH="1">
            <a:off x="88991" y="506327"/>
            <a:ext cx="510483" cy="754763"/>
          </a:xfrm>
          <a:custGeom>
            <a:avLst/>
            <a:gdLst/>
            <a:ahLst/>
            <a:cxnLst/>
            <a:rect l="l" t="t" r="r" b="b"/>
            <a:pathLst>
              <a:path w="10628" h="15713" extrusionOk="0">
                <a:moveTo>
                  <a:pt x="9154" y="0"/>
                </a:moveTo>
                <a:cubicBezTo>
                  <a:pt x="9141" y="0"/>
                  <a:pt x="9128" y="5"/>
                  <a:pt x="9118" y="14"/>
                </a:cubicBezTo>
                <a:cubicBezTo>
                  <a:pt x="9094" y="34"/>
                  <a:pt x="9092" y="69"/>
                  <a:pt x="9112" y="93"/>
                </a:cubicBezTo>
                <a:cubicBezTo>
                  <a:pt x="9278" y="281"/>
                  <a:pt x="9433" y="486"/>
                  <a:pt x="9574" y="703"/>
                </a:cubicBezTo>
                <a:cubicBezTo>
                  <a:pt x="9585" y="719"/>
                  <a:pt x="9602" y="727"/>
                  <a:pt x="9620" y="727"/>
                </a:cubicBezTo>
                <a:cubicBezTo>
                  <a:pt x="9631" y="727"/>
                  <a:pt x="9641" y="725"/>
                  <a:pt x="9651" y="719"/>
                </a:cubicBezTo>
                <a:cubicBezTo>
                  <a:pt x="9677" y="703"/>
                  <a:pt x="9684" y="668"/>
                  <a:pt x="9667" y="642"/>
                </a:cubicBezTo>
                <a:cubicBezTo>
                  <a:pt x="9524" y="421"/>
                  <a:pt x="9366" y="212"/>
                  <a:pt x="9196" y="19"/>
                </a:cubicBezTo>
                <a:cubicBezTo>
                  <a:pt x="9185" y="6"/>
                  <a:pt x="9169" y="0"/>
                  <a:pt x="9154" y="0"/>
                </a:cubicBezTo>
                <a:close/>
                <a:moveTo>
                  <a:pt x="9994" y="1294"/>
                </a:moveTo>
                <a:cubicBezTo>
                  <a:pt x="9986" y="1294"/>
                  <a:pt x="9978" y="1296"/>
                  <a:pt x="9970" y="1299"/>
                </a:cubicBezTo>
                <a:cubicBezTo>
                  <a:pt x="9943" y="1312"/>
                  <a:pt x="9931" y="1345"/>
                  <a:pt x="9944" y="1373"/>
                </a:cubicBezTo>
                <a:cubicBezTo>
                  <a:pt x="10050" y="1602"/>
                  <a:pt x="10143" y="1843"/>
                  <a:pt x="10220" y="2087"/>
                </a:cubicBezTo>
                <a:cubicBezTo>
                  <a:pt x="10228" y="2111"/>
                  <a:pt x="10250" y="2126"/>
                  <a:pt x="10274" y="2126"/>
                </a:cubicBezTo>
                <a:cubicBezTo>
                  <a:pt x="10279" y="2126"/>
                  <a:pt x="10284" y="2125"/>
                  <a:pt x="10291" y="2124"/>
                </a:cubicBezTo>
                <a:cubicBezTo>
                  <a:pt x="10320" y="2114"/>
                  <a:pt x="10336" y="2083"/>
                  <a:pt x="10327" y="2054"/>
                </a:cubicBezTo>
                <a:cubicBezTo>
                  <a:pt x="10248" y="1805"/>
                  <a:pt x="10154" y="1561"/>
                  <a:pt x="10044" y="1326"/>
                </a:cubicBezTo>
                <a:cubicBezTo>
                  <a:pt x="10035" y="1306"/>
                  <a:pt x="10015" y="1294"/>
                  <a:pt x="9994" y="1294"/>
                </a:cubicBezTo>
                <a:close/>
                <a:moveTo>
                  <a:pt x="10459" y="2766"/>
                </a:moveTo>
                <a:cubicBezTo>
                  <a:pt x="10456" y="2766"/>
                  <a:pt x="10452" y="2766"/>
                  <a:pt x="10449" y="2767"/>
                </a:cubicBezTo>
                <a:cubicBezTo>
                  <a:pt x="10418" y="2772"/>
                  <a:pt x="10399" y="2801"/>
                  <a:pt x="10404" y="2831"/>
                </a:cubicBezTo>
                <a:cubicBezTo>
                  <a:pt x="10449" y="3078"/>
                  <a:pt x="10482" y="3334"/>
                  <a:pt x="10500" y="3593"/>
                </a:cubicBezTo>
                <a:cubicBezTo>
                  <a:pt x="10502" y="3621"/>
                  <a:pt x="10526" y="3644"/>
                  <a:pt x="10556" y="3644"/>
                </a:cubicBezTo>
                <a:lnTo>
                  <a:pt x="10559" y="3644"/>
                </a:lnTo>
                <a:cubicBezTo>
                  <a:pt x="10590" y="3642"/>
                  <a:pt x="10612" y="3615"/>
                  <a:pt x="10610" y="3585"/>
                </a:cubicBezTo>
                <a:cubicBezTo>
                  <a:pt x="10592" y="3322"/>
                  <a:pt x="10559" y="3062"/>
                  <a:pt x="10513" y="2811"/>
                </a:cubicBezTo>
                <a:cubicBezTo>
                  <a:pt x="10508" y="2784"/>
                  <a:pt x="10485" y="2766"/>
                  <a:pt x="10459" y="2766"/>
                </a:cubicBezTo>
                <a:close/>
                <a:moveTo>
                  <a:pt x="10573" y="4306"/>
                </a:moveTo>
                <a:cubicBezTo>
                  <a:pt x="10546" y="4306"/>
                  <a:pt x="10516" y="4330"/>
                  <a:pt x="10515" y="4361"/>
                </a:cubicBezTo>
                <a:cubicBezTo>
                  <a:pt x="10509" y="4612"/>
                  <a:pt x="10490" y="4869"/>
                  <a:pt x="10459" y="5127"/>
                </a:cubicBezTo>
                <a:cubicBezTo>
                  <a:pt x="10455" y="5158"/>
                  <a:pt x="10477" y="5185"/>
                  <a:pt x="10508" y="5189"/>
                </a:cubicBezTo>
                <a:lnTo>
                  <a:pt x="10514" y="5189"/>
                </a:lnTo>
                <a:cubicBezTo>
                  <a:pt x="10542" y="5189"/>
                  <a:pt x="10565" y="5168"/>
                  <a:pt x="10569" y="5141"/>
                </a:cubicBezTo>
                <a:cubicBezTo>
                  <a:pt x="10600" y="4879"/>
                  <a:pt x="10620" y="4618"/>
                  <a:pt x="10626" y="4364"/>
                </a:cubicBezTo>
                <a:cubicBezTo>
                  <a:pt x="10627" y="4333"/>
                  <a:pt x="10604" y="4307"/>
                  <a:pt x="10573" y="4306"/>
                </a:cubicBezTo>
                <a:close/>
                <a:moveTo>
                  <a:pt x="10392" y="5842"/>
                </a:moveTo>
                <a:cubicBezTo>
                  <a:pt x="10366" y="5842"/>
                  <a:pt x="10342" y="5860"/>
                  <a:pt x="10337" y="5886"/>
                </a:cubicBezTo>
                <a:cubicBezTo>
                  <a:pt x="10329" y="5923"/>
                  <a:pt x="10322" y="5959"/>
                  <a:pt x="10314" y="5994"/>
                </a:cubicBezTo>
                <a:cubicBezTo>
                  <a:pt x="10268" y="6208"/>
                  <a:pt x="10215" y="6424"/>
                  <a:pt x="10156" y="6634"/>
                </a:cubicBezTo>
                <a:cubicBezTo>
                  <a:pt x="10148" y="6664"/>
                  <a:pt x="10165" y="6695"/>
                  <a:pt x="10195" y="6702"/>
                </a:cubicBezTo>
                <a:cubicBezTo>
                  <a:pt x="10200" y="6705"/>
                  <a:pt x="10204" y="6705"/>
                  <a:pt x="10210" y="6705"/>
                </a:cubicBezTo>
                <a:cubicBezTo>
                  <a:pt x="10234" y="6705"/>
                  <a:pt x="10257" y="6689"/>
                  <a:pt x="10263" y="6664"/>
                </a:cubicBezTo>
                <a:cubicBezTo>
                  <a:pt x="10323" y="6451"/>
                  <a:pt x="10377" y="6233"/>
                  <a:pt x="10423" y="6018"/>
                </a:cubicBezTo>
                <a:cubicBezTo>
                  <a:pt x="10431" y="5981"/>
                  <a:pt x="10438" y="5945"/>
                  <a:pt x="10446" y="5909"/>
                </a:cubicBezTo>
                <a:cubicBezTo>
                  <a:pt x="10452" y="5878"/>
                  <a:pt x="10432" y="5849"/>
                  <a:pt x="10402" y="5842"/>
                </a:cubicBezTo>
                <a:cubicBezTo>
                  <a:pt x="10399" y="5842"/>
                  <a:pt x="10395" y="5842"/>
                  <a:pt x="10392" y="5842"/>
                </a:cubicBezTo>
                <a:close/>
                <a:moveTo>
                  <a:pt x="2671" y="7727"/>
                </a:moveTo>
                <a:cubicBezTo>
                  <a:pt x="2645" y="7727"/>
                  <a:pt x="2616" y="7750"/>
                  <a:pt x="2615" y="7780"/>
                </a:cubicBezTo>
                <a:cubicBezTo>
                  <a:pt x="2615" y="7811"/>
                  <a:pt x="2639" y="7837"/>
                  <a:pt x="2670" y="7838"/>
                </a:cubicBezTo>
                <a:cubicBezTo>
                  <a:pt x="2904" y="7844"/>
                  <a:pt x="3138" y="7936"/>
                  <a:pt x="3346" y="8101"/>
                </a:cubicBezTo>
                <a:cubicBezTo>
                  <a:pt x="3356" y="8109"/>
                  <a:pt x="3368" y="8113"/>
                  <a:pt x="3380" y="8113"/>
                </a:cubicBezTo>
                <a:cubicBezTo>
                  <a:pt x="3396" y="8113"/>
                  <a:pt x="3413" y="8106"/>
                  <a:pt x="3424" y="8092"/>
                </a:cubicBezTo>
                <a:cubicBezTo>
                  <a:pt x="3442" y="8068"/>
                  <a:pt x="3439" y="8032"/>
                  <a:pt x="3414" y="8014"/>
                </a:cubicBezTo>
                <a:cubicBezTo>
                  <a:pt x="3188" y="7834"/>
                  <a:pt x="2931" y="7734"/>
                  <a:pt x="2673" y="7727"/>
                </a:cubicBezTo>
                <a:cubicBezTo>
                  <a:pt x="2672" y="7727"/>
                  <a:pt x="2672" y="7727"/>
                  <a:pt x="2671" y="7727"/>
                </a:cubicBezTo>
                <a:close/>
                <a:moveTo>
                  <a:pt x="9973" y="7330"/>
                </a:moveTo>
                <a:cubicBezTo>
                  <a:pt x="9950" y="7330"/>
                  <a:pt x="9929" y="7344"/>
                  <a:pt x="9921" y="7367"/>
                </a:cubicBezTo>
                <a:cubicBezTo>
                  <a:pt x="9834" y="7607"/>
                  <a:pt x="9736" y="7848"/>
                  <a:pt x="9632" y="8081"/>
                </a:cubicBezTo>
                <a:cubicBezTo>
                  <a:pt x="9619" y="8108"/>
                  <a:pt x="9632" y="8141"/>
                  <a:pt x="9659" y="8153"/>
                </a:cubicBezTo>
                <a:cubicBezTo>
                  <a:pt x="9667" y="8157"/>
                  <a:pt x="9674" y="8159"/>
                  <a:pt x="9682" y="8159"/>
                </a:cubicBezTo>
                <a:cubicBezTo>
                  <a:pt x="9703" y="8159"/>
                  <a:pt x="9724" y="8147"/>
                  <a:pt x="9733" y="8125"/>
                </a:cubicBezTo>
                <a:cubicBezTo>
                  <a:pt x="9839" y="7890"/>
                  <a:pt x="9937" y="7648"/>
                  <a:pt x="10025" y="7405"/>
                </a:cubicBezTo>
                <a:cubicBezTo>
                  <a:pt x="10035" y="7377"/>
                  <a:pt x="10021" y="7344"/>
                  <a:pt x="9992" y="7334"/>
                </a:cubicBezTo>
                <a:cubicBezTo>
                  <a:pt x="9985" y="7331"/>
                  <a:pt x="9979" y="7330"/>
                  <a:pt x="9973" y="7330"/>
                </a:cubicBezTo>
                <a:close/>
                <a:moveTo>
                  <a:pt x="1957" y="7977"/>
                </a:moveTo>
                <a:cubicBezTo>
                  <a:pt x="1944" y="7977"/>
                  <a:pt x="1932" y="7981"/>
                  <a:pt x="1922" y="7990"/>
                </a:cubicBezTo>
                <a:cubicBezTo>
                  <a:pt x="1716" y="8153"/>
                  <a:pt x="1552" y="8384"/>
                  <a:pt x="1461" y="8637"/>
                </a:cubicBezTo>
                <a:cubicBezTo>
                  <a:pt x="1452" y="8666"/>
                  <a:pt x="1467" y="8698"/>
                  <a:pt x="1496" y="8709"/>
                </a:cubicBezTo>
                <a:cubicBezTo>
                  <a:pt x="1502" y="8711"/>
                  <a:pt x="1507" y="8712"/>
                  <a:pt x="1514" y="8712"/>
                </a:cubicBezTo>
                <a:cubicBezTo>
                  <a:pt x="1537" y="8712"/>
                  <a:pt x="1559" y="8697"/>
                  <a:pt x="1566" y="8674"/>
                </a:cubicBezTo>
                <a:cubicBezTo>
                  <a:pt x="1649" y="8441"/>
                  <a:pt x="1800" y="8228"/>
                  <a:pt x="1991" y="8076"/>
                </a:cubicBezTo>
                <a:cubicBezTo>
                  <a:pt x="2015" y="8057"/>
                  <a:pt x="2019" y="8022"/>
                  <a:pt x="2000" y="7998"/>
                </a:cubicBezTo>
                <a:cubicBezTo>
                  <a:pt x="1989" y="7984"/>
                  <a:pt x="1973" y="7977"/>
                  <a:pt x="1957" y="7977"/>
                </a:cubicBezTo>
                <a:close/>
                <a:moveTo>
                  <a:pt x="3845" y="8611"/>
                </a:moveTo>
                <a:cubicBezTo>
                  <a:pt x="3837" y="8611"/>
                  <a:pt x="3830" y="8612"/>
                  <a:pt x="3822" y="8616"/>
                </a:cubicBezTo>
                <a:cubicBezTo>
                  <a:pt x="3795" y="8627"/>
                  <a:pt x="3782" y="8661"/>
                  <a:pt x="3794" y="8688"/>
                </a:cubicBezTo>
                <a:cubicBezTo>
                  <a:pt x="3888" y="8903"/>
                  <a:pt x="3943" y="9150"/>
                  <a:pt x="3960" y="9421"/>
                </a:cubicBezTo>
                <a:cubicBezTo>
                  <a:pt x="3962" y="9450"/>
                  <a:pt x="3987" y="9472"/>
                  <a:pt x="4016" y="9472"/>
                </a:cubicBezTo>
                <a:lnTo>
                  <a:pt x="4019" y="9472"/>
                </a:lnTo>
                <a:cubicBezTo>
                  <a:pt x="4050" y="9470"/>
                  <a:pt x="4073" y="9445"/>
                  <a:pt x="4071" y="9414"/>
                </a:cubicBezTo>
                <a:cubicBezTo>
                  <a:pt x="4053" y="9130"/>
                  <a:pt x="3994" y="8871"/>
                  <a:pt x="3896" y="8645"/>
                </a:cubicBezTo>
                <a:cubicBezTo>
                  <a:pt x="3887" y="8624"/>
                  <a:pt x="3866" y="8611"/>
                  <a:pt x="3845" y="8611"/>
                </a:cubicBezTo>
                <a:close/>
                <a:moveTo>
                  <a:pt x="9339" y="8741"/>
                </a:moveTo>
                <a:cubicBezTo>
                  <a:pt x="9320" y="8741"/>
                  <a:pt x="9301" y="8752"/>
                  <a:pt x="9291" y="8771"/>
                </a:cubicBezTo>
                <a:cubicBezTo>
                  <a:pt x="9196" y="8946"/>
                  <a:pt x="9094" y="9121"/>
                  <a:pt x="8990" y="9290"/>
                </a:cubicBezTo>
                <a:cubicBezTo>
                  <a:pt x="8960" y="9338"/>
                  <a:pt x="8930" y="9385"/>
                  <a:pt x="8900" y="9433"/>
                </a:cubicBezTo>
                <a:cubicBezTo>
                  <a:pt x="8883" y="9459"/>
                  <a:pt x="8890" y="9493"/>
                  <a:pt x="8916" y="9510"/>
                </a:cubicBezTo>
                <a:cubicBezTo>
                  <a:pt x="8926" y="9515"/>
                  <a:pt x="8936" y="9518"/>
                  <a:pt x="8946" y="9518"/>
                </a:cubicBezTo>
                <a:cubicBezTo>
                  <a:pt x="8964" y="9518"/>
                  <a:pt x="8982" y="9509"/>
                  <a:pt x="8993" y="9493"/>
                </a:cubicBezTo>
                <a:cubicBezTo>
                  <a:pt x="9024" y="9445"/>
                  <a:pt x="9055" y="9397"/>
                  <a:pt x="9085" y="9349"/>
                </a:cubicBezTo>
                <a:cubicBezTo>
                  <a:pt x="9190" y="9178"/>
                  <a:pt x="9293" y="9000"/>
                  <a:pt x="9389" y="8823"/>
                </a:cubicBezTo>
                <a:cubicBezTo>
                  <a:pt x="9403" y="8796"/>
                  <a:pt x="9393" y="8762"/>
                  <a:pt x="9367" y="8748"/>
                </a:cubicBezTo>
                <a:cubicBezTo>
                  <a:pt x="9358" y="8743"/>
                  <a:pt x="9349" y="8741"/>
                  <a:pt x="9339" y="8741"/>
                </a:cubicBezTo>
                <a:close/>
                <a:moveTo>
                  <a:pt x="1463" y="9364"/>
                </a:moveTo>
                <a:cubicBezTo>
                  <a:pt x="1460" y="9364"/>
                  <a:pt x="1456" y="9364"/>
                  <a:pt x="1453" y="9365"/>
                </a:cubicBezTo>
                <a:cubicBezTo>
                  <a:pt x="1422" y="9370"/>
                  <a:pt x="1403" y="9399"/>
                  <a:pt x="1408" y="9429"/>
                </a:cubicBezTo>
                <a:cubicBezTo>
                  <a:pt x="1454" y="9678"/>
                  <a:pt x="1557" y="9931"/>
                  <a:pt x="1705" y="10162"/>
                </a:cubicBezTo>
                <a:cubicBezTo>
                  <a:pt x="1716" y="10179"/>
                  <a:pt x="1734" y="10187"/>
                  <a:pt x="1752" y="10187"/>
                </a:cubicBezTo>
                <a:cubicBezTo>
                  <a:pt x="1763" y="10187"/>
                  <a:pt x="1773" y="10184"/>
                  <a:pt x="1782" y="10179"/>
                </a:cubicBezTo>
                <a:cubicBezTo>
                  <a:pt x="1808" y="10162"/>
                  <a:pt x="1815" y="10127"/>
                  <a:pt x="1799" y="10102"/>
                </a:cubicBezTo>
                <a:cubicBezTo>
                  <a:pt x="1657" y="9883"/>
                  <a:pt x="1560" y="9643"/>
                  <a:pt x="1517" y="9409"/>
                </a:cubicBezTo>
                <a:cubicBezTo>
                  <a:pt x="1512" y="9382"/>
                  <a:pt x="1489" y="9364"/>
                  <a:pt x="1463" y="9364"/>
                </a:cubicBezTo>
                <a:close/>
                <a:moveTo>
                  <a:pt x="8495" y="10036"/>
                </a:moveTo>
                <a:cubicBezTo>
                  <a:pt x="8479" y="10036"/>
                  <a:pt x="8463" y="10043"/>
                  <a:pt x="8451" y="10057"/>
                </a:cubicBezTo>
                <a:cubicBezTo>
                  <a:pt x="8285" y="10264"/>
                  <a:pt x="8112" y="10454"/>
                  <a:pt x="7934" y="10621"/>
                </a:cubicBezTo>
                <a:cubicBezTo>
                  <a:pt x="7913" y="10642"/>
                  <a:pt x="7912" y="10678"/>
                  <a:pt x="7932" y="10700"/>
                </a:cubicBezTo>
                <a:cubicBezTo>
                  <a:pt x="7944" y="10711"/>
                  <a:pt x="7958" y="10717"/>
                  <a:pt x="7973" y="10717"/>
                </a:cubicBezTo>
                <a:cubicBezTo>
                  <a:pt x="7987" y="10717"/>
                  <a:pt x="8000" y="10712"/>
                  <a:pt x="8011" y="10702"/>
                </a:cubicBezTo>
                <a:cubicBezTo>
                  <a:pt x="8191" y="10531"/>
                  <a:pt x="8368" y="10338"/>
                  <a:pt x="8539" y="10126"/>
                </a:cubicBezTo>
                <a:cubicBezTo>
                  <a:pt x="8558" y="10102"/>
                  <a:pt x="8554" y="10068"/>
                  <a:pt x="8530" y="10048"/>
                </a:cubicBezTo>
                <a:cubicBezTo>
                  <a:pt x="8520" y="10040"/>
                  <a:pt x="8507" y="10036"/>
                  <a:pt x="8495" y="10036"/>
                </a:cubicBezTo>
                <a:close/>
                <a:moveTo>
                  <a:pt x="3979" y="10133"/>
                </a:moveTo>
                <a:cubicBezTo>
                  <a:pt x="3952" y="10133"/>
                  <a:pt x="3929" y="10154"/>
                  <a:pt x="3925" y="10182"/>
                </a:cubicBezTo>
                <a:lnTo>
                  <a:pt x="3920" y="10220"/>
                </a:lnTo>
                <a:cubicBezTo>
                  <a:pt x="3884" y="10457"/>
                  <a:pt x="3835" y="10698"/>
                  <a:pt x="3773" y="10933"/>
                </a:cubicBezTo>
                <a:cubicBezTo>
                  <a:pt x="3765" y="10963"/>
                  <a:pt x="3783" y="10993"/>
                  <a:pt x="3813" y="11000"/>
                </a:cubicBezTo>
                <a:cubicBezTo>
                  <a:pt x="3817" y="11002"/>
                  <a:pt x="3822" y="11002"/>
                  <a:pt x="3827" y="11002"/>
                </a:cubicBezTo>
                <a:cubicBezTo>
                  <a:pt x="3851" y="11002"/>
                  <a:pt x="3874" y="10986"/>
                  <a:pt x="3881" y="10961"/>
                </a:cubicBezTo>
                <a:cubicBezTo>
                  <a:pt x="3944" y="10721"/>
                  <a:pt x="3994" y="10478"/>
                  <a:pt x="4030" y="10236"/>
                </a:cubicBezTo>
                <a:lnTo>
                  <a:pt x="4035" y="10197"/>
                </a:lnTo>
                <a:cubicBezTo>
                  <a:pt x="4039" y="10166"/>
                  <a:pt x="4018" y="10138"/>
                  <a:pt x="3987" y="10134"/>
                </a:cubicBezTo>
                <a:cubicBezTo>
                  <a:pt x="3984" y="10133"/>
                  <a:pt x="3982" y="10133"/>
                  <a:pt x="3979" y="10133"/>
                </a:cubicBezTo>
                <a:close/>
                <a:moveTo>
                  <a:pt x="2272" y="10644"/>
                </a:moveTo>
                <a:cubicBezTo>
                  <a:pt x="2256" y="10644"/>
                  <a:pt x="2239" y="10651"/>
                  <a:pt x="2228" y="10665"/>
                </a:cubicBezTo>
                <a:cubicBezTo>
                  <a:pt x="2209" y="10689"/>
                  <a:pt x="2214" y="10725"/>
                  <a:pt x="2237" y="10744"/>
                </a:cubicBezTo>
                <a:cubicBezTo>
                  <a:pt x="2429" y="10898"/>
                  <a:pt x="2647" y="11033"/>
                  <a:pt x="2903" y="11158"/>
                </a:cubicBezTo>
                <a:cubicBezTo>
                  <a:pt x="2911" y="11163"/>
                  <a:pt x="2920" y="11164"/>
                  <a:pt x="2927" y="11164"/>
                </a:cubicBezTo>
                <a:cubicBezTo>
                  <a:pt x="2947" y="11164"/>
                  <a:pt x="2968" y="11153"/>
                  <a:pt x="2977" y="11133"/>
                </a:cubicBezTo>
                <a:cubicBezTo>
                  <a:pt x="2990" y="11105"/>
                  <a:pt x="2979" y="11072"/>
                  <a:pt x="2952" y="11058"/>
                </a:cubicBezTo>
                <a:cubicBezTo>
                  <a:pt x="2703" y="10937"/>
                  <a:pt x="2492" y="10806"/>
                  <a:pt x="2306" y="10656"/>
                </a:cubicBezTo>
                <a:cubicBezTo>
                  <a:pt x="2296" y="10648"/>
                  <a:pt x="2284" y="10644"/>
                  <a:pt x="2272" y="10644"/>
                </a:cubicBezTo>
                <a:close/>
                <a:moveTo>
                  <a:pt x="7368" y="11087"/>
                </a:moveTo>
                <a:cubicBezTo>
                  <a:pt x="7358" y="11087"/>
                  <a:pt x="7347" y="11090"/>
                  <a:pt x="7338" y="11096"/>
                </a:cubicBezTo>
                <a:cubicBezTo>
                  <a:pt x="7119" y="11238"/>
                  <a:pt x="6892" y="11355"/>
                  <a:pt x="6661" y="11440"/>
                </a:cubicBezTo>
                <a:cubicBezTo>
                  <a:pt x="6632" y="11451"/>
                  <a:pt x="6617" y="11484"/>
                  <a:pt x="6628" y="11512"/>
                </a:cubicBezTo>
                <a:cubicBezTo>
                  <a:pt x="6636" y="11534"/>
                  <a:pt x="6658" y="11548"/>
                  <a:pt x="6680" y="11548"/>
                </a:cubicBezTo>
                <a:cubicBezTo>
                  <a:pt x="6686" y="11548"/>
                  <a:pt x="6693" y="11547"/>
                  <a:pt x="6699" y="11545"/>
                </a:cubicBezTo>
                <a:cubicBezTo>
                  <a:pt x="6939" y="11456"/>
                  <a:pt x="7174" y="11337"/>
                  <a:pt x="7399" y="11189"/>
                </a:cubicBezTo>
                <a:cubicBezTo>
                  <a:pt x="7425" y="11172"/>
                  <a:pt x="7432" y="11138"/>
                  <a:pt x="7415" y="11112"/>
                </a:cubicBezTo>
                <a:cubicBezTo>
                  <a:pt x="7404" y="11096"/>
                  <a:pt x="7386" y="11087"/>
                  <a:pt x="7368" y="11087"/>
                </a:cubicBezTo>
                <a:close/>
                <a:moveTo>
                  <a:pt x="3646" y="11340"/>
                </a:moveTo>
                <a:cubicBezTo>
                  <a:pt x="3622" y="11340"/>
                  <a:pt x="3600" y="11355"/>
                  <a:pt x="3593" y="11378"/>
                </a:cubicBezTo>
                <a:cubicBezTo>
                  <a:pt x="3583" y="11407"/>
                  <a:pt x="3599" y="11439"/>
                  <a:pt x="3628" y="11449"/>
                </a:cubicBezTo>
                <a:cubicBezTo>
                  <a:pt x="3882" y="11533"/>
                  <a:pt x="4135" y="11602"/>
                  <a:pt x="4380" y="11653"/>
                </a:cubicBezTo>
                <a:cubicBezTo>
                  <a:pt x="4384" y="11653"/>
                  <a:pt x="4389" y="11654"/>
                  <a:pt x="4392" y="11654"/>
                </a:cubicBezTo>
                <a:cubicBezTo>
                  <a:pt x="4417" y="11654"/>
                  <a:pt x="4441" y="11636"/>
                  <a:pt x="4446" y="11609"/>
                </a:cubicBezTo>
                <a:cubicBezTo>
                  <a:pt x="4453" y="11579"/>
                  <a:pt x="4433" y="11550"/>
                  <a:pt x="4404" y="11544"/>
                </a:cubicBezTo>
                <a:cubicBezTo>
                  <a:pt x="4163" y="11494"/>
                  <a:pt x="3913" y="11426"/>
                  <a:pt x="3663" y="11343"/>
                </a:cubicBezTo>
                <a:cubicBezTo>
                  <a:pt x="3657" y="11341"/>
                  <a:pt x="3651" y="11340"/>
                  <a:pt x="3646" y="11340"/>
                </a:cubicBezTo>
                <a:close/>
                <a:moveTo>
                  <a:pt x="5932" y="11621"/>
                </a:moveTo>
                <a:cubicBezTo>
                  <a:pt x="5929" y="11621"/>
                  <a:pt x="5926" y="11622"/>
                  <a:pt x="5924" y="11622"/>
                </a:cubicBezTo>
                <a:cubicBezTo>
                  <a:pt x="5757" y="11643"/>
                  <a:pt x="5584" y="11653"/>
                  <a:pt x="5409" y="11653"/>
                </a:cubicBezTo>
                <a:cubicBezTo>
                  <a:pt x="5326" y="11653"/>
                  <a:pt x="5244" y="11651"/>
                  <a:pt x="5161" y="11646"/>
                </a:cubicBezTo>
                <a:cubicBezTo>
                  <a:pt x="5160" y="11646"/>
                  <a:pt x="5158" y="11646"/>
                  <a:pt x="5157" y="11646"/>
                </a:cubicBezTo>
                <a:cubicBezTo>
                  <a:pt x="5128" y="11646"/>
                  <a:pt x="5104" y="11669"/>
                  <a:pt x="5102" y="11699"/>
                </a:cubicBezTo>
                <a:cubicBezTo>
                  <a:pt x="5101" y="11729"/>
                  <a:pt x="5125" y="11755"/>
                  <a:pt x="5155" y="11758"/>
                </a:cubicBezTo>
                <a:cubicBezTo>
                  <a:pt x="5242" y="11762"/>
                  <a:pt x="5330" y="11765"/>
                  <a:pt x="5417" y="11765"/>
                </a:cubicBezTo>
                <a:cubicBezTo>
                  <a:pt x="5595" y="11765"/>
                  <a:pt x="5770" y="11753"/>
                  <a:pt x="5938" y="11732"/>
                </a:cubicBezTo>
                <a:cubicBezTo>
                  <a:pt x="5967" y="11728"/>
                  <a:pt x="5990" y="11700"/>
                  <a:pt x="5986" y="11670"/>
                </a:cubicBezTo>
                <a:cubicBezTo>
                  <a:pt x="5982" y="11642"/>
                  <a:pt x="5959" y="11621"/>
                  <a:pt x="5932" y="11621"/>
                </a:cubicBezTo>
                <a:close/>
                <a:moveTo>
                  <a:pt x="3586" y="11626"/>
                </a:moveTo>
                <a:cubicBezTo>
                  <a:pt x="3563" y="11626"/>
                  <a:pt x="3542" y="11639"/>
                  <a:pt x="3533" y="11661"/>
                </a:cubicBezTo>
                <a:cubicBezTo>
                  <a:pt x="3441" y="11895"/>
                  <a:pt x="3333" y="12130"/>
                  <a:pt x="3213" y="12358"/>
                </a:cubicBezTo>
                <a:cubicBezTo>
                  <a:pt x="3198" y="12386"/>
                  <a:pt x="3209" y="12419"/>
                  <a:pt x="3237" y="12434"/>
                </a:cubicBezTo>
                <a:cubicBezTo>
                  <a:pt x="3244" y="12438"/>
                  <a:pt x="3254" y="12440"/>
                  <a:pt x="3263" y="12440"/>
                </a:cubicBezTo>
                <a:cubicBezTo>
                  <a:pt x="3282" y="12440"/>
                  <a:pt x="3302" y="12430"/>
                  <a:pt x="3312" y="12410"/>
                </a:cubicBezTo>
                <a:cubicBezTo>
                  <a:pt x="3434" y="12178"/>
                  <a:pt x="3542" y="11940"/>
                  <a:pt x="3636" y="11702"/>
                </a:cubicBezTo>
                <a:cubicBezTo>
                  <a:pt x="3648" y="11673"/>
                  <a:pt x="3634" y="11641"/>
                  <a:pt x="3606" y="11629"/>
                </a:cubicBezTo>
                <a:cubicBezTo>
                  <a:pt x="3599" y="11627"/>
                  <a:pt x="3592" y="11626"/>
                  <a:pt x="3586" y="11626"/>
                </a:cubicBezTo>
                <a:close/>
                <a:moveTo>
                  <a:pt x="2869" y="12994"/>
                </a:moveTo>
                <a:cubicBezTo>
                  <a:pt x="2850" y="12994"/>
                  <a:pt x="2832" y="13003"/>
                  <a:pt x="2821" y="13019"/>
                </a:cubicBezTo>
                <a:cubicBezTo>
                  <a:pt x="2683" y="13230"/>
                  <a:pt x="2530" y="13438"/>
                  <a:pt x="2367" y="13639"/>
                </a:cubicBezTo>
                <a:cubicBezTo>
                  <a:pt x="2348" y="13662"/>
                  <a:pt x="2352" y="13698"/>
                  <a:pt x="2376" y="13717"/>
                </a:cubicBezTo>
                <a:cubicBezTo>
                  <a:pt x="2387" y="13725"/>
                  <a:pt x="2398" y="13730"/>
                  <a:pt x="2411" y="13730"/>
                </a:cubicBezTo>
                <a:cubicBezTo>
                  <a:pt x="2427" y="13730"/>
                  <a:pt x="2443" y="13722"/>
                  <a:pt x="2454" y="13708"/>
                </a:cubicBezTo>
                <a:cubicBezTo>
                  <a:pt x="2618" y="13505"/>
                  <a:pt x="2773" y="13294"/>
                  <a:pt x="2914" y="13080"/>
                </a:cubicBezTo>
                <a:cubicBezTo>
                  <a:pt x="2931" y="13054"/>
                  <a:pt x="2925" y="13020"/>
                  <a:pt x="2899" y="13003"/>
                </a:cubicBezTo>
                <a:cubicBezTo>
                  <a:pt x="2890" y="12997"/>
                  <a:pt x="2879" y="12994"/>
                  <a:pt x="2869" y="12994"/>
                </a:cubicBezTo>
                <a:close/>
                <a:moveTo>
                  <a:pt x="1898" y="14197"/>
                </a:moveTo>
                <a:cubicBezTo>
                  <a:pt x="1883" y="14197"/>
                  <a:pt x="1869" y="14203"/>
                  <a:pt x="1858" y="14214"/>
                </a:cubicBezTo>
                <a:cubicBezTo>
                  <a:pt x="1680" y="14396"/>
                  <a:pt x="1492" y="14575"/>
                  <a:pt x="1299" y="14742"/>
                </a:cubicBezTo>
                <a:cubicBezTo>
                  <a:pt x="1276" y="14763"/>
                  <a:pt x="1273" y="14797"/>
                  <a:pt x="1294" y="14820"/>
                </a:cubicBezTo>
                <a:cubicBezTo>
                  <a:pt x="1304" y="14833"/>
                  <a:pt x="1319" y="14840"/>
                  <a:pt x="1335" y="14840"/>
                </a:cubicBezTo>
                <a:cubicBezTo>
                  <a:pt x="1348" y="14840"/>
                  <a:pt x="1361" y="14835"/>
                  <a:pt x="1372" y="14826"/>
                </a:cubicBezTo>
                <a:cubicBezTo>
                  <a:pt x="1567" y="14656"/>
                  <a:pt x="1758" y="14476"/>
                  <a:pt x="1937" y="14292"/>
                </a:cubicBezTo>
                <a:cubicBezTo>
                  <a:pt x="1958" y="14269"/>
                  <a:pt x="1958" y="14234"/>
                  <a:pt x="1936" y="14212"/>
                </a:cubicBezTo>
                <a:cubicBezTo>
                  <a:pt x="1925" y="14202"/>
                  <a:pt x="1912" y="14197"/>
                  <a:pt x="1898" y="14197"/>
                </a:cubicBezTo>
                <a:close/>
                <a:moveTo>
                  <a:pt x="729" y="15209"/>
                </a:moveTo>
                <a:cubicBezTo>
                  <a:pt x="718" y="15209"/>
                  <a:pt x="706" y="15213"/>
                  <a:pt x="697" y="15220"/>
                </a:cubicBezTo>
                <a:cubicBezTo>
                  <a:pt x="463" y="15388"/>
                  <a:pt x="248" y="15514"/>
                  <a:pt x="41" y="15607"/>
                </a:cubicBezTo>
                <a:cubicBezTo>
                  <a:pt x="13" y="15619"/>
                  <a:pt x="0" y="15651"/>
                  <a:pt x="13" y="15680"/>
                </a:cubicBezTo>
                <a:cubicBezTo>
                  <a:pt x="22" y="15701"/>
                  <a:pt x="43" y="15712"/>
                  <a:pt x="64" y="15712"/>
                </a:cubicBezTo>
                <a:cubicBezTo>
                  <a:pt x="72" y="15712"/>
                  <a:pt x="79" y="15711"/>
                  <a:pt x="87" y="15708"/>
                </a:cubicBezTo>
                <a:cubicBezTo>
                  <a:pt x="300" y="15613"/>
                  <a:pt x="521" y="15483"/>
                  <a:pt x="762" y="15310"/>
                </a:cubicBezTo>
                <a:cubicBezTo>
                  <a:pt x="786" y="15293"/>
                  <a:pt x="792" y="15257"/>
                  <a:pt x="775" y="15233"/>
                </a:cubicBezTo>
                <a:cubicBezTo>
                  <a:pt x="764" y="15217"/>
                  <a:pt x="746" y="15209"/>
                  <a:pt x="729" y="1520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22"/>
          <p:cNvSpPr/>
          <p:nvPr/>
        </p:nvSpPr>
        <p:spPr>
          <a:xfrm rot="6293788">
            <a:off x="7197469" y="4177421"/>
            <a:ext cx="959267" cy="701802"/>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only 3">
  <p:cSld name="CUSTOM_1_1_1_1">
    <p:spTree>
      <p:nvGrpSpPr>
        <p:cNvPr id="1" name="Shape 601"/>
        <p:cNvGrpSpPr/>
        <p:nvPr/>
      </p:nvGrpSpPr>
      <p:grpSpPr>
        <a:xfrm>
          <a:off x="0" y="0"/>
          <a:ext cx="0" cy="0"/>
          <a:chOff x="0" y="0"/>
          <a:chExt cx="0" cy="0"/>
        </a:xfrm>
      </p:grpSpPr>
      <p:sp>
        <p:nvSpPr>
          <p:cNvPr id="602" name="Google Shape;602;p23"/>
          <p:cNvSpPr/>
          <p:nvPr/>
        </p:nvSpPr>
        <p:spPr>
          <a:xfrm rot="5087716" flipH="1">
            <a:off x="-252406" y="-643515"/>
            <a:ext cx="2616446" cy="2726737"/>
          </a:xfrm>
          <a:custGeom>
            <a:avLst/>
            <a:gdLst/>
            <a:ahLst/>
            <a:cxnLst/>
            <a:rect l="l" t="t" r="r" b="b"/>
            <a:pathLst>
              <a:path w="16369" h="17059" extrusionOk="0">
                <a:moveTo>
                  <a:pt x="10538" y="1"/>
                </a:moveTo>
                <a:cubicBezTo>
                  <a:pt x="9733" y="1"/>
                  <a:pt x="8932" y="153"/>
                  <a:pt x="8209" y="515"/>
                </a:cubicBezTo>
                <a:cubicBezTo>
                  <a:pt x="7233" y="1004"/>
                  <a:pt x="6396" y="1857"/>
                  <a:pt x="6084" y="2920"/>
                </a:cubicBezTo>
                <a:cubicBezTo>
                  <a:pt x="5733" y="4112"/>
                  <a:pt x="6127" y="5357"/>
                  <a:pt x="5884" y="6560"/>
                </a:cubicBezTo>
                <a:cubicBezTo>
                  <a:pt x="5644" y="7754"/>
                  <a:pt x="4612" y="8436"/>
                  <a:pt x="3688" y="9100"/>
                </a:cubicBezTo>
                <a:cubicBezTo>
                  <a:pt x="2685" y="9819"/>
                  <a:pt x="1822" y="10680"/>
                  <a:pt x="1187" y="11745"/>
                </a:cubicBezTo>
                <a:cubicBezTo>
                  <a:pt x="569" y="12782"/>
                  <a:pt x="0" y="14113"/>
                  <a:pt x="309" y="15339"/>
                </a:cubicBezTo>
                <a:cubicBezTo>
                  <a:pt x="443" y="15869"/>
                  <a:pt x="737" y="16372"/>
                  <a:pt x="1186" y="16695"/>
                </a:cubicBezTo>
                <a:cubicBezTo>
                  <a:pt x="1565" y="16966"/>
                  <a:pt x="2011" y="17058"/>
                  <a:pt x="2463" y="17058"/>
                </a:cubicBezTo>
                <a:cubicBezTo>
                  <a:pt x="2614" y="17058"/>
                  <a:pt x="2766" y="17048"/>
                  <a:pt x="2915" y="17031"/>
                </a:cubicBezTo>
                <a:cubicBezTo>
                  <a:pt x="3625" y="16948"/>
                  <a:pt x="4330" y="16784"/>
                  <a:pt x="5032" y="16653"/>
                </a:cubicBezTo>
                <a:cubicBezTo>
                  <a:pt x="5778" y="16514"/>
                  <a:pt x="6525" y="16374"/>
                  <a:pt x="7271" y="16235"/>
                </a:cubicBezTo>
                <a:cubicBezTo>
                  <a:pt x="10255" y="15678"/>
                  <a:pt x="13240" y="15122"/>
                  <a:pt x="16225" y="14565"/>
                </a:cubicBezTo>
                <a:cubicBezTo>
                  <a:pt x="16319" y="14547"/>
                  <a:pt x="16369" y="14453"/>
                  <a:pt x="16334" y="14366"/>
                </a:cubicBezTo>
                <a:cubicBezTo>
                  <a:pt x="15910" y="13292"/>
                  <a:pt x="15542" y="12197"/>
                  <a:pt x="15242" y="11083"/>
                </a:cubicBezTo>
                <a:cubicBezTo>
                  <a:pt x="14709" y="9114"/>
                  <a:pt x="14380" y="7098"/>
                  <a:pt x="14239" y="5065"/>
                </a:cubicBezTo>
                <a:cubicBezTo>
                  <a:pt x="14136" y="3556"/>
                  <a:pt x="14047" y="1835"/>
                  <a:pt x="12931" y="701"/>
                </a:cubicBezTo>
                <a:cubicBezTo>
                  <a:pt x="13074" y="700"/>
                  <a:pt x="12339" y="230"/>
                  <a:pt x="12009" y="160"/>
                </a:cubicBezTo>
                <a:cubicBezTo>
                  <a:pt x="11529" y="58"/>
                  <a:pt x="11033" y="1"/>
                  <a:pt x="10538"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23"/>
          <p:cNvSpPr/>
          <p:nvPr/>
        </p:nvSpPr>
        <p:spPr>
          <a:xfrm rot="-5265980" flipH="1">
            <a:off x="7018910" y="494175"/>
            <a:ext cx="3277066" cy="1351051"/>
          </a:xfrm>
          <a:custGeom>
            <a:avLst/>
            <a:gdLst/>
            <a:ahLst/>
            <a:cxnLst/>
            <a:rect l="l" t="t" r="r" b="b"/>
            <a:pathLst>
              <a:path w="18551" h="7648" extrusionOk="0">
                <a:moveTo>
                  <a:pt x="8398" y="1"/>
                </a:moveTo>
                <a:cubicBezTo>
                  <a:pt x="8203" y="1"/>
                  <a:pt x="8005" y="44"/>
                  <a:pt x="7810" y="140"/>
                </a:cubicBezTo>
                <a:cubicBezTo>
                  <a:pt x="7272" y="403"/>
                  <a:pt x="6909" y="991"/>
                  <a:pt x="6614" y="1543"/>
                </a:cubicBezTo>
                <a:cubicBezTo>
                  <a:pt x="6307" y="2117"/>
                  <a:pt x="6031" y="2729"/>
                  <a:pt x="5562" y="3157"/>
                </a:cubicBezTo>
                <a:cubicBezTo>
                  <a:pt x="5343" y="3357"/>
                  <a:pt x="5078" y="3500"/>
                  <a:pt x="4796" y="3515"/>
                </a:cubicBezTo>
                <a:cubicBezTo>
                  <a:pt x="4779" y="3516"/>
                  <a:pt x="4761" y="3516"/>
                  <a:pt x="4744" y="3516"/>
                </a:cubicBezTo>
                <a:cubicBezTo>
                  <a:pt x="4475" y="3516"/>
                  <a:pt x="4218" y="3410"/>
                  <a:pt x="3979" y="3274"/>
                </a:cubicBezTo>
                <a:cubicBezTo>
                  <a:pt x="3615" y="3067"/>
                  <a:pt x="3265" y="2787"/>
                  <a:pt x="2878" y="2633"/>
                </a:cubicBezTo>
                <a:lnTo>
                  <a:pt x="2848" y="2622"/>
                </a:lnTo>
                <a:cubicBezTo>
                  <a:pt x="2713" y="2571"/>
                  <a:pt x="2573" y="2535"/>
                  <a:pt x="2426" y="2524"/>
                </a:cubicBezTo>
                <a:cubicBezTo>
                  <a:pt x="2397" y="2522"/>
                  <a:pt x="2367" y="2521"/>
                  <a:pt x="2338" y="2521"/>
                </a:cubicBezTo>
                <a:cubicBezTo>
                  <a:pt x="1819" y="2521"/>
                  <a:pt x="1364" y="2853"/>
                  <a:pt x="878" y="3039"/>
                </a:cubicBezTo>
                <a:cubicBezTo>
                  <a:pt x="860" y="2988"/>
                  <a:pt x="814" y="2962"/>
                  <a:pt x="771" y="2962"/>
                </a:cubicBezTo>
                <a:cubicBezTo>
                  <a:pt x="719" y="2962"/>
                  <a:pt x="671" y="2999"/>
                  <a:pt x="675" y="3075"/>
                </a:cubicBezTo>
                <a:cubicBezTo>
                  <a:pt x="676" y="3085"/>
                  <a:pt x="676" y="3095"/>
                  <a:pt x="677" y="3105"/>
                </a:cubicBezTo>
                <a:cubicBezTo>
                  <a:pt x="641" y="3115"/>
                  <a:pt x="663" y="3351"/>
                  <a:pt x="684" y="3351"/>
                </a:cubicBezTo>
                <a:cubicBezTo>
                  <a:pt x="684" y="3351"/>
                  <a:pt x="684" y="3351"/>
                  <a:pt x="684" y="3351"/>
                </a:cubicBezTo>
                <a:lnTo>
                  <a:pt x="684" y="3351"/>
                </a:lnTo>
                <a:cubicBezTo>
                  <a:pt x="700" y="4396"/>
                  <a:pt x="480" y="5438"/>
                  <a:pt x="40" y="6361"/>
                </a:cubicBezTo>
                <a:cubicBezTo>
                  <a:pt x="1" y="6444"/>
                  <a:pt x="42" y="6541"/>
                  <a:pt x="125" y="6547"/>
                </a:cubicBezTo>
                <a:cubicBezTo>
                  <a:pt x="520" y="6573"/>
                  <a:pt x="913" y="6601"/>
                  <a:pt x="1308" y="6628"/>
                </a:cubicBezTo>
                <a:cubicBezTo>
                  <a:pt x="2919" y="6739"/>
                  <a:pt x="4531" y="6851"/>
                  <a:pt x="6142" y="6962"/>
                </a:cubicBezTo>
                <a:cubicBezTo>
                  <a:pt x="7754" y="7074"/>
                  <a:pt x="9365" y="7184"/>
                  <a:pt x="10977" y="7295"/>
                </a:cubicBezTo>
                <a:cubicBezTo>
                  <a:pt x="12587" y="7407"/>
                  <a:pt x="14196" y="7526"/>
                  <a:pt x="15806" y="7629"/>
                </a:cubicBezTo>
                <a:cubicBezTo>
                  <a:pt x="15970" y="7639"/>
                  <a:pt x="16139" y="7648"/>
                  <a:pt x="16308" y="7648"/>
                </a:cubicBezTo>
                <a:cubicBezTo>
                  <a:pt x="16770" y="7648"/>
                  <a:pt x="17238" y="7584"/>
                  <a:pt x="17642" y="7319"/>
                </a:cubicBezTo>
                <a:cubicBezTo>
                  <a:pt x="18126" y="7004"/>
                  <a:pt x="18405" y="6441"/>
                  <a:pt x="18479" y="5822"/>
                </a:cubicBezTo>
                <a:cubicBezTo>
                  <a:pt x="18551" y="5210"/>
                  <a:pt x="18426" y="4561"/>
                  <a:pt x="18155" y="4033"/>
                </a:cubicBezTo>
                <a:cubicBezTo>
                  <a:pt x="18001" y="3734"/>
                  <a:pt x="17799" y="3450"/>
                  <a:pt x="17538" y="3266"/>
                </a:cubicBezTo>
                <a:cubicBezTo>
                  <a:pt x="17335" y="3121"/>
                  <a:pt x="17111" y="3062"/>
                  <a:pt x="16880" y="3062"/>
                </a:cubicBezTo>
                <a:cubicBezTo>
                  <a:pt x="16779" y="3062"/>
                  <a:pt x="16677" y="3073"/>
                  <a:pt x="16575" y="3094"/>
                </a:cubicBezTo>
                <a:cubicBezTo>
                  <a:pt x="16223" y="3166"/>
                  <a:pt x="15888" y="3319"/>
                  <a:pt x="15537" y="3397"/>
                </a:cubicBezTo>
                <a:cubicBezTo>
                  <a:pt x="15268" y="3457"/>
                  <a:pt x="14994" y="3485"/>
                  <a:pt x="14721" y="3485"/>
                </a:cubicBezTo>
                <a:cubicBezTo>
                  <a:pt x="14673" y="3485"/>
                  <a:pt x="14624" y="3484"/>
                  <a:pt x="14575" y="3482"/>
                </a:cubicBezTo>
                <a:cubicBezTo>
                  <a:pt x="13922" y="3460"/>
                  <a:pt x="13281" y="3278"/>
                  <a:pt x="12679" y="2996"/>
                </a:cubicBezTo>
                <a:cubicBezTo>
                  <a:pt x="12065" y="2707"/>
                  <a:pt x="11491" y="2306"/>
                  <a:pt x="10973" y="1835"/>
                </a:cubicBezTo>
                <a:cubicBezTo>
                  <a:pt x="10470" y="1378"/>
                  <a:pt x="10039" y="821"/>
                  <a:pt x="9498" y="418"/>
                </a:cubicBezTo>
                <a:cubicBezTo>
                  <a:pt x="9163" y="167"/>
                  <a:pt x="8785" y="1"/>
                  <a:pt x="8398"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23"/>
          <p:cNvSpPr/>
          <p:nvPr/>
        </p:nvSpPr>
        <p:spPr>
          <a:xfrm rot="10800000">
            <a:off x="-60451" y="4081566"/>
            <a:ext cx="4326430" cy="1166958"/>
          </a:xfrm>
          <a:custGeom>
            <a:avLst/>
            <a:gdLst/>
            <a:ahLst/>
            <a:cxnLst/>
            <a:rect l="l" t="t" r="r" b="b"/>
            <a:pathLst>
              <a:path w="25667" h="6923" extrusionOk="0">
                <a:moveTo>
                  <a:pt x="95" y="1"/>
                </a:moveTo>
                <a:lnTo>
                  <a:pt x="95" y="1"/>
                </a:lnTo>
                <a:cubicBezTo>
                  <a:pt x="3" y="325"/>
                  <a:pt x="0" y="652"/>
                  <a:pt x="124" y="980"/>
                </a:cubicBezTo>
                <a:cubicBezTo>
                  <a:pt x="169" y="1098"/>
                  <a:pt x="231" y="1215"/>
                  <a:pt x="310" y="1328"/>
                </a:cubicBezTo>
                <a:cubicBezTo>
                  <a:pt x="324" y="1349"/>
                  <a:pt x="339" y="1369"/>
                  <a:pt x="355" y="1389"/>
                </a:cubicBezTo>
                <a:cubicBezTo>
                  <a:pt x="699" y="1846"/>
                  <a:pt x="1304" y="2249"/>
                  <a:pt x="2067" y="2533"/>
                </a:cubicBezTo>
                <a:cubicBezTo>
                  <a:pt x="2123" y="2554"/>
                  <a:pt x="2182" y="2574"/>
                  <a:pt x="2240" y="2594"/>
                </a:cubicBezTo>
                <a:cubicBezTo>
                  <a:pt x="2505" y="2684"/>
                  <a:pt x="2788" y="2761"/>
                  <a:pt x="3082" y="2820"/>
                </a:cubicBezTo>
                <a:cubicBezTo>
                  <a:pt x="3121" y="2828"/>
                  <a:pt x="3160" y="2836"/>
                  <a:pt x="3199" y="2843"/>
                </a:cubicBezTo>
                <a:cubicBezTo>
                  <a:pt x="3235" y="2848"/>
                  <a:pt x="3269" y="2855"/>
                  <a:pt x="3304" y="2861"/>
                </a:cubicBezTo>
                <a:cubicBezTo>
                  <a:pt x="4479" y="3062"/>
                  <a:pt x="5837" y="3029"/>
                  <a:pt x="6823" y="3420"/>
                </a:cubicBezTo>
                <a:cubicBezTo>
                  <a:pt x="7054" y="3512"/>
                  <a:pt x="7246" y="3619"/>
                  <a:pt x="7410" y="3737"/>
                </a:cubicBezTo>
                <a:cubicBezTo>
                  <a:pt x="7438" y="3757"/>
                  <a:pt x="7465" y="3777"/>
                  <a:pt x="7492" y="3798"/>
                </a:cubicBezTo>
                <a:cubicBezTo>
                  <a:pt x="7907" y="4126"/>
                  <a:pt x="8126" y="4532"/>
                  <a:pt x="8351" y="4940"/>
                </a:cubicBezTo>
                <a:cubicBezTo>
                  <a:pt x="8363" y="4960"/>
                  <a:pt x="8375" y="4981"/>
                  <a:pt x="8386" y="5002"/>
                </a:cubicBezTo>
                <a:cubicBezTo>
                  <a:pt x="8613" y="5409"/>
                  <a:pt x="8857" y="5814"/>
                  <a:pt x="9326" y="6143"/>
                </a:cubicBezTo>
                <a:cubicBezTo>
                  <a:pt x="9338" y="6152"/>
                  <a:pt x="9350" y="6161"/>
                  <a:pt x="9363" y="6170"/>
                </a:cubicBezTo>
                <a:cubicBezTo>
                  <a:pt x="9381" y="6181"/>
                  <a:pt x="9399" y="6193"/>
                  <a:pt x="9417" y="6205"/>
                </a:cubicBezTo>
                <a:cubicBezTo>
                  <a:pt x="10107" y="6649"/>
                  <a:pt x="11200" y="6895"/>
                  <a:pt x="12290" y="6920"/>
                </a:cubicBezTo>
                <a:cubicBezTo>
                  <a:pt x="12359" y="6922"/>
                  <a:pt x="12429" y="6922"/>
                  <a:pt x="12498" y="6922"/>
                </a:cubicBezTo>
                <a:cubicBezTo>
                  <a:pt x="13546" y="6922"/>
                  <a:pt x="14580" y="6739"/>
                  <a:pt x="15482" y="6457"/>
                </a:cubicBezTo>
                <a:cubicBezTo>
                  <a:pt x="15733" y="6379"/>
                  <a:pt x="15977" y="6292"/>
                  <a:pt x="16221" y="6206"/>
                </a:cubicBezTo>
                <a:cubicBezTo>
                  <a:pt x="16279" y="6185"/>
                  <a:pt x="16336" y="6163"/>
                  <a:pt x="16394" y="6143"/>
                </a:cubicBezTo>
                <a:cubicBezTo>
                  <a:pt x="17021" y="5919"/>
                  <a:pt x="17650" y="5699"/>
                  <a:pt x="18381" y="5606"/>
                </a:cubicBezTo>
                <a:cubicBezTo>
                  <a:pt x="18666" y="5570"/>
                  <a:pt x="18954" y="5554"/>
                  <a:pt x="19242" y="5554"/>
                </a:cubicBezTo>
                <a:cubicBezTo>
                  <a:pt x="20278" y="5554"/>
                  <a:pt x="21323" y="5757"/>
                  <a:pt x="22324" y="5932"/>
                </a:cubicBezTo>
                <a:cubicBezTo>
                  <a:pt x="22780" y="6013"/>
                  <a:pt x="23253" y="6086"/>
                  <a:pt x="23731" y="6144"/>
                </a:cubicBezTo>
                <a:cubicBezTo>
                  <a:pt x="23920" y="6169"/>
                  <a:pt x="24110" y="6189"/>
                  <a:pt x="24302" y="6207"/>
                </a:cubicBezTo>
                <a:cubicBezTo>
                  <a:pt x="24756" y="6249"/>
                  <a:pt x="25213" y="6274"/>
                  <a:pt x="25664" y="6275"/>
                </a:cubicBezTo>
                <a:lnTo>
                  <a:pt x="25664" y="6144"/>
                </a:lnTo>
                <a:lnTo>
                  <a:pt x="25665" y="5003"/>
                </a:lnTo>
                <a:lnTo>
                  <a:pt x="25665" y="3738"/>
                </a:lnTo>
                <a:lnTo>
                  <a:pt x="25666" y="2596"/>
                </a:lnTo>
                <a:lnTo>
                  <a:pt x="25666" y="1331"/>
                </a:lnTo>
                <a:lnTo>
                  <a:pt x="25667" y="5"/>
                </a:lnTo>
                <a:lnTo>
                  <a:pt x="3200" y="2"/>
                </a:lnTo>
                <a:lnTo>
                  <a:pt x="3083" y="2"/>
                </a:lnTo>
                <a:lnTo>
                  <a:pt x="95" y="1"/>
                </a:ln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23"/>
          <p:cNvSpPr/>
          <p:nvPr/>
        </p:nvSpPr>
        <p:spPr>
          <a:xfrm rot="-163619" flipH="1">
            <a:off x="6300449" y="3399014"/>
            <a:ext cx="3289802" cy="2742855"/>
          </a:xfrm>
          <a:custGeom>
            <a:avLst/>
            <a:gdLst/>
            <a:ahLst/>
            <a:cxnLst/>
            <a:rect l="l" t="t" r="r" b="b"/>
            <a:pathLst>
              <a:path w="21485" h="17913" extrusionOk="0">
                <a:moveTo>
                  <a:pt x="16498" y="0"/>
                </a:moveTo>
                <a:cubicBezTo>
                  <a:pt x="16431" y="0"/>
                  <a:pt x="16363" y="2"/>
                  <a:pt x="16295" y="5"/>
                </a:cubicBezTo>
                <a:cubicBezTo>
                  <a:pt x="14773" y="76"/>
                  <a:pt x="13358" y="913"/>
                  <a:pt x="11838" y="913"/>
                </a:cubicBezTo>
                <a:cubicBezTo>
                  <a:pt x="11828" y="913"/>
                  <a:pt x="11819" y="913"/>
                  <a:pt x="11809" y="913"/>
                </a:cubicBezTo>
                <a:cubicBezTo>
                  <a:pt x="10328" y="903"/>
                  <a:pt x="8942" y="90"/>
                  <a:pt x="7502" y="90"/>
                </a:cubicBezTo>
                <a:cubicBezTo>
                  <a:pt x="7296" y="90"/>
                  <a:pt x="7089" y="106"/>
                  <a:pt x="6880" y="144"/>
                </a:cubicBezTo>
                <a:cubicBezTo>
                  <a:pt x="6031" y="300"/>
                  <a:pt x="5298" y="798"/>
                  <a:pt x="4738" y="1383"/>
                </a:cubicBezTo>
                <a:cubicBezTo>
                  <a:pt x="4125" y="2021"/>
                  <a:pt x="3678" y="2792"/>
                  <a:pt x="3546" y="3606"/>
                </a:cubicBezTo>
                <a:cubicBezTo>
                  <a:pt x="3331" y="4945"/>
                  <a:pt x="3958" y="6365"/>
                  <a:pt x="3330" y="7612"/>
                </a:cubicBezTo>
                <a:cubicBezTo>
                  <a:pt x="2843" y="8573"/>
                  <a:pt x="1725" y="9179"/>
                  <a:pt x="1025" y="10039"/>
                </a:cubicBezTo>
                <a:cubicBezTo>
                  <a:pt x="129" y="11143"/>
                  <a:pt x="1" y="12623"/>
                  <a:pt x="493" y="13871"/>
                </a:cubicBezTo>
                <a:cubicBezTo>
                  <a:pt x="985" y="15119"/>
                  <a:pt x="2039" y="16147"/>
                  <a:pt x="3280" y="16894"/>
                </a:cubicBezTo>
                <a:cubicBezTo>
                  <a:pt x="4303" y="17509"/>
                  <a:pt x="5501" y="17913"/>
                  <a:pt x="6745" y="17913"/>
                </a:cubicBezTo>
                <a:cubicBezTo>
                  <a:pt x="7100" y="17913"/>
                  <a:pt x="7459" y="17880"/>
                  <a:pt x="7819" y="17810"/>
                </a:cubicBezTo>
                <a:cubicBezTo>
                  <a:pt x="9799" y="17422"/>
                  <a:pt x="10027" y="16541"/>
                  <a:pt x="10831" y="15097"/>
                </a:cubicBezTo>
                <a:cubicBezTo>
                  <a:pt x="11709" y="13519"/>
                  <a:pt x="13719" y="12697"/>
                  <a:pt x="15584" y="12036"/>
                </a:cubicBezTo>
                <a:cubicBezTo>
                  <a:pt x="17450" y="11376"/>
                  <a:pt x="19474" y="10648"/>
                  <a:pt x="20504" y="9137"/>
                </a:cubicBezTo>
                <a:cubicBezTo>
                  <a:pt x="21026" y="8370"/>
                  <a:pt x="21230" y="7476"/>
                  <a:pt x="21324" y="6598"/>
                </a:cubicBezTo>
                <a:cubicBezTo>
                  <a:pt x="21484" y="5087"/>
                  <a:pt x="21327" y="3511"/>
                  <a:pt x="20489" y="2207"/>
                </a:cubicBezTo>
                <a:cubicBezTo>
                  <a:pt x="19684" y="953"/>
                  <a:pt x="18161" y="0"/>
                  <a:pt x="16498"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23"/>
          <p:cNvSpPr txBox="1">
            <a:spLocks noGrp="1"/>
          </p:cNvSpPr>
          <p:nvPr>
            <p:ph type="title"/>
          </p:nvPr>
        </p:nvSpPr>
        <p:spPr>
          <a:xfrm>
            <a:off x="3387900" y="758952"/>
            <a:ext cx="23682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grpSp>
        <p:nvGrpSpPr>
          <p:cNvPr id="607" name="Google Shape;607;p23"/>
          <p:cNvGrpSpPr/>
          <p:nvPr/>
        </p:nvGrpSpPr>
        <p:grpSpPr>
          <a:xfrm rot="-9900030">
            <a:off x="271409" y="845202"/>
            <a:ext cx="215932" cy="195605"/>
            <a:chOff x="1640475" y="1197075"/>
            <a:chExt cx="55475" cy="50250"/>
          </a:xfrm>
        </p:grpSpPr>
        <p:sp>
          <p:nvSpPr>
            <p:cNvPr id="608" name="Google Shape;608;p2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2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2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11" name="Google Shape;611;p23"/>
          <p:cNvGrpSpPr/>
          <p:nvPr/>
        </p:nvGrpSpPr>
        <p:grpSpPr>
          <a:xfrm rot="6524430">
            <a:off x="349879" y="2378626"/>
            <a:ext cx="279618" cy="253294"/>
            <a:chOff x="1640475" y="1197075"/>
            <a:chExt cx="55475" cy="50250"/>
          </a:xfrm>
        </p:grpSpPr>
        <p:sp>
          <p:nvSpPr>
            <p:cNvPr id="612" name="Google Shape;612;p2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 name="Google Shape;613;p2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 name="Google Shape;614;p2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15" name="Google Shape;615;p23"/>
          <p:cNvSpPr/>
          <p:nvPr/>
        </p:nvSpPr>
        <p:spPr>
          <a:xfrm rot="-2121718" flipH="1">
            <a:off x="6738637" y="226323"/>
            <a:ext cx="888103" cy="20804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23"/>
          <p:cNvSpPr/>
          <p:nvPr/>
        </p:nvSpPr>
        <p:spPr>
          <a:xfrm rot="-10799883" flipH="1">
            <a:off x="1288109" y="411773"/>
            <a:ext cx="545177" cy="12771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17" name="Google Shape;617;p23"/>
          <p:cNvGrpSpPr/>
          <p:nvPr/>
        </p:nvGrpSpPr>
        <p:grpSpPr>
          <a:xfrm rot="6300012">
            <a:off x="8577095" y="3925450"/>
            <a:ext cx="290790" cy="263412"/>
            <a:chOff x="1640475" y="1197075"/>
            <a:chExt cx="55475" cy="50250"/>
          </a:xfrm>
        </p:grpSpPr>
        <p:sp>
          <p:nvSpPr>
            <p:cNvPr id="618" name="Google Shape;618;p2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2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2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21" name="Google Shape;621;p23"/>
          <p:cNvSpPr/>
          <p:nvPr/>
        </p:nvSpPr>
        <p:spPr>
          <a:xfrm rot="10800000">
            <a:off x="5828025" y="4022950"/>
            <a:ext cx="1167574" cy="854200"/>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23"/>
          <p:cNvSpPr/>
          <p:nvPr/>
        </p:nvSpPr>
        <p:spPr>
          <a:xfrm rot="-10431843">
            <a:off x="-54140" y="-118627"/>
            <a:ext cx="520982" cy="816289"/>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only 3">
  <p:cSld name="SECTION_HEADER_1_1_1_1_1">
    <p:spTree>
      <p:nvGrpSpPr>
        <p:cNvPr id="1" name="Shape 623"/>
        <p:cNvGrpSpPr/>
        <p:nvPr/>
      </p:nvGrpSpPr>
      <p:grpSpPr>
        <a:xfrm>
          <a:off x="0" y="0"/>
          <a:ext cx="0" cy="0"/>
          <a:chOff x="0" y="0"/>
          <a:chExt cx="0" cy="0"/>
        </a:xfrm>
      </p:grpSpPr>
      <p:sp>
        <p:nvSpPr>
          <p:cNvPr id="624" name="Google Shape;624;p24"/>
          <p:cNvSpPr/>
          <p:nvPr/>
        </p:nvSpPr>
        <p:spPr>
          <a:xfrm>
            <a:off x="-252007" y="3576894"/>
            <a:ext cx="3903917" cy="1837176"/>
          </a:xfrm>
          <a:custGeom>
            <a:avLst/>
            <a:gdLst/>
            <a:ahLst/>
            <a:cxnLst/>
            <a:rect l="l" t="t" r="r" b="b"/>
            <a:pathLst>
              <a:path w="23808" h="11204" extrusionOk="0">
                <a:moveTo>
                  <a:pt x="1601" y="1"/>
                </a:moveTo>
                <a:cubicBezTo>
                  <a:pt x="1055" y="1"/>
                  <a:pt x="506" y="115"/>
                  <a:pt x="0" y="332"/>
                </a:cubicBezTo>
                <a:lnTo>
                  <a:pt x="0" y="11204"/>
                </a:lnTo>
                <a:lnTo>
                  <a:pt x="23808" y="11204"/>
                </a:lnTo>
                <a:cubicBezTo>
                  <a:pt x="23725" y="11045"/>
                  <a:pt x="23628" y="10895"/>
                  <a:pt x="23519" y="10757"/>
                </a:cubicBezTo>
                <a:cubicBezTo>
                  <a:pt x="23017" y="10126"/>
                  <a:pt x="22249" y="9748"/>
                  <a:pt x="21476" y="9748"/>
                </a:cubicBezTo>
                <a:cubicBezTo>
                  <a:pt x="21442" y="9748"/>
                  <a:pt x="21408" y="9749"/>
                  <a:pt x="21374" y="9751"/>
                </a:cubicBezTo>
                <a:cubicBezTo>
                  <a:pt x="20787" y="9776"/>
                  <a:pt x="20207" y="10007"/>
                  <a:pt x="19629" y="10007"/>
                </a:cubicBezTo>
                <a:cubicBezTo>
                  <a:pt x="19512" y="10007"/>
                  <a:pt x="19395" y="9998"/>
                  <a:pt x="19278" y="9975"/>
                </a:cubicBezTo>
                <a:cubicBezTo>
                  <a:pt x="19140" y="9948"/>
                  <a:pt x="19009" y="9906"/>
                  <a:pt x="18886" y="9850"/>
                </a:cubicBezTo>
                <a:cubicBezTo>
                  <a:pt x="18859" y="9838"/>
                  <a:pt x="18832" y="9826"/>
                  <a:pt x="18806" y="9811"/>
                </a:cubicBezTo>
                <a:cubicBezTo>
                  <a:pt x="17861" y="9333"/>
                  <a:pt x="17298" y="8089"/>
                  <a:pt x="16410" y="7398"/>
                </a:cubicBezTo>
                <a:cubicBezTo>
                  <a:pt x="15787" y="6913"/>
                  <a:pt x="15050" y="6730"/>
                  <a:pt x="14282" y="6730"/>
                </a:cubicBezTo>
                <a:cubicBezTo>
                  <a:pt x="13407" y="6730"/>
                  <a:pt x="12492" y="6967"/>
                  <a:pt x="11660" y="7265"/>
                </a:cubicBezTo>
                <a:cubicBezTo>
                  <a:pt x="10916" y="7531"/>
                  <a:pt x="10145" y="7839"/>
                  <a:pt x="9375" y="7839"/>
                </a:cubicBezTo>
                <a:cubicBezTo>
                  <a:pt x="9193" y="7839"/>
                  <a:pt x="9011" y="7822"/>
                  <a:pt x="8830" y="7783"/>
                </a:cubicBezTo>
                <a:cubicBezTo>
                  <a:pt x="7417" y="7481"/>
                  <a:pt x="6534" y="5988"/>
                  <a:pt x="5961" y="4572"/>
                </a:cubicBezTo>
                <a:cubicBezTo>
                  <a:pt x="5388" y="3156"/>
                  <a:pt x="4892" y="1585"/>
                  <a:pt x="3719" y="690"/>
                </a:cubicBezTo>
                <a:cubicBezTo>
                  <a:pt x="3105" y="220"/>
                  <a:pt x="2357" y="1"/>
                  <a:pt x="1601"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625;p24"/>
          <p:cNvSpPr/>
          <p:nvPr/>
        </p:nvSpPr>
        <p:spPr>
          <a:xfrm>
            <a:off x="-534698" y="-318300"/>
            <a:ext cx="3365751" cy="1857837"/>
          </a:xfrm>
          <a:custGeom>
            <a:avLst/>
            <a:gdLst/>
            <a:ahLst/>
            <a:cxnLst/>
            <a:rect l="l" t="t" r="r" b="b"/>
            <a:pathLst>
              <a:path w="20526" h="11330" extrusionOk="0">
                <a:moveTo>
                  <a:pt x="12939" y="1"/>
                </a:moveTo>
                <a:cubicBezTo>
                  <a:pt x="11999" y="1"/>
                  <a:pt x="11086" y="167"/>
                  <a:pt x="10169" y="370"/>
                </a:cubicBezTo>
                <a:cubicBezTo>
                  <a:pt x="9691" y="476"/>
                  <a:pt x="9213" y="584"/>
                  <a:pt x="8731" y="667"/>
                </a:cubicBezTo>
                <a:cubicBezTo>
                  <a:pt x="8234" y="750"/>
                  <a:pt x="7732" y="802"/>
                  <a:pt x="7229" y="839"/>
                </a:cubicBezTo>
                <a:cubicBezTo>
                  <a:pt x="6231" y="913"/>
                  <a:pt x="5230" y="935"/>
                  <a:pt x="4235" y="1052"/>
                </a:cubicBezTo>
                <a:cubicBezTo>
                  <a:pt x="3806" y="1102"/>
                  <a:pt x="3380" y="1184"/>
                  <a:pt x="2951" y="1235"/>
                </a:cubicBezTo>
                <a:cubicBezTo>
                  <a:pt x="2746" y="1260"/>
                  <a:pt x="2537" y="1279"/>
                  <a:pt x="2328" y="1279"/>
                </a:cubicBezTo>
                <a:cubicBezTo>
                  <a:pt x="2138" y="1279"/>
                  <a:pt x="1948" y="1263"/>
                  <a:pt x="1762" y="1222"/>
                </a:cubicBezTo>
                <a:cubicBezTo>
                  <a:pt x="1578" y="1180"/>
                  <a:pt x="1402" y="1113"/>
                  <a:pt x="1242" y="1012"/>
                </a:cubicBezTo>
                <a:cubicBezTo>
                  <a:pt x="1161" y="960"/>
                  <a:pt x="1089" y="870"/>
                  <a:pt x="988" y="868"/>
                </a:cubicBezTo>
                <a:cubicBezTo>
                  <a:pt x="985" y="868"/>
                  <a:pt x="983" y="868"/>
                  <a:pt x="981" y="868"/>
                </a:cubicBezTo>
                <a:cubicBezTo>
                  <a:pt x="897" y="868"/>
                  <a:pt x="810" y="887"/>
                  <a:pt x="732" y="917"/>
                </a:cubicBezTo>
                <a:cubicBezTo>
                  <a:pt x="360" y="1060"/>
                  <a:pt x="147" y="1435"/>
                  <a:pt x="79" y="1816"/>
                </a:cubicBezTo>
                <a:cubicBezTo>
                  <a:pt x="38" y="2046"/>
                  <a:pt x="37" y="2279"/>
                  <a:pt x="38" y="2512"/>
                </a:cubicBezTo>
                <a:cubicBezTo>
                  <a:pt x="38" y="2767"/>
                  <a:pt x="39" y="3024"/>
                  <a:pt x="40" y="3279"/>
                </a:cubicBezTo>
                <a:cubicBezTo>
                  <a:pt x="42" y="3797"/>
                  <a:pt x="44" y="4315"/>
                  <a:pt x="46" y="4833"/>
                </a:cubicBezTo>
                <a:cubicBezTo>
                  <a:pt x="50" y="5817"/>
                  <a:pt x="54" y="6803"/>
                  <a:pt x="57" y="7787"/>
                </a:cubicBezTo>
                <a:cubicBezTo>
                  <a:pt x="55" y="7786"/>
                  <a:pt x="54" y="7785"/>
                  <a:pt x="52" y="7785"/>
                </a:cubicBezTo>
                <a:cubicBezTo>
                  <a:pt x="0" y="7785"/>
                  <a:pt x="101" y="8649"/>
                  <a:pt x="628" y="8724"/>
                </a:cubicBezTo>
                <a:cubicBezTo>
                  <a:pt x="1441" y="8840"/>
                  <a:pt x="1514" y="10145"/>
                  <a:pt x="2146" y="10693"/>
                </a:cubicBezTo>
                <a:cubicBezTo>
                  <a:pt x="2452" y="10957"/>
                  <a:pt x="2805" y="11167"/>
                  <a:pt x="3199" y="11261"/>
                </a:cubicBezTo>
                <a:cubicBezTo>
                  <a:pt x="3402" y="11310"/>
                  <a:pt x="3609" y="11330"/>
                  <a:pt x="3816" y="11330"/>
                </a:cubicBezTo>
                <a:cubicBezTo>
                  <a:pt x="4077" y="11330"/>
                  <a:pt x="4340" y="11298"/>
                  <a:pt x="4597" y="11251"/>
                </a:cubicBezTo>
                <a:cubicBezTo>
                  <a:pt x="5367" y="11113"/>
                  <a:pt x="6207" y="10865"/>
                  <a:pt x="6645" y="10152"/>
                </a:cubicBezTo>
                <a:cubicBezTo>
                  <a:pt x="6859" y="9801"/>
                  <a:pt x="6970" y="9395"/>
                  <a:pt x="7203" y="9055"/>
                </a:cubicBezTo>
                <a:cubicBezTo>
                  <a:pt x="7421" y="8736"/>
                  <a:pt x="7758" y="8532"/>
                  <a:pt x="8120" y="8419"/>
                </a:cubicBezTo>
                <a:cubicBezTo>
                  <a:pt x="8559" y="8282"/>
                  <a:pt x="9011" y="8265"/>
                  <a:pt x="9465" y="8265"/>
                </a:cubicBezTo>
                <a:cubicBezTo>
                  <a:pt x="9615" y="8265"/>
                  <a:pt x="9765" y="8267"/>
                  <a:pt x="9915" y="8267"/>
                </a:cubicBezTo>
                <a:cubicBezTo>
                  <a:pt x="10115" y="8267"/>
                  <a:pt x="10316" y="8264"/>
                  <a:pt x="10515" y="8248"/>
                </a:cubicBezTo>
                <a:cubicBezTo>
                  <a:pt x="10927" y="8216"/>
                  <a:pt x="11342" y="8132"/>
                  <a:pt x="11707" y="7927"/>
                </a:cubicBezTo>
                <a:cubicBezTo>
                  <a:pt x="12074" y="7718"/>
                  <a:pt x="12352" y="7394"/>
                  <a:pt x="12600" y="7055"/>
                </a:cubicBezTo>
                <a:cubicBezTo>
                  <a:pt x="13089" y="6385"/>
                  <a:pt x="13543" y="5673"/>
                  <a:pt x="14244" y="5207"/>
                </a:cubicBezTo>
                <a:cubicBezTo>
                  <a:pt x="14594" y="4972"/>
                  <a:pt x="14986" y="4825"/>
                  <a:pt x="15405" y="4792"/>
                </a:cubicBezTo>
                <a:cubicBezTo>
                  <a:pt x="15494" y="4785"/>
                  <a:pt x="15582" y="4782"/>
                  <a:pt x="15670" y="4782"/>
                </a:cubicBezTo>
                <a:cubicBezTo>
                  <a:pt x="16070" y="4782"/>
                  <a:pt x="16469" y="4843"/>
                  <a:pt x="16866" y="4877"/>
                </a:cubicBezTo>
                <a:cubicBezTo>
                  <a:pt x="17302" y="4915"/>
                  <a:pt x="17740" y="4933"/>
                  <a:pt x="18178" y="4933"/>
                </a:cubicBezTo>
                <a:cubicBezTo>
                  <a:pt x="18243" y="4933"/>
                  <a:pt x="18309" y="4933"/>
                  <a:pt x="18374" y="4932"/>
                </a:cubicBezTo>
                <a:cubicBezTo>
                  <a:pt x="18585" y="4929"/>
                  <a:pt x="18814" y="4941"/>
                  <a:pt x="19012" y="4857"/>
                </a:cubicBezTo>
                <a:cubicBezTo>
                  <a:pt x="19193" y="4780"/>
                  <a:pt x="19305" y="4623"/>
                  <a:pt x="19390" y="4450"/>
                </a:cubicBezTo>
                <a:cubicBezTo>
                  <a:pt x="19618" y="3989"/>
                  <a:pt x="19825" y="3515"/>
                  <a:pt x="20041" y="3049"/>
                </a:cubicBezTo>
                <a:cubicBezTo>
                  <a:pt x="20147" y="2821"/>
                  <a:pt x="20256" y="2595"/>
                  <a:pt x="20357" y="2365"/>
                </a:cubicBezTo>
                <a:cubicBezTo>
                  <a:pt x="20444" y="2165"/>
                  <a:pt x="20525" y="1951"/>
                  <a:pt x="20518" y="1728"/>
                </a:cubicBezTo>
                <a:cubicBezTo>
                  <a:pt x="20505" y="1297"/>
                  <a:pt x="20161" y="1008"/>
                  <a:pt x="19822" y="810"/>
                </a:cubicBezTo>
                <a:cubicBezTo>
                  <a:pt x="19463" y="601"/>
                  <a:pt x="19065" y="469"/>
                  <a:pt x="18660" y="392"/>
                </a:cubicBezTo>
                <a:cubicBezTo>
                  <a:pt x="17815" y="229"/>
                  <a:pt x="16950" y="272"/>
                  <a:pt x="16095" y="224"/>
                </a:cubicBezTo>
                <a:cubicBezTo>
                  <a:pt x="15084" y="168"/>
                  <a:pt x="14079" y="19"/>
                  <a:pt x="13065" y="2"/>
                </a:cubicBezTo>
                <a:cubicBezTo>
                  <a:pt x="13023" y="1"/>
                  <a:pt x="12981" y="1"/>
                  <a:pt x="12939"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24"/>
          <p:cNvSpPr/>
          <p:nvPr/>
        </p:nvSpPr>
        <p:spPr>
          <a:xfrm>
            <a:off x="7392777" y="-245660"/>
            <a:ext cx="2132823" cy="2139054"/>
          </a:xfrm>
          <a:custGeom>
            <a:avLst/>
            <a:gdLst/>
            <a:ahLst/>
            <a:cxnLst/>
            <a:rect l="l" t="t" r="r" b="b"/>
            <a:pathLst>
              <a:path w="13007" h="13045" extrusionOk="0">
                <a:moveTo>
                  <a:pt x="12515" y="1"/>
                </a:moveTo>
                <a:cubicBezTo>
                  <a:pt x="12505" y="1"/>
                  <a:pt x="12495" y="2"/>
                  <a:pt x="12485" y="4"/>
                </a:cubicBezTo>
                <a:cubicBezTo>
                  <a:pt x="11568" y="214"/>
                  <a:pt x="10641" y="375"/>
                  <a:pt x="9706" y="481"/>
                </a:cubicBezTo>
                <a:cubicBezTo>
                  <a:pt x="8769" y="587"/>
                  <a:pt x="7827" y="639"/>
                  <a:pt x="6885" y="639"/>
                </a:cubicBezTo>
                <a:cubicBezTo>
                  <a:pt x="6168" y="639"/>
                  <a:pt x="5450" y="609"/>
                  <a:pt x="4735" y="550"/>
                </a:cubicBezTo>
                <a:cubicBezTo>
                  <a:pt x="4277" y="512"/>
                  <a:pt x="3796" y="469"/>
                  <a:pt x="3318" y="469"/>
                </a:cubicBezTo>
                <a:cubicBezTo>
                  <a:pt x="2513" y="469"/>
                  <a:pt x="1717" y="591"/>
                  <a:pt x="1058" y="1068"/>
                </a:cubicBezTo>
                <a:cubicBezTo>
                  <a:pt x="1059" y="1057"/>
                  <a:pt x="1057" y="1052"/>
                  <a:pt x="1050" y="1052"/>
                </a:cubicBezTo>
                <a:cubicBezTo>
                  <a:pt x="989" y="1052"/>
                  <a:pt x="597" y="1511"/>
                  <a:pt x="509" y="1745"/>
                </a:cubicBezTo>
                <a:cubicBezTo>
                  <a:pt x="139" y="2725"/>
                  <a:pt x="1" y="3837"/>
                  <a:pt x="329" y="4850"/>
                </a:cubicBezTo>
                <a:cubicBezTo>
                  <a:pt x="602" y="5696"/>
                  <a:pt x="1186" y="6475"/>
                  <a:pt x="2005" y="6858"/>
                </a:cubicBezTo>
                <a:cubicBezTo>
                  <a:pt x="2923" y="7286"/>
                  <a:pt x="3974" y="7122"/>
                  <a:pt x="4914" y="7465"/>
                </a:cubicBezTo>
                <a:cubicBezTo>
                  <a:pt x="5846" y="7805"/>
                  <a:pt x="6269" y="8720"/>
                  <a:pt x="6690" y="9546"/>
                </a:cubicBezTo>
                <a:cubicBezTo>
                  <a:pt x="7147" y="10442"/>
                  <a:pt x="7734" y="11244"/>
                  <a:pt x="8514" y="11886"/>
                </a:cubicBezTo>
                <a:cubicBezTo>
                  <a:pt x="9220" y="12466"/>
                  <a:pt x="10135" y="13045"/>
                  <a:pt x="11084" y="13045"/>
                </a:cubicBezTo>
                <a:cubicBezTo>
                  <a:pt x="11157" y="13045"/>
                  <a:pt x="11229" y="13041"/>
                  <a:pt x="11303" y="13034"/>
                </a:cubicBezTo>
                <a:cubicBezTo>
                  <a:pt x="11746" y="12991"/>
                  <a:pt x="12188" y="12817"/>
                  <a:pt x="12502" y="12494"/>
                </a:cubicBezTo>
                <a:cubicBezTo>
                  <a:pt x="12856" y="12131"/>
                  <a:pt x="12967" y="11633"/>
                  <a:pt x="12985" y="11143"/>
                </a:cubicBezTo>
                <a:cubicBezTo>
                  <a:pt x="13006" y="10560"/>
                  <a:pt x="12960" y="9972"/>
                  <a:pt x="12940" y="9391"/>
                </a:cubicBezTo>
                <a:cubicBezTo>
                  <a:pt x="12920" y="8773"/>
                  <a:pt x="12900" y="8155"/>
                  <a:pt x="12879" y="7536"/>
                </a:cubicBezTo>
                <a:lnTo>
                  <a:pt x="12632" y="116"/>
                </a:lnTo>
                <a:cubicBezTo>
                  <a:pt x="12630" y="48"/>
                  <a:pt x="12578" y="1"/>
                  <a:pt x="12515"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24"/>
          <p:cNvSpPr/>
          <p:nvPr/>
        </p:nvSpPr>
        <p:spPr>
          <a:xfrm>
            <a:off x="5392461" y="4223933"/>
            <a:ext cx="3997055" cy="1412317"/>
          </a:xfrm>
          <a:custGeom>
            <a:avLst/>
            <a:gdLst/>
            <a:ahLst/>
            <a:cxnLst/>
            <a:rect l="l" t="t" r="r" b="b"/>
            <a:pathLst>
              <a:path w="24376" h="8613" extrusionOk="0">
                <a:moveTo>
                  <a:pt x="12572" y="1"/>
                </a:moveTo>
                <a:cubicBezTo>
                  <a:pt x="11930" y="1"/>
                  <a:pt x="11305" y="137"/>
                  <a:pt x="10778" y="460"/>
                </a:cubicBezTo>
                <a:cubicBezTo>
                  <a:pt x="10193" y="818"/>
                  <a:pt x="9818" y="1341"/>
                  <a:pt x="9503" y="1852"/>
                </a:cubicBezTo>
                <a:cubicBezTo>
                  <a:pt x="9167" y="2398"/>
                  <a:pt x="8889" y="2969"/>
                  <a:pt x="8475" y="3485"/>
                </a:cubicBezTo>
                <a:cubicBezTo>
                  <a:pt x="8044" y="4023"/>
                  <a:pt x="7451" y="4445"/>
                  <a:pt x="6633" y="4599"/>
                </a:cubicBezTo>
                <a:cubicBezTo>
                  <a:pt x="6259" y="4669"/>
                  <a:pt x="5879" y="4690"/>
                  <a:pt x="5496" y="4690"/>
                </a:cubicBezTo>
                <a:cubicBezTo>
                  <a:pt x="4945" y="4690"/>
                  <a:pt x="4388" y="4646"/>
                  <a:pt x="3837" y="4646"/>
                </a:cubicBezTo>
                <a:cubicBezTo>
                  <a:pt x="3701" y="4646"/>
                  <a:pt x="3564" y="4649"/>
                  <a:pt x="3429" y="4656"/>
                </a:cubicBezTo>
                <a:cubicBezTo>
                  <a:pt x="2927" y="4680"/>
                  <a:pt x="2424" y="4755"/>
                  <a:pt x="1974" y="4934"/>
                </a:cubicBezTo>
                <a:cubicBezTo>
                  <a:pt x="1568" y="5095"/>
                  <a:pt x="1218" y="5332"/>
                  <a:pt x="943" y="5611"/>
                </a:cubicBezTo>
                <a:cubicBezTo>
                  <a:pt x="425" y="6133"/>
                  <a:pt x="179" y="6806"/>
                  <a:pt x="311" y="7456"/>
                </a:cubicBezTo>
                <a:cubicBezTo>
                  <a:pt x="309" y="7456"/>
                  <a:pt x="307" y="7456"/>
                  <a:pt x="305" y="7456"/>
                </a:cubicBezTo>
                <a:cubicBezTo>
                  <a:pt x="282" y="7456"/>
                  <a:pt x="258" y="7461"/>
                  <a:pt x="234" y="7475"/>
                </a:cubicBezTo>
                <a:cubicBezTo>
                  <a:pt x="83" y="7556"/>
                  <a:pt x="1" y="7677"/>
                  <a:pt x="4" y="7821"/>
                </a:cubicBezTo>
                <a:cubicBezTo>
                  <a:pt x="12" y="8172"/>
                  <a:pt x="404" y="8373"/>
                  <a:pt x="826" y="8396"/>
                </a:cubicBezTo>
                <a:cubicBezTo>
                  <a:pt x="860" y="8398"/>
                  <a:pt x="894" y="8399"/>
                  <a:pt x="929" y="8399"/>
                </a:cubicBezTo>
                <a:cubicBezTo>
                  <a:pt x="1162" y="8399"/>
                  <a:pt x="1397" y="8361"/>
                  <a:pt x="1626" y="8334"/>
                </a:cubicBezTo>
                <a:cubicBezTo>
                  <a:pt x="1931" y="8297"/>
                  <a:pt x="2238" y="8262"/>
                  <a:pt x="2544" y="8230"/>
                </a:cubicBezTo>
                <a:cubicBezTo>
                  <a:pt x="3747" y="8107"/>
                  <a:pt x="4958" y="8023"/>
                  <a:pt x="6170" y="7965"/>
                </a:cubicBezTo>
                <a:cubicBezTo>
                  <a:pt x="8591" y="7850"/>
                  <a:pt x="11019" y="7838"/>
                  <a:pt x="13445" y="7824"/>
                </a:cubicBezTo>
                <a:cubicBezTo>
                  <a:pt x="13813" y="7822"/>
                  <a:pt x="14182" y="7820"/>
                  <a:pt x="14552" y="7820"/>
                </a:cubicBezTo>
                <a:cubicBezTo>
                  <a:pt x="16507" y="7820"/>
                  <a:pt x="18472" y="7870"/>
                  <a:pt x="20390" y="8174"/>
                </a:cubicBezTo>
                <a:cubicBezTo>
                  <a:pt x="20952" y="8264"/>
                  <a:pt x="21511" y="8375"/>
                  <a:pt x="22057" y="8512"/>
                </a:cubicBezTo>
                <a:cubicBezTo>
                  <a:pt x="22240" y="8558"/>
                  <a:pt x="22430" y="8612"/>
                  <a:pt x="22625" y="8612"/>
                </a:cubicBezTo>
                <a:cubicBezTo>
                  <a:pt x="22665" y="8612"/>
                  <a:pt x="22706" y="8610"/>
                  <a:pt x="22747" y="8605"/>
                </a:cubicBezTo>
                <a:cubicBezTo>
                  <a:pt x="22986" y="8575"/>
                  <a:pt x="23126" y="8437"/>
                  <a:pt x="23188" y="8265"/>
                </a:cubicBezTo>
                <a:cubicBezTo>
                  <a:pt x="23342" y="7840"/>
                  <a:pt x="23440" y="7396"/>
                  <a:pt x="23556" y="6963"/>
                </a:cubicBezTo>
                <a:cubicBezTo>
                  <a:pt x="23675" y="6520"/>
                  <a:pt x="23785" y="6077"/>
                  <a:pt x="23879" y="5631"/>
                </a:cubicBezTo>
                <a:cubicBezTo>
                  <a:pt x="24251" y="3879"/>
                  <a:pt x="24375" y="2063"/>
                  <a:pt x="23717" y="343"/>
                </a:cubicBezTo>
                <a:cubicBezTo>
                  <a:pt x="23697" y="293"/>
                  <a:pt x="23642" y="267"/>
                  <a:pt x="23586" y="267"/>
                </a:cubicBezTo>
                <a:cubicBezTo>
                  <a:pt x="23541" y="267"/>
                  <a:pt x="23495" y="284"/>
                  <a:pt x="23467" y="317"/>
                </a:cubicBezTo>
                <a:cubicBezTo>
                  <a:pt x="23327" y="480"/>
                  <a:pt x="23169" y="631"/>
                  <a:pt x="22991" y="769"/>
                </a:cubicBezTo>
                <a:cubicBezTo>
                  <a:pt x="22274" y="1328"/>
                  <a:pt x="21289" y="1670"/>
                  <a:pt x="20281" y="1764"/>
                </a:cubicBezTo>
                <a:cubicBezTo>
                  <a:pt x="20062" y="1784"/>
                  <a:pt x="19841" y="1794"/>
                  <a:pt x="19620" y="1794"/>
                </a:cubicBezTo>
                <a:cubicBezTo>
                  <a:pt x="18644" y="1794"/>
                  <a:pt x="17671" y="1601"/>
                  <a:pt x="16789" y="1286"/>
                </a:cubicBezTo>
                <a:cubicBezTo>
                  <a:pt x="15722" y="905"/>
                  <a:pt x="14754" y="349"/>
                  <a:pt x="13607" y="110"/>
                </a:cubicBezTo>
                <a:cubicBezTo>
                  <a:pt x="13266" y="40"/>
                  <a:pt x="12917" y="1"/>
                  <a:pt x="12572" y="1"/>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628;p24"/>
          <p:cNvSpPr txBox="1">
            <a:spLocks noGrp="1"/>
          </p:cNvSpPr>
          <p:nvPr>
            <p:ph type="title"/>
          </p:nvPr>
        </p:nvSpPr>
        <p:spPr>
          <a:xfrm>
            <a:off x="2887025" y="896532"/>
            <a:ext cx="3370500" cy="8418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46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grpSp>
        <p:nvGrpSpPr>
          <p:cNvPr id="629" name="Google Shape;629;p24"/>
          <p:cNvGrpSpPr/>
          <p:nvPr/>
        </p:nvGrpSpPr>
        <p:grpSpPr>
          <a:xfrm rot="-6282408">
            <a:off x="776191" y="953710"/>
            <a:ext cx="221771" cy="200883"/>
            <a:chOff x="1640475" y="1197075"/>
            <a:chExt cx="55475" cy="50250"/>
          </a:xfrm>
        </p:grpSpPr>
        <p:sp>
          <p:nvSpPr>
            <p:cNvPr id="630" name="Google Shape;630;p2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2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2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33" name="Google Shape;633;p24"/>
          <p:cNvGrpSpPr/>
          <p:nvPr/>
        </p:nvGrpSpPr>
        <p:grpSpPr>
          <a:xfrm rot="-3600037">
            <a:off x="8366841" y="366882"/>
            <a:ext cx="215935" cy="195604"/>
            <a:chOff x="1640475" y="1197075"/>
            <a:chExt cx="55475" cy="50250"/>
          </a:xfrm>
        </p:grpSpPr>
        <p:sp>
          <p:nvSpPr>
            <p:cNvPr id="634" name="Google Shape;634;p2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2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2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37" name="Google Shape;637;p24"/>
          <p:cNvSpPr/>
          <p:nvPr/>
        </p:nvSpPr>
        <p:spPr>
          <a:xfrm rot="-8431516">
            <a:off x="991402" y="300030"/>
            <a:ext cx="529784" cy="12411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38" name="Google Shape;638;p24"/>
          <p:cNvGrpSpPr/>
          <p:nvPr/>
        </p:nvGrpSpPr>
        <p:grpSpPr>
          <a:xfrm rot="900000">
            <a:off x="7711515" y="4595570"/>
            <a:ext cx="347165" cy="314462"/>
            <a:chOff x="1640475" y="1197075"/>
            <a:chExt cx="55475" cy="50250"/>
          </a:xfrm>
        </p:grpSpPr>
        <p:sp>
          <p:nvSpPr>
            <p:cNvPr id="639" name="Google Shape;639;p2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2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2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42" name="Google Shape;642;p24"/>
          <p:cNvGrpSpPr/>
          <p:nvPr/>
        </p:nvGrpSpPr>
        <p:grpSpPr>
          <a:xfrm rot="899970">
            <a:off x="1517129" y="4372050"/>
            <a:ext cx="215932" cy="195605"/>
            <a:chOff x="1640475" y="1197075"/>
            <a:chExt cx="55475" cy="50250"/>
          </a:xfrm>
        </p:grpSpPr>
        <p:sp>
          <p:nvSpPr>
            <p:cNvPr id="643" name="Google Shape;643;p2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2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2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46" name="Google Shape;646;p24"/>
          <p:cNvSpPr/>
          <p:nvPr/>
        </p:nvSpPr>
        <p:spPr>
          <a:xfrm rot="2510220">
            <a:off x="74986" y="2434051"/>
            <a:ext cx="1153753" cy="844089"/>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24"/>
          <p:cNvSpPr/>
          <p:nvPr/>
        </p:nvSpPr>
        <p:spPr>
          <a:xfrm rot="10799880">
            <a:off x="6967220" y="4433428"/>
            <a:ext cx="529792" cy="12411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only 4">
  <p:cSld name="CUSTOM_8">
    <p:spTree>
      <p:nvGrpSpPr>
        <p:cNvPr id="1" name="Shape 648"/>
        <p:cNvGrpSpPr/>
        <p:nvPr/>
      </p:nvGrpSpPr>
      <p:grpSpPr>
        <a:xfrm>
          <a:off x="0" y="0"/>
          <a:ext cx="0" cy="0"/>
          <a:chOff x="0" y="0"/>
          <a:chExt cx="0" cy="0"/>
        </a:xfrm>
      </p:grpSpPr>
      <p:sp>
        <p:nvSpPr>
          <p:cNvPr id="649" name="Google Shape;649;p25"/>
          <p:cNvSpPr txBox="1">
            <a:spLocks noGrp="1"/>
          </p:cNvSpPr>
          <p:nvPr>
            <p:ph type="title"/>
          </p:nvPr>
        </p:nvSpPr>
        <p:spPr>
          <a:xfrm>
            <a:off x="3310200" y="758950"/>
            <a:ext cx="25236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650" name="Google Shape;650;p25"/>
          <p:cNvSpPr/>
          <p:nvPr/>
        </p:nvSpPr>
        <p:spPr>
          <a:xfrm rot="-5400000">
            <a:off x="-1633617" y="237263"/>
            <a:ext cx="3908878" cy="1656143"/>
          </a:xfrm>
          <a:custGeom>
            <a:avLst/>
            <a:gdLst/>
            <a:ahLst/>
            <a:cxnLst/>
            <a:rect l="l" t="t" r="r" b="b"/>
            <a:pathLst>
              <a:path w="28851" h="9729" extrusionOk="0">
                <a:moveTo>
                  <a:pt x="943" y="0"/>
                </a:moveTo>
                <a:cubicBezTo>
                  <a:pt x="631" y="0"/>
                  <a:pt x="337" y="87"/>
                  <a:pt x="179" y="380"/>
                </a:cubicBezTo>
                <a:cubicBezTo>
                  <a:pt x="1" y="711"/>
                  <a:pt x="78" y="1189"/>
                  <a:pt x="451" y="1303"/>
                </a:cubicBezTo>
                <a:cubicBezTo>
                  <a:pt x="355" y="2313"/>
                  <a:pt x="452" y="3522"/>
                  <a:pt x="1499" y="3989"/>
                </a:cubicBezTo>
                <a:cubicBezTo>
                  <a:pt x="1785" y="4117"/>
                  <a:pt x="2088" y="4165"/>
                  <a:pt x="2396" y="4165"/>
                </a:cubicBezTo>
                <a:cubicBezTo>
                  <a:pt x="3000" y="4165"/>
                  <a:pt x="3625" y="3981"/>
                  <a:pt x="4188" y="3848"/>
                </a:cubicBezTo>
                <a:cubicBezTo>
                  <a:pt x="4624" y="3745"/>
                  <a:pt x="5112" y="3633"/>
                  <a:pt x="5582" y="3633"/>
                </a:cubicBezTo>
                <a:cubicBezTo>
                  <a:pt x="6044" y="3633"/>
                  <a:pt x="6489" y="3741"/>
                  <a:pt x="6852" y="4069"/>
                </a:cubicBezTo>
                <a:cubicBezTo>
                  <a:pt x="7560" y="4711"/>
                  <a:pt x="7722" y="5737"/>
                  <a:pt x="8257" y="6500"/>
                </a:cubicBezTo>
                <a:cubicBezTo>
                  <a:pt x="8521" y="6876"/>
                  <a:pt x="8874" y="7178"/>
                  <a:pt x="9322" y="7300"/>
                </a:cubicBezTo>
                <a:cubicBezTo>
                  <a:pt x="9482" y="7344"/>
                  <a:pt x="9645" y="7363"/>
                  <a:pt x="9808" y="7363"/>
                </a:cubicBezTo>
                <a:cubicBezTo>
                  <a:pt x="10078" y="7363"/>
                  <a:pt x="10348" y="7310"/>
                  <a:pt x="10606" y="7231"/>
                </a:cubicBezTo>
                <a:cubicBezTo>
                  <a:pt x="11498" y="6959"/>
                  <a:pt x="12280" y="6380"/>
                  <a:pt x="13194" y="6184"/>
                </a:cubicBezTo>
                <a:cubicBezTo>
                  <a:pt x="13322" y="6156"/>
                  <a:pt x="13450" y="6141"/>
                  <a:pt x="13577" y="6141"/>
                </a:cubicBezTo>
                <a:cubicBezTo>
                  <a:pt x="13849" y="6141"/>
                  <a:pt x="14113" y="6211"/>
                  <a:pt x="14347" y="6376"/>
                </a:cubicBezTo>
                <a:cubicBezTo>
                  <a:pt x="14724" y="6643"/>
                  <a:pt x="14907" y="7097"/>
                  <a:pt x="15047" y="7521"/>
                </a:cubicBezTo>
                <a:cubicBezTo>
                  <a:pt x="15341" y="8400"/>
                  <a:pt x="15592" y="9554"/>
                  <a:pt x="16688" y="9709"/>
                </a:cubicBezTo>
                <a:cubicBezTo>
                  <a:pt x="16781" y="9722"/>
                  <a:pt x="16872" y="9728"/>
                  <a:pt x="16961" y="9728"/>
                </a:cubicBezTo>
                <a:cubicBezTo>
                  <a:pt x="18160" y="9728"/>
                  <a:pt x="18967" y="8588"/>
                  <a:pt x="19887" y="7966"/>
                </a:cubicBezTo>
                <a:cubicBezTo>
                  <a:pt x="20301" y="7685"/>
                  <a:pt x="20755" y="7537"/>
                  <a:pt x="21232" y="7537"/>
                </a:cubicBezTo>
                <a:cubicBezTo>
                  <a:pt x="21401" y="7537"/>
                  <a:pt x="21572" y="7556"/>
                  <a:pt x="21746" y="7593"/>
                </a:cubicBezTo>
                <a:cubicBezTo>
                  <a:pt x="22408" y="7736"/>
                  <a:pt x="23015" y="8087"/>
                  <a:pt x="23550" y="8494"/>
                </a:cubicBezTo>
                <a:cubicBezTo>
                  <a:pt x="24053" y="8876"/>
                  <a:pt x="24539" y="9361"/>
                  <a:pt x="25189" y="9466"/>
                </a:cubicBezTo>
                <a:cubicBezTo>
                  <a:pt x="25284" y="9481"/>
                  <a:pt x="25378" y="9489"/>
                  <a:pt x="25473" y="9489"/>
                </a:cubicBezTo>
                <a:cubicBezTo>
                  <a:pt x="26024" y="9489"/>
                  <a:pt x="26554" y="9240"/>
                  <a:pt x="26991" y="8910"/>
                </a:cubicBezTo>
                <a:cubicBezTo>
                  <a:pt x="27838" y="8271"/>
                  <a:pt x="28376" y="7319"/>
                  <a:pt x="28611" y="6292"/>
                </a:cubicBezTo>
                <a:cubicBezTo>
                  <a:pt x="28851" y="5239"/>
                  <a:pt x="28800" y="4124"/>
                  <a:pt x="28525" y="3084"/>
                </a:cubicBezTo>
                <a:cubicBezTo>
                  <a:pt x="28226" y="1958"/>
                  <a:pt x="27654" y="694"/>
                  <a:pt x="26488" y="261"/>
                </a:cubicBezTo>
                <a:cubicBezTo>
                  <a:pt x="26074" y="106"/>
                  <a:pt x="25631" y="64"/>
                  <a:pt x="25188" y="64"/>
                </a:cubicBezTo>
                <a:cubicBezTo>
                  <a:pt x="24971" y="64"/>
                  <a:pt x="24753" y="74"/>
                  <a:pt x="24540" y="86"/>
                </a:cubicBezTo>
                <a:cubicBezTo>
                  <a:pt x="23776" y="131"/>
                  <a:pt x="23013" y="188"/>
                  <a:pt x="22250" y="248"/>
                </a:cubicBezTo>
                <a:cubicBezTo>
                  <a:pt x="20720" y="367"/>
                  <a:pt x="19190" y="503"/>
                  <a:pt x="17661" y="628"/>
                </a:cubicBezTo>
                <a:cubicBezTo>
                  <a:pt x="15187" y="828"/>
                  <a:pt x="12704" y="996"/>
                  <a:pt x="10221" y="996"/>
                </a:cubicBezTo>
                <a:cubicBezTo>
                  <a:pt x="9649" y="996"/>
                  <a:pt x="9077" y="987"/>
                  <a:pt x="8505" y="967"/>
                </a:cubicBezTo>
                <a:cubicBezTo>
                  <a:pt x="6985" y="916"/>
                  <a:pt x="5467" y="790"/>
                  <a:pt x="3966" y="555"/>
                </a:cubicBezTo>
                <a:cubicBezTo>
                  <a:pt x="3209" y="436"/>
                  <a:pt x="2459" y="290"/>
                  <a:pt x="1714" y="116"/>
                </a:cubicBezTo>
                <a:cubicBezTo>
                  <a:pt x="1493" y="64"/>
                  <a:pt x="1211" y="0"/>
                  <a:pt x="943"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25"/>
          <p:cNvSpPr/>
          <p:nvPr/>
        </p:nvSpPr>
        <p:spPr>
          <a:xfrm rot="10800000" flipH="1">
            <a:off x="5022526" y="-28552"/>
            <a:ext cx="4205593" cy="1363501"/>
          </a:xfrm>
          <a:custGeom>
            <a:avLst/>
            <a:gdLst/>
            <a:ahLst/>
            <a:cxnLst/>
            <a:rect l="l" t="t" r="r" b="b"/>
            <a:pathLst>
              <a:path w="21862" h="7088" extrusionOk="0">
                <a:moveTo>
                  <a:pt x="20392" y="0"/>
                </a:moveTo>
                <a:cubicBezTo>
                  <a:pt x="19697" y="0"/>
                  <a:pt x="19010" y="139"/>
                  <a:pt x="18446" y="437"/>
                </a:cubicBezTo>
                <a:cubicBezTo>
                  <a:pt x="17368" y="1003"/>
                  <a:pt x="16913" y="1997"/>
                  <a:pt x="16387" y="2893"/>
                </a:cubicBezTo>
                <a:cubicBezTo>
                  <a:pt x="15861" y="3789"/>
                  <a:pt x="15050" y="4733"/>
                  <a:pt x="13753" y="4924"/>
                </a:cubicBezTo>
                <a:cubicBezTo>
                  <a:pt x="13587" y="4948"/>
                  <a:pt x="13420" y="4959"/>
                  <a:pt x="13253" y="4959"/>
                </a:cubicBezTo>
                <a:cubicBezTo>
                  <a:pt x="12545" y="4959"/>
                  <a:pt x="11838" y="4765"/>
                  <a:pt x="11156" y="4596"/>
                </a:cubicBezTo>
                <a:cubicBezTo>
                  <a:pt x="10391" y="4408"/>
                  <a:pt x="9551" y="4258"/>
                  <a:pt x="8748" y="4258"/>
                </a:cubicBezTo>
                <a:cubicBezTo>
                  <a:pt x="8042" y="4258"/>
                  <a:pt x="7365" y="4373"/>
                  <a:pt x="6793" y="4680"/>
                </a:cubicBezTo>
                <a:cubicBezTo>
                  <a:pt x="5978" y="5117"/>
                  <a:pt x="5461" y="5904"/>
                  <a:pt x="4593" y="6207"/>
                </a:cubicBezTo>
                <a:cubicBezTo>
                  <a:pt x="4569" y="6215"/>
                  <a:pt x="4545" y="6224"/>
                  <a:pt x="4519" y="6231"/>
                </a:cubicBezTo>
                <a:cubicBezTo>
                  <a:pt x="4407" y="6267"/>
                  <a:pt x="4286" y="6293"/>
                  <a:pt x="4160" y="6310"/>
                </a:cubicBezTo>
                <a:cubicBezTo>
                  <a:pt x="4052" y="6325"/>
                  <a:pt x="3944" y="6331"/>
                  <a:pt x="3836" y="6331"/>
                </a:cubicBezTo>
                <a:cubicBezTo>
                  <a:pt x="3306" y="6331"/>
                  <a:pt x="2774" y="6185"/>
                  <a:pt x="2236" y="6169"/>
                </a:cubicBezTo>
                <a:cubicBezTo>
                  <a:pt x="2205" y="6168"/>
                  <a:pt x="2173" y="6167"/>
                  <a:pt x="2142" y="6167"/>
                </a:cubicBezTo>
                <a:cubicBezTo>
                  <a:pt x="1432" y="6167"/>
                  <a:pt x="726" y="6406"/>
                  <a:pt x="265" y="6805"/>
                </a:cubicBezTo>
                <a:cubicBezTo>
                  <a:pt x="165" y="6893"/>
                  <a:pt x="77" y="6988"/>
                  <a:pt x="1" y="7088"/>
                </a:cubicBezTo>
                <a:lnTo>
                  <a:pt x="21862" y="7088"/>
                </a:lnTo>
                <a:lnTo>
                  <a:pt x="21862" y="210"/>
                </a:lnTo>
                <a:cubicBezTo>
                  <a:pt x="21397" y="73"/>
                  <a:pt x="20892" y="0"/>
                  <a:pt x="20392" y="0"/>
                </a:cubicBezTo>
                <a:close/>
              </a:path>
            </a:pathLst>
          </a:custGeom>
          <a:solidFill>
            <a:schemeClr val="accent1">
              <a:alpha val="4955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25"/>
          <p:cNvSpPr/>
          <p:nvPr/>
        </p:nvSpPr>
        <p:spPr>
          <a:xfrm rot="10800000" flipH="1">
            <a:off x="-232463" y="4025993"/>
            <a:ext cx="2767187" cy="1358003"/>
          </a:xfrm>
          <a:custGeom>
            <a:avLst/>
            <a:gdLst/>
            <a:ahLst/>
            <a:cxnLst/>
            <a:rect l="l" t="t" r="r" b="b"/>
            <a:pathLst>
              <a:path w="13155" h="6456" extrusionOk="0">
                <a:moveTo>
                  <a:pt x="1821" y="0"/>
                </a:moveTo>
                <a:lnTo>
                  <a:pt x="1821" y="3"/>
                </a:lnTo>
                <a:lnTo>
                  <a:pt x="0" y="4"/>
                </a:lnTo>
                <a:lnTo>
                  <a:pt x="0" y="222"/>
                </a:lnTo>
                <a:lnTo>
                  <a:pt x="0" y="1236"/>
                </a:lnTo>
                <a:lnTo>
                  <a:pt x="0" y="2358"/>
                </a:lnTo>
                <a:lnTo>
                  <a:pt x="1" y="3370"/>
                </a:lnTo>
                <a:lnTo>
                  <a:pt x="1" y="4493"/>
                </a:lnTo>
                <a:lnTo>
                  <a:pt x="1" y="5504"/>
                </a:lnTo>
                <a:lnTo>
                  <a:pt x="1" y="6178"/>
                </a:lnTo>
                <a:cubicBezTo>
                  <a:pt x="369" y="6349"/>
                  <a:pt x="770" y="6456"/>
                  <a:pt x="1177" y="6456"/>
                </a:cubicBezTo>
                <a:cubicBezTo>
                  <a:pt x="1363" y="6456"/>
                  <a:pt x="1550" y="6434"/>
                  <a:pt x="1736" y="6385"/>
                </a:cubicBezTo>
                <a:cubicBezTo>
                  <a:pt x="1764" y="6378"/>
                  <a:pt x="1794" y="6370"/>
                  <a:pt x="1822" y="6361"/>
                </a:cubicBezTo>
                <a:cubicBezTo>
                  <a:pt x="1843" y="6355"/>
                  <a:pt x="1862" y="6348"/>
                  <a:pt x="1882" y="6342"/>
                </a:cubicBezTo>
                <a:cubicBezTo>
                  <a:pt x="2342" y="6188"/>
                  <a:pt x="2719" y="5901"/>
                  <a:pt x="3050" y="5558"/>
                </a:cubicBezTo>
                <a:cubicBezTo>
                  <a:pt x="3068" y="5540"/>
                  <a:pt x="3085" y="5522"/>
                  <a:pt x="3102" y="5503"/>
                </a:cubicBezTo>
                <a:cubicBezTo>
                  <a:pt x="3398" y="5189"/>
                  <a:pt x="3657" y="4831"/>
                  <a:pt x="3908" y="4490"/>
                </a:cubicBezTo>
                <a:cubicBezTo>
                  <a:pt x="3908" y="4490"/>
                  <a:pt x="3909" y="4490"/>
                  <a:pt x="3909" y="4489"/>
                </a:cubicBezTo>
                <a:cubicBezTo>
                  <a:pt x="3923" y="4471"/>
                  <a:pt x="3936" y="4455"/>
                  <a:pt x="3949" y="4436"/>
                </a:cubicBezTo>
                <a:cubicBezTo>
                  <a:pt x="4217" y="4078"/>
                  <a:pt x="4522" y="3714"/>
                  <a:pt x="4875" y="3424"/>
                </a:cubicBezTo>
                <a:cubicBezTo>
                  <a:pt x="4897" y="3405"/>
                  <a:pt x="4919" y="3387"/>
                  <a:pt x="4942" y="3369"/>
                </a:cubicBezTo>
                <a:cubicBezTo>
                  <a:pt x="5319" y="3071"/>
                  <a:pt x="5750" y="2859"/>
                  <a:pt x="6248" y="2826"/>
                </a:cubicBezTo>
                <a:cubicBezTo>
                  <a:pt x="6296" y="2822"/>
                  <a:pt x="6344" y="2821"/>
                  <a:pt x="6391" y="2821"/>
                </a:cubicBezTo>
                <a:cubicBezTo>
                  <a:pt x="7025" y="2821"/>
                  <a:pt x="7616" y="3105"/>
                  <a:pt x="8200" y="3368"/>
                </a:cubicBezTo>
                <a:cubicBezTo>
                  <a:pt x="8240" y="3387"/>
                  <a:pt x="8281" y="3405"/>
                  <a:pt x="8323" y="3423"/>
                </a:cubicBezTo>
                <a:cubicBezTo>
                  <a:pt x="8382" y="3449"/>
                  <a:pt x="8442" y="3475"/>
                  <a:pt x="8501" y="3501"/>
                </a:cubicBezTo>
                <a:cubicBezTo>
                  <a:pt x="9052" y="3734"/>
                  <a:pt x="9659" y="3908"/>
                  <a:pt x="10259" y="3908"/>
                </a:cubicBezTo>
                <a:cubicBezTo>
                  <a:pt x="10487" y="3908"/>
                  <a:pt x="10715" y="3882"/>
                  <a:pt x="10937" y="3826"/>
                </a:cubicBezTo>
                <a:cubicBezTo>
                  <a:pt x="11253" y="3746"/>
                  <a:pt x="11547" y="3604"/>
                  <a:pt x="11810" y="3423"/>
                </a:cubicBezTo>
                <a:cubicBezTo>
                  <a:pt x="11835" y="3405"/>
                  <a:pt x="11861" y="3387"/>
                  <a:pt x="11886" y="3368"/>
                </a:cubicBezTo>
                <a:cubicBezTo>
                  <a:pt x="11986" y="3295"/>
                  <a:pt x="12081" y="3217"/>
                  <a:pt x="12169" y="3134"/>
                </a:cubicBezTo>
                <a:cubicBezTo>
                  <a:pt x="12416" y="2906"/>
                  <a:pt x="12624" y="2641"/>
                  <a:pt x="12783" y="2355"/>
                </a:cubicBezTo>
                <a:cubicBezTo>
                  <a:pt x="12794" y="2337"/>
                  <a:pt x="12805" y="2319"/>
                  <a:pt x="12814" y="2300"/>
                </a:cubicBezTo>
                <a:cubicBezTo>
                  <a:pt x="12983" y="1983"/>
                  <a:pt x="13095" y="1639"/>
                  <a:pt x="13135" y="1287"/>
                </a:cubicBezTo>
                <a:cubicBezTo>
                  <a:pt x="13137" y="1269"/>
                  <a:pt x="13139" y="1251"/>
                  <a:pt x="13141" y="1232"/>
                </a:cubicBezTo>
                <a:cubicBezTo>
                  <a:pt x="13152" y="1109"/>
                  <a:pt x="13155" y="984"/>
                  <a:pt x="13149" y="860"/>
                </a:cubicBezTo>
                <a:cubicBezTo>
                  <a:pt x="13137" y="644"/>
                  <a:pt x="13096" y="428"/>
                  <a:pt x="13028" y="222"/>
                </a:cubicBezTo>
                <a:cubicBezTo>
                  <a:pt x="13023" y="204"/>
                  <a:pt x="13017" y="185"/>
                  <a:pt x="13010" y="167"/>
                </a:cubicBezTo>
                <a:cubicBezTo>
                  <a:pt x="12991" y="111"/>
                  <a:pt x="12969" y="56"/>
                  <a:pt x="12946" y="1"/>
                </a:cubicBezTo>
                <a:lnTo>
                  <a:pt x="1880" y="3"/>
                </a:lnTo>
                <a:lnTo>
                  <a:pt x="1880" y="0"/>
                </a:ln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25"/>
          <p:cNvSpPr/>
          <p:nvPr/>
        </p:nvSpPr>
        <p:spPr>
          <a:xfrm rot="400492" flipH="1">
            <a:off x="7335215" y="1935465"/>
            <a:ext cx="2458871" cy="3508291"/>
          </a:xfrm>
          <a:custGeom>
            <a:avLst/>
            <a:gdLst/>
            <a:ahLst/>
            <a:cxnLst/>
            <a:rect l="l" t="t" r="r" b="b"/>
            <a:pathLst>
              <a:path w="14638" h="20886" extrusionOk="0">
                <a:moveTo>
                  <a:pt x="3191" y="1"/>
                </a:moveTo>
                <a:cubicBezTo>
                  <a:pt x="2885" y="1"/>
                  <a:pt x="2576" y="81"/>
                  <a:pt x="2295" y="191"/>
                </a:cubicBezTo>
                <a:cubicBezTo>
                  <a:pt x="1899" y="349"/>
                  <a:pt x="1532" y="564"/>
                  <a:pt x="1185" y="809"/>
                </a:cubicBezTo>
                <a:cubicBezTo>
                  <a:pt x="1218" y="721"/>
                  <a:pt x="1252" y="633"/>
                  <a:pt x="1287" y="547"/>
                </a:cubicBezTo>
                <a:cubicBezTo>
                  <a:pt x="1332" y="438"/>
                  <a:pt x="1242" y="367"/>
                  <a:pt x="1149" y="367"/>
                </a:cubicBezTo>
                <a:cubicBezTo>
                  <a:pt x="1089" y="367"/>
                  <a:pt x="1027" y="397"/>
                  <a:pt x="998" y="467"/>
                </a:cubicBezTo>
                <a:cubicBezTo>
                  <a:pt x="147" y="2564"/>
                  <a:pt x="0" y="4857"/>
                  <a:pt x="71" y="7096"/>
                </a:cubicBezTo>
                <a:cubicBezTo>
                  <a:pt x="107" y="8264"/>
                  <a:pt x="200" y="9428"/>
                  <a:pt x="285" y="10592"/>
                </a:cubicBezTo>
                <a:cubicBezTo>
                  <a:pt x="378" y="11838"/>
                  <a:pt x="471" y="13083"/>
                  <a:pt x="565" y="14328"/>
                </a:cubicBezTo>
                <a:cubicBezTo>
                  <a:pt x="660" y="15573"/>
                  <a:pt x="755" y="16818"/>
                  <a:pt x="852" y="18063"/>
                </a:cubicBezTo>
                <a:cubicBezTo>
                  <a:pt x="895" y="18617"/>
                  <a:pt x="909" y="19183"/>
                  <a:pt x="997" y="19731"/>
                </a:cubicBezTo>
                <a:cubicBezTo>
                  <a:pt x="1063" y="20137"/>
                  <a:pt x="1227" y="20580"/>
                  <a:pt x="1623" y="20768"/>
                </a:cubicBezTo>
                <a:cubicBezTo>
                  <a:pt x="1853" y="20878"/>
                  <a:pt x="2108" y="20885"/>
                  <a:pt x="2359" y="20885"/>
                </a:cubicBezTo>
                <a:cubicBezTo>
                  <a:pt x="2678" y="20885"/>
                  <a:pt x="2997" y="20884"/>
                  <a:pt x="3315" y="20883"/>
                </a:cubicBezTo>
                <a:cubicBezTo>
                  <a:pt x="3934" y="20882"/>
                  <a:pt x="4551" y="20881"/>
                  <a:pt x="5168" y="20880"/>
                </a:cubicBezTo>
                <a:cubicBezTo>
                  <a:pt x="6413" y="20878"/>
                  <a:pt x="7658" y="20875"/>
                  <a:pt x="8904" y="20873"/>
                </a:cubicBezTo>
                <a:cubicBezTo>
                  <a:pt x="8946" y="20873"/>
                  <a:pt x="8987" y="20873"/>
                  <a:pt x="9029" y="20873"/>
                </a:cubicBezTo>
                <a:cubicBezTo>
                  <a:pt x="9733" y="20873"/>
                  <a:pt x="10440" y="20882"/>
                  <a:pt x="11147" y="20882"/>
                </a:cubicBezTo>
                <a:cubicBezTo>
                  <a:pt x="11621" y="20882"/>
                  <a:pt x="12096" y="20878"/>
                  <a:pt x="12569" y="20863"/>
                </a:cubicBezTo>
                <a:cubicBezTo>
                  <a:pt x="13054" y="20848"/>
                  <a:pt x="13560" y="20768"/>
                  <a:pt x="13928" y="20425"/>
                </a:cubicBezTo>
                <a:cubicBezTo>
                  <a:pt x="14266" y="20112"/>
                  <a:pt x="14409" y="19650"/>
                  <a:pt x="14479" y="19208"/>
                </a:cubicBezTo>
                <a:cubicBezTo>
                  <a:pt x="14615" y="18346"/>
                  <a:pt x="14637" y="17435"/>
                  <a:pt x="14556" y="16567"/>
                </a:cubicBezTo>
                <a:cubicBezTo>
                  <a:pt x="14480" y="15744"/>
                  <a:pt x="14290" y="14898"/>
                  <a:pt x="13827" y="14200"/>
                </a:cubicBezTo>
                <a:cubicBezTo>
                  <a:pt x="13606" y="13867"/>
                  <a:pt x="13329" y="13578"/>
                  <a:pt x="13000" y="13350"/>
                </a:cubicBezTo>
                <a:cubicBezTo>
                  <a:pt x="12618" y="13086"/>
                  <a:pt x="12175" y="12928"/>
                  <a:pt x="11727" y="12811"/>
                </a:cubicBezTo>
                <a:cubicBezTo>
                  <a:pt x="10841" y="12580"/>
                  <a:pt x="9808" y="12500"/>
                  <a:pt x="9119" y="11827"/>
                </a:cubicBezTo>
                <a:cubicBezTo>
                  <a:pt x="8381" y="11106"/>
                  <a:pt x="8246" y="10000"/>
                  <a:pt x="8306" y="9020"/>
                </a:cubicBezTo>
                <a:cubicBezTo>
                  <a:pt x="8344" y="8404"/>
                  <a:pt x="8449" y="7795"/>
                  <a:pt x="8518" y="7181"/>
                </a:cubicBezTo>
                <a:cubicBezTo>
                  <a:pt x="8574" y="6676"/>
                  <a:pt x="8621" y="6136"/>
                  <a:pt x="8417" y="5654"/>
                </a:cubicBezTo>
                <a:cubicBezTo>
                  <a:pt x="7771" y="4140"/>
                  <a:pt x="5341" y="4868"/>
                  <a:pt x="4856" y="3246"/>
                </a:cubicBezTo>
                <a:cubicBezTo>
                  <a:pt x="4619" y="2457"/>
                  <a:pt x="4843" y="1582"/>
                  <a:pt x="4492" y="818"/>
                </a:cubicBezTo>
                <a:cubicBezTo>
                  <a:pt x="4321" y="450"/>
                  <a:pt x="3993" y="161"/>
                  <a:pt x="3598" y="53"/>
                </a:cubicBezTo>
                <a:cubicBezTo>
                  <a:pt x="3465" y="17"/>
                  <a:pt x="3328" y="1"/>
                  <a:pt x="3191"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25"/>
          <p:cNvSpPr/>
          <p:nvPr/>
        </p:nvSpPr>
        <p:spPr>
          <a:xfrm rot="-8615811">
            <a:off x="999352" y="3424192"/>
            <a:ext cx="848090" cy="171654"/>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25"/>
          <p:cNvSpPr/>
          <p:nvPr/>
        </p:nvSpPr>
        <p:spPr>
          <a:xfrm rot="9000285" flipH="1">
            <a:off x="6892495" y="-65377"/>
            <a:ext cx="970034" cy="227236"/>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56" name="Google Shape;656;p25"/>
          <p:cNvGrpSpPr/>
          <p:nvPr/>
        </p:nvGrpSpPr>
        <p:grpSpPr>
          <a:xfrm rot="-10799841" flipH="1">
            <a:off x="1031177" y="4742682"/>
            <a:ext cx="239902" cy="217311"/>
            <a:chOff x="1640475" y="1197075"/>
            <a:chExt cx="55475" cy="50250"/>
          </a:xfrm>
        </p:grpSpPr>
        <p:sp>
          <p:nvSpPr>
            <p:cNvPr id="657" name="Google Shape;657;p2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 name="Google Shape;658;p2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2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60" name="Google Shape;660;p25"/>
          <p:cNvGrpSpPr/>
          <p:nvPr/>
        </p:nvGrpSpPr>
        <p:grpSpPr>
          <a:xfrm rot="6757014" flipH="1">
            <a:off x="7636965" y="3719799"/>
            <a:ext cx="527648" cy="477964"/>
            <a:chOff x="1640475" y="1197075"/>
            <a:chExt cx="55475" cy="50250"/>
          </a:xfrm>
        </p:grpSpPr>
        <p:sp>
          <p:nvSpPr>
            <p:cNvPr id="661" name="Google Shape;661;p2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2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2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4" name="Google Shape;664;p25"/>
          <p:cNvSpPr/>
          <p:nvPr/>
        </p:nvSpPr>
        <p:spPr>
          <a:xfrm rot="9900139" flipH="1">
            <a:off x="1848350" y="-134980"/>
            <a:ext cx="492733" cy="728482"/>
          </a:xfrm>
          <a:custGeom>
            <a:avLst/>
            <a:gdLst/>
            <a:ahLst/>
            <a:cxnLst/>
            <a:rect l="l" t="t" r="r" b="b"/>
            <a:pathLst>
              <a:path w="10628" h="15713" extrusionOk="0">
                <a:moveTo>
                  <a:pt x="9154" y="0"/>
                </a:moveTo>
                <a:cubicBezTo>
                  <a:pt x="9141" y="0"/>
                  <a:pt x="9128" y="5"/>
                  <a:pt x="9118" y="14"/>
                </a:cubicBezTo>
                <a:cubicBezTo>
                  <a:pt x="9094" y="34"/>
                  <a:pt x="9092" y="69"/>
                  <a:pt x="9112" y="93"/>
                </a:cubicBezTo>
                <a:cubicBezTo>
                  <a:pt x="9278" y="281"/>
                  <a:pt x="9433" y="486"/>
                  <a:pt x="9574" y="703"/>
                </a:cubicBezTo>
                <a:cubicBezTo>
                  <a:pt x="9585" y="719"/>
                  <a:pt x="9602" y="727"/>
                  <a:pt x="9620" y="727"/>
                </a:cubicBezTo>
                <a:cubicBezTo>
                  <a:pt x="9631" y="727"/>
                  <a:pt x="9641" y="725"/>
                  <a:pt x="9651" y="719"/>
                </a:cubicBezTo>
                <a:cubicBezTo>
                  <a:pt x="9677" y="703"/>
                  <a:pt x="9684" y="668"/>
                  <a:pt x="9667" y="642"/>
                </a:cubicBezTo>
                <a:cubicBezTo>
                  <a:pt x="9524" y="421"/>
                  <a:pt x="9366" y="212"/>
                  <a:pt x="9196" y="19"/>
                </a:cubicBezTo>
                <a:cubicBezTo>
                  <a:pt x="9185" y="6"/>
                  <a:pt x="9169" y="0"/>
                  <a:pt x="9154" y="0"/>
                </a:cubicBezTo>
                <a:close/>
                <a:moveTo>
                  <a:pt x="9994" y="1294"/>
                </a:moveTo>
                <a:cubicBezTo>
                  <a:pt x="9986" y="1294"/>
                  <a:pt x="9978" y="1296"/>
                  <a:pt x="9970" y="1299"/>
                </a:cubicBezTo>
                <a:cubicBezTo>
                  <a:pt x="9943" y="1312"/>
                  <a:pt x="9931" y="1345"/>
                  <a:pt x="9944" y="1373"/>
                </a:cubicBezTo>
                <a:cubicBezTo>
                  <a:pt x="10050" y="1602"/>
                  <a:pt x="10143" y="1843"/>
                  <a:pt x="10220" y="2087"/>
                </a:cubicBezTo>
                <a:cubicBezTo>
                  <a:pt x="10228" y="2111"/>
                  <a:pt x="10250" y="2126"/>
                  <a:pt x="10274" y="2126"/>
                </a:cubicBezTo>
                <a:cubicBezTo>
                  <a:pt x="10279" y="2126"/>
                  <a:pt x="10284" y="2125"/>
                  <a:pt x="10291" y="2124"/>
                </a:cubicBezTo>
                <a:cubicBezTo>
                  <a:pt x="10320" y="2114"/>
                  <a:pt x="10336" y="2083"/>
                  <a:pt x="10327" y="2054"/>
                </a:cubicBezTo>
                <a:cubicBezTo>
                  <a:pt x="10248" y="1805"/>
                  <a:pt x="10154" y="1561"/>
                  <a:pt x="10044" y="1326"/>
                </a:cubicBezTo>
                <a:cubicBezTo>
                  <a:pt x="10035" y="1306"/>
                  <a:pt x="10015" y="1294"/>
                  <a:pt x="9994" y="1294"/>
                </a:cubicBezTo>
                <a:close/>
                <a:moveTo>
                  <a:pt x="10459" y="2766"/>
                </a:moveTo>
                <a:cubicBezTo>
                  <a:pt x="10456" y="2766"/>
                  <a:pt x="10452" y="2766"/>
                  <a:pt x="10449" y="2767"/>
                </a:cubicBezTo>
                <a:cubicBezTo>
                  <a:pt x="10418" y="2772"/>
                  <a:pt x="10399" y="2801"/>
                  <a:pt x="10404" y="2831"/>
                </a:cubicBezTo>
                <a:cubicBezTo>
                  <a:pt x="10449" y="3078"/>
                  <a:pt x="10482" y="3334"/>
                  <a:pt x="10500" y="3593"/>
                </a:cubicBezTo>
                <a:cubicBezTo>
                  <a:pt x="10502" y="3621"/>
                  <a:pt x="10526" y="3644"/>
                  <a:pt x="10556" y="3644"/>
                </a:cubicBezTo>
                <a:lnTo>
                  <a:pt x="10559" y="3644"/>
                </a:lnTo>
                <a:cubicBezTo>
                  <a:pt x="10590" y="3642"/>
                  <a:pt x="10612" y="3615"/>
                  <a:pt x="10610" y="3585"/>
                </a:cubicBezTo>
                <a:cubicBezTo>
                  <a:pt x="10592" y="3322"/>
                  <a:pt x="10559" y="3062"/>
                  <a:pt x="10513" y="2811"/>
                </a:cubicBezTo>
                <a:cubicBezTo>
                  <a:pt x="10508" y="2784"/>
                  <a:pt x="10485" y="2766"/>
                  <a:pt x="10459" y="2766"/>
                </a:cubicBezTo>
                <a:close/>
                <a:moveTo>
                  <a:pt x="10573" y="4306"/>
                </a:moveTo>
                <a:cubicBezTo>
                  <a:pt x="10546" y="4306"/>
                  <a:pt x="10516" y="4330"/>
                  <a:pt x="10515" y="4361"/>
                </a:cubicBezTo>
                <a:cubicBezTo>
                  <a:pt x="10509" y="4612"/>
                  <a:pt x="10490" y="4869"/>
                  <a:pt x="10459" y="5127"/>
                </a:cubicBezTo>
                <a:cubicBezTo>
                  <a:pt x="10455" y="5158"/>
                  <a:pt x="10477" y="5185"/>
                  <a:pt x="10508" y="5189"/>
                </a:cubicBezTo>
                <a:lnTo>
                  <a:pt x="10514" y="5189"/>
                </a:lnTo>
                <a:cubicBezTo>
                  <a:pt x="10542" y="5189"/>
                  <a:pt x="10565" y="5168"/>
                  <a:pt x="10569" y="5141"/>
                </a:cubicBezTo>
                <a:cubicBezTo>
                  <a:pt x="10600" y="4879"/>
                  <a:pt x="10620" y="4618"/>
                  <a:pt x="10626" y="4364"/>
                </a:cubicBezTo>
                <a:cubicBezTo>
                  <a:pt x="10627" y="4333"/>
                  <a:pt x="10604" y="4307"/>
                  <a:pt x="10573" y="4306"/>
                </a:cubicBezTo>
                <a:close/>
                <a:moveTo>
                  <a:pt x="10392" y="5842"/>
                </a:moveTo>
                <a:cubicBezTo>
                  <a:pt x="10366" y="5842"/>
                  <a:pt x="10342" y="5860"/>
                  <a:pt x="10337" y="5886"/>
                </a:cubicBezTo>
                <a:cubicBezTo>
                  <a:pt x="10329" y="5923"/>
                  <a:pt x="10322" y="5959"/>
                  <a:pt x="10314" y="5994"/>
                </a:cubicBezTo>
                <a:cubicBezTo>
                  <a:pt x="10268" y="6208"/>
                  <a:pt x="10215" y="6424"/>
                  <a:pt x="10156" y="6634"/>
                </a:cubicBezTo>
                <a:cubicBezTo>
                  <a:pt x="10148" y="6664"/>
                  <a:pt x="10165" y="6695"/>
                  <a:pt x="10195" y="6702"/>
                </a:cubicBezTo>
                <a:cubicBezTo>
                  <a:pt x="10200" y="6705"/>
                  <a:pt x="10204" y="6705"/>
                  <a:pt x="10210" y="6705"/>
                </a:cubicBezTo>
                <a:cubicBezTo>
                  <a:pt x="10234" y="6705"/>
                  <a:pt x="10257" y="6689"/>
                  <a:pt x="10263" y="6664"/>
                </a:cubicBezTo>
                <a:cubicBezTo>
                  <a:pt x="10323" y="6451"/>
                  <a:pt x="10377" y="6233"/>
                  <a:pt x="10423" y="6018"/>
                </a:cubicBezTo>
                <a:cubicBezTo>
                  <a:pt x="10431" y="5981"/>
                  <a:pt x="10438" y="5945"/>
                  <a:pt x="10446" y="5909"/>
                </a:cubicBezTo>
                <a:cubicBezTo>
                  <a:pt x="10452" y="5878"/>
                  <a:pt x="10432" y="5849"/>
                  <a:pt x="10402" y="5842"/>
                </a:cubicBezTo>
                <a:cubicBezTo>
                  <a:pt x="10399" y="5842"/>
                  <a:pt x="10395" y="5842"/>
                  <a:pt x="10392" y="5842"/>
                </a:cubicBezTo>
                <a:close/>
                <a:moveTo>
                  <a:pt x="2671" y="7727"/>
                </a:moveTo>
                <a:cubicBezTo>
                  <a:pt x="2645" y="7727"/>
                  <a:pt x="2616" y="7750"/>
                  <a:pt x="2615" y="7780"/>
                </a:cubicBezTo>
                <a:cubicBezTo>
                  <a:pt x="2615" y="7811"/>
                  <a:pt x="2639" y="7837"/>
                  <a:pt x="2670" y="7838"/>
                </a:cubicBezTo>
                <a:cubicBezTo>
                  <a:pt x="2904" y="7844"/>
                  <a:pt x="3138" y="7936"/>
                  <a:pt x="3346" y="8101"/>
                </a:cubicBezTo>
                <a:cubicBezTo>
                  <a:pt x="3356" y="8109"/>
                  <a:pt x="3368" y="8113"/>
                  <a:pt x="3380" y="8113"/>
                </a:cubicBezTo>
                <a:cubicBezTo>
                  <a:pt x="3396" y="8113"/>
                  <a:pt x="3413" y="8106"/>
                  <a:pt x="3424" y="8092"/>
                </a:cubicBezTo>
                <a:cubicBezTo>
                  <a:pt x="3442" y="8068"/>
                  <a:pt x="3439" y="8032"/>
                  <a:pt x="3414" y="8014"/>
                </a:cubicBezTo>
                <a:cubicBezTo>
                  <a:pt x="3188" y="7834"/>
                  <a:pt x="2931" y="7734"/>
                  <a:pt x="2673" y="7727"/>
                </a:cubicBezTo>
                <a:cubicBezTo>
                  <a:pt x="2672" y="7727"/>
                  <a:pt x="2672" y="7727"/>
                  <a:pt x="2671" y="7727"/>
                </a:cubicBezTo>
                <a:close/>
                <a:moveTo>
                  <a:pt x="9973" y="7330"/>
                </a:moveTo>
                <a:cubicBezTo>
                  <a:pt x="9950" y="7330"/>
                  <a:pt x="9929" y="7344"/>
                  <a:pt x="9921" y="7367"/>
                </a:cubicBezTo>
                <a:cubicBezTo>
                  <a:pt x="9834" y="7607"/>
                  <a:pt x="9736" y="7848"/>
                  <a:pt x="9632" y="8081"/>
                </a:cubicBezTo>
                <a:cubicBezTo>
                  <a:pt x="9619" y="8108"/>
                  <a:pt x="9632" y="8141"/>
                  <a:pt x="9659" y="8153"/>
                </a:cubicBezTo>
                <a:cubicBezTo>
                  <a:pt x="9667" y="8157"/>
                  <a:pt x="9674" y="8159"/>
                  <a:pt x="9682" y="8159"/>
                </a:cubicBezTo>
                <a:cubicBezTo>
                  <a:pt x="9703" y="8159"/>
                  <a:pt x="9724" y="8147"/>
                  <a:pt x="9733" y="8125"/>
                </a:cubicBezTo>
                <a:cubicBezTo>
                  <a:pt x="9839" y="7890"/>
                  <a:pt x="9937" y="7648"/>
                  <a:pt x="10025" y="7405"/>
                </a:cubicBezTo>
                <a:cubicBezTo>
                  <a:pt x="10035" y="7377"/>
                  <a:pt x="10021" y="7344"/>
                  <a:pt x="9992" y="7334"/>
                </a:cubicBezTo>
                <a:cubicBezTo>
                  <a:pt x="9985" y="7331"/>
                  <a:pt x="9979" y="7330"/>
                  <a:pt x="9973" y="7330"/>
                </a:cubicBezTo>
                <a:close/>
                <a:moveTo>
                  <a:pt x="1957" y="7977"/>
                </a:moveTo>
                <a:cubicBezTo>
                  <a:pt x="1944" y="7977"/>
                  <a:pt x="1932" y="7981"/>
                  <a:pt x="1922" y="7990"/>
                </a:cubicBezTo>
                <a:cubicBezTo>
                  <a:pt x="1716" y="8153"/>
                  <a:pt x="1552" y="8384"/>
                  <a:pt x="1461" y="8637"/>
                </a:cubicBezTo>
                <a:cubicBezTo>
                  <a:pt x="1452" y="8666"/>
                  <a:pt x="1467" y="8698"/>
                  <a:pt x="1496" y="8709"/>
                </a:cubicBezTo>
                <a:cubicBezTo>
                  <a:pt x="1502" y="8711"/>
                  <a:pt x="1507" y="8712"/>
                  <a:pt x="1514" y="8712"/>
                </a:cubicBezTo>
                <a:cubicBezTo>
                  <a:pt x="1537" y="8712"/>
                  <a:pt x="1559" y="8697"/>
                  <a:pt x="1566" y="8674"/>
                </a:cubicBezTo>
                <a:cubicBezTo>
                  <a:pt x="1649" y="8441"/>
                  <a:pt x="1800" y="8228"/>
                  <a:pt x="1991" y="8076"/>
                </a:cubicBezTo>
                <a:cubicBezTo>
                  <a:pt x="2015" y="8057"/>
                  <a:pt x="2019" y="8022"/>
                  <a:pt x="2000" y="7998"/>
                </a:cubicBezTo>
                <a:cubicBezTo>
                  <a:pt x="1989" y="7984"/>
                  <a:pt x="1973" y="7977"/>
                  <a:pt x="1957" y="7977"/>
                </a:cubicBezTo>
                <a:close/>
                <a:moveTo>
                  <a:pt x="3845" y="8611"/>
                </a:moveTo>
                <a:cubicBezTo>
                  <a:pt x="3837" y="8611"/>
                  <a:pt x="3830" y="8612"/>
                  <a:pt x="3822" y="8616"/>
                </a:cubicBezTo>
                <a:cubicBezTo>
                  <a:pt x="3795" y="8627"/>
                  <a:pt x="3782" y="8661"/>
                  <a:pt x="3794" y="8688"/>
                </a:cubicBezTo>
                <a:cubicBezTo>
                  <a:pt x="3888" y="8903"/>
                  <a:pt x="3943" y="9150"/>
                  <a:pt x="3960" y="9421"/>
                </a:cubicBezTo>
                <a:cubicBezTo>
                  <a:pt x="3962" y="9450"/>
                  <a:pt x="3987" y="9472"/>
                  <a:pt x="4016" y="9472"/>
                </a:cubicBezTo>
                <a:lnTo>
                  <a:pt x="4019" y="9472"/>
                </a:lnTo>
                <a:cubicBezTo>
                  <a:pt x="4050" y="9470"/>
                  <a:pt x="4073" y="9445"/>
                  <a:pt x="4071" y="9414"/>
                </a:cubicBezTo>
                <a:cubicBezTo>
                  <a:pt x="4053" y="9130"/>
                  <a:pt x="3994" y="8871"/>
                  <a:pt x="3896" y="8645"/>
                </a:cubicBezTo>
                <a:cubicBezTo>
                  <a:pt x="3887" y="8624"/>
                  <a:pt x="3866" y="8611"/>
                  <a:pt x="3845" y="8611"/>
                </a:cubicBezTo>
                <a:close/>
                <a:moveTo>
                  <a:pt x="9339" y="8741"/>
                </a:moveTo>
                <a:cubicBezTo>
                  <a:pt x="9320" y="8741"/>
                  <a:pt x="9301" y="8752"/>
                  <a:pt x="9291" y="8771"/>
                </a:cubicBezTo>
                <a:cubicBezTo>
                  <a:pt x="9196" y="8946"/>
                  <a:pt x="9094" y="9121"/>
                  <a:pt x="8990" y="9290"/>
                </a:cubicBezTo>
                <a:cubicBezTo>
                  <a:pt x="8960" y="9338"/>
                  <a:pt x="8930" y="9385"/>
                  <a:pt x="8900" y="9433"/>
                </a:cubicBezTo>
                <a:cubicBezTo>
                  <a:pt x="8883" y="9459"/>
                  <a:pt x="8890" y="9493"/>
                  <a:pt x="8916" y="9510"/>
                </a:cubicBezTo>
                <a:cubicBezTo>
                  <a:pt x="8926" y="9515"/>
                  <a:pt x="8936" y="9518"/>
                  <a:pt x="8946" y="9518"/>
                </a:cubicBezTo>
                <a:cubicBezTo>
                  <a:pt x="8964" y="9518"/>
                  <a:pt x="8982" y="9509"/>
                  <a:pt x="8993" y="9493"/>
                </a:cubicBezTo>
                <a:cubicBezTo>
                  <a:pt x="9024" y="9445"/>
                  <a:pt x="9055" y="9397"/>
                  <a:pt x="9085" y="9349"/>
                </a:cubicBezTo>
                <a:cubicBezTo>
                  <a:pt x="9190" y="9178"/>
                  <a:pt x="9293" y="9000"/>
                  <a:pt x="9389" y="8823"/>
                </a:cubicBezTo>
                <a:cubicBezTo>
                  <a:pt x="9403" y="8796"/>
                  <a:pt x="9393" y="8762"/>
                  <a:pt x="9367" y="8748"/>
                </a:cubicBezTo>
                <a:cubicBezTo>
                  <a:pt x="9358" y="8743"/>
                  <a:pt x="9349" y="8741"/>
                  <a:pt x="9339" y="8741"/>
                </a:cubicBezTo>
                <a:close/>
                <a:moveTo>
                  <a:pt x="1463" y="9364"/>
                </a:moveTo>
                <a:cubicBezTo>
                  <a:pt x="1460" y="9364"/>
                  <a:pt x="1456" y="9364"/>
                  <a:pt x="1453" y="9365"/>
                </a:cubicBezTo>
                <a:cubicBezTo>
                  <a:pt x="1422" y="9370"/>
                  <a:pt x="1403" y="9399"/>
                  <a:pt x="1408" y="9429"/>
                </a:cubicBezTo>
                <a:cubicBezTo>
                  <a:pt x="1454" y="9678"/>
                  <a:pt x="1557" y="9931"/>
                  <a:pt x="1705" y="10162"/>
                </a:cubicBezTo>
                <a:cubicBezTo>
                  <a:pt x="1716" y="10179"/>
                  <a:pt x="1734" y="10187"/>
                  <a:pt x="1752" y="10187"/>
                </a:cubicBezTo>
                <a:cubicBezTo>
                  <a:pt x="1763" y="10187"/>
                  <a:pt x="1773" y="10184"/>
                  <a:pt x="1782" y="10179"/>
                </a:cubicBezTo>
                <a:cubicBezTo>
                  <a:pt x="1808" y="10162"/>
                  <a:pt x="1815" y="10127"/>
                  <a:pt x="1799" y="10102"/>
                </a:cubicBezTo>
                <a:cubicBezTo>
                  <a:pt x="1657" y="9883"/>
                  <a:pt x="1560" y="9643"/>
                  <a:pt x="1517" y="9409"/>
                </a:cubicBezTo>
                <a:cubicBezTo>
                  <a:pt x="1512" y="9382"/>
                  <a:pt x="1489" y="9364"/>
                  <a:pt x="1463" y="9364"/>
                </a:cubicBezTo>
                <a:close/>
                <a:moveTo>
                  <a:pt x="8495" y="10036"/>
                </a:moveTo>
                <a:cubicBezTo>
                  <a:pt x="8479" y="10036"/>
                  <a:pt x="8463" y="10043"/>
                  <a:pt x="8451" y="10057"/>
                </a:cubicBezTo>
                <a:cubicBezTo>
                  <a:pt x="8285" y="10264"/>
                  <a:pt x="8112" y="10454"/>
                  <a:pt x="7934" y="10621"/>
                </a:cubicBezTo>
                <a:cubicBezTo>
                  <a:pt x="7913" y="10642"/>
                  <a:pt x="7912" y="10678"/>
                  <a:pt x="7932" y="10700"/>
                </a:cubicBezTo>
                <a:cubicBezTo>
                  <a:pt x="7944" y="10711"/>
                  <a:pt x="7958" y="10717"/>
                  <a:pt x="7973" y="10717"/>
                </a:cubicBezTo>
                <a:cubicBezTo>
                  <a:pt x="7987" y="10717"/>
                  <a:pt x="8000" y="10712"/>
                  <a:pt x="8011" y="10702"/>
                </a:cubicBezTo>
                <a:cubicBezTo>
                  <a:pt x="8191" y="10531"/>
                  <a:pt x="8368" y="10338"/>
                  <a:pt x="8539" y="10126"/>
                </a:cubicBezTo>
                <a:cubicBezTo>
                  <a:pt x="8558" y="10102"/>
                  <a:pt x="8554" y="10068"/>
                  <a:pt x="8530" y="10048"/>
                </a:cubicBezTo>
                <a:cubicBezTo>
                  <a:pt x="8520" y="10040"/>
                  <a:pt x="8507" y="10036"/>
                  <a:pt x="8495" y="10036"/>
                </a:cubicBezTo>
                <a:close/>
                <a:moveTo>
                  <a:pt x="3979" y="10133"/>
                </a:moveTo>
                <a:cubicBezTo>
                  <a:pt x="3952" y="10133"/>
                  <a:pt x="3929" y="10154"/>
                  <a:pt x="3925" y="10182"/>
                </a:cubicBezTo>
                <a:lnTo>
                  <a:pt x="3920" y="10220"/>
                </a:lnTo>
                <a:cubicBezTo>
                  <a:pt x="3884" y="10457"/>
                  <a:pt x="3835" y="10698"/>
                  <a:pt x="3773" y="10933"/>
                </a:cubicBezTo>
                <a:cubicBezTo>
                  <a:pt x="3765" y="10963"/>
                  <a:pt x="3783" y="10993"/>
                  <a:pt x="3813" y="11000"/>
                </a:cubicBezTo>
                <a:cubicBezTo>
                  <a:pt x="3817" y="11002"/>
                  <a:pt x="3822" y="11002"/>
                  <a:pt x="3827" y="11002"/>
                </a:cubicBezTo>
                <a:cubicBezTo>
                  <a:pt x="3851" y="11002"/>
                  <a:pt x="3874" y="10986"/>
                  <a:pt x="3881" y="10961"/>
                </a:cubicBezTo>
                <a:cubicBezTo>
                  <a:pt x="3944" y="10721"/>
                  <a:pt x="3994" y="10478"/>
                  <a:pt x="4030" y="10236"/>
                </a:cubicBezTo>
                <a:lnTo>
                  <a:pt x="4035" y="10197"/>
                </a:lnTo>
                <a:cubicBezTo>
                  <a:pt x="4039" y="10166"/>
                  <a:pt x="4018" y="10138"/>
                  <a:pt x="3987" y="10134"/>
                </a:cubicBezTo>
                <a:cubicBezTo>
                  <a:pt x="3984" y="10133"/>
                  <a:pt x="3982" y="10133"/>
                  <a:pt x="3979" y="10133"/>
                </a:cubicBezTo>
                <a:close/>
                <a:moveTo>
                  <a:pt x="2272" y="10644"/>
                </a:moveTo>
                <a:cubicBezTo>
                  <a:pt x="2256" y="10644"/>
                  <a:pt x="2239" y="10651"/>
                  <a:pt x="2228" y="10665"/>
                </a:cubicBezTo>
                <a:cubicBezTo>
                  <a:pt x="2209" y="10689"/>
                  <a:pt x="2214" y="10725"/>
                  <a:pt x="2237" y="10744"/>
                </a:cubicBezTo>
                <a:cubicBezTo>
                  <a:pt x="2429" y="10898"/>
                  <a:pt x="2647" y="11033"/>
                  <a:pt x="2903" y="11158"/>
                </a:cubicBezTo>
                <a:cubicBezTo>
                  <a:pt x="2911" y="11163"/>
                  <a:pt x="2920" y="11164"/>
                  <a:pt x="2927" y="11164"/>
                </a:cubicBezTo>
                <a:cubicBezTo>
                  <a:pt x="2947" y="11164"/>
                  <a:pt x="2968" y="11153"/>
                  <a:pt x="2977" y="11133"/>
                </a:cubicBezTo>
                <a:cubicBezTo>
                  <a:pt x="2990" y="11105"/>
                  <a:pt x="2979" y="11072"/>
                  <a:pt x="2952" y="11058"/>
                </a:cubicBezTo>
                <a:cubicBezTo>
                  <a:pt x="2703" y="10937"/>
                  <a:pt x="2492" y="10806"/>
                  <a:pt x="2306" y="10656"/>
                </a:cubicBezTo>
                <a:cubicBezTo>
                  <a:pt x="2296" y="10648"/>
                  <a:pt x="2284" y="10644"/>
                  <a:pt x="2272" y="10644"/>
                </a:cubicBezTo>
                <a:close/>
                <a:moveTo>
                  <a:pt x="7368" y="11087"/>
                </a:moveTo>
                <a:cubicBezTo>
                  <a:pt x="7358" y="11087"/>
                  <a:pt x="7347" y="11090"/>
                  <a:pt x="7338" y="11096"/>
                </a:cubicBezTo>
                <a:cubicBezTo>
                  <a:pt x="7119" y="11238"/>
                  <a:pt x="6892" y="11355"/>
                  <a:pt x="6661" y="11440"/>
                </a:cubicBezTo>
                <a:cubicBezTo>
                  <a:pt x="6632" y="11451"/>
                  <a:pt x="6617" y="11484"/>
                  <a:pt x="6628" y="11512"/>
                </a:cubicBezTo>
                <a:cubicBezTo>
                  <a:pt x="6636" y="11534"/>
                  <a:pt x="6658" y="11548"/>
                  <a:pt x="6680" y="11548"/>
                </a:cubicBezTo>
                <a:cubicBezTo>
                  <a:pt x="6686" y="11548"/>
                  <a:pt x="6693" y="11547"/>
                  <a:pt x="6699" y="11545"/>
                </a:cubicBezTo>
                <a:cubicBezTo>
                  <a:pt x="6939" y="11456"/>
                  <a:pt x="7174" y="11337"/>
                  <a:pt x="7399" y="11189"/>
                </a:cubicBezTo>
                <a:cubicBezTo>
                  <a:pt x="7425" y="11172"/>
                  <a:pt x="7432" y="11138"/>
                  <a:pt x="7415" y="11112"/>
                </a:cubicBezTo>
                <a:cubicBezTo>
                  <a:pt x="7404" y="11096"/>
                  <a:pt x="7386" y="11087"/>
                  <a:pt x="7368" y="11087"/>
                </a:cubicBezTo>
                <a:close/>
                <a:moveTo>
                  <a:pt x="3646" y="11340"/>
                </a:moveTo>
                <a:cubicBezTo>
                  <a:pt x="3622" y="11340"/>
                  <a:pt x="3600" y="11355"/>
                  <a:pt x="3593" y="11378"/>
                </a:cubicBezTo>
                <a:cubicBezTo>
                  <a:pt x="3583" y="11407"/>
                  <a:pt x="3599" y="11439"/>
                  <a:pt x="3628" y="11449"/>
                </a:cubicBezTo>
                <a:cubicBezTo>
                  <a:pt x="3882" y="11533"/>
                  <a:pt x="4135" y="11602"/>
                  <a:pt x="4380" y="11653"/>
                </a:cubicBezTo>
                <a:cubicBezTo>
                  <a:pt x="4384" y="11653"/>
                  <a:pt x="4389" y="11654"/>
                  <a:pt x="4392" y="11654"/>
                </a:cubicBezTo>
                <a:cubicBezTo>
                  <a:pt x="4417" y="11654"/>
                  <a:pt x="4441" y="11636"/>
                  <a:pt x="4446" y="11609"/>
                </a:cubicBezTo>
                <a:cubicBezTo>
                  <a:pt x="4453" y="11579"/>
                  <a:pt x="4433" y="11550"/>
                  <a:pt x="4404" y="11544"/>
                </a:cubicBezTo>
                <a:cubicBezTo>
                  <a:pt x="4163" y="11494"/>
                  <a:pt x="3913" y="11426"/>
                  <a:pt x="3663" y="11343"/>
                </a:cubicBezTo>
                <a:cubicBezTo>
                  <a:pt x="3657" y="11341"/>
                  <a:pt x="3651" y="11340"/>
                  <a:pt x="3646" y="11340"/>
                </a:cubicBezTo>
                <a:close/>
                <a:moveTo>
                  <a:pt x="5932" y="11621"/>
                </a:moveTo>
                <a:cubicBezTo>
                  <a:pt x="5929" y="11621"/>
                  <a:pt x="5926" y="11622"/>
                  <a:pt x="5924" y="11622"/>
                </a:cubicBezTo>
                <a:cubicBezTo>
                  <a:pt x="5757" y="11643"/>
                  <a:pt x="5584" y="11653"/>
                  <a:pt x="5409" y="11653"/>
                </a:cubicBezTo>
                <a:cubicBezTo>
                  <a:pt x="5326" y="11653"/>
                  <a:pt x="5244" y="11651"/>
                  <a:pt x="5161" y="11646"/>
                </a:cubicBezTo>
                <a:cubicBezTo>
                  <a:pt x="5160" y="11646"/>
                  <a:pt x="5158" y="11646"/>
                  <a:pt x="5157" y="11646"/>
                </a:cubicBezTo>
                <a:cubicBezTo>
                  <a:pt x="5128" y="11646"/>
                  <a:pt x="5104" y="11669"/>
                  <a:pt x="5102" y="11699"/>
                </a:cubicBezTo>
                <a:cubicBezTo>
                  <a:pt x="5101" y="11729"/>
                  <a:pt x="5125" y="11755"/>
                  <a:pt x="5155" y="11758"/>
                </a:cubicBezTo>
                <a:cubicBezTo>
                  <a:pt x="5242" y="11762"/>
                  <a:pt x="5330" y="11765"/>
                  <a:pt x="5417" y="11765"/>
                </a:cubicBezTo>
                <a:cubicBezTo>
                  <a:pt x="5595" y="11765"/>
                  <a:pt x="5770" y="11753"/>
                  <a:pt x="5938" y="11732"/>
                </a:cubicBezTo>
                <a:cubicBezTo>
                  <a:pt x="5967" y="11728"/>
                  <a:pt x="5990" y="11700"/>
                  <a:pt x="5986" y="11670"/>
                </a:cubicBezTo>
                <a:cubicBezTo>
                  <a:pt x="5982" y="11642"/>
                  <a:pt x="5959" y="11621"/>
                  <a:pt x="5932" y="11621"/>
                </a:cubicBezTo>
                <a:close/>
                <a:moveTo>
                  <a:pt x="3586" y="11626"/>
                </a:moveTo>
                <a:cubicBezTo>
                  <a:pt x="3563" y="11626"/>
                  <a:pt x="3542" y="11639"/>
                  <a:pt x="3533" y="11661"/>
                </a:cubicBezTo>
                <a:cubicBezTo>
                  <a:pt x="3441" y="11895"/>
                  <a:pt x="3333" y="12130"/>
                  <a:pt x="3213" y="12358"/>
                </a:cubicBezTo>
                <a:cubicBezTo>
                  <a:pt x="3198" y="12386"/>
                  <a:pt x="3209" y="12419"/>
                  <a:pt x="3237" y="12434"/>
                </a:cubicBezTo>
                <a:cubicBezTo>
                  <a:pt x="3244" y="12438"/>
                  <a:pt x="3254" y="12440"/>
                  <a:pt x="3263" y="12440"/>
                </a:cubicBezTo>
                <a:cubicBezTo>
                  <a:pt x="3282" y="12440"/>
                  <a:pt x="3302" y="12430"/>
                  <a:pt x="3312" y="12410"/>
                </a:cubicBezTo>
                <a:cubicBezTo>
                  <a:pt x="3434" y="12178"/>
                  <a:pt x="3542" y="11940"/>
                  <a:pt x="3636" y="11702"/>
                </a:cubicBezTo>
                <a:cubicBezTo>
                  <a:pt x="3648" y="11673"/>
                  <a:pt x="3634" y="11641"/>
                  <a:pt x="3606" y="11629"/>
                </a:cubicBezTo>
                <a:cubicBezTo>
                  <a:pt x="3599" y="11627"/>
                  <a:pt x="3592" y="11626"/>
                  <a:pt x="3586" y="11626"/>
                </a:cubicBezTo>
                <a:close/>
                <a:moveTo>
                  <a:pt x="2869" y="12994"/>
                </a:moveTo>
                <a:cubicBezTo>
                  <a:pt x="2850" y="12994"/>
                  <a:pt x="2832" y="13003"/>
                  <a:pt x="2821" y="13019"/>
                </a:cubicBezTo>
                <a:cubicBezTo>
                  <a:pt x="2683" y="13230"/>
                  <a:pt x="2530" y="13438"/>
                  <a:pt x="2367" y="13639"/>
                </a:cubicBezTo>
                <a:cubicBezTo>
                  <a:pt x="2348" y="13662"/>
                  <a:pt x="2352" y="13698"/>
                  <a:pt x="2376" y="13717"/>
                </a:cubicBezTo>
                <a:cubicBezTo>
                  <a:pt x="2387" y="13725"/>
                  <a:pt x="2398" y="13730"/>
                  <a:pt x="2411" y="13730"/>
                </a:cubicBezTo>
                <a:cubicBezTo>
                  <a:pt x="2427" y="13730"/>
                  <a:pt x="2443" y="13722"/>
                  <a:pt x="2454" y="13708"/>
                </a:cubicBezTo>
                <a:cubicBezTo>
                  <a:pt x="2618" y="13505"/>
                  <a:pt x="2773" y="13294"/>
                  <a:pt x="2914" y="13080"/>
                </a:cubicBezTo>
                <a:cubicBezTo>
                  <a:pt x="2931" y="13054"/>
                  <a:pt x="2925" y="13020"/>
                  <a:pt x="2899" y="13003"/>
                </a:cubicBezTo>
                <a:cubicBezTo>
                  <a:pt x="2890" y="12997"/>
                  <a:pt x="2879" y="12994"/>
                  <a:pt x="2869" y="12994"/>
                </a:cubicBezTo>
                <a:close/>
                <a:moveTo>
                  <a:pt x="1898" y="14197"/>
                </a:moveTo>
                <a:cubicBezTo>
                  <a:pt x="1883" y="14197"/>
                  <a:pt x="1869" y="14203"/>
                  <a:pt x="1858" y="14214"/>
                </a:cubicBezTo>
                <a:cubicBezTo>
                  <a:pt x="1680" y="14396"/>
                  <a:pt x="1492" y="14575"/>
                  <a:pt x="1299" y="14742"/>
                </a:cubicBezTo>
                <a:cubicBezTo>
                  <a:pt x="1276" y="14763"/>
                  <a:pt x="1273" y="14797"/>
                  <a:pt x="1294" y="14820"/>
                </a:cubicBezTo>
                <a:cubicBezTo>
                  <a:pt x="1304" y="14833"/>
                  <a:pt x="1319" y="14840"/>
                  <a:pt x="1335" y="14840"/>
                </a:cubicBezTo>
                <a:cubicBezTo>
                  <a:pt x="1348" y="14840"/>
                  <a:pt x="1361" y="14835"/>
                  <a:pt x="1372" y="14826"/>
                </a:cubicBezTo>
                <a:cubicBezTo>
                  <a:pt x="1567" y="14656"/>
                  <a:pt x="1758" y="14476"/>
                  <a:pt x="1937" y="14292"/>
                </a:cubicBezTo>
                <a:cubicBezTo>
                  <a:pt x="1958" y="14269"/>
                  <a:pt x="1958" y="14234"/>
                  <a:pt x="1936" y="14212"/>
                </a:cubicBezTo>
                <a:cubicBezTo>
                  <a:pt x="1925" y="14202"/>
                  <a:pt x="1912" y="14197"/>
                  <a:pt x="1898" y="14197"/>
                </a:cubicBezTo>
                <a:close/>
                <a:moveTo>
                  <a:pt x="729" y="15209"/>
                </a:moveTo>
                <a:cubicBezTo>
                  <a:pt x="718" y="15209"/>
                  <a:pt x="706" y="15213"/>
                  <a:pt x="697" y="15220"/>
                </a:cubicBezTo>
                <a:cubicBezTo>
                  <a:pt x="463" y="15388"/>
                  <a:pt x="248" y="15514"/>
                  <a:pt x="41" y="15607"/>
                </a:cubicBezTo>
                <a:cubicBezTo>
                  <a:pt x="13" y="15619"/>
                  <a:pt x="0" y="15651"/>
                  <a:pt x="13" y="15680"/>
                </a:cubicBezTo>
                <a:cubicBezTo>
                  <a:pt x="22" y="15701"/>
                  <a:pt x="43" y="15712"/>
                  <a:pt x="64" y="15712"/>
                </a:cubicBezTo>
                <a:cubicBezTo>
                  <a:pt x="72" y="15712"/>
                  <a:pt x="79" y="15711"/>
                  <a:pt x="87" y="15708"/>
                </a:cubicBezTo>
                <a:cubicBezTo>
                  <a:pt x="300" y="15613"/>
                  <a:pt x="521" y="15483"/>
                  <a:pt x="762" y="15310"/>
                </a:cubicBezTo>
                <a:cubicBezTo>
                  <a:pt x="786" y="15293"/>
                  <a:pt x="792" y="15257"/>
                  <a:pt x="775" y="15233"/>
                </a:cubicBezTo>
                <a:cubicBezTo>
                  <a:pt x="764" y="15217"/>
                  <a:pt x="746" y="15209"/>
                  <a:pt x="729" y="1520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665;p25"/>
          <p:cNvSpPr/>
          <p:nvPr/>
        </p:nvSpPr>
        <p:spPr>
          <a:xfrm rot="3511162" flipH="1">
            <a:off x="7430343" y="269341"/>
            <a:ext cx="738535" cy="540314"/>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66" name="Google Shape;666;p25"/>
          <p:cNvGrpSpPr/>
          <p:nvPr/>
        </p:nvGrpSpPr>
        <p:grpSpPr>
          <a:xfrm rot="10374925" flipH="1">
            <a:off x="778972" y="752635"/>
            <a:ext cx="359745" cy="325867"/>
            <a:chOff x="1640475" y="1197075"/>
            <a:chExt cx="55475" cy="50250"/>
          </a:xfrm>
        </p:grpSpPr>
        <p:sp>
          <p:nvSpPr>
            <p:cNvPr id="667" name="Google Shape;667;p2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 name="Google Shape;668;p2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669;p2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only 5">
  <p:cSld name="CUSTOM_8_1">
    <p:spTree>
      <p:nvGrpSpPr>
        <p:cNvPr id="1" name="Shape 670"/>
        <p:cNvGrpSpPr/>
        <p:nvPr/>
      </p:nvGrpSpPr>
      <p:grpSpPr>
        <a:xfrm>
          <a:off x="0" y="0"/>
          <a:ext cx="0" cy="0"/>
          <a:chOff x="0" y="0"/>
          <a:chExt cx="0" cy="0"/>
        </a:xfrm>
      </p:grpSpPr>
      <p:sp>
        <p:nvSpPr>
          <p:cNvPr id="671" name="Google Shape;671;p26"/>
          <p:cNvSpPr txBox="1">
            <a:spLocks noGrp="1"/>
          </p:cNvSpPr>
          <p:nvPr>
            <p:ph type="title"/>
          </p:nvPr>
        </p:nvSpPr>
        <p:spPr>
          <a:xfrm>
            <a:off x="3466850" y="758950"/>
            <a:ext cx="22104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672" name="Google Shape;672;p26"/>
          <p:cNvSpPr/>
          <p:nvPr/>
        </p:nvSpPr>
        <p:spPr>
          <a:xfrm rot="6654579">
            <a:off x="6461750" y="-1049456"/>
            <a:ext cx="2549004" cy="2033548"/>
          </a:xfrm>
          <a:custGeom>
            <a:avLst/>
            <a:gdLst/>
            <a:ahLst/>
            <a:cxnLst/>
            <a:rect l="l" t="t" r="r" b="b"/>
            <a:pathLst>
              <a:path w="22179" h="17694" extrusionOk="0">
                <a:moveTo>
                  <a:pt x="6745" y="1"/>
                </a:moveTo>
                <a:cubicBezTo>
                  <a:pt x="5279" y="1"/>
                  <a:pt x="3909" y="579"/>
                  <a:pt x="2805" y="1417"/>
                </a:cubicBezTo>
                <a:cubicBezTo>
                  <a:pt x="1651" y="2293"/>
                  <a:pt x="713" y="3427"/>
                  <a:pt x="356" y="4720"/>
                </a:cubicBezTo>
                <a:cubicBezTo>
                  <a:pt x="1" y="6014"/>
                  <a:pt x="287" y="7472"/>
                  <a:pt x="1297" y="8473"/>
                </a:cubicBezTo>
                <a:cubicBezTo>
                  <a:pt x="2084" y="9254"/>
                  <a:pt x="3260" y="9736"/>
                  <a:pt x="3846" y="10640"/>
                </a:cubicBezTo>
                <a:cubicBezTo>
                  <a:pt x="4605" y="11813"/>
                  <a:pt x="4133" y="13292"/>
                  <a:pt x="4490" y="14600"/>
                </a:cubicBezTo>
                <a:cubicBezTo>
                  <a:pt x="4708" y="15396"/>
                  <a:pt x="5235" y="16113"/>
                  <a:pt x="5912" y="16684"/>
                </a:cubicBezTo>
                <a:cubicBezTo>
                  <a:pt x="6532" y="17205"/>
                  <a:pt x="7314" y="17622"/>
                  <a:pt x="8175" y="17685"/>
                </a:cubicBezTo>
                <a:cubicBezTo>
                  <a:pt x="8256" y="17691"/>
                  <a:pt x="8336" y="17694"/>
                  <a:pt x="8416" y="17694"/>
                </a:cubicBezTo>
                <a:cubicBezTo>
                  <a:pt x="10005" y="17694"/>
                  <a:pt x="11391" y="16578"/>
                  <a:pt x="12993" y="16395"/>
                </a:cubicBezTo>
                <a:cubicBezTo>
                  <a:pt x="13164" y="16375"/>
                  <a:pt x="13335" y="16367"/>
                  <a:pt x="13506" y="16367"/>
                </a:cubicBezTo>
                <a:cubicBezTo>
                  <a:pt x="14757" y="16367"/>
                  <a:pt x="16000" y="16827"/>
                  <a:pt x="17259" y="16827"/>
                </a:cubicBezTo>
                <a:cubicBezTo>
                  <a:pt x="17356" y="16827"/>
                  <a:pt x="17454" y="16824"/>
                  <a:pt x="17551" y="16818"/>
                </a:cubicBezTo>
                <a:cubicBezTo>
                  <a:pt x="19291" y="16711"/>
                  <a:pt x="20792" y="15567"/>
                  <a:pt x="21485" y="14180"/>
                </a:cubicBezTo>
                <a:cubicBezTo>
                  <a:pt x="22179" y="12793"/>
                  <a:pt x="22168" y="11210"/>
                  <a:pt x="21846" y="9725"/>
                </a:cubicBezTo>
                <a:cubicBezTo>
                  <a:pt x="21659" y="8862"/>
                  <a:pt x="21361" y="7995"/>
                  <a:pt x="20759" y="7289"/>
                </a:cubicBezTo>
                <a:cubicBezTo>
                  <a:pt x="19574" y="5897"/>
                  <a:pt x="17483" y="5388"/>
                  <a:pt x="15558" y="4931"/>
                </a:cubicBezTo>
                <a:cubicBezTo>
                  <a:pt x="13632" y="4475"/>
                  <a:pt x="11547" y="3872"/>
                  <a:pt x="10504" y="2396"/>
                </a:cubicBezTo>
                <a:cubicBezTo>
                  <a:pt x="9551" y="1047"/>
                  <a:pt x="9231" y="194"/>
                  <a:pt x="7220" y="21"/>
                </a:cubicBezTo>
                <a:cubicBezTo>
                  <a:pt x="7061" y="7"/>
                  <a:pt x="6902" y="1"/>
                  <a:pt x="6745" y="1"/>
                </a:cubicBezTo>
                <a:close/>
              </a:path>
            </a:pathLst>
          </a:custGeom>
          <a:solidFill>
            <a:schemeClr val="dk2">
              <a:alpha val="401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26"/>
          <p:cNvSpPr/>
          <p:nvPr/>
        </p:nvSpPr>
        <p:spPr>
          <a:xfrm>
            <a:off x="-209325" y="4063744"/>
            <a:ext cx="2549055" cy="1959992"/>
          </a:xfrm>
          <a:custGeom>
            <a:avLst/>
            <a:gdLst/>
            <a:ahLst/>
            <a:cxnLst/>
            <a:rect l="l" t="t" r="r" b="b"/>
            <a:pathLst>
              <a:path w="16243" h="12489" extrusionOk="0">
                <a:moveTo>
                  <a:pt x="3844" y="0"/>
                </a:moveTo>
                <a:cubicBezTo>
                  <a:pt x="3285" y="0"/>
                  <a:pt x="2723" y="148"/>
                  <a:pt x="2228" y="400"/>
                </a:cubicBezTo>
                <a:cubicBezTo>
                  <a:pt x="1280" y="883"/>
                  <a:pt x="590" y="1767"/>
                  <a:pt x="156" y="2720"/>
                </a:cubicBezTo>
                <a:cubicBezTo>
                  <a:pt x="49" y="2956"/>
                  <a:pt x="1" y="3596"/>
                  <a:pt x="54" y="3596"/>
                </a:cubicBezTo>
                <a:cubicBezTo>
                  <a:pt x="57" y="3596"/>
                  <a:pt x="61" y="3593"/>
                  <a:pt x="66" y="3588"/>
                </a:cubicBezTo>
                <a:cubicBezTo>
                  <a:pt x="269" y="4868"/>
                  <a:pt x="1355" y="5759"/>
                  <a:pt x="2294" y="6557"/>
                </a:cubicBezTo>
                <a:cubicBezTo>
                  <a:pt x="3560" y="7632"/>
                  <a:pt x="4723" y="8824"/>
                  <a:pt x="5756" y="10126"/>
                </a:cubicBezTo>
                <a:cubicBezTo>
                  <a:pt x="6340" y="10862"/>
                  <a:pt x="6881" y="11633"/>
                  <a:pt x="7379" y="12430"/>
                </a:cubicBezTo>
                <a:cubicBezTo>
                  <a:pt x="7403" y="12468"/>
                  <a:pt x="7442" y="12488"/>
                  <a:pt x="7481" y="12488"/>
                </a:cubicBezTo>
                <a:cubicBezTo>
                  <a:pt x="7510" y="12488"/>
                  <a:pt x="7539" y="12478"/>
                  <a:pt x="7563" y="12456"/>
                </a:cubicBezTo>
                <a:cubicBezTo>
                  <a:pt x="9372" y="10767"/>
                  <a:pt x="11182" y="9079"/>
                  <a:pt x="12991" y="7391"/>
                </a:cubicBezTo>
                <a:cubicBezTo>
                  <a:pt x="13444" y="6969"/>
                  <a:pt x="13897" y="6547"/>
                  <a:pt x="14348" y="6125"/>
                </a:cubicBezTo>
                <a:cubicBezTo>
                  <a:pt x="14774" y="5728"/>
                  <a:pt x="15224" y="5346"/>
                  <a:pt x="15621" y="4920"/>
                </a:cubicBezTo>
                <a:cubicBezTo>
                  <a:pt x="15956" y="4561"/>
                  <a:pt x="16230" y="4130"/>
                  <a:pt x="16237" y="3625"/>
                </a:cubicBezTo>
                <a:cubicBezTo>
                  <a:pt x="16243" y="3173"/>
                  <a:pt x="16055" y="2737"/>
                  <a:pt x="15772" y="2393"/>
                </a:cubicBezTo>
                <a:cubicBezTo>
                  <a:pt x="15118" y="1597"/>
                  <a:pt x="13969" y="1326"/>
                  <a:pt x="12990" y="1230"/>
                </a:cubicBezTo>
                <a:cubicBezTo>
                  <a:pt x="12782" y="1209"/>
                  <a:pt x="12575" y="1199"/>
                  <a:pt x="12369" y="1199"/>
                </a:cubicBezTo>
                <a:cubicBezTo>
                  <a:pt x="11579" y="1199"/>
                  <a:pt x="10805" y="1344"/>
                  <a:pt x="10046" y="1589"/>
                </a:cubicBezTo>
                <a:cubicBezTo>
                  <a:pt x="9458" y="1779"/>
                  <a:pt x="8842" y="1996"/>
                  <a:pt x="8230" y="1996"/>
                </a:cubicBezTo>
                <a:cubicBezTo>
                  <a:pt x="7924" y="1996"/>
                  <a:pt x="7618" y="1942"/>
                  <a:pt x="7317" y="1801"/>
                </a:cubicBezTo>
                <a:cubicBezTo>
                  <a:pt x="6411" y="1378"/>
                  <a:pt x="5786" y="517"/>
                  <a:pt x="4835" y="170"/>
                </a:cubicBezTo>
                <a:cubicBezTo>
                  <a:pt x="4516" y="54"/>
                  <a:pt x="4181" y="0"/>
                  <a:pt x="3844" y="0"/>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26"/>
          <p:cNvSpPr/>
          <p:nvPr/>
        </p:nvSpPr>
        <p:spPr>
          <a:xfrm>
            <a:off x="7748525" y="1889849"/>
            <a:ext cx="1990571" cy="3627799"/>
          </a:xfrm>
          <a:custGeom>
            <a:avLst/>
            <a:gdLst/>
            <a:ahLst/>
            <a:cxnLst/>
            <a:rect l="l" t="t" r="r" b="b"/>
            <a:pathLst>
              <a:path w="14332" h="26119" extrusionOk="0">
                <a:moveTo>
                  <a:pt x="12104" y="0"/>
                </a:moveTo>
                <a:cubicBezTo>
                  <a:pt x="11836" y="0"/>
                  <a:pt x="11579" y="100"/>
                  <a:pt x="11338" y="207"/>
                </a:cubicBezTo>
                <a:cubicBezTo>
                  <a:pt x="11049" y="335"/>
                  <a:pt x="10764" y="475"/>
                  <a:pt x="10478" y="610"/>
                </a:cubicBezTo>
                <a:cubicBezTo>
                  <a:pt x="9890" y="885"/>
                  <a:pt x="9294" y="1149"/>
                  <a:pt x="8713" y="1440"/>
                </a:cubicBezTo>
                <a:cubicBezTo>
                  <a:pt x="8495" y="1549"/>
                  <a:pt x="8298" y="1691"/>
                  <a:pt x="8201" y="1922"/>
                </a:cubicBezTo>
                <a:cubicBezTo>
                  <a:pt x="8095" y="2174"/>
                  <a:pt x="8110" y="2467"/>
                  <a:pt x="8106" y="2735"/>
                </a:cubicBezTo>
                <a:cubicBezTo>
                  <a:pt x="8097" y="3377"/>
                  <a:pt x="8121" y="4019"/>
                  <a:pt x="8176" y="4658"/>
                </a:cubicBezTo>
                <a:cubicBezTo>
                  <a:pt x="8228" y="5277"/>
                  <a:pt x="8331" y="5899"/>
                  <a:pt x="8283" y="6521"/>
                </a:cubicBezTo>
                <a:cubicBezTo>
                  <a:pt x="8242" y="7056"/>
                  <a:pt x="8055" y="7556"/>
                  <a:pt x="7761" y="8004"/>
                </a:cubicBezTo>
                <a:cubicBezTo>
                  <a:pt x="7173" y="8897"/>
                  <a:pt x="6276" y="9476"/>
                  <a:pt x="5434" y="10099"/>
                </a:cubicBezTo>
                <a:cubicBezTo>
                  <a:pt x="5008" y="10415"/>
                  <a:pt x="4600" y="10769"/>
                  <a:pt x="4338" y="11238"/>
                </a:cubicBezTo>
                <a:cubicBezTo>
                  <a:pt x="4078" y="11703"/>
                  <a:pt x="3973" y="12231"/>
                  <a:pt x="3932" y="12758"/>
                </a:cubicBezTo>
                <a:cubicBezTo>
                  <a:pt x="3854" y="13776"/>
                  <a:pt x="4023" y="14819"/>
                  <a:pt x="3717" y="15812"/>
                </a:cubicBezTo>
                <a:cubicBezTo>
                  <a:pt x="3574" y="16273"/>
                  <a:pt x="3319" y="16702"/>
                  <a:pt x="2917" y="16981"/>
                </a:cubicBezTo>
                <a:cubicBezTo>
                  <a:pt x="2489" y="17279"/>
                  <a:pt x="1977" y="17419"/>
                  <a:pt x="1536" y="17694"/>
                </a:cubicBezTo>
                <a:cubicBezTo>
                  <a:pt x="639" y="18252"/>
                  <a:pt x="327" y="19323"/>
                  <a:pt x="152" y="20304"/>
                </a:cubicBezTo>
                <a:cubicBezTo>
                  <a:pt x="48" y="20891"/>
                  <a:pt x="1" y="21500"/>
                  <a:pt x="140" y="22087"/>
                </a:cubicBezTo>
                <a:cubicBezTo>
                  <a:pt x="259" y="22589"/>
                  <a:pt x="523" y="23040"/>
                  <a:pt x="855" y="23429"/>
                </a:cubicBezTo>
                <a:cubicBezTo>
                  <a:pt x="1544" y="24236"/>
                  <a:pt x="3187" y="24329"/>
                  <a:pt x="3333" y="25366"/>
                </a:cubicBezTo>
                <a:cubicBezTo>
                  <a:pt x="3413" y="25937"/>
                  <a:pt x="4213" y="26116"/>
                  <a:pt x="4450" y="26116"/>
                </a:cubicBezTo>
                <a:cubicBezTo>
                  <a:pt x="4499" y="26116"/>
                  <a:pt x="4524" y="26108"/>
                  <a:pt x="4512" y="26094"/>
                </a:cubicBezTo>
                <a:lnTo>
                  <a:pt x="4512" y="26094"/>
                </a:lnTo>
                <a:cubicBezTo>
                  <a:pt x="5752" y="26098"/>
                  <a:pt x="6992" y="26103"/>
                  <a:pt x="8231" y="26108"/>
                </a:cubicBezTo>
                <a:cubicBezTo>
                  <a:pt x="8884" y="26110"/>
                  <a:pt x="9536" y="26113"/>
                  <a:pt x="10188" y="26115"/>
                </a:cubicBezTo>
                <a:cubicBezTo>
                  <a:pt x="10509" y="26116"/>
                  <a:pt x="10831" y="26117"/>
                  <a:pt x="11153" y="26118"/>
                </a:cubicBezTo>
                <a:cubicBezTo>
                  <a:pt x="11181" y="26118"/>
                  <a:pt x="11210" y="26118"/>
                  <a:pt x="11238" y="26118"/>
                </a:cubicBezTo>
                <a:cubicBezTo>
                  <a:pt x="11502" y="26118"/>
                  <a:pt x="11768" y="26112"/>
                  <a:pt x="12030" y="26066"/>
                </a:cubicBezTo>
                <a:cubicBezTo>
                  <a:pt x="12510" y="25980"/>
                  <a:pt x="12981" y="25708"/>
                  <a:pt x="13161" y="25232"/>
                </a:cubicBezTo>
                <a:cubicBezTo>
                  <a:pt x="13200" y="25130"/>
                  <a:pt x="13224" y="25017"/>
                  <a:pt x="13222" y="24907"/>
                </a:cubicBezTo>
                <a:cubicBezTo>
                  <a:pt x="13220" y="24778"/>
                  <a:pt x="13107" y="24687"/>
                  <a:pt x="13042" y="24582"/>
                </a:cubicBezTo>
                <a:cubicBezTo>
                  <a:pt x="12914" y="24378"/>
                  <a:pt x="12829" y="24154"/>
                  <a:pt x="12777" y="23918"/>
                </a:cubicBezTo>
                <a:cubicBezTo>
                  <a:pt x="12667" y="23424"/>
                  <a:pt x="12700" y="22903"/>
                  <a:pt x="12760" y="22402"/>
                </a:cubicBezTo>
                <a:cubicBezTo>
                  <a:pt x="12825" y="21856"/>
                  <a:pt x="12928" y="21313"/>
                  <a:pt x="12991" y="20766"/>
                </a:cubicBezTo>
                <a:cubicBezTo>
                  <a:pt x="13138" y="19498"/>
                  <a:pt x="13165" y="18220"/>
                  <a:pt x="13259" y="16947"/>
                </a:cubicBezTo>
                <a:cubicBezTo>
                  <a:pt x="13306" y="16306"/>
                  <a:pt x="13371" y="15667"/>
                  <a:pt x="13476" y="15033"/>
                </a:cubicBezTo>
                <a:cubicBezTo>
                  <a:pt x="13580" y="14418"/>
                  <a:pt x="13717" y="13809"/>
                  <a:pt x="13850" y="13199"/>
                </a:cubicBezTo>
                <a:cubicBezTo>
                  <a:pt x="14117" y="11977"/>
                  <a:pt x="14332" y="10761"/>
                  <a:pt x="14312" y="9506"/>
                </a:cubicBezTo>
                <a:cubicBezTo>
                  <a:pt x="14292" y="8213"/>
                  <a:pt x="14104" y="6931"/>
                  <a:pt x="14032" y="5641"/>
                </a:cubicBezTo>
                <a:cubicBezTo>
                  <a:pt x="13973" y="4552"/>
                  <a:pt x="14026" y="3448"/>
                  <a:pt x="13821" y="2371"/>
                </a:cubicBezTo>
                <a:cubicBezTo>
                  <a:pt x="13723" y="1854"/>
                  <a:pt x="13559" y="1346"/>
                  <a:pt x="13296" y="889"/>
                </a:cubicBezTo>
                <a:cubicBezTo>
                  <a:pt x="13046" y="456"/>
                  <a:pt x="12681" y="18"/>
                  <a:pt x="12141" y="1"/>
                </a:cubicBezTo>
                <a:cubicBezTo>
                  <a:pt x="12128" y="1"/>
                  <a:pt x="12116" y="0"/>
                  <a:pt x="12104" y="0"/>
                </a:cubicBezTo>
                <a:close/>
              </a:path>
            </a:pathLst>
          </a:custGeom>
          <a:solidFill>
            <a:schemeClr val="lt2">
              <a:alpha val="5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26"/>
          <p:cNvSpPr/>
          <p:nvPr/>
        </p:nvSpPr>
        <p:spPr>
          <a:xfrm rot="-5400000" flipH="1">
            <a:off x="18085" y="-1542699"/>
            <a:ext cx="1951456" cy="3795063"/>
          </a:xfrm>
          <a:custGeom>
            <a:avLst/>
            <a:gdLst/>
            <a:ahLst/>
            <a:cxnLst/>
            <a:rect l="l" t="t" r="r" b="b"/>
            <a:pathLst>
              <a:path w="12435" h="24182" extrusionOk="0">
                <a:moveTo>
                  <a:pt x="7995" y="0"/>
                </a:moveTo>
                <a:cubicBezTo>
                  <a:pt x="6753" y="0"/>
                  <a:pt x="5507" y="123"/>
                  <a:pt x="4282" y="305"/>
                </a:cubicBezTo>
                <a:cubicBezTo>
                  <a:pt x="3647" y="400"/>
                  <a:pt x="3014" y="509"/>
                  <a:pt x="2384" y="629"/>
                </a:cubicBezTo>
                <a:cubicBezTo>
                  <a:pt x="1767" y="745"/>
                  <a:pt x="1135" y="843"/>
                  <a:pt x="528" y="997"/>
                </a:cubicBezTo>
                <a:cubicBezTo>
                  <a:pt x="284" y="1059"/>
                  <a:pt x="86" y="1199"/>
                  <a:pt x="44" y="1438"/>
                </a:cubicBezTo>
                <a:cubicBezTo>
                  <a:pt x="1" y="1675"/>
                  <a:pt x="98" y="1906"/>
                  <a:pt x="177" y="2128"/>
                </a:cubicBezTo>
                <a:cubicBezTo>
                  <a:pt x="371" y="2674"/>
                  <a:pt x="529" y="3231"/>
                  <a:pt x="657" y="3795"/>
                </a:cubicBezTo>
                <a:cubicBezTo>
                  <a:pt x="1173" y="6076"/>
                  <a:pt x="1176" y="8421"/>
                  <a:pt x="1157" y="10740"/>
                </a:cubicBezTo>
                <a:cubicBezTo>
                  <a:pt x="1137" y="13166"/>
                  <a:pt x="1119" y="15594"/>
                  <a:pt x="956" y="18015"/>
                </a:cubicBezTo>
                <a:cubicBezTo>
                  <a:pt x="873" y="19227"/>
                  <a:pt x="754" y="20438"/>
                  <a:pt x="578" y="21641"/>
                </a:cubicBezTo>
                <a:cubicBezTo>
                  <a:pt x="533" y="21947"/>
                  <a:pt x="484" y="22253"/>
                  <a:pt x="431" y="22559"/>
                </a:cubicBezTo>
                <a:cubicBezTo>
                  <a:pt x="386" y="22822"/>
                  <a:pt x="322" y="23092"/>
                  <a:pt x="343" y="23359"/>
                </a:cubicBezTo>
                <a:cubicBezTo>
                  <a:pt x="374" y="23781"/>
                  <a:pt x="660" y="24173"/>
                  <a:pt x="1161" y="24181"/>
                </a:cubicBezTo>
                <a:cubicBezTo>
                  <a:pt x="1165" y="24181"/>
                  <a:pt x="1169" y="24181"/>
                  <a:pt x="1173" y="24181"/>
                </a:cubicBezTo>
                <a:cubicBezTo>
                  <a:pt x="1371" y="24181"/>
                  <a:pt x="1540" y="24099"/>
                  <a:pt x="1654" y="23951"/>
                </a:cubicBezTo>
                <a:cubicBezTo>
                  <a:pt x="1675" y="23925"/>
                  <a:pt x="1683" y="23898"/>
                  <a:pt x="1682" y="23874"/>
                </a:cubicBezTo>
                <a:lnTo>
                  <a:pt x="1682" y="23874"/>
                </a:lnTo>
                <a:cubicBezTo>
                  <a:pt x="1847" y="23898"/>
                  <a:pt x="2014" y="23909"/>
                  <a:pt x="2180" y="23909"/>
                </a:cubicBezTo>
                <a:cubicBezTo>
                  <a:pt x="2943" y="23909"/>
                  <a:pt x="3699" y="23667"/>
                  <a:pt x="4311" y="23242"/>
                </a:cubicBezTo>
                <a:cubicBezTo>
                  <a:pt x="4708" y="22966"/>
                  <a:pt x="5045" y="22616"/>
                  <a:pt x="5275" y="22211"/>
                </a:cubicBezTo>
                <a:cubicBezTo>
                  <a:pt x="5529" y="21761"/>
                  <a:pt x="5637" y="21258"/>
                  <a:pt x="5672" y="20756"/>
                </a:cubicBezTo>
                <a:cubicBezTo>
                  <a:pt x="5745" y="19694"/>
                  <a:pt x="5474" y="18600"/>
                  <a:pt x="5753" y="17552"/>
                </a:cubicBezTo>
                <a:cubicBezTo>
                  <a:pt x="5970" y="16734"/>
                  <a:pt x="6573" y="16141"/>
                  <a:pt x="7340" y="15710"/>
                </a:cubicBezTo>
                <a:cubicBezTo>
                  <a:pt x="8075" y="15296"/>
                  <a:pt x="8888" y="15018"/>
                  <a:pt x="9665" y="14682"/>
                </a:cubicBezTo>
                <a:cubicBezTo>
                  <a:pt x="10395" y="14367"/>
                  <a:pt x="11138" y="13992"/>
                  <a:pt x="11650" y="13407"/>
                </a:cubicBezTo>
                <a:cubicBezTo>
                  <a:pt x="12358" y="12597"/>
                  <a:pt x="12435" y="11553"/>
                  <a:pt x="12147" y="10578"/>
                </a:cubicBezTo>
                <a:cubicBezTo>
                  <a:pt x="11808" y="9430"/>
                  <a:pt x="11016" y="8461"/>
                  <a:pt x="10472" y="7396"/>
                </a:cubicBezTo>
                <a:cubicBezTo>
                  <a:pt x="9923" y="6314"/>
                  <a:pt x="9632" y="5096"/>
                  <a:pt x="9791" y="3904"/>
                </a:cubicBezTo>
                <a:cubicBezTo>
                  <a:pt x="9926" y="2896"/>
                  <a:pt x="10412" y="1909"/>
                  <a:pt x="11209" y="1194"/>
                </a:cubicBezTo>
                <a:cubicBezTo>
                  <a:pt x="11406" y="1016"/>
                  <a:pt x="11621" y="858"/>
                  <a:pt x="11854" y="718"/>
                </a:cubicBezTo>
                <a:cubicBezTo>
                  <a:pt x="11960" y="654"/>
                  <a:pt x="11944" y="503"/>
                  <a:pt x="11818" y="468"/>
                </a:cubicBezTo>
                <a:cubicBezTo>
                  <a:pt x="10568" y="132"/>
                  <a:pt x="9284" y="0"/>
                  <a:pt x="7995"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76" name="Google Shape;676;p26"/>
          <p:cNvGrpSpPr/>
          <p:nvPr/>
        </p:nvGrpSpPr>
        <p:grpSpPr>
          <a:xfrm rot="8899877">
            <a:off x="1397588" y="496484"/>
            <a:ext cx="221770" cy="200882"/>
            <a:chOff x="1640475" y="1197075"/>
            <a:chExt cx="55475" cy="50250"/>
          </a:xfrm>
        </p:grpSpPr>
        <p:sp>
          <p:nvSpPr>
            <p:cNvPr id="677" name="Google Shape;677;p2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2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2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80" name="Google Shape;680;p26"/>
          <p:cNvSpPr/>
          <p:nvPr/>
        </p:nvSpPr>
        <p:spPr>
          <a:xfrm rot="9965797">
            <a:off x="-406843" y="3256057"/>
            <a:ext cx="993864" cy="1557213"/>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81" name="Google Shape;681;p26"/>
          <p:cNvGrpSpPr/>
          <p:nvPr/>
        </p:nvGrpSpPr>
        <p:grpSpPr>
          <a:xfrm rot="-6145098">
            <a:off x="7891149" y="343612"/>
            <a:ext cx="433642" cy="392824"/>
            <a:chOff x="1640475" y="1197075"/>
            <a:chExt cx="55475" cy="50250"/>
          </a:xfrm>
        </p:grpSpPr>
        <p:sp>
          <p:nvSpPr>
            <p:cNvPr id="682" name="Google Shape;682;p2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2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2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85" name="Google Shape;685;p26"/>
          <p:cNvSpPr/>
          <p:nvPr/>
        </p:nvSpPr>
        <p:spPr>
          <a:xfrm rot="-2081460">
            <a:off x="7872366" y="1665737"/>
            <a:ext cx="580167" cy="135915"/>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86" name="Google Shape;686;p26"/>
          <p:cNvGrpSpPr/>
          <p:nvPr/>
        </p:nvGrpSpPr>
        <p:grpSpPr>
          <a:xfrm>
            <a:off x="817938" y="1736757"/>
            <a:ext cx="294201" cy="266501"/>
            <a:chOff x="1640475" y="1197075"/>
            <a:chExt cx="55475" cy="50250"/>
          </a:xfrm>
        </p:grpSpPr>
        <p:sp>
          <p:nvSpPr>
            <p:cNvPr id="687" name="Google Shape;687;p2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2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2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only 6">
  <p:cSld name="CUSTOM_8_1_1">
    <p:spTree>
      <p:nvGrpSpPr>
        <p:cNvPr id="1" name="Shape 690"/>
        <p:cNvGrpSpPr/>
        <p:nvPr/>
      </p:nvGrpSpPr>
      <p:grpSpPr>
        <a:xfrm>
          <a:off x="0" y="0"/>
          <a:ext cx="0" cy="0"/>
          <a:chOff x="0" y="0"/>
          <a:chExt cx="0" cy="0"/>
        </a:xfrm>
      </p:grpSpPr>
      <p:sp>
        <p:nvSpPr>
          <p:cNvPr id="691" name="Google Shape;691;p27"/>
          <p:cNvSpPr txBox="1">
            <a:spLocks noGrp="1"/>
          </p:cNvSpPr>
          <p:nvPr>
            <p:ph type="title"/>
          </p:nvPr>
        </p:nvSpPr>
        <p:spPr>
          <a:xfrm>
            <a:off x="2215950" y="758950"/>
            <a:ext cx="47121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692" name="Google Shape;692;p27"/>
          <p:cNvSpPr/>
          <p:nvPr/>
        </p:nvSpPr>
        <p:spPr>
          <a:xfrm>
            <a:off x="5618526" y="-372150"/>
            <a:ext cx="3877467" cy="1370005"/>
          </a:xfrm>
          <a:custGeom>
            <a:avLst/>
            <a:gdLst/>
            <a:ahLst/>
            <a:cxnLst/>
            <a:rect l="l" t="t" r="r" b="b"/>
            <a:pathLst>
              <a:path w="24377" h="8613" extrusionOk="0">
                <a:moveTo>
                  <a:pt x="22626" y="1"/>
                </a:moveTo>
                <a:cubicBezTo>
                  <a:pt x="22431" y="1"/>
                  <a:pt x="22241" y="55"/>
                  <a:pt x="22058" y="101"/>
                </a:cubicBezTo>
                <a:cubicBezTo>
                  <a:pt x="21511" y="238"/>
                  <a:pt x="20953" y="349"/>
                  <a:pt x="20391" y="439"/>
                </a:cubicBezTo>
                <a:cubicBezTo>
                  <a:pt x="18472" y="743"/>
                  <a:pt x="16508" y="793"/>
                  <a:pt x="14552" y="793"/>
                </a:cubicBezTo>
                <a:cubicBezTo>
                  <a:pt x="14183" y="793"/>
                  <a:pt x="13813" y="791"/>
                  <a:pt x="13445" y="789"/>
                </a:cubicBezTo>
                <a:cubicBezTo>
                  <a:pt x="11020" y="775"/>
                  <a:pt x="8592" y="763"/>
                  <a:pt x="6170" y="648"/>
                </a:cubicBezTo>
                <a:cubicBezTo>
                  <a:pt x="4959" y="590"/>
                  <a:pt x="3748" y="506"/>
                  <a:pt x="2545" y="383"/>
                </a:cubicBezTo>
                <a:cubicBezTo>
                  <a:pt x="2238" y="351"/>
                  <a:pt x="1932" y="316"/>
                  <a:pt x="1627" y="279"/>
                </a:cubicBezTo>
                <a:cubicBezTo>
                  <a:pt x="1398" y="252"/>
                  <a:pt x="1163" y="215"/>
                  <a:pt x="930" y="215"/>
                </a:cubicBezTo>
                <a:cubicBezTo>
                  <a:pt x="895" y="215"/>
                  <a:pt x="861" y="215"/>
                  <a:pt x="827" y="217"/>
                </a:cubicBezTo>
                <a:cubicBezTo>
                  <a:pt x="405" y="240"/>
                  <a:pt x="13" y="441"/>
                  <a:pt x="5" y="792"/>
                </a:cubicBezTo>
                <a:cubicBezTo>
                  <a:pt x="1" y="936"/>
                  <a:pt x="84" y="1057"/>
                  <a:pt x="235" y="1138"/>
                </a:cubicBezTo>
                <a:cubicBezTo>
                  <a:pt x="259" y="1152"/>
                  <a:pt x="283" y="1157"/>
                  <a:pt x="305" y="1157"/>
                </a:cubicBezTo>
                <a:cubicBezTo>
                  <a:pt x="307" y="1157"/>
                  <a:pt x="309" y="1157"/>
                  <a:pt x="311" y="1157"/>
                </a:cubicBezTo>
                <a:lnTo>
                  <a:pt x="311" y="1157"/>
                </a:lnTo>
                <a:cubicBezTo>
                  <a:pt x="180" y="1807"/>
                  <a:pt x="426" y="2480"/>
                  <a:pt x="944" y="3003"/>
                </a:cubicBezTo>
                <a:cubicBezTo>
                  <a:pt x="1219" y="3281"/>
                  <a:pt x="1569" y="3518"/>
                  <a:pt x="1974" y="3679"/>
                </a:cubicBezTo>
                <a:cubicBezTo>
                  <a:pt x="2424" y="3858"/>
                  <a:pt x="2928" y="3933"/>
                  <a:pt x="3430" y="3957"/>
                </a:cubicBezTo>
                <a:cubicBezTo>
                  <a:pt x="3565" y="3964"/>
                  <a:pt x="3702" y="3967"/>
                  <a:pt x="3838" y="3967"/>
                </a:cubicBezTo>
                <a:cubicBezTo>
                  <a:pt x="4389" y="3967"/>
                  <a:pt x="4946" y="3924"/>
                  <a:pt x="5497" y="3924"/>
                </a:cubicBezTo>
                <a:cubicBezTo>
                  <a:pt x="5880" y="3924"/>
                  <a:pt x="6260" y="3944"/>
                  <a:pt x="6634" y="4014"/>
                </a:cubicBezTo>
                <a:cubicBezTo>
                  <a:pt x="7452" y="4167"/>
                  <a:pt x="8044" y="4590"/>
                  <a:pt x="8476" y="5128"/>
                </a:cubicBezTo>
                <a:cubicBezTo>
                  <a:pt x="8889" y="5644"/>
                  <a:pt x="9168" y="6215"/>
                  <a:pt x="9504" y="6761"/>
                </a:cubicBezTo>
                <a:cubicBezTo>
                  <a:pt x="9818" y="7272"/>
                  <a:pt x="10194" y="7795"/>
                  <a:pt x="10779" y="8153"/>
                </a:cubicBezTo>
                <a:cubicBezTo>
                  <a:pt x="11306" y="8477"/>
                  <a:pt x="11931" y="8612"/>
                  <a:pt x="12573" y="8612"/>
                </a:cubicBezTo>
                <a:cubicBezTo>
                  <a:pt x="12917" y="8612"/>
                  <a:pt x="13266" y="8573"/>
                  <a:pt x="13607" y="8503"/>
                </a:cubicBezTo>
                <a:cubicBezTo>
                  <a:pt x="14755" y="8264"/>
                  <a:pt x="15723" y="7708"/>
                  <a:pt x="16790" y="7327"/>
                </a:cubicBezTo>
                <a:cubicBezTo>
                  <a:pt x="17672" y="7012"/>
                  <a:pt x="18645" y="6819"/>
                  <a:pt x="19621" y="6819"/>
                </a:cubicBezTo>
                <a:cubicBezTo>
                  <a:pt x="19841" y="6819"/>
                  <a:pt x="20062" y="6829"/>
                  <a:pt x="20281" y="6849"/>
                </a:cubicBezTo>
                <a:cubicBezTo>
                  <a:pt x="21290" y="6943"/>
                  <a:pt x="22275" y="7285"/>
                  <a:pt x="22992" y="7844"/>
                </a:cubicBezTo>
                <a:cubicBezTo>
                  <a:pt x="23170" y="7982"/>
                  <a:pt x="23328" y="8133"/>
                  <a:pt x="23467" y="8296"/>
                </a:cubicBezTo>
                <a:cubicBezTo>
                  <a:pt x="23495" y="8329"/>
                  <a:pt x="23541" y="8346"/>
                  <a:pt x="23587" y="8346"/>
                </a:cubicBezTo>
                <a:cubicBezTo>
                  <a:pt x="23643" y="8346"/>
                  <a:pt x="23698" y="8320"/>
                  <a:pt x="23718" y="8271"/>
                </a:cubicBezTo>
                <a:cubicBezTo>
                  <a:pt x="24376" y="6550"/>
                  <a:pt x="24252" y="4734"/>
                  <a:pt x="23880" y="2982"/>
                </a:cubicBezTo>
                <a:cubicBezTo>
                  <a:pt x="23786" y="2536"/>
                  <a:pt x="23676" y="2093"/>
                  <a:pt x="23557" y="1650"/>
                </a:cubicBezTo>
                <a:cubicBezTo>
                  <a:pt x="23441" y="1217"/>
                  <a:pt x="23343" y="773"/>
                  <a:pt x="23189" y="348"/>
                </a:cubicBezTo>
                <a:cubicBezTo>
                  <a:pt x="23127" y="176"/>
                  <a:pt x="22987" y="38"/>
                  <a:pt x="22748" y="8"/>
                </a:cubicBezTo>
                <a:cubicBezTo>
                  <a:pt x="22707" y="3"/>
                  <a:pt x="22666" y="1"/>
                  <a:pt x="22626" y="1"/>
                </a:cubicBezTo>
                <a:close/>
              </a:path>
            </a:pathLst>
          </a:custGeom>
          <a:solidFill>
            <a:schemeClr val="dk2">
              <a:alpha val="4777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693" name="Google Shape;693;p27"/>
          <p:cNvSpPr/>
          <p:nvPr/>
        </p:nvSpPr>
        <p:spPr>
          <a:xfrm rot="5400000" flipH="1">
            <a:off x="-477525" y="-353486"/>
            <a:ext cx="2068926" cy="2074970"/>
          </a:xfrm>
          <a:custGeom>
            <a:avLst/>
            <a:gdLst/>
            <a:ahLst/>
            <a:cxnLst/>
            <a:rect l="l" t="t" r="r" b="b"/>
            <a:pathLst>
              <a:path w="13007" h="13045" extrusionOk="0">
                <a:moveTo>
                  <a:pt x="11086" y="1"/>
                </a:moveTo>
                <a:cubicBezTo>
                  <a:pt x="10136" y="1"/>
                  <a:pt x="9220" y="578"/>
                  <a:pt x="8514" y="1160"/>
                </a:cubicBezTo>
                <a:cubicBezTo>
                  <a:pt x="7734" y="1801"/>
                  <a:pt x="7147" y="2603"/>
                  <a:pt x="6690" y="3499"/>
                </a:cubicBezTo>
                <a:cubicBezTo>
                  <a:pt x="6269" y="4325"/>
                  <a:pt x="5846" y="5241"/>
                  <a:pt x="4914" y="5581"/>
                </a:cubicBezTo>
                <a:cubicBezTo>
                  <a:pt x="3974" y="5923"/>
                  <a:pt x="2923" y="5759"/>
                  <a:pt x="2005" y="6187"/>
                </a:cubicBezTo>
                <a:cubicBezTo>
                  <a:pt x="1188" y="6570"/>
                  <a:pt x="602" y="7349"/>
                  <a:pt x="329" y="8196"/>
                </a:cubicBezTo>
                <a:cubicBezTo>
                  <a:pt x="1" y="9208"/>
                  <a:pt x="140" y="10320"/>
                  <a:pt x="509" y="11301"/>
                </a:cubicBezTo>
                <a:cubicBezTo>
                  <a:pt x="597" y="11534"/>
                  <a:pt x="989" y="11993"/>
                  <a:pt x="1051" y="11993"/>
                </a:cubicBezTo>
                <a:cubicBezTo>
                  <a:pt x="1057" y="11993"/>
                  <a:pt x="1060" y="11988"/>
                  <a:pt x="1059" y="11977"/>
                </a:cubicBezTo>
                <a:lnTo>
                  <a:pt x="1059" y="11977"/>
                </a:lnTo>
                <a:cubicBezTo>
                  <a:pt x="1717" y="12454"/>
                  <a:pt x="2513" y="12576"/>
                  <a:pt x="3318" y="12576"/>
                </a:cubicBezTo>
                <a:cubicBezTo>
                  <a:pt x="3796" y="12576"/>
                  <a:pt x="4277" y="12533"/>
                  <a:pt x="4735" y="12495"/>
                </a:cubicBezTo>
                <a:cubicBezTo>
                  <a:pt x="5450" y="12436"/>
                  <a:pt x="6168" y="12406"/>
                  <a:pt x="6885" y="12406"/>
                </a:cubicBezTo>
                <a:cubicBezTo>
                  <a:pt x="7827" y="12406"/>
                  <a:pt x="8769" y="12458"/>
                  <a:pt x="9706" y="12564"/>
                </a:cubicBezTo>
                <a:cubicBezTo>
                  <a:pt x="10641" y="12670"/>
                  <a:pt x="11568" y="12831"/>
                  <a:pt x="12485" y="13041"/>
                </a:cubicBezTo>
                <a:cubicBezTo>
                  <a:pt x="12495" y="13043"/>
                  <a:pt x="12505" y="13045"/>
                  <a:pt x="12515" y="13045"/>
                </a:cubicBezTo>
                <a:cubicBezTo>
                  <a:pt x="12578" y="13045"/>
                  <a:pt x="12630" y="12997"/>
                  <a:pt x="12632" y="12929"/>
                </a:cubicBezTo>
                <a:lnTo>
                  <a:pt x="12879" y="5509"/>
                </a:lnTo>
                <a:cubicBezTo>
                  <a:pt x="12900" y="4891"/>
                  <a:pt x="12920" y="4272"/>
                  <a:pt x="12940" y="3654"/>
                </a:cubicBezTo>
                <a:cubicBezTo>
                  <a:pt x="12960" y="3073"/>
                  <a:pt x="13006" y="2485"/>
                  <a:pt x="12985" y="1903"/>
                </a:cubicBezTo>
                <a:cubicBezTo>
                  <a:pt x="12967" y="1412"/>
                  <a:pt x="12856" y="914"/>
                  <a:pt x="12502" y="551"/>
                </a:cubicBezTo>
                <a:cubicBezTo>
                  <a:pt x="12188" y="228"/>
                  <a:pt x="11746" y="54"/>
                  <a:pt x="11303" y="11"/>
                </a:cubicBezTo>
                <a:cubicBezTo>
                  <a:pt x="11230" y="4"/>
                  <a:pt x="11158" y="1"/>
                  <a:pt x="11086" y="1"/>
                </a:cubicBezTo>
                <a:close/>
              </a:path>
            </a:pathLst>
          </a:custGeom>
          <a:solidFill>
            <a:schemeClr val="accent1">
              <a:alpha val="5982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694" name="Google Shape;694;p27"/>
          <p:cNvSpPr/>
          <p:nvPr/>
        </p:nvSpPr>
        <p:spPr>
          <a:xfrm flipH="1">
            <a:off x="5696165" y="4019619"/>
            <a:ext cx="4163302" cy="2268390"/>
          </a:xfrm>
          <a:custGeom>
            <a:avLst/>
            <a:gdLst/>
            <a:ahLst/>
            <a:cxnLst/>
            <a:rect l="l" t="t" r="r" b="b"/>
            <a:pathLst>
              <a:path w="26174" h="14261" extrusionOk="0">
                <a:moveTo>
                  <a:pt x="4863" y="0"/>
                </a:moveTo>
                <a:cubicBezTo>
                  <a:pt x="4600" y="0"/>
                  <a:pt x="4337" y="25"/>
                  <a:pt x="4079" y="86"/>
                </a:cubicBezTo>
                <a:cubicBezTo>
                  <a:pt x="3577" y="206"/>
                  <a:pt x="3127" y="469"/>
                  <a:pt x="2736" y="803"/>
                </a:cubicBezTo>
                <a:cubicBezTo>
                  <a:pt x="1930" y="1492"/>
                  <a:pt x="1836" y="3135"/>
                  <a:pt x="799" y="3280"/>
                </a:cubicBezTo>
                <a:cubicBezTo>
                  <a:pt x="128" y="3374"/>
                  <a:pt x="0" y="4462"/>
                  <a:pt x="66" y="4462"/>
                </a:cubicBezTo>
                <a:cubicBezTo>
                  <a:pt x="68" y="4462"/>
                  <a:pt x="70" y="4461"/>
                  <a:pt x="72" y="4459"/>
                </a:cubicBezTo>
                <a:lnTo>
                  <a:pt x="72" y="4459"/>
                </a:lnTo>
                <a:cubicBezTo>
                  <a:pt x="67" y="5698"/>
                  <a:pt x="63" y="6939"/>
                  <a:pt x="59" y="8179"/>
                </a:cubicBezTo>
                <a:cubicBezTo>
                  <a:pt x="56" y="8831"/>
                  <a:pt x="53" y="9483"/>
                  <a:pt x="51" y="10135"/>
                </a:cubicBezTo>
                <a:cubicBezTo>
                  <a:pt x="50" y="10457"/>
                  <a:pt x="49" y="10777"/>
                  <a:pt x="48" y="11099"/>
                </a:cubicBezTo>
                <a:cubicBezTo>
                  <a:pt x="47" y="11393"/>
                  <a:pt x="48" y="11687"/>
                  <a:pt x="100" y="11976"/>
                </a:cubicBezTo>
                <a:cubicBezTo>
                  <a:pt x="186" y="12456"/>
                  <a:pt x="458" y="12928"/>
                  <a:pt x="933" y="13108"/>
                </a:cubicBezTo>
                <a:cubicBezTo>
                  <a:pt x="1033" y="13146"/>
                  <a:pt x="1145" y="13169"/>
                  <a:pt x="1252" y="13169"/>
                </a:cubicBezTo>
                <a:cubicBezTo>
                  <a:pt x="1254" y="13169"/>
                  <a:pt x="1257" y="13169"/>
                  <a:pt x="1259" y="13169"/>
                </a:cubicBezTo>
                <a:cubicBezTo>
                  <a:pt x="1388" y="13167"/>
                  <a:pt x="1479" y="13054"/>
                  <a:pt x="1583" y="12989"/>
                </a:cubicBezTo>
                <a:cubicBezTo>
                  <a:pt x="1788" y="12861"/>
                  <a:pt x="2013" y="12777"/>
                  <a:pt x="2247" y="12724"/>
                </a:cubicBezTo>
                <a:cubicBezTo>
                  <a:pt x="2483" y="12671"/>
                  <a:pt x="2724" y="12651"/>
                  <a:pt x="2966" y="12651"/>
                </a:cubicBezTo>
                <a:cubicBezTo>
                  <a:pt x="3233" y="12651"/>
                  <a:pt x="3501" y="12676"/>
                  <a:pt x="3763" y="12707"/>
                </a:cubicBezTo>
                <a:cubicBezTo>
                  <a:pt x="4310" y="12772"/>
                  <a:pt x="4853" y="12875"/>
                  <a:pt x="5400" y="12938"/>
                </a:cubicBezTo>
                <a:cubicBezTo>
                  <a:pt x="6669" y="13085"/>
                  <a:pt x="7946" y="13111"/>
                  <a:pt x="9219" y="13205"/>
                </a:cubicBezTo>
                <a:cubicBezTo>
                  <a:pt x="9860" y="13253"/>
                  <a:pt x="10500" y="13317"/>
                  <a:pt x="11134" y="13424"/>
                </a:cubicBezTo>
                <a:cubicBezTo>
                  <a:pt x="11749" y="13526"/>
                  <a:pt x="12358" y="13663"/>
                  <a:pt x="12967" y="13796"/>
                </a:cubicBezTo>
                <a:cubicBezTo>
                  <a:pt x="14136" y="14051"/>
                  <a:pt x="15300" y="14261"/>
                  <a:pt x="16498" y="14261"/>
                </a:cubicBezTo>
                <a:cubicBezTo>
                  <a:pt x="16552" y="14261"/>
                  <a:pt x="16606" y="14260"/>
                  <a:pt x="16660" y="14259"/>
                </a:cubicBezTo>
                <a:cubicBezTo>
                  <a:pt x="17953" y="14238"/>
                  <a:pt x="19236" y="14050"/>
                  <a:pt x="20525" y="13980"/>
                </a:cubicBezTo>
                <a:cubicBezTo>
                  <a:pt x="21615" y="13919"/>
                  <a:pt x="22718" y="13973"/>
                  <a:pt x="23796" y="13769"/>
                </a:cubicBezTo>
                <a:cubicBezTo>
                  <a:pt x="24313" y="13670"/>
                  <a:pt x="24820" y="13506"/>
                  <a:pt x="25277" y="13242"/>
                </a:cubicBezTo>
                <a:cubicBezTo>
                  <a:pt x="25711" y="12992"/>
                  <a:pt x="26148" y="12628"/>
                  <a:pt x="26165" y="12087"/>
                </a:cubicBezTo>
                <a:cubicBezTo>
                  <a:pt x="26174" y="11806"/>
                  <a:pt x="26071" y="11536"/>
                  <a:pt x="25960" y="11284"/>
                </a:cubicBezTo>
                <a:cubicBezTo>
                  <a:pt x="25831" y="10995"/>
                  <a:pt x="25692" y="10711"/>
                  <a:pt x="25556" y="10424"/>
                </a:cubicBezTo>
                <a:cubicBezTo>
                  <a:pt x="25280" y="9836"/>
                  <a:pt x="25017" y="9241"/>
                  <a:pt x="24726" y="8660"/>
                </a:cubicBezTo>
                <a:cubicBezTo>
                  <a:pt x="24617" y="8443"/>
                  <a:pt x="24475" y="8244"/>
                  <a:pt x="24244" y="8148"/>
                </a:cubicBezTo>
                <a:cubicBezTo>
                  <a:pt x="23992" y="8043"/>
                  <a:pt x="23700" y="8056"/>
                  <a:pt x="23431" y="8053"/>
                </a:cubicBezTo>
                <a:cubicBezTo>
                  <a:pt x="23345" y="8052"/>
                  <a:pt x="23259" y="8052"/>
                  <a:pt x="23173" y="8052"/>
                </a:cubicBezTo>
                <a:cubicBezTo>
                  <a:pt x="22618" y="8052"/>
                  <a:pt x="22062" y="8075"/>
                  <a:pt x="21508" y="8122"/>
                </a:cubicBezTo>
                <a:cubicBezTo>
                  <a:pt x="20999" y="8165"/>
                  <a:pt x="20489" y="8243"/>
                  <a:pt x="19978" y="8243"/>
                </a:cubicBezTo>
                <a:cubicBezTo>
                  <a:pt x="19867" y="8243"/>
                  <a:pt x="19756" y="8239"/>
                  <a:pt x="19645" y="8231"/>
                </a:cubicBezTo>
                <a:cubicBezTo>
                  <a:pt x="19110" y="8189"/>
                  <a:pt x="18609" y="8002"/>
                  <a:pt x="18163" y="7708"/>
                </a:cubicBezTo>
                <a:cubicBezTo>
                  <a:pt x="17269" y="7121"/>
                  <a:pt x="16691" y="6224"/>
                  <a:pt x="16067" y="5381"/>
                </a:cubicBezTo>
                <a:cubicBezTo>
                  <a:pt x="15751" y="4955"/>
                  <a:pt x="15397" y="4546"/>
                  <a:pt x="14929" y="4285"/>
                </a:cubicBezTo>
                <a:cubicBezTo>
                  <a:pt x="14463" y="4025"/>
                  <a:pt x="13935" y="3920"/>
                  <a:pt x="13408" y="3879"/>
                </a:cubicBezTo>
                <a:cubicBezTo>
                  <a:pt x="13154" y="3860"/>
                  <a:pt x="12899" y="3855"/>
                  <a:pt x="12643" y="3855"/>
                </a:cubicBezTo>
                <a:cubicBezTo>
                  <a:pt x="12450" y="3855"/>
                  <a:pt x="12257" y="3858"/>
                  <a:pt x="12064" y="3858"/>
                </a:cubicBezTo>
                <a:cubicBezTo>
                  <a:pt x="11487" y="3858"/>
                  <a:pt x="10912" y="3836"/>
                  <a:pt x="10354" y="3664"/>
                </a:cubicBezTo>
                <a:cubicBezTo>
                  <a:pt x="9893" y="3522"/>
                  <a:pt x="9465" y="3265"/>
                  <a:pt x="9185" y="2863"/>
                </a:cubicBezTo>
                <a:cubicBezTo>
                  <a:pt x="8887" y="2436"/>
                  <a:pt x="8747" y="1924"/>
                  <a:pt x="8473" y="1483"/>
                </a:cubicBezTo>
                <a:cubicBezTo>
                  <a:pt x="7915" y="585"/>
                  <a:pt x="6844" y="273"/>
                  <a:pt x="5861" y="99"/>
                </a:cubicBezTo>
                <a:cubicBezTo>
                  <a:pt x="5533" y="41"/>
                  <a:pt x="5197" y="0"/>
                  <a:pt x="4863"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695" name="Google Shape;695;p27"/>
          <p:cNvSpPr/>
          <p:nvPr/>
        </p:nvSpPr>
        <p:spPr>
          <a:xfrm rot="2024276">
            <a:off x="8088495" y="595542"/>
            <a:ext cx="755189" cy="17692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96" name="Google Shape;696;p27"/>
          <p:cNvGrpSpPr/>
          <p:nvPr/>
        </p:nvGrpSpPr>
        <p:grpSpPr>
          <a:xfrm>
            <a:off x="6928061" y="349247"/>
            <a:ext cx="221772" cy="200884"/>
            <a:chOff x="1640475" y="1197075"/>
            <a:chExt cx="55475" cy="50250"/>
          </a:xfrm>
        </p:grpSpPr>
        <p:sp>
          <p:nvSpPr>
            <p:cNvPr id="697" name="Google Shape;697;p27"/>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27"/>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27"/>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00" name="Google Shape;700;p27"/>
          <p:cNvGrpSpPr/>
          <p:nvPr/>
        </p:nvGrpSpPr>
        <p:grpSpPr>
          <a:xfrm rot="10468240">
            <a:off x="1666764" y="197950"/>
            <a:ext cx="221772" cy="200884"/>
            <a:chOff x="1640475" y="1197075"/>
            <a:chExt cx="55475" cy="50250"/>
          </a:xfrm>
        </p:grpSpPr>
        <p:sp>
          <p:nvSpPr>
            <p:cNvPr id="701" name="Google Shape;701;p27"/>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27"/>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27"/>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04" name="Google Shape;704;p27"/>
          <p:cNvGrpSpPr/>
          <p:nvPr/>
        </p:nvGrpSpPr>
        <p:grpSpPr>
          <a:xfrm rot="3155490">
            <a:off x="7186097" y="4770947"/>
            <a:ext cx="221774" cy="200886"/>
            <a:chOff x="1640475" y="1197075"/>
            <a:chExt cx="55475" cy="50250"/>
          </a:xfrm>
        </p:grpSpPr>
        <p:sp>
          <p:nvSpPr>
            <p:cNvPr id="705" name="Google Shape;705;p27"/>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27"/>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27"/>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08" name="Google Shape;708;p27"/>
          <p:cNvSpPr/>
          <p:nvPr/>
        </p:nvSpPr>
        <p:spPr>
          <a:xfrm rot="10800000" flipH="1">
            <a:off x="-59881" y="4256559"/>
            <a:ext cx="2299567" cy="1009729"/>
          </a:xfrm>
          <a:custGeom>
            <a:avLst/>
            <a:gdLst/>
            <a:ahLst/>
            <a:cxnLst/>
            <a:rect l="l" t="t" r="r" b="b"/>
            <a:pathLst>
              <a:path w="14457" h="6348" extrusionOk="0">
                <a:moveTo>
                  <a:pt x="0" y="1"/>
                </a:moveTo>
                <a:lnTo>
                  <a:pt x="0" y="6160"/>
                </a:lnTo>
                <a:cubicBezTo>
                  <a:pt x="307" y="6283"/>
                  <a:pt x="641" y="6348"/>
                  <a:pt x="972" y="6348"/>
                </a:cubicBezTo>
                <a:cubicBezTo>
                  <a:pt x="1431" y="6348"/>
                  <a:pt x="1886" y="6223"/>
                  <a:pt x="2259" y="5957"/>
                </a:cubicBezTo>
                <a:cubicBezTo>
                  <a:pt x="2971" y="5450"/>
                  <a:pt x="3272" y="4560"/>
                  <a:pt x="3620" y="3758"/>
                </a:cubicBezTo>
                <a:cubicBezTo>
                  <a:pt x="3967" y="2955"/>
                  <a:pt x="4504" y="2110"/>
                  <a:pt x="5362" y="1938"/>
                </a:cubicBezTo>
                <a:cubicBezTo>
                  <a:pt x="5472" y="1916"/>
                  <a:pt x="5582" y="1906"/>
                  <a:pt x="5692" y="1906"/>
                </a:cubicBezTo>
                <a:cubicBezTo>
                  <a:pt x="6160" y="1906"/>
                  <a:pt x="6628" y="2081"/>
                  <a:pt x="7080" y="2232"/>
                </a:cubicBezTo>
                <a:cubicBezTo>
                  <a:pt x="7585" y="2401"/>
                  <a:pt x="8141" y="2535"/>
                  <a:pt x="8672" y="2535"/>
                </a:cubicBezTo>
                <a:cubicBezTo>
                  <a:pt x="9138" y="2535"/>
                  <a:pt x="9586" y="2431"/>
                  <a:pt x="9965" y="2156"/>
                </a:cubicBezTo>
                <a:cubicBezTo>
                  <a:pt x="10504" y="1765"/>
                  <a:pt x="10846" y="1060"/>
                  <a:pt x="11419" y="789"/>
                </a:cubicBezTo>
                <a:lnTo>
                  <a:pt x="11420" y="789"/>
                </a:lnTo>
                <a:cubicBezTo>
                  <a:pt x="11436" y="781"/>
                  <a:pt x="11452" y="774"/>
                  <a:pt x="11469" y="767"/>
                </a:cubicBezTo>
                <a:cubicBezTo>
                  <a:pt x="11544" y="736"/>
                  <a:pt x="11623" y="712"/>
                  <a:pt x="11706" y="696"/>
                </a:cubicBezTo>
                <a:cubicBezTo>
                  <a:pt x="11777" y="683"/>
                  <a:pt x="11848" y="678"/>
                  <a:pt x="11919" y="678"/>
                </a:cubicBezTo>
                <a:cubicBezTo>
                  <a:pt x="12271" y="678"/>
                  <a:pt x="12623" y="809"/>
                  <a:pt x="12978" y="824"/>
                </a:cubicBezTo>
                <a:cubicBezTo>
                  <a:pt x="12999" y="824"/>
                  <a:pt x="13020" y="825"/>
                  <a:pt x="13041" y="825"/>
                </a:cubicBezTo>
                <a:cubicBezTo>
                  <a:pt x="13511" y="825"/>
                  <a:pt x="13977" y="611"/>
                  <a:pt x="14281" y="253"/>
                </a:cubicBezTo>
                <a:cubicBezTo>
                  <a:pt x="14348" y="175"/>
                  <a:pt x="14407" y="90"/>
                  <a:pt x="14457" y="1"/>
                </a:cubicBezTo>
                <a:close/>
              </a:path>
            </a:pathLst>
          </a:custGeom>
          <a:solidFill>
            <a:schemeClr val="lt2">
              <a:alpha val="5000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709" name="Google Shape;709;p27"/>
          <p:cNvSpPr/>
          <p:nvPr/>
        </p:nvSpPr>
        <p:spPr>
          <a:xfrm rot="-8833383">
            <a:off x="923277" y="4582056"/>
            <a:ext cx="1292676" cy="1177550"/>
          </a:xfrm>
          <a:custGeom>
            <a:avLst/>
            <a:gdLst/>
            <a:ahLst/>
            <a:cxnLst/>
            <a:rect l="l" t="t" r="r" b="b"/>
            <a:pathLst>
              <a:path w="17601" h="16033" extrusionOk="0">
                <a:moveTo>
                  <a:pt x="16107" y="0"/>
                </a:moveTo>
                <a:cubicBezTo>
                  <a:pt x="16093" y="0"/>
                  <a:pt x="16078" y="6"/>
                  <a:pt x="16067" y="16"/>
                </a:cubicBezTo>
                <a:cubicBezTo>
                  <a:pt x="16046" y="38"/>
                  <a:pt x="16045" y="73"/>
                  <a:pt x="16066" y="94"/>
                </a:cubicBezTo>
                <a:lnTo>
                  <a:pt x="16107" y="137"/>
                </a:lnTo>
                <a:cubicBezTo>
                  <a:pt x="16118" y="149"/>
                  <a:pt x="16132" y="154"/>
                  <a:pt x="16147" y="154"/>
                </a:cubicBezTo>
                <a:cubicBezTo>
                  <a:pt x="16161" y="154"/>
                  <a:pt x="16175" y="150"/>
                  <a:pt x="16185" y="139"/>
                </a:cubicBezTo>
                <a:cubicBezTo>
                  <a:pt x="16207" y="119"/>
                  <a:pt x="16208" y="84"/>
                  <a:pt x="16188" y="61"/>
                </a:cubicBezTo>
                <a:lnTo>
                  <a:pt x="16146" y="17"/>
                </a:lnTo>
                <a:cubicBezTo>
                  <a:pt x="16136" y="6"/>
                  <a:pt x="16121" y="0"/>
                  <a:pt x="16107" y="0"/>
                </a:cubicBezTo>
                <a:close/>
                <a:moveTo>
                  <a:pt x="16632" y="649"/>
                </a:moveTo>
                <a:cubicBezTo>
                  <a:pt x="16621" y="649"/>
                  <a:pt x="16610" y="652"/>
                  <a:pt x="16600" y="658"/>
                </a:cubicBezTo>
                <a:cubicBezTo>
                  <a:pt x="16576" y="675"/>
                  <a:pt x="16568" y="710"/>
                  <a:pt x="16587" y="735"/>
                </a:cubicBezTo>
                <a:cubicBezTo>
                  <a:pt x="16729" y="945"/>
                  <a:pt x="16857" y="1168"/>
                  <a:pt x="16968" y="1401"/>
                </a:cubicBezTo>
                <a:cubicBezTo>
                  <a:pt x="16977" y="1420"/>
                  <a:pt x="16998" y="1432"/>
                  <a:pt x="17018" y="1432"/>
                </a:cubicBezTo>
                <a:cubicBezTo>
                  <a:pt x="17027" y="1432"/>
                  <a:pt x="17034" y="1431"/>
                  <a:pt x="17043" y="1426"/>
                </a:cubicBezTo>
                <a:cubicBezTo>
                  <a:pt x="17069" y="1414"/>
                  <a:pt x="17081" y="1380"/>
                  <a:pt x="17068" y="1353"/>
                </a:cubicBezTo>
                <a:cubicBezTo>
                  <a:pt x="16955" y="1116"/>
                  <a:pt x="16824" y="887"/>
                  <a:pt x="16678" y="673"/>
                </a:cubicBezTo>
                <a:cubicBezTo>
                  <a:pt x="16667" y="657"/>
                  <a:pt x="16650" y="649"/>
                  <a:pt x="16632" y="649"/>
                </a:cubicBezTo>
                <a:close/>
                <a:moveTo>
                  <a:pt x="17302" y="2043"/>
                </a:moveTo>
                <a:cubicBezTo>
                  <a:pt x="17296" y="2043"/>
                  <a:pt x="17291" y="2044"/>
                  <a:pt x="17285" y="2046"/>
                </a:cubicBezTo>
                <a:cubicBezTo>
                  <a:pt x="17255" y="2055"/>
                  <a:pt x="17239" y="2086"/>
                  <a:pt x="17248" y="2115"/>
                </a:cubicBezTo>
                <a:cubicBezTo>
                  <a:pt x="17324" y="2359"/>
                  <a:pt x="17382" y="2610"/>
                  <a:pt x="17423" y="2863"/>
                </a:cubicBezTo>
                <a:cubicBezTo>
                  <a:pt x="17427" y="2890"/>
                  <a:pt x="17451" y="2909"/>
                  <a:pt x="17477" y="2909"/>
                </a:cubicBezTo>
                <a:lnTo>
                  <a:pt x="17486" y="2909"/>
                </a:lnTo>
                <a:cubicBezTo>
                  <a:pt x="17517" y="2904"/>
                  <a:pt x="17537" y="2875"/>
                  <a:pt x="17532" y="2845"/>
                </a:cubicBezTo>
                <a:cubicBezTo>
                  <a:pt x="17491" y="2588"/>
                  <a:pt x="17432" y="2331"/>
                  <a:pt x="17355" y="2082"/>
                </a:cubicBezTo>
                <a:cubicBezTo>
                  <a:pt x="17347" y="2059"/>
                  <a:pt x="17325" y="2043"/>
                  <a:pt x="17302" y="2043"/>
                </a:cubicBezTo>
                <a:close/>
                <a:moveTo>
                  <a:pt x="17544" y="3572"/>
                </a:moveTo>
                <a:cubicBezTo>
                  <a:pt x="17513" y="3572"/>
                  <a:pt x="17488" y="3597"/>
                  <a:pt x="17489" y="3627"/>
                </a:cubicBezTo>
                <a:lnTo>
                  <a:pt x="17489" y="3701"/>
                </a:lnTo>
                <a:cubicBezTo>
                  <a:pt x="17489" y="3933"/>
                  <a:pt x="17474" y="4166"/>
                  <a:pt x="17443" y="4393"/>
                </a:cubicBezTo>
                <a:cubicBezTo>
                  <a:pt x="17439" y="4424"/>
                  <a:pt x="17460" y="4452"/>
                  <a:pt x="17490" y="4456"/>
                </a:cubicBezTo>
                <a:lnTo>
                  <a:pt x="17498" y="4456"/>
                </a:lnTo>
                <a:cubicBezTo>
                  <a:pt x="17526" y="4456"/>
                  <a:pt x="17549" y="4436"/>
                  <a:pt x="17553" y="4408"/>
                </a:cubicBezTo>
                <a:cubicBezTo>
                  <a:pt x="17584" y="4176"/>
                  <a:pt x="17600" y="3938"/>
                  <a:pt x="17600" y="3701"/>
                </a:cubicBezTo>
                <a:lnTo>
                  <a:pt x="17600" y="3626"/>
                </a:lnTo>
                <a:cubicBezTo>
                  <a:pt x="17599" y="3595"/>
                  <a:pt x="17575" y="3572"/>
                  <a:pt x="17545" y="3572"/>
                </a:cubicBezTo>
                <a:close/>
                <a:moveTo>
                  <a:pt x="17335" y="5103"/>
                </a:moveTo>
                <a:cubicBezTo>
                  <a:pt x="17311" y="5103"/>
                  <a:pt x="17289" y="5119"/>
                  <a:pt x="17282" y="5143"/>
                </a:cubicBezTo>
                <a:cubicBezTo>
                  <a:pt x="17247" y="5258"/>
                  <a:pt x="17208" y="5373"/>
                  <a:pt x="17166" y="5483"/>
                </a:cubicBezTo>
                <a:cubicBezTo>
                  <a:pt x="17117" y="5608"/>
                  <a:pt x="17063" y="5734"/>
                  <a:pt x="17003" y="5857"/>
                </a:cubicBezTo>
                <a:cubicBezTo>
                  <a:pt x="16989" y="5884"/>
                  <a:pt x="17001" y="5917"/>
                  <a:pt x="17029" y="5931"/>
                </a:cubicBezTo>
                <a:cubicBezTo>
                  <a:pt x="17036" y="5935"/>
                  <a:pt x="17045" y="5937"/>
                  <a:pt x="17052" y="5937"/>
                </a:cubicBezTo>
                <a:cubicBezTo>
                  <a:pt x="17073" y="5937"/>
                  <a:pt x="17093" y="5925"/>
                  <a:pt x="17102" y="5906"/>
                </a:cubicBezTo>
                <a:cubicBezTo>
                  <a:pt x="17163" y="5780"/>
                  <a:pt x="17220" y="5650"/>
                  <a:pt x="17269" y="5522"/>
                </a:cubicBezTo>
                <a:cubicBezTo>
                  <a:pt x="17313" y="5409"/>
                  <a:pt x="17352" y="5293"/>
                  <a:pt x="17388" y="5175"/>
                </a:cubicBezTo>
                <a:cubicBezTo>
                  <a:pt x="17396" y="5145"/>
                  <a:pt x="17380" y="5115"/>
                  <a:pt x="17350" y="5106"/>
                </a:cubicBezTo>
                <a:cubicBezTo>
                  <a:pt x="17345" y="5104"/>
                  <a:pt x="17340" y="5103"/>
                  <a:pt x="17335" y="5103"/>
                </a:cubicBezTo>
                <a:close/>
                <a:moveTo>
                  <a:pt x="16660" y="6494"/>
                </a:moveTo>
                <a:cubicBezTo>
                  <a:pt x="16643" y="6494"/>
                  <a:pt x="16626" y="6503"/>
                  <a:pt x="16614" y="6518"/>
                </a:cubicBezTo>
                <a:cubicBezTo>
                  <a:pt x="16470" y="6726"/>
                  <a:pt x="16307" y="6927"/>
                  <a:pt x="16130" y="7114"/>
                </a:cubicBezTo>
                <a:cubicBezTo>
                  <a:pt x="16110" y="7136"/>
                  <a:pt x="16111" y="7172"/>
                  <a:pt x="16134" y="7192"/>
                </a:cubicBezTo>
                <a:cubicBezTo>
                  <a:pt x="16144" y="7203"/>
                  <a:pt x="16157" y="7208"/>
                  <a:pt x="16171" y="7208"/>
                </a:cubicBezTo>
                <a:cubicBezTo>
                  <a:pt x="16186" y="7208"/>
                  <a:pt x="16201" y="7202"/>
                  <a:pt x="16212" y="7190"/>
                </a:cubicBezTo>
                <a:cubicBezTo>
                  <a:pt x="16391" y="6999"/>
                  <a:pt x="16558" y="6795"/>
                  <a:pt x="16705" y="6581"/>
                </a:cubicBezTo>
                <a:cubicBezTo>
                  <a:pt x="16723" y="6556"/>
                  <a:pt x="16717" y="6522"/>
                  <a:pt x="16691" y="6504"/>
                </a:cubicBezTo>
                <a:cubicBezTo>
                  <a:pt x="16682" y="6497"/>
                  <a:pt x="16671" y="6494"/>
                  <a:pt x="16660" y="6494"/>
                </a:cubicBezTo>
                <a:close/>
                <a:moveTo>
                  <a:pt x="15601" y="7622"/>
                </a:moveTo>
                <a:cubicBezTo>
                  <a:pt x="15588" y="7622"/>
                  <a:pt x="15576" y="7626"/>
                  <a:pt x="15566" y="7634"/>
                </a:cubicBezTo>
                <a:cubicBezTo>
                  <a:pt x="15367" y="7793"/>
                  <a:pt x="15154" y="7941"/>
                  <a:pt x="14934" y="8070"/>
                </a:cubicBezTo>
                <a:cubicBezTo>
                  <a:pt x="14907" y="8085"/>
                  <a:pt x="14899" y="8119"/>
                  <a:pt x="14915" y="8146"/>
                </a:cubicBezTo>
                <a:cubicBezTo>
                  <a:pt x="14924" y="8163"/>
                  <a:pt x="14943" y="8174"/>
                  <a:pt x="14962" y="8174"/>
                </a:cubicBezTo>
                <a:cubicBezTo>
                  <a:pt x="14971" y="8174"/>
                  <a:pt x="14981" y="8171"/>
                  <a:pt x="14990" y="8165"/>
                </a:cubicBezTo>
                <a:cubicBezTo>
                  <a:pt x="15215" y="8033"/>
                  <a:pt x="15432" y="7883"/>
                  <a:pt x="15636" y="7721"/>
                </a:cubicBezTo>
                <a:cubicBezTo>
                  <a:pt x="15659" y="7702"/>
                  <a:pt x="15664" y="7667"/>
                  <a:pt x="15644" y="7643"/>
                </a:cubicBezTo>
                <a:cubicBezTo>
                  <a:pt x="15633" y="7629"/>
                  <a:pt x="15617" y="7622"/>
                  <a:pt x="15601" y="7622"/>
                </a:cubicBezTo>
                <a:close/>
                <a:moveTo>
                  <a:pt x="14268" y="8408"/>
                </a:moveTo>
                <a:cubicBezTo>
                  <a:pt x="14261" y="8408"/>
                  <a:pt x="14254" y="8409"/>
                  <a:pt x="14247" y="8412"/>
                </a:cubicBezTo>
                <a:cubicBezTo>
                  <a:pt x="14009" y="8509"/>
                  <a:pt x="13763" y="8590"/>
                  <a:pt x="13517" y="8650"/>
                </a:cubicBezTo>
                <a:cubicBezTo>
                  <a:pt x="13487" y="8658"/>
                  <a:pt x="13469" y="8688"/>
                  <a:pt x="13477" y="8717"/>
                </a:cubicBezTo>
                <a:cubicBezTo>
                  <a:pt x="13483" y="8743"/>
                  <a:pt x="13506" y="8759"/>
                  <a:pt x="13530" y="8759"/>
                </a:cubicBezTo>
                <a:cubicBezTo>
                  <a:pt x="13534" y="8759"/>
                  <a:pt x="13540" y="8759"/>
                  <a:pt x="13544" y="8758"/>
                </a:cubicBezTo>
                <a:cubicBezTo>
                  <a:pt x="13795" y="8696"/>
                  <a:pt x="14046" y="8614"/>
                  <a:pt x="14289" y="8515"/>
                </a:cubicBezTo>
                <a:cubicBezTo>
                  <a:pt x="14317" y="8503"/>
                  <a:pt x="14330" y="8471"/>
                  <a:pt x="14319" y="8442"/>
                </a:cubicBezTo>
                <a:cubicBezTo>
                  <a:pt x="14310" y="8421"/>
                  <a:pt x="14289" y="8408"/>
                  <a:pt x="14268" y="8408"/>
                </a:cubicBezTo>
                <a:close/>
                <a:moveTo>
                  <a:pt x="12768" y="8775"/>
                </a:moveTo>
                <a:cubicBezTo>
                  <a:pt x="12765" y="8775"/>
                  <a:pt x="12763" y="8775"/>
                  <a:pt x="12761" y="8775"/>
                </a:cubicBezTo>
                <a:lnTo>
                  <a:pt x="12730" y="8777"/>
                </a:lnTo>
                <a:cubicBezTo>
                  <a:pt x="12495" y="8795"/>
                  <a:pt x="12256" y="8800"/>
                  <a:pt x="11989" y="8803"/>
                </a:cubicBezTo>
                <a:cubicBezTo>
                  <a:pt x="11959" y="8803"/>
                  <a:pt x="11934" y="8828"/>
                  <a:pt x="11934" y="8858"/>
                </a:cubicBezTo>
                <a:cubicBezTo>
                  <a:pt x="11934" y="8889"/>
                  <a:pt x="11960" y="8914"/>
                  <a:pt x="11990" y="8914"/>
                </a:cubicBezTo>
                <a:lnTo>
                  <a:pt x="11991" y="8913"/>
                </a:lnTo>
                <a:cubicBezTo>
                  <a:pt x="12259" y="8911"/>
                  <a:pt x="12500" y="8907"/>
                  <a:pt x="12739" y="8888"/>
                </a:cubicBezTo>
                <a:lnTo>
                  <a:pt x="12771" y="8885"/>
                </a:lnTo>
                <a:cubicBezTo>
                  <a:pt x="12801" y="8883"/>
                  <a:pt x="12823" y="8856"/>
                  <a:pt x="12821" y="8825"/>
                </a:cubicBezTo>
                <a:cubicBezTo>
                  <a:pt x="12818" y="8797"/>
                  <a:pt x="12793" y="8775"/>
                  <a:pt x="12768" y="8775"/>
                </a:cubicBezTo>
                <a:close/>
                <a:moveTo>
                  <a:pt x="11216" y="8825"/>
                </a:moveTo>
                <a:cubicBezTo>
                  <a:pt x="11214" y="8825"/>
                  <a:pt x="11212" y="8825"/>
                  <a:pt x="11210" y="8825"/>
                </a:cubicBezTo>
                <a:cubicBezTo>
                  <a:pt x="10905" y="8847"/>
                  <a:pt x="10659" y="8886"/>
                  <a:pt x="10434" y="8951"/>
                </a:cubicBezTo>
                <a:cubicBezTo>
                  <a:pt x="10404" y="8960"/>
                  <a:pt x="10387" y="8991"/>
                  <a:pt x="10396" y="9020"/>
                </a:cubicBezTo>
                <a:cubicBezTo>
                  <a:pt x="10403" y="9044"/>
                  <a:pt x="10426" y="9060"/>
                  <a:pt x="10449" y="9060"/>
                </a:cubicBezTo>
                <a:cubicBezTo>
                  <a:pt x="10455" y="9060"/>
                  <a:pt x="10460" y="9059"/>
                  <a:pt x="10464" y="9058"/>
                </a:cubicBezTo>
                <a:cubicBezTo>
                  <a:pt x="10682" y="8995"/>
                  <a:pt x="10921" y="8957"/>
                  <a:pt x="11217" y="8935"/>
                </a:cubicBezTo>
                <a:cubicBezTo>
                  <a:pt x="11248" y="8933"/>
                  <a:pt x="11271" y="8908"/>
                  <a:pt x="11269" y="8877"/>
                </a:cubicBezTo>
                <a:cubicBezTo>
                  <a:pt x="11267" y="8848"/>
                  <a:pt x="11246" y="8825"/>
                  <a:pt x="11216" y="8825"/>
                </a:cubicBezTo>
                <a:close/>
                <a:moveTo>
                  <a:pt x="9755" y="9286"/>
                </a:moveTo>
                <a:cubicBezTo>
                  <a:pt x="9743" y="9286"/>
                  <a:pt x="9732" y="9289"/>
                  <a:pt x="9722" y="9296"/>
                </a:cubicBezTo>
                <a:cubicBezTo>
                  <a:pt x="9512" y="9452"/>
                  <a:pt x="9336" y="9642"/>
                  <a:pt x="9184" y="9877"/>
                </a:cubicBezTo>
                <a:cubicBezTo>
                  <a:pt x="9167" y="9902"/>
                  <a:pt x="9175" y="9936"/>
                  <a:pt x="9200" y="9952"/>
                </a:cubicBezTo>
                <a:cubicBezTo>
                  <a:pt x="9210" y="9959"/>
                  <a:pt x="9221" y="9962"/>
                  <a:pt x="9230" y="9962"/>
                </a:cubicBezTo>
                <a:cubicBezTo>
                  <a:pt x="9248" y="9962"/>
                  <a:pt x="9267" y="9952"/>
                  <a:pt x="9277" y="9936"/>
                </a:cubicBezTo>
                <a:cubicBezTo>
                  <a:pt x="9423" y="9713"/>
                  <a:pt x="9589" y="9533"/>
                  <a:pt x="9788" y="9386"/>
                </a:cubicBezTo>
                <a:cubicBezTo>
                  <a:pt x="9813" y="9367"/>
                  <a:pt x="9818" y="9333"/>
                  <a:pt x="9800" y="9308"/>
                </a:cubicBezTo>
                <a:cubicBezTo>
                  <a:pt x="9789" y="9294"/>
                  <a:pt x="9772" y="9286"/>
                  <a:pt x="9755" y="9286"/>
                </a:cubicBezTo>
                <a:close/>
                <a:moveTo>
                  <a:pt x="8896" y="10549"/>
                </a:moveTo>
                <a:cubicBezTo>
                  <a:pt x="8873" y="10549"/>
                  <a:pt x="8851" y="10563"/>
                  <a:pt x="8844" y="10586"/>
                </a:cubicBezTo>
                <a:cubicBezTo>
                  <a:pt x="8769" y="10795"/>
                  <a:pt x="8699" y="11034"/>
                  <a:pt x="8626" y="11337"/>
                </a:cubicBezTo>
                <a:cubicBezTo>
                  <a:pt x="8619" y="11367"/>
                  <a:pt x="8637" y="11397"/>
                  <a:pt x="8667" y="11404"/>
                </a:cubicBezTo>
                <a:cubicBezTo>
                  <a:pt x="8672" y="11405"/>
                  <a:pt x="8676" y="11405"/>
                  <a:pt x="8680" y="11405"/>
                </a:cubicBezTo>
                <a:cubicBezTo>
                  <a:pt x="8705" y="11405"/>
                  <a:pt x="8728" y="11388"/>
                  <a:pt x="8734" y="11363"/>
                </a:cubicBezTo>
                <a:cubicBezTo>
                  <a:pt x="8806" y="11063"/>
                  <a:pt x="8875" y="10828"/>
                  <a:pt x="8948" y="10623"/>
                </a:cubicBezTo>
                <a:cubicBezTo>
                  <a:pt x="8958" y="10594"/>
                  <a:pt x="8943" y="10562"/>
                  <a:pt x="8914" y="10552"/>
                </a:cubicBezTo>
                <a:cubicBezTo>
                  <a:pt x="8908" y="10550"/>
                  <a:pt x="8902" y="10549"/>
                  <a:pt x="8896" y="10549"/>
                </a:cubicBezTo>
                <a:close/>
                <a:moveTo>
                  <a:pt x="8508" y="12051"/>
                </a:moveTo>
                <a:cubicBezTo>
                  <a:pt x="8483" y="12051"/>
                  <a:pt x="8459" y="12069"/>
                  <a:pt x="8454" y="12095"/>
                </a:cubicBezTo>
                <a:cubicBezTo>
                  <a:pt x="8402" y="12320"/>
                  <a:pt x="8339" y="12585"/>
                  <a:pt x="8260" y="12842"/>
                </a:cubicBezTo>
                <a:cubicBezTo>
                  <a:pt x="8252" y="12872"/>
                  <a:pt x="8268" y="12903"/>
                  <a:pt x="8298" y="12912"/>
                </a:cubicBezTo>
                <a:cubicBezTo>
                  <a:pt x="8303" y="12914"/>
                  <a:pt x="8308" y="12915"/>
                  <a:pt x="8314" y="12915"/>
                </a:cubicBezTo>
                <a:cubicBezTo>
                  <a:pt x="8337" y="12915"/>
                  <a:pt x="8360" y="12899"/>
                  <a:pt x="8367" y="12875"/>
                </a:cubicBezTo>
                <a:cubicBezTo>
                  <a:pt x="8446" y="12615"/>
                  <a:pt x="8510" y="12346"/>
                  <a:pt x="8562" y="12120"/>
                </a:cubicBezTo>
                <a:cubicBezTo>
                  <a:pt x="8569" y="12090"/>
                  <a:pt x="8550" y="12060"/>
                  <a:pt x="8520" y="12053"/>
                </a:cubicBezTo>
                <a:cubicBezTo>
                  <a:pt x="8516" y="12052"/>
                  <a:pt x="8512" y="12051"/>
                  <a:pt x="8508" y="12051"/>
                </a:cubicBezTo>
                <a:close/>
                <a:moveTo>
                  <a:pt x="62" y="13056"/>
                </a:moveTo>
                <a:cubicBezTo>
                  <a:pt x="56" y="13056"/>
                  <a:pt x="50" y="13057"/>
                  <a:pt x="44" y="13059"/>
                </a:cubicBezTo>
                <a:cubicBezTo>
                  <a:pt x="16" y="13070"/>
                  <a:pt x="0" y="13102"/>
                  <a:pt x="11" y="13131"/>
                </a:cubicBezTo>
                <a:cubicBezTo>
                  <a:pt x="98" y="13374"/>
                  <a:pt x="211" y="13613"/>
                  <a:pt x="346" y="13841"/>
                </a:cubicBezTo>
                <a:cubicBezTo>
                  <a:pt x="356" y="13858"/>
                  <a:pt x="375" y="13868"/>
                  <a:pt x="393" y="13868"/>
                </a:cubicBezTo>
                <a:cubicBezTo>
                  <a:pt x="403" y="13868"/>
                  <a:pt x="414" y="13866"/>
                  <a:pt x="422" y="13860"/>
                </a:cubicBezTo>
                <a:cubicBezTo>
                  <a:pt x="448" y="13844"/>
                  <a:pt x="458" y="13810"/>
                  <a:pt x="442" y="13784"/>
                </a:cubicBezTo>
                <a:cubicBezTo>
                  <a:pt x="310" y="13562"/>
                  <a:pt x="200" y="13330"/>
                  <a:pt x="116" y="13093"/>
                </a:cubicBezTo>
                <a:cubicBezTo>
                  <a:pt x="107" y="13070"/>
                  <a:pt x="86" y="13056"/>
                  <a:pt x="62" y="13056"/>
                </a:cubicBezTo>
                <a:close/>
                <a:moveTo>
                  <a:pt x="8029" y="13524"/>
                </a:moveTo>
                <a:cubicBezTo>
                  <a:pt x="8008" y="13524"/>
                  <a:pt x="7989" y="13535"/>
                  <a:pt x="7979" y="13555"/>
                </a:cubicBezTo>
                <a:cubicBezTo>
                  <a:pt x="7865" y="13779"/>
                  <a:pt x="7727" y="13996"/>
                  <a:pt x="7570" y="14201"/>
                </a:cubicBezTo>
                <a:cubicBezTo>
                  <a:pt x="7551" y="14225"/>
                  <a:pt x="7556" y="14260"/>
                  <a:pt x="7580" y="14278"/>
                </a:cubicBezTo>
                <a:cubicBezTo>
                  <a:pt x="7590" y="14286"/>
                  <a:pt x="7602" y="14290"/>
                  <a:pt x="7614" y="14290"/>
                </a:cubicBezTo>
                <a:cubicBezTo>
                  <a:pt x="7631" y="14290"/>
                  <a:pt x="7647" y="14282"/>
                  <a:pt x="7658" y="14268"/>
                </a:cubicBezTo>
                <a:cubicBezTo>
                  <a:pt x="7819" y="14058"/>
                  <a:pt x="7961" y="13836"/>
                  <a:pt x="8079" y="13605"/>
                </a:cubicBezTo>
                <a:cubicBezTo>
                  <a:pt x="8093" y="13577"/>
                  <a:pt x="8081" y="13544"/>
                  <a:pt x="8054" y="13530"/>
                </a:cubicBezTo>
                <a:cubicBezTo>
                  <a:pt x="8046" y="13526"/>
                  <a:pt x="8037" y="13524"/>
                  <a:pt x="8029" y="13524"/>
                </a:cubicBezTo>
                <a:close/>
                <a:moveTo>
                  <a:pt x="849" y="14384"/>
                </a:moveTo>
                <a:cubicBezTo>
                  <a:pt x="836" y="14384"/>
                  <a:pt x="823" y="14388"/>
                  <a:pt x="812" y="14398"/>
                </a:cubicBezTo>
                <a:cubicBezTo>
                  <a:pt x="790" y="14418"/>
                  <a:pt x="788" y="14453"/>
                  <a:pt x="807" y="14477"/>
                </a:cubicBezTo>
                <a:cubicBezTo>
                  <a:pt x="978" y="14672"/>
                  <a:pt x="1169" y="14855"/>
                  <a:pt x="1373" y="15020"/>
                </a:cubicBezTo>
                <a:cubicBezTo>
                  <a:pt x="1383" y="15029"/>
                  <a:pt x="1396" y="15033"/>
                  <a:pt x="1407" y="15033"/>
                </a:cubicBezTo>
                <a:cubicBezTo>
                  <a:pt x="1423" y="15033"/>
                  <a:pt x="1439" y="15026"/>
                  <a:pt x="1451" y="15012"/>
                </a:cubicBezTo>
                <a:cubicBezTo>
                  <a:pt x="1470" y="14988"/>
                  <a:pt x="1466" y="14953"/>
                  <a:pt x="1443" y="14934"/>
                </a:cubicBezTo>
                <a:cubicBezTo>
                  <a:pt x="1244" y="14773"/>
                  <a:pt x="1058" y="14594"/>
                  <a:pt x="891" y="14403"/>
                </a:cubicBezTo>
                <a:cubicBezTo>
                  <a:pt x="880" y="14391"/>
                  <a:pt x="864" y="14384"/>
                  <a:pt x="849" y="14384"/>
                </a:cubicBezTo>
                <a:close/>
                <a:moveTo>
                  <a:pt x="7088" y="14749"/>
                </a:moveTo>
                <a:cubicBezTo>
                  <a:pt x="7075" y="14749"/>
                  <a:pt x="7062" y="14753"/>
                  <a:pt x="7051" y="14763"/>
                </a:cubicBezTo>
                <a:cubicBezTo>
                  <a:pt x="6863" y="14934"/>
                  <a:pt x="6659" y="15091"/>
                  <a:pt x="6443" y="15229"/>
                </a:cubicBezTo>
                <a:cubicBezTo>
                  <a:pt x="6416" y="15245"/>
                  <a:pt x="6409" y="15280"/>
                  <a:pt x="6426" y="15306"/>
                </a:cubicBezTo>
                <a:cubicBezTo>
                  <a:pt x="6437" y="15322"/>
                  <a:pt x="6454" y="15331"/>
                  <a:pt x="6472" y="15331"/>
                </a:cubicBezTo>
                <a:cubicBezTo>
                  <a:pt x="6483" y="15331"/>
                  <a:pt x="6493" y="15328"/>
                  <a:pt x="6502" y="15323"/>
                </a:cubicBezTo>
                <a:cubicBezTo>
                  <a:pt x="6723" y="15181"/>
                  <a:pt x="6933" y="15020"/>
                  <a:pt x="7126" y="14845"/>
                </a:cubicBezTo>
                <a:cubicBezTo>
                  <a:pt x="7148" y="14825"/>
                  <a:pt x="7150" y="14790"/>
                  <a:pt x="7129" y="14767"/>
                </a:cubicBezTo>
                <a:cubicBezTo>
                  <a:pt x="7118" y="14755"/>
                  <a:pt x="7103" y="14749"/>
                  <a:pt x="7088" y="14749"/>
                </a:cubicBezTo>
                <a:close/>
                <a:moveTo>
                  <a:pt x="2049" y="15357"/>
                </a:moveTo>
                <a:cubicBezTo>
                  <a:pt x="2030" y="15357"/>
                  <a:pt x="2011" y="15368"/>
                  <a:pt x="2001" y="15386"/>
                </a:cubicBezTo>
                <a:cubicBezTo>
                  <a:pt x="1986" y="15412"/>
                  <a:pt x="1996" y="15447"/>
                  <a:pt x="2023" y="15462"/>
                </a:cubicBezTo>
                <a:cubicBezTo>
                  <a:pt x="2251" y="15590"/>
                  <a:pt x="2492" y="15699"/>
                  <a:pt x="2737" y="15785"/>
                </a:cubicBezTo>
                <a:cubicBezTo>
                  <a:pt x="2743" y="15787"/>
                  <a:pt x="2749" y="15788"/>
                  <a:pt x="2755" y="15788"/>
                </a:cubicBezTo>
                <a:cubicBezTo>
                  <a:pt x="2778" y="15788"/>
                  <a:pt x="2799" y="15775"/>
                  <a:pt x="2808" y="15752"/>
                </a:cubicBezTo>
                <a:cubicBezTo>
                  <a:pt x="2817" y="15723"/>
                  <a:pt x="2802" y="15691"/>
                  <a:pt x="2774" y="15682"/>
                </a:cubicBezTo>
                <a:cubicBezTo>
                  <a:pt x="2535" y="15597"/>
                  <a:pt x="2300" y="15490"/>
                  <a:pt x="2076" y="15364"/>
                </a:cubicBezTo>
                <a:cubicBezTo>
                  <a:pt x="2067" y="15360"/>
                  <a:pt x="2058" y="15357"/>
                  <a:pt x="2049" y="15357"/>
                </a:cubicBezTo>
                <a:close/>
                <a:moveTo>
                  <a:pt x="5786" y="15581"/>
                </a:moveTo>
                <a:cubicBezTo>
                  <a:pt x="5779" y="15581"/>
                  <a:pt x="5772" y="15583"/>
                  <a:pt x="5765" y="15586"/>
                </a:cubicBezTo>
                <a:cubicBezTo>
                  <a:pt x="5528" y="15685"/>
                  <a:pt x="5283" y="15764"/>
                  <a:pt x="5036" y="15819"/>
                </a:cubicBezTo>
                <a:cubicBezTo>
                  <a:pt x="5006" y="15827"/>
                  <a:pt x="4987" y="15857"/>
                  <a:pt x="4995" y="15886"/>
                </a:cubicBezTo>
                <a:cubicBezTo>
                  <a:pt x="5000" y="15912"/>
                  <a:pt x="5023" y="15929"/>
                  <a:pt x="5048" y="15929"/>
                </a:cubicBezTo>
                <a:cubicBezTo>
                  <a:pt x="5052" y="15929"/>
                  <a:pt x="5057" y="15929"/>
                  <a:pt x="5061" y="15928"/>
                </a:cubicBezTo>
                <a:cubicBezTo>
                  <a:pt x="5314" y="15871"/>
                  <a:pt x="5565" y="15790"/>
                  <a:pt x="5808" y="15688"/>
                </a:cubicBezTo>
                <a:cubicBezTo>
                  <a:pt x="5836" y="15675"/>
                  <a:pt x="5849" y="15643"/>
                  <a:pt x="5837" y="15615"/>
                </a:cubicBezTo>
                <a:cubicBezTo>
                  <a:pt x="5829" y="15594"/>
                  <a:pt x="5808" y="15581"/>
                  <a:pt x="5786" y="15581"/>
                </a:cubicBezTo>
                <a:close/>
                <a:moveTo>
                  <a:pt x="3506" y="15870"/>
                </a:moveTo>
                <a:cubicBezTo>
                  <a:pt x="3479" y="15870"/>
                  <a:pt x="3456" y="15890"/>
                  <a:pt x="3451" y="15917"/>
                </a:cubicBezTo>
                <a:cubicBezTo>
                  <a:pt x="3447" y="15947"/>
                  <a:pt x="3467" y="15975"/>
                  <a:pt x="3498" y="15980"/>
                </a:cubicBezTo>
                <a:cubicBezTo>
                  <a:pt x="3701" y="16013"/>
                  <a:pt x="3907" y="16030"/>
                  <a:pt x="4110" y="16032"/>
                </a:cubicBezTo>
                <a:lnTo>
                  <a:pt x="4143" y="16032"/>
                </a:lnTo>
                <a:cubicBezTo>
                  <a:pt x="4189" y="16032"/>
                  <a:pt x="4236" y="16031"/>
                  <a:pt x="4281" y="16030"/>
                </a:cubicBezTo>
                <a:cubicBezTo>
                  <a:pt x="4312" y="16029"/>
                  <a:pt x="4337" y="16003"/>
                  <a:pt x="4335" y="15972"/>
                </a:cubicBezTo>
                <a:cubicBezTo>
                  <a:pt x="4334" y="15943"/>
                  <a:pt x="4314" y="15919"/>
                  <a:pt x="4282" y="15919"/>
                </a:cubicBezTo>
                <a:cubicBezTo>
                  <a:pt x="4281" y="15919"/>
                  <a:pt x="4279" y="15919"/>
                  <a:pt x="4278" y="15919"/>
                </a:cubicBezTo>
                <a:cubicBezTo>
                  <a:pt x="4233" y="15920"/>
                  <a:pt x="4188" y="15921"/>
                  <a:pt x="4143" y="15921"/>
                </a:cubicBezTo>
                <a:lnTo>
                  <a:pt x="4110" y="15921"/>
                </a:lnTo>
                <a:cubicBezTo>
                  <a:pt x="3913" y="15919"/>
                  <a:pt x="3713" y="15903"/>
                  <a:pt x="3515" y="15871"/>
                </a:cubicBezTo>
                <a:cubicBezTo>
                  <a:pt x="3512" y="15870"/>
                  <a:pt x="3509" y="15870"/>
                  <a:pt x="3506" y="1587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only 7">
  <p:cSld name="CUSTOM_9">
    <p:spTree>
      <p:nvGrpSpPr>
        <p:cNvPr id="1" name="Shape 710"/>
        <p:cNvGrpSpPr/>
        <p:nvPr/>
      </p:nvGrpSpPr>
      <p:grpSpPr>
        <a:xfrm>
          <a:off x="0" y="0"/>
          <a:ext cx="0" cy="0"/>
          <a:chOff x="0" y="0"/>
          <a:chExt cx="0" cy="0"/>
        </a:xfrm>
      </p:grpSpPr>
      <p:sp>
        <p:nvSpPr>
          <p:cNvPr id="711" name="Google Shape;711;p28"/>
          <p:cNvSpPr txBox="1">
            <a:spLocks noGrp="1"/>
          </p:cNvSpPr>
          <p:nvPr>
            <p:ph type="title"/>
          </p:nvPr>
        </p:nvSpPr>
        <p:spPr>
          <a:xfrm>
            <a:off x="2163925" y="1534200"/>
            <a:ext cx="4816200" cy="2075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45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712" name="Google Shape;712;p28"/>
          <p:cNvSpPr/>
          <p:nvPr/>
        </p:nvSpPr>
        <p:spPr>
          <a:xfrm rot="10800000">
            <a:off x="6565889" y="-220667"/>
            <a:ext cx="3148337" cy="1297942"/>
          </a:xfrm>
          <a:custGeom>
            <a:avLst/>
            <a:gdLst/>
            <a:ahLst/>
            <a:cxnLst/>
            <a:rect l="l" t="t" r="r" b="b"/>
            <a:pathLst>
              <a:path w="18551" h="7648" extrusionOk="0">
                <a:moveTo>
                  <a:pt x="8398" y="1"/>
                </a:moveTo>
                <a:cubicBezTo>
                  <a:pt x="8203" y="1"/>
                  <a:pt x="8005" y="44"/>
                  <a:pt x="7810" y="140"/>
                </a:cubicBezTo>
                <a:cubicBezTo>
                  <a:pt x="7272" y="403"/>
                  <a:pt x="6909" y="991"/>
                  <a:pt x="6614" y="1543"/>
                </a:cubicBezTo>
                <a:cubicBezTo>
                  <a:pt x="6307" y="2117"/>
                  <a:pt x="6031" y="2729"/>
                  <a:pt x="5562" y="3157"/>
                </a:cubicBezTo>
                <a:cubicBezTo>
                  <a:pt x="5343" y="3357"/>
                  <a:pt x="5078" y="3500"/>
                  <a:pt x="4796" y="3515"/>
                </a:cubicBezTo>
                <a:cubicBezTo>
                  <a:pt x="4779" y="3516"/>
                  <a:pt x="4761" y="3516"/>
                  <a:pt x="4744" y="3516"/>
                </a:cubicBezTo>
                <a:cubicBezTo>
                  <a:pt x="4475" y="3516"/>
                  <a:pt x="4218" y="3410"/>
                  <a:pt x="3979" y="3274"/>
                </a:cubicBezTo>
                <a:cubicBezTo>
                  <a:pt x="3615" y="3067"/>
                  <a:pt x="3265" y="2787"/>
                  <a:pt x="2878" y="2633"/>
                </a:cubicBezTo>
                <a:lnTo>
                  <a:pt x="2848" y="2622"/>
                </a:lnTo>
                <a:cubicBezTo>
                  <a:pt x="2713" y="2571"/>
                  <a:pt x="2573" y="2535"/>
                  <a:pt x="2426" y="2524"/>
                </a:cubicBezTo>
                <a:cubicBezTo>
                  <a:pt x="2397" y="2522"/>
                  <a:pt x="2367" y="2521"/>
                  <a:pt x="2338" y="2521"/>
                </a:cubicBezTo>
                <a:cubicBezTo>
                  <a:pt x="1819" y="2521"/>
                  <a:pt x="1364" y="2853"/>
                  <a:pt x="878" y="3039"/>
                </a:cubicBezTo>
                <a:cubicBezTo>
                  <a:pt x="860" y="2988"/>
                  <a:pt x="814" y="2962"/>
                  <a:pt x="771" y="2962"/>
                </a:cubicBezTo>
                <a:cubicBezTo>
                  <a:pt x="719" y="2962"/>
                  <a:pt x="671" y="2999"/>
                  <a:pt x="675" y="3075"/>
                </a:cubicBezTo>
                <a:cubicBezTo>
                  <a:pt x="676" y="3085"/>
                  <a:pt x="676" y="3095"/>
                  <a:pt x="677" y="3105"/>
                </a:cubicBezTo>
                <a:cubicBezTo>
                  <a:pt x="641" y="3115"/>
                  <a:pt x="663" y="3351"/>
                  <a:pt x="684" y="3351"/>
                </a:cubicBezTo>
                <a:cubicBezTo>
                  <a:pt x="684" y="3351"/>
                  <a:pt x="684" y="3351"/>
                  <a:pt x="684" y="3351"/>
                </a:cubicBezTo>
                <a:lnTo>
                  <a:pt x="684" y="3351"/>
                </a:lnTo>
                <a:cubicBezTo>
                  <a:pt x="700" y="4396"/>
                  <a:pt x="480" y="5438"/>
                  <a:pt x="40" y="6361"/>
                </a:cubicBezTo>
                <a:cubicBezTo>
                  <a:pt x="1" y="6444"/>
                  <a:pt x="42" y="6541"/>
                  <a:pt x="125" y="6547"/>
                </a:cubicBezTo>
                <a:cubicBezTo>
                  <a:pt x="520" y="6573"/>
                  <a:pt x="913" y="6601"/>
                  <a:pt x="1308" y="6628"/>
                </a:cubicBezTo>
                <a:cubicBezTo>
                  <a:pt x="2919" y="6739"/>
                  <a:pt x="4531" y="6851"/>
                  <a:pt x="6142" y="6962"/>
                </a:cubicBezTo>
                <a:cubicBezTo>
                  <a:pt x="7754" y="7074"/>
                  <a:pt x="9365" y="7184"/>
                  <a:pt x="10977" y="7295"/>
                </a:cubicBezTo>
                <a:cubicBezTo>
                  <a:pt x="12587" y="7407"/>
                  <a:pt x="14196" y="7526"/>
                  <a:pt x="15806" y="7629"/>
                </a:cubicBezTo>
                <a:cubicBezTo>
                  <a:pt x="15970" y="7639"/>
                  <a:pt x="16139" y="7648"/>
                  <a:pt x="16308" y="7648"/>
                </a:cubicBezTo>
                <a:cubicBezTo>
                  <a:pt x="16770" y="7648"/>
                  <a:pt x="17238" y="7584"/>
                  <a:pt x="17642" y="7319"/>
                </a:cubicBezTo>
                <a:cubicBezTo>
                  <a:pt x="18126" y="7004"/>
                  <a:pt x="18405" y="6441"/>
                  <a:pt x="18479" y="5822"/>
                </a:cubicBezTo>
                <a:cubicBezTo>
                  <a:pt x="18551" y="5210"/>
                  <a:pt x="18426" y="4561"/>
                  <a:pt x="18155" y="4033"/>
                </a:cubicBezTo>
                <a:cubicBezTo>
                  <a:pt x="18001" y="3734"/>
                  <a:pt x="17799" y="3450"/>
                  <a:pt x="17538" y="3266"/>
                </a:cubicBezTo>
                <a:cubicBezTo>
                  <a:pt x="17335" y="3121"/>
                  <a:pt x="17111" y="3062"/>
                  <a:pt x="16880" y="3062"/>
                </a:cubicBezTo>
                <a:cubicBezTo>
                  <a:pt x="16779" y="3062"/>
                  <a:pt x="16677" y="3073"/>
                  <a:pt x="16575" y="3094"/>
                </a:cubicBezTo>
                <a:cubicBezTo>
                  <a:pt x="16223" y="3166"/>
                  <a:pt x="15888" y="3319"/>
                  <a:pt x="15537" y="3397"/>
                </a:cubicBezTo>
                <a:cubicBezTo>
                  <a:pt x="15268" y="3457"/>
                  <a:pt x="14994" y="3485"/>
                  <a:pt x="14721" y="3485"/>
                </a:cubicBezTo>
                <a:cubicBezTo>
                  <a:pt x="14673" y="3485"/>
                  <a:pt x="14624" y="3484"/>
                  <a:pt x="14575" y="3482"/>
                </a:cubicBezTo>
                <a:cubicBezTo>
                  <a:pt x="13922" y="3460"/>
                  <a:pt x="13281" y="3278"/>
                  <a:pt x="12679" y="2996"/>
                </a:cubicBezTo>
                <a:cubicBezTo>
                  <a:pt x="12065" y="2707"/>
                  <a:pt x="11491" y="2306"/>
                  <a:pt x="10973" y="1835"/>
                </a:cubicBezTo>
                <a:cubicBezTo>
                  <a:pt x="10470" y="1378"/>
                  <a:pt x="10039" y="821"/>
                  <a:pt x="9498" y="418"/>
                </a:cubicBezTo>
                <a:cubicBezTo>
                  <a:pt x="9163" y="167"/>
                  <a:pt x="8785" y="1"/>
                  <a:pt x="8398"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28"/>
          <p:cNvSpPr/>
          <p:nvPr/>
        </p:nvSpPr>
        <p:spPr>
          <a:xfrm rot="9503466">
            <a:off x="-899308" y="-1515064"/>
            <a:ext cx="3425755" cy="2856204"/>
          </a:xfrm>
          <a:custGeom>
            <a:avLst/>
            <a:gdLst/>
            <a:ahLst/>
            <a:cxnLst/>
            <a:rect l="l" t="t" r="r" b="b"/>
            <a:pathLst>
              <a:path w="21485" h="17913" extrusionOk="0">
                <a:moveTo>
                  <a:pt x="16498" y="0"/>
                </a:moveTo>
                <a:cubicBezTo>
                  <a:pt x="16431" y="0"/>
                  <a:pt x="16363" y="2"/>
                  <a:pt x="16295" y="5"/>
                </a:cubicBezTo>
                <a:cubicBezTo>
                  <a:pt x="14773" y="76"/>
                  <a:pt x="13358" y="913"/>
                  <a:pt x="11838" y="913"/>
                </a:cubicBezTo>
                <a:cubicBezTo>
                  <a:pt x="11828" y="913"/>
                  <a:pt x="11819" y="913"/>
                  <a:pt x="11809" y="913"/>
                </a:cubicBezTo>
                <a:cubicBezTo>
                  <a:pt x="10328" y="903"/>
                  <a:pt x="8942" y="90"/>
                  <a:pt x="7502" y="90"/>
                </a:cubicBezTo>
                <a:cubicBezTo>
                  <a:pt x="7296" y="90"/>
                  <a:pt x="7089" y="106"/>
                  <a:pt x="6880" y="144"/>
                </a:cubicBezTo>
                <a:cubicBezTo>
                  <a:pt x="6031" y="300"/>
                  <a:pt x="5298" y="798"/>
                  <a:pt x="4738" y="1383"/>
                </a:cubicBezTo>
                <a:cubicBezTo>
                  <a:pt x="4125" y="2021"/>
                  <a:pt x="3678" y="2792"/>
                  <a:pt x="3546" y="3606"/>
                </a:cubicBezTo>
                <a:cubicBezTo>
                  <a:pt x="3331" y="4945"/>
                  <a:pt x="3958" y="6365"/>
                  <a:pt x="3330" y="7612"/>
                </a:cubicBezTo>
                <a:cubicBezTo>
                  <a:pt x="2843" y="8573"/>
                  <a:pt x="1725" y="9179"/>
                  <a:pt x="1025" y="10039"/>
                </a:cubicBezTo>
                <a:cubicBezTo>
                  <a:pt x="129" y="11143"/>
                  <a:pt x="1" y="12623"/>
                  <a:pt x="493" y="13871"/>
                </a:cubicBezTo>
                <a:cubicBezTo>
                  <a:pt x="985" y="15119"/>
                  <a:pt x="2039" y="16147"/>
                  <a:pt x="3280" y="16894"/>
                </a:cubicBezTo>
                <a:cubicBezTo>
                  <a:pt x="4303" y="17509"/>
                  <a:pt x="5501" y="17913"/>
                  <a:pt x="6745" y="17913"/>
                </a:cubicBezTo>
                <a:cubicBezTo>
                  <a:pt x="7100" y="17913"/>
                  <a:pt x="7459" y="17880"/>
                  <a:pt x="7819" y="17810"/>
                </a:cubicBezTo>
                <a:cubicBezTo>
                  <a:pt x="9799" y="17422"/>
                  <a:pt x="10027" y="16541"/>
                  <a:pt x="10831" y="15097"/>
                </a:cubicBezTo>
                <a:cubicBezTo>
                  <a:pt x="11709" y="13519"/>
                  <a:pt x="13719" y="12697"/>
                  <a:pt x="15584" y="12036"/>
                </a:cubicBezTo>
                <a:cubicBezTo>
                  <a:pt x="17450" y="11376"/>
                  <a:pt x="19474" y="10648"/>
                  <a:pt x="20504" y="9137"/>
                </a:cubicBezTo>
                <a:cubicBezTo>
                  <a:pt x="21026" y="8370"/>
                  <a:pt x="21230" y="7476"/>
                  <a:pt x="21324" y="6598"/>
                </a:cubicBezTo>
                <a:cubicBezTo>
                  <a:pt x="21484" y="5087"/>
                  <a:pt x="21327" y="3511"/>
                  <a:pt x="20489" y="2207"/>
                </a:cubicBezTo>
                <a:cubicBezTo>
                  <a:pt x="19684" y="953"/>
                  <a:pt x="18161" y="0"/>
                  <a:pt x="16498" y="0"/>
                </a:cubicBezTo>
                <a:close/>
              </a:path>
            </a:pathLst>
          </a:custGeom>
          <a:solidFill>
            <a:schemeClr val="accent1">
              <a:alpha val="4955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28"/>
          <p:cNvSpPr/>
          <p:nvPr/>
        </p:nvSpPr>
        <p:spPr>
          <a:xfrm>
            <a:off x="7523670" y="3061640"/>
            <a:ext cx="2610037" cy="2720058"/>
          </a:xfrm>
          <a:custGeom>
            <a:avLst/>
            <a:gdLst/>
            <a:ahLst/>
            <a:cxnLst/>
            <a:rect l="l" t="t" r="r" b="b"/>
            <a:pathLst>
              <a:path w="16369" h="17059" extrusionOk="0">
                <a:moveTo>
                  <a:pt x="10538" y="1"/>
                </a:moveTo>
                <a:cubicBezTo>
                  <a:pt x="9733" y="1"/>
                  <a:pt x="8932" y="153"/>
                  <a:pt x="8209" y="515"/>
                </a:cubicBezTo>
                <a:cubicBezTo>
                  <a:pt x="7233" y="1004"/>
                  <a:pt x="6396" y="1857"/>
                  <a:pt x="6084" y="2920"/>
                </a:cubicBezTo>
                <a:cubicBezTo>
                  <a:pt x="5733" y="4112"/>
                  <a:pt x="6127" y="5357"/>
                  <a:pt x="5884" y="6560"/>
                </a:cubicBezTo>
                <a:cubicBezTo>
                  <a:pt x="5644" y="7754"/>
                  <a:pt x="4612" y="8436"/>
                  <a:pt x="3688" y="9100"/>
                </a:cubicBezTo>
                <a:cubicBezTo>
                  <a:pt x="2685" y="9819"/>
                  <a:pt x="1822" y="10680"/>
                  <a:pt x="1187" y="11745"/>
                </a:cubicBezTo>
                <a:cubicBezTo>
                  <a:pt x="569" y="12782"/>
                  <a:pt x="0" y="14113"/>
                  <a:pt x="309" y="15339"/>
                </a:cubicBezTo>
                <a:cubicBezTo>
                  <a:pt x="443" y="15869"/>
                  <a:pt x="737" y="16372"/>
                  <a:pt x="1186" y="16695"/>
                </a:cubicBezTo>
                <a:cubicBezTo>
                  <a:pt x="1565" y="16966"/>
                  <a:pt x="2011" y="17058"/>
                  <a:pt x="2463" y="17058"/>
                </a:cubicBezTo>
                <a:cubicBezTo>
                  <a:pt x="2614" y="17058"/>
                  <a:pt x="2766" y="17048"/>
                  <a:pt x="2915" y="17031"/>
                </a:cubicBezTo>
                <a:cubicBezTo>
                  <a:pt x="3625" y="16948"/>
                  <a:pt x="4330" y="16784"/>
                  <a:pt x="5032" y="16653"/>
                </a:cubicBezTo>
                <a:cubicBezTo>
                  <a:pt x="5778" y="16514"/>
                  <a:pt x="6525" y="16374"/>
                  <a:pt x="7271" y="16235"/>
                </a:cubicBezTo>
                <a:cubicBezTo>
                  <a:pt x="10255" y="15678"/>
                  <a:pt x="13240" y="15122"/>
                  <a:pt x="16225" y="14565"/>
                </a:cubicBezTo>
                <a:cubicBezTo>
                  <a:pt x="16319" y="14547"/>
                  <a:pt x="16369" y="14453"/>
                  <a:pt x="16334" y="14366"/>
                </a:cubicBezTo>
                <a:cubicBezTo>
                  <a:pt x="15910" y="13292"/>
                  <a:pt x="15542" y="12197"/>
                  <a:pt x="15242" y="11083"/>
                </a:cubicBezTo>
                <a:cubicBezTo>
                  <a:pt x="14709" y="9114"/>
                  <a:pt x="14380" y="7098"/>
                  <a:pt x="14239" y="5065"/>
                </a:cubicBezTo>
                <a:cubicBezTo>
                  <a:pt x="14136" y="3556"/>
                  <a:pt x="14047" y="1835"/>
                  <a:pt x="12931" y="701"/>
                </a:cubicBezTo>
                <a:cubicBezTo>
                  <a:pt x="13074" y="700"/>
                  <a:pt x="12339" y="230"/>
                  <a:pt x="12009" y="160"/>
                </a:cubicBezTo>
                <a:cubicBezTo>
                  <a:pt x="11529" y="58"/>
                  <a:pt x="11033" y="1"/>
                  <a:pt x="10538"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28"/>
          <p:cNvSpPr/>
          <p:nvPr/>
        </p:nvSpPr>
        <p:spPr>
          <a:xfrm rot="10800000">
            <a:off x="-939674" y="4296971"/>
            <a:ext cx="3506497" cy="945803"/>
          </a:xfrm>
          <a:custGeom>
            <a:avLst/>
            <a:gdLst/>
            <a:ahLst/>
            <a:cxnLst/>
            <a:rect l="l" t="t" r="r" b="b"/>
            <a:pathLst>
              <a:path w="25667" h="6923" extrusionOk="0">
                <a:moveTo>
                  <a:pt x="95" y="1"/>
                </a:moveTo>
                <a:lnTo>
                  <a:pt x="95" y="1"/>
                </a:lnTo>
                <a:cubicBezTo>
                  <a:pt x="3" y="325"/>
                  <a:pt x="0" y="652"/>
                  <a:pt x="124" y="980"/>
                </a:cubicBezTo>
                <a:cubicBezTo>
                  <a:pt x="169" y="1098"/>
                  <a:pt x="231" y="1215"/>
                  <a:pt x="310" y="1328"/>
                </a:cubicBezTo>
                <a:cubicBezTo>
                  <a:pt x="324" y="1349"/>
                  <a:pt x="339" y="1369"/>
                  <a:pt x="355" y="1389"/>
                </a:cubicBezTo>
                <a:cubicBezTo>
                  <a:pt x="699" y="1846"/>
                  <a:pt x="1304" y="2249"/>
                  <a:pt x="2067" y="2533"/>
                </a:cubicBezTo>
                <a:cubicBezTo>
                  <a:pt x="2123" y="2554"/>
                  <a:pt x="2182" y="2574"/>
                  <a:pt x="2240" y="2594"/>
                </a:cubicBezTo>
                <a:cubicBezTo>
                  <a:pt x="2505" y="2684"/>
                  <a:pt x="2788" y="2761"/>
                  <a:pt x="3082" y="2820"/>
                </a:cubicBezTo>
                <a:cubicBezTo>
                  <a:pt x="3121" y="2828"/>
                  <a:pt x="3160" y="2836"/>
                  <a:pt x="3199" y="2843"/>
                </a:cubicBezTo>
                <a:cubicBezTo>
                  <a:pt x="3235" y="2848"/>
                  <a:pt x="3269" y="2855"/>
                  <a:pt x="3304" y="2861"/>
                </a:cubicBezTo>
                <a:cubicBezTo>
                  <a:pt x="4479" y="3062"/>
                  <a:pt x="5837" y="3029"/>
                  <a:pt x="6823" y="3420"/>
                </a:cubicBezTo>
                <a:cubicBezTo>
                  <a:pt x="7054" y="3512"/>
                  <a:pt x="7246" y="3619"/>
                  <a:pt x="7410" y="3737"/>
                </a:cubicBezTo>
                <a:cubicBezTo>
                  <a:pt x="7438" y="3757"/>
                  <a:pt x="7465" y="3777"/>
                  <a:pt x="7492" y="3798"/>
                </a:cubicBezTo>
                <a:cubicBezTo>
                  <a:pt x="7907" y="4126"/>
                  <a:pt x="8126" y="4532"/>
                  <a:pt x="8351" y="4940"/>
                </a:cubicBezTo>
                <a:cubicBezTo>
                  <a:pt x="8363" y="4960"/>
                  <a:pt x="8375" y="4981"/>
                  <a:pt x="8386" y="5002"/>
                </a:cubicBezTo>
                <a:cubicBezTo>
                  <a:pt x="8613" y="5409"/>
                  <a:pt x="8857" y="5814"/>
                  <a:pt x="9326" y="6143"/>
                </a:cubicBezTo>
                <a:cubicBezTo>
                  <a:pt x="9338" y="6152"/>
                  <a:pt x="9350" y="6161"/>
                  <a:pt x="9363" y="6170"/>
                </a:cubicBezTo>
                <a:cubicBezTo>
                  <a:pt x="9381" y="6181"/>
                  <a:pt x="9399" y="6193"/>
                  <a:pt x="9417" y="6205"/>
                </a:cubicBezTo>
                <a:cubicBezTo>
                  <a:pt x="10107" y="6649"/>
                  <a:pt x="11200" y="6895"/>
                  <a:pt x="12290" y="6920"/>
                </a:cubicBezTo>
                <a:cubicBezTo>
                  <a:pt x="12359" y="6922"/>
                  <a:pt x="12429" y="6922"/>
                  <a:pt x="12498" y="6922"/>
                </a:cubicBezTo>
                <a:cubicBezTo>
                  <a:pt x="13546" y="6922"/>
                  <a:pt x="14580" y="6739"/>
                  <a:pt x="15482" y="6457"/>
                </a:cubicBezTo>
                <a:cubicBezTo>
                  <a:pt x="15733" y="6379"/>
                  <a:pt x="15977" y="6292"/>
                  <a:pt x="16221" y="6206"/>
                </a:cubicBezTo>
                <a:cubicBezTo>
                  <a:pt x="16279" y="6185"/>
                  <a:pt x="16336" y="6163"/>
                  <a:pt x="16394" y="6143"/>
                </a:cubicBezTo>
                <a:cubicBezTo>
                  <a:pt x="17021" y="5919"/>
                  <a:pt x="17650" y="5699"/>
                  <a:pt x="18381" y="5606"/>
                </a:cubicBezTo>
                <a:cubicBezTo>
                  <a:pt x="18666" y="5570"/>
                  <a:pt x="18954" y="5554"/>
                  <a:pt x="19242" y="5554"/>
                </a:cubicBezTo>
                <a:cubicBezTo>
                  <a:pt x="20278" y="5554"/>
                  <a:pt x="21323" y="5757"/>
                  <a:pt x="22324" y="5932"/>
                </a:cubicBezTo>
                <a:cubicBezTo>
                  <a:pt x="22780" y="6013"/>
                  <a:pt x="23253" y="6086"/>
                  <a:pt x="23731" y="6144"/>
                </a:cubicBezTo>
                <a:cubicBezTo>
                  <a:pt x="23920" y="6169"/>
                  <a:pt x="24110" y="6189"/>
                  <a:pt x="24302" y="6207"/>
                </a:cubicBezTo>
                <a:cubicBezTo>
                  <a:pt x="24756" y="6249"/>
                  <a:pt x="25213" y="6274"/>
                  <a:pt x="25664" y="6275"/>
                </a:cubicBezTo>
                <a:lnTo>
                  <a:pt x="25664" y="6144"/>
                </a:lnTo>
                <a:lnTo>
                  <a:pt x="25665" y="5003"/>
                </a:lnTo>
                <a:lnTo>
                  <a:pt x="25665" y="3738"/>
                </a:lnTo>
                <a:lnTo>
                  <a:pt x="25666" y="2596"/>
                </a:lnTo>
                <a:lnTo>
                  <a:pt x="25666" y="1331"/>
                </a:lnTo>
                <a:lnTo>
                  <a:pt x="25667" y="5"/>
                </a:lnTo>
                <a:lnTo>
                  <a:pt x="3200" y="2"/>
                </a:lnTo>
                <a:lnTo>
                  <a:pt x="3083" y="2"/>
                </a:lnTo>
                <a:lnTo>
                  <a:pt x="95" y="1"/>
                </a:ln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28"/>
          <p:cNvSpPr/>
          <p:nvPr/>
        </p:nvSpPr>
        <p:spPr>
          <a:xfrm rot="-9899901" flipH="1">
            <a:off x="6804735" y="5046669"/>
            <a:ext cx="545173" cy="127720"/>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17" name="Google Shape;717;p28"/>
          <p:cNvGrpSpPr/>
          <p:nvPr/>
        </p:nvGrpSpPr>
        <p:grpSpPr>
          <a:xfrm rot="900044">
            <a:off x="7379843" y="3915870"/>
            <a:ext cx="228603" cy="207086"/>
            <a:chOff x="1640475" y="1197075"/>
            <a:chExt cx="55475" cy="50250"/>
          </a:xfrm>
        </p:grpSpPr>
        <p:sp>
          <p:nvSpPr>
            <p:cNvPr id="718" name="Google Shape;718;p28"/>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28"/>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28"/>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21" name="Google Shape;721;p28"/>
          <p:cNvGrpSpPr/>
          <p:nvPr/>
        </p:nvGrpSpPr>
        <p:grpSpPr>
          <a:xfrm rot="-10470744">
            <a:off x="2252761" y="705461"/>
            <a:ext cx="274444" cy="248605"/>
            <a:chOff x="1640475" y="1197075"/>
            <a:chExt cx="55475" cy="50250"/>
          </a:xfrm>
        </p:grpSpPr>
        <p:sp>
          <p:nvSpPr>
            <p:cNvPr id="722" name="Google Shape;722;p28"/>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28"/>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28"/>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25" name="Google Shape;725;p28"/>
          <p:cNvGrpSpPr/>
          <p:nvPr/>
        </p:nvGrpSpPr>
        <p:grpSpPr>
          <a:xfrm rot="9218921">
            <a:off x="791719" y="4067996"/>
            <a:ext cx="495467" cy="448821"/>
            <a:chOff x="1640475" y="1197075"/>
            <a:chExt cx="55475" cy="50250"/>
          </a:xfrm>
        </p:grpSpPr>
        <p:sp>
          <p:nvSpPr>
            <p:cNvPr id="726" name="Google Shape;726;p28"/>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28"/>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28"/>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29" name="Google Shape;729;p28"/>
          <p:cNvSpPr/>
          <p:nvPr/>
        </p:nvSpPr>
        <p:spPr>
          <a:xfrm rot="6434815">
            <a:off x="6797496" y="-23796"/>
            <a:ext cx="559646" cy="827411"/>
          </a:xfrm>
          <a:custGeom>
            <a:avLst/>
            <a:gdLst/>
            <a:ahLst/>
            <a:cxnLst/>
            <a:rect l="l" t="t" r="r" b="b"/>
            <a:pathLst>
              <a:path w="10628" h="15713" extrusionOk="0">
                <a:moveTo>
                  <a:pt x="9154" y="0"/>
                </a:moveTo>
                <a:cubicBezTo>
                  <a:pt x="9141" y="0"/>
                  <a:pt x="9128" y="5"/>
                  <a:pt x="9118" y="14"/>
                </a:cubicBezTo>
                <a:cubicBezTo>
                  <a:pt x="9094" y="34"/>
                  <a:pt x="9092" y="69"/>
                  <a:pt x="9112" y="93"/>
                </a:cubicBezTo>
                <a:cubicBezTo>
                  <a:pt x="9278" y="281"/>
                  <a:pt x="9433" y="486"/>
                  <a:pt x="9574" y="703"/>
                </a:cubicBezTo>
                <a:cubicBezTo>
                  <a:pt x="9585" y="719"/>
                  <a:pt x="9602" y="727"/>
                  <a:pt x="9620" y="727"/>
                </a:cubicBezTo>
                <a:cubicBezTo>
                  <a:pt x="9631" y="727"/>
                  <a:pt x="9641" y="725"/>
                  <a:pt x="9651" y="719"/>
                </a:cubicBezTo>
                <a:cubicBezTo>
                  <a:pt x="9677" y="703"/>
                  <a:pt x="9684" y="668"/>
                  <a:pt x="9667" y="642"/>
                </a:cubicBezTo>
                <a:cubicBezTo>
                  <a:pt x="9524" y="421"/>
                  <a:pt x="9366" y="212"/>
                  <a:pt x="9196" y="19"/>
                </a:cubicBezTo>
                <a:cubicBezTo>
                  <a:pt x="9185" y="6"/>
                  <a:pt x="9169" y="0"/>
                  <a:pt x="9154" y="0"/>
                </a:cubicBezTo>
                <a:close/>
                <a:moveTo>
                  <a:pt x="9994" y="1294"/>
                </a:moveTo>
                <a:cubicBezTo>
                  <a:pt x="9986" y="1294"/>
                  <a:pt x="9978" y="1296"/>
                  <a:pt x="9970" y="1299"/>
                </a:cubicBezTo>
                <a:cubicBezTo>
                  <a:pt x="9943" y="1312"/>
                  <a:pt x="9931" y="1345"/>
                  <a:pt x="9944" y="1373"/>
                </a:cubicBezTo>
                <a:cubicBezTo>
                  <a:pt x="10050" y="1602"/>
                  <a:pt x="10143" y="1843"/>
                  <a:pt x="10220" y="2087"/>
                </a:cubicBezTo>
                <a:cubicBezTo>
                  <a:pt x="10228" y="2111"/>
                  <a:pt x="10250" y="2126"/>
                  <a:pt x="10274" y="2126"/>
                </a:cubicBezTo>
                <a:cubicBezTo>
                  <a:pt x="10279" y="2126"/>
                  <a:pt x="10284" y="2125"/>
                  <a:pt x="10291" y="2124"/>
                </a:cubicBezTo>
                <a:cubicBezTo>
                  <a:pt x="10320" y="2114"/>
                  <a:pt x="10336" y="2083"/>
                  <a:pt x="10327" y="2054"/>
                </a:cubicBezTo>
                <a:cubicBezTo>
                  <a:pt x="10248" y="1805"/>
                  <a:pt x="10154" y="1561"/>
                  <a:pt x="10044" y="1326"/>
                </a:cubicBezTo>
                <a:cubicBezTo>
                  <a:pt x="10035" y="1306"/>
                  <a:pt x="10015" y="1294"/>
                  <a:pt x="9994" y="1294"/>
                </a:cubicBezTo>
                <a:close/>
                <a:moveTo>
                  <a:pt x="10459" y="2766"/>
                </a:moveTo>
                <a:cubicBezTo>
                  <a:pt x="10456" y="2766"/>
                  <a:pt x="10452" y="2766"/>
                  <a:pt x="10449" y="2767"/>
                </a:cubicBezTo>
                <a:cubicBezTo>
                  <a:pt x="10418" y="2772"/>
                  <a:pt x="10399" y="2801"/>
                  <a:pt x="10404" y="2831"/>
                </a:cubicBezTo>
                <a:cubicBezTo>
                  <a:pt x="10449" y="3078"/>
                  <a:pt x="10482" y="3334"/>
                  <a:pt x="10500" y="3593"/>
                </a:cubicBezTo>
                <a:cubicBezTo>
                  <a:pt x="10502" y="3621"/>
                  <a:pt x="10526" y="3644"/>
                  <a:pt x="10556" y="3644"/>
                </a:cubicBezTo>
                <a:lnTo>
                  <a:pt x="10559" y="3644"/>
                </a:lnTo>
                <a:cubicBezTo>
                  <a:pt x="10590" y="3642"/>
                  <a:pt x="10612" y="3615"/>
                  <a:pt x="10610" y="3585"/>
                </a:cubicBezTo>
                <a:cubicBezTo>
                  <a:pt x="10592" y="3322"/>
                  <a:pt x="10559" y="3062"/>
                  <a:pt x="10513" y="2811"/>
                </a:cubicBezTo>
                <a:cubicBezTo>
                  <a:pt x="10508" y="2784"/>
                  <a:pt x="10485" y="2766"/>
                  <a:pt x="10459" y="2766"/>
                </a:cubicBezTo>
                <a:close/>
                <a:moveTo>
                  <a:pt x="10573" y="4306"/>
                </a:moveTo>
                <a:cubicBezTo>
                  <a:pt x="10546" y="4306"/>
                  <a:pt x="10516" y="4330"/>
                  <a:pt x="10515" y="4361"/>
                </a:cubicBezTo>
                <a:cubicBezTo>
                  <a:pt x="10509" y="4612"/>
                  <a:pt x="10490" y="4869"/>
                  <a:pt x="10459" y="5127"/>
                </a:cubicBezTo>
                <a:cubicBezTo>
                  <a:pt x="10455" y="5158"/>
                  <a:pt x="10477" y="5185"/>
                  <a:pt x="10508" y="5189"/>
                </a:cubicBezTo>
                <a:lnTo>
                  <a:pt x="10514" y="5189"/>
                </a:lnTo>
                <a:cubicBezTo>
                  <a:pt x="10542" y="5189"/>
                  <a:pt x="10565" y="5168"/>
                  <a:pt x="10569" y="5141"/>
                </a:cubicBezTo>
                <a:cubicBezTo>
                  <a:pt x="10600" y="4879"/>
                  <a:pt x="10620" y="4618"/>
                  <a:pt x="10626" y="4364"/>
                </a:cubicBezTo>
                <a:cubicBezTo>
                  <a:pt x="10627" y="4333"/>
                  <a:pt x="10604" y="4307"/>
                  <a:pt x="10573" y="4306"/>
                </a:cubicBezTo>
                <a:close/>
                <a:moveTo>
                  <a:pt x="10392" y="5842"/>
                </a:moveTo>
                <a:cubicBezTo>
                  <a:pt x="10366" y="5842"/>
                  <a:pt x="10342" y="5860"/>
                  <a:pt x="10337" y="5886"/>
                </a:cubicBezTo>
                <a:cubicBezTo>
                  <a:pt x="10329" y="5923"/>
                  <a:pt x="10322" y="5959"/>
                  <a:pt x="10314" y="5994"/>
                </a:cubicBezTo>
                <a:cubicBezTo>
                  <a:pt x="10268" y="6208"/>
                  <a:pt x="10215" y="6424"/>
                  <a:pt x="10156" y="6634"/>
                </a:cubicBezTo>
                <a:cubicBezTo>
                  <a:pt x="10148" y="6664"/>
                  <a:pt x="10165" y="6695"/>
                  <a:pt x="10195" y="6702"/>
                </a:cubicBezTo>
                <a:cubicBezTo>
                  <a:pt x="10200" y="6705"/>
                  <a:pt x="10204" y="6705"/>
                  <a:pt x="10210" y="6705"/>
                </a:cubicBezTo>
                <a:cubicBezTo>
                  <a:pt x="10234" y="6705"/>
                  <a:pt x="10257" y="6689"/>
                  <a:pt x="10263" y="6664"/>
                </a:cubicBezTo>
                <a:cubicBezTo>
                  <a:pt x="10323" y="6451"/>
                  <a:pt x="10377" y="6233"/>
                  <a:pt x="10423" y="6018"/>
                </a:cubicBezTo>
                <a:cubicBezTo>
                  <a:pt x="10431" y="5981"/>
                  <a:pt x="10438" y="5945"/>
                  <a:pt x="10446" y="5909"/>
                </a:cubicBezTo>
                <a:cubicBezTo>
                  <a:pt x="10452" y="5878"/>
                  <a:pt x="10432" y="5849"/>
                  <a:pt x="10402" y="5842"/>
                </a:cubicBezTo>
                <a:cubicBezTo>
                  <a:pt x="10399" y="5842"/>
                  <a:pt x="10395" y="5842"/>
                  <a:pt x="10392" y="5842"/>
                </a:cubicBezTo>
                <a:close/>
                <a:moveTo>
                  <a:pt x="2671" y="7727"/>
                </a:moveTo>
                <a:cubicBezTo>
                  <a:pt x="2645" y="7727"/>
                  <a:pt x="2616" y="7750"/>
                  <a:pt x="2615" y="7780"/>
                </a:cubicBezTo>
                <a:cubicBezTo>
                  <a:pt x="2615" y="7811"/>
                  <a:pt x="2639" y="7837"/>
                  <a:pt x="2670" y="7838"/>
                </a:cubicBezTo>
                <a:cubicBezTo>
                  <a:pt x="2904" y="7844"/>
                  <a:pt x="3138" y="7936"/>
                  <a:pt x="3346" y="8101"/>
                </a:cubicBezTo>
                <a:cubicBezTo>
                  <a:pt x="3356" y="8109"/>
                  <a:pt x="3368" y="8113"/>
                  <a:pt x="3380" y="8113"/>
                </a:cubicBezTo>
                <a:cubicBezTo>
                  <a:pt x="3396" y="8113"/>
                  <a:pt x="3413" y="8106"/>
                  <a:pt x="3424" y="8092"/>
                </a:cubicBezTo>
                <a:cubicBezTo>
                  <a:pt x="3442" y="8068"/>
                  <a:pt x="3439" y="8032"/>
                  <a:pt x="3414" y="8014"/>
                </a:cubicBezTo>
                <a:cubicBezTo>
                  <a:pt x="3188" y="7834"/>
                  <a:pt x="2931" y="7734"/>
                  <a:pt x="2673" y="7727"/>
                </a:cubicBezTo>
                <a:cubicBezTo>
                  <a:pt x="2672" y="7727"/>
                  <a:pt x="2672" y="7727"/>
                  <a:pt x="2671" y="7727"/>
                </a:cubicBezTo>
                <a:close/>
                <a:moveTo>
                  <a:pt x="9973" y="7330"/>
                </a:moveTo>
                <a:cubicBezTo>
                  <a:pt x="9950" y="7330"/>
                  <a:pt x="9929" y="7344"/>
                  <a:pt x="9921" y="7367"/>
                </a:cubicBezTo>
                <a:cubicBezTo>
                  <a:pt x="9834" y="7607"/>
                  <a:pt x="9736" y="7848"/>
                  <a:pt x="9632" y="8081"/>
                </a:cubicBezTo>
                <a:cubicBezTo>
                  <a:pt x="9619" y="8108"/>
                  <a:pt x="9632" y="8141"/>
                  <a:pt x="9659" y="8153"/>
                </a:cubicBezTo>
                <a:cubicBezTo>
                  <a:pt x="9667" y="8157"/>
                  <a:pt x="9674" y="8159"/>
                  <a:pt x="9682" y="8159"/>
                </a:cubicBezTo>
                <a:cubicBezTo>
                  <a:pt x="9703" y="8159"/>
                  <a:pt x="9724" y="8147"/>
                  <a:pt x="9733" y="8125"/>
                </a:cubicBezTo>
                <a:cubicBezTo>
                  <a:pt x="9839" y="7890"/>
                  <a:pt x="9937" y="7648"/>
                  <a:pt x="10025" y="7405"/>
                </a:cubicBezTo>
                <a:cubicBezTo>
                  <a:pt x="10035" y="7377"/>
                  <a:pt x="10021" y="7344"/>
                  <a:pt x="9992" y="7334"/>
                </a:cubicBezTo>
                <a:cubicBezTo>
                  <a:pt x="9985" y="7331"/>
                  <a:pt x="9979" y="7330"/>
                  <a:pt x="9973" y="7330"/>
                </a:cubicBezTo>
                <a:close/>
                <a:moveTo>
                  <a:pt x="1957" y="7977"/>
                </a:moveTo>
                <a:cubicBezTo>
                  <a:pt x="1944" y="7977"/>
                  <a:pt x="1932" y="7981"/>
                  <a:pt x="1922" y="7990"/>
                </a:cubicBezTo>
                <a:cubicBezTo>
                  <a:pt x="1716" y="8153"/>
                  <a:pt x="1552" y="8384"/>
                  <a:pt x="1461" y="8637"/>
                </a:cubicBezTo>
                <a:cubicBezTo>
                  <a:pt x="1452" y="8666"/>
                  <a:pt x="1467" y="8698"/>
                  <a:pt x="1496" y="8709"/>
                </a:cubicBezTo>
                <a:cubicBezTo>
                  <a:pt x="1502" y="8711"/>
                  <a:pt x="1507" y="8712"/>
                  <a:pt x="1514" y="8712"/>
                </a:cubicBezTo>
                <a:cubicBezTo>
                  <a:pt x="1537" y="8712"/>
                  <a:pt x="1559" y="8697"/>
                  <a:pt x="1566" y="8674"/>
                </a:cubicBezTo>
                <a:cubicBezTo>
                  <a:pt x="1649" y="8441"/>
                  <a:pt x="1800" y="8228"/>
                  <a:pt x="1991" y="8076"/>
                </a:cubicBezTo>
                <a:cubicBezTo>
                  <a:pt x="2015" y="8057"/>
                  <a:pt x="2019" y="8022"/>
                  <a:pt x="2000" y="7998"/>
                </a:cubicBezTo>
                <a:cubicBezTo>
                  <a:pt x="1989" y="7984"/>
                  <a:pt x="1973" y="7977"/>
                  <a:pt x="1957" y="7977"/>
                </a:cubicBezTo>
                <a:close/>
                <a:moveTo>
                  <a:pt x="3845" y="8611"/>
                </a:moveTo>
                <a:cubicBezTo>
                  <a:pt x="3837" y="8611"/>
                  <a:pt x="3830" y="8612"/>
                  <a:pt x="3822" y="8616"/>
                </a:cubicBezTo>
                <a:cubicBezTo>
                  <a:pt x="3795" y="8627"/>
                  <a:pt x="3782" y="8661"/>
                  <a:pt x="3794" y="8688"/>
                </a:cubicBezTo>
                <a:cubicBezTo>
                  <a:pt x="3888" y="8903"/>
                  <a:pt x="3943" y="9150"/>
                  <a:pt x="3960" y="9421"/>
                </a:cubicBezTo>
                <a:cubicBezTo>
                  <a:pt x="3962" y="9450"/>
                  <a:pt x="3987" y="9472"/>
                  <a:pt x="4016" y="9472"/>
                </a:cubicBezTo>
                <a:lnTo>
                  <a:pt x="4019" y="9472"/>
                </a:lnTo>
                <a:cubicBezTo>
                  <a:pt x="4050" y="9470"/>
                  <a:pt x="4073" y="9445"/>
                  <a:pt x="4071" y="9414"/>
                </a:cubicBezTo>
                <a:cubicBezTo>
                  <a:pt x="4053" y="9130"/>
                  <a:pt x="3994" y="8871"/>
                  <a:pt x="3896" y="8645"/>
                </a:cubicBezTo>
                <a:cubicBezTo>
                  <a:pt x="3887" y="8624"/>
                  <a:pt x="3866" y="8611"/>
                  <a:pt x="3845" y="8611"/>
                </a:cubicBezTo>
                <a:close/>
                <a:moveTo>
                  <a:pt x="9339" y="8741"/>
                </a:moveTo>
                <a:cubicBezTo>
                  <a:pt x="9320" y="8741"/>
                  <a:pt x="9301" y="8752"/>
                  <a:pt x="9291" y="8771"/>
                </a:cubicBezTo>
                <a:cubicBezTo>
                  <a:pt x="9196" y="8946"/>
                  <a:pt x="9094" y="9121"/>
                  <a:pt x="8990" y="9290"/>
                </a:cubicBezTo>
                <a:cubicBezTo>
                  <a:pt x="8960" y="9338"/>
                  <a:pt x="8930" y="9385"/>
                  <a:pt x="8900" y="9433"/>
                </a:cubicBezTo>
                <a:cubicBezTo>
                  <a:pt x="8883" y="9459"/>
                  <a:pt x="8890" y="9493"/>
                  <a:pt x="8916" y="9510"/>
                </a:cubicBezTo>
                <a:cubicBezTo>
                  <a:pt x="8926" y="9515"/>
                  <a:pt x="8936" y="9518"/>
                  <a:pt x="8946" y="9518"/>
                </a:cubicBezTo>
                <a:cubicBezTo>
                  <a:pt x="8964" y="9518"/>
                  <a:pt x="8982" y="9509"/>
                  <a:pt x="8993" y="9493"/>
                </a:cubicBezTo>
                <a:cubicBezTo>
                  <a:pt x="9024" y="9445"/>
                  <a:pt x="9055" y="9397"/>
                  <a:pt x="9085" y="9349"/>
                </a:cubicBezTo>
                <a:cubicBezTo>
                  <a:pt x="9190" y="9178"/>
                  <a:pt x="9293" y="9000"/>
                  <a:pt x="9389" y="8823"/>
                </a:cubicBezTo>
                <a:cubicBezTo>
                  <a:pt x="9403" y="8796"/>
                  <a:pt x="9393" y="8762"/>
                  <a:pt x="9367" y="8748"/>
                </a:cubicBezTo>
                <a:cubicBezTo>
                  <a:pt x="9358" y="8743"/>
                  <a:pt x="9349" y="8741"/>
                  <a:pt x="9339" y="8741"/>
                </a:cubicBezTo>
                <a:close/>
                <a:moveTo>
                  <a:pt x="1463" y="9364"/>
                </a:moveTo>
                <a:cubicBezTo>
                  <a:pt x="1460" y="9364"/>
                  <a:pt x="1456" y="9364"/>
                  <a:pt x="1453" y="9365"/>
                </a:cubicBezTo>
                <a:cubicBezTo>
                  <a:pt x="1422" y="9370"/>
                  <a:pt x="1403" y="9399"/>
                  <a:pt x="1408" y="9429"/>
                </a:cubicBezTo>
                <a:cubicBezTo>
                  <a:pt x="1454" y="9678"/>
                  <a:pt x="1557" y="9931"/>
                  <a:pt x="1705" y="10162"/>
                </a:cubicBezTo>
                <a:cubicBezTo>
                  <a:pt x="1716" y="10179"/>
                  <a:pt x="1734" y="10187"/>
                  <a:pt x="1752" y="10187"/>
                </a:cubicBezTo>
                <a:cubicBezTo>
                  <a:pt x="1763" y="10187"/>
                  <a:pt x="1773" y="10184"/>
                  <a:pt x="1782" y="10179"/>
                </a:cubicBezTo>
                <a:cubicBezTo>
                  <a:pt x="1808" y="10162"/>
                  <a:pt x="1815" y="10127"/>
                  <a:pt x="1799" y="10102"/>
                </a:cubicBezTo>
                <a:cubicBezTo>
                  <a:pt x="1657" y="9883"/>
                  <a:pt x="1560" y="9643"/>
                  <a:pt x="1517" y="9409"/>
                </a:cubicBezTo>
                <a:cubicBezTo>
                  <a:pt x="1512" y="9382"/>
                  <a:pt x="1489" y="9364"/>
                  <a:pt x="1463" y="9364"/>
                </a:cubicBezTo>
                <a:close/>
                <a:moveTo>
                  <a:pt x="8495" y="10036"/>
                </a:moveTo>
                <a:cubicBezTo>
                  <a:pt x="8479" y="10036"/>
                  <a:pt x="8463" y="10043"/>
                  <a:pt x="8451" y="10057"/>
                </a:cubicBezTo>
                <a:cubicBezTo>
                  <a:pt x="8285" y="10264"/>
                  <a:pt x="8112" y="10454"/>
                  <a:pt x="7934" y="10621"/>
                </a:cubicBezTo>
                <a:cubicBezTo>
                  <a:pt x="7913" y="10642"/>
                  <a:pt x="7912" y="10678"/>
                  <a:pt x="7932" y="10700"/>
                </a:cubicBezTo>
                <a:cubicBezTo>
                  <a:pt x="7944" y="10711"/>
                  <a:pt x="7958" y="10717"/>
                  <a:pt x="7973" y="10717"/>
                </a:cubicBezTo>
                <a:cubicBezTo>
                  <a:pt x="7987" y="10717"/>
                  <a:pt x="8000" y="10712"/>
                  <a:pt x="8011" y="10702"/>
                </a:cubicBezTo>
                <a:cubicBezTo>
                  <a:pt x="8191" y="10531"/>
                  <a:pt x="8368" y="10338"/>
                  <a:pt x="8539" y="10126"/>
                </a:cubicBezTo>
                <a:cubicBezTo>
                  <a:pt x="8558" y="10102"/>
                  <a:pt x="8554" y="10068"/>
                  <a:pt x="8530" y="10048"/>
                </a:cubicBezTo>
                <a:cubicBezTo>
                  <a:pt x="8520" y="10040"/>
                  <a:pt x="8507" y="10036"/>
                  <a:pt x="8495" y="10036"/>
                </a:cubicBezTo>
                <a:close/>
                <a:moveTo>
                  <a:pt x="3979" y="10133"/>
                </a:moveTo>
                <a:cubicBezTo>
                  <a:pt x="3952" y="10133"/>
                  <a:pt x="3929" y="10154"/>
                  <a:pt x="3925" y="10182"/>
                </a:cubicBezTo>
                <a:lnTo>
                  <a:pt x="3920" y="10220"/>
                </a:lnTo>
                <a:cubicBezTo>
                  <a:pt x="3884" y="10457"/>
                  <a:pt x="3835" y="10698"/>
                  <a:pt x="3773" y="10933"/>
                </a:cubicBezTo>
                <a:cubicBezTo>
                  <a:pt x="3765" y="10963"/>
                  <a:pt x="3783" y="10993"/>
                  <a:pt x="3813" y="11000"/>
                </a:cubicBezTo>
                <a:cubicBezTo>
                  <a:pt x="3817" y="11002"/>
                  <a:pt x="3822" y="11002"/>
                  <a:pt x="3827" y="11002"/>
                </a:cubicBezTo>
                <a:cubicBezTo>
                  <a:pt x="3851" y="11002"/>
                  <a:pt x="3874" y="10986"/>
                  <a:pt x="3881" y="10961"/>
                </a:cubicBezTo>
                <a:cubicBezTo>
                  <a:pt x="3944" y="10721"/>
                  <a:pt x="3994" y="10478"/>
                  <a:pt x="4030" y="10236"/>
                </a:cubicBezTo>
                <a:lnTo>
                  <a:pt x="4035" y="10197"/>
                </a:lnTo>
                <a:cubicBezTo>
                  <a:pt x="4039" y="10166"/>
                  <a:pt x="4018" y="10138"/>
                  <a:pt x="3987" y="10134"/>
                </a:cubicBezTo>
                <a:cubicBezTo>
                  <a:pt x="3984" y="10133"/>
                  <a:pt x="3982" y="10133"/>
                  <a:pt x="3979" y="10133"/>
                </a:cubicBezTo>
                <a:close/>
                <a:moveTo>
                  <a:pt x="2272" y="10644"/>
                </a:moveTo>
                <a:cubicBezTo>
                  <a:pt x="2256" y="10644"/>
                  <a:pt x="2239" y="10651"/>
                  <a:pt x="2228" y="10665"/>
                </a:cubicBezTo>
                <a:cubicBezTo>
                  <a:pt x="2209" y="10689"/>
                  <a:pt x="2214" y="10725"/>
                  <a:pt x="2237" y="10744"/>
                </a:cubicBezTo>
                <a:cubicBezTo>
                  <a:pt x="2429" y="10898"/>
                  <a:pt x="2647" y="11033"/>
                  <a:pt x="2903" y="11158"/>
                </a:cubicBezTo>
                <a:cubicBezTo>
                  <a:pt x="2911" y="11163"/>
                  <a:pt x="2920" y="11164"/>
                  <a:pt x="2927" y="11164"/>
                </a:cubicBezTo>
                <a:cubicBezTo>
                  <a:pt x="2947" y="11164"/>
                  <a:pt x="2968" y="11153"/>
                  <a:pt x="2977" y="11133"/>
                </a:cubicBezTo>
                <a:cubicBezTo>
                  <a:pt x="2990" y="11105"/>
                  <a:pt x="2979" y="11072"/>
                  <a:pt x="2952" y="11058"/>
                </a:cubicBezTo>
                <a:cubicBezTo>
                  <a:pt x="2703" y="10937"/>
                  <a:pt x="2492" y="10806"/>
                  <a:pt x="2306" y="10656"/>
                </a:cubicBezTo>
                <a:cubicBezTo>
                  <a:pt x="2296" y="10648"/>
                  <a:pt x="2284" y="10644"/>
                  <a:pt x="2272" y="10644"/>
                </a:cubicBezTo>
                <a:close/>
                <a:moveTo>
                  <a:pt x="7368" y="11087"/>
                </a:moveTo>
                <a:cubicBezTo>
                  <a:pt x="7358" y="11087"/>
                  <a:pt x="7347" y="11090"/>
                  <a:pt x="7338" y="11096"/>
                </a:cubicBezTo>
                <a:cubicBezTo>
                  <a:pt x="7119" y="11238"/>
                  <a:pt x="6892" y="11355"/>
                  <a:pt x="6661" y="11440"/>
                </a:cubicBezTo>
                <a:cubicBezTo>
                  <a:pt x="6632" y="11451"/>
                  <a:pt x="6617" y="11484"/>
                  <a:pt x="6628" y="11512"/>
                </a:cubicBezTo>
                <a:cubicBezTo>
                  <a:pt x="6636" y="11534"/>
                  <a:pt x="6658" y="11548"/>
                  <a:pt x="6680" y="11548"/>
                </a:cubicBezTo>
                <a:cubicBezTo>
                  <a:pt x="6686" y="11548"/>
                  <a:pt x="6693" y="11547"/>
                  <a:pt x="6699" y="11545"/>
                </a:cubicBezTo>
                <a:cubicBezTo>
                  <a:pt x="6939" y="11456"/>
                  <a:pt x="7174" y="11337"/>
                  <a:pt x="7399" y="11189"/>
                </a:cubicBezTo>
                <a:cubicBezTo>
                  <a:pt x="7425" y="11172"/>
                  <a:pt x="7432" y="11138"/>
                  <a:pt x="7415" y="11112"/>
                </a:cubicBezTo>
                <a:cubicBezTo>
                  <a:pt x="7404" y="11096"/>
                  <a:pt x="7386" y="11087"/>
                  <a:pt x="7368" y="11087"/>
                </a:cubicBezTo>
                <a:close/>
                <a:moveTo>
                  <a:pt x="3646" y="11340"/>
                </a:moveTo>
                <a:cubicBezTo>
                  <a:pt x="3622" y="11340"/>
                  <a:pt x="3600" y="11355"/>
                  <a:pt x="3593" y="11378"/>
                </a:cubicBezTo>
                <a:cubicBezTo>
                  <a:pt x="3583" y="11407"/>
                  <a:pt x="3599" y="11439"/>
                  <a:pt x="3628" y="11449"/>
                </a:cubicBezTo>
                <a:cubicBezTo>
                  <a:pt x="3882" y="11533"/>
                  <a:pt x="4135" y="11602"/>
                  <a:pt x="4380" y="11653"/>
                </a:cubicBezTo>
                <a:cubicBezTo>
                  <a:pt x="4384" y="11653"/>
                  <a:pt x="4389" y="11654"/>
                  <a:pt x="4392" y="11654"/>
                </a:cubicBezTo>
                <a:cubicBezTo>
                  <a:pt x="4417" y="11654"/>
                  <a:pt x="4441" y="11636"/>
                  <a:pt x="4446" y="11609"/>
                </a:cubicBezTo>
                <a:cubicBezTo>
                  <a:pt x="4453" y="11579"/>
                  <a:pt x="4433" y="11550"/>
                  <a:pt x="4404" y="11544"/>
                </a:cubicBezTo>
                <a:cubicBezTo>
                  <a:pt x="4163" y="11494"/>
                  <a:pt x="3913" y="11426"/>
                  <a:pt x="3663" y="11343"/>
                </a:cubicBezTo>
                <a:cubicBezTo>
                  <a:pt x="3657" y="11341"/>
                  <a:pt x="3651" y="11340"/>
                  <a:pt x="3646" y="11340"/>
                </a:cubicBezTo>
                <a:close/>
                <a:moveTo>
                  <a:pt x="5932" y="11621"/>
                </a:moveTo>
                <a:cubicBezTo>
                  <a:pt x="5929" y="11621"/>
                  <a:pt x="5926" y="11622"/>
                  <a:pt x="5924" y="11622"/>
                </a:cubicBezTo>
                <a:cubicBezTo>
                  <a:pt x="5757" y="11643"/>
                  <a:pt x="5584" y="11653"/>
                  <a:pt x="5409" y="11653"/>
                </a:cubicBezTo>
                <a:cubicBezTo>
                  <a:pt x="5326" y="11653"/>
                  <a:pt x="5244" y="11651"/>
                  <a:pt x="5161" y="11646"/>
                </a:cubicBezTo>
                <a:cubicBezTo>
                  <a:pt x="5160" y="11646"/>
                  <a:pt x="5158" y="11646"/>
                  <a:pt x="5157" y="11646"/>
                </a:cubicBezTo>
                <a:cubicBezTo>
                  <a:pt x="5128" y="11646"/>
                  <a:pt x="5104" y="11669"/>
                  <a:pt x="5102" y="11699"/>
                </a:cubicBezTo>
                <a:cubicBezTo>
                  <a:pt x="5101" y="11729"/>
                  <a:pt x="5125" y="11755"/>
                  <a:pt x="5155" y="11758"/>
                </a:cubicBezTo>
                <a:cubicBezTo>
                  <a:pt x="5242" y="11762"/>
                  <a:pt x="5330" y="11765"/>
                  <a:pt x="5417" y="11765"/>
                </a:cubicBezTo>
                <a:cubicBezTo>
                  <a:pt x="5595" y="11765"/>
                  <a:pt x="5770" y="11753"/>
                  <a:pt x="5938" y="11732"/>
                </a:cubicBezTo>
                <a:cubicBezTo>
                  <a:pt x="5967" y="11728"/>
                  <a:pt x="5990" y="11700"/>
                  <a:pt x="5986" y="11670"/>
                </a:cubicBezTo>
                <a:cubicBezTo>
                  <a:pt x="5982" y="11642"/>
                  <a:pt x="5959" y="11621"/>
                  <a:pt x="5932" y="11621"/>
                </a:cubicBezTo>
                <a:close/>
                <a:moveTo>
                  <a:pt x="3586" y="11626"/>
                </a:moveTo>
                <a:cubicBezTo>
                  <a:pt x="3563" y="11626"/>
                  <a:pt x="3542" y="11639"/>
                  <a:pt x="3533" y="11661"/>
                </a:cubicBezTo>
                <a:cubicBezTo>
                  <a:pt x="3441" y="11895"/>
                  <a:pt x="3333" y="12130"/>
                  <a:pt x="3213" y="12358"/>
                </a:cubicBezTo>
                <a:cubicBezTo>
                  <a:pt x="3198" y="12386"/>
                  <a:pt x="3209" y="12419"/>
                  <a:pt x="3237" y="12434"/>
                </a:cubicBezTo>
                <a:cubicBezTo>
                  <a:pt x="3244" y="12438"/>
                  <a:pt x="3254" y="12440"/>
                  <a:pt x="3263" y="12440"/>
                </a:cubicBezTo>
                <a:cubicBezTo>
                  <a:pt x="3282" y="12440"/>
                  <a:pt x="3302" y="12430"/>
                  <a:pt x="3312" y="12410"/>
                </a:cubicBezTo>
                <a:cubicBezTo>
                  <a:pt x="3434" y="12178"/>
                  <a:pt x="3542" y="11940"/>
                  <a:pt x="3636" y="11702"/>
                </a:cubicBezTo>
                <a:cubicBezTo>
                  <a:pt x="3648" y="11673"/>
                  <a:pt x="3634" y="11641"/>
                  <a:pt x="3606" y="11629"/>
                </a:cubicBezTo>
                <a:cubicBezTo>
                  <a:pt x="3599" y="11627"/>
                  <a:pt x="3592" y="11626"/>
                  <a:pt x="3586" y="11626"/>
                </a:cubicBezTo>
                <a:close/>
                <a:moveTo>
                  <a:pt x="2869" y="12994"/>
                </a:moveTo>
                <a:cubicBezTo>
                  <a:pt x="2850" y="12994"/>
                  <a:pt x="2832" y="13003"/>
                  <a:pt x="2821" y="13019"/>
                </a:cubicBezTo>
                <a:cubicBezTo>
                  <a:pt x="2683" y="13230"/>
                  <a:pt x="2530" y="13438"/>
                  <a:pt x="2367" y="13639"/>
                </a:cubicBezTo>
                <a:cubicBezTo>
                  <a:pt x="2348" y="13662"/>
                  <a:pt x="2352" y="13698"/>
                  <a:pt x="2376" y="13717"/>
                </a:cubicBezTo>
                <a:cubicBezTo>
                  <a:pt x="2387" y="13725"/>
                  <a:pt x="2398" y="13730"/>
                  <a:pt x="2411" y="13730"/>
                </a:cubicBezTo>
                <a:cubicBezTo>
                  <a:pt x="2427" y="13730"/>
                  <a:pt x="2443" y="13722"/>
                  <a:pt x="2454" y="13708"/>
                </a:cubicBezTo>
                <a:cubicBezTo>
                  <a:pt x="2618" y="13505"/>
                  <a:pt x="2773" y="13294"/>
                  <a:pt x="2914" y="13080"/>
                </a:cubicBezTo>
                <a:cubicBezTo>
                  <a:pt x="2931" y="13054"/>
                  <a:pt x="2925" y="13020"/>
                  <a:pt x="2899" y="13003"/>
                </a:cubicBezTo>
                <a:cubicBezTo>
                  <a:pt x="2890" y="12997"/>
                  <a:pt x="2879" y="12994"/>
                  <a:pt x="2869" y="12994"/>
                </a:cubicBezTo>
                <a:close/>
                <a:moveTo>
                  <a:pt x="1898" y="14197"/>
                </a:moveTo>
                <a:cubicBezTo>
                  <a:pt x="1883" y="14197"/>
                  <a:pt x="1869" y="14203"/>
                  <a:pt x="1858" y="14214"/>
                </a:cubicBezTo>
                <a:cubicBezTo>
                  <a:pt x="1680" y="14396"/>
                  <a:pt x="1492" y="14575"/>
                  <a:pt x="1299" y="14742"/>
                </a:cubicBezTo>
                <a:cubicBezTo>
                  <a:pt x="1276" y="14763"/>
                  <a:pt x="1273" y="14797"/>
                  <a:pt x="1294" y="14820"/>
                </a:cubicBezTo>
                <a:cubicBezTo>
                  <a:pt x="1304" y="14833"/>
                  <a:pt x="1319" y="14840"/>
                  <a:pt x="1335" y="14840"/>
                </a:cubicBezTo>
                <a:cubicBezTo>
                  <a:pt x="1348" y="14840"/>
                  <a:pt x="1361" y="14835"/>
                  <a:pt x="1372" y="14826"/>
                </a:cubicBezTo>
                <a:cubicBezTo>
                  <a:pt x="1567" y="14656"/>
                  <a:pt x="1758" y="14476"/>
                  <a:pt x="1937" y="14292"/>
                </a:cubicBezTo>
                <a:cubicBezTo>
                  <a:pt x="1958" y="14269"/>
                  <a:pt x="1958" y="14234"/>
                  <a:pt x="1936" y="14212"/>
                </a:cubicBezTo>
                <a:cubicBezTo>
                  <a:pt x="1925" y="14202"/>
                  <a:pt x="1912" y="14197"/>
                  <a:pt x="1898" y="14197"/>
                </a:cubicBezTo>
                <a:close/>
                <a:moveTo>
                  <a:pt x="729" y="15209"/>
                </a:moveTo>
                <a:cubicBezTo>
                  <a:pt x="718" y="15209"/>
                  <a:pt x="706" y="15213"/>
                  <a:pt x="697" y="15220"/>
                </a:cubicBezTo>
                <a:cubicBezTo>
                  <a:pt x="463" y="15388"/>
                  <a:pt x="248" y="15514"/>
                  <a:pt x="41" y="15607"/>
                </a:cubicBezTo>
                <a:cubicBezTo>
                  <a:pt x="13" y="15619"/>
                  <a:pt x="0" y="15651"/>
                  <a:pt x="13" y="15680"/>
                </a:cubicBezTo>
                <a:cubicBezTo>
                  <a:pt x="22" y="15701"/>
                  <a:pt x="43" y="15712"/>
                  <a:pt x="64" y="15712"/>
                </a:cubicBezTo>
                <a:cubicBezTo>
                  <a:pt x="72" y="15712"/>
                  <a:pt x="79" y="15711"/>
                  <a:pt x="87" y="15708"/>
                </a:cubicBezTo>
                <a:cubicBezTo>
                  <a:pt x="300" y="15613"/>
                  <a:pt x="521" y="15483"/>
                  <a:pt x="762" y="15310"/>
                </a:cubicBezTo>
                <a:cubicBezTo>
                  <a:pt x="786" y="15293"/>
                  <a:pt x="792" y="15257"/>
                  <a:pt x="775" y="15233"/>
                </a:cubicBezTo>
                <a:cubicBezTo>
                  <a:pt x="764" y="15217"/>
                  <a:pt x="746" y="15209"/>
                  <a:pt x="729" y="1520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28"/>
          <p:cNvSpPr/>
          <p:nvPr/>
        </p:nvSpPr>
        <p:spPr>
          <a:xfrm rot="8438797" flipH="1">
            <a:off x="3044679" y="-55191"/>
            <a:ext cx="847223" cy="198484"/>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only 8">
  <p:cSld name="TITLE_AND_BODY_1">
    <p:spTree>
      <p:nvGrpSpPr>
        <p:cNvPr id="1" name="Shape 731"/>
        <p:cNvGrpSpPr/>
        <p:nvPr/>
      </p:nvGrpSpPr>
      <p:grpSpPr>
        <a:xfrm>
          <a:off x="0" y="0"/>
          <a:ext cx="0" cy="0"/>
          <a:chOff x="0" y="0"/>
          <a:chExt cx="0" cy="0"/>
        </a:xfrm>
      </p:grpSpPr>
      <p:sp>
        <p:nvSpPr>
          <p:cNvPr id="732" name="Google Shape;732;p29"/>
          <p:cNvSpPr/>
          <p:nvPr/>
        </p:nvSpPr>
        <p:spPr>
          <a:xfrm>
            <a:off x="-410657" y="-145804"/>
            <a:ext cx="4197745" cy="1131860"/>
          </a:xfrm>
          <a:custGeom>
            <a:avLst/>
            <a:gdLst/>
            <a:ahLst/>
            <a:cxnLst/>
            <a:rect l="l" t="t" r="r" b="b"/>
            <a:pathLst>
              <a:path w="25668" h="6921" extrusionOk="0">
                <a:moveTo>
                  <a:pt x="25573" y="0"/>
                </a:moveTo>
                <a:lnTo>
                  <a:pt x="22584" y="1"/>
                </a:lnTo>
                <a:lnTo>
                  <a:pt x="22467" y="1"/>
                </a:lnTo>
                <a:lnTo>
                  <a:pt x="0" y="3"/>
                </a:lnTo>
                <a:lnTo>
                  <a:pt x="1" y="1330"/>
                </a:lnTo>
                <a:lnTo>
                  <a:pt x="1" y="2596"/>
                </a:lnTo>
                <a:lnTo>
                  <a:pt x="2" y="3737"/>
                </a:lnTo>
                <a:lnTo>
                  <a:pt x="2" y="5002"/>
                </a:lnTo>
                <a:lnTo>
                  <a:pt x="3" y="6144"/>
                </a:lnTo>
                <a:lnTo>
                  <a:pt x="3" y="6274"/>
                </a:lnTo>
                <a:cubicBezTo>
                  <a:pt x="454" y="6274"/>
                  <a:pt x="911" y="6248"/>
                  <a:pt x="1366" y="6205"/>
                </a:cubicBezTo>
                <a:cubicBezTo>
                  <a:pt x="1557" y="6187"/>
                  <a:pt x="1747" y="6167"/>
                  <a:pt x="1936" y="6144"/>
                </a:cubicBezTo>
                <a:cubicBezTo>
                  <a:pt x="2414" y="6085"/>
                  <a:pt x="2887" y="6012"/>
                  <a:pt x="3342" y="5932"/>
                </a:cubicBezTo>
                <a:cubicBezTo>
                  <a:pt x="4344" y="5756"/>
                  <a:pt x="5389" y="5552"/>
                  <a:pt x="6425" y="5552"/>
                </a:cubicBezTo>
                <a:cubicBezTo>
                  <a:pt x="6713" y="5552"/>
                  <a:pt x="7001" y="5568"/>
                  <a:pt x="7286" y="5605"/>
                </a:cubicBezTo>
                <a:cubicBezTo>
                  <a:pt x="8016" y="5698"/>
                  <a:pt x="8646" y="5918"/>
                  <a:pt x="9273" y="6143"/>
                </a:cubicBezTo>
                <a:cubicBezTo>
                  <a:pt x="9331" y="6163"/>
                  <a:pt x="9388" y="6184"/>
                  <a:pt x="9446" y="6204"/>
                </a:cubicBezTo>
                <a:cubicBezTo>
                  <a:pt x="9690" y="6291"/>
                  <a:pt x="9934" y="6378"/>
                  <a:pt x="10185" y="6455"/>
                </a:cubicBezTo>
                <a:cubicBezTo>
                  <a:pt x="11085" y="6736"/>
                  <a:pt x="12117" y="6921"/>
                  <a:pt x="13162" y="6921"/>
                </a:cubicBezTo>
                <a:cubicBezTo>
                  <a:pt x="13234" y="6921"/>
                  <a:pt x="13306" y="6920"/>
                  <a:pt x="13377" y="6918"/>
                </a:cubicBezTo>
                <a:cubicBezTo>
                  <a:pt x="14468" y="6893"/>
                  <a:pt x="15560" y="6647"/>
                  <a:pt x="16250" y="6204"/>
                </a:cubicBezTo>
                <a:cubicBezTo>
                  <a:pt x="16269" y="6191"/>
                  <a:pt x="16286" y="6180"/>
                  <a:pt x="16304" y="6168"/>
                </a:cubicBezTo>
                <a:cubicBezTo>
                  <a:pt x="16317" y="6160"/>
                  <a:pt x="16329" y="6151"/>
                  <a:pt x="16341" y="6142"/>
                </a:cubicBezTo>
                <a:cubicBezTo>
                  <a:pt x="16809" y="5812"/>
                  <a:pt x="17054" y="5407"/>
                  <a:pt x="17282" y="5000"/>
                </a:cubicBezTo>
                <a:cubicBezTo>
                  <a:pt x="17293" y="4980"/>
                  <a:pt x="17304" y="4959"/>
                  <a:pt x="17316" y="4939"/>
                </a:cubicBezTo>
                <a:cubicBezTo>
                  <a:pt x="17541" y="4532"/>
                  <a:pt x="17760" y="4125"/>
                  <a:pt x="18175" y="3797"/>
                </a:cubicBezTo>
                <a:cubicBezTo>
                  <a:pt x="18202" y="3776"/>
                  <a:pt x="18230" y="3755"/>
                  <a:pt x="18257" y="3735"/>
                </a:cubicBezTo>
                <a:cubicBezTo>
                  <a:pt x="18421" y="3617"/>
                  <a:pt x="18613" y="3510"/>
                  <a:pt x="18844" y="3420"/>
                </a:cubicBezTo>
                <a:cubicBezTo>
                  <a:pt x="19831" y="3028"/>
                  <a:pt x="21189" y="3061"/>
                  <a:pt x="22363" y="2860"/>
                </a:cubicBezTo>
                <a:cubicBezTo>
                  <a:pt x="22398" y="2854"/>
                  <a:pt x="22433" y="2848"/>
                  <a:pt x="22468" y="2841"/>
                </a:cubicBezTo>
                <a:cubicBezTo>
                  <a:pt x="22508" y="2834"/>
                  <a:pt x="22546" y="2827"/>
                  <a:pt x="22585" y="2819"/>
                </a:cubicBezTo>
                <a:cubicBezTo>
                  <a:pt x="22879" y="2759"/>
                  <a:pt x="23162" y="2683"/>
                  <a:pt x="23427" y="2592"/>
                </a:cubicBezTo>
                <a:cubicBezTo>
                  <a:pt x="23485" y="2573"/>
                  <a:pt x="23544" y="2552"/>
                  <a:pt x="23600" y="2531"/>
                </a:cubicBezTo>
                <a:cubicBezTo>
                  <a:pt x="24363" y="2247"/>
                  <a:pt x="24968" y="1845"/>
                  <a:pt x="25312" y="1389"/>
                </a:cubicBezTo>
                <a:cubicBezTo>
                  <a:pt x="25328" y="1367"/>
                  <a:pt x="25343" y="1347"/>
                  <a:pt x="25357" y="1326"/>
                </a:cubicBezTo>
                <a:cubicBezTo>
                  <a:pt x="25437" y="1213"/>
                  <a:pt x="25499" y="1097"/>
                  <a:pt x="25543" y="978"/>
                </a:cubicBezTo>
                <a:cubicBezTo>
                  <a:pt x="25668" y="651"/>
                  <a:pt x="25664" y="324"/>
                  <a:pt x="25573"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29"/>
          <p:cNvSpPr/>
          <p:nvPr/>
        </p:nvSpPr>
        <p:spPr>
          <a:xfrm rot="-6752784">
            <a:off x="2051407" y="216393"/>
            <a:ext cx="1195911" cy="1089409"/>
          </a:xfrm>
          <a:custGeom>
            <a:avLst/>
            <a:gdLst/>
            <a:ahLst/>
            <a:cxnLst/>
            <a:rect l="l" t="t" r="r" b="b"/>
            <a:pathLst>
              <a:path w="17601" h="16033" extrusionOk="0">
                <a:moveTo>
                  <a:pt x="16107" y="0"/>
                </a:moveTo>
                <a:cubicBezTo>
                  <a:pt x="16093" y="0"/>
                  <a:pt x="16078" y="6"/>
                  <a:pt x="16067" y="16"/>
                </a:cubicBezTo>
                <a:cubicBezTo>
                  <a:pt x="16046" y="38"/>
                  <a:pt x="16045" y="73"/>
                  <a:pt x="16066" y="94"/>
                </a:cubicBezTo>
                <a:lnTo>
                  <a:pt x="16107" y="137"/>
                </a:lnTo>
                <a:cubicBezTo>
                  <a:pt x="16118" y="149"/>
                  <a:pt x="16132" y="154"/>
                  <a:pt x="16147" y="154"/>
                </a:cubicBezTo>
                <a:cubicBezTo>
                  <a:pt x="16161" y="154"/>
                  <a:pt x="16175" y="150"/>
                  <a:pt x="16185" y="139"/>
                </a:cubicBezTo>
                <a:cubicBezTo>
                  <a:pt x="16207" y="119"/>
                  <a:pt x="16208" y="84"/>
                  <a:pt x="16188" y="61"/>
                </a:cubicBezTo>
                <a:lnTo>
                  <a:pt x="16146" y="17"/>
                </a:lnTo>
                <a:cubicBezTo>
                  <a:pt x="16136" y="6"/>
                  <a:pt x="16121" y="0"/>
                  <a:pt x="16107" y="0"/>
                </a:cubicBezTo>
                <a:close/>
                <a:moveTo>
                  <a:pt x="16632" y="649"/>
                </a:moveTo>
                <a:cubicBezTo>
                  <a:pt x="16621" y="649"/>
                  <a:pt x="16610" y="652"/>
                  <a:pt x="16600" y="658"/>
                </a:cubicBezTo>
                <a:cubicBezTo>
                  <a:pt x="16576" y="675"/>
                  <a:pt x="16568" y="710"/>
                  <a:pt x="16587" y="735"/>
                </a:cubicBezTo>
                <a:cubicBezTo>
                  <a:pt x="16729" y="945"/>
                  <a:pt x="16857" y="1168"/>
                  <a:pt x="16968" y="1401"/>
                </a:cubicBezTo>
                <a:cubicBezTo>
                  <a:pt x="16977" y="1420"/>
                  <a:pt x="16998" y="1432"/>
                  <a:pt x="17018" y="1432"/>
                </a:cubicBezTo>
                <a:cubicBezTo>
                  <a:pt x="17027" y="1432"/>
                  <a:pt x="17034" y="1431"/>
                  <a:pt x="17043" y="1426"/>
                </a:cubicBezTo>
                <a:cubicBezTo>
                  <a:pt x="17069" y="1414"/>
                  <a:pt x="17081" y="1380"/>
                  <a:pt x="17068" y="1353"/>
                </a:cubicBezTo>
                <a:cubicBezTo>
                  <a:pt x="16955" y="1116"/>
                  <a:pt x="16824" y="887"/>
                  <a:pt x="16678" y="673"/>
                </a:cubicBezTo>
                <a:cubicBezTo>
                  <a:pt x="16667" y="657"/>
                  <a:pt x="16650" y="649"/>
                  <a:pt x="16632" y="649"/>
                </a:cubicBezTo>
                <a:close/>
                <a:moveTo>
                  <a:pt x="17302" y="2043"/>
                </a:moveTo>
                <a:cubicBezTo>
                  <a:pt x="17296" y="2043"/>
                  <a:pt x="17291" y="2044"/>
                  <a:pt x="17285" y="2046"/>
                </a:cubicBezTo>
                <a:cubicBezTo>
                  <a:pt x="17255" y="2055"/>
                  <a:pt x="17239" y="2086"/>
                  <a:pt x="17248" y="2115"/>
                </a:cubicBezTo>
                <a:cubicBezTo>
                  <a:pt x="17324" y="2359"/>
                  <a:pt x="17382" y="2610"/>
                  <a:pt x="17423" y="2863"/>
                </a:cubicBezTo>
                <a:cubicBezTo>
                  <a:pt x="17427" y="2890"/>
                  <a:pt x="17451" y="2909"/>
                  <a:pt x="17477" y="2909"/>
                </a:cubicBezTo>
                <a:lnTo>
                  <a:pt x="17486" y="2909"/>
                </a:lnTo>
                <a:cubicBezTo>
                  <a:pt x="17517" y="2904"/>
                  <a:pt x="17537" y="2875"/>
                  <a:pt x="17532" y="2845"/>
                </a:cubicBezTo>
                <a:cubicBezTo>
                  <a:pt x="17491" y="2588"/>
                  <a:pt x="17432" y="2331"/>
                  <a:pt x="17355" y="2082"/>
                </a:cubicBezTo>
                <a:cubicBezTo>
                  <a:pt x="17347" y="2059"/>
                  <a:pt x="17325" y="2043"/>
                  <a:pt x="17302" y="2043"/>
                </a:cubicBezTo>
                <a:close/>
                <a:moveTo>
                  <a:pt x="17544" y="3572"/>
                </a:moveTo>
                <a:cubicBezTo>
                  <a:pt x="17513" y="3572"/>
                  <a:pt x="17488" y="3597"/>
                  <a:pt x="17489" y="3627"/>
                </a:cubicBezTo>
                <a:lnTo>
                  <a:pt x="17489" y="3701"/>
                </a:lnTo>
                <a:cubicBezTo>
                  <a:pt x="17489" y="3933"/>
                  <a:pt x="17474" y="4166"/>
                  <a:pt x="17443" y="4393"/>
                </a:cubicBezTo>
                <a:cubicBezTo>
                  <a:pt x="17439" y="4424"/>
                  <a:pt x="17460" y="4452"/>
                  <a:pt x="17490" y="4456"/>
                </a:cubicBezTo>
                <a:lnTo>
                  <a:pt x="17498" y="4456"/>
                </a:lnTo>
                <a:cubicBezTo>
                  <a:pt x="17526" y="4456"/>
                  <a:pt x="17549" y="4436"/>
                  <a:pt x="17553" y="4408"/>
                </a:cubicBezTo>
                <a:cubicBezTo>
                  <a:pt x="17584" y="4176"/>
                  <a:pt x="17600" y="3938"/>
                  <a:pt x="17600" y="3701"/>
                </a:cubicBezTo>
                <a:lnTo>
                  <a:pt x="17600" y="3626"/>
                </a:lnTo>
                <a:cubicBezTo>
                  <a:pt x="17599" y="3595"/>
                  <a:pt x="17575" y="3572"/>
                  <a:pt x="17545" y="3572"/>
                </a:cubicBezTo>
                <a:close/>
                <a:moveTo>
                  <a:pt x="17335" y="5103"/>
                </a:moveTo>
                <a:cubicBezTo>
                  <a:pt x="17311" y="5103"/>
                  <a:pt x="17289" y="5119"/>
                  <a:pt x="17282" y="5143"/>
                </a:cubicBezTo>
                <a:cubicBezTo>
                  <a:pt x="17247" y="5258"/>
                  <a:pt x="17208" y="5373"/>
                  <a:pt x="17166" y="5483"/>
                </a:cubicBezTo>
                <a:cubicBezTo>
                  <a:pt x="17117" y="5608"/>
                  <a:pt x="17063" y="5734"/>
                  <a:pt x="17003" y="5857"/>
                </a:cubicBezTo>
                <a:cubicBezTo>
                  <a:pt x="16989" y="5884"/>
                  <a:pt x="17001" y="5917"/>
                  <a:pt x="17029" y="5931"/>
                </a:cubicBezTo>
                <a:cubicBezTo>
                  <a:pt x="17036" y="5935"/>
                  <a:pt x="17045" y="5937"/>
                  <a:pt x="17052" y="5937"/>
                </a:cubicBezTo>
                <a:cubicBezTo>
                  <a:pt x="17073" y="5937"/>
                  <a:pt x="17093" y="5925"/>
                  <a:pt x="17102" y="5906"/>
                </a:cubicBezTo>
                <a:cubicBezTo>
                  <a:pt x="17163" y="5780"/>
                  <a:pt x="17220" y="5650"/>
                  <a:pt x="17269" y="5522"/>
                </a:cubicBezTo>
                <a:cubicBezTo>
                  <a:pt x="17313" y="5409"/>
                  <a:pt x="17352" y="5293"/>
                  <a:pt x="17388" y="5175"/>
                </a:cubicBezTo>
                <a:cubicBezTo>
                  <a:pt x="17396" y="5145"/>
                  <a:pt x="17380" y="5115"/>
                  <a:pt x="17350" y="5106"/>
                </a:cubicBezTo>
                <a:cubicBezTo>
                  <a:pt x="17345" y="5104"/>
                  <a:pt x="17340" y="5103"/>
                  <a:pt x="17335" y="5103"/>
                </a:cubicBezTo>
                <a:close/>
                <a:moveTo>
                  <a:pt x="16660" y="6494"/>
                </a:moveTo>
                <a:cubicBezTo>
                  <a:pt x="16643" y="6494"/>
                  <a:pt x="16626" y="6503"/>
                  <a:pt x="16614" y="6518"/>
                </a:cubicBezTo>
                <a:cubicBezTo>
                  <a:pt x="16470" y="6726"/>
                  <a:pt x="16307" y="6927"/>
                  <a:pt x="16130" y="7114"/>
                </a:cubicBezTo>
                <a:cubicBezTo>
                  <a:pt x="16110" y="7136"/>
                  <a:pt x="16111" y="7172"/>
                  <a:pt x="16134" y="7192"/>
                </a:cubicBezTo>
                <a:cubicBezTo>
                  <a:pt x="16144" y="7203"/>
                  <a:pt x="16157" y="7208"/>
                  <a:pt x="16171" y="7208"/>
                </a:cubicBezTo>
                <a:cubicBezTo>
                  <a:pt x="16186" y="7208"/>
                  <a:pt x="16201" y="7202"/>
                  <a:pt x="16212" y="7190"/>
                </a:cubicBezTo>
                <a:cubicBezTo>
                  <a:pt x="16391" y="6999"/>
                  <a:pt x="16558" y="6795"/>
                  <a:pt x="16705" y="6581"/>
                </a:cubicBezTo>
                <a:cubicBezTo>
                  <a:pt x="16723" y="6556"/>
                  <a:pt x="16717" y="6522"/>
                  <a:pt x="16691" y="6504"/>
                </a:cubicBezTo>
                <a:cubicBezTo>
                  <a:pt x="16682" y="6497"/>
                  <a:pt x="16671" y="6494"/>
                  <a:pt x="16660" y="6494"/>
                </a:cubicBezTo>
                <a:close/>
                <a:moveTo>
                  <a:pt x="15601" y="7622"/>
                </a:moveTo>
                <a:cubicBezTo>
                  <a:pt x="15588" y="7622"/>
                  <a:pt x="15576" y="7626"/>
                  <a:pt x="15566" y="7634"/>
                </a:cubicBezTo>
                <a:cubicBezTo>
                  <a:pt x="15367" y="7793"/>
                  <a:pt x="15154" y="7941"/>
                  <a:pt x="14934" y="8070"/>
                </a:cubicBezTo>
                <a:cubicBezTo>
                  <a:pt x="14907" y="8085"/>
                  <a:pt x="14899" y="8119"/>
                  <a:pt x="14915" y="8146"/>
                </a:cubicBezTo>
                <a:cubicBezTo>
                  <a:pt x="14924" y="8163"/>
                  <a:pt x="14943" y="8174"/>
                  <a:pt x="14962" y="8174"/>
                </a:cubicBezTo>
                <a:cubicBezTo>
                  <a:pt x="14971" y="8174"/>
                  <a:pt x="14981" y="8171"/>
                  <a:pt x="14990" y="8165"/>
                </a:cubicBezTo>
                <a:cubicBezTo>
                  <a:pt x="15215" y="8033"/>
                  <a:pt x="15432" y="7883"/>
                  <a:pt x="15636" y="7721"/>
                </a:cubicBezTo>
                <a:cubicBezTo>
                  <a:pt x="15659" y="7702"/>
                  <a:pt x="15664" y="7667"/>
                  <a:pt x="15644" y="7643"/>
                </a:cubicBezTo>
                <a:cubicBezTo>
                  <a:pt x="15633" y="7629"/>
                  <a:pt x="15617" y="7622"/>
                  <a:pt x="15601" y="7622"/>
                </a:cubicBezTo>
                <a:close/>
                <a:moveTo>
                  <a:pt x="14268" y="8408"/>
                </a:moveTo>
                <a:cubicBezTo>
                  <a:pt x="14261" y="8408"/>
                  <a:pt x="14254" y="8409"/>
                  <a:pt x="14247" y="8412"/>
                </a:cubicBezTo>
                <a:cubicBezTo>
                  <a:pt x="14009" y="8509"/>
                  <a:pt x="13763" y="8590"/>
                  <a:pt x="13517" y="8650"/>
                </a:cubicBezTo>
                <a:cubicBezTo>
                  <a:pt x="13487" y="8658"/>
                  <a:pt x="13469" y="8688"/>
                  <a:pt x="13477" y="8717"/>
                </a:cubicBezTo>
                <a:cubicBezTo>
                  <a:pt x="13483" y="8743"/>
                  <a:pt x="13506" y="8759"/>
                  <a:pt x="13530" y="8759"/>
                </a:cubicBezTo>
                <a:cubicBezTo>
                  <a:pt x="13534" y="8759"/>
                  <a:pt x="13540" y="8759"/>
                  <a:pt x="13544" y="8758"/>
                </a:cubicBezTo>
                <a:cubicBezTo>
                  <a:pt x="13795" y="8696"/>
                  <a:pt x="14046" y="8614"/>
                  <a:pt x="14289" y="8515"/>
                </a:cubicBezTo>
                <a:cubicBezTo>
                  <a:pt x="14317" y="8503"/>
                  <a:pt x="14330" y="8471"/>
                  <a:pt x="14319" y="8442"/>
                </a:cubicBezTo>
                <a:cubicBezTo>
                  <a:pt x="14310" y="8421"/>
                  <a:pt x="14289" y="8408"/>
                  <a:pt x="14268" y="8408"/>
                </a:cubicBezTo>
                <a:close/>
                <a:moveTo>
                  <a:pt x="12768" y="8775"/>
                </a:moveTo>
                <a:cubicBezTo>
                  <a:pt x="12765" y="8775"/>
                  <a:pt x="12763" y="8775"/>
                  <a:pt x="12761" y="8775"/>
                </a:cubicBezTo>
                <a:lnTo>
                  <a:pt x="12730" y="8777"/>
                </a:lnTo>
                <a:cubicBezTo>
                  <a:pt x="12495" y="8795"/>
                  <a:pt x="12256" y="8800"/>
                  <a:pt x="11989" y="8803"/>
                </a:cubicBezTo>
                <a:cubicBezTo>
                  <a:pt x="11959" y="8803"/>
                  <a:pt x="11934" y="8828"/>
                  <a:pt x="11934" y="8858"/>
                </a:cubicBezTo>
                <a:cubicBezTo>
                  <a:pt x="11934" y="8889"/>
                  <a:pt x="11960" y="8914"/>
                  <a:pt x="11990" y="8914"/>
                </a:cubicBezTo>
                <a:lnTo>
                  <a:pt x="11991" y="8913"/>
                </a:lnTo>
                <a:cubicBezTo>
                  <a:pt x="12259" y="8911"/>
                  <a:pt x="12500" y="8907"/>
                  <a:pt x="12739" y="8888"/>
                </a:cubicBezTo>
                <a:lnTo>
                  <a:pt x="12771" y="8885"/>
                </a:lnTo>
                <a:cubicBezTo>
                  <a:pt x="12801" y="8883"/>
                  <a:pt x="12823" y="8856"/>
                  <a:pt x="12821" y="8825"/>
                </a:cubicBezTo>
                <a:cubicBezTo>
                  <a:pt x="12818" y="8797"/>
                  <a:pt x="12793" y="8775"/>
                  <a:pt x="12768" y="8775"/>
                </a:cubicBezTo>
                <a:close/>
                <a:moveTo>
                  <a:pt x="11216" y="8825"/>
                </a:moveTo>
                <a:cubicBezTo>
                  <a:pt x="11214" y="8825"/>
                  <a:pt x="11212" y="8825"/>
                  <a:pt x="11210" y="8825"/>
                </a:cubicBezTo>
                <a:cubicBezTo>
                  <a:pt x="10905" y="8847"/>
                  <a:pt x="10659" y="8886"/>
                  <a:pt x="10434" y="8951"/>
                </a:cubicBezTo>
                <a:cubicBezTo>
                  <a:pt x="10404" y="8960"/>
                  <a:pt x="10387" y="8991"/>
                  <a:pt x="10396" y="9020"/>
                </a:cubicBezTo>
                <a:cubicBezTo>
                  <a:pt x="10403" y="9044"/>
                  <a:pt x="10426" y="9060"/>
                  <a:pt x="10449" y="9060"/>
                </a:cubicBezTo>
                <a:cubicBezTo>
                  <a:pt x="10455" y="9060"/>
                  <a:pt x="10460" y="9059"/>
                  <a:pt x="10464" y="9058"/>
                </a:cubicBezTo>
                <a:cubicBezTo>
                  <a:pt x="10682" y="8995"/>
                  <a:pt x="10921" y="8957"/>
                  <a:pt x="11217" y="8935"/>
                </a:cubicBezTo>
                <a:cubicBezTo>
                  <a:pt x="11248" y="8933"/>
                  <a:pt x="11271" y="8908"/>
                  <a:pt x="11269" y="8877"/>
                </a:cubicBezTo>
                <a:cubicBezTo>
                  <a:pt x="11267" y="8848"/>
                  <a:pt x="11246" y="8825"/>
                  <a:pt x="11216" y="8825"/>
                </a:cubicBezTo>
                <a:close/>
                <a:moveTo>
                  <a:pt x="9755" y="9286"/>
                </a:moveTo>
                <a:cubicBezTo>
                  <a:pt x="9743" y="9286"/>
                  <a:pt x="9732" y="9289"/>
                  <a:pt x="9722" y="9296"/>
                </a:cubicBezTo>
                <a:cubicBezTo>
                  <a:pt x="9512" y="9452"/>
                  <a:pt x="9336" y="9642"/>
                  <a:pt x="9184" y="9877"/>
                </a:cubicBezTo>
                <a:cubicBezTo>
                  <a:pt x="9167" y="9902"/>
                  <a:pt x="9175" y="9936"/>
                  <a:pt x="9200" y="9952"/>
                </a:cubicBezTo>
                <a:cubicBezTo>
                  <a:pt x="9210" y="9959"/>
                  <a:pt x="9221" y="9962"/>
                  <a:pt x="9230" y="9962"/>
                </a:cubicBezTo>
                <a:cubicBezTo>
                  <a:pt x="9248" y="9962"/>
                  <a:pt x="9267" y="9952"/>
                  <a:pt x="9277" y="9936"/>
                </a:cubicBezTo>
                <a:cubicBezTo>
                  <a:pt x="9423" y="9713"/>
                  <a:pt x="9589" y="9533"/>
                  <a:pt x="9788" y="9386"/>
                </a:cubicBezTo>
                <a:cubicBezTo>
                  <a:pt x="9813" y="9367"/>
                  <a:pt x="9818" y="9333"/>
                  <a:pt x="9800" y="9308"/>
                </a:cubicBezTo>
                <a:cubicBezTo>
                  <a:pt x="9789" y="9294"/>
                  <a:pt x="9772" y="9286"/>
                  <a:pt x="9755" y="9286"/>
                </a:cubicBezTo>
                <a:close/>
                <a:moveTo>
                  <a:pt x="8896" y="10549"/>
                </a:moveTo>
                <a:cubicBezTo>
                  <a:pt x="8873" y="10549"/>
                  <a:pt x="8851" y="10563"/>
                  <a:pt x="8844" y="10586"/>
                </a:cubicBezTo>
                <a:cubicBezTo>
                  <a:pt x="8769" y="10795"/>
                  <a:pt x="8699" y="11034"/>
                  <a:pt x="8626" y="11337"/>
                </a:cubicBezTo>
                <a:cubicBezTo>
                  <a:pt x="8619" y="11367"/>
                  <a:pt x="8637" y="11397"/>
                  <a:pt x="8667" y="11404"/>
                </a:cubicBezTo>
                <a:cubicBezTo>
                  <a:pt x="8672" y="11405"/>
                  <a:pt x="8676" y="11405"/>
                  <a:pt x="8680" y="11405"/>
                </a:cubicBezTo>
                <a:cubicBezTo>
                  <a:pt x="8705" y="11405"/>
                  <a:pt x="8728" y="11388"/>
                  <a:pt x="8734" y="11363"/>
                </a:cubicBezTo>
                <a:cubicBezTo>
                  <a:pt x="8806" y="11063"/>
                  <a:pt x="8875" y="10828"/>
                  <a:pt x="8948" y="10623"/>
                </a:cubicBezTo>
                <a:cubicBezTo>
                  <a:pt x="8958" y="10594"/>
                  <a:pt x="8943" y="10562"/>
                  <a:pt x="8914" y="10552"/>
                </a:cubicBezTo>
                <a:cubicBezTo>
                  <a:pt x="8908" y="10550"/>
                  <a:pt x="8902" y="10549"/>
                  <a:pt x="8896" y="10549"/>
                </a:cubicBezTo>
                <a:close/>
                <a:moveTo>
                  <a:pt x="8508" y="12051"/>
                </a:moveTo>
                <a:cubicBezTo>
                  <a:pt x="8483" y="12051"/>
                  <a:pt x="8459" y="12069"/>
                  <a:pt x="8454" y="12095"/>
                </a:cubicBezTo>
                <a:cubicBezTo>
                  <a:pt x="8402" y="12320"/>
                  <a:pt x="8339" y="12585"/>
                  <a:pt x="8260" y="12842"/>
                </a:cubicBezTo>
                <a:cubicBezTo>
                  <a:pt x="8252" y="12872"/>
                  <a:pt x="8268" y="12903"/>
                  <a:pt x="8298" y="12912"/>
                </a:cubicBezTo>
                <a:cubicBezTo>
                  <a:pt x="8303" y="12914"/>
                  <a:pt x="8308" y="12915"/>
                  <a:pt x="8314" y="12915"/>
                </a:cubicBezTo>
                <a:cubicBezTo>
                  <a:pt x="8337" y="12915"/>
                  <a:pt x="8360" y="12899"/>
                  <a:pt x="8367" y="12875"/>
                </a:cubicBezTo>
                <a:cubicBezTo>
                  <a:pt x="8446" y="12615"/>
                  <a:pt x="8510" y="12346"/>
                  <a:pt x="8562" y="12120"/>
                </a:cubicBezTo>
                <a:cubicBezTo>
                  <a:pt x="8569" y="12090"/>
                  <a:pt x="8550" y="12060"/>
                  <a:pt x="8520" y="12053"/>
                </a:cubicBezTo>
                <a:cubicBezTo>
                  <a:pt x="8516" y="12052"/>
                  <a:pt x="8512" y="12051"/>
                  <a:pt x="8508" y="12051"/>
                </a:cubicBezTo>
                <a:close/>
                <a:moveTo>
                  <a:pt x="62" y="13056"/>
                </a:moveTo>
                <a:cubicBezTo>
                  <a:pt x="56" y="13056"/>
                  <a:pt x="50" y="13057"/>
                  <a:pt x="44" y="13059"/>
                </a:cubicBezTo>
                <a:cubicBezTo>
                  <a:pt x="16" y="13070"/>
                  <a:pt x="0" y="13102"/>
                  <a:pt x="11" y="13131"/>
                </a:cubicBezTo>
                <a:cubicBezTo>
                  <a:pt x="98" y="13374"/>
                  <a:pt x="211" y="13613"/>
                  <a:pt x="346" y="13841"/>
                </a:cubicBezTo>
                <a:cubicBezTo>
                  <a:pt x="356" y="13858"/>
                  <a:pt x="375" y="13868"/>
                  <a:pt x="393" y="13868"/>
                </a:cubicBezTo>
                <a:cubicBezTo>
                  <a:pt x="403" y="13868"/>
                  <a:pt x="414" y="13866"/>
                  <a:pt x="422" y="13860"/>
                </a:cubicBezTo>
                <a:cubicBezTo>
                  <a:pt x="448" y="13844"/>
                  <a:pt x="458" y="13810"/>
                  <a:pt x="442" y="13784"/>
                </a:cubicBezTo>
                <a:cubicBezTo>
                  <a:pt x="310" y="13562"/>
                  <a:pt x="200" y="13330"/>
                  <a:pt x="116" y="13093"/>
                </a:cubicBezTo>
                <a:cubicBezTo>
                  <a:pt x="107" y="13070"/>
                  <a:pt x="86" y="13056"/>
                  <a:pt x="62" y="13056"/>
                </a:cubicBezTo>
                <a:close/>
                <a:moveTo>
                  <a:pt x="8029" y="13524"/>
                </a:moveTo>
                <a:cubicBezTo>
                  <a:pt x="8008" y="13524"/>
                  <a:pt x="7989" y="13535"/>
                  <a:pt x="7979" y="13555"/>
                </a:cubicBezTo>
                <a:cubicBezTo>
                  <a:pt x="7865" y="13779"/>
                  <a:pt x="7727" y="13996"/>
                  <a:pt x="7570" y="14201"/>
                </a:cubicBezTo>
                <a:cubicBezTo>
                  <a:pt x="7551" y="14225"/>
                  <a:pt x="7556" y="14260"/>
                  <a:pt x="7580" y="14278"/>
                </a:cubicBezTo>
                <a:cubicBezTo>
                  <a:pt x="7590" y="14286"/>
                  <a:pt x="7602" y="14290"/>
                  <a:pt x="7614" y="14290"/>
                </a:cubicBezTo>
                <a:cubicBezTo>
                  <a:pt x="7631" y="14290"/>
                  <a:pt x="7647" y="14282"/>
                  <a:pt x="7658" y="14268"/>
                </a:cubicBezTo>
                <a:cubicBezTo>
                  <a:pt x="7819" y="14058"/>
                  <a:pt x="7961" y="13836"/>
                  <a:pt x="8079" y="13605"/>
                </a:cubicBezTo>
                <a:cubicBezTo>
                  <a:pt x="8093" y="13577"/>
                  <a:pt x="8081" y="13544"/>
                  <a:pt x="8054" y="13530"/>
                </a:cubicBezTo>
                <a:cubicBezTo>
                  <a:pt x="8046" y="13526"/>
                  <a:pt x="8037" y="13524"/>
                  <a:pt x="8029" y="13524"/>
                </a:cubicBezTo>
                <a:close/>
                <a:moveTo>
                  <a:pt x="849" y="14384"/>
                </a:moveTo>
                <a:cubicBezTo>
                  <a:pt x="836" y="14384"/>
                  <a:pt x="823" y="14388"/>
                  <a:pt x="812" y="14398"/>
                </a:cubicBezTo>
                <a:cubicBezTo>
                  <a:pt x="790" y="14418"/>
                  <a:pt x="788" y="14453"/>
                  <a:pt x="807" y="14477"/>
                </a:cubicBezTo>
                <a:cubicBezTo>
                  <a:pt x="978" y="14672"/>
                  <a:pt x="1169" y="14855"/>
                  <a:pt x="1373" y="15020"/>
                </a:cubicBezTo>
                <a:cubicBezTo>
                  <a:pt x="1383" y="15029"/>
                  <a:pt x="1396" y="15033"/>
                  <a:pt x="1407" y="15033"/>
                </a:cubicBezTo>
                <a:cubicBezTo>
                  <a:pt x="1423" y="15033"/>
                  <a:pt x="1439" y="15026"/>
                  <a:pt x="1451" y="15012"/>
                </a:cubicBezTo>
                <a:cubicBezTo>
                  <a:pt x="1470" y="14988"/>
                  <a:pt x="1466" y="14953"/>
                  <a:pt x="1443" y="14934"/>
                </a:cubicBezTo>
                <a:cubicBezTo>
                  <a:pt x="1244" y="14773"/>
                  <a:pt x="1058" y="14594"/>
                  <a:pt x="891" y="14403"/>
                </a:cubicBezTo>
                <a:cubicBezTo>
                  <a:pt x="880" y="14391"/>
                  <a:pt x="864" y="14384"/>
                  <a:pt x="849" y="14384"/>
                </a:cubicBezTo>
                <a:close/>
                <a:moveTo>
                  <a:pt x="7088" y="14749"/>
                </a:moveTo>
                <a:cubicBezTo>
                  <a:pt x="7075" y="14749"/>
                  <a:pt x="7062" y="14753"/>
                  <a:pt x="7051" y="14763"/>
                </a:cubicBezTo>
                <a:cubicBezTo>
                  <a:pt x="6863" y="14934"/>
                  <a:pt x="6659" y="15091"/>
                  <a:pt x="6443" y="15229"/>
                </a:cubicBezTo>
                <a:cubicBezTo>
                  <a:pt x="6416" y="15245"/>
                  <a:pt x="6409" y="15280"/>
                  <a:pt x="6426" y="15306"/>
                </a:cubicBezTo>
                <a:cubicBezTo>
                  <a:pt x="6437" y="15322"/>
                  <a:pt x="6454" y="15331"/>
                  <a:pt x="6472" y="15331"/>
                </a:cubicBezTo>
                <a:cubicBezTo>
                  <a:pt x="6483" y="15331"/>
                  <a:pt x="6493" y="15328"/>
                  <a:pt x="6502" y="15323"/>
                </a:cubicBezTo>
                <a:cubicBezTo>
                  <a:pt x="6723" y="15181"/>
                  <a:pt x="6933" y="15020"/>
                  <a:pt x="7126" y="14845"/>
                </a:cubicBezTo>
                <a:cubicBezTo>
                  <a:pt x="7148" y="14825"/>
                  <a:pt x="7150" y="14790"/>
                  <a:pt x="7129" y="14767"/>
                </a:cubicBezTo>
                <a:cubicBezTo>
                  <a:pt x="7118" y="14755"/>
                  <a:pt x="7103" y="14749"/>
                  <a:pt x="7088" y="14749"/>
                </a:cubicBezTo>
                <a:close/>
                <a:moveTo>
                  <a:pt x="2049" y="15357"/>
                </a:moveTo>
                <a:cubicBezTo>
                  <a:pt x="2030" y="15357"/>
                  <a:pt x="2011" y="15368"/>
                  <a:pt x="2001" y="15386"/>
                </a:cubicBezTo>
                <a:cubicBezTo>
                  <a:pt x="1986" y="15412"/>
                  <a:pt x="1996" y="15447"/>
                  <a:pt x="2023" y="15462"/>
                </a:cubicBezTo>
                <a:cubicBezTo>
                  <a:pt x="2251" y="15590"/>
                  <a:pt x="2492" y="15699"/>
                  <a:pt x="2737" y="15785"/>
                </a:cubicBezTo>
                <a:cubicBezTo>
                  <a:pt x="2743" y="15787"/>
                  <a:pt x="2749" y="15788"/>
                  <a:pt x="2755" y="15788"/>
                </a:cubicBezTo>
                <a:cubicBezTo>
                  <a:pt x="2778" y="15788"/>
                  <a:pt x="2799" y="15775"/>
                  <a:pt x="2808" y="15752"/>
                </a:cubicBezTo>
                <a:cubicBezTo>
                  <a:pt x="2817" y="15723"/>
                  <a:pt x="2802" y="15691"/>
                  <a:pt x="2774" y="15682"/>
                </a:cubicBezTo>
                <a:cubicBezTo>
                  <a:pt x="2535" y="15597"/>
                  <a:pt x="2300" y="15490"/>
                  <a:pt x="2076" y="15364"/>
                </a:cubicBezTo>
                <a:cubicBezTo>
                  <a:pt x="2067" y="15360"/>
                  <a:pt x="2058" y="15357"/>
                  <a:pt x="2049" y="15357"/>
                </a:cubicBezTo>
                <a:close/>
                <a:moveTo>
                  <a:pt x="5786" y="15581"/>
                </a:moveTo>
                <a:cubicBezTo>
                  <a:pt x="5779" y="15581"/>
                  <a:pt x="5772" y="15583"/>
                  <a:pt x="5765" y="15586"/>
                </a:cubicBezTo>
                <a:cubicBezTo>
                  <a:pt x="5528" y="15685"/>
                  <a:pt x="5283" y="15764"/>
                  <a:pt x="5036" y="15819"/>
                </a:cubicBezTo>
                <a:cubicBezTo>
                  <a:pt x="5006" y="15827"/>
                  <a:pt x="4987" y="15857"/>
                  <a:pt x="4995" y="15886"/>
                </a:cubicBezTo>
                <a:cubicBezTo>
                  <a:pt x="5000" y="15912"/>
                  <a:pt x="5023" y="15929"/>
                  <a:pt x="5048" y="15929"/>
                </a:cubicBezTo>
                <a:cubicBezTo>
                  <a:pt x="5052" y="15929"/>
                  <a:pt x="5057" y="15929"/>
                  <a:pt x="5061" y="15928"/>
                </a:cubicBezTo>
                <a:cubicBezTo>
                  <a:pt x="5314" y="15871"/>
                  <a:pt x="5565" y="15790"/>
                  <a:pt x="5808" y="15688"/>
                </a:cubicBezTo>
                <a:cubicBezTo>
                  <a:pt x="5836" y="15675"/>
                  <a:pt x="5849" y="15643"/>
                  <a:pt x="5837" y="15615"/>
                </a:cubicBezTo>
                <a:cubicBezTo>
                  <a:pt x="5829" y="15594"/>
                  <a:pt x="5808" y="15581"/>
                  <a:pt x="5786" y="15581"/>
                </a:cubicBezTo>
                <a:close/>
                <a:moveTo>
                  <a:pt x="3506" y="15870"/>
                </a:moveTo>
                <a:cubicBezTo>
                  <a:pt x="3479" y="15870"/>
                  <a:pt x="3456" y="15890"/>
                  <a:pt x="3451" y="15917"/>
                </a:cubicBezTo>
                <a:cubicBezTo>
                  <a:pt x="3447" y="15947"/>
                  <a:pt x="3467" y="15975"/>
                  <a:pt x="3498" y="15980"/>
                </a:cubicBezTo>
                <a:cubicBezTo>
                  <a:pt x="3701" y="16013"/>
                  <a:pt x="3907" y="16030"/>
                  <a:pt x="4110" y="16032"/>
                </a:cubicBezTo>
                <a:lnTo>
                  <a:pt x="4143" y="16032"/>
                </a:lnTo>
                <a:cubicBezTo>
                  <a:pt x="4189" y="16032"/>
                  <a:pt x="4236" y="16031"/>
                  <a:pt x="4281" y="16030"/>
                </a:cubicBezTo>
                <a:cubicBezTo>
                  <a:pt x="4312" y="16029"/>
                  <a:pt x="4337" y="16003"/>
                  <a:pt x="4335" y="15972"/>
                </a:cubicBezTo>
                <a:cubicBezTo>
                  <a:pt x="4334" y="15943"/>
                  <a:pt x="4314" y="15919"/>
                  <a:pt x="4282" y="15919"/>
                </a:cubicBezTo>
                <a:cubicBezTo>
                  <a:pt x="4281" y="15919"/>
                  <a:pt x="4279" y="15919"/>
                  <a:pt x="4278" y="15919"/>
                </a:cubicBezTo>
                <a:cubicBezTo>
                  <a:pt x="4233" y="15920"/>
                  <a:pt x="4188" y="15921"/>
                  <a:pt x="4143" y="15921"/>
                </a:cubicBezTo>
                <a:lnTo>
                  <a:pt x="4110" y="15921"/>
                </a:lnTo>
                <a:cubicBezTo>
                  <a:pt x="3913" y="15919"/>
                  <a:pt x="3713" y="15903"/>
                  <a:pt x="3515" y="15871"/>
                </a:cubicBezTo>
                <a:cubicBezTo>
                  <a:pt x="3512" y="15870"/>
                  <a:pt x="3509" y="15870"/>
                  <a:pt x="3506" y="1587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29"/>
          <p:cNvSpPr/>
          <p:nvPr/>
        </p:nvSpPr>
        <p:spPr>
          <a:xfrm>
            <a:off x="-572725" y="2861528"/>
            <a:ext cx="2676986" cy="2789665"/>
          </a:xfrm>
          <a:custGeom>
            <a:avLst/>
            <a:gdLst/>
            <a:ahLst/>
            <a:cxnLst/>
            <a:rect l="l" t="t" r="r" b="b"/>
            <a:pathLst>
              <a:path w="16369" h="17058" extrusionOk="0">
                <a:moveTo>
                  <a:pt x="5829" y="1"/>
                </a:moveTo>
                <a:cubicBezTo>
                  <a:pt x="5334" y="1"/>
                  <a:pt x="4839" y="58"/>
                  <a:pt x="4360" y="159"/>
                </a:cubicBezTo>
                <a:cubicBezTo>
                  <a:pt x="4030" y="230"/>
                  <a:pt x="3295" y="699"/>
                  <a:pt x="3438" y="702"/>
                </a:cubicBezTo>
                <a:cubicBezTo>
                  <a:pt x="2321" y="1836"/>
                  <a:pt x="2234" y="3557"/>
                  <a:pt x="2129" y="5064"/>
                </a:cubicBezTo>
                <a:cubicBezTo>
                  <a:pt x="1990" y="7098"/>
                  <a:pt x="1660" y="9115"/>
                  <a:pt x="1127" y="11083"/>
                </a:cubicBezTo>
                <a:cubicBezTo>
                  <a:pt x="826" y="12197"/>
                  <a:pt x="460" y="13293"/>
                  <a:pt x="35" y="14365"/>
                </a:cubicBezTo>
                <a:cubicBezTo>
                  <a:pt x="0" y="14453"/>
                  <a:pt x="50" y="14547"/>
                  <a:pt x="144" y="14565"/>
                </a:cubicBezTo>
                <a:cubicBezTo>
                  <a:pt x="3129" y="15121"/>
                  <a:pt x="6113" y="15678"/>
                  <a:pt x="9098" y="16235"/>
                </a:cubicBezTo>
                <a:cubicBezTo>
                  <a:pt x="9845" y="16375"/>
                  <a:pt x="10591" y="16514"/>
                  <a:pt x="11337" y="16653"/>
                </a:cubicBezTo>
                <a:cubicBezTo>
                  <a:pt x="12039" y="16784"/>
                  <a:pt x="12743" y="16949"/>
                  <a:pt x="13454" y="17030"/>
                </a:cubicBezTo>
                <a:cubicBezTo>
                  <a:pt x="13604" y="17047"/>
                  <a:pt x="13756" y="17058"/>
                  <a:pt x="13907" y="17058"/>
                </a:cubicBezTo>
                <a:cubicBezTo>
                  <a:pt x="14359" y="17058"/>
                  <a:pt x="14804" y="16965"/>
                  <a:pt x="15183" y="16694"/>
                </a:cubicBezTo>
                <a:cubicBezTo>
                  <a:pt x="15632" y="16373"/>
                  <a:pt x="15926" y="15869"/>
                  <a:pt x="16060" y="15339"/>
                </a:cubicBezTo>
                <a:cubicBezTo>
                  <a:pt x="16369" y="14114"/>
                  <a:pt x="15800" y="12781"/>
                  <a:pt x="15182" y="11745"/>
                </a:cubicBezTo>
                <a:cubicBezTo>
                  <a:pt x="14547" y="10679"/>
                  <a:pt x="13684" y="9818"/>
                  <a:pt x="12681" y="9099"/>
                </a:cubicBezTo>
                <a:cubicBezTo>
                  <a:pt x="11757" y="8436"/>
                  <a:pt x="10725" y="7754"/>
                  <a:pt x="10485" y="6560"/>
                </a:cubicBezTo>
                <a:cubicBezTo>
                  <a:pt x="10242" y="5357"/>
                  <a:pt x="10635" y="4113"/>
                  <a:pt x="10285" y="2920"/>
                </a:cubicBezTo>
                <a:cubicBezTo>
                  <a:pt x="9973" y="1857"/>
                  <a:pt x="9136" y="1003"/>
                  <a:pt x="8160" y="515"/>
                </a:cubicBezTo>
                <a:cubicBezTo>
                  <a:pt x="7437" y="153"/>
                  <a:pt x="6634" y="1"/>
                  <a:pt x="5829"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29"/>
          <p:cNvSpPr/>
          <p:nvPr/>
        </p:nvSpPr>
        <p:spPr>
          <a:xfrm>
            <a:off x="6594726" y="4161014"/>
            <a:ext cx="3033994" cy="1250590"/>
          </a:xfrm>
          <a:custGeom>
            <a:avLst/>
            <a:gdLst/>
            <a:ahLst/>
            <a:cxnLst/>
            <a:rect l="l" t="t" r="r" b="b"/>
            <a:pathLst>
              <a:path w="18552" h="7647" extrusionOk="0">
                <a:moveTo>
                  <a:pt x="10153" y="0"/>
                </a:moveTo>
                <a:cubicBezTo>
                  <a:pt x="9767" y="0"/>
                  <a:pt x="9389" y="166"/>
                  <a:pt x="9054" y="416"/>
                </a:cubicBezTo>
                <a:cubicBezTo>
                  <a:pt x="8513" y="821"/>
                  <a:pt x="8082" y="1378"/>
                  <a:pt x="7579" y="1834"/>
                </a:cubicBezTo>
                <a:cubicBezTo>
                  <a:pt x="7060" y="2305"/>
                  <a:pt x="6487" y="2705"/>
                  <a:pt x="5872" y="2994"/>
                </a:cubicBezTo>
                <a:cubicBezTo>
                  <a:pt x="5271" y="3278"/>
                  <a:pt x="4630" y="3458"/>
                  <a:pt x="3977" y="3481"/>
                </a:cubicBezTo>
                <a:cubicBezTo>
                  <a:pt x="3929" y="3483"/>
                  <a:pt x="3881" y="3484"/>
                  <a:pt x="3834" y="3484"/>
                </a:cubicBezTo>
                <a:cubicBezTo>
                  <a:pt x="3559" y="3484"/>
                  <a:pt x="3285" y="3455"/>
                  <a:pt x="3015" y="3396"/>
                </a:cubicBezTo>
                <a:cubicBezTo>
                  <a:pt x="2664" y="3318"/>
                  <a:pt x="2330" y="3164"/>
                  <a:pt x="1977" y="3093"/>
                </a:cubicBezTo>
                <a:cubicBezTo>
                  <a:pt x="1875" y="3072"/>
                  <a:pt x="1772" y="3061"/>
                  <a:pt x="1671" y="3061"/>
                </a:cubicBezTo>
                <a:cubicBezTo>
                  <a:pt x="1440" y="3061"/>
                  <a:pt x="1217" y="3120"/>
                  <a:pt x="1014" y="3265"/>
                </a:cubicBezTo>
                <a:cubicBezTo>
                  <a:pt x="754" y="3450"/>
                  <a:pt x="551" y="3734"/>
                  <a:pt x="397" y="4032"/>
                </a:cubicBezTo>
                <a:cubicBezTo>
                  <a:pt x="125" y="4561"/>
                  <a:pt x="1" y="5210"/>
                  <a:pt x="74" y="5820"/>
                </a:cubicBezTo>
                <a:cubicBezTo>
                  <a:pt x="147" y="6440"/>
                  <a:pt x="426" y="7003"/>
                  <a:pt x="909" y="7319"/>
                </a:cubicBezTo>
                <a:cubicBezTo>
                  <a:pt x="1315" y="7583"/>
                  <a:pt x="1783" y="7647"/>
                  <a:pt x="2245" y="7647"/>
                </a:cubicBezTo>
                <a:cubicBezTo>
                  <a:pt x="2414" y="7647"/>
                  <a:pt x="2582" y="7638"/>
                  <a:pt x="2746" y="7628"/>
                </a:cubicBezTo>
                <a:cubicBezTo>
                  <a:pt x="4356" y="7524"/>
                  <a:pt x="5965" y="7405"/>
                  <a:pt x="7575" y="7294"/>
                </a:cubicBezTo>
                <a:cubicBezTo>
                  <a:pt x="9186" y="7184"/>
                  <a:pt x="10799" y="7072"/>
                  <a:pt x="12410" y="6961"/>
                </a:cubicBezTo>
                <a:cubicBezTo>
                  <a:pt x="14021" y="6849"/>
                  <a:pt x="15633" y="6738"/>
                  <a:pt x="17244" y="6628"/>
                </a:cubicBezTo>
                <a:cubicBezTo>
                  <a:pt x="17639" y="6600"/>
                  <a:pt x="18032" y="6573"/>
                  <a:pt x="18427" y="6545"/>
                </a:cubicBezTo>
                <a:cubicBezTo>
                  <a:pt x="18510" y="6540"/>
                  <a:pt x="18551" y="6442"/>
                  <a:pt x="18512" y="6361"/>
                </a:cubicBezTo>
                <a:cubicBezTo>
                  <a:pt x="18072" y="5436"/>
                  <a:pt x="17853" y="4395"/>
                  <a:pt x="17868" y="3350"/>
                </a:cubicBezTo>
                <a:lnTo>
                  <a:pt x="17868" y="3350"/>
                </a:lnTo>
                <a:cubicBezTo>
                  <a:pt x="17868" y="3350"/>
                  <a:pt x="17868" y="3350"/>
                  <a:pt x="17868" y="3350"/>
                </a:cubicBezTo>
                <a:cubicBezTo>
                  <a:pt x="17890" y="3350"/>
                  <a:pt x="17910" y="3113"/>
                  <a:pt x="17876" y="3104"/>
                </a:cubicBezTo>
                <a:cubicBezTo>
                  <a:pt x="17876" y="3094"/>
                  <a:pt x="17876" y="3084"/>
                  <a:pt x="17877" y="3074"/>
                </a:cubicBezTo>
                <a:cubicBezTo>
                  <a:pt x="17881" y="2998"/>
                  <a:pt x="17832" y="2961"/>
                  <a:pt x="17781" y="2961"/>
                </a:cubicBezTo>
                <a:cubicBezTo>
                  <a:pt x="17737" y="2961"/>
                  <a:pt x="17692" y="2987"/>
                  <a:pt x="17673" y="3037"/>
                </a:cubicBezTo>
                <a:cubicBezTo>
                  <a:pt x="17189" y="2853"/>
                  <a:pt x="16735" y="2520"/>
                  <a:pt x="16216" y="2520"/>
                </a:cubicBezTo>
                <a:cubicBezTo>
                  <a:pt x="16186" y="2520"/>
                  <a:pt x="16156" y="2521"/>
                  <a:pt x="16126" y="2523"/>
                </a:cubicBezTo>
                <a:cubicBezTo>
                  <a:pt x="15979" y="2534"/>
                  <a:pt x="15839" y="2570"/>
                  <a:pt x="15704" y="2620"/>
                </a:cubicBezTo>
                <a:lnTo>
                  <a:pt x="15674" y="2632"/>
                </a:lnTo>
                <a:cubicBezTo>
                  <a:pt x="15287" y="2786"/>
                  <a:pt x="14937" y="3066"/>
                  <a:pt x="14573" y="3274"/>
                </a:cubicBezTo>
                <a:cubicBezTo>
                  <a:pt x="14335" y="3409"/>
                  <a:pt x="14077" y="3514"/>
                  <a:pt x="13808" y="3514"/>
                </a:cubicBezTo>
                <a:cubicBezTo>
                  <a:pt x="13791" y="3514"/>
                  <a:pt x="13773" y="3514"/>
                  <a:pt x="13756" y="3513"/>
                </a:cubicBezTo>
                <a:cubicBezTo>
                  <a:pt x="13474" y="3499"/>
                  <a:pt x="13208" y="3356"/>
                  <a:pt x="12990" y="3156"/>
                </a:cubicBezTo>
                <a:cubicBezTo>
                  <a:pt x="12520" y="2727"/>
                  <a:pt x="12245" y="2115"/>
                  <a:pt x="11938" y="1541"/>
                </a:cubicBezTo>
                <a:cubicBezTo>
                  <a:pt x="11643" y="990"/>
                  <a:pt x="11280" y="403"/>
                  <a:pt x="10742" y="139"/>
                </a:cubicBezTo>
                <a:cubicBezTo>
                  <a:pt x="10546" y="43"/>
                  <a:pt x="10349" y="0"/>
                  <a:pt x="10153"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29"/>
          <p:cNvSpPr/>
          <p:nvPr/>
        </p:nvSpPr>
        <p:spPr>
          <a:xfrm>
            <a:off x="6027407" y="-371325"/>
            <a:ext cx="3627154" cy="2893677"/>
          </a:xfrm>
          <a:custGeom>
            <a:avLst/>
            <a:gdLst/>
            <a:ahLst/>
            <a:cxnLst/>
            <a:rect l="l" t="t" r="r" b="b"/>
            <a:pathLst>
              <a:path w="22179" h="17694" extrusionOk="0">
                <a:moveTo>
                  <a:pt x="6745" y="1"/>
                </a:moveTo>
                <a:cubicBezTo>
                  <a:pt x="5279" y="1"/>
                  <a:pt x="3909" y="579"/>
                  <a:pt x="2805" y="1417"/>
                </a:cubicBezTo>
                <a:cubicBezTo>
                  <a:pt x="1651" y="2293"/>
                  <a:pt x="713" y="3427"/>
                  <a:pt x="356" y="4720"/>
                </a:cubicBezTo>
                <a:cubicBezTo>
                  <a:pt x="1" y="6014"/>
                  <a:pt x="287" y="7472"/>
                  <a:pt x="1297" y="8473"/>
                </a:cubicBezTo>
                <a:cubicBezTo>
                  <a:pt x="2084" y="9254"/>
                  <a:pt x="3260" y="9736"/>
                  <a:pt x="3846" y="10640"/>
                </a:cubicBezTo>
                <a:cubicBezTo>
                  <a:pt x="4605" y="11813"/>
                  <a:pt x="4133" y="13292"/>
                  <a:pt x="4490" y="14600"/>
                </a:cubicBezTo>
                <a:cubicBezTo>
                  <a:pt x="4708" y="15396"/>
                  <a:pt x="5235" y="16113"/>
                  <a:pt x="5912" y="16684"/>
                </a:cubicBezTo>
                <a:cubicBezTo>
                  <a:pt x="6532" y="17205"/>
                  <a:pt x="7314" y="17622"/>
                  <a:pt x="8175" y="17685"/>
                </a:cubicBezTo>
                <a:cubicBezTo>
                  <a:pt x="8256" y="17691"/>
                  <a:pt x="8336" y="17694"/>
                  <a:pt x="8416" y="17694"/>
                </a:cubicBezTo>
                <a:cubicBezTo>
                  <a:pt x="10005" y="17694"/>
                  <a:pt x="11391" y="16578"/>
                  <a:pt x="12993" y="16395"/>
                </a:cubicBezTo>
                <a:cubicBezTo>
                  <a:pt x="13164" y="16375"/>
                  <a:pt x="13335" y="16367"/>
                  <a:pt x="13506" y="16367"/>
                </a:cubicBezTo>
                <a:cubicBezTo>
                  <a:pt x="14757" y="16367"/>
                  <a:pt x="16000" y="16827"/>
                  <a:pt x="17259" y="16827"/>
                </a:cubicBezTo>
                <a:cubicBezTo>
                  <a:pt x="17356" y="16827"/>
                  <a:pt x="17454" y="16824"/>
                  <a:pt x="17551" y="16818"/>
                </a:cubicBezTo>
                <a:cubicBezTo>
                  <a:pt x="19291" y="16711"/>
                  <a:pt x="20792" y="15567"/>
                  <a:pt x="21485" y="14180"/>
                </a:cubicBezTo>
                <a:cubicBezTo>
                  <a:pt x="22179" y="12793"/>
                  <a:pt x="22168" y="11210"/>
                  <a:pt x="21846" y="9725"/>
                </a:cubicBezTo>
                <a:cubicBezTo>
                  <a:pt x="21659" y="8862"/>
                  <a:pt x="21361" y="7995"/>
                  <a:pt x="20759" y="7289"/>
                </a:cubicBezTo>
                <a:cubicBezTo>
                  <a:pt x="19574" y="5897"/>
                  <a:pt x="17483" y="5388"/>
                  <a:pt x="15558" y="4931"/>
                </a:cubicBezTo>
                <a:cubicBezTo>
                  <a:pt x="13632" y="4475"/>
                  <a:pt x="11547" y="3872"/>
                  <a:pt x="10504" y="2396"/>
                </a:cubicBezTo>
                <a:cubicBezTo>
                  <a:pt x="9551" y="1047"/>
                  <a:pt x="9231" y="194"/>
                  <a:pt x="7220" y="21"/>
                </a:cubicBezTo>
                <a:cubicBezTo>
                  <a:pt x="7061" y="7"/>
                  <a:pt x="6902" y="1"/>
                  <a:pt x="6745"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29"/>
          <p:cNvSpPr txBox="1">
            <a:spLocks noGrp="1"/>
          </p:cNvSpPr>
          <p:nvPr>
            <p:ph type="title"/>
          </p:nvPr>
        </p:nvSpPr>
        <p:spPr>
          <a:xfrm>
            <a:off x="2085275" y="673465"/>
            <a:ext cx="49734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a:solidFill>
                  <a:schemeClr val="dk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grpSp>
        <p:nvGrpSpPr>
          <p:cNvPr id="738" name="Google Shape;738;p29"/>
          <p:cNvGrpSpPr/>
          <p:nvPr/>
        </p:nvGrpSpPr>
        <p:grpSpPr>
          <a:xfrm rot="1800041">
            <a:off x="8665997" y="4106761"/>
            <a:ext cx="221773" cy="200885"/>
            <a:chOff x="1640475" y="1197075"/>
            <a:chExt cx="55475" cy="50250"/>
          </a:xfrm>
        </p:grpSpPr>
        <p:sp>
          <p:nvSpPr>
            <p:cNvPr id="739" name="Google Shape;739;p2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2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2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2" name="Google Shape;742;p29"/>
          <p:cNvGrpSpPr/>
          <p:nvPr/>
        </p:nvGrpSpPr>
        <p:grpSpPr>
          <a:xfrm rot="-9900030">
            <a:off x="667534" y="4625752"/>
            <a:ext cx="215932" cy="195605"/>
            <a:chOff x="1640475" y="1197075"/>
            <a:chExt cx="55475" cy="50250"/>
          </a:xfrm>
        </p:grpSpPr>
        <p:sp>
          <p:nvSpPr>
            <p:cNvPr id="743" name="Google Shape;743;p2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2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2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6" name="Google Shape;746;p29"/>
          <p:cNvGrpSpPr/>
          <p:nvPr/>
        </p:nvGrpSpPr>
        <p:grpSpPr>
          <a:xfrm rot="-5400000">
            <a:off x="8514555" y="2548984"/>
            <a:ext cx="244822" cy="221773"/>
            <a:chOff x="1640475" y="1197075"/>
            <a:chExt cx="55475" cy="50250"/>
          </a:xfrm>
        </p:grpSpPr>
        <p:sp>
          <p:nvSpPr>
            <p:cNvPr id="747" name="Google Shape;747;p2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2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2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50" name="Google Shape;750;p29"/>
          <p:cNvSpPr/>
          <p:nvPr/>
        </p:nvSpPr>
        <p:spPr>
          <a:xfrm rot="912813">
            <a:off x="8372080" y="228912"/>
            <a:ext cx="529792" cy="12411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51" name="Google Shape;751;p29"/>
          <p:cNvGrpSpPr/>
          <p:nvPr/>
        </p:nvGrpSpPr>
        <p:grpSpPr>
          <a:xfrm rot="-5400000">
            <a:off x="313974" y="982572"/>
            <a:ext cx="221772" cy="200884"/>
            <a:chOff x="1640475" y="1197075"/>
            <a:chExt cx="55475" cy="50250"/>
          </a:xfrm>
        </p:grpSpPr>
        <p:sp>
          <p:nvSpPr>
            <p:cNvPr id="752" name="Google Shape;752;p2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2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2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55" name="Google Shape;755;p29"/>
          <p:cNvSpPr/>
          <p:nvPr/>
        </p:nvSpPr>
        <p:spPr>
          <a:xfrm>
            <a:off x="8536325" y="4434061"/>
            <a:ext cx="609613" cy="955159"/>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29"/>
          <p:cNvSpPr/>
          <p:nvPr/>
        </p:nvSpPr>
        <p:spPr>
          <a:xfrm rot="-650986">
            <a:off x="1480420" y="4695682"/>
            <a:ext cx="1027315" cy="240670"/>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Caption 1">
  <p:cSld name="CUSTOM_7">
    <p:spTree>
      <p:nvGrpSpPr>
        <p:cNvPr id="1" name="Shape 757"/>
        <p:cNvGrpSpPr/>
        <p:nvPr/>
      </p:nvGrpSpPr>
      <p:grpSpPr>
        <a:xfrm>
          <a:off x="0" y="0"/>
          <a:ext cx="0" cy="0"/>
          <a:chOff x="0" y="0"/>
          <a:chExt cx="0" cy="0"/>
        </a:xfrm>
      </p:grpSpPr>
      <p:sp>
        <p:nvSpPr>
          <p:cNvPr id="758" name="Google Shape;758;p30"/>
          <p:cNvSpPr txBox="1">
            <a:spLocks noGrp="1"/>
          </p:cNvSpPr>
          <p:nvPr>
            <p:ph type="title"/>
          </p:nvPr>
        </p:nvSpPr>
        <p:spPr>
          <a:xfrm>
            <a:off x="821675" y="759553"/>
            <a:ext cx="2881200" cy="7239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and two columns 1">
  <p:cSld name="CUSTOM_10">
    <p:spTree>
      <p:nvGrpSpPr>
        <p:cNvPr id="1" name="Shape 759"/>
        <p:cNvGrpSpPr/>
        <p:nvPr/>
      </p:nvGrpSpPr>
      <p:grpSpPr>
        <a:xfrm>
          <a:off x="0" y="0"/>
          <a:ext cx="0" cy="0"/>
          <a:chOff x="0" y="0"/>
          <a:chExt cx="0" cy="0"/>
        </a:xfrm>
      </p:grpSpPr>
      <p:sp>
        <p:nvSpPr>
          <p:cNvPr id="760" name="Google Shape;760;p31"/>
          <p:cNvSpPr txBox="1">
            <a:spLocks noGrp="1"/>
          </p:cNvSpPr>
          <p:nvPr>
            <p:ph type="title"/>
          </p:nvPr>
        </p:nvSpPr>
        <p:spPr>
          <a:xfrm>
            <a:off x="3453650" y="758950"/>
            <a:ext cx="2236500" cy="4599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761" name="Google Shape;761;p31"/>
          <p:cNvSpPr txBox="1">
            <a:spLocks noGrp="1"/>
          </p:cNvSpPr>
          <p:nvPr>
            <p:ph type="title" idx="2"/>
          </p:nvPr>
        </p:nvSpPr>
        <p:spPr>
          <a:xfrm>
            <a:off x="5158538" y="2685326"/>
            <a:ext cx="2986800" cy="30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762" name="Google Shape;762;p31"/>
          <p:cNvSpPr txBox="1">
            <a:spLocks noGrp="1"/>
          </p:cNvSpPr>
          <p:nvPr>
            <p:ph type="subTitle" idx="1"/>
          </p:nvPr>
        </p:nvSpPr>
        <p:spPr>
          <a:xfrm>
            <a:off x="5146688" y="3128200"/>
            <a:ext cx="3010500" cy="11514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763" name="Google Shape;763;p31"/>
          <p:cNvSpPr txBox="1">
            <a:spLocks noGrp="1"/>
          </p:cNvSpPr>
          <p:nvPr>
            <p:ph type="title" idx="3"/>
          </p:nvPr>
        </p:nvSpPr>
        <p:spPr>
          <a:xfrm>
            <a:off x="998649" y="2685326"/>
            <a:ext cx="2986800" cy="30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764" name="Google Shape;764;p31"/>
          <p:cNvSpPr txBox="1">
            <a:spLocks noGrp="1"/>
          </p:cNvSpPr>
          <p:nvPr>
            <p:ph type="subTitle" idx="4"/>
          </p:nvPr>
        </p:nvSpPr>
        <p:spPr>
          <a:xfrm>
            <a:off x="986799" y="3128200"/>
            <a:ext cx="3010500" cy="11514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765" name="Google Shape;765;p31"/>
          <p:cNvSpPr txBox="1">
            <a:spLocks noGrp="1"/>
          </p:cNvSpPr>
          <p:nvPr>
            <p:ph type="title" idx="5" hasCustomPrompt="1"/>
          </p:nvPr>
        </p:nvSpPr>
        <p:spPr>
          <a:xfrm>
            <a:off x="1604199" y="1705438"/>
            <a:ext cx="1775700" cy="838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34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766" name="Google Shape;766;p31"/>
          <p:cNvSpPr txBox="1">
            <a:spLocks noGrp="1"/>
          </p:cNvSpPr>
          <p:nvPr>
            <p:ph type="title" idx="6" hasCustomPrompt="1"/>
          </p:nvPr>
        </p:nvSpPr>
        <p:spPr>
          <a:xfrm>
            <a:off x="5764088" y="1705438"/>
            <a:ext cx="1775700" cy="838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34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767" name="Google Shape;767;p31"/>
          <p:cNvSpPr/>
          <p:nvPr/>
        </p:nvSpPr>
        <p:spPr>
          <a:xfrm rot="8931853">
            <a:off x="-473415" y="3388543"/>
            <a:ext cx="1985634" cy="2326871"/>
          </a:xfrm>
          <a:custGeom>
            <a:avLst/>
            <a:gdLst/>
            <a:ahLst/>
            <a:cxnLst/>
            <a:rect l="l" t="t" r="r" b="b"/>
            <a:pathLst>
              <a:path w="13007" h="13045" extrusionOk="0">
                <a:moveTo>
                  <a:pt x="12515" y="1"/>
                </a:moveTo>
                <a:cubicBezTo>
                  <a:pt x="12505" y="1"/>
                  <a:pt x="12495" y="2"/>
                  <a:pt x="12485" y="4"/>
                </a:cubicBezTo>
                <a:cubicBezTo>
                  <a:pt x="11568" y="214"/>
                  <a:pt x="10641" y="375"/>
                  <a:pt x="9706" y="481"/>
                </a:cubicBezTo>
                <a:cubicBezTo>
                  <a:pt x="8769" y="587"/>
                  <a:pt x="7827" y="639"/>
                  <a:pt x="6885" y="639"/>
                </a:cubicBezTo>
                <a:cubicBezTo>
                  <a:pt x="6168" y="639"/>
                  <a:pt x="5450" y="609"/>
                  <a:pt x="4735" y="550"/>
                </a:cubicBezTo>
                <a:cubicBezTo>
                  <a:pt x="4277" y="512"/>
                  <a:pt x="3796" y="469"/>
                  <a:pt x="3318" y="469"/>
                </a:cubicBezTo>
                <a:cubicBezTo>
                  <a:pt x="2513" y="469"/>
                  <a:pt x="1717" y="591"/>
                  <a:pt x="1058" y="1068"/>
                </a:cubicBezTo>
                <a:cubicBezTo>
                  <a:pt x="1059" y="1057"/>
                  <a:pt x="1057" y="1052"/>
                  <a:pt x="1050" y="1052"/>
                </a:cubicBezTo>
                <a:cubicBezTo>
                  <a:pt x="989" y="1052"/>
                  <a:pt x="597" y="1511"/>
                  <a:pt x="509" y="1745"/>
                </a:cubicBezTo>
                <a:cubicBezTo>
                  <a:pt x="139" y="2725"/>
                  <a:pt x="1" y="3837"/>
                  <a:pt x="329" y="4850"/>
                </a:cubicBezTo>
                <a:cubicBezTo>
                  <a:pt x="602" y="5696"/>
                  <a:pt x="1186" y="6475"/>
                  <a:pt x="2005" y="6858"/>
                </a:cubicBezTo>
                <a:cubicBezTo>
                  <a:pt x="2923" y="7286"/>
                  <a:pt x="3974" y="7122"/>
                  <a:pt x="4914" y="7465"/>
                </a:cubicBezTo>
                <a:cubicBezTo>
                  <a:pt x="5846" y="7805"/>
                  <a:pt x="6269" y="8720"/>
                  <a:pt x="6690" y="9546"/>
                </a:cubicBezTo>
                <a:cubicBezTo>
                  <a:pt x="7147" y="10442"/>
                  <a:pt x="7734" y="11244"/>
                  <a:pt x="8514" y="11886"/>
                </a:cubicBezTo>
                <a:cubicBezTo>
                  <a:pt x="9220" y="12466"/>
                  <a:pt x="10135" y="13045"/>
                  <a:pt x="11084" y="13045"/>
                </a:cubicBezTo>
                <a:cubicBezTo>
                  <a:pt x="11157" y="13045"/>
                  <a:pt x="11229" y="13041"/>
                  <a:pt x="11303" y="13034"/>
                </a:cubicBezTo>
                <a:cubicBezTo>
                  <a:pt x="11746" y="12991"/>
                  <a:pt x="12188" y="12817"/>
                  <a:pt x="12502" y="12494"/>
                </a:cubicBezTo>
                <a:cubicBezTo>
                  <a:pt x="12856" y="12131"/>
                  <a:pt x="12967" y="11633"/>
                  <a:pt x="12985" y="11143"/>
                </a:cubicBezTo>
                <a:cubicBezTo>
                  <a:pt x="13006" y="10560"/>
                  <a:pt x="12960" y="9972"/>
                  <a:pt x="12940" y="9391"/>
                </a:cubicBezTo>
                <a:cubicBezTo>
                  <a:pt x="12920" y="8773"/>
                  <a:pt x="12900" y="8155"/>
                  <a:pt x="12879" y="7536"/>
                </a:cubicBezTo>
                <a:lnTo>
                  <a:pt x="12632" y="116"/>
                </a:lnTo>
                <a:cubicBezTo>
                  <a:pt x="12630" y="48"/>
                  <a:pt x="12578" y="1"/>
                  <a:pt x="12515"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31"/>
          <p:cNvSpPr/>
          <p:nvPr/>
        </p:nvSpPr>
        <p:spPr>
          <a:xfrm flipH="1">
            <a:off x="5767795" y="3381513"/>
            <a:ext cx="3634529" cy="1998485"/>
          </a:xfrm>
          <a:custGeom>
            <a:avLst/>
            <a:gdLst/>
            <a:ahLst/>
            <a:cxnLst/>
            <a:rect l="l" t="t" r="r" b="b"/>
            <a:pathLst>
              <a:path w="23808" h="11204" extrusionOk="0">
                <a:moveTo>
                  <a:pt x="1601" y="1"/>
                </a:moveTo>
                <a:cubicBezTo>
                  <a:pt x="1055" y="1"/>
                  <a:pt x="506" y="115"/>
                  <a:pt x="0" y="332"/>
                </a:cubicBezTo>
                <a:lnTo>
                  <a:pt x="0" y="11204"/>
                </a:lnTo>
                <a:lnTo>
                  <a:pt x="23808" y="11204"/>
                </a:lnTo>
                <a:cubicBezTo>
                  <a:pt x="23725" y="11045"/>
                  <a:pt x="23628" y="10895"/>
                  <a:pt x="23519" y="10757"/>
                </a:cubicBezTo>
                <a:cubicBezTo>
                  <a:pt x="23017" y="10126"/>
                  <a:pt x="22249" y="9748"/>
                  <a:pt x="21476" y="9748"/>
                </a:cubicBezTo>
                <a:cubicBezTo>
                  <a:pt x="21442" y="9748"/>
                  <a:pt x="21408" y="9749"/>
                  <a:pt x="21374" y="9751"/>
                </a:cubicBezTo>
                <a:cubicBezTo>
                  <a:pt x="20787" y="9776"/>
                  <a:pt x="20207" y="10007"/>
                  <a:pt x="19629" y="10007"/>
                </a:cubicBezTo>
                <a:cubicBezTo>
                  <a:pt x="19512" y="10007"/>
                  <a:pt x="19395" y="9998"/>
                  <a:pt x="19278" y="9975"/>
                </a:cubicBezTo>
                <a:cubicBezTo>
                  <a:pt x="19140" y="9948"/>
                  <a:pt x="19009" y="9906"/>
                  <a:pt x="18886" y="9850"/>
                </a:cubicBezTo>
                <a:cubicBezTo>
                  <a:pt x="18859" y="9838"/>
                  <a:pt x="18832" y="9826"/>
                  <a:pt x="18806" y="9811"/>
                </a:cubicBezTo>
                <a:cubicBezTo>
                  <a:pt x="17861" y="9333"/>
                  <a:pt x="17298" y="8089"/>
                  <a:pt x="16410" y="7398"/>
                </a:cubicBezTo>
                <a:cubicBezTo>
                  <a:pt x="15787" y="6913"/>
                  <a:pt x="15050" y="6730"/>
                  <a:pt x="14282" y="6730"/>
                </a:cubicBezTo>
                <a:cubicBezTo>
                  <a:pt x="13407" y="6730"/>
                  <a:pt x="12492" y="6967"/>
                  <a:pt x="11660" y="7265"/>
                </a:cubicBezTo>
                <a:cubicBezTo>
                  <a:pt x="10916" y="7531"/>
                  <a:pt x="10145" y="7839"/>
                  <a:pt x="9375" y="7839"/>
                </a:cubicBezTo>
                <a:cubicBezTo>
                  <a:pt x="9193" y="7839"/>
                  <a:pt x="9011" y="7822"/>
                  <a:pt x="8830" y="7783"/>
                </a:cubicBezTo>
                <a:cubicBezTo>
                  <a:pt x="7417" y="7481"/>
                  <a:pt x="6534" y="5988"/>
                  <a:pt x="5961" y="4572"/>
                </a:cubicBezTo>
                <a:cubicBezTo>
                  <a:pt x="5388" y="3156"/>
                  <a:pt x="4892" y="1585"/>
                  <a:pt x="3719" y="690"/>
                </a:cubicBezTo>
                <a:cubicBezTo>
                  <a:pt x="3105" y="220"/>
                  <a:pt x="2357" y="1"/>
                  <a:pt x="1601"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31"/>
          <p:cNvSpPr/>
          <p:nvPr/>
        </p:nvSpPr>
        <p:spPr>
          <a:xfrm>
            <a:off x="-486750" y="-470462"/>
            <a:ext cx="3133499" cy="2020960"/>
          </a:xfrm>
          <a:custGeom>
            <a:avLst/>
            <a:gdLst/>
            <a:ahLst/>
            <a:cxnLst/>
            <a:rect l="l" t="t" r="r" b="b"/>
            <a:pathLst>
              <a:path w="20526" h="11330" extrusionOk="0">
                <a:moveTo>
                  <a:pt x="12939" y="1"/>
                </a:moveTo>
                <a:cubicBezTo>
                  <a:pt x="11999" y="1"/>
                  <a:pt x="11086" y="167"/>
                  <a:pt x="10169" y="370"/>
                </a:cubicBezTo>
                <a:cubicBezTo>
                  <a:pt x="9691" y="476"/>
                  <a:pt x="9213" y="584"/>
                  <a:pt x="8731" y="667"/>
                </a:cubicBezTo>
                <a:cubicBezTo>
                  <a:pt x="8234" y="750"/>
                  <a:pt x="7732" y="802"/>
                  <a:pt x="7229" y="839"/>
                </a:cubicBezTo>
                <a:cubicBezTo>
                  <a:pt x="6231" y="913"/>
                  <a:pt x="5230" y="935"/>
                  <a:pt x="4235" y="1052"/>
                </a:cubicBezTo>
                <a:cubicBezTo>
                  <a:pt x="3806" y="1102"/>
                  <a:pt x="3380" y="1184"/>
                  <a:pt x="2951" y="1235"/>
                </a:cubicBezTo>
                <a:cubicBezTo>
                  <a:pt x="2746" y="1260"/>
                  <a:pt x="2537" y="1279"/>
                  <a:pt x="2328" y="1279"/>
                </a:cubicBezTo>
                <a:cubicBezTo>
                  <a:pt x="2138" y="1279"/>
                  <a:pt x="1948" y="1263"/>
                  <a:pt x="1762" y="1222"/>
                </a:cubicBezTo>
                <a:cubicBezTo>
                  <a:pt x="1578" y="1180"/>
                  <a:pt x="1402" y="1113"/>
                  <a:pt x="1242" y="1012"/>
                </a:cubicBezTo>
                <a:cubicBezTo>
                  <a:pt x="1161" y="960"/>
                  <a:pt x="1089" y="870"/>
                  <a:pt x="988" y="868"/>
                </a:cubicBezTo>
                <a:cubicBezTo>
                  <a:pt x="985" y="868"/>
                  <a:pt x="983" y="868"/>
                  <a:pt x="981" y="868"/>
                </a:cubicBezTo>
                <a:cubicBezTo>
                  <a:pt x="897" y="868"/>
                  <a:pt x="810" y="887"/>
                  <a:pt x="732" y="917"/>
                </a:cubicBezTo>
                <a:cubicBezTo>
                  <a:pt x="360" y="1060"/>
                  <a:pt x="147" y="1435"/>
                  <a:pt x="79" y="1816"/>
                </a:cubicBezTo>
                <a:cubicBezTo>
                  <a:pt x="38" y="2046"/>
                  <a:pt x="37" y="2279"/>
                  <a:pt x="38" y="2512"/>
                </a:cubicBezTo>
                <a:cubicBezTo>
                  <a:pt x="38" y="2767"/>
                  <a:pt x="39" y="3024"/>
                  <a:pt x="40" y="3279"/>
                </a:cubicBezTo>
                <a:cubicBezTo>
                  <a:pt x="42" y="3797"/>
                  <a:pt x="44" y="4315"/>
                  <a:pt x="46" y="4833"/>
                </a:cubicBezTo>
                <a:cubicBezTo>
                  <a:pt x="50" y="5817"/>
                  <a:pt x="54" y="6803"/>
                  <a:pt x="57" y="7787"/>
                </a:cubicBezTo>
                <a:cubicBezTo>
                  <a:pt x="55" y="7786"/>
                  <a:pt x="54" y="7785"/>
                  <a:pt x="52" y="7785"/>
                </a:cubicBezTo>
                <a:cubicBezTo>
                  <a:pt x="0" y="7785"/>
                  <a:pt x="101" y="8649"/>
                  <a:pt x="628" y="8724"/>
                </a:cubicBezTo>
                <a:cubicBezTo>
                  <a:pt x="1441" y="8840"/>
                  <a:pt x="1514" y="10145"/>
                  <a:pt x="2146" y="10693"/>
                </a:cubicBezTo>
                <a:cubicBezTo>
                  <a:pt x="2452" y="10957"/>
                  <a:pt x="2805" y="11167"/>
                  <a:pt x="3199" y="11261"/>
                </a:cubicBezTo>
                <a:cubicBezTo>
                  <a:pt x="3402" y="11310"/>
                  <a:pt x="3609" y="11330"/>
                  <a:pt x="3816" y="11330"/>
                </a:cubicBezTo>
                <a:cubicBezTo>
                  <a:pt x="4077" y="11330"/>
                  <a:pt x="4340" y="11298"/>
                  <a:pt x="4597" y="11251"/>
                </a:cubicBezTo>
                <a:cubicBezTo>
                  <a:pt x="5367" y="11113"/>
                  <a:pt x="6207" y="10865"/>
                  <a:pt x="6645" y="10152"/>
                </a:cubicBezTo>
                <a:cubicBezTo>
                  <a:pt x="6859" y="9801"/>
                  <a:pt x="6970" y="9395"/>
                  <a:pt x="7203" y="9055"/>
                </a:cubicBezTo>
                <a:cubicBezTo>
                  <a:pt x="7421" y="8736"/>
                  <a:pt x="7758" y="8532"/>
                  <a:pt x="8120" y="8419"/>
                </a:cubicBezTo>
                <a:cubicBezTo>
                  <a:pt x="8559" y="8282"/>
                  <a:pt x="9011" y="8265"/>
                  <a:pt x="9465" y="8265"/>
                </a:cubicBezTo>
                <a:cubicBezTo>
                  <a:pt x="9615" y="8265"/>
                  <a:pt x="9765" y="8267"/>
                  <a:pt x="9915" y="8267"/>
                </a:cubicBezTo>
                <a:cubicBezTo>
                  <a:pt x="10115" y="8267"/>
                  <a:pt x="10316" y="8264"/>
                  <a:pt x="10515" y="8248"/>
                </a:cubicBezTo>
                <a:cubicBezTo>
                  <a:pt x="10927" y="8216"/>
                  <a:pt x="11342" y="8132"/>
                  <a:pt x="11707" y="7927"/>
                </a:cubicBezTo>
                <a:cubicBezTo>
                  <a:pt x="12074" y="7718"/>
                  <a:pt x="12352" y="7394"/>
                  <a:pt x="12600" y="7055"/>
                </a:cubicBezTo>
                <a:cubicBezTo>
                  <a:pt x="13089" y="6385"/>
                  <a:pt x="13543" y="5673"/>
                  <a:pt x="14244" y="5207"/>
                </a:cubicBezTo>
                <a:cubicBezTo>
                  <a:pt x="14594" y="4972"/>
                  <a:pt x="14986" y="4825"/>
                  <a:pt x="15405" y="4792"/>
                </a:cubicBezTo>
                <a:cubicBezTo>
                  <a:pt x="15494" y="4785"/>
                  <a:pt x="15582" y="4782"/>
                  <a:pt x="15670" y="4782"/>
                </a:cubicBezTo>
                <a:cubicBezTo>
                  <a:pt x="16070" y="4782"/>
                  <a:pt x="16469" y="4843"/>
                  <a:pt x="16866" y="4877"/>
                </a:cubicBezTo>
                <a:cubicBezTo>
                  <a:pt x="17302" y="4915"/>
                  <a:pt x="17740" y="4933"/>
                  <a:pt x="18178" y="4933"/>
                </a:cubicBezTo>
                <a:cubicBezTo>
                  <a:pt x="18243" y="4933"/>
                  <a:pt x="18309" y="4933"/>
                  <a:pt x="18374" y="4932"/>
                </a:cubicBezTo>
                <a:cubicBezTo>
                  <a:pt x="18585" y="4929"/>
                  <a:pt x="18814" y="4941"/>
                  <a:pt x="19012" y="4857"/>
                </a:cubicBezTo>
                <a:cubicBezTo>
                  <a:pt x="19193" y="4780"/>
                  <a:pt x="19305" y="4623"/>
                  <a:pt x="19390" y="4450"/>
                </a:cubicBezTo>
                <a:cubicBezTo>
                  <a:pt x="19618" y="3989"/>
                  <a:pt x="19825" y="3515"/>
                  <a:pt x="20041" y="3049"/>
                </a:cubicBezTo>
                <a:cubicBezTo>
                  <a:pt x="20147" y="2821"/>
                  <a:pt x="20256" y="2595"/>
                  <a:pt x="20357" y="2365"/>
                </a:cubicBezTo>
                <a:cubicBezTo>
                  <a:pt x="20444" y="2165"/>
                  <a:pt x="20525" y="1951"/>
                  <a:pt x="20518" y="1728"/>
                </a:cubicBezTo>
                <a:cubicBezTo>
                  <a:pt x="20505" y="1297"/>
                  <a:pt x="20161" y="1008"/>
                  <a:pt x="19822" y="810"/>
                </a:cubicBezTo>
                <a:cubicBezTo>
                  <a:pt x="19463" y="601"/>
                  <a:pt x="19065" y="469"/>
                  <a:pt x="18660" y="392"/>
                </a:cubicBezTo>
                <a:cubicBezTo>
                  <a:pt x="17815" y="229"/>
                  <a:pt x="16950" y="272"/>
                  <a:pt x="16095" y="224"/>
                </a:cubicBezTo>
                <a:cubicBezTo>
                  <a:pt x="15084" y="168"/>
                  <a:pt x="14079" y="19"/>
                  <a:pt x="13065" y="2"/>
                </a:cubicBezTo>
                <a:cubicBezTo>
                  <a:pt x="13023" y="1"/>
                  <a:pt x="12981" y="1"/>
                  <a:pt x="12939"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31"/>
          <p:cNvSpPr/>
          <p:nvPr/>
        </p:nvSpPr>
        <p:spPr>
          <a:xfrm rot="-10062774" flipH="1">
            <a:off x="6713799" y="-294661"/>
            <a:ext cx="3721225" cy="1536326"/>
          </a:xfrm>
          <a:custGeom>
            <a:avLst/>
            <a:gdLst/>
            <a:ahLst/>
            <a:cxnLst/>
            <a:rect l="l" t="t" r="r" b="b"/>
            <a:pathLst>
              <a:path w="24376" h="8613" extrusionOk="0">
                <a:moveTo>
                  <a:pt x="12572" y="1"/>
                </a:moveTo>
                <a:cubicBezTo>
                  <a:pt x="11930" y="1"/>
                  <a:pt x="11305" y="137"/>
                  <a:pt x="10778" y="460"/>
                </a:cubicBezTo>
                <a:cubicBezTo>
                  <a:pt x="10193" y="818"/>
                  <a:pt x="9818" y="1341"/>
                  <a:pt x="9503" y="1852"/>
                </a:cubicBezTo>
                <a:cubicBezTo>
                  <a:pt x="9167" y="2398"/>
                  <a:pt x="8889" y="2969"/>
                  <a:pt x="8475" y="3485"/>
                </a:cubicBezTo>
                <a:cubicBezTo>
                  <a:pt x="8044" y="4023"/>
                  <a:pt x="7451" y="4445"/>
                  <a:pt x="6633" y="4599"/>
                </a:cubicBezTo>
                <a:cubicBezTo>
                  <a:pt x="6259" y="4669"/>
                  <a:pt x="5879" y="4690"/>
                  <a:pt x="5496" y="4690"/>
                </a:cubicBezTo>
                <a:cubicBezTo>
                  <a:pt x="4945" y="4690"/>
                  <a:pt x="4388" y="4646"/>
                  <a:pt x="3837" y="4646"/>
                </a:cubicBezTo>
                <a:cubicBezTo>
                  <a:pt x="3701" y="4646"/>
                  <a:pt x="3564" y="4649"/>
                  <a:pt x="3429" y="4656"/>
                </a:cubicBezTo>
                <a:cubicBezTo>
                  <a:pt x="2927" y="4680"/>
                  <a:pt x="2424" y="4755"/>
                  <a:pt x="1974" y="4934"/>
                </a:cubicBezTo>
                <a:cubicBezTo>
                  <a:pt x="1568" y="5095"/>
                  <a:pt x="1218" y="5332"/>
                  <a:pt x="943" y="5611"/>
                </a:cubicBezTo>
                <a:cubicBezTo>
                  <a:pt x="425" y="6133"/>
                  <a:pt x="179" y="6806"/>
                  <a:pt x="311" y="7456"/>
                </a:cubicBezTo>
                <a:cubicBezTo>
                  <a:pt x="309" y="7456"/>
                  <a:pt x="307" y="7456"/>
                  <a:pt x="305" y="7456"/>
                </a:cubicBezTo>
                <a:cubicBezTo>
                  <a:pt x="282" y="7456"/>
                  <a:pt x="258" y="7461"/>
                  <a:pt x="234" y="7475"/>
                </a:cubicBezTo>
                <a:cubicBezTo>
                  <a:pt x="83" y="7556"/>
                  <a:pt x="1" y="7677"/>
                  <a:pt x="4" y="7821"/>
                </a:cubicBezTo>
                <a:cubicBezTo>
                  <a:pt x="12" y="8172"/>
                  <a:pt x="404" y="8373"/>
                  <a:pt x="826" y="8396"/>
                </a:cubicBezTo>
                <a:cubicBezTo>
                  <a:pt x="860" y="8398"/>
                  <a:pt x="894" y="8399"/>
                  <a:pt x="929" y="8399"/>
                </a:cubicBezTo>
                <a:cubicBezTo>
                  <a:pt x="1162" y="8399"/>
                  <a:pt x="1397" y="8361"/>
                  <a:pt x="1626" y="8334"/>
                </a:cubicBezTo>
                <a:cubicBezTo>
                  <a:pt x="1931" y="8297"/>
                  <a:pt x="2238" y="8262"/>
                  <a:pt x="2544" y="8230"/>
                </a:cubicBezTo>
                <a:cubicBezTo>
                  <a:pt x="3747" y="8107"/>
                  <a:pt x="4958" y="8023"/>
                  <a:pt x="6170" y="7965"/>
                </a:cubicBezTo>
                <a:cubicBezTo>
                  <a:pt x="8591" y="7850"/>
                  <a:pt x="11019" y="7838"/>
                  <a:pt x="13445" y="7824"/>
                </a:cubicBezTo>
                <a:cubicBezTo>
                  <a:pt x="13813" y="7822"/>
                  <a:pt x="14182" y="7820"/>
                  <a:pt x="14552" y="7820"/>
                </a:cubicBezTo>
                <a:cubicBezTo>
                  <a:pt x="16507" y="7820"/>
                  <a:pt x="18472" y="7870"/>
                  <a:pt x="20390" y="8174"/>
                </a:cubicBezTo>
                <a:cubicBezTo>
                  <a:pt x="20952" y="8264"/>
                  <a:pt x="21511" y="8375"/>
                  <a:pt x="22057" y="8512"/>
                </a:cubicBezTo>
                <a:cubicBezTo>
                  <a:pt x="22240" y="8558"/>
                  <a:pt x="22430" y="8612"/>
                  <a:pt x="22625" y="8612"/>
                </a:cubicBezTo>
                <a:cubicBezTo>
                  <a:pt x="22665" y="8612"/>
                  <a:pt x="22706" y="8610"/>
                  <a:pt x="22747" y="8605"/>
                </a:cubicBezTo>
                <a:cubicBezTo>
                  <a:pt x="22986" y="8575"/>
                  <a:pt x="23126" y="8437"/>
                  <a:pt x="23188" y="8265"/>
                </a:cubicBezTo>
                <a:cubicBezTo>
                  <a:pt x="23342" y="7840"/>
                  <a:pt x="23440" y="7396"/>
                  <a:pt x="23556" y="6963"/>
                </a:cubicBezTo>
                <a:cubicBezTo>
                  <a:pt x="23675" y="6520"/>
                  <a:pt x="23785" y="6077"/>
                  <a:pt x="23879" y="5631"/>
                </a:cubicBezTo>
                <a:cubicBezTo>
                  <a:pt x="24251" y="3879"/>
                  <a:pt x="24375" y="2063"/>
                  <a:pt x="23717" y="343"/>
                </a:cubicBezTo>
                <a:cubicBezTo>
                  <a:pt x="23697" y="293"/>
                  <a:pt x="23642" y="267"/>
                  <a:pt x="23586" y="267"/>
                </a:cubicBezTo>
                <a:cubicBezTo>
                  <a:pt x="23541" y="267"/>
                  <a:pt x="23495" y="284"/>
                  <a:pt x="23467" y="317"/>
                </a:cubicBezTo>
                <a:cubicBezTo>
                  <a:pt x="23327" y="480"/>
                  <a:pt x="23169" y="631"/>
                  <a:pt x="22991" y="769"/>
                </a:cubicBezTo>
                <a:cubicBezTo>
                  <a:pt x="22274" y="1328"/>
                  <a:pt x="21289" y="1670"/>
                  <a:pt x="20281" y="1764"/>
                </a:cubicBezTo>
                <a:cubicBezTo>
                  <a:pt x="20062" y="1784"/>
                  <a:pt x="19841" y="1794"/>
                  <a:pt x="19620" y="1794"/>
                </a:cubicBezTo>
                <a:cubicBezTo>
                  <a:pt x="18644" y="1794"/>
                  <a:pt x="17671" y="1601"/>
                  <a:pt x="16789" y="1286"/>
                </a:cubicBezTo>
                <a:cubicBezTo>
                  <a:pt x="15722" y="905"/>
                  <a:pt x="14754" y="349"/>
                  <a:pt x="13607" y="110"/>
                </a:cubicBezTo>
                <a:cubicBezTo>
                  <a:pt x="13266" y="40"/>
                  <a:pt x="12917" y="1"/>
                  <a:pt x="12572" y="1"/>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71" name="Google Shape;771;p31"/>
          <p:cNvGrpSpPr/>
          <p:nvPr/>
        </p:nvGrpSpPr>
        <p:grpSpPr>
          <a:xfrm rot="6282408" flipH="1">
            <a:off x="7303607" y="583551"/>
            <a:ext cx="221771" cy="200883"/>
            <a:chOff x="1640475" y="1197075"/>
            <a:chExt cx="55475" cy="50250"/>
          </a:xfrm>
        </p:grpSpPr>
        <p:sp>
          <p:nvSpPr>
            <p:cNvPr id="772" name="Google Shape;772;p31"/>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31"/>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31"/>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5" name="Google Shape;775;p31"/>
          <p:cNvGrpSpPr/>
          <p:nvPr/>
        </p:nvGrpSpPr>
        <p:grpSpPr>
          <a:xfrm rot="1058897" flipH="1">
            <a:off x="2144106" y="4766550"/>
            <a:ext cx="215936" cy="195603"/>
            <a:chOff x="1640475" y="1197075"/>
            <a:chExt cx="55475" cy="50250"/>
          </a:xfrm>
        </p:grpSpPr>
        <p:sp>
          <p:nvSpPr>
            <p:cNvPr id="776" name="Google Shape;776;p31"/>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31"/>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31"/>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79" name="Google Shape;779;p31"/>
          <p:cNvSpPr/>
          <p:nvPr/>
        </p:nvSpPr>
        <p:spPr>
          <a:xfrm rot="8431516" flipH="1">
            <a:off x="4727883" y="4802296"/>
            <a:ext cx="529784" cy="12411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80" name="Google Shape;780;p31"/>
          <p:cNvGrpSpPr/>
          <p:nvPr/>
        </p:nvGrpSpPr>
        <p:grpSpPr>
          <a:xfrm rot="-900000" flipH="1">
            <a:off x="1033440" y="1356661"/>
            <a:ext cx="347165" cy="314462"/>
            <a:chOff x="1640475" y="1197075"/>
            <a:chExt cx="55475" cy="50250"/>
          </a:xfrm>
        </p:grpSpPr>
        <p:sp>
          <p:nvSpPr>
            <p:cNvPr id="781" name="Google Shape;781;p31"/>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31"/>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31"/>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4" name="Google Shape;784;p31"/>
          <p:cNvGrpSpPr/>
          <p:nvPr/>
        </p:nvGrpSpPr>
        <p:grpSpPr>
          <a:xfrm rot="-899970" flipH="1">
            <a:off x="8699534" y="3067391"/>
            <a:ext cx="215932" cy="195605"/>
            <a:chOff x="1640475" y="1197075"/>
            <a:chExt cx="55475" cy="50250"/>
          </a:xfrm>
        </p:grpSpPr>
        <p:sp>
          <p:nvSpPr>
            <p:cNvPr id="785" name="Google Shape;785;p31"/>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 name="Google Shape;786;p31"/>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31"/>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88" name="Google Shape;788;p31"/>
          <p:cNvSpPr/>
          <p:nvPr/>
        </p:nvSpPr>
        <p:spPr>
          <a:xfrm rot="-10042467" flipH="1">
            <a:off x="-211717" y="1817492"/>
            <a:ext cx="529787" cy="124116"/>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itle and two columns 2">
  <p:cSld name="CUSTOM_10_1">
    <p:spTree>
      <p:nvGrpSpPr>
        <p:cNvPr id="1" name="Shape 789"/>
        <p:cNvGrpSpPr/>
        <p:nvPr/>
      </p:nvGrpSpPr>
      <p:grpSpPr>
        <a:xfrm>
          <a:off x="0" y="0"/>
          <a:ext cx="0" cy="0"/>
          <a:chOff x="0" y="0"/>
          <a:chExt cx="0" cy="0"/>
        </a:xfrm>
      </p:grpSpPr>
      <p:sp>
        <p:nvSpPr>
          <p:cNvPr id="790" name="Google Shape;790;p32"/>
          <p:cNvSpPr txBox="1">
            <a:spLocks noGrp="1"/>
          </p:cNvSpPr>
          <p:nvPr>
            <p:ph type="title"/>
          </p:nvPr>
        </p:nvSpPr>
        <p:spPr>
          <a:xfrm>
            <a:off x="3310150" y="758950"/>
            <a:ext cx="25236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791" name="Google Shape;791;p32"/>
          <p:cNvSpPr txBox="1">
            <a:spLocks noGrp="1"/>
          </p:cNvSpPr>
          <p:nvPr>
            <p:ph type="title" idx="2"/>
          </p:nvPr>
        </p:nvSpPr>
        <p:spPr>
          <a:xfrm>
            <a:off x="5269077" y="3468800"/>
            <a:ext cx="2228400" cy="30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792" name="Google Shape;792;p32"/>
          <p:cNvSpPr txBox="1">
            <a:spLocks noGrp="1"/>
          </p:cNvSpPr>
          <p:nvPr>
            <p:ph type="subTitle" idx="1"/>
          </p:nvPr>
        </p:nvSpPr>
        <p:spPr>
          <a:xfrm>
            <a:off x="5260227" y="3879375"/>
            <a:ext cx="2246100" cy="51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793" name="Google Shape;793;p32"/>
          <p:cNvSpPr txBox="1">
            <a:spLocks noGrp="1"/>
          </p:cNvSpPr>
          <p:nvPr>
            <p:ph type="title" idx="3"/>
          </p:nvPr>
        </p:nvSpPr>
        <p:spPr>
          <a:xfrm>
            <a:off x="1637465" y="3468800"/>
            <a:ext cx="2246100" cy="30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794" name="Google Shape;794;p32"/>
          <p:cNvSpPr txBox="1">
            <a:spLocks noGrp="1"/>
          </p:cNvSpPr>
          <p:nvPr>
            <p:ph type="subTitle" idx="4"/>
          </p:nvPr>
        </p:nvSpPr>
        <p:spPr>
          <a:xfrm>
            <a:off x="1628615" y="3879375"/>
            <a:ext cx="2263800" cy="51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795" name="Google Shape;795;p32"/>
          <p:cNvSpPr/>
          <p:nvPr/>
        </p:nvSpPr>
        <p:spPr>
          <a:xfrm flipH="1">
            <a:off x="5472659" y="-171500"/>
            <a:ext cx="3715991" cy="1895529"/>
          </a:xfrm>
          <a:custGeom>
            <a:avLst/>
            <a:gdLst/>
            <a:ahLst/>
            <a:cxnLst/>
            <a:rect l="l" t="t" r="r" b="b"/>
            <a:pathLst>
              <a:path w="14457" h="6348" extrusionOk="0">
                <a:moveTo>
                  <a:pt x="0" y="1"/>
                </a:moveTo>
                <a:lnTo>
                  <a:pt x="0" y="6160"/>
                </a:lnTo>
                <a:cubicBezTo>
                  <a:pt x="307" y="6283"/>
                  <a:pt x="641" y="6348"/>
                  <a:pt x="972" y="6348"/>
                </a:cubicBezTo>
                <a:cubicBezTo>
                  <a:pt x="1431" y="6348"/>
                  <a:pt x="1886" y="6223"/>
                  <a:pt x="2259" y="5957"/>
                </a:cubicBezTo>
                <a:cubicBezTo>
                  <a:pt x="2971" y="5450"/>
                  <a:pt x="3272" y="4560"/>
                  <a:pt x="3620" y="3758"/>
                </a:cubicBezTo>
                <a:cubicBezTo>
                  <a:pt x="3967" y="2955"/>
                  <a:pt x="4504" y="2110"/>
                  <a:pt x="5362" y="1938"/>
                </a:cubicBezTo>
                <a:cubicBezTo>
                  <a:pt x="5472" y="1916"/>
                  <a:pt x="5582" y="1906"/>
                  <a:pt x="5692" y="1906"/>
                </a:cubicBezTo>
                <a:cubicBezTo>
                  <a:pt x="6160" y="1906"/>
                  <a:pt x="6628" y="2081"/>
                  <a:pt x="7080" y="2232"/>
                </a:cubicBezTo>
                <a:cubicBezTo>
                  <a:pt x="7585" y="2401"/>
                  <a:pt x="8141" y="2535"/>
                  <a:pt x="8672" y="2535"/>
                </a:cubicBezTo>
                <a:cubicBezTo>
                  <a:pt x="9138" y="2535"/>
                  <a:pt x="9586" y="2431"/>
                  <a:pt x="9965" y="2156"/>
                </a:cubicBezTo>
                <a:cubicBezTo>
                  <a:pt x="10504" y="1765"/>
                  <a:pt x="10846" y="1060"/>
                  <a:pt x="11419" y="789"/>
                </a:cubicBezTo>
                <a:lnTo>
                  <a:pt x="11420" y="789"/>
                </a:lnTo>
                <a:cubicBezTo>
                  <a:pt x="11436" y="781"/>
                  <a:pt x="11452" y="774"/>
                  <a:pt x="11469" y="767"/>
                </a:cubicBezTo>
                <a:cubicBezTo>
                  <a:pt x="11544" y="736"/>
                  <a:pt x="11623" y="712"/>
                  <a:pt x="11706" y="696"/>
                </a:cubicBezTo>
                <a:cubicBezTo>
                  <a:pt x="11777" y="683"/>
                  <a:pt x="11848" y="678"/>
                  <a:pt x="11919" y="678"/>
                </a:cubicBezTo>
                <a:cubicBezTo>
                  <a:pt x="12271" y="678"/>
                  <a:pt x="12623" y="809"/>
                  <a:pt x="12978" y="824"/>
                </a:cubicBezTo>
                <a:cubicBezTo>
                  <a:pt x="12999" y="824"/>
                  <a:pt x="13020" y="825"/>
                  <a:pt x="13041" y="825"/>
                </a:cubicBezTo>
                <a:cubicBezTo>
                  <a:pt x="13511" y="825"/>
                  <a:pt x="13977" y="611"/>
                  <a:pt x="14281" y="253"/>
                </a:cubicBezTo>
                <a:cubicBezTo>
                  <a:pt x="14348" y="175"/>
                  <a:pt x="14407" y="90"/>
                  <a:pt x="14457"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32"/>
          <p:cNvSpPr/>
          <p:nvPr/>
        </p:nvSpPr>
        <p:spPr>
          <a:xfrm rot="4804257" flipH="1">
            <a:off x="122242" y="-866382"/>
            <a:ext cx="1821170" cy="2735155"/>
          </a:xfrm>
          <a:custGeom>
            <a:avLst/>
            <a:gdLst/>
            <a:ahLst/>
            <a:cxnLst/>
            <a:rect l="l" t="t" r="r" b="b"/>
            <a:pathLst>
              <a:path w="13007" h="13045" extrusionOk="0">
                <a:moveTo>
                  <a:pt x="11086" y="1"/>
                </a:moveTo>
                <a:cubicBezTo>
                  <a:pt x="10136" y="1"/>
                  <a:pt x="9220" y="578"/>
                  <a:pt x="8514" y="1160"/>
                </a:cubicBezTo>
                <a:cubicBezTo>
                  <a:pt x="7734" y="1801"/>
                  <a:pt x="7147" y="2603"/>
                  <a:pt x="6690" y="3499"/>
                </a:cubicBezTo>
                <a:cubicBezTo>
                  <a:pt x="6269" y="4325"/>
                  <a:pt x="5846" y="5241"/>
                  <a:pt x="4914" y="5581"/>
                </a:cubicBezTo>
                <a:cubicBezTo>
                  <a:pt x="3974" y="5923"/>
                  <a:pt x="2923" y="5759"/>
                  <a:pt x="2005" y="6187"/>
                </a:cubicBezTo>
                <a:cubicBezTo>
                  <a:pt x="1188" y="6570"/>
                  <a:pt x="602" y="7349"/>
                  <a:pt x="329" y="8196"/>
                </a:cubicBezTo>
                <a:cubicBezTo>
                  <a:pt x="1" y="9208"/>
                  <a:pt x="140" y="10320"/>
                  <a:pt x="509" y="11301"/>
                </a:cubicBezTo>
                <a:cubicBezTo>
                  <a:pt x="597" y="11534"/>
                  <a:pt x="989" y="11993"/>
                  <a:pt x="1051" y="11993"/>
                </a:cubicBezTo>
                <a:cubicBezTo>
                  <a:pt x="1057" y="11993"/>
                  <a:pt x="1060" y="11988"/>
                  <a:pt x="1059" y="11977"/>
                </a:cubicBezTo>
                <a:lnTo>
                  <a:pt x="1059" y="11977"/>
                </a:lnTo>
                <a:cubicBezTo>
                  <a:pt x="1717" y="12454"/>
                  <a:pt x="2513" y="12576"/>
                  <a:pt x="3318" y="12576"/>
                </a:cubicBezTo>
                <a:cubicBezTo>
                  <a:pt x="3796" y="12576"/>
                  <a:pt x="4277" y="12533"/>
                  <a:pt x="4735" y="12495"/>
                </a:cubicBezTo>
                <a:cubicBezTo>
                  <a:pt x="5450" y="12436"/>
                  <a:pt x="6168" y="12406"/>
                  <a:pt x="6885" y="12406"/>
                </a:cubicBezTo>
                <a:cubicBezTo>
                  <a:pt x="7827" y="12406"/>
                  <a:pt x="8769" y="12458"/>
                  <a:pt x="9706" y="12564"/>
                </a:cubicBezTo>
                <a:cubicBezTo>
                  <a:pt x="10641" y="12670"/>
                  <a:pt x="11568" y="12831"/>
                  <a:pt x="12485" y="13041"/>
                </a:cubicBezTo>
                <a:cubicBezTo>
                  <a:pt x="12495" y="13043"/>
                  <a:pt x="12505" y="13045"/>
                  <a:pt x="12515" y="13045"/>
                </a:cubicBezTo>
                <a:cubicBezTo>
                  <a:pt x="12578" y="13045"/>
                  <a:pt x="12630" y="12997"/>
                  <a:pt x="12632" y="12929"/>
                </a:cubicBezTo>
                <a:lnTo>
                  <a:pt x="12879" y="5509"/>
                </a:lnTo>
                <a:cubicBezTo>
                  <a:pt x="12900" y="4891"/>
                  <a:pt x="12920" y="4272"/>
                  <a:pt x="12940" y="3654"/>
                </a:cubicBezTo>
                <a:cubicBezTo>
                  <a:pt x="12960" y="3073"/>
                  <a:pt x="13006" y="2485"/>
                  <a:pt x="12985" y="1903"/>
                </a:cubicBezTo>
                <a:cubicBezTo>
                  <a:pt x="12967" y="1412"/>
                  <a:pt x="12856" y="914"/>
                  <a:pt x="12502" y="551"/>
                </a:cubicBezTo>
                <a:cubicBezTo>
                  <a:pt x="12188" y="228"/>
                  <a:pt x="11746" y="54"/>
                  <a:pt x="11303" y="11"/>
                </a:cubicBezTo>
                <a:cubicBezTo>
                  <a:pt x="11230" y="4"/>
                  <a:pt x="11158" y="1"/>
                  <a:pt x="11086"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32"/>
          <p:cNvSpPr/>
          <p:nvPr/>
        </p:nvSpPr>
        <p:spPr>
          <a:xfrm rot="10800000">
            <a:off x="-649353" y="4050921"/>
            <a:ext cx="2708528" cy="1399979"/>
          </a:xfrm>
          <a:custGeom>
            <a:avLst/>
            <a:gdLst/>
            <a:ahLst/>
            <a:cxnLst/>
            <a:rect l="l" t="t" r="r" b="b"/>
            <a:pathLst>
              <a:path w="24377" h="8613" extrusionOk="0">
                <a:moveTo>
                  <a:pt x="22626" y="1"/>
                </a:moveTo>
                <a:cubicBezTo>
                  <a:pt x="22431" y="1"/>
                  <a:pt x="22241" y="55"/>
                  <a:pt x="22058" y="101"/>
                </a:cubicBezTo>
                <a:cubicBezTo>
                  <a:pt x="21511" y="238"/>
                  <a:pt x="20953" y="349"/>
                  <a:pt x="20391" y="439"/>
                </a:cubicBezTo>
                <a:cubicBezTo>
                  <a:pt x="18472" y="743"/>
                  <a:pt x="16508" y="793"/>
                  <a:pt x="14552" y="793"/>
                </a:cubicBezTo>
                <a:cubicBezTo>
                  <a:pt x="14183" y="793"/>
                  <a:pt x="13813" y="791"/>
                  <a:pt x="13445" y="789"/>
                </a:cubicBezTo>
                <a:cubicBezTo>
                  <a:pt x="11020" y="775"/>
                  <a:pt x="8592" y="763"/>
                  <a:pt x="6170" y="648"/>
                </a:cubicBezTo>
                <a:cubicBezTo>
                  <a:pt x="4959" y="590"/>
                  <a:pt x="3748" y="506"/>
                  <a:pt x="2545" y="383"/>
                </a:cubicBezTo>
                <a:cubicBezTo>
                  <a:pt x="2238" y="351"/>
                  <a:pt x="1932" y="316"/>
                  <a:pt x="1627" y="279"/>
                </a:cubicBezTo>
                <a:cubicBezTo>
                  <a:pt x="1398" y="252"/>
                  <a:pt x="1163" y="215"/>
                  <a:pt x="930" y="215"/>
                </a:cubicBezTo>
                <a:cubicBezTo>
                  <a:pt x="895" y="215"/>
                  <a:pt x="861" y="215"/>
                  <a:pt x="827" y="217"/>
                </a:cubicBezTo>
                <a:cubicBezTo>
                  <a:pt x="405" y="240"/>
                  <a:pt x="13" y="441"/>
                  <a:pt x="5" y="792"/>
                </a:cubicBezTo>
                <a:cubicBezTo>
                  <a:pt x="1" y="936"/>
                  <a:pt x="84" y="1057"/>
                  <a:pt x="235" y="1138"/>
                </a:cubicBezTo>
                <a:cubicBezTo>
                  <a:pt x="259" y="1152"/>
                  <a:pt x="283" y="1157"/>
                  <a:pt x="305" y="1157"/>
                </a:cubicBezTo>
                <a:cubicBezTo>
                  <a:pt x="307" y="1157"/>
                  <a:pt x="309" y="1157"/>
                  <a:pt x="311" y="1157"/>
                </a:cubicBezTo>
                <a:lnTo>
                  <a:pt x="311" y="1157"/>
                </a:lnTo>
                <a:cubicBezTo>
                  <a:pt x="180" y="1807"/>
                  <a:pt x="426" y="2480"/>
                  <a:pt x="944" y="3003"/>
                </a:cubicBezTo>
                <a:cubicBezTo>
                  <a:pt x="1219" y="3281"/>
                  <a:pt x="1569" y="3518"/>
                  <a:pt x="1974" y="3679"/>
                </a:cubicBezTo>
                <a:cubicBezTo>
                  <a:pt x="2424" y="3858"/>
                  <a:pt x="2928" y="3933"/>
                  <a:pt x="3430" y="3957"/>
                </a:cubicBezTo>
                <a:cubicBezTo>
                  <a:pt x="3565" y="3964"/>
                  <a:pt x="3702" y="3967"/>
                  <a:pt x="3838" y="3967"/>
                </a:cubicBezTo>
                <a:cubicBezTo>
                  <a:pt x="4389" y="3967"/>
                  <a:pt x="4946" y="3924"/>
                  <a:pt x="5497" y="3924"/>
                </a:cubicBezTo>
                <a:cubicBezTo>
                  <a:pt x="5880" y="3924"/>
                  <a:pt x="6260" y="3944"/>
                  <a:pt x="6634" y="4014"/>
                </a:cubicBezTo>
                <a:cubicBezTo>
                  <a:pt x="7452" y="4167"/>
                  <a:pt x="8044" y="4590"/>
                  <a:pt x="8476" y="5128"/>
                </a:cubicBezTo>
                <a:cubicBezTo>
                  <a:pt x="8889" y="5644"/>
                  <a:pt x="9168" y="6215"/>
                  <a:pt x="9504" y="6761"/>
                </a:cubicBezTo>
                <a:cubicBezTo>
                  <a:pt x="9818" y="7272"/>
                  <a:pt x="10194" y="7795"/>
                  <a:pt x="10779" y="8153"/>
                </a:cubicBezTo>
                <a:cubicBezTo>
                  <a:pt x="11306" y="8477"/>
                  <a:pt x="11931" y="8612"/>
                  <a:pt x="12573" y="8612"/>
                </a:cubicBezTo>
                <a:cubicBezTo>
                  <a:pt x="12917" y="8612"/>
                  <a:pt x="13266" y="8573"/>
                  <a:pt x="13607" y="8503"/>
                </a:cubicBezTo>
                <a:cubicBezTo>
                  <a:pt x="14755" y="8264"/>
                  <a:pt x="15723" y="7708"/>
                  <a:pt x="16790" y="7327"/>
                </a:cubicBezTo>
                <a:cubicBezTo>
                  <a:pt x="17672" y="7012"/>
                  <a:pt x="18645" y="6819"/>
                  <a:pt x="19621" y="6819"/>
                </a:cubicBezTo>
                <a:cubicBezTo>
                  <a:pt x="19841" y="6819"/>
                  <a:pt x="20062" y="6829"/>
                  <a:pt x="20281" y="6849"/>
                </a:cubicBezTo>
                <a:cubicBezTo>
                  <a:pt x="21290" y="6943"/>
                  <a:pt x="22275" y="7285"/>
                  <a:pt x="22992" y="7844"/>
                </a:cubicBezTo>
                <a:cubicBezTo>
                  <a:pt x="23170" y="7982"/>
                  <a:pt x="23328" y="8133"/>
                  <a:pt x="23467" y="8296"/>
                </a:cubicBezTo>
                <a:cubicBezTo>
                  <a:pt x="23495" y="8329"/>
                  <a:pt x="23541" y="8346"/>
                  <a:pt x="23587" y="8346"/>
                </a:cubicBezTo>
                <a:cubicBezTo>
                  <a:pt x="23643" y="8346"/>
                  <a:pt x="23698" y="8320"/>
                  <a:pt x="23718" y="8271"/>
                </a:cubicBezTo>
                <a:cubicBezTo>
                  <a:pt x="24376" y="6550"/>
                  <a:pt x="24252" y="4734"/>
                  <a:pt x="23880" y="2982"/>
                </a:cubicBezTo>
                <a:cubicBezTo>
                  <a:pt x="23786" y="2536"/>
                  <a:pt x="23676" y="2093"/>
                  <a:pt x="23557" y="1650"/>
                </a:cubicBezTo>
                <a:cubicBezTo>
                  <a:pt x="23441" y="1217"/>
                  <a:pt x="23343" y="773"/>
                  <a:pt x="23189" y="348"/>
                </a:cubicBezTo>
                <a:cubicBezTo>
                  <a:pt x="23127" y="176"/>
                  <a:pt x="22987" y="38"/>
                  <a:pt x="22748" y="8"/>
                </a:cubicBezTo>
                <a:cubicBezTo>
                  <a:pt x="22707" y="3"/>
                  <a:pt x="22666" y="1"/>
                  <a:pt x="22626" y="1"/>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grpSp>
        <p:nvGrpSpPr>
          <p:cNvPr id="798" name="Google Shape;798;p32"/>
          <p:cNvGrpSpPr/>
          <p:nvPr/>
        </p:nvGrpSpPr>
        <p:grpSpPr>
          <a:xfrm rot="-765977">
            <a:off x="8632964" y="1557024"/>
            <a:ext cx="279616" cy="253294"/>
            <a:chOff x="1640475" y="1197075"/>
            <a:chExt cx="55475" cy="50250"/>
          </a:xfrm>
        </p:grpSpPr>
        <p:sp>
          <p:nvSpPr>
            <p:cNvPr id="799" name="Google Shape;799;p3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3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3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02" name="Google Shape;802;p32"/>
          <p:cNvSpPr/>
          <p:nvPr/>
        </p:nvSpPr>
        <p:spPr>
          <a:xfrm rot="1297691" flipH="1">
            <a:off x="7058070" y="35384"/>
            <a:ext cx="545169" cy="12771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03" name="Google Shape;803;p32"/>
          <p:cNvGrpSpPr/>
          <p:nvPr/>
        </p:nvGrpSpPr>
        <p:grpSpPr>
          <a:xfrm rot="-4475517">
            <a:off x="8153367" y="4083019"/>
            <a:ext cx="197770" cy="213810"/>
            <a:chOff x="1640475" y="1197075"/>
            <a:chExt cx="55475" cy="50250"/>
          </a:xfrm>
        </p:grpSpPr>
        <p:sp>
          <p:nvSpPr>
            <p:cNvPr id="804" name="Google Shape;804;p3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 name="Google Shape;805;p3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 name="Google Shape;806;p3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07" name="Google Shape;807;p32"/>
          <p:cNvSpPr/>
          <p:nvPr/>
        </p:nvSpPr>
        <p:spPr>
          <a:xfrm>
            <a:off x="891612" y="4121988"/>
            <a:ext cx="1167574" cy="854200"/>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 name="Google Shape;808;p32"/>
          <p:cNvSpPr/>
          <p:nvPr/>
        </p:nvSpPr>
        <p:spPr>
          <a:xfrm rot="368157">
            <a:off x="8714668" y="2762413"/>
            <a:ext cx="520982" cy="816289"/>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09" name="Google Shape;809;p32"/>
          <p:cNvGrpSpPr/>
          <p:nvPr/>
        </p:nvGrpSpPr>
        <p:grpSpPr>
          <a:xfrm rot="-765935">
            <a:off x="327579" y="3560783"/>
            <a:ext cx="221762" cy="200885"/>
            <a:chOff x="1640475" y="1197075"/>
            <a:chExt cx="55475" cy="50250"/>
          </a:xfrm>
        </p:grpSpPr>
        <p:sp>
          <p:nvSpPr>
            <p:cNvPr id="810" name="Google Shape;810;p3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 name="Google Shape;811;p3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3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13" name="Google Shape;813;p32"/>
          <p:cNvSpPr/>
          <p:nvPr/>
        </p:nvSpPr>
        <p:spPr>
          <a:xfrm rot="10800000" flipH="1">
            <a:off x="7360674" y="4100407"/>
            <a:ext cx="1917111" cy="1079443"/>
          </a:xfrm>
          <a:custGeom>
            <a:avLst/>
            <a:gdLst/>
            <a:ahLst/>
            <a:cxnLst/>
            <a:rect l="l" t="t" r="r" b="b"/>
            <a:pathLst>
              <a:path w="13155" h="6456" extrusionOk="0">
                <a:moveTo>
                  <a:pt x="11275" y="1"/>
                </a:moveTo>
                <a:lnTo>
                  <a:pt x="11275" y="4"/>
                </a:lnTo>
                <a:lnTo>
                  <a:pt x="209" y="2"/>
                </a:lnTo>
                <a:cubicBezTo>
                  <a:pt x="185" y="57"/>
                  <a:pt x="164" y="111"/>
                  <a:pt x="145" y="167"/>
                </a:cubicBezTo>
                <a:cubicBezTo>
                  <a:pt x="138" y="184"/>
                  <a:pt x="132" y="203"/>
                  <a:pt x="127" y="221"/>
                </a:cubicBezTo>
                <a:cubicBezTo>
                  <a:pt x="59" y="429"/>
                  <a:pt x="18" y="643"/>
                  <a:pt x="6" y="860"/>
                </a:cubicBezTo>
                <a:cubicBezTo>
                  <a:pt x="0" y="984"/>
                  <a:pt x="3" y="1110"/>
                  <a:pt x="14" y="1233"/>
                </a:cubicBezTo>
                <a:cubicBezTo>
                  <a:pt x="16" y="1251"/>
                  <a:pt x="18" y="1270"/>
                  <a:pt x="20" y="1288"/>
                </a:cubicBezTo>
                <a:cubicBezTo>
                  <a:pt x="60" y="1638"/>
                  <a:pt x="172" y="1982"/>
                  <a:pt x="341" y="2300"/>
                </a:cubicBezTo>
                <a:cubicBezTo>
                  <a:pt x="351" y="2319"/>
                  <a:pt x="361" y="2337"/>
                  <a:pt x="371" y="2355"/>
                </a:cubicBezTo>
                <a:cubicBezTo>
                  <a:pt x="531" y="2642"/>
                  <a:pt x="740" y="2905"/>
                  <a:pt x="987" y="3134"/>
                </a:cubicBezTo>
                <a:cubicBezTo>
                  <a:pt x="1075" y="3217"/>
                  <a:pt x="1169" y="3295"/>
                  <a:pt x="1269" y="3368"/>
                </a:cubicBezTo>
                <a:cubicBezTo>
                  <a:pt x="1295" y="3387"/>
                  <a:pt x="1320" y="3405"/>
                  <a:pt x="1345" y="3422"/>
                </a:cubicBezTo>
                <a:cubicBezTo>
                  <a:pt x="1608" y="3604"/>
                  <a:pt x="1902" y="3745"/>
                  <a:pt x="2218" y="3827"/>
                </a:cubicBezTo>
                <a:cubicBezTo>
                  <a:pt x="2441" y="3883"/>
                  <a:pt x="2668" y="3908"/>
                  <a:pt x="2896" y="3908"/>
                </a:cubicBezTo>
                <a:cubicBezTo>
                  <a:pt x="3496" y="3908"/>
                  <a:pt x="4103" y="3734"/>
                  <a:pt x="4654" y="3501"/>
                </a:cubicBezTo>
                <a:cubicBezTo>
                  <a:pt x="4713" y="3476"/>
                  <a:pt x="4773" y="3450"/>
                  <a:pt x="4833" y="3424"/>
                </a:cubicBezTo>
                <a:cubicBezTo>
                  <a:pt x="4873" y="3406"/>
                  <a:pt x="4915" y="3387"/>
                  <a:pt x="4955" y="3369"/>
                </a:cubicBezTo>
                <a:cubicBezTo>
                  <a:pt x="5539" y="3105"/>
                  <a:pt x="6130" y="2820"/>
                  <a:pt x="6764" y="2820"/>
                </a:cubicBezTo>
                <a:cubicBezTo>
                  <a:pt x="6811" y="2820"/>
                  <a:pt x="6859" y="2822"/>
                  <a:pt x="6907" y="2825"/>
                </a:cubicBezTo>
                <a:cubicBezTo>
                  <a:pt x="7405" y="2860"/>
                  <a:pt x="7836" y="3071"/>
                  <a:pt x="8213" y="3369"/>
                </a:cubicBezTo>
                <a:cubicBezTo>
                  <a:pt x="8237" y="3387"/>
                  <a:pt x="8259" y="3405"/>
                  <a:pt x="8281" y="3424"/>
                </a:cubicBezTo>
                <a:cubicBezTo>
                  <a:pt x="8634" y="3715"/>
                  <a:pt x="8939" y="4078"/>
                  <a:pt x="9207" y="4436"/>
                </a:cubicBezTo>
                <a:cubicBezTo>
                  <a:pt x="9219" y="4454"/>
                  <a:pt x="9233" y="4472"/>
                  <a:pt x="9246" y="4490"/>
                </a:cubicBezTo>
                <a:cubicBezTo>
                  <a:pt x="9246" y="4490"/>
                  <a:pt x="9247" y="4490"/>
                  <a:pt x="9247" y="4491"/>
                </a:cubicBezTo>
                <a:cubicBezTo>
                  <a:pt x="9498" y="4831"/>
                  <a:pt x="9757" y="5189"/>
                  <a:pt x="10053" y="5504"/>
                </a:cubicBezTo>
                <a:cubicBezTo>
                  <a:pt x="10070" y="5523"/>
                  <a:pt x="10087" y="5541"/>
                  <a:pt x="10104" y="5559"/>
                </a:cubicBezTo>
                <a:cubicBezTo>
                  <a:pt x="10436" y="5901"/>
                  <a:pt x="10812" y="6189"/>
                  <a:pt x="11272" y="6342"/>
                </a:cubicBezTo>
                <a:cubicBezTo>
                  <a:pt x="11292" y="6348"/>
                  <a:pt x="11311" y="6355"/>
                  <a:pt x="11333" y="6361"/>
                </a:cubicBezTo>
                <a:cubicBezTo>
                  <a:pt x="11361" y="6370"/>
                  <a:pt x="11391" y="6378"/>
                  <a:pt x="11420" y="6386"/>
                </a:cubicBezTo>
                <a:cubicBezTo>
                  <a:pt x="11605" y="6434"/>
                  <a:pt x="11791" y="6456"/>
                  <a:pt x="11976" y="6456"/>
                </a:cubicBezTo>
                <a:cubicBezTo>
                  <a:pt x="12384" y="6456"/>
                  <a:pt x="12786" y="6349"/>
                  <a:pt x="13154" y="6177"/>
                </a:cubicBezTo>
                <a:lnTo>
                  <a:pt x="13154" y="5505"/>
                </a:lnTo>
                <a:lnTo>
                  <a:pt x="13154" y="4492"/>
                </a:lnTo>
                <a:lnTo>
                  <a:pt x="13154" y="3371"/>
                </a:lnTo>
                <a:lnTo>
                  <a:pt x="13155" y="2358"/>
                </a:lnTo>
                <a:lnTo>
                  <a:pt x="13155" y="1236"/>
                </a:lnTo>
                <a:lnTo>
                  <a:pt x="13155" y="221"/>
                </a:lnTo>
                <a:lnTo>
                  <a:pt x="13155" y="5"/>
                </a:lnTo>
                <a:lnTo>
                  <a:pt x="11334" y="4"/>
                </a:lnTo>
                <a:lnTo>
                  <a:pt x="11334" y="1"/>
                </a:lnTo>
                <a:close/>
              </a:path>
            </a:pathLst>
          </a:custGeom>
          <a:solidFill>
            <a:schemeClr val="accent2">
              <a:alpha val="5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14" name="Google Shape;814;p32"/>
          <p:cNvGrpSpPr/>
          <p:nvPr/>
        </p:nvGrpSpPr>
        <p:grpSpPr>
          <a:xfrm rot="-6434952">
            <a:off x="1040960" y="439584"/>
            <a:ext cx="221767" cy="200884"/>
            <a:chOff x="1640475" y="1197075"/>
            <a:chExt cx="55475" cy="50250"/>
          </a:xfrm>
        </p:grpSpPr>
        <p:sp>
          <p:nvSpPr>
            <p:cNvPr id="815" name="Google Shape;815;p3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 name="Google Shape;816;p3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 name="Google Shape;817;p3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18" name="Google Shape;818;p32"/>
          <p:cNvSpPr/>
          <p:nvPr/>
        </p:nvSpPr>
        <p:spPr>
          <a:xfrm rot="1359704" flipH="1">
            <a:off x="685300" y="1422418"/>
            <a:ext cx="695035" cy="162825"/>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and three columns">
  <p:cSld name="CUSTOM_1_1">
    <p:spTree>
      <p:nvGrpSpPr>
        <p:cNvPr id="1" name="Shape 819"/>
        <p:cNvGrpSpPr/>
        <p:nvPr/>
      </p:nvGrpSpPr>
      <p:grpSpPr>
        <a:xfrm>
          <a:off x="0" y="0"/>
          <a:ext cx="0" cy="0"/>
          <a:chOff x="0" y="0"/>
          <a:chExt cx="0" cy="0"/>
        </a:xfrm>
      </p:grpSpPr>
      <p:sp>
        <p:nvSpPr>
          <p:cNvPr id="820" name="Google Shape;820;p33"/>
          <p:cNvSpPr/>
          <p:nvPr/>
        </p:nvSpPr>
        <p:spPr>
          <a:xfrm>
            <a:off x="-451160" y="2901368"/>
            <a:ext cx="2586138" cy="2694993"/>
          </a:xfrm>
          <a:custGeom>
            <a:avLst/>
            <a:gdLst/>
            <a:ahLst/>
            <a:cxnLst/>
            <a:rect l="l" t="t" r="r" b="b"/>
            <a:pathLst>
              <a:path w="16369" h="17058" extrusionOk="0">
                <a:moveTo>
                  <a:pt x="5829" y="1"/>
                </a:moveTo>
                <a:cubicBezTo>
                  <a:pt x="5334" y="1"/>
                  <a:pt x="4839" y="58"/>
                  <a:pt x="4360" y="159"/>
                </a:cubicBezTo>
                <a:cubicBezTo>
                  <a:pt x="4030" y="230"/>
                  <a:pt x="3295" y="699"/>
                  <a:pt x="3438" y="702"/>
                </a:cubicBezTo>
                <a:cubicBezTo>
                  <a:pt x="2321" y="1836"/>
                  <a:pt x="2234" y="3557"/>
                  <a:pt x="2129" y="5064"/>
                </a:cubicBezTo>
                <a:cubicBezTo>
                  <a:pt x="1990" y="7098"/>
                  <a:pt x="1660" y="9115"/>
                  <a:pt x="1127" y="11083"/>
                </a:cubicBezTo>
                <a:cubicBezTo>
                  <a:pt x="826" y="12197"/>
                  <a:pt x="460" y="13293"/>
                  <a:pt x="35" y="14365"/>
                </a:cubicBezTo>
                <a:cubicBezTo>
                  <a:pt x="0" y="14453"/>
                  <a:pt x="50" y="14547"/>
                  <a:pt x="144" y="14565"/>
                </a:cubicBezTo>
                <a:cubicBezTo>
                  <a:pt x="3129" y="15121"/>
                  <a:pt x="6113" y="15678"/>
                  <a:pt x="9098" y="16235"/>
                </a:cubicBezTo>
                <a:cubicBezTo>
                  <a:pt x="9845" y="16375"/>
                  <a:pt x="10591" y="16514"/>
                  <a:pt x="11337" y="16653"/>
                </a:cubicBezTo>
                <a:cubicBezTo>
                  <a:pt x="12039" y="16784"/>
                  <a:pt x="12743" y="16949"/>
                  <a:pt x="13454" y="17030"/>
                </a:cubicBezTo>
                <a:cubicBezTo>
                  <a:pt x="13604" y="17047"/>
                  <a:pt x="13756" y="17058"/>
                  <a:pt x="13907" y="17058"/>
                </a:cubicBezTo>
                <a:cubicBezTo>
                  <a:pt x="14359" y="17058"/>
                  <a:pt x="14804" y="16965"/>
                  <a:pt x="15183" y="16694"/>
                </a:cubicBezTo>
                <a:cubicBezTo>
                  <a:pt x="15632" y="16373"/>
                  <a:pt x="15926" y="15869"/>
                  <a:pt x="16060" y="15339"/>
                </a:cubicBezTo>
                <a:cubicBezTo>
                  <a:pt x="16369" y="14114"/>
                  <a:pt x="15800" y="12781"/>
                  <a:pt x="15182" y="11745"/>
                </a:cubicBezTo>
                <a:cubicBezTo>
                  <a:pt x="14547" y="10679"/>
                  <a:pt x="13684" y="9818"/>
                  <a:pt x="12681" y="9099"/>
                </a:cubicBezTo>
                <a:cubicBezTo>
                  <a:pt x="11757" y="8436"/>
                  <a:pt x="10725" y="7754"/>
                  <a:pt x="10485" y="6560"/>
                </a:cubicBezTo>
                <a:cubicBezTo>
                  <a:pt x="10242" y="5357"/>
                  <a:pt x="10635" y="4113"/>
                  <a:pt x="10285" y="2920"/>
                </a:cubicBezTo>
                <a:cubicBezTo>
                  <a:pt x="9973" y="1857"/>
                  <a:pt x="9136" y="1003"/>
                  <a:pt x="8160" y="515"/>
                </a:cubicBezTo>
                <a:cubicBezTo>
                  <a:pt x="7437" y="153"/>
                  <a:pt x="6634" y="1"/>
                  <a:pt x="5829"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 name="Google Shape;821;p33"/>
          <p:cNvSpPr/>
          <p:nvPr/>
        </p:nvSpPr>
        <p:spPr>
          <a:xfrm>
            <a:off x="6473120" y="4156765"/>
            <a:ext cx="2931030" cy="1208150"/>
          </a:xfrm>
          <a:custGeom>
            <a:avLst/>
            <a:gdLst/>
            <a:ahLst/>
            <a:cxnLst/>
            <a:rect l="l" t="t" r="r" b="b"/>
            <a:pathLst>
              <a:path w="18552" h="7647" extrusionOk="0">
                <a:moveTo>
                  <a:pt x="10153" y="0"/>
                </a:moveTo>
                <a:cubicBezTo>
                  <a:pt x="9767" y="0"/>
                  <a:pt x="9389" y="166"/>
                  <a:pt x="9054" y="416"/>
                </a:cubicBezTo>
                <a:cubicBezTo>
                  <a:pt x="8513" y="821"/>
                  <a:pt x="8082" y="1378"/>
                  <a:pt x="7579" y="1834"/>
                </a:cubicBezTo>
                <a:cubicBezTo>
                  <a:pt x="7060" y="2305"/>
                  <a:pt x="6487" y="2705"/>
                  <a:pt x="5872" y="2994"/>
                </a:cubicBezTo>
                <a:cubicBezTo>
                  <a:pt x="5271" y="3278"/>
                  <a:pt x="4630" y="3458"/>
                  <a:pt x="3977" y="3481"/>
                </a:cubicBezTo>
                <a:cubicBezTo>
                  <a:pt x="3929" y="3483"/>
                  <a:pt x="3881" y="3484"/>
                  <a:pt x="3834" y="3484"/>
                </a:cubicBezTo>
                <a:cubicBezTo>
                  <a:pt x="3559" y="3484"/>
                  <a:pt x="3285" y="3455"/>
                  <a:pt x="3015" y="3396"/>
                </a:cubicBezTo>
                <a:cubicBezTo>
                  <a:pt x="2664" y="3318"/>
                  <a:pt x="2330" y="3164"/>
                  <a:pt x="1977" y="3093"/>
                </a:cubicBezTo>
                <a:cubicBezTo>
                  <a:pt x="1875" y="3072"/>
                  <a:pt x="1772" y="3061"/>
                  <a:pt x="1671" y="3061"/>
                </a:cubicBezTo>
                <a:cubicBezTo>
                  <a:pt x="1440" y="3061"/>
                  <a:pt x="1217" y="3120"/>
                  <a:pt x="1014" y="3265"/>
                </a:cubicBezTo>
                <a:cubicBezTo>
                  <a:pt x="754" y="3450"/>
                  <a:pt x="551" y="3734"/>
                  <a:pt x="397" y="4032"/>
                </a:cubicBezTo>
                <a:cubicBezTo>
                  <a:pt x="125" y="4561"/>
                  <a:pt x="1" y="5210"/>
                  <a:pt x="74" y="5820"/>
                </a:cubicBezTo>
                <a:cubicBezTo>
                  <a:pt x="147" y="6440"/>
                  <a:pt x="426" y="7003"/>
                  <a:pt x="909" y="7319"/>
                </a:cubicBezTo>
                <a:cubicBezTo>
                  <a:pt x="1315" y="7583"/>
                  <a:pt x="1783" y="7647"/>
                  <a:pt x="2245" y="7647"/>
                </a:cubicBezTo>
                <a:cubicBezTo>
                  <a:pt x="2414" y="7647"/>
                  <a:pt x="2582" y="7638"/>
                  <a:pt x="2746" y="7628"/>
                </a:cubicBezTo>
                <a:cubicBezTo>
                  <a:pt x="4356" y="7524"/>
                  <a:pt x="5965" y="7405"/>
                  <a:pt x="7575" y="7294"/>
                </a:cubicBezTo>
                <a:cubicBezTo>
                  <a:pt x="9186" y="7184"/>
                  <a:pt x="10799" y="7072"/>
                  <a:pt x="12410" y="6961"/>
                </a:cubicBezTo>
                <a:cubicBezTo>
                  <a:pt x="14021" y="6849"/>
                  <a:pt x="15633" y="6738"/>
                  <a:pt x="17244" y="6628"/>
                </a:cubicBezTo>
                <a:cubicBezTo>
                  <a:pt x="17639" y="6600"/>
                  <a:pt x="18032" y="6573"/>
                  <a:pt x="18427" y="6545"/>
                </a:cubicBezTo>
                <a:cubicBezTo>
                  <a:pt x="18510" y="6540"/>
                  <a:pt x="18551" y="6442"/>
                  <a:pt x="18512" y="6361"/>
                </a:cubicBezTo>
                <a:cubicBezTo>
                  <a:pt x="18072" y="5436"/>
                  <a:pt x="17853" y="4395"/>
                  <a:pt x="17868" y="3350"/>
                </a:cubicBezTo>
                <a:lnTo>
                  <a:pt x="17868" y="3350"/>
                </a:lnTo>
                <a:cubicBezTo>
                  <a:pt x="17868" y="3350"/>
                  <a:pt x="17868" y="3350"/>
                  <a:pt x="17868" y="3350"/>
                </a:cubicBezTo>
                <a:cubicBezTo>
                  <a:pt x="17890" y="3350"/>
                  <a:pt x="17910" y="3113"/>
                  <a:pt x="17876" y="3104"/>
                </a:cubicBezTo>
                <a:cubicBezTo>
                  <a:pt x="17876" y="3094"/>
                  <a:pt x="17876" y="3084"/>
                  <a:pt x="17877" y="3074"/>
                </a:cubicBezTo>
                <a:cubicBezTo>
                  <a:pt x="17881" y="2998"/>
                  <a:pt x="17832" y="2961"/>
                  <a:pt x="17781" y="2961"/>
                </a:cubicBezTo>
                <a:cubicBezTo>
                  <a:pt x="17737" y="2961"/>
                  <a:pt x="17692" y="2987"/>
                  <a:pt x="17673" y="3037"/>
                </a:cubicBezTo>
                <a:cubicBezTo>
                  <a:pt x="17189" y="2853"/>
                  <a:pt x="16735" y="2520"/>
                  <a:pt x="16216" y="2520"/>
                </a:cubicBezTo>
                <a:cubicBezTo>
                  <a:pt x="16186" y="2520"/>
                  <a:pt x="16156" y="2521"/>
                  <a:pt x="16126" y="2523"/>
                </a:cubicBezTo>
                <a:cubicBezTo>
                  <a:pt x="15979" y="2534"/>
                  <a:pt x="15839" y="2570"/>
                  <a:pt x="15704" y="2620"/>
                </a:cubicBezTo>
                <a:lnTo>
                  <a:pt x="15674" y="2632"/>
                </a:lnTo>
                <a:cubicBezTo>
                  <a:pt x="15287" y="2786"/>
                  <a:pt x="14937" y="3066"/>
                  <a:pt x="14573" y="3274"/>
                </a:cubicBezTo>
                <a:cubicBezTo>
                  <a:pt x="14335" y="3409"/>
                  <a:pt x="14077" y="3514"/>
                  <a:pt x="13808" y="3514"/>
                </a:cubicBezTo>
                <a:cubicBezTo>
                  <a:pt x="13791" y="3514"/>
                  <a:pt x="13773" y="3514"/>
                  <a:pt x="13756" y="3513"/>
                </a:cubicBezTo>
                <a:cubicBezTo>
                  <a:pt x="13474" y="3499"/>
                  <a:pt x="13208" y="3356"/>
                  <a:pt x="12990" y="3156"/>
                </a:cubicBezTo>
                <a:cubicBezTo>
                  <a:pt x="12520" y="2727"/>
                  <a:pt x="12245" y="2115"/>
                  <a:pt x="11938" y="1541"/>
                </a:cubicBezTo>
                <a:cubicBezTo>
                  <a:pt x="11643" y="990"/>
                  <a:pt x="11280" y="403"/>
                  <a:pt x="10742" y="139"/>
                </a:cubicBezTo>
                <a:cubicBezTo>
                  <a:pt x="10546" y="43"/>
                  <a:pt x="10349" y="0"/>
                  <a:pt x="10153"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 name="Google Shape;822;p33"/>
          <p:cNvSpPr/>
          <p:nvPr/>
        </p:nvSpPr>
        <p:spPr>
          <a:xfrm>
            <a:off x="-294591" y="-80130"/>
            <a:ext cx="4055287" cy="1093449"/>
          </a:xfrm>
          <a:custGeom>
            <a:avLst/>
            <a:gdLst/>
            <a:ahLst/>
            <a:cxnLst/>
            <a:rect l="l" t="t" r="r" b="b"/>
            <a:pathLst>
              <a:path w="25668" h="6921" extrusionOk="0">
                <a:moveTo>
                  <a:pt x="25573" y="0"/>
                </a:moveTo>
                <a:lnTo>
                  <a:pt x="22584" y="1"/>
                </a:lnTo>
                <a:lnTo>
                  <a:pt x="22467" y="1"/>
                </a:lnTo>
                <a:lnTo>
                  <a:pt x="0" y="3"/>
                </a:lnTo>
                <a:lnTo>
                  <a:pt x="1" y="1330"/>
                </a:lnTo>
                <a:lnTo>
                  <a:pt x="1" y="2596"/>
                </a:lnTo>
                <a:lnTo>
                  <a:pt x="2" y="3737"/>
                </a:lnTo>
                <a:lnTo>
                  <a:pt x="2" y="5002"/>
                </a:lnTo>
                <a:lnTo>
                  <a:pt x="3" y="6144"/>
                </a:lnTo>
                <a:lnTo>
                  <a:pt x="3" y="6274"/>
                </a:lnTo>
                <a:cubicBezTo>
                  <a:pt x="454" y="6274"/>
                  <a:pt x="911" y="6248"/>
                  <a:pt x="1366" y="6205"/>
                </a:cubicBezTo>
                <a:cubicBezTo>
                  <a:pt x="1557" y="6187"/>
                  <a:pt x="1747" y="6167"/>
                  <a:pt x="1936" y="6144"/>
                </a:cubicBezTo>
                <a:cubicBezTo>
                  <a:pt x="2414" y="6085"/>
                  <a:pt x="2887" y="6012"/>
                  <a:pt x="3342" y="5932"/>
                </a:cubicBezTo>
                <a:cubicBezTo>
                  <a:pt x="4344" y="5756"/>
                  <a:pt x="5389" y="5552"/>
                  <a:pt x="6425" y="5552"/>
                </a:cubicBezTo>
                <a:cubicBezTo>
                  <a:pt x="6713" y="5552"/>
                  <a:pt x="7001" y="5568"/>
                  <a:pt x="7286" y="5605"/>
                </a:cubicBezTo>
                <a:cubicBezTo>
                  <a:pt x="8016" y="5698"/>
                  <a:pt x="8646" y="5918"/>
                  <a:pt x="9273" y="6143"/>
                </a:cubicBezTo>
                <a:cubicBezTo>
                  <a:pt x="9331" y="6163"/>
                  <a:pt x="9388" y="6184"/>
                  <a:pt x="9446" y="6204"/>
                </a:cubicBezTo>
                <a:cubicBezTo>
                  <a:pt x="9690" y="6291"/>
                  <a:pt x="9934" y="6378"/>
                  <a:pt x="10185" y="6455"/>
                </a:cubicBezTo>
                <a:cubicBezTo>
                  <a:pt x="11085" y="6736"/>
                  <a:pt x="12117" y="6921"/>
                  <a:pt x="13162" y="6921"/>
                </a:cubicBezTo>
                <a:cubicBezTo>
                  <a:pt x="13234" y="6921"/>
                  <a:pt x="13306" y="6920"/>
                  <a:pt x="13377" y="6918"/>
                </a:cubicBezTo>
                <a:cubicBezTo>
                  <a:pt x="14468" y="6893"/>
                  <a:pt x="15560" y="6647"/>
                  <a:pt x="16250" y="6204"/>
                </a:cubicBezTo>
                <a:cubicBezTo>
                  <a:pt x="16269" y="6191"/>
                  <a:pt x="16286" y="6180"/>
                  <a:pt x="16304" y="6168"/>
                </a:cubicBezTo>
                <a:cubicBezTo>
                  <a:pt x="16317" y="6160"/>
                  <a:pt x="16329" y="6151"/>
                  <a:pt x="16341" y="6142"/>
                </a:cubicBezTo>
                <a:cubicBezTo>
                  <a:pt x="16809" y="5812"/>
                  <a:pt x="17054" y="5407"/>
                  <a:pt x="17282" y="5000"/>
                </a:cubicBezTo>
                <a:cubicBezTo>
                  <a:pt x="17293" y="4980"/>
                  <a:pt x="17304" y="4959"/>
                  <a:pt x="17316" y="4939"/>
                </a:cubicBezTo>
                <a:cubicBezTo>
                  <a:pt x="17541" y="4532"/>
                  <a:pt x="17760" y="4125"/>
                  <a:pt x="18175" y="3797"/>
                </a:cubicBezTo>
                <a:cubicBezTo>
                  <a:pt x="18202" y="3776"/>
                  <a:pt x="18230" y="3755"/>
                  <a:pt x="18257" y="3735"/>
                </a:cubicBezTo>
                <a:cubicBezTo>
                  <a:pt x="18421" y="3617"/>
                  <a:pt x="18613" y="3510"/>
                  <a:pt x="18844" y="3420"/>
                </a:cubicBezTo>
                <a:cubicBezTo>
                  <a:pt x="19831" y="3028"/>
                  <a:pt x="21189" y="3061"/>
                  <a:pt x="22363" y="2860"/>
                </a:cubicBezTo>
                <a:cubicBezTo>
                  <a:pt x="22398" y="2854"/>
                  <a:pt x="22433" y="2848"/>
                  <a:pt x="22468" y="2841"/>
                </a:cubicBezTo>
                <a:cubicBezTo>
                  <a:pt x="22508" y="2834"/>
                  <a:pt x="22546" y="2827"/>
                  <a:pt x="22585" y="2819"/>
                </a:cubicBezTo>
                <a:cubicBezTo>
                  <a:pt x="22879" y="2759"/>
                  <a:pt x="23162" y="2683"/>
                  <a:pt x="23427" y="2592"/>
                </a:cubicBezTo>
                <a:cubicBezTo>
                  <a:pt x="23485" y="2573"/>
                  <a:pt x="23544" y="2552"/>
                  <a:pt x="23600" y="2531"/>
                </a:cubicBezTo>
                <a:cubicBezTo>
                  <a:pt x="24363" y="2247"/>
                  <a:pt x="24968" y="1845"/>
                  <a:pt x="25312" y="1389"/>
                </a:cubicBezTo>
                <a:cubicBezTo>
                  <a:pt x="25328" y="1367"/>
                  <a:pt x="25343" y="1347"/>
                  <a:pt x="25357" y="1326"/>
                </a:cubicBezTo>
                <a:cubicBezTo>
                  <a:pt x="25437" y="1213"/>
                  <a:pt x="25499" y="1097"/>
                  <a:pt x="25543" y="978"/>
                </a:cubicBezTo>
                <a:cubicBezTo>
                  <a:pt x="25668" y="651"/>
                  <a:pt x="25664" y="324"/>
                  <a:pt x="25573"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 name="Google Shape;823;p33"/>
          <p:cNvSpPr/>
          <p:nvPr/>
        </p:nvSpPr>
        <p:spPr>
          <a:xfrm>
            <a:off x="5925049" y="-221800"/>
            <a:ext cx="3504060" cy="2795475"/>
          </a:xfrm>
          <a:custGeom>
            <a:avLst/>
            <a:gdLst/>
            <a:ahLst/>
            <a:cxnLst/>
            <a:rect l="l" t="t" r="r" b="b"/>
            <a:pathLst>
              <a:path w="22179" h="17694" extrusionOk="0">
                <a:moveTo>
                  <a:pt x="6745" y="1"/>
                </a:moveTo>
                <a:cubicBezTo>
                  <a:pt x="5279" y="1"/>
                  <a:pt x="3909" y="579"/>
                  <a:pt x="2805" y="1417"/>
                </a:cubicBezTo>
                <a:cubicBezTo>
                  <a:pt x="1651" y="2293"/>
                  <a:pt x="713" y="3427"/>
                  <a:pt x="356" y="4720"/>
                </a:cubicBezTo>
                <a:cubicBezTo>
                  <a:pt x="1" y="6014"/>
                  <a:pt x="287" y="7472"/>
                  <a:pt x="1297" y="8473"/>
                </a:cubicBezTo>
                <a:cubicBezTo>
                  <a:pt x="2084" y="9254"/>
                  <a:pt x="3260" y="9736"/>
                  <a:pt x="3846" y="10640"/>
                </a:cubicBezTo>
                <a:cubicBezTo>
                  <a:pt x="4605" y="11813"/>
                  <a:pt x="4133" y="13292"/>
                  <a:pt x="4490" y="14600"/>
                </a:cubicBezTo>
                <a:cubicBezTo>
                  <a:pt x="4708" y="15396"/>
                  <a:pt x="5235" y="16113"/>
                  <a:pt x="5912" y="16684"/>
                </a:cubicBezTo>
                <a:cubicBezTo>
                  <a:pt x="6532" y="17205"/>
                  <a:pt x="7314" y="17622"/>
                  <a:pt x="8175" y="17685"/>
                </a:cubicBezTo>
                <a:cubicBezTo>
                  <a:pt x="8256" y="17691"/>
                  <a:pt x="8336" y="17694"/>
                  <a:pt x="8416" y="17694"/>
                </a:cubicBezTo>
                <a:cubicBezTo>
                  <a:pt x="10005" y="17694"/>
                  <a:pt x="11391" y="16578"/>
                  <a:pt x="12993" y="16395"/>
                </a:cubicBezTo>
                <a:cubicBezTo>
                  <a:pt x="13164" y="16375"/>
                  <a:pt x="13335" y="16367"/>
                  <a:pt x="13506" y="16367"/>
                </a:cubicBezTo>
                <a:cubicBezTo>
                  <a:pt x="14757" y="16367"/>
                  <a:pt x="16000" y="16827"/>
                  <a:pt x="17259" y="16827"/>
                </a:cubicBezTo>
                <a:cubicBezTo>
                  <a:pt x="17356" y="16827"/>
                  <a:pt x="17454" y="16824"/>
                  <a:pt x="17551" y="16818"/>
                </a:cubicBezTo>
                <a:cubicBezTo>
                  <a:pt x="19291" y="16711"/>
                  <a:pt x="20792" y="15567"/>
                  <a:pt x="21485" y="14180"/>
                </a:cubicBezTo>
                <a:cubicBezTo>
                  <a:pt x="22179" y="12793"/>
                  <a:pt x="22168" y="11210"/>
                  <a:pt x="21846" y="9725"/>
                </a:cubicBezTo>
                <a:cubicBezTo>
                  <a:pt x="21659" y="8862"/>
                  <a:pt x="21361" y="7995"/>
                  <a:pt x="20759" y="7289"/>
                </a:cubicBezTo>
                <a:cubicBezTo>
                  <a:pt x="19574" y="5897"/>
                  <a:pt x="17483" y="5388"/>
                  <a:pt x="15558" y="4931"/>
                </a:cubicBezTo>
                <a:cubicBezTo>
                  <a:pt x="13632" y="4475"/>
                  <a:pt x="11547" y="3872"/>
                  <a:pt x="10504" y="2396"/>
                </a:cubicBezTo>
                <a:cubicBezTo>
                  <a:pt x="9551" y="1047"/>
                  <a:pt x="9231" y="194"/>
                  <a:pt x="7220" y="21"/>
                </a:cubicBezTo>
                <a:cubicBezTo>
                  <a:pt x="7061" y="7"/>
                  <a:pt x="6902" y="1"/>
                  <a:pt x="6745"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 name="Google Shape;824;p33"/>
          <p:cNvSpPr txBox="1">
            <a:spLocks noGrp="1"/>
          </p:cNvSpPr>
          <p:nvPr>
            <p:ph type="title"/>
          </p:nvPr>
        </p:nvSpPr>
        <p:spPr>
          <a:xfrm>
            <a:off x="2715675" y="758952"/>
            <a:ext cx="3712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825" name="Google Shape;825;p33"/>
          <p:cNvSpPr txBox="1">
            <a:spLocks noGrp="1"/>
          </p:cNvSpPr>
          <p:nvPr>
            <p:ph type="title" idx="2"/>
          </p:nvPr>
        </p:nvSpPr>
        <p:spPr>
          <a:xfrm>
            <a:off x="704200" y="2533250"/>
            <a:ext cx="2496300" cy="30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826" name="Google Shape;826;p33"/>
          <p:cNvSpPr txBox="1">
            <a:spLocks noGrp="1"/>
          </p:cNvSpPr>
          <p:nvPr>
            <p:ph type="subTitle" idx="1"/>
          </p:nvPr>
        </p:nvSpPr>
        <p:spPr>
          <a:xfrm>
            <a:off x="704875" y="3013800"/>
            <a:ext cx="2496300" cy="11256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827" name="Google Shape;827;p33"/>
          <p:cNvSpPr txBox="1">
            <a:spLocks noGrp="1"/>
          </p:cNvSpPr>
          <p:nvPr>
            <p:ph type="title" idx="3"/>
          </p:nvPr>
        </p:nvSpPr>
        <p:spPr>
          <a:xfrm>
            <a:off x="3323851" y="2533250"/>
            <a:ext cx="2496300" cy="30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828" name="Google Shape;828;p33"/>
          <p:cNvSpPr txBox="1">
            <a:spLocks noGrp="1"/>
          </p:cNvSpPr>
          <p:nvPr>
            <p:ph type="subTitle" idx="4"/>
          </p:nvPr>
        </p:nvSpPr>
        <p:spPr>
          <a:xfrm>
            <a:off x="3324977" y="3013800"/>
            <a:ext cx="2496000" cy="11256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829" name="Google Shape;829;p33"/>
          <p:cNvSpPr txBox="1">
            <a:spLocks noGrp="1"/>
          </p:cNvSpPr>
          <p:nvPr>
            <p:ph type="title" idx="5"/>
          </p:nvPr>
        </p:nvSpPr>
        <p:spPr>
          <a:xfrm>
            <a:off x="5943502" y="2533250"/>
            <a:ext cx="2496300" cy="30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830" name="Google Shape;830;p33"/>
          <p:cNvSpPr txBox="1">
            <a:spLocks noGrp="1"/>
          </p:cNvSpPr>
          <p:nvPr>
            <p:ph type="subTitle" idx="6"/>
          </p:nvPr>
        </p:nvSpPr>
        <p:spPr>
          <a:xfrm>
            <a:off x="5944778" y="3013800"/>
            <a:ext cx="2493900" cy="11256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grpSp>
        <p:nvGrpSpPr>
          <p:cNvPr id="831" name="Google Shape;831;p33"/>
          <p:cNvGrpSpPr/>
          <p:nvPr/>
        </p:nvGrpSpPr>
        <p:grpSpPr>
          <a:xfrm rot="899970">
            <a:off x="8560376" y="4071912"/>
            <a:ext cx="215932" cy="195605"/>
            <a:chOff x="1640475" y="1197075"/>
            <a:chExt cx="55475" cy="50250"/>
          </a:xfrm>
        </p:grpSpPr>
        <p:sp>
          <p:nvSpPr>
            <p:cNvPr id="832" name="Google Shape;832;p3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833;p3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3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35" name="Google Shape;835;p33"/>
          <p:cNvGrpSpPr/>
          <p:nvPr/>
        </p:nvGrpSpPr>
        <p:grpSpPr>
          <a:xfrm rot="-4275570">
            <a:off x="8418220" y="2480799"/>
            <a:ext cx="279618" cy="253294"/>
            <a:chOff x="1640475" y="1197075"/>
            <a:chExt cx="55475" cy="50250"/>
          </a:xfrm>
        </p:grpSpPr>
        <p:sp>
          <p:nvSpPr>
            <p:cNvPr id="836" name="Google Shape;836;p3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3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3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39" name="Google Shape;839;p33"/>
          <p:cNvSpPr/>
          <p:nvPr/>
        </p:nvSpPr>
        <p:spPr>
          <a:xfrm rot="8678282" flipH="1">
            <a:off x="1420977" y="4678346"/>
            <a:ext cx="888103" cy="20804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33"/>
          <p:cNvSpPr/>
          <p:nvPr/>
        </p:nvSpPr>
        <p:spPr>
          <a:xfrm rot="117" flipH="1">
            <a:off x="8285430" y="187427"/>
            <a:ext cx="545177" cy="12771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41" name="Google Shape;841;p33"/>
          <p:cNvGrpSpPr/>
          <p:nvPr/>
        </p:nvGrpSpPr>
        <p:grpSpPr>
          <a:xfrm rot="-4499988">
            <a:off x="179832" y="923857"/>
            <a:ext cx="290790" cy="263412"/>
            <a:chOff x="1640475" y="1197075"/>
            <a:chExt cx="55475" cy="50250"/>
          </a:xfrm>
        </p:grpSpPr>
        <p:sp>
          <p:nvSpPr>
            <p:cNvPr id="842" name="Google Shape;842;p3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 name="Google Shape;843;p3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 name="Google Shape;844;p3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45" name="Google Shape;845;p33"/>
          <p:cNvSpPr/>
          <p:nvPr/>
        </p:nvSpPr>
        <p:spPr>
          <a:xfrm>
            <a:off x="2052118" y="235569"/>
            <a:ext cx="1167574" cy="854200"/>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 name="Google Shape;846;p33"/>
          <p:cNvSpPr/>
          <p:nvPr/>
        </p:nvSpPr>
        <p:spPr>
          <a:xfrm rot="368157">
            <a:off x="8580874" y="4415057"/>
            <a:ext cx="520982" cy="816289"/>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Title and four columns">
  <p:cSld name="TITLE_AND_TWO_COLUMNS_1">
    <p:spTree>
      <p:nvGrpSpPr>
        <p:cNvPr id="1" name="Shape 847"/>
        <p:cNvGrpSpPr/>
        <p:nvPr/>
      </p:nvGrpSpPr>
      <p:grpSpPr>
        <a:xfrm>
          <a:off x="0" y="0"/>
          <a:ext cx="0" cy="0"/>
          <a:chOff x="0" y="0"/>
          <a:chExt cx="0" cy="0"/>
        </a:xfrm>
      </p:grpSpPr>
      <p:sp>
        <p:nvSpPr>
          <p:cNvPr id="848" name="Google Shape;848;p34"/>
          <p:cNvSpPr/>
          <p:nvPr/>
        </p:nvSpPr>
        <p:spPr>
          <a:xfrm rot="10800000">
            <a:off x="5446235" y="-106113"/>
            <a:ext cx="3782139" cy="1779867"/>
          </a:xfrm>
          <a:custGeom>
            <a:avLst/>
            <a:gdLst/>
            <a:ahLst/>
            <a:cxnLst/>
            <a:rect l="l" t="t" r="r" b="b"/>
            <a:pathLst>
              <a:path w="23808" h="11204" extrusionOk="0">
                <a:moveTo>
                  <a:pt x="1601" y="1"/>
                </a:moveTo>
                <a:cubicBezTo>
                  <a:pt x="1055" y="1"/>
                  <a:pt x="506" y="115"/>
                  <a:pt x="0" y="332"/>
                </a:cubicBezTo>
                <a:lnTo>
                  <a:pt x="0" y="11204"/>
                </a:lnTo>
                <a:lnTo>
                  <a:pt x="23808" y="11204"/>
                </a:lnTo>
                <a:cubicBezTo>
                  <a:pt x="23725" y="11045"/>
                  <a:pt x="23628" y="10895"/>
                  <a:pt x="23519" y="10757"/>
                </a:cubicBezTo>
                <a:cubicBezTo>
                  <a:pt x="23017" y="10126"/>
                  <a:pt x="22249" y="9748"/>
                  <a:pt x="21476" y="9748"/>
                </a:cubicBezTo>
                <a:cubicBezTo>
                  <a:pt x="21442" y="9748"/>
                  <a:pt x="21408" y="9749"/>
                  <a:pt x="21374" y="9751"/>
                </a:cubicBezTo>
                <a:cubicBezTo>
                  <a:pt x="20787" y="9776"/>
                  <a:pt x="20207" y="10007"/>
                  <a:pt x="19629" y="10007"/>
                </a:cubicBezTo>
                <a:cubicBezTo>
                  <a:pt x="19512" y="10007"/>
                  <a:pt x="19395" y="9998"/>
                  <a:pt x="19278" y="9975"/>
                </a:cubicBezTo>
                <a:cubicBezTo>
                  <a:pt x="19140" y="9948"/>
                  <a:pt x="19009" y="9906"/>
                  <a:pt x="18886" y="9850"/>
                </a:cubicBezTo>
                <a:cubicBezTo>
                  <a:pt x="18859" y="9838"/>
                  <a:pt x="18832" y="9826"/>
                  <a:pt x="18806" y="9811"/>
                </a:cubicBezTo>
                <a:cubicBezTo>
                  <a:pt x="17861" y="9333"/>
                  <a:pt x="17298" y="8089"/>
                  <a:pt x="16410" y="7398"/>
                </a:cubicBezTo>
                <a:cubicBezTo>
                  <a:pt x="15787" y="6913"/>
                  <a:pt x="15050" y="6730"/>
                  <a:pt x="14282" y="6730"/>
                </a:cubicBezTo>
                <a:cubicBezTo>
                  <a:pt x="13407" y="6730"/>
                  <a:pt x="12492" y="6967"/>
                  <a:pt x="11660" y="7265"/>
                </a:cubicBezTo>
                <a:cubicBezTo>
                  <a:pt x="10916" y="7531"/>
                  <a:pt x="10145" y="7839"/>
                  <a:pt x="9375" y="7839"/>
                </a:cubicBezTo>
                <a:cubicBezTo>
                  <a:pt x="9193" y="7839"/>
                  <a:pt x="9011" y="7822"/>
                  <a:pt x="8830" y="7783"/>
                </a:cubicBezTo>
                <a:cubicBezTo>
                  <a:pt x="7417" y="7481"/>
                  <a:pt x="6534" y="5988"/>
                  <a:pt x="5961" y="4572"/>
                </a:cubicBezTo>
                <a:cubicBezTo>
                  <a:pt x="5388" y="3156"/>
                  <a:pt x="4892" y="1585"/>
                  <a:pt x="3719" y="690"/>
                </a:cubicBezTo>
                <a:cubicBezTo>
                  <a:pt x="3105" y="220"/>
                  <a:pt x="2357" y="1"/>
                  <a:pt x="1601"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 name="Google Shape;849;p34"/>
          <p:cNvSpPr/>
          <p:nvPr/>
        </p:nvSpPr>
        <p:spPr>
          <a:xfrm rot="10800000">
            <a:off x="6095615" y="3584390"/>
            <a:ext cx="3260760" cy="1799884"/>
          </a:xfrm>
          <a:custGeom>
            <a:avLst/>
            <a:gdLst/>
            <a:ahLst/>
            <a:cxnLst/>
            <a:rect l="l" t="t" r="r" b="b"/>
            <a:pathLst>
              <a:path w="20526" h="11330" extrusionOk="0">
                <a:moveTo>
                  <a:pt x="12939" y="1"/>
                </a:moveTo>
                <a:cubicBezTo>
                  <a:pt x="11999" y="1"/>
                  <a:pt x="11086" y="167"/>
                  <a:pt x="10169" y="370"/>
                </a:cubicBezTo>
                <a:cubicBezTo>
                  <a:pt x="9691" y="476"/>
                  <a:pt x="9213" y="584"/>
                  <a:pt x="8731" y="667"/>
                </a:cubicBezTo>
                <a:cubicBezTo>
                  <a:pt x="8234" y="750"/>
                  <a:pt x="7732" y="802"/>
                  <a:pt x="7229" y="839"/>
                </a:cubicBezTo>
                <a:cubicBezTo>
                  <a:pt x="6231" y="913"/>
                  <a:pt x="5230" y="935"/>
                  <a:pt x="4235" y="1052"/>
                </a:cubicBezTo>
                <a:cubicBezTo>
                  <a:pt x="3806" y="1102"/>
                  <a:pt x="3380" y="1184"/>
                  <a:pt x="2951" y="1235"/>
                </a:cubicBezTo>
                <a:cubicBezTo>
                  <a:pt x="2746" y="1260"/>
                  <a:pt x="2537" y="1279"/>
                  <a:pt x="2328" y="1279"/>
                </a:cubicBezTo>
                <a:cubicBezTo>
                  <a:pt x="2138" y="1279"/>
                  <a:pt x="1948" y="1263"/>
                  <a:pt x="1762" y="1222"/>
                </a:cubicBezTo>
                <a:cubicBezTo>
                  <a:pt x="1578" y="1180"/>
                  <a:pt x="1402" y="1113"/>
                  <a:pt x="1242" y="1012"/>
                </a:cubicBezTo>
                <a:cubicBezTo>
                  <a:pt x="1161" y="960"/>
                  <a:pt x="1089" y="870"/>
                  <a:pt x="988" y="868"/>
                </a:cubicBezTo>
                <a:cubicBezTo>
                  <a:pt x="985" y="868"/>
                  <a:pt x="983" y="868"/>
                  <a:pt x="981" y="868"/>
                </a:cubicBezTo>
                <a:cubicBezTo>
                  <a:pt x="897" y="868"/>
                  <a:pt x="810" y="887"/>
                  <a:pt x="732" y="917"/>
                </a:cubicBezTo>
                <a:cubicBezTo>
                  <a:pt x="360" y="1060"/>
                  <a:pt x="147" y="1435"/>
                  <a:pt x="79" y="1816"/>
                </a:cubicBezTo>
                <a:cubicBezTo>
                  <a:pt x="38" y="2046"/>
                  <a:pt x="37" y="2279"/>
                  <a:pt x="38" y="2512"/>
                </a:cubicBezTo>
                <a:cubicBezTo>
                  <a:pt x="38" y="2767"/>
                  <a:pt x="39" y="3024"/>
                  <a:pt x="40" y="3279"/>
                </a:cubicBezTo>
                <a:cubicBezTo>
                  <a:pt x="42" y="3797"/>
                  <a:pt x="44" y="4315"/>
                  <a:pt x="46" y="4833"/>
                </a:cubicBezTo>
                <a:cubicBezTo>
                  <a:pt x="50" y="5817"/>
                  <a:pt x="54" y="6803"/>
                  <a:pt x="57" y="7787"/>
                </a:cubicBezTo>
                <a:cubicBezTo>
                  <a:pt x="55" y="7786"/>
                  <a:pt x="54" y="7785"/>
                  <a:pt x="52" y="7785"/>
                </a:cubicBezTo>
                <a:cubicBezTo>
                  <a:pt x="0" y="7785"/>
                  <a:pt x="101" y="8649"/>
                  <a:pt x="628" y="8724"/>
                </a:cubicBezTo>
                <a:cubicBezTo>
                  <a:pt x="1441" y="8840"/>
                  <a:pt x="1514" y="10145"/>
                  <a:pt x="2146" y="10693"/>
                </a:cubicBezTo>
                <a:cubicBezTo>
                  <a:pt x="2452" y="10957"/>
                  <a:pt x="2805" y="11167"/>
                  <a:pt x="3199" y="11261"/>
                </a:cubicBezTo>
                <a:cubicBezTo>
                  <a:pt x="3402" y="11310"/>
                  <a:pt x="3609" y="11330"/>
                  <a:pt x="3816" y="11330"/>
                </a:cubicBezTo>
                <a:cubicBezTo>
                  <a:pt x="4077" y="11330"/>
                  <a:pt x="4340" y="11298"/>
                  <a:pt x="4597" y="11251"/>
                </a:cubicBezTo>
                <a:cubicBezTo>
                  <a:pt x="5367" y="11113"/>
                  <a:pt x="6207" y="10865"/>
                  <a:pt x="6645" y="10152"/>
                </a:cubicBezTo>
                <a:cubicBezTo>
                  <a:pt x="6859" y="9801"/>
                  <a:pt x="6970" y="9395"/>
                  <a:pt x="7203" y="9055"/>
                </a:cubicBezTo>
                <a:cubicBezTo>
                  <a:pt x="7421" y="8736"/>
                  <a:pt x="7758" y="8532"/>
                  <a:pt x="8120" y="8419"/>
                </a:cubicBezTo>
                <a:cubicBezTo>
                  <a:pt x="8559" y="8282"/>
                  <a:pt x="9011" y="8265"/>
                  <a:pt x="9465" y="8265"/>
                </a:cubicBezTo>
                <a:cubicBezTo>
                  <a:pt x="9615" y="8265"/>
                  <a:pt x="9765" y="8267"/>
                  <a:pt x="9915" y="8267"/>
                </a:cubicBezTo>
                <a:cubicBezTo>
                  <a:pt x="10115" y="8267"/>
                  <a:pt x="10316" y="8264"/>
                  <a:pt x="10515" y="8248"/>
                </a:cubicBezTo>
                <a:cubicBezTo>
                  <a:pt x="10927" y="8216"/>
                  <a:pt x="11342" y="8132"/>
                  <a:pt x="11707" y="7927"/>
                </a:cubicBezTo>
                <a:cubicBezTo>
                  <a:pt x="12074" y="7718"/>
                  <a:pt x="12352" y="7394"/>
                  <a:pt x="12600" y="7055"/>
                </a:cubicBezTo>
                <a:cubicBezTo>
                  <a:pt x="13089" y="6385"/>
                  <a:pt x="13543" y="5673"/>
                  <a:pt x="14244" y="5207"/>
                </a:cubicBezTo>
                <a:cubicBezTo>
                  <a:pt x="14594" y="4972"/>
                  <a:pt x="14986" y="4825"/>
                  <a:pt x="15405" y="4792"/>
                </a:cubicBezTo>
                <a:cubicBezTo>
                  <a:pt x="15494" y="4785"/>
                  <a:pt x="15582" y="4782"/>
                  <a:pt x="15670" y="4782"/>
                </a:cubicBezTo>
                <a:cubicBezTo>
                  <a:pt x="16070" y="4782"/>
                  <a:pt x="16469" y="4843"/>
                  <a:pt x="16866" y="4877"/>
                </a:cubicBezTo>
                <a:cubicBezTo>
                  <a:pt x="17302" y="4915"/>
                  <a:pt x="17740" y="4933"/>
                  <a:pt x="18178" y="4933"/>
                </a:cubicBezTo>
                <a:cubicBezTo>
                  <a:pt x="18243" y="4933"/>
                  <a:pt x="18309" y="4933"/>
                  <a:pt x="18374" y="4932"/>
                </a:cubicBezTo>
                <a:cubicBezTo>
                  <a:pt x="18585" y="4929"/>
                  <a:pt x="18814" y="4941"/>
                  <a:pt x="19012" y="4857"/>
                </a:cubicBezTo>
                <a:cubicBezTo>
                  <a:pt x="19193" y="4780"/>
                  <a:pt x="19305" y="4623"/>
                  <a:pt x="19390" y="4450"/>
                </a:cubicBezTo>
                <a:cubicBezTo>
                  <a:pt x="19618" y="3989"/>
                  <a:pt x="19825" y="3515"/>
                  <a:pt x="20041" y="3049"/>
                </a:cubicBezTo>
                <a:cubicBezTo>
                  <a:pt x="20147" y="2821"/>
                  <a:pt x="20256" y="2595"/>
                  <a:pt x="20357" y="2365"/>
                </a:cubicBezTo>
                <a:cubicBezTo>
                  <a:pt x="20444" y="2165"/>
                  <a:pt x="20525" y="1951"/>
                  <a:pt x="20518" y="1728"/>
                </a:cubicBezTo>
                <a:cubicBezTo>
                  <a:pt x="20505" y="1297"/>
                  <a:pt x="20161" y="1008"/>
                  <a:pt x="19822" y="810"/>
                </a:cubicBezTo>
                <a:cubicBezTo>
                  <a:pt x="19463" y="601"/>
                  <a:pt x="19065" y="469"/>
                  <a:pt x="18660" y="392"/>
                </a:cubicBezTo>
                <a:cubicBezTo>
                  <a:pt x="17815" y="229"/>
                  <a:pt x="16950" y="272"/>
                  <a:pt x="16095" y="224"/>
                </a:cubicBezTo>
                <a:cubicBezTo>
                  <a:pt x="15084" y="168"/>
                  <a:pt x="14079" y="19"/>
                  <a:pt x="13065" y="2"/>
                </a:cubicBezTo>
                <a:cubicBezTo>
                  <a:pt x="13023" y="1"/>
                  <a:pt x="12981" y="1"/>
                  <a:pt x="12939"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 name="Google Shape;850;p34"/>
          <p:cNvSpPr/>
          <p:nvPr/>
        </p:nvSpPr>
        <p:spPr>
          <a:xfrm rot="10800000">
            <a:off x="-390198" y="3241570"/>
            <a:ext cx="2066292" cy="2072329"/>
          </a:xfrm>
          <a:custGeom>
            <a:avLst/>
            <a:gdLst/>
            <a:ahLst/>
            <a:cxnLst/>
            <a:rect l="l" t="t" r="r" b="b"/>
            <a:pathLst>
              <a:path w="13007" h="13045" extrusionOk="0">
                <a:moveTo>
                  <a:pt x="12515" y="1"/>
                </a:moveTo>
                <a:cubicBezTo>
                  <a:pt x="12505" y="1"/>
                  <a:pt x="12495" y="2"/>
                  <a:pt x="12485" y="4"/>
                </a:cubicBezTo>
                <a:cubicBezTo>
                  <a:pt x="11568" y="214"/>
                  <a:pt x="10641" y="375"/>
                  <a:pt x="9706" y="481"/>
                </a:cubicBezTo>
                <a:cubicBezTo>
                  <a:pt x="8769" y="587"/>
                  <a:pt x="7827" y="639"/>
                  <a:pt x="6885" y="639"/>
                </a:cubicBezTo>
                <a:cubicBezTo>
                  <a:pt x="6168" y="639"/>
                  <a:pt x="5450" y="609"/>
                  <a:pt x="4735" y="550"/>
                </a:cubicBezTo>
                <a:cubicBezTo>
                  <a:pt x="4277" y="512"/>
                  <a:pt x="3796" y="469"/>
                  <a:pt x="3318" y="469"/>
                </a:cubicBezTo>
                <a:cubicBezTo>
                  <a:pt x="2513" y="469"/>
                  <a:pt x="1717" y="591"/>
                  <a:pt x="1058" y="1068"/>
                </a:cubicBezTo>
                <a:cubicBezTo>
                  <a:pt x="1059" y="1057"/>
                  <a:pt x="1057" y="1052"/>
                  <a:pt x="1050" y="1052"/>
                </a:cubicBezTo>
                <a:cubicBezTo>
                  <a:pt x="989" y="1052"/>
                  <a:pt x="597" y="1511"/>
                  <a:pt x="509" y="1745"/>
                </a:cubicBezTo>
                <a:cubicBezTo>
                  <a:pt x="139" y="2725"/>
                  <a:pt x="1" y="3837"/>
                  <a:pt x="329" y="4850"/>
                </a:cubicBezTo>
                <a:cubicBezTo>
                  <a:pt x="602" y="5696"/>
                  <a:pt x="1186" y="6475"/>
                  <a:pt x="2005" y="6858"/>
                </a:cubicBezTo>
                <a:cubicBezTo>
                  <a:pt x="2923" y="7286"/>
                  <a:pt x="3974" y="7122"/>
                  <a:pt x="4914" y="7465"/>
                </a:cubicBezTo>
                <a:cubicBezTo>
                  <a:pt x="5846" y="7805"/>
                  <a:pt x="6269" y="8720"/>
                  <a:pt x="6690" y="9546"/>
                </a:cubicBezTo>
                <a:cubicBezTo>
                  <a:pt x="7147" y="10442"/>
                  <a:pt x="7734" y="11244"/>
                  <a:pt x="8514" y="11886"/>
                </a:cubicBezTo>
                <a:cubicBezTo>
                  <a:pt x="9220" y="12466"/>
                  <a:pt x="10135" y="13045"/>
                  <a:pt x="11084" y="13045"/>
                </a:cubicBezTo>
                <a:cubicBezTo>
                  <a:pt x="11157" y="13045"/>
                  <a:pt x="11229" y="13041"/>
                  <a:pt x="11303" y="13034"/>
                </a:cubicBezTo>
                <a:cubicBezTo>
                  <a:pt x="11746" y="12991"/>
                  <a:pt x="12188" y="12817"/>
                  <a:pt x="12502" y="12494"/>
                </a:cubicBezTo>
                <a:cubicBezTo>
                  <a:pt x="12856" y="12131"/>
                  <a:pt x="12967" y="11633"/>
                  <a:pt x="12985" y="11143"/>
                </a:cubicBezTo>
                <a:cubicBezTo>
                  <a:pt x="13006" y="10560"/>
                  <a:pt x="12960" y="9972"/>
                  <a:pt x="12940" y="9391"/>
                </a:cubicBezTo>
                <a:cubicBezTo>
                  <a:pt x="12920" y="8773"/>
                  <a:pt x="12900" y="8155"/>
                  <a:pt x="12879" y="7536"/>
                </a:cubicBezTo>
                <a:lnTo>
                  <a:pt x="12632" y="116"/>
                </a:lnTo>
                <a:cubicBezTo>
                  <a:pt x="12630" y="48"/>
                  <a:pt x="12578" y="1"/>
                  <a:pt x="12515"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 name="Google Shape;851;p34"/>
          <p:cNvSpPr/>
          <p:nvPr/>
        </p:nvSpPr>
        <p:spPr>
          <a:xfrm rot="10800000">
            <a:off x="-258336" y="-384598"/>
            <a:ext cx="3872371" cy="1368261"/>
          </a:xfrm>
          <a:custGeom>
            <a:avLst/>
            <a:gdLst/>
            <a:ahLst/>
            <a:cxnLst/>
            <a:rect l="l" t="t" r="r" b="b"/>
            <a:pathLst>
              <a:path w="24376" h="8613" extrusionOk="0">
                <a:moveTo>
                  <a:pt x="12572" y="1"/>
                </a:moveTo>
                <a:cubicBezTo>
                  <a:pt x="11930" y="1"/>
                  <a:pt x="11305" y="137"/>
                  <a:pt x="10778" y="460"/>
                </a:cubicBezTo>
                <a:cubicBezTo>
                  <a:pt x="10193" y="818"/>
                  <a:pt x="9818" y="1341"/>
                  <a:pt x="9503" y="1852"/>
                </a:cubicBezTo>
                <a:cubicBezTo>
                  <a:pt x="9167" y="2398"/>
                  <a:pt x="8889" y="2969"/>
                  <a:pt x="8475" y="3485"/>
                </a:cubicBezTo>
                <a:cubicBezTo>
                  <a:pt x="8044" y="4023"/>
                  <a:pt x="7451" y="4445"/>
                  <a:pt x="6633" y="4599"/>
                </a:cubicBezTo>
                <a:cubicBezTo>
                  <a:pt x="6259" y="4669"/>
                  <a:pt x="5879" y="4690"/>
                  <a:pt x="5496" y="4690"/>
                </a:cubicBezTo>
                <a:cubicBezTo>
                  <a:pt x="4945" y="4690"/>
                  <a:pt x="4388" y="4646"/>
                  <a:pt x="3837" y="4646"/>
                </a:cubicBezTo>
                <a:cubicBezTo>
                  <a:pt x="3701" y="4646"/>
                  <a:pt x="3564" y="4649"/>
                  <a:pt x="3429" y="4656"/>
                </a:cubicBezTo>
                <a:cubicBezTo>
                  <a:pt x="2927" y="4680"/>
                  <a:pt x="2424" y="4755"/>
                  <a:pt x="1974" y="4934"/>
                </a:cubicBezTo>
                <a:cubicBezTo>
                  <a:pt x="1568" y="5095"/>
                  <a:pt x="1218" y="5332"/>
                  <a:pt x="943" y="5611"/>
                </a:cubicBezTo>
                <a:cubicBezTo>
                  <a:pt x="425" y="6133"/>
                  <a:pt x="179" y="6806"/>
                  <a:pt x="311" y="7456"/>
                </a:cubicBezTo>
                <a:cubicBezTo>
                  <a:pt x="309" y="7456"/>
                  <a:pt x="307" y="7456"/>
                  <a:pt x="305" y="7456"/>
                </a:cubicBezTo>
                <a:cubicBezTo>
                  <a:pt x="282" y="7456"/>
                  <a:pt x="258" y="7461"/>
                  <a:pt x="234" y="7475"/>
                </a:cubicBezTo>
                <a:cubicBezTo>
                  <a:pt x="83" y="7556"/>
                  <a:pt x="1" y="7677"/>
                  <a:pt x="4" y="7821"/>
                </a:cubicBezTo>
                <a:cubicBezTo>
                  <a:pt x="12" y="8172"/>
                  <a:pt x="404" y="8373"/>
                  <a:pt x="826" y="8396"/>
                </a:cubicBezTo>
                <a:cubicBezTo>
                  <a:pt x="860" y="8398"/>
                  <a:pt x="894" y="8399"/>
                  <a:pt x="929" y="8399"/>
                </a:cubicBezTo>
                <a:cubicBezTo>
                  <a:pt x="1162" y="8399"/>
                  <a:pt x="1397" y="8361"/>
                  <a:pt x="1626" y="8334"/>
                </a:cubicBezTo>
                <a:cubicBezTo>
                  <a:pt x="1931" y="8297"/>
                  <a:pt x="2238" y="8262"/>
                  <a:pt x="2544" y="8230"/>
                </a:cubicBezTo>
                <a:cubicBezTo>
                  <a:pt x="3747" y="8107"/>
                  <a:pt x="4958" y="8023"/>
                  <a:pt x="6170" y="7965"/>
                </a:cubicBezTo>
                <a:cubicBezTo>
                  <a:pt x="8591" y="7850"/>
                  <a:pt x="11019" y="7838"/>
                  <a:pt x="13445" y="7824"/>
                </a:cubicBezTo>
                <a:cubicBezTo>
                  <a:pt x="13813" y="7822"/>
                  <a:pt x="14182" y="7820"/>
                  <a:pt x="14552" y="7820"/>
                </a:cubicBezTo>
                <a:cubicBezTo>
                  <a:pt x="16507" y="7820"/>
                  <a:pt x="18472" y="7870"/>
                  <a:pt x="20390" y="8174"/>
                </a:cubicBezTo>
                <a:cubicBezTo>
                  <a:pt x="20952" y="8264"/>
                  <a:pt x="21511" y="8375"/>
                  <a:pt x="22057" y="8512"/>
                </a:cubicBezTo>
                <a:cubicBezTo>
                  <a:pt x="22240" y="8558"/>
                  <a:pt x="22430" y="8612"/>
                  <a:pt x="22625" y="8612"/>
                </a:cubicBezTo>
                <a:cubicBezTo>
                  <a:pt x="22665" y="8612"/>
                  <a:pt x="22706" y="8610"/>
                  <a:pt x="22747" y="8605"/>
                </a:cubicBezTo>
                <a:cubicBezTo>
                  <a:pt x="22986" y="8575"/>
                  <a:pt x="23126" y="8437"/>
                  <a:pt x="23188" y="8265"/>
                </a:cubicBezTo>
                <a:cubicBezTo>
                  <a:pt x="23342" y="7840"/>
                  <a:pt x="23440" y="7396"/>
                  <a:pt x="23556" y="6963"/>
                </a:cubicBezTo>
                <a:cubicBezTo>
                  <a:pt x="23675" y="6520"/>
                  <a:pt x="23785" y="6077"/>
                  <a:pt x="23879" y="5631"/>
                </a:cubicBezTo>
                <a:cubicBezTo>
                  <a:pt x="24251" y="3879"/>
                  <a:pt x="24375" y="2063"/>
                  <a:pt x="23717" y="343"/>
                </a:cubicBezTo>
                <a:cubicBezTo>
                  <a:pt x="23697" y="293"/>
                  <a:pt x="23642" y="267"/>
                  <a:pt x="23586" y="267"/>
                </a:cubicBezTo>
                <a:cubicBezTo>
                  <a:pt x="23541" y="267"/>
                  <a:pt x="23495" y="284"/>
                  <a:pt x="23467" y="317"/>
                </a:cubicBezTo>
                <a:cubicBezTo>
                  <a:pt x="23327" y="480"/>
                  <a:pt x="23169" y="631"/>
                  <a:pt x="22991" y="769"/>
                </a:cubicBezTo>
                <a:cubicBezTo>
                  <a:pt x="22274" y="1328"/>
                  <a:pt x="21289" y="1670"/>
                  <a:pt x="20281" y="1764"/>
                </a:cubicBezTo>
                <a:cubicBezTo>
                  <a:pt x="20062" y="1784"/>
                  <a:pt x="19841" y="1794"/>
                  <a:pt x="19620" y="1794"/>
                </a:cubicBezTo>
                <a:cubicBezTo>
                  <a:pt x="18644" y="1794"/>
                  <a:pt x="17671" y="1601"/>
                  <a:pt x="16789" y="1286"/>
                </a:cubicBezTo>
                <a:cubicBezTo>
                  <a:pt x="15722" y="905"/>
                  <a:pt x="14754" y="349"/>
                  <a:pt x="13607" y="110"/>
                </a:cubicBezTo>
                <a:cubicBezTo>
                  <a:pt x="13266" y="40"/>
                  <a:pt x="12917" y="1"/>
                  <a:pt x="12572" y="1"/>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 name="Google Shape;852;p34"/>
          <p:cNvSpPr txBox="1">
            <a:spLocks noGrp="1"/>
          </p:cNvSpPr>
          <p:nvPr>
            <p:ph type="title"/>
          </p:nvPr>
        </p:nvSpPr>
        <p:spPr>
          <a:xfrm>
            <a:off x="2820300" y="759404"/>
            <a:ext cx="35037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853" name="Google Shape;853;p34"/>
          <p:cNvSpPr txBox="1">
            <a:spLocks noGrp="1"/>
          </p:cNvSpPr>
          <p:nvPr>
            <p:ph type="title" idx="2"/>
          </p:nvPr>
        </p:nvSpPr>
        <p:spPr>
          <a:xfrm>
            <a:off x="1611274" y="1803075"/>
            <a:ext cx="2188800" cy="4848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2400"/>
              <a:buNone/>
              <a:defRPr sz="1800">
                <a:solidFill>
                  <a:schemeClr val="dk1"/>
                </a:solidFill>
              </a:defRPr>
            </a:lvl1pPr>
            <a:lvl2pPr lvl="1" algn="ctr" rtl="0">
              <a:spcBef>
                <a:spcPts val="0"/>
              </a:spcBef>
              <a:spcAft>
                <a:spcPts val="0"/>
              </a:spcAft>
              <a:buClr>
                <a:schemeClr val="dk1"/>
              </a:buClr>
              <a:buSzPts val="2400"/>
              <a:buNone/>
              <a:defRPr sz="2400">
                <a:solidFill>
                  <a:schemeClr val="dk1"/>
                </a:solidFill>
              </a:defRPr>
            </a:lvl2pPr>
            <a:lvl3pPr lvl="2" algn="ctr" rtl="0">
              <a:spcBef>
                <a:spcPts val="0"/>
              </a:spcBef>
              <a:spcAft>
                <a:spcPts val="0"/>
              </a:spcAft>
              <a:buClr>
                <a:schemeClr val="dk1"/>
              </a:buClr>
              <a:buSzPts val="2400"/>
              <a:buNone/>
              <a:defRPr sz="2400">
                <a:solidFill>
                  <a:schemeClr val="dk1"/>
                </a:solidFill>
              </a:defRPr>
            </a:lvl3pPr>
            <a:lvl4pPr lvl="3" algn="ctr" rtl="0">
              <a:spcBef>
                <a:spcPts val="0"/>
              </a:spcBef>
              <a:spcAft>
                <a:spcPts val="0"/>
              </a:spcAft>
              <a:buClr>
                <a:schemeClr val="dk1"/>
              </a:buClr>
              <a:buSzPts val="2400"/>
              <a:buNone/>
              <a:defRPr sz="2400">
                <a:solidFill>
                  <a:schemeClr val="dk1"/>
                </a:solidFill>
              </a:defRPr>
            </a:lvl4pPr>
            <a:lvl5pPr lvl="4" algn="ctr" rtl="0">
              <a:spcBef>
                <a:spcPts val="0"/>
              </a:spcBef>
              <a:spcAft>
                <a:spcPts val="0"/>
              </a:spcAft>
              <a:buClr>
                <a:schemeClr val="dk1"/>
              </a:buClr>
              <a:buSzPts val="2400"/>
              <a:buNone/>
              <a:defRPr sz="2400">
                <a:solidFill>
                  <a:schemeClr val="dk1"/>
                </a:solidFill>
              </a:defRPr>
            </a:lvl5pPr>
            <a:lvl6pPr lvl="5" algn="ctr" rtl="0">
              <a:spcBef>
                <a:spcPts val="0"/>
              </a:spcBef>
              <a:spcAft>
                <a:spcPts val="0"/>
              </a:spcAft>
              <a:buClr>
                <a:schemeClr val="dk1"/>
              </a:buClr>
              <a:buSzPts val="2400"/>
              <a:buNone/>
              <a:defRPr sz="2400">
                <a:solidFill>
                  <a:schemeClr val="dk1"/>
                </a:solidFill>
              </a:defRPr>
            </a:lvl6pPr>
            <a:lvl7pPr lvl="6" algn="ctr" rtl="0">
              <a:spcBef>
                <a:spcPts val="0"/>
              </a:spcBef>
              <a:spcAft>
                <a:spcPts val="0"/>
              </a:spcAft>
              <a:buClr>
                <a:schemeClr val="dk1"/>
              </a:buClr>
              <a:buSzPts val="2400"/>
              <a:buNone/>
              <a:defRPr sz="2400">
                <a:solidFill>
                  <a:schemeClr val="dk1"/>
                </a:solidFill>
              </a:defRPr>
            </a:lvl7pPr>
            <a:lvl8pPr lvl="7" algn="ctr" rtl="0">
              <a:spcBef>
                <a:spcPts val="0"/>
              </a:spcBef>
              <a:spcAft>
                <a:spcPts val="0"/>
              </a:spcAft>
              <a:buClr>
                <a:schemeClr val="dk1"/>
              </a:buClr>
              <a:buSzPts val="2400"/>
              <a:buNone/>
              <a:defRPr sz="2400">
                <a:solidFill>
                  <a:schemeClr val="dk1"/>
                </a:solidFill>
              </a:defRPr>
            </a:lvl8pPr>
            <a:lvl9pPr lvl="8" algn="ctr" rtl="0">
              <a:spcBef>
                <a:spcPts val="0"/>
              </a:spcBef>
              <a:spcAft>
                <a:spcPts val="0"/>
              </a:spcAft>
              <a:buClr>
                <a:schemeClr val="dk1"/>
              </a:buClr>
              <a:buSzPts val="2400"/>
              <a:buNone/>
              <a:defRPr sz="2400">
                <a:solidFill>
                  <a:schemeClr val="dk1"/>
                </a:solidFill>
              </a:defRPr>
            </a:lvl9pPr>
          </a:lstStyle>
          <a:p>
            <a:endParaRPr/>
          </a:p>
        </p:txBody>
      </p:sp>
      <p:sp>
        <p:nvSpPr>
          <p:cNvPr id="854" name="Google Shape;854;p34"/>
          <p:cNvSpPr txBox="1">
            <a:spLocks noGrp="1"/>
          </p:cNvSpPr>
          <p:nvPr>
            <p:ph type="subTitle" idx="1"/>
          </p:nvPr>
        </p:nvSpPr>
        <p:spPr>
          <a:xfrm>
            <a:off x="1272075" y="2274175"/>
            <a:ext cx="2867100" cy="7098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855" name="Google Shape;855;p34"/>
          <p:cNvSpPr txBox="1">
            <a:spLocks noGrp="1"/>
          </p:cNvSpPr>
          <p:nvPr>
            <p:ph type="title" idx="3"/>
          </p:nvPr>
        </p:nvSpPr>
        <p:spPr>
          <a:xfrm>
            <a:off x="5345648" y="1803075"/>
            <a:ext cx="2185500" cy="4848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2400"/>
              <a:buNone/>
              <a:defRPr sz="1800">
                <a:solidFill>
                  <a:schemeClr val="dk1"/>
                </a:solidFill>
              </a:defRPr>
            </a:lvl1pPr>
            <a:lvl2pPr lvl="1" algn="ctr" rtl="0">
              <a:spcBef>
                <a:spcPts val="0"/>
              </a:spcBef>
              <a:spcAft>
                <a:spcPts val="0"/>
              </a:spcAft>
              <a:buClr>
                <a:schemeClr val="dk1"/>
              </a:buClr>
              <a:buSzPts val="2400"/>
              <a:buNone/>
              <a:defRPr sz="2400">
                <a:solidFill>
                  <a:schemeClr val="dk1"/>
                </a:solidFill>
              </a:defRPr>
            </a:lvl2pPr>
            <a:lvl3pPr lvl="2" algn="ctr" rtl="0">
              <a:spcBef>
                <a:spcPts val="0"/>
              </a:spcBef>
              <a:spcAft>
                <a:spcPts val="0"/>
              </a:spcAft>
              <a:buClr>
                <a:schemeClr val="dk1"/>
              </a:buClr>
              <a:buSzPts val="2400"/>
              <a:buNone/>
              <a:defRPr sz="2400">
                <a:solidFill>
                  <a:schemeClr val="dk1"/>
                </a:solidFill>
              </a:defRPr>
            </a:lvl3pPr>
            <a:lvl4pPr lvl="3" algn="ctr" rtl="0">
              <a:spcBef>
                <a:spcPts val="0"/>
              </a:spcBef>
              <a:spcAft>
                <a:spcPts val="0"/>
              </a:spcAft>
              <a:buClr>
                <a:schemeClr val="dk1"/>
              </a:buClr>
              <a:buSzPts val="2400"/>
              <a:buNone/>
              <a:defRPr sz="2400">
                <a:solidFill>
                  <a:schemeClr val="dk1"/>
                </a:solidFill>
              </a:defRPr>
            </a:lvl4pPr>
            <a:lvl5pPr lvl="4" algn="ctr" rtl="0">
              <a:spcBef>
                <a:spcPts val="0"/>
              </a:spcBef>
              <a:spcAft>
                <a:spcPts val="0"/>
              </a:spcAft>
              <a:buClr>
                <a:schemeClr val="dk1"/>
              </a:buClr>
              <a:buSzPts val="2400"/>
              <a:buNone/>
              <a:defRPr sz="2400">
                <a:solidFill>
                  <a:schemeClr val="dk1"/>
                </a:solidFill>
              </a:defRPr>
            </a:lvl5pPr>
            <a:lvl6pPr lvl="5" algn="ctr" rtl="0">
              <a:spcBef>
                <a:spcPts val="0"/>
              </a:spcBef>
              <a:spcAft>
                <a:spcPts val="0"/>
              </a:spcAft>
              <a:buClr>
                <a:schemeClr val="dk1"/>
              </a:buClr>
              <a:buSzPts val="2400"/>
              <a:buNone/>
              <a:defRPr sz="2400">
                <a:solidFill>
                  <a:schemeClr val="dk1"/>
                </a:solidFill>
              </a:defRPr>
            </a:lvl6pPr>
            <a:lvl7pPr lvl="6" algn="ctr" rtl="0">
              <a:spcBef>
                <a:spcPts val="0"/>
              </a:spcBef>
              <a:spcAft>
                <a:spcPts val="0"/>
              </a:spcAft>
              <a:buClr>
                <a:schemeClr val="dk1"/>
              </a:buClr>
              <a:buSzPts val="2400"/>
              <a:buNone/>
              <a:defRPr sz="2400">
                <a:solidFill>
                  <a:schemeClr val="dk1"/>
                </a:solidFill>
              </a:defRPr>
            </a:lvl7pPr>
            <a:lvl8pPr lvl="7" algn="ctr" rtl="0">
              <a:spcBef>
                <a:spcPts val="0"/>
              </a:spcBef>
              <a:spcAft>
                <a:spcPts val="0"/>
              </a:spcAft>
              <a:buClr>
                <a:schemeClr val="dk1"/>
              </a:buClr>
              <a:buSzPts val="2400"/>
              <a:buNone/>
              <a:defRPr sz="2400">
                <a:solidFill>
                  <a:schemeClr val="dk1"/>
                </a:solidFill>
              </a:defRPr>
            </a:lvl8pPr>
            <a:lvl9pPr lvl="8" algn="ctr" rtl="0">
              <a:spcBef>
                <a:spcPts val="0"/>
              </a:spcBef>
              <a:spcAft>
                <a:spcPts val="0"/>
              </a:spcAft>
              <a:buClr>
                <a:schemeClr val="dk1"/>
              </a:buClr>
              <a:buSzPts val="2400"/>
              <a:buNone/>
              <a:defRPr sz="2400">
                <a:solidFill>
                  <a:schemeClr val="dk1"/>
                </a:solidFill>
              </a:defRPr>
            </a:lvl9pPr>
          </a:lstStyle>
          <a:p>
            <a:endParaRPr/>
          </a:p>
        </p:txBody>
      </p:sp>
      <p:sp>
        <p:nvSpPr>
          <p:cNvPr id="856" name="Google Shape;856;p34"/>
          <p:cNvSpPr txBox="1">
            <a:spLocks noGrp="1"/>
          </p:cNvSpPr>
          <p:nvPr>
            <p:ph type="subTitle" idx="4"/>
          </p:nvPr>
        </p:nvSpPr>
        <p:spPr>
          <a:xfrm>
            <a:off x="5004852" y="2274175"/>
            <a:ext cx="2867100" cy="7098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857" name="Google Shape;857;p34"/>
          <p:cNvSpPr txBox="1">
            <a:spLocks noGrp="1"/>
          </p:cNvSpPr>
          <p:nvPr>
            <p:ph type="title" idx="5"/>
          </p:nvPr>
        </p:nvSpPr>
        <p:spPr>
          <a:xfrm>
            <a:off x="1611274" y="3247725"/>
            <a:ext cx="2188800" cy="4848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2400"/>
              <a:buNone/>
              <a:defRPr sz="1800">
                <a:solidFill>
                  <a:schemeClr val="dk1"/>
                </a:solidFill>
              </a:defRPr>
            </a:lvl1pPr>
            <a:lvl2pPr lvl="1" algn="ctr" rtl="0">
              <a:spcBef>
                <a:spcPts val="0"/>
              </a:spcBef>
              <a:spcAft>
                <a:spcPts val="0"/>
              </a:spcAft>
              <a:buClr>
                <a:schemeClr val="dk1"/>
              </a:buClr>
              <a:buSzPts val="2400"/>
              <a:buNone/>
              <a:defRPr sz="2400">
                <a:solidFill>
                  <a:schemeClr val="dk1"/>
                </a:solidFill>
              </a:defRPr>
            </a:lvl2pPr>
            <a:lvl3pPr lvl="2" algn="ctr" rtl="0">
              <a:spcBef>
                <a:spcPts val="0"/>
              </a:spcBef>
              <a:spcAft>
                <a:spcPts val="0"/>
              </a:spcAft>
              <a:buClr>
                <a:schemeClr val="dk1"/>
              </a:buClr>
              <a:buSzPts val="2400"/>
              <a:buNone/>
              <a:defRPr sz="2400">
                <a:solidFill>
                  <a:schemeClr val="dk1"/>
                </a:solidFill>
              </a:defRPr>
            </a:lvl3pPr>
            <a:lvl4pPr lvl="3" algn="ctr" rtl="0">
              <a:spcBef>
                <a:spcPts val="0"/>
              </a:spcBef>
              <a:spcAft>
                <a:spcPts val="0"/>
              </a:spcAft>
              <a:buClr>
                <a:schemeClr val="dk1"/>
              </a:buClr>
              <a:buSzPts val="2400"/>
              <a:buNone/>
              <a:defRPr sz="2400">
                <a:solidFill>
                  <a:schemeClr val="dk1"/>
                </a:solidFill>
              </a:defRPr>
            </a:lvl4pPr>
            <a:lvl5pPr lvl="4" algn="ctr" rtl="0">
              <a:spcBef>
                <a:spcPts val="0"/>
              </a:spcBef>
              <a:spcAft>
                <a:spcPts val="0"/>
              </a:spcAft>
              <a:buClr>
                <a:schemeClr val="dk1"/>
              </a:buClr>
              <a:buSzPts val="2400"/>
              <a:buNone/>
              <a:defRPr sz="2400">
                <a:solidFill>
                  <a:schemeClr val="dk1"/>
                </a:solidFill>
              </a:defRPr>
            </a:lvl5pPr>
            <a:lvl6pPr lvl="5" algn="ctr" rtl="0">
              <a:spcBef>
                <a:spcPts val="0"/>
              </a:spcBef>
              <a:spcAft>
                <a:spcPts val="0"/>
              </a:spcAft>
              <a:buClr>
                <a:schemeClr val="dk1"/>
              </a:buClr>
              <a:buSzPts val="2400"/>
              <a:buNone/>
              <a:defRPr sz="2400">
                <a:solidFill>
                  <a:schemeClr val="dk1"/>
                </a:solidFill>
              </a:defRPr>
            </a:lvl6pPr>
            <a:lvl7pPr lvl="6" algn="ctr" rtl="0">
              <a:spcBef>
                <a:spcPts val="0"/>
              </a:spcBef>
              <a:spcAft>
                <a:spcPts val="0"/>
              </a:spcAft>
              <a:buClr>
                <a:schemeClr val="dk1"/>
              </a:buClr>
              <a:buSzPts val="2400"/>
              <a:buNone/>
              <a:defRPr sz="2400">
                <a:solidFill>
                  <a:schemeClr val="dk1"/>
                </a:solidFill>
              </a:defRPr>
            </a:lvl7pPr>
            <a:lvl8pPr lvl="7" algn="ctr" rtl="0">
              <a:spcBef>
                <a:spcPts val="0"/>
              </a:spcBef>
              <a:spcAft>
                <a:spcPts val="0"/>
              </a:spcAft>
              <a:buClr>
                <a:schemeClr val="dk1"/>
              </a:buClr>
              <a:buSzPts val="2400"/>
              <a:buNone/>
              <a:defRPr sz="2400">
                <a:solidFill>
                  <a:schemeClr val="dk1"/>
                </a:solidFill>
              </a:defRPr>
            </a:lvl8pPr>
            <a:lvl9pPr lvl="8" algn="ctr" rtl="0">
              <a:spcBef>
                <a:spcPts val="0"/>
              </a:spcBef>
              <a:spcAft>
                <a:spcPts val="0"/>
              </a:spcAft>
              <a:buClr>
                <a:schemeClr val="dk1"/>
              </a:buClr>
              <a:buSzPts val="2400"/>
              <a:buNone/>
              <a:defRPr sz="2400">
                <a:solidFill>
                  <a:schemeClr val="dk1"/>
                </a:solidFill>
              </a:defRPr>
            </a:lvl9pPr>
          </a:lstStyle>
          <a:p>
            <a:endParaRPr/>
          </a:p>
        </p:txBody>
      </p:sp>
      <p:sp>
        <p:nvSpPr>
          <p:cNvPr id="858" name="Google Shape;858;p34"/>
          <p:cNvSpPr txBox="1">
            <a:spLocks noGrp="1"/>
          </p:cNvSpPr>
          <p:nvPr>
            <p:ph type="subTitle" idx="6"/>
          </p:nvPr>
        </p:nvSpPr>
        <p:spPr>
          <a:xfrm>
            <a:off x="1272069" y="3714976"/>
            <a:ext cx="2867100" cy="7131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859" name="Google Shape;859;p34"/>
          <p:cNvSpPr txBox="1">
            <a:spLocks noGrp="1"/>
          </p:cNvSpPr>
          <p:nvPr>
            <p:ph type="title" idx="7"/>
          </p:nvPr>
        </p:nvSpPr>
        <p:spPr>
          <a:xfrm>
            <a:off x="5345648" y="3247725"/>
            <a:ext cx="2185500" cy="4848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2400"/>
              <a:buNone/>
              <a:defRPr sz="1800">
                <a:solidFill>
                  <a:schemeClr val="dk1"/>
                </a:solidFill>
              </a:defRPr>
            </a:lvl1pPr>
            <a:lvl2pPr lvl="1" algn="ctr" rtl="0">
              <a:spcBef>
                <a:spcPts val="0"/>
              </a:spcBef>
              <a:spcAft>
                <a:spcPts val="0"/>
              </a:spcAft>
              <a:buClr>
                <a:schemeClr val="dk1"/>
              </a:buClr>
              <a:buSzPts val="2400"/>
              <a:buNone/>
              <a:defRPr sz="2400">
                <a:solidFill>
                  <a:schemeClr val="dk1"/>
                </a:solidFill>
              </a:defRPr>
            </a:lvl2pPr>
            <a:lvl3pPr lvl="2" algn="ctr" rtl="0">
              <a:spcBef>
                <a:spcPts val="0"/>
              </a:spcBef>
              <a:spcAft>
                <a:spcPts val="0"/>
              </a:spcAft>
              <a:buClr>
                <a:schemeClr val="dk1"/>
              </a:buClr>
              <a:buSzPts val="2400"/>
              <a:buNone/>
              <a:defRPr sz="2400">
                <a:solidFill>
                  <a:schemeClr val="dk1"/>
                </a:solidFill>
              </a:defRPr>
            </a:lvl3pPr>
            <a:lvl4pPr lvl="3" algn="ctr" rtl="0">
              <a:spcBef>
                <a:spcPts val="0"/>
              </a:spcBef>
              <a:spcAft>
                <a:spcPts val="0"/>
              </a:spcAft>
              <a:buClr>
                <a:schemeClr val="dk1"/>
              </a:buClr>
              <a:buSzPts val="2400"/>
              <a:buNone/>
              <a:defRPr sz="2400">
                <a:solidFill>
                  <a:schemeClr val="dk1"/>
                </a:solidFill>
              </a:defRPr>
            </a:lvl4pPr>
            <a:lvl5pPr lvl="4" algn="ctr" rtl="0">
              <a:spcBef>
                <a:spcPts val="0"/>
              </a:spcBef>
              <a:spcAft>
                <a:spcPts val="0"/>
              </a:spcAft>
              <a:buClr>
                <a:schemeClr val="dk1"/>
              </a:buClr>
              <a:buSzPts val="2400"/>
              <a:buNone/>
              <a:defRPr sz="2400">
                <a:solidFill>
                  <a:schemeClr val="dk1"/>
                </a:solidFill>
              </a:defRPr>
            </a:lvl5pPr>
            <a:lvl6pPr lvl="5" algn="ctr" rtl="0">
              <a:spcBef>
                <a:spcPts val="0"/>
              </a:spcBef>
              <a:spcAft>
                <a:spcPts val="0"/>
              </a:spcAft>
              <a:buClr>
                <a:schemeClr val="dk1"/>
              </a:buClr>
              <a:buSzPts val="2400"/>
              <a:buNone/>
              <a:defRPr sz="2400">
                <a:solidFill>
                  <a:schemeClr val="dk1"/>
                </a:solidFill>
              </a:defRPr>
            </a:lvl6pPr>
            <a:lvl7pPr lvl="6" algn="ctr" rtl="0">
              <a:spcBef>
                <a:spcPts val="0"/>
              </a:spcBef>
              <a:spcAft>
                <a:spcPts val="0"/>
              </a:spcAft>
              <a:buClr>
                <a:schemeClr val="dk1"/>
              </a:buClr>
              <a:buSzPts val="2400"/>
              <a:buNone/>
              <a:defRPr sz="2400">
                <a:solidFill>
                  <a:schemeClr val="dk1"/>
                </a:solidFill>
              </a:defRPr>
            </a:lvl7pPr>
            <a:lvl8pPr lvl="7" algn="ctr" rtl="0">
              <a:spcBef>
                <a:spcPts val="0"/>
              </a:spcBef>
              <a:spcAft>
                <a:spcPts val="0"/>
              </a:spcAft>
              <a:buClr>
                <a:schemeClr val="dk1"/>
              </a:buClr>
              <a:buSzPts val="2400"/>
              <a:buNone/>
              <a:defRPr sz="2400">
                <a:solidFill>
                  <a:schemeClr val="dk1"/>
                </a:solidFill>
              </a:defRPr>
            </a:lvl8pPr>
            <a:lvl9pPr lvl="8" algn="ctr" rtl="0">
              <a:spcBef>
                <a:spcPts val="0"/>
              </a:spcBef>
              <a:spcAft>
                <a:spcPts val="0"/>
              </a:spcAft>
              <a:buClr>
                <a:schemeClr val="dk1"/>
              </a:buClr>
              <a:buSzPts val="2400"/>
              <a:buNone/>
              <a:defRPr sz="2400">
                <a:solidFill>
                  <a:schemeClr val="dk1"/>
                </a:solidFill>
              </a:defRPr>
            </a:lvl9pPr>
          </a:lstStyle>
          <a:p>
            <a:endParaRPr/>
          </a:p>
        </p:txBody>
      </p:sp>
      <p:sp>
        <p:nvSpPr>
          <p:cNvPr id="860" name="Google Shape;860;p34"/>
          <p:cNvSpPr txBox="1">
            <a:spLocks noGrp="1"/>
          </p:cNvSpPr>
          <p:nvPr>
            <p:ph type="subTitle" idx="8"/>
          </p:nvPr>
        </p:nvSpPr>
        <p:spPr>
          <a:xfrm>
            <a:off x="5004848" y="3714976"/>
            <a:ext cx="2867100" cy="7131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grpSp>
        <p:nvGrpSpPr>
          <p:cNvPr id="861" name="Google Shape;861;p34"/>
          <p:cNvGrpSpPr/>
          <p:nvPr/>
        </p:nvGrpSpPr>
        <p:grpSpPr>
          <a:xfrm rot="9300375">
            <a:off x="1127031" y="4402137"/>
            <a:ext cx="226551" cy="205211"/>
            <a:chOff x="1640475" y="1197075"/>
            <a:chExt cx="55475" cy="50250"/>
          </a:xfrm>
        </p:grpSpPr>
        <p:sp>
          <p:nvSpPr>
            <p:cNvPr id="862" name="Google Shape;862;p3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3" name="Google Shape;863;p3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4" name="Google Shape;864;p3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65" name="Google Shape;865;p34"/>
          <p:cNvSpPr/>
          <p:nvPr/>
        </p:nvSpPr>
        <p:spPr>
          <a:xfrm rot="-510326" flipH="1">
            <a:off x="375317" y="272405"/>
            <a:ext cx="574893" cy="13467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6" name="Google Shape;866;p34"/>
          <p:cNvSpPr/>
          <p:nvPr/>
        </p:nvSpPr>
        <p:spPr>
          <a:xfrm rot="-9899901" flipH="1">
            <a:off x="4951535" y="4570194"/>
            <a:ext cx="545173" cy="127720"/>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67" name="Google Shape;867;p34"/>
          <p:cNvGrpSpPr/>
          <p:nvPr/>
        </p:nvGrpSpPr>
        <p:grpSpPr>
          <a:xfrm rot="2217042">
            <a:off x="7251693" y="4647997"/>
            <a:ext cx="365864" cy="331431"/>
            <a:chOff x="1640475" y="1197075"/>
            <a:chExt cx="55475" cy="50250"/>
          </a:xfrm>
        </p:grpSpPr>
        <p:sp>
          <p:nvSpPr>
            <p:cNvPr id="868" name="Google Shape;868;p3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 name="Google Shape;869;p3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 name="Google Shape;870;p3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71" name="Google Shape;871;p34"/>
          <p:cNvGrpSpPr/>
          <p:nvPr/>
        </p:nvGrpSpPr>
        <p:grpSpPr>
          <a:xfrm rot="-7117196">
            <a:off x="7733082" y="352399"/>
            <a:ext cx="324154" cy="293632"/>
            <a:chOff x="1640475" y="1197075"/>
            <a:chExt cx="55475" cy="50250"/>
          </a:xfrm>
        </p:grpSpPr>
        <p:sp>
          <p:nvSpPr>
            <p:cNvPr id="872" name="Google Shape;872;p3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 name="Google Shape;873;p3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 name="Google Shape;874;p3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75" name="Google Shape;875;p34"/>
          <p:cNvGrpSpPr/>
          <p:nvPr/>
        </p:nvGrpSpPr>
        <p:grpSpPr>
          <a:xfrm rot="-7256213">
            <a:off x="430054" y="976951"/>
            <a:ext cx="225183" cy="266962"/>
            <a:chOff x="1640475" y="1197075"/>
            <a:chExt cx="55475" cy="50250"/>
          </a:xfrm>
        </p:grpSpPr>
        <p:sp>
          <p:nvSpPr>
            <p:cNvPr id="876" name="Google Shape;876;p3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 name="Google Shape;877;p3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 name="Google Shape;878;p3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79" name="Google Shape;879;p34"/>
          <p:cNvSpPr/>
          <p:nvPr/>
        </p:nvSpPr>
        <p:spPr>
          <a:xfrm rot="-5211900">
            <a:off x="-17670" y="2640499"/>
            <a:ext cx="988852" cy="900801"/>
          </a:xfrm>
          <a:custGeom>
            <a:avLst/>
            <a:gdLst/>
            <a:ahLst/>
            <a:cxnLst/>
            <a:rect l="l" t="t" r="r" b="b"/>
            <a:pathLst>
              <a:path w="17601" h="16033" extrusionOk="0">
                <a:moveTo>
                  <a:pt x="16107" y="0"/>
                </a:moveTo>
                <a:cubicBezTo>
                  <a:pt x="16093" y="0"/>
                  <a:pt x="16078" y="6"/>
                  <a:pt x="16067" y="16"/>
                </a:cubicBezTo>
                <a:cubicBezTo>
                  <a:pt x="16046" y="38"/>
                  <a:pt x="16045" y="73"/>
                  <a:pt x="16066" y="94"/>
                </a:cubicBezTo>
                <a:lnTo>
                  <a:pt x="16107" y="137"/>
                </a:lnTo>
                <a:cubicBezTo>
                  <a:pt x="16118" y="149"/>
                  <a:pt x="16132" y="154"/>
                  <a:pt x="16147" y="154"/>
                </a:cubicBezTo>
                <a:cubicBezTo>
                  <a:pt x="16161" y="154"/>
                  <a:pt x="16175" y="150"/>
                  <a:pt x="16185" y="139"/>
                </a:cubicBezTo>
                <a:cubicBezTo>
                  <a:pt x="16207" y="119"/>
                  <a:pt x="16208" y="84"/>
                  <a:pt x="16188" y="61"/>
                </a:cubicBezTo>
                <a:lnTo>
                  <a:pt x="16146" y="17"/>
                </a:lnTo>
                <a:cubicBezTo>
                  <a:pt x="16136" y="6"/>
                  <a:pt x="16121" y="0"/>
                  <a:pt x="16107" y="0"/>
                </a:cubicBezTo>
                <a:close/>
                <a:moveTo>
                  <a:pt x="16632" y="649"/>
                </a:moveTo>
                <a:cubicBezTo>
                  <a:pt x="16621" y="649"/>
                  <a:pt x="16610" y="652"/>
                  <a:pt x="16600" y="658"/>
                </a:cubicBezTo>
                <a:cubicBezTo>
                  <a:pt x="16576" y="675"/>
                  <a:pt x="16568" y="710"/>
                  <a:pt x="16587" y="735"/>
                </a:cubicBezTo>
                <a:cubicBezTo>
                  <a:pt x="16729" y="945"/>
                  <a:pt x="16857" y="1168"/>
                  <a:pt x="16968" y="1401"/>
                </a:cubicBezTo>
                <a:cubicBezTo>
                  <a:pt x="16977" y="1420"/>
                  <a:pt x="16998" y="1432"/>
                  <a:pt x="17018" y="1432"/>
                </a:cubicBezTo>
                <a:cubicBezTo>
                  <a:pt x="17027" y="1432"/>
                  <a:pt x="17034" y="1431"/>
                  <a:pt x="17043" y="1426"/>
                </a:cubicBezTo>
                <a:cubicBezTo>
                  <a:pt x="17069" y="1414"/>
                  <a:pt x="17081" y="1380"/>
                  <a:pt x="17068" y="1353"/>
                </a:cubicBezTo>
                <a:cubicBezTo>
                  <a:pt x="16955" y="1116"/>
                  <a:pt x="16824" y="887"/>
                  <a:pt x="16678" y="673"/>
                </a:cubicBezTo>
                <a:cubicBezTo>
                  <a:pt x="16667" y="657"/>
                  <a:pt x="16650" y="649"/>
                  <a:pt x="16632" y="649"/>
                </a:cubicBezTo>
                <a:close/>
                <a:moveTo>
                  <a:pt x="17302" y="2043"/>
                </a:moveTo>
                <a:cubicBezTo>
                  <a:pt x="17296" y="2043"/>
                  <a:pt x="17291" y="2044"/>
                  <a:pt x="17285" y="2046"/>
                </a:cubicBezTo>
                <a:cubicBezTo>
                  <a:pt x="17255" y="2055"/>
                  <a:pt x="17239" y="2086"/>
                  <a:pt x="17248" y="2115"/>
                </a:cubicBezTo>
                <a:cubicBezTo>
                  <a:pt x="17324" y="2359"/>
                  <a:pt x="17382" y="2610"/>
                  <a:pt x="17423" y="2863"/>
                </a:cubicBezTo>
                <a:cubicBezTo>
                  <a:pt x="17427" y="2890"/>
                  <a:pt x="17451" y="2909"/>
                  <a:pt x="17477" y="2909"/>
                </a:cubicBezTo>
                <a:lnTo>
                  <a:pt x="17486" y="2909"/>
                </a:lnTo>
                <a:cubicBezTo>
                  <a:pt x="17517" y="2904"/>
                  <a:pt x="17537" y="2875"/>
                  <a:pt x="17532" y="2845"/>
                </a:cubicBezTo>
                <a:cubicBezTo>
                  <a:pt x="17491" y="2588"/>
                  <a:pt x="17432" y="2331"/>
                  <a:pt x="17355" y="2082"/>
                </a:cubicBezTo>
                <a:cubicBezTo>
                  <a:pt x="17347" y="2059"/>
                  <a:pt x="17325" y="2043"/>
                  <a:pt x="17302" y="2043"/>
                </a:cubicBezTo>
                <a:close/>
                <a:moveTo>
                  <a:pt x="17544" y="3572"/>
                </a:moveTo>
                <a:cubicBezTo>
                  <a:pt x="17513" y="3572"/>
                  <a:pt x="17488" y="3597"/>
                  <a:pt x="17489" y="3627"/>
                </a:cubicBezTo>
                <a:lnTo>
                  <a:pt x="17489" y="3701"/>
                </a:lnTo>
                <a:cubicBezTo>
                  <a:pt x="17489" y="3933"/>
                  <a:pt x="17474" y="4166"/>
                  <a:pt x="17443" y="4393"/>
                </a:cubicBezTo>
                <a:cubicBezTo>
                  <a:pt x="17439" y="4424"/>
                  <a:pt x="17460" y="4452"/>
                  <a:pt x="17490" y="4456"/>
                </a:cubicBezTo>
                <a:lnTo>
                  <a:pt x="17498" y="4456"/>
                </a:lnTo>
                <a:cubicBezTo>
                  <a:pt x="17526" y="4456"/>
                  <a:pt x="17549" y="4436"/>
                  <a:pt x="17553" y="4408"/>
                </a:cubicBezTo>
                <a:cubicBezTo>
                  <a:pt x="17584" y="4176"/>
                  <a:pt x="17600" y="3938"/>
                  <a:pt x="17600" y="3701"/>
                </a:cubicBezTo>
                <a:lnTo>
                  <a:pt x="17600" y="3626"/>
                </a:lnTo>
                <a:cubicBezTo>
                  <a:pt x="17599" y="3595"/>
                  <a:pt x="17575" y="3572"/>
                  <a:pt x="17545" y="3572"/>
                </a:cubicBezTo>
                <a:close/>
                <a:moveTo>
                  <a:pt x="17335" y="5103"/>
                </a:moveTo>
                <a:cubicBezTo>
                  <a:pt x="17311" y="5103"/>
                  <a:pt x="17289" y="5119"/>
                  <a:pt x="17282" y="5143"/>
                </a:cubicBezTo>
                <a:cubicBezTo>
                  <a:pt x="17247" y="5258"/>
                  <a:pt x="17208" y="5373"/>
                  <a:pt x="17166" y="5483"/>
                </a:cubicBezTo>
                <a:cubicBezTo>
                  <a:pt x="17117" y="5608"/>
                  <a:pt x="17063" y="5734"/>
                  <a:pt x="17003" y="5857"/>
                </a:cubicBezTo>
                <a:cubicBezTo>
                  <a:pt x="16989" y="5884"/>
                  <a:pt x="17001" y="5917"/>
                  <a:pt x="17029" y="5931"/>
                </a:cubicBezTo>
                <a:cubicBezTo>
                  <a:pt x="17036" y="5935"/>
                  <a:pt x="17045" y="5937"/>
                  <a:pt x="17052" y="5937"/>
                </a:cubicBezTo>
                <a:cubicBezTo>
                  <a:pt x="17073" y="5937"/>
                  <a:pt x="17093" y="5925"/>
                  <a:pt x="17102" y="5906"/>
                </a:cubicBezTo>
                <a:cubicBezTo>
                  <a:pt x="17163" y="5780"/>
                  <a:pt x="17220" y="5650"/>
                  <a:pt x="17269" y="5522"/>
                </a:cubicBezTo>
                <a:cubicBezTo>
                  <a:pt x="17313" y="5409"/>
                  <a:pt x="17352" y="5293"/>
                  <a:pt x="17388" y="5175"/>
                </a:cubicBezTo>
                <a:cubicBezTo>
                  <a:pt x="17396" y="5145"/>
                  <a:pt x="17380" y="5115"/>
                  <a:pt x="17350" y="5106"/>
                </a:cubicBezTo>
                <a:cubicBezTo>
                  <a:pt x="17345" y="5104"/>
                  <a:pt x="17340" y="5103"/>
                  <a:pt x="17335" y="5103"/>
                </a:cubicBezTo>
                <a:close/>
                <a:moveTo>
                  <a:pt x="16660" y="6494"/>
                </a:moveTo>
                <a:cubicBezTo>
                  <a:pt x="16643" y="6494"/>
                  <a:pt x="16626" y="6503"/>
                  <a:pt x="16614" y="6518"/>
                </a:cubicBezTo>
                <a:cubicBezTo>
                  <a:pt x="16470" y="6726"/>
                  <a:pt x="16307" y="6927"/>
                  <a:pt x="16130" y="7114"/>
                </a:cubicBezTo>
                <a:cubicBezTo>
                  <a:pt x="16110" y="7136"/>
                  <a:pt x="16111" y="7172"/>
                  <a:pt x="16134" y="7192"/>
                </a:cubicBezTo>
                <a:cubicBezTo>
                  <a:pt x="16144" y="7203"/>
                  <a:pt x="16157" y="7208"/>
                  <a:pt x="16171" y="7208"/>
                </a:cubicBezTo>
                <a:cubicBezTo>
                  <a:pt x="16186" y="7208"/>
                  <a:pt x="16201" y="7202"/>
                  <a:pt x="16212" y="7190"/>
                </a:cubicBezTo>
                <a:cubicBezTo>
                  <a:pt x="16391" y="6999"/>
                  <a:pt x="16558" y="6795"/>
                  <a:pt x="16705" y="6581"/>
                </a:cubicBezTo>
                <a:cubicBezTo>
                  <a:pt x="16723" y="6556"/>
                  <a:pt x="16717" y="6522"/>
                  <a:pt x="16691" y="6504"/>
                </a:cubicBezTo>
                <a:cubicBezTo>
                  <a:pt x="16682" y="6497"/>
                  <a:pt x="16671" y="6494"/>
                  <a:pt x="16660" y="6494"/>
                </a:cubicBezTo>
                <a:close/>
                <a:moveTo>
                  <a:pt x="15601" y="7622"/>
                </a:moveTo>
                <a:cubicBezTo>
                  <a:pt x="15588" y="7622"/>
                  <a:pt x="15576" y="7626"/>
                  <a:pt x="15566" y="7634"/>
                </a:cubicBezTo>
                <a:cubicBezTo>
                  <a:pt x="15367" y="7793"/>
                  <a:pt x="15154" y="7941"/>
                  <a:pt x="14934" y="8070"/>
                </a:cubicBezTo>
                <a:cubicBezTo>
                  <a:pt x="14907" y="8085"/>
                  <a:pt x="14899" y="8119"/>
                  <a:pt x="14915" y="8146"/>
                </a:cubicBezTo>
                <a:cubicBezTo>
                  <a:pt x="14924" y="8163"/>
                  <a:pt x="14943" y="8174"/>
                  <a:pt x="14962" y="8174"/>
                </a:cubicBezTo>
                <a:cubicBezTo>
                  <a:pt x="14971" y="8174"/>
                  <a:pt x="14981" y="8171"/>
                  <a:pt x="14990" y="8165"/>
                </a:cubicBezTo>
                <a:cubicBezTo>
                  <a:pt x="15215" y="8033"/>
                  <a:pt x="15432" y="7883"/>
                  <a:pt x="15636" y="7721"/>
                </a:cubicBezTo>
                <a:cubicBezTo>
                  <a:pt x="15659" y="7702"/>
                  <a:pt x="15664" y="7667"/>
                  <a:pt x="15644" y="7643"/>
                </a:cubicBezTo>
                <a:cubicBezTo>
                  <a:pt x="15633" y="7629"/>
                  <a:pt x="15617" y="7622"/>
                  <a:pt x="15601" y="7622"/>
                </a:cubicBezTo>
                <a:close/>
                <a:moveTo>
                  <a:pt x="14268" y="8408"/>
                </a:moveTo>
                <a:cubicBezTo>
                  <a:pt x="14261" y="8408"/>
                  <a:pt x="14254" y="8409"/>
                  <a:pt x="14247" y="8412"/>
                </a:cubicBezTo>
                <a:cubicBezTo>
                  <a:pt x="14009" y="8509"/>
                  <a:pt x="13763" y="8590"/>
                  <a:pt x="13517" y="8650"/>
                </a:cubicBezTo>
                <a:cubicBezTo>
                  <a:pt x="13487" y="8658"/>
                  <a:pt x="13469" y="8688"/>
                  <a:pt x="13477" y="8717"/>
                </a:cubicBezTo>
                <a:cubicBezTo>
                  <a:pt x="13483" y="8743"/>
                  <a:pt x="13506" y="8759"/>
                  <a:pt x="13530" y="8759"/>
                </a:cubicBezTo>
                <a:cubicBezTo>
                  <a:pt x="13534" y="8759"/>
                  <a:pt x="13540" y="8759"/>
                  <a:pt x="13544" y="8758"/>
                </a:cubicBezTo>
                <a:cubicBezTo>
                  <a:pt x="13795" y="8696"/>
                  <a:pt x="14046" y="8614"/>
                  <a:pt x="14289" y="8515"/>
                </a:cubicBezTo>
                <a:cubicBezTo>
                  <a:pt x="14317" y="8503"/>
                  <a:pt x="14330" y="8471"/>
                  <a:pt x="14319" y="8442"/>
                </a:cubicBezTo>
                <a:cubicBezTo>
                  <a:pt x="14310" y="8421"/>
                  <a:pt x="14289" y="8408"/>
                  <a:pt x="14268" y="8408"/>
                </a:cubicBezTo>
                <a:close/>
                <a:moveTo>
                  <a:pt x="12768" y="8775"/>
                </a:moveTo>
                <a:cubicBezTo>
                  <a:pt x="12765" y="8775"/>
                  <a:pt x="12763" y="8775"/>
                  <a:pt x="12761" y="8775"/>
                </a:cubicBezTo>
                <a:lnTo>
                  <a:pt x="12730" y="8777"/>
                </a:lnTo>
                <a:cubicBezTo>
                  <a:pt x="12495" y="8795"/>
                  <a:pt x="12256" y="8800"/>
                  <a:pt x="11989" y="8803"/>
                </a:cubicBezTo>
                <a:cubicBezTo>
                  <a:pt x="11959" y="8803"/>
                  <a:pt x="11934" y="8828"/>
                  <a:pt x="11934" y="8858"/>
                </a:cubicBezTo>
                <a:cubicBezTo>
                  <a:pt x="11934" y="8889"/>
                  <a:pt x="11960" y="8914"/>
                  <a:pt x="11990" y="8914"/>
                </a:cubicBezTo>
                <a:lnTo>
                  <a:pt x="11991" y="8913"/>
                </a:lnTo>
                <a:cubicBezTo>
                  <a:pt x="12259" y="8911"/>
                  <a:pt x="12500" y="8907"/>
                  <a:pt x="12739" y="8888"/>
                </a:cubicBezTo>
                <a:lnTo>
                  <a:pt x="12771" y="8885"/>
                </a:lnTo>
                <a:cubicBezTo>
                  <a:pt x="12801" y="8883"/>
                  <a:pt x="12823" y="8856"/>
                  <a:pt x="12821" y="8825"/>
                </a:cubicBezTo>
                <a:cubicBezTo>
                  <a:pt x="12818" y="8797"/>
                  <a:pt x="12793" y="8775"/>
                  <a:pt x="12768" y="8775"/>
                </a:cubicBezTo>
                <a:close/>
                <a:moveTo>
                  <a:pt x="11216" y="8825"/>
                </a:moveTo>
                <a:cubicBezTo>
                  <a:pt x="11214" y="8825"/>
                  <a:pt x="11212" y="8825"/>
                  <a:pt x="11210" y="8825"/>
                </a:cubicBezTo>
                <a:cubicBezTo>
                  <a:pt x="10905" y="8847"/>
                  <a:pt x="10659" y="8886"/>
                  <a:pt x="10434" y="8951"/>
                </a:cubicBezTo>
                <a:cubicBezTo>
                  <a:pt x="10404" y="8960"/>
                  <a:pt x="10387" y="8991"/>
                  <a:pt x="10396" y="9020"/>
                </a:cubicBezTo>
                <a:cubicBezTo>
                  <a:pt x="10403" y="9044"/>
                  <a:pt x="10426" y="9060"/>
                  <a:pt x="10449" y="9060"/>
                </a:cubicBezTo>
                <a:cubicBezTo>
                  <a:pt x="10455" y="9060"/>
                  <a:pt x="10460" y="9059"/>
                  <a:pt x="10464" y="9058"/>
                </a:cubicBezTo>
                <a:cubicBezTo>
                  <a:pt x="10682" y="8995"/>
                  <a:pt x="10921" y="8957"/>
                  <a:pt x="11217" y="8935"/>
                </a:cubicBezTo>
                <a:cubicBezTo>
                  <a:pt x="11248" y="8933"/>
                  <a:pt x="11271" y="8908"/>
                  <a:pt x="11269" y="8877"/>
                </a:cubicBezTo>
                <a:cubicBezTo>
                  <a:pt x="11267" y="8848"/>
                  <a:pt x="11246" y="8825"/>
                  <a:pt x="11216" y="8825"/>
                </a:cubicBezTo>
                <a:close/>
                <a:moveTo>
                  <a:pt x="9755" y="9286"/>
                </a:moveTo>
                <a:cubicBezTo>
                  <a:pt x="9743" y="9286"/>
                  <a:pt x="9732" y="9289"/>
                  <a:pt x="9722" y="9296"/>
                </a:cubicBezTo>
                <a:cubicBezTo>
                  <a:pt x="9512" y="9452"/>
                  <a:pt x="9336" y="9642"/>
                  <a:pt x="9184" y="9877"/>
                </a:cubicBezTo>
                <a:cubicBezTo>
                  <a:pt x="9167" y="9902"/>
                  <a:pt x="9175" y="9936"/>
                  <a:pt x="9200" y="9952"/>
                </a:cubicBezTo>
                <a:cubicBezTo>
                  <a:pt x="9210" y="9959"/>
                  <a:pt x="9221" y="9962"/>
                  <a:pt x="9230" y="9962"/>
                </a:cubicBezTo>
                <a:cubicBezTo>
                  <a:pt x="9248" y="9962"/>
                  <a:pt x="9267" y="9952"/>
                  <a:pt x="9277" y="9936"/>
                </a:cubicBezTo>
                <a:cubicBezTo>
                  <a:pt x="9423" y="9713"/>
                  <a:pt x="9589" y="9533"/>
                  <a:pt x="9788" y="9386"/>
                </a:cubicBezTo>
                <a:cubicBezTo>
                  <a:pt x="9813" y="9367"/>
                  <a:pt x="9818" y="9333"/>
                  <a:pt x="9800" y="9308"/>
                </a:cubicBezTo>
                <a:cubicBezTo>
                  <a:pt x="9789" y="9294"/>
                  <a:pt x="9772" y="9286"/>
                  <a:pt x="9755" y="9286"/>
                </a:cubicBezTo>
                <a:close/>
                <a:moveTo>
                  <a:pt x="8896" y="10549"/>
                </a:moveTo>
                <a:cubicBezTo>
                  <a:pt x="8873" y="10549"/>
                  <a:pt x="8851" y="10563"/>
                  <a:pt x="8844" y="10586"/>
                </a:cubicBezTo>
                <a:cubicBezTo>
                  <a:pt x="8769" y="10795"/>
                  <a:pt x="8699" y="11034"/>
                  <a:pt x="8626" y="11337"/>
                </a:cubicBezTo>
                <a:cubicBezTo>
                  <a:pt x="8619" y="11367"/>
                  <a:pt x="8637" y="11397"/>
                  <a:pt x="8667" y="11404"/>
                </a:cubicBezTo>
                <a:cubicBezTo>
                  <a:pt x="8672" y="11405"/>
                  <a:pt x="8676" y="11405"/>
                  <a:pt x="8680" y="11405"/>
                </a:cubicBezTo>
                <a:cubicBezTo>
                  <a:pt x="8705" y="11405"/>
                  <a:pt x="8728" y="11388"/>
                  <a:pt x="8734" y="11363"/>
                </a:cubicBezTo>
                <a:cubicBezTo>
                  <a:pt x="8806" y="11063"/>
                  <a:pt x="8875" y="10828"/>
                  <a:pt x="8948" y="10623"/>
                </a:cubicBezTo>
                <a:cubicBezTo>
                  <a:pt x="8958" y="10594"/>
                  <a:pt x="8943" y="10562"/>
                  <a:pt x="8914" y="10552"/>
                </a:cubicBezTo>
                <a:cubicBezTo>
                  <a:pt x="8908" y="10550"/>
                  <a:pt x="8902" y="10549"/>
                  <a:pt x="8896" y="10549"/>
                </a:cubicBezTo>
                <a:close/>
                <a:moveTo>
                  <a:pt x="8508" y="12051"/>
                </a:moveTo>
                <a:cubicBezTo>
                  <a:pt x="8483" y="12051"/>
                  <a:pt x="8459" y="12069"/>
                  <a:pt x="8454" y="12095"/>
                </a:cubicBezTo>
                <a:cubicBezTo>
                  <a:pt x="8402" y="12320"/>
                  <a:pt x="8339" y="12585"/>
                  <a:pt x="8260" y="12842"/>
                </a:cubicBezTo>
                <a:cubicBezTo>
                  <a:pt x="8252" y="12872"/>
                  <a:pt x="8268" y="12903"/>
                  <a:pt x="8298" y="12912"/>
                </a:cubicBezTo>
                <a:cubicBezTo>
                  <a:pt x="8303" y="12914"/>
                  <a:pt x="8308" y="12915"/>
                  <a:pt x="8314" y="12915"/>
                </a:cubicBezTo>
                <a:cubicBezTo>
                  <a:pt x="8337" y="12915"/>
                  <a:pt x="8360" y="12899"/>
                  <a:pt x="8367" y="12875"/>
                </a:cubicBezTo>
                <a:cubicBezTo>
                  <a:pt x="8446" y="12615"/>
                  <a:pt x="8510" y="12346"/>
                  <a:pt x="8562" y="12120"/>
                </a:cubicBezTo>
                <a:cubicBezTo>
                  <a:pt x="8569" y="12090"/>
                  <a:pt x="8550" y="12060"/>
                  <a:pt x="8520" y="12053"/>
                </a:cubicBezTo>
                <a:cubicBezTo>
                  <a:pt x="8516" y="12052"/>
                  <a:pt x="8512" y="12051"/>
                  <a:pt x="8508" y="12051"/>
                </a:cubicBezTo>
                <a:close/>
                <a:moveTo>
                  <a:pt x="62" y="13056"/>
                </a:moveTo>
                <a:cubicBezTo>
                  <a:pt x="56" y="13056"/>
                  <a:pt x="50" y="13057"/>
                  <a:pt x="44" y="13059"/>
                </a:cubicBezTo>
                <a:cubicBezTo>
                  <a:pt x="16" y="13070"/>
                  <a:pt x="0" y="13102"/>
                  <a:pt x="11" y="13131"/>
                </a:cubicBezTo>
                <a:cubicBezTo>
                  <a:pt x="98" y="13374"/>
                  <a:pt x="211" y="13613"/>
                  <a:pt x="346" y="13841"/>
                </a:cubicBezTo>
                <a:cubicBezTo>
                  <a:pt x="356" y="13858"/>
                  <a:pt x="375" y="13868"/>
                  <a:pt x="393" y="13868"/>
                </a:cubicBezTo>
                <a:cubicBezTo>
                  <a:pt x="403" y="13868"/>
                  <a:pt x="414" y="13866"/>
                  <a:pt x="422" y="13860"/>
                </a:cubicBezTo>
                <a:cubicBezTo>
                  <a:pt x="448" y="13844"/>
                  <a:pt x="458" y="13810"/>
                  <a:pt x="442" y="13784"/>
                </a:cubicBezTo>
                <a:cubicBezTo>
                  <a:pt x="310" y="13562"/>
                  <a:pt x="200" y="13330"/>
                  <a:pt x="116" y="13093"/>
                </a:cubicBezTo>
                <a:cubicBezTo>
                  <a:pt x="107" y="13070"/>
                  <a:pt x="86" y="13056"/>
                  <a:pt x="62" y="13056"/>
                </a:cubicBezTo>
                <a:close/>
                <a:moveTo>
                  <a:pt x="8029" y="13524"/>
                </a:moveTo>
                <a:cubicBezTo>
                  <a:pt x="8008" y="13524"/>
                  <a:pt x="7989" y="13535"/>
                  <a:pt x="7979" y="13555"/>
                </a:cubicBezTo>
                <a:cubicBezTo>
                  <a:pt x="7865" y="13779"/>
                  <a:pt x="7727" y="13996"/>
                  <a:pt x="7570" y="14201"/>
                </a:cubicBezTo>
                <a:cubicBezTo>
                  <a:pt x="7551" y="14225"/>
                  <a:pt x="7556" y="14260"/>
                  <a:pt x="7580" y="14278"/>
                </a:cubicBezTo>
                <a:cubicBezTo>
                  <a:pt x="7590" y="14286"/>
                  <a:pt x="7602" y="14290"/>
                  <a:pt x="7614" y="14290"/>
                </a:cubicBezTo>
                <a:cubicBezTo>
                  <a:pt x="7631" y="14290"/>
                  <a:pt x="7647" y="14282"/>
                  <a:pt x="7658" y="14268"/>
                </a:cubicBezTo>
                <a:cubicBezTo>
                  <a:pt x="7819" y="14058"/>
                  <a:pt x="7961" y="13836"/>
                  <a:pt x="8079" y="13605"/>
                </a:cubicBezTo>
                <a:cubicBezTo>
                  <a:pt x="8093" y="13577"/>
                  <a:pt x="8081" y="13544"/>
                  <a:pt x="8054" y="13530"/>
                </a:cubicBezTo>
                <a:cubicBezTo>
                  <a:pt x="8046" y="13526"/>
                  <a:pt x="8037" y="13524"/>
                  <a:pt x="8029" y="13524"/>
                </a:cubicBezTo>
                <a:close/>
                <a:moveTo>
                  <a:pt x="849" y="14384"/>
                </a:moveTo>
                <a:cubicBezTo>
                  <a:pt x="836" y="14384"/>
                  <a:pt x="823" y="14388"/>
                  <a:pt x="812" y="14398"/>
                </a:cubicBezTo>
                <a:cubicBezTo>
                  <a:pt x="790" y="14418"/>
                  <a:pt x="788" y="14453"/>
                  <a:pt x="807" y="14477"/>
                </a:cubicBezTo>
                <a:cubicBezTo>
                  <a:pt x="978" y="14672"/>
                  <a:pt x="1169" y="14855"/>
                  <a:pt x="1373" y="15020"/>
                </a:cubicBezTo>
                <a:cubicBezTo>
                  <a:pt x="1383" y="15029"/>
                  <a:pt x="1396" y="15033"/>
                  <a:pt x="1407" y="15033"/>
                </a:cubicBezTo>
                <a:cubicBezTo>
                  <a:pt x="1423" y="15033"/>
                  <a:pt x="1439" y="15026"/>
                  <a:pt x="1451" y="15012"/>
                </a:cubicBezTo>
                <a:cubicBezTo>
                  <a:pt x="1470" y="14988"/>
                  <a:pt x="1466" y="14953"/>
                  <a:pt x="1443" y="14934"/>
                </a:cubicBezTo>
                <a:cubicBezTo>
                  <a:pt x="1244" y="14773"/>
                  <a:pt x="1058" y="14594"/>
                  <a:pt x="891" y="14403"/>
                </a:cubicBezTo>
                <a:cubicBezTo>
                  <a:pt x="880" y="14391"/>
                  <a:pt x="864" y="14384"/>
                  <a:pt x="849" y="14384"/>
                </a:cubicBezTo>
                <a:close/>
                <a:moveTo>
                  <a:pt x="7088" y="14749"/>
                </a:moveTo>
                <a:cubicBezTo>
                  <a:pt x="7075" y="14749"/>
                  <a:pt x="7062" y="14753"/>
                  <a:pt x="7051" y="14763"/>
                </a:cubicBezTo>
                <a:cubicBezTo>
                  <a:pt x="6863" y="14934"/>
                  <a:pt x="6659" y="15091"/>
                  <a:pt x="6443" y="15229"/>
                </a:cubicBezTo>
                <a:cubicBezTo>
                  <a:pt x="6416" y="15245"/>
                  <a:pt x="6409" y="15280"/>
                  <a:pt x="6426" y="15306"/>
                </a:cubicBezTo>
                <a:cubicBezTo>
                  <a:pt x="6437" y="15322"/>
                  <a:pt x="6454" y="15331"/>
                  <a:pt x="6472" y="15331"/>
                </a:cubicBezTo>
                <a:cubicBezTo>
                  <a:pt x="6483" y="15331"/>
                  <a:pt x="6493" y="15328"/>
                  <a:pt x="6502" y="15323"/>
                </a:cubicBezTo>
                <a:cubicBezTo>
                  <a:pt x="6723" y="15181"/>
                  <a:pt x="6933" y="15020"/>
                  <a:pt x="7126" y="14845"/>
                </a:cubicBezTo>
                <a:cubicBezTo>
                  <a:pt x="7148" y="14825"/>
                  <a:pt x="7150" y="14790"/>
                  <a:pt x="7129" y="14767"/>
                </a:cubicBezTo>
                <a:cubicBezTo>
                  <a:pt x="7118" y="14755"/>
                  <a:pt x="7103" y="14749"/>
                  <a:pt x="7088" y="14749"/>
                </a:cubicBezTo>
                <a:close/>
                <a:moveTo>
                  <a:pt x="2049" y="15357"/>
                </a:moveTo>
                <a:cubicBezTo>
                  <a:pt x="2030" y="15357"/>
                  <a:pt x="2011" y="15368"/>
                  <a:pt x="2001" y="15386"/>
                </a:cubicBezTo>
                <a:cubicBezTo>
                  <a:pt x="1986" y="15412"/>
                  <a:pt x="1996" y="15447"/>
                  <a:pt x="2023" y="15462"/>
                </a:cubicBezTo>
                <a:cubicBezTo>
                  <a:pt x="2251" y="15590"/>
                  <a:pt x="2492" y="15699"/>
                  <a:pt x="2737" y="15785"/>
                </a:cubicBezTo>
                <a:cubicBezTo>
                  <a:pt x="2743" y="15787"/>
                  <a:pt x="2749" y="15788"/>
                  <a:pt x="2755" y="15788"/>
                </a:cubicBezTo>
                <a:cubicBezTo>
                  <a:pt x="2778" y="15788"/>
                  <a:pt x="2799" y="15775"/>
                  <a:pt x="2808" y="15752"/>
                </a:cubicBezTo>
                <a:cubicBezTo>
                  <a:pt x="2817" y="15723"/>
                  <a:pt x="2802" y="15691"/>
                  <a:pt x="2774" y="15682"/>
                </a:cubicBezTo>
                <a:cubicBezTo>
                  <a:pt x="2535" y="15597"/>
                  <a:pt x="2300" y="15490"/>
                  <a:pt x="2076" y="15364"/>
                </a:cubicBezTo>
                <a:cubicBezTo>
                  <a:pt x="2067" y="15360"/>
                  <a:pt x="2058" y="15357"/>
                  <a:pt x="2049" y="15357"/>
                </a:cubicBezTo>
                <a:close/>
                <a:moveTo>
                  <a:pt x="5786" y="15581"/>
                </a:moveTo>
                <a:cubicBezTo>
                  <a:pt x="5779" y="15581"/>
                  <a:pt x="5772" y="15583"/>
                  <a:pt x="5765" y="15586"/>
                </a:cubicBezTo>
                <a:cubicBezTo>
                  <a:pt x="5528" y="15685"/>
                  <a:pt x="5283" y="15764"/>
                  <a:pt x="5036" y="15819"/>
                </a:cubicBezTo>
                <a:cubicBezTo>
                  <a:pt x="5006" y="15827"/>
                  <a:pt x="4987" y="15857"/>
                  <a:pt x="4995" y="15886"/>
                </a:cubicBezTo>
                <a:cubicBezTo>
                  <a:pt x="5000" y="15912"/>
                  <a:pt x="5023" y="15929"/>
                  <a:pt x="5048" y="15929"/>
                </a:cubicBezTo>
                <a:cubicBezTo>
                  <a:pt x="5052" y="15929"/>
                  <a:pt x="5057" y="15929"/>
                  <a:pt x="5061" y="15928"/>
                </a:cubicBezTo>
                <a:cubicBezTo>
                  <a:pt x="5314" y="15871"/>
                  <a:pt x="5565" y="15790"/>
                  <a:pt x="5808" y="15688"/>
                </a:cubicBezTo>
                <a:cubicBezTo>
                  <a:pt x="5836" y="15675"/>
                  <a:pt x="5849" y="15643"/>
                  <a:pt x="5837" y="15615"/>
                </a:cubicBezTo>
                <a:cubicBezTo>
                  <a:pt x="5829" y="15594"/>
                  <a:pt x="5808" y="15581"/>
                  <a:pt x="5786" y="15581"/>
                </a:cubicBezTo>
                <a:close/>
                <a:moveTo>
                  <a:pt x="3506" y="15870"/>
                </a:moveTo>
                <a:cubicBezTo>
                  <a:pt x="3479" y="15870"/>
                  <a:pt x="3456" y="15890"/>
                  <a:pt x="3451" y="15917"/>
                </a:cubicBezTo>
                <a:cubicBezTo>
                  <a:pt x="3447" y="15947"/>
                  <a:pt x="3467" y="15975"/>
                  <a:pt x="3498" y="15980"/>
                </a:cubicBezTo>
                <a:cubicBezTo>
                  <a:pt x="3701" y="16013"/>
                  <a:pt x="3907" y="16030"/>
                  <a:pt x="4110" y="16032"/>
                </a:cubicBezTo>
                <a:lnTo>
                  <a:pt x="4143" y="16032"/>
                </a:lnTo>
                <a:cubicBezTo>
                  <a:pt x="4189" y="16032"/>
                  <a:pt x="4236" y="16031"/>
                  <a:pt x="4281" y="16030"/>
                </a:cubicBezTo>
                <a:cubicBezTo>
                  <a:pt x="4312" y="16029"/>
                  <a:pt x="4337" y="16003"/>
                  <a:pt x="4335" y="15972"/>
                </a:cubicBezTo>
                <a:cubicBezTo>
                  <a:pt x="4334" y="15943"/>
                  <a:pt x="4314" y="15919"/>
                  <a:pt x="4282" y="15919"/>
                </a:cubicBezTo>
                <a:cubicBezTo>
                  <a:pt x="4281" y="15919"/>
                  <a:pt x="4279" y="15919"/>
                  <a:pt x="4278" y="15919"/>
                </a:cubicBezTo>
                <a:cubicBezTo>
                  <a:pt x="4233" y="15920"/>
                  <a:pt x="4188" y="15921"/>
                  <a:pt x="4143" y="15921"/>
                </a:cubicBezTo>
                <a:lnTo>
                  <a:pt x="4110" y="15921"/>
                </a:lnTo>
                <a:cubicBezTo>
                  <a:pt x="3913" y="15919"/>
                  <a:pt x="3713" y="15903"/>
                  <a:pt x="3515" y="15871"/>
                </a:cubicBezTo>
                <a:cubicBezTo>
                  <a:pt x="3512" y="15870"/>
                  <a:pt x="3509" y="15870"/>
                  <a:pt x="3506" y="1587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itle and four columns 1">
  <p:cSld name="TITLE_ONLY_1_1">
    <p:spTree>
      <p:nvGrpSpPr>
        <p:cNvPr id="1" name="Shape 880"/>
        <p:cNvGrpSpPr/>
        <p:nvPr/>
      </p:nvGrpSpPr>
      <p:grpSpPr>
        <a:xfrm>
          <a:off x="0" y="0"/>
          <a:ext cx="0" cy="0"/>
          <a:chOff x="0" y="0"/>
          <a:chExt cx="0" cy="0"/>
        </a:xfrm>
      </p:grpSpPr>
      <p:sp>
        <p:nvSpPr>
          <p:cNvPr id="881" name="Google Shape;881;p35"/>
          <p:cNvSpPr/>
          <p:nvPr/>
        </p:nvSpPr>
        <p:spPr>
          <a:xfrm rot="10800000">
            <a:off x="-200914" y="-108731"/>
            <a:ext cx="3607613" cy="1169626"/>
          </a:xfrm>
          <a:custGeom>
            <a:avLst/>
            <a:gdLst/>
            <a:ahLst/>
            <a:cxnLst/>
            <a:rect l="l" t="t" r="r" b="b"/>
            <a:pathLst>
              <a:path w="21862" h="7088" extrusionOk="0">
                <a:moveTo>
                  <a:pt x="20392" y="0"/>
                </a:moveTo>
                <a:cubicBezTo>
                  <a:pt x="19697" y="0"/>
                  <a:pt x="19010" y="139"/>
                  <a:pt x="18446" y="437"/>
                </a:cubicBezTo>
                <a:cubicBezTo>
                  <a:pt x="17368" y="1003"/>
                  <a:pt x="16913" y="1997"/>
                  <a:pt x="16387" y="2893"/>
                </a:cubicBezTo>
                <a:cubicBezTo>
                  <a:pt x="15861" y="3789"/>
                  <a:pt x="15050" y="4733"/>
                  <a:pt x="13753" y="4924"/>
                </a:cubicBezTo>
                <a:cubicBezTo>
                  <a:pt x="13587" y="4948"/>
                  <a:pt x="13420" y="4959"/>
                  <a:pt x="13253" y="4959"/>
                </a:cubicBezTo>
                <a:cubicBezTo>
                  <a:pt x="12545" y="4959"/>
                  <a:pt x="11838" y="4765"/>
                  <a:pt x="11156" y="4596"/>
                </a:cubicBezTo>
                <a:cubicBezTo>
                  <a:pt x="10391" y="4408"/>
                  <a:pt x="9551" y="4258"/>
                  <a:pt x="8748" y="4258"/>
                </a:cubicBezTo>
                <a:cubicBezTo>
                  <a:pt x="8042" y="4258"/>
                  <a:pt x="7365" y="4373"/>
                  <a:pt x="6793" y="4680"/>
                </a:cubicBezTo>
                <a:cubicBezTo>
                  <a:pt x="5978" y="5117"/>
                  <a:pt x="5461" y="5904"/>
                  <a:pt x="4593" y="6207"/>
                </a:cubicBezTo>
                <a:cubicBezTo>
                  <a:pt x="4569" y="6215"/>
                  <a:pt x="4545" y="6224"/>
                  <a:pt x="4519" y="6231"/>
                </a:cubicBezTo>
                <a:cubicBezTo>
                  <a:pt x="4407" y="6267"/>
                  <a:pt x="4286" y="6293"/>
                  <a:pt x="4160" y="6310"/>
                </a:cubicBezTo>
                <a:cubicBezTo>
                  <a:pt x="4052" y="6325"/>
                  <a:pt x="3944" y="6331"/>
                  <a:pt x="3836" y="6331"/>
                </a:cubicBezTo>
                <a:cubicBezTo>
                  <a:pt x="3306" y="6331"/>
                  <a:pt x="2774" y="6185"/>
                  <a:pt x="2236" y="6169"/>
                </a:cubicBezTo>
                <a:cubicBezTo>
                  <a:pt x="2205" y="6168"/>
                  <a:pt x="2173" y="6167"/>
                  <a:pt x="2142" y="6167"/>
                </a:cubicBezTo>
                <a:cubicBezTo>
                  <a:pt x="1432" y="6167"/>
                  <a:pt x="726" y="6406"/>
                  <a:pt x="265" y="6805"/>
                </a:cubicBezTo>
                <a:cubicBezTo>
                  <a:pt x="165" y="6893"/>
                  <a:pt x="77" y="6988"/>
                  <a:pt x="1" y="7088"/>
                </a:cubicBezTo>
                <a:lnTo>
                  <a:pt x="21862" y="7088"/>
                </a:lnTo>
                <a:lnTo>
                  <a:pt x="21862" y="210"/>
                </a:lnTo>
                <a:cubicBezTo>
                  <a:pt x="21397" y="73"/>
                  <a:pt x="20892" y="0"/>
                  <a:pt x="20392"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 name="Google Shape;882;p35"/>
          <p:cNvSpPr/>
          <p:nvPr/>
        </p:nvSpPr>
        <p:spPr>
          <a:xfrm rot="10800000">
            <a:off x="7148674" y="4300550"/>
            <a:ext cx="2170805" cy="1065337"/>
          </a:xfrm>
          <a:custGeom>
            <a:avLst/>
            <a:gdLst/>
            <a:ahLst/>
            <a:cxnLst/>
            <a:rect l="l" t="t" r="r" b="b"/>
            <a:pathLst>
              <a:path w="13155" h="6456" extrusionOk="0">
                <a:moveTo>
                  <a:pt x="1821" y="0"/>
                </a:moveTo>
                <a:lnTo>
                  <a:pt x="1821" y="3"/>
                </a:lnTo>
                <a:lnTo>
                  <a:pt x="0" y="4"/>
                </a:lnTo>
                <a:lnTo>
                  <a:pt x="0" y="222"/>
                </a:lnTo>
                <a:lnTo>
                  <a:pt x="0" y="1236"/>
                </a:lnTo>
                <a:lnTo>
                  <a:pt x="0" y="2358"/>
                </a:lnTo>
                <a:lnTo>
                  <a:pt x="1" y="3370"/>
                </a:lnTo>
                <a:lnTo>
                  <a:pt x="1" y="4493"/>
                </a:lnTo>
                <a:lnTo>
                  <a:pt x="1" y="5504"/>
                </a:lnTo>
                <a:lnTo>
                  <a:pt x="1" y="6178"/>
                </a:lnTo>
                <a:cubicBezTo>
                  <a:pt x="369" y="6349"/>
                  <a:pt x="770" y="6456"/>
                  <a:pt x="1177" y="6456"/>
                </a:cubicBezTo>
                <a:cubicBezTo>
                  <a:pt x="1363" y="6456"/>
                  <a:pt x="1550" y="6434"/>
                  <a:pt x="1736" y="6385"/>
                </a:cubicBezTo>
                <a:cubicBezTo>
                  <a:pt x="1764" y="6378"/>
                  <a:pt x="1794" y="6370"/>
                  <a:pt x="1822" y="6361"/>
                </a:cubicBezTo>
                <a:cubicBezTo>
                  <a:pt x="1843" y="6355"/>
                  <a:pt x="1862" y="6348"/>
                  <a:pt x="1882" y="6342"/>
                </a:cubicBezTo>
                <a:cubicBezTo>
                  <a:pt x="2342" y="6188"/>
                  <a:pt x="2719" y="5901"/>
                  <a:pt x="3050" y="5558"/>
                </a:cubicBezTo>
                <a:cubicBezTo>
                  <a:pt x="3068" y="5540"/>
                  <a:pt x="3085" y="5522"/>
                  <a:pt x="3102" y="5503"/>
                </a:cubicBezTo>
                <a:cubicBezTo>
                  <a:pt x="3398" y="5189"/>
                  <a:pt x="3657" y="4831"/>
                  <a:pt x="3908" y="4490"/>
                </a:cubicBezTo>
                <a:cubicBezTo>
                  <a:pt x="3908" y="4490"/>
                  <a:pt x="3909" y="4490"/>
                  <a:pt x="3909" y="4489"/>
                </a:cubicBezTo>
                <a:cubicBezTo>
                  <a:pt x="3923" y="4471"/>
                  <a:pt x="3936" y="4455"/>
                  <a:pt x="3949" y="4436"/>
                </a:cubicBezTo>
                <a:cubicBezTo>
                  <a:pt x="4217" y="4078"/>
                  <a:pt x="4522" y="3714"/>
                  <a:pt x="4875" y="3424"/>
                </a:cubicBezTo>
                <a:cubicBezTo>
                  <a:pt x="4897" y="3405"/>
                  <a:pt x="4919" y="3387"/>
                  <a:pt x="4942" y="3369"/>
                </a:cubicBezTo>
                <a:cubicBezTo>
                  <a:pt x="5319" y="3071"/>
                  <a:pt x="5750" y="2859"/>
                  <a:pt x="6248" y="2826"/>
                </a:cubicBezTo>
                <a:cubicBezTo>
                  <a:pt x="6296" y="2822"/>
                  <a:pt x="6344" y="2821"/>
                  <a:pt x="6391" y="2821"/>
                </a:cubicBezTo>
                <a:cubicBezTo>
                  <a:pt x="7025" y="2821"/>
                  <a:pt x="7616" y="3105"/>
                  <a:pt x="8200" y="3368"/>
                </a:cubicBezTo>
                <a:cubicBezTo>
                  <a:pt x="8240" y="3387"/>
                  <a:pt x="8281" y="3405"/>
                  <a:pt x="8323" y="3423"/>
                </a:cubicBezTo>
                <a:cubicBezTo>
                  <a:pt x="8382" y="3449"/>
                  <a:pt x="8442" y="3475"/>
                  <a:pt x="8501" y="3501"/>
                </a:cubicBezTo>
                <a:cubicBezTo>
                  <a:pt x="9052" y="3734"/>
                  <a:pt x="9659" y="3908"/>
                  <a:pt x="10259" y="3908"/>
                </a:cubicBezTo>
                <a:cubicBezTo>
                  <a:pt x="10487" y="3908"/>
                  <a:pt x="10715" y="3882"/>
                  <a:pt x="10937" y="3826"/>
                </a:cubicBezTo>
                <a:cubicBezTo>
                  <a:pt x="11253" y="3746"/>
                  <a:pt x="11547" y="3604"/>
                  <a:pt x="11810" y="3423"/>
                </a:cubicBezTo>
                <a:cubicBezTo>
                  <a:pt x="11835" y="3405"/>
                  <a:pt x="11861" y="3387"/>
                  <a:pt x="11886" y="3368"/>
                </a:cubicBezTo>
                <a:cubicBezTo>
                  <a:pt x="11986" y="3295"/>
                  <a:pt x="12081" y="3217"/>
                  <a:pt x="12169" y="3134"/>
                </a:cubicBezTo>
                <a:cubicBezTo>
                  <a:pt x="12416" y="2906"/>
                  <a:pt x="12624" y="2641"/>
                  <a:pt x="12783" y="2355"/>
                </a:cubicBezTo>
                <a:cubicBezTo>
                  <a:pt x="12794" y="2337"/>
                  <a:pt x="12805" y="2319"/>
                  <a:pt x="12814" y="2300"/>
                </a:cubicBezTo>
                <a:cubicBezTo>
                  <a:pt x="12983" y="1983"/>
                  <a:pt x="13095" y="1639"/>
                  <a:pt x="13135" y="1287"/>
                </a:cubicBezTo>
                <a:cubicBezTo>
                  <a:pt x="13137" y="1269"/>
                  <a:pt x="13139" y="1251"/>
                  <a:pt x="13141" y="1232"/>
                </a:cubicBezTo>
                <a:cubicBezTo>
                  <a:pt x="13152" y="1109"/>
                  <a:pt x="13155" y="984"/>
                  <a:pt x="13149" y="860"/>
                </a:cubicBezTo>
                <a:cubicBezTo>
                  <a:pt x="13137" y="644"/>
                  <a:pt x="13096" y="428"/>
                  <a:pt x="13028" y="222"/>
                </a:cubicBezTo>
                <a:cubicBezTo>
                  <a:pt x="13023" y="204"/>
                  <a:pt x="13017" y="185"/>
                  <a:pt x="13010" y="167"/>
                </a:cubicBezTo>
                <a:cubicBezTo>
                  <a:pt x="12991" y="111"/>
                  <a:pt x="12969" y="56"/>
                  <a:pt x="12946" y="1"/>
                </a:cubicBezTo>
                <a:lnTo>
                  <a:pt x="1880" y="3"/>
                </a:lnTo>
                <a:lnTo>
                  <a:pt x="1880" y="0"/>
                </a:ln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 name="Google Shape;883;p35"/>
          <p:cNvSpPr/>
          <p:nvPr/>
        </p:nvSpPr>
        <p:spPr>
          <a:xfrm rot="10800000">
            <a:off x="-454045" y="3925144"/>
            <a:ext cx="4760920" cy="1605431"/>
          </a:xfrm>
          <a:custGeom>
            <a:avLst/>
            <a:gdLst/>
            <a:ahLst/>
            <a:cxnLst/>
            <a:rect l="l" t="t" r="r" b="b"/>
            <a:pathLst>
              <a:path w="28851" h="9729" extrusionOk="0">
                <a:moveTo>
                  <a:pt x="943" y="0"/>
                </a:moveTo>
                <a:cubicBezTo>
                  <a:pt x="631" y="0"/>
                  <a:pt x="337" y="87"/>
                  <a:pt x="179" y="380"/>
                </a:cubicBezTo>
                <a:cubicBezTo>
                  <a:pt x="1" y="711"/>
                  <a:pt x="78" y="1189"/>
                  <a:pt x="451" y="1303"/>
                </a:cubicBezTo>
                <a:cubicBezTo>
                  <a:pt x="355" y="2313"/>
                  <a:pt x="452" y="3522"/>
                  <a:pt x="1499" y="3989"/>
                </a:cubicBezTo>
                <a:cubicBezTo>
                  <a:pt x="1785" y="4117"/>
                  <a:pt x="2088" y="4165"/>
                  <a:pt x="2396" y="4165"/>
                </a:cubicBezTo>
                <a:cubicBezTo>
                  <a:pt x="3000" y="4165"/>
                  <a:pt x="3625" y="3981"/>
                  <a:pt x="4188" y="3848"/>
                </a:cubicBezTo>
                <a:cubicBezTo>
                  <a:pt x="4624" y="3745"/>
                  <a:pt x="5112" y="3633"/>
                  <a:pt x="5582" y="3633"/>
                </a:cubicBezTo>
                <a:cubicBezTo>
                  <a:pt x="6044" y="3633"/>
                  <a:pt x="6489" y="3741"/>
                  <a:pt x="6852" y="4069"/>
                </a:cubicBezTo>
                <a:cubicBezTo>
                  <a:pt x="7560" y="4711"/>
                  <a:pt x="7722" y="5737"/>
                  <a:pt x="8257" y="6500"/>
                </a:cubicBezTo>
                <a:cubicBezTo>
                  <a:pt x="8521" y="6876"/>
                  <a:pt x="8874" y="7178"/>
                  <a:pt x="9322" y="7300"/>
                </a:cubicBezTo>
                <a:cubicBezTo>
                  <a:pt x="9482" y="7344"/>
                  <a:pt x="9645" y="7363"/>
                  <a:pt x="9808" y="7363"/>
                </a:cubicBezTo>
                <a:cubicBezTo>
                  <a:pt x="10078" y="7363"/>
                  <a:pt x="10348" y="7310"/>
                  <a:pt x="10606" y="7231"/>
                </a:cubicBezTo>
                <a:cubicBezTo>
                  <a:pt x="11498" y="6959"/>
                  <a:pt x="12280" y="6380"/>
                  <a:pt x="13194" y="6184"/>
                </a:cubicBezTo>
                <a:cubicBezTo>
                  <a:pt x="13322" y="6156"/>
                  <a:pt x="13450" y="6141"/>
                  <a:pt x="13577" y="6141"/>
                </a:cubicBezTo>
                <a:cubicBezTo>
                  <a:pt x="13849" y="6141"/>
                  <a:pt x="14113" y="6211"/>
                  <a:pt x="14347" y="6376"/>
                </a:cubicBezTo>
                <a:cubicBezTo>
                  <a:pt x="14724" y="6643"/>
                  <a:pt x="14907" y="7097"/>
                  <a:pt x="15047" y="7521"/>
                </a:cubicBezTo>
                <a:cubicBezTo>
                  <a:pt x="15341" y="8400"/>
                  <a:pt x="15592" y="9554"/>
                  <a:pt x="16688" y="9709"/>
                </a:cubicBezTo>
                <a:cubicBezTo>
                  <a:pt x="16781" y="9722"/>
                  <a:pt x="16872" y="9728"/>
                  <a:pt x="16961" y="9728"/>
                </a:cubicBezTo>
                <a:cubicBezTo>
                  <a:pt x="18160" y="9728"/>
                  <a:pt x="18967" y="8588"/>
                  <a:pt x="19887" y="7966"/>
                </a:cubicBezTo>
                <a:cubicBezTo>
                  <a:pt x="20301" y="7685"/>
                  <a:pt x="20755" y="7537"/>
                  <a:pt x="21232" y="7537"/>
                </a:cubicBezTo>
                <a:cubicBezTo>
                  <a:pt x="21401" y="7537"/>
                  <a:pt x="21572" y="7556"/>
                  <a:pt x="21746" y="7593"/>
                </a:cubicBezTo>
                <a:cubicBezTo>
                  <a:pt x="22408" y="7736"/>
                  <a:pt x="23015" y="8087"/>
                  <a:pt x="23550" y="8494"/>
                </a:cubicBezTo>
                <a:cubicBezTo>
                  <a:pt x="24053" y="8876"/>
                  <a:pt x="24539" y="9361"/>
                  <a:pt x="25189" y="9466"/>
                </a:cubicBezTo>
                <a:cubicBezTo>
                  <a:pt x="25284" y="9481"/>
                  <a:pt x="25378" y="9489"/>
                  <a:pt x="25473" y="9489"/>
                </a:cubicBezTo>
                <a:cubicBezTo>
                  <a:pt x="26024" y="9489"/>
                  <a:pt x="26554" y="9240"/>
                  <a:pt x="26991" y="8910"/>
                </a:cubicBezTo>
                <a:cubicBezTo>
                  <a:pt x="27838" y="8271"/>
                  <a:pt x="28376" y="7319"/>
                  <a:pt x="28611" y="6292"/>
                </a:cubicBezTo>
                <a:cubicBezTo>
                  <a:pt x="28851" y="5239"/>
                  <a:pt x="28800" y="4124"/>
                  <a:pt x="28525" y="3084"/>
                </a:cubicBezTo>
                <a:cubicBezTo>
                  <a:pt x="28226" y="1958"/>
                  <a:pt x="27654" y="694"/>
                  <a:pt x="26488" y="261"/>
                </a:cubicBezTo>
                <a:cubicBezTo>
                  <a:pt x="26074" y="106"/>
                  <a:pt x="25631" y="64"/>
                  <a:pt x="25188" y="64"/>
                </a:cubicBezTo>
                <a:cubicBezTo>
                  <a:pt x="24971" y="64"/>
                  <a:pt x="24753" y="74"/>
                  <a:pt x="24540" y="86"/>
                </a:cubicBezTo>
                <a:cubicBezTo>
                  <a:pt x="23776" y="131"/>
                  <a:pt x="23013" y="188"/>
                  <a:pt x="22250" y="248"/>
                </a:cubicBezTo>
                <a:cubicBezTo>
                  <a:pt x="20720" y="367"/>
                  <a:pt x="19190" y="503"/>
                  <a:pt x="17661" y="628"/>
                </a:cubicBezTo>
                <a:cubicBezTo>
                  <a:pt x="15187" y="828"/>
                  <a:pt x="12704" y="996"/>
                  <a:pt x="10221" y="996"/>
                </a:cubicBezTo>
                <a:cubicBezTo>
                  <a:pt x="9649" y="996"/>
                  <a:pt x="9077" y="987"/>
                  <a:pt x="8505" y="967"/>
                </a:cubicBezTo>
                <a:cubicBezTo>
                  <a:pt x="6985" y="916"/>
                  <a:pt x="5467" y="790"/>
                  <a:pt x="3966" y="555"/>
                </a:cubicBezTo>
                <a:cubicBezTo>
                  <a:pt x="3209" y="436"/>
                  <a:pt x="2459" y="290"/>
                  <a:pt x="1714" y="116"/>
                </a:cubicBezTo>
                <a:cubicBezTo>
                  <a:pt x="1493" y="64"/>
                  <a:pt x="1211" y="0"/>
                  <a:pt x="943"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 name="Google Shape;884;p35"/>
          <p:cNvSpPr/>
          <p:nvPr/>
        </p:nvSpPr>
        <p:spPr>
          <a:xfrm rot="10800000">
            <a:off x="7318149" y="-387074"/>
            <a:ext cx="2415526" cy="3446503"/>
          </a:xfrm>
          <a:custGeom>
            <a:avLst/>
            <a:gdLst/>
            <a:ahLst/>
            <a:cxnLst/>
            <a:rect l="l" t="t" r="r" b="b"/>
            <a:pathLst>
              <a:path w="14638" h="20886" extrusionOk="0">
                <a:moveTo>
                  <a:pt x="3191" y="1"/>
                </a:moveTo>
                <a:cubicBezTo>
                  <a:pt x="2885" y="1"/>
                  <a:pt x="2576" y="81"/>
                  <a:pt x="2295" y="191"/>
                </a:cubicBezTo>
                <a:cubicBezTo>
                  <a:pt x="1899" y="349"/>
                  <a:pt x="1532" y="564"/>
                  <a:pt x="1185" y="809"/>
                </a:cubicBezTo>
                <a:cubicBezTo>
                  <a:pt x="1218" y="721"/>
                  <a:pt x="1252" y="633"/>
                  <a:pt x="1287" y="547"/>
                </a:cubicBezTo>
                <a:cubicBezTo>
                  <a:pt x="1332" y="438"/>
                  <a:pt x="1242" y="367"/>
                  <a:pt x="1149" y="367"/>
                </a:cubicBezTo>
                <a:cubicBezTo>
                  <a:pt x="1089" y="367"/>
                  <a:pt x="1027" y="397"/>
                  <a:pt x="998" y="467"/>
                </a:cubicBezTo>
                <a:cubicBezTo>
                  <a:pt x="147" y="2564"/>
                  <a:pt x="0" y="4857"/>
                  <a:pt x="71" y="7096"/>
                </a:cubicBezTo>
                <a:cubicBezTo>
                  <a:pt x="107" y="8264"/>
                  <a:pt x="200" y="9428"/>
                  <a:pt x="285" y="10592"/>
                </a:cubicBezTo>
                <a:cubicBezTo>
                  <a:pt x="378" y="11838"/>
                  <a:pt x="471" y="13083"/>
                  <a:pt x="565" y="14328"/>
                </a:cubicBezTo>
                <a:cubicBezTo>
                  <a:pt x="660" y="15573"/>
                  <a:pt x="755" y="16818"/>
                  <a:pt x="852" y="18063"/>
                </a:cubicBezTo>
                <a:cubicBezTo>
                  <a:pt x="895" y="18617"/>
                  <a:pt x="909" y="19183"/>
                  <a:pt x="997" y="19731"/>
                </a:cubicBezTo>
                <a:cubicBezTo>
                  <a:pt x="1063" y="20137"/>
                  <a:pt x="1227" y="20580"/>
                  <a:pt x="1623" y="20768"/>
                </a:cubicBezTo>
                <a:cubicBezTo>
                  <a:pt x="1853" y="20878"/>
                  <a:pt x="2108" y="20885"/>
                  <a:pt x="2359" y="20885"/>
                </a:cubicBezTo>
                <a:cubicBezTo>
                  <a:pt x="2678" y="20885"/>
                  <a:pt x="2997" y="20884"/>
                  <a:pt x="3315" y="20883"/>
                </a:cubicBezTo>
                <a:cubicBezTo>
                  <a:pt x="3934" y="20882"/>
                  <a:pt x="4551" y="20881"/>
                  <a:pt x="5168" y="20880"/>
                </a:cubicBezTo>
                <a:cubicBezTo>
                  <a:pt x="6413" y="20878"/>
                  <a:pt x="7658" y="20875"/>
                  <a:pt x="8904" y="20873"/>
                </a:cubicBezTo>
                <a:cubicBezTo>
                  <a:pt x="8946" y="20873"/>
                  <a:pt x="8987" y="20873"/>
                  <a:pt x="9029" y="20873"/>
                </a:cubicBezTo>
                <a:cubicBezTo>
                  <a:pt x="9733" y="20873"/>
                  <a:pt x="10440" y="20882"/>
                  <a:pt x="11147" y="20882"/>
                </a:cubicBezTo>
                <a:cubicBezTo>
                  <a:pt x="11621" y="20882"/>
                  <a:pt x="12096" y="20878"/>
                  <a:pt x="12569" y="20863"/>
                </a:cubicBezTo>
                <a:cubicBezTo>
                  <a:pt x="13054" y="20848"/>
                  <a:pt x="13560" y="20768"/>
                  <a:pt x="13928" y="20425"/>
                </a:cubicBezTo>
                <a:cubicBezTo>
                  <a:pt x="14266" y="20112"/>
                  <a:pt x="14409" y="19650"/>
                  <a:pt x="14479" y="19208"/>
                </a:cubicBezTo>
                <a:cubicBezTo>
                  <a:pt x="14615" y="18346"/>
                  <a:pt x="14637" y="17435"/>
                  <a:pt x="14556" y="16567"/>
                </a:cubicBezTo>
                <a:cubicBezTo>
                  <a:pt x="14480" y="15744"/>
                  <a:pt x="14290" y="14898"/>
                  <a:pt x="13827" y="14200"/>
                </a:cubicBezTo>
                <a:cubicBezTo>
                  <a:pt x="13606" y="13867"/>
                  <a:pt x="13329" y="13578"/>
                  <a:pt x="13000" y="13350"/>
                </a:cubicBezTo>
                <a:cubicBezTo>
                  <a:pt x="12618" y="13086"/>
                  <a:pt x="12175" y="12928"/>
                  <a:pt x="11727" y="12811"/>
                </a:cubicBezTo>
                <a:cubicBezTo>
                  <a:pt x="10841" y="12580"/>
                  <a:pt x="9808" y="12500"/>
                  <a:pt x="9119" y="11827"/>
                </a:cubicBezTo>
                <a:cubicBezTo>
                  <a:pt x="8381" y="11106"/>
                  <a:pt x="8246" y="10000"/>
                  <a:pt x="8306" y="9020"/>
                </a:cubicBezTo>
                <a:cubicBezTo>
                  <a:pt x="8344" y="8404"/>
                  <a:pt x="8449" y="7795"/>
                  <a:pt x="8518" y="7181"/>
                </a:cubicBezTo>
                <a:cubicBezTo>
                  <a:pt x="8574" y="6676"/>
                  <a:pt x="8621" y="6136"/>
                  <a:pt x="8417" y="5654"/>
                </a:cubicBezTo>
                <a:cubicBezTo>
                  <a:pt x="7771" y="4140"/>
                  <a:pt x="5341" y="4868"/>
                  <a:pt x="4856" y="3246"/>
                </a:cubicBezTo>
                <a:cubicBezTo>
                  <a:pt x="4619" y="2457"/>
                  <a:pt x="4843" y="1582"/>
                  <a:pt x="4492" y="818"/>
                </a:cubicBezTo>
                <a:cubicBezTo>
                  <a:pt x="4321" y="450"/>
                  <a:pt x="3993" y="161"/>
                  <a:pt x="3598" y="53"/>
                </a:cubicBezTo>
                <a:cubicBezTo>
                  <a:pt x="3465" y="17"/>
                  <a:pt x="3328" y="1"/>
                  <a:pt x="3191"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 name="Google Shape;885;p35"/>
          <p:cNvSpPr txBox="1">
            <a:spLocks noGrp="1"/>
          </p:cNvSpPr>
          <p:nvPr>
            <p:ph type="title"/>
          </p:nvPr>
        </p:nvSpPr>
        <p:spPr>
          <a:xfrm>
            <a:off x="3360175" y="758950"/>
            <a:ext cx="25290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886" name="Google Shape;886;p35"/>
          <p:cNvSpPr txBox="1">
            <a:spLocks noGrp="1"/>
          </p:cNvSpPr>
          <p:nvPr>
            <p:ph type="title" idx="2"/>
          </p:nvPr>
        </p:nvSpPr>
        <p:spPr>
          <a:xfrm>
            <a:off x="713225" y="3359950"/>
            <a:ext cx="18711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887" name="Google Shape;887;p35"/>
          <p:cNvSpPr txBox="1">
            <a:spLocks noGrp="1"/>
          </p:cNvSpPr>
          <p:nvPr>
            <p:ph type="subTitle" idx="1"/>
          </p:nvPr>
        </p:nvSpPr>
        <p:spPr>
          <a:xfrm>
            <a:off x="713225" y="3815000"/>
            <a:ext cx="18711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888" name="Google Shape;888;p35"/>
          <p:cNvSpPr txBox="1">
            <a:spLocks noGrp="1"/>
          </p:cNvSpPr>
          <p:nvPr>
            <p:ph type="title" idx="3"/>
          </p:nvPr>
        </p:nvSpPr>
        <p:spPr>
          <a:xfrm>
            <a:off x="2665080" y="3359950"/>
            <a:ext cx="18711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889" name="Google Shape;889;p35"/>
          <p:cNvSpPr txBox="1">
            <a:spLocks noGrp="1"/>
          </p:cNvSpPr>
          <p:nvPr>
            <p:ph type="subTitle" idx="4"/>
          </p:nvPr>
        </p:nvSpPr>
        <p:spPr>
          <a:xfrm>
            <a:off x="2717775" y="3815000"/>
            <a:ext cx="18711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890" name="Google Shape;890;p35"/>
          <p:cNvSpPr txBox="1">
            <a:spLocks noGrp="1"/>
          </p:cNvSpPr>
          <p:nvPr>
            <p:ph type="title" idx="5"/>
          </p:nvPr>
        </p:nvSpPr>
        <p:spPr>
          <a:xfrm>
            <a:off x="4669609" y="3359950"/>
            <a:ext cx="18711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891" name="Google Shape;891;p35"/>
          <p:cNvSpPr txBox="1">
            <a:spLocks noGrp="1"/>
          </p:cNvSpPr>
          <p:nvPr>
            <p:ph type="subTitle" idx="6"/>
          </p:nvPr>
        </p:nvSpPr>
        <p:spPr>
          <a:xfrm>
            <a:off x="4669525" y="3815000"/>
            <a:ext cx="18711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892" name="Google Shape;892;p35"/>
          <p:cNvSpPr txBox="1">
            <a:spLocks noGrp="1"/>
          </p:cNvSpPr>
          <p:nvPr>
            <p:ph type="title" idx="7"/>
          </p:nvPr>
        </p:nvSpPr>
        <p:spPr>
          <a:xfrm>
            <a:off x="6621464" y="3359950"/>
            <a:ext cx="18711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893" name="Google Shape;893;p35"/>
          <p:cNvSpPr txBox="1">
            <a:spLocks noGrp="1"/>
          </p:cNvSpPr>
          <p:nvPr>
            <p:ph type="subTitle" idx="8"/>
          </p:nvPr>
        </p:nvSpPr>
        <p:spPr>
          <a:xfrm>
            <a:off x="6621424" y="3815000"/>
            <a:ext cx="18711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grpSp>
        <p:nvGrpSpPr>
          <p:cNvPr id="894" name="Google Shape;894;p35"/>
          <p:cNvGrpSpPr/>
          <p:nvPr/>
        </p:nvGrpSpPr>
        <p:grpSpPr>
          <a:xfrm rot="6299945">
            <a:off x="7844283" y="4563485"/>
            <a:ext cx="359746" cy="325869"/>
            <a:chOff x="1640475" y="1197075"/>
            <a:chExt cx="55475" cy="50250"/>
          </a:xfrm>
        </p:grpSpPr>
        <p:sp>
          <p:nvSpPr>
            <p:cNvPr id="895" name="Google Shape;895;p3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 name="Google Shape;896;p3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 name="Google Shape;897;p3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98" name="Google Shape;898;p35"/>
          <p:cNvSpPr/>
          <p:nvPr/>
        </p:nvSpPr>
        <p:spPr>
          <a:xfrm rot="8615811" flipH="1">
            <a:off x="279838" y="4598042"/>
            <a:ext cx="848090" cy="171654"/>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 name="Google Shape;899;p35"/>
          <p:cNvSpPr/>
          <p:nvPr/>
        </p:nvSpPr>
        <p:spPr>
          <a:xfrm rot="-9000285">
            <a:off x="6611777" y="234098"/>
            <a:ext cx="970034" cy="227236"/>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00" name="Google Shape;900;p35"/>
          <p:cNvGrpSpPr/>
          <p:nvPr/>
        </p:nvGrpSpPr>
        <p:grpSpPr>
          <a:xfrm rot="10799841">
            <a:off x="1663352" y="4510494"/>
            <a:ext cx="239902" cy="217311"/>
            <a:chOff x="1640475" y="1197075"/>
            <a:chExt cx="55475" cy="50250"/>
          </a:xfrm>
        </p:grpSpPr>
        <p:sp>
          <p:nvSpPr>
            <p:cNvPr id="901" name="Google Shape;901;p3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 name="Google Shape;902;p3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 name="Google Shape;903;p3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04" name="Google Shape;904;p35"/>
          <p:cNvGrpSpPr/>
          <p:nvPr/>
        </p:nvGrpSpPr>
        <p:grpSpPr>
          <a:xfrm rot="-5400235">
            <a:off x="8168825" y="635400"/>
            <a:ext cx="243108" cy="220216"/>
            <a:chOff x="1640475" y="1197075"/>
            <a:chExt cx="55475" cy="50250"/>
          </a:xfrm>
        </p:grpSpPr>
        <p:sp>
          <p:nvSpPr>
            <p:cNvPr id="905" name="Google Shape;905;p3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 name="Google Shape;906;p3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 name="Google Shape;907;p3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08" name="Google Shape;908;p35"/>
          <p:cNvSpPr/>
          <p:nvPr/>
        </p:nvSpPr>
        <p:spPr>
          <a:xfrm rot="-9900095">
            <a:off x="8401820" y="4056062"/>
            <a:ext cx="424434" cy="627506"/>
          </a:xfrm>
          <a:custGeom>
            <a:avLst/>
            <a:gdLst/>
            <a:ahLst/>
            <a:cxnLst/>
            <a:rect l="l" t="t" r="r" b="b"/>
            <a:pathLst>
              <a:path w="10628" h="15713" extrusionOk="0">
                <a:moveTo>
                  <a:pt x="9154" y="0"/>
                </a:moveTo>
                <a:cubicBezTo>
                  <a:pt x="9141" y="0"/>
                  <a:pt x="9128" y="5"/>
                  <a:pt x="9118" y="14"/>
                </a:cubicBezTo>
                <a:cubicBezTo>
                  <a:pt x="9094" y="34"/>
                  <a:pt x="9092" y="69"/>
                  <a:pt x="9112" y="93"/>
                </a:cubicBezTo>
                <a:cubicBezTo>
                  <a:pt x="9278" y="281"/>
                  <a:pt x="9433" y="486"/>
                  <a:pt x="9574" y="703"/>
                </a:cubicBezTo>
                <a:cubicBezTo>
                  <a:pt x="9585" y="719"/>
                  <a:pt x="9602" y="727"/>
                  <a:pt x="9620" y="727"/>
                </a:cubicBezTo>
                <a:cubicBezTo>
                  <a:pt x="9631" y="727"/>
                  <a:pt x="9641" y="725"/>
                  <a:pt x="9651" y="719"/>
                </a:cubicBezTo>
                <a:cubicBezTo>
                  <a:pt x="9677" y="703"/>
                  <a:pt x="9684" y="668"/>
                  <a:pt x="9667" y="642"/>
                </a:cubicBezTo>
                <a:cubicBezTo>
                  <a:pt x="9524" y="421"/>
                  <a:pt x="9366" y="212"/>
                  <a:pt x="9196" y="19"/>
                </a:cubicBezTo>
                <a:cubicBezTo>
                  <a:pt x="9185" y="6"/>
                  <a:pt x="9169" y="0"/>
                  <a:pt x="9154" y="0"/>
                </a:cubicBezTo>
                <a:close/>
                <a:moveTo>
                  <a:pt x="9994" y="1294"/>
                </a:moveTo>
                <a:cubicBezTo>
                  <a:pt x="9986" y="1294"/>
                  <a:pt x="9978" y="1296"/>
                  <a:pt x="9970" y="1299"/>
                </a:cubicBezTo>
                <a:cubicBezTo>
                  <a:pt x="9943" y="1312"/>
                  <a:pt x="9931" y="1345"/>
                  <a:pt x="9944" y="1373"/>
                </a:cubicBezTo>
                <a:cubicBezTo>
                  <a:pt x="10050" y="1602"/>
                  <a:pt x="10143" y="1843"/>
                  <a:pt x="10220" y="2087"/>
                </a:cubicBezTo>
                <a:cubicBezTo>
                  <a:pt x="10228" y="2111"/>
                  <a:pt x="10250" y="2126"/>
                  <a:pt x="10274" y="2126"/>
                </a:cubicBezTo>
                <a:cubicBezTo>
                  <a:pt x="10279" y="2126"/>
                  <a:pt x="10284" y="2125"/>
                  <a:pt x="10291" y="2124"/>
                </a:cubicBezTo>
                <a:cubicBezTo>
                  <a:pt x="10320" y="2114"/>
                  <a:pt x="10336" y="2083"/>
                  <a:pt x="10327" y="2054"/>
                </a:cubicBezTo>
                <a:cubicBezTo>
                  <a:pt x="10248" y="1805"/>
                  <a:pt x="10154" y="1561"/>
                  <a:pt x="10044" y="1326"/>
                </a:cubicBezTo>
                <a:cubicBezTo>
                  <a:pt x="10035" y="1306"/>
                  <a:pt x="10015" y="1294"/>
                  <a:pt x="9994" y="1294"/>
                </a:cubicBezTo>
                <a:close/>
                <a:moveTo>
                  <a:pt x="10459" y="2766"/>
                </a:moveTo>
                <a:cubicBezTo>
                  <a:pt x="10456" y="2766"/>
                  <a:pt x="10452" y="2766"/>
                  <a:pt x="10449" y="2767"/>
                </a:cubicBezTo>
                <a:cubicBezTo>
                  <a:pt x="10418" y="2772"/>
                  <a:pt x="10399" y="2801"/>
                  <a:pt x="10404" y="2831"/>
                </a:cubicBezTo>
                <a:cubicBezTo>
                  <a:pt x="10449" y="3078"/>
                  <a:pt x="10482" y="3334"/>
                  <a:pt x="10500" y="3593"/>
                </a:cubicBezTo>
                <a:cubicBezTo>
                  <a:pt x="10502" y="3621"/>
                  <a:pt x="10526" y="3644"/>
                  <a:pt x="10556" y="3644"/>
                </a:cubicBezTo>
                <a:lnTo>
                  <a:pt x="10559" y="3644"/>
                </a:lnTo>
                <a:cubicBezTo>
                  <a:pt x="10590" y="3642"/>
                  <a:pt x="10612" y="3615"/>
                  <a:pt x="10610" y="3585"/>
                </a:cubicBezTo>
                <a:cubicBezTo>
                  <a:pt x="10592" y="3322"/>
                  <a:pt x="10559" y="3062"/>
                  <a:pt x="10513" y="2811"/>
                </a:cubicBezTo>
                <a:cubicBezTo>
                  <a:pt x="10508" y="2784"/>
                  <a:pt x="10485" y="2766"/>
                  <a:pt x="10459" y="2766"/>
                </a:cubicBezTo>
                <a:close/>
                <a:moveTo>
                  <a:pt x="10573" y="4306"/>
                </a:moveTo>
                <a:cubicBezTo>
                  <a:pt x="10546" y="4306"/>
                  <a:pt x="10516" y="4330"/>
                  <a:pt x="10515" y="4361"/>
                </a:cubicBezTo>
                <a:cubicBezTo>
                  <a:pt x="10509" y="4612"/>
                  <a:pt x="10490" y="4869"/>
                  <a:pt x="10459" y="5127"/>
                </a:cubicBezTo>
                <a:cubicBezTo>
                  <a:pt x="10455" y="5158"/>
                  <a:pt x="10477" y="5185"/>
                  <a:pt x="10508" y="5189"/>
                </a:cubicBezTo>
                <a:lnTo>
                  <a:pt x="10514" y="5189"/>
                </a:lnTo>
                <a:cubicBezTo>
                  <a:pt x="10542" y="5189"/>
                  <a:pt x="10565" y="5168"/>
                  <a:pt x="10569" y="5141"/>
                </a:cubicBezTo>
                <a:cubicBezTo>
                  <a:pt x="10600" y="4879"/>
                  <a:pt x="10620" y="4618"/>
                  <a:pt x="10626" y="4364"/>
                </a:cubicBezTo>
                <a:cubicBezTo>
                  <a:pt x="10627" y="4333"/>
                  <a:pt x="10604" y="4307"/>
                  <a:pt x="10573" y="4306"/>
                </a:cubicBezTo>
                <a:close/>
                <a:moveTo>
                  <a:pt x="10392" y="5842"/>
                </a:moveTo>
                <a:cubicBezTo>
                  <a:pt x="10366" y="5842"/>
                  <a:pt x="10342" y="5860"/>
                  <a:pt x="10337" y="5886"/>
                </a:cubicBezTo>
                <a:cubicBezTo>
                  <a:pt x="10329" y="5923"/>
                  <a:pt x="10322" y="5959"/>
                  <a:pt x="10314" y="5994"/>
                </a:cubicBezTo>
                <a:cubicBezTo>
                  <a:pt x="10268" y="6208"/>
                  <a:pt x="10215" y="6424"/>
                  <a:pt x="10156" y="6634"/>
                </a:cubicBezTo>
                <a:cubicBezTo>
                  <a:pt x="10148" y="6664"/>
                  <a:pt x="10165" y="6695"/>
                  <a:pt x="10195" y="6702"/>
                </a:cubicBezTo>
                <a:cubicBezTo>
                  <a:pt x="10200" y="6705"/>
                  <a:pt x="10204" y="6705"/>
                  <a:pt x="10210" y="6705"/>
                </a:cubicBezTo>
                <a:cubicBezTo>
                  <a:pt x="10234" y="6705"/>
                  <a:pt x="10257" y="6689"/>
                  <a:pt x="10263" y="6664"/>
                </a:cubicBezTo>
                <a:cubicBezTo>
                  <a:pt x="10323" y="6451"/>
                  <a:pt x="10377" y="6233"/>
                  <a:pt x="10423" y="6018"/>
                </a:cubicBezTo>
                <a:cubicBezTo>
                  <a:pt x="10431" y="5981"/>
                  <a:pt x="10438" y="5945"/>
                  <a:pt x="10446" y="5909"/>
                </a:cubicBezTo>
                <a:cubicBezTo>
                  <a:pt x="10452" y="5878"/>
                  <a:pt x="10432" y="5849"/>
                  <a:pt x="10402" y="5842"/>
                </a:cubicBezTo>
                <a:cubicBezTo>
                  <a:pt x="10399" y="5842"/>
                  <a:pt x="10395" y="5842"/>
                  <a:pt x="10392" y="5842"/>
                </a:cubicBezTo>
                <a:close/>
                <a:moveTo>
                  <a:pt x="2671" y="7727"/>
                </a:moveTo>
                <a:cubicBezTo>
                  <a:pt x="2645" y="7727"/>
                  <a:pt x="2616" y="7750"/>
                  <a:pt x="2615" y="7780"/>
                </a:cubicBezTo>
                <a:cubicBezTo>
                  <a:pt x="2615" y="7811"/>
                  <a:pt x="2639" y="7837"/>
                  <a:pt x="2670" y="7838"/>
                </a:cubicBezTo>
                <a:cubicBezTo>
                  <a:pt x="2904" y="7844"/>
                  <a:pt x="3138" y="7936"/>
                  <a:pt x="3346" y="8101"/>
                </a:cubicBezTo>
                <a:cubicBezTo>
                  <a:pt x="3356" y="8109"/>
                  <a:pt x="3368" y="8113"/>
                  <a:pt x="3380" y="8113"/>
                </a:cubicBezTo>
                <a:cubicBezTo>
                  <a:pt x="3396" y="8113"/>
                  <a:pt x="3413" y="8106"/>
                  <a:pt x="3424" y="8092"/>
                </a:cubicBezTo>
                <a:cubicBezTo>
                  <a:pt x="3442" y="8068"/>
                  <a:pt x="3439" y="8032"/>
                  <a:pt x="3414" y="8014"/>
                </a:cubicBezTo>
                <a:cubicBezTo>
                  <a:pt x="3188" y="7834"/>
                  <a:pt x="2931" y="7734"/>
                  <a:pt x="2673" y="7727"/>
                </a:cubicBezTo>
                <a:cubicBezTo>
                  <a:pt x="2672" y="7727"/>
                  <a:pt x="2672" y="7727"/>
                  <a:pt x="2671" y="7727"/>
                </a:cubicBezTo>
                <a:close/>
                <a:moveTo>
                  <a:pt x="9973" y="7330"/>
                </a:moveTo>
                <a:cubicBezTo>
                  <a:pt x="9950" y="7330"/>
                  <a:pt x="9929" y="7344"/>
                  <a:pt x="9921" y="7367"/>
                </a:cubicBezTo>
                <a:cubicBezTo>
                  <a:pt x="9834" y="7607"/>
                  <a:pt x="9736" y="7848"/>
                  <a:pt x="9632" y="8081"/>
                </a:cubicBezTo>
                <a:cubicBezTo>
                  <a:pt x="9619" y="8108"/>
                  <a:pt x="9632" y="8141"/>
                  <a:pt x="9659" y="8153"/>
                </a:cubicBezTo>
                <a:cubicBezTo>
                  <a:pt x="9667" y="8157"/>
                  <a:pt x="9674" y="8159"/>
                  <a:pt x="9682" y="8159"/>
                </a:cubicBezTo>
                <a:cubicBezTo>
                  <a:pt x="9703" y="8159"/>
                  <a:pt x="9724" y="8147"/>
                  <a:pt x="9733" y="8125"/>
                </a:cubicBezTo>
                <a:cubicBezTo>
                  <a:pt x="9839" y="7890"/>
                  <a:pt x="9937" y="7648"/>
                  <a:pt x="10025" y="7405"/>
                </a:cubicBezTo>
                <a:cubicBezTo>
                  <a:pt x="10035" y="7377"/>
                  <a:pt x="10021" y="7344"/>
                  <a:pt x="9992" y="7334"/>
                </a:cubicBezTo>
                <a:cubicBezTo>
                  <a:pt x="9985" y="7331"/>
                  <a:pt x="9979" y="7330"/>
                  <a:pt x="9973" y="7330"/>
                </a:cubicBezTo>
                <a:close/>
                <a:moveTo>
                  <a:pt x="1957" y="7977"/>
                </a:moveTo>
                <a:cubicBezTo>
                  <a:pt x="1944" y="7977"/>
                  <a:pt x="1932" y="7981"/>
                  <a:pt x="1922" y="7990"/>
                </a:cubicBezTo>
                <a:cubicBezTo>
                  <a:pt x="1716" y="8153"/>
                  <a:pt x="1552" y="8384"/>
                  <a:pt x="1461" y="8637"/>
                </a:cubicBezTo>
                <a:cubicBezTo>
                  <a:pt x="1452" y="8666"/>
                  <a:pt x="1467" y="8698"/>
                  <a:pt x="1496" y="8709"/>
                </a:cubicBezTo>
                <a:cubicBezTo>
                  <a:pt x="1502" y="8711"/>
                  <a:pt x="1507" y="8712"/>
                  <a:pt x="1514" y="8712"/>
                </a:cubicBezTo>
                <a:cubicBezTo>
                  <a:pt x="1537" y="8712"/>
                  <a:pt x="1559" y="8697"/>
                  <a:pt x="1566" y="8674"/>
                </a:cubicBezTo>
                <a:cubicBezTo>
                  <a:pt x="1649" y="8441"/>
                  <a:pt x="1800" y="8228"/>
                  <a:pt x="1991" y="8076"/>
                </a:cubicBezTo>
                <a:cubicBezTo>
                  <a:pt x="2015" y="8057"/>
                  <a:pt x="2019" y="8022"/>
                  <a:pt x="2000" y="7998"/>
                </a:cubicBezTo>
                <a:cubicBezTo>
                  <a:pt x="1989" y="7984"/>
                  <a:pt x="1973" y="7977"/>
                  <a:pt x="1957" y="7977"/>
                </a:cubicBezTo>
                <a:close/>
                <a:moveTo>
                  <a:pt x="3845" y="8611"/>
                </a:moveTo>
                <a:cubicBezTo>
                  <a:pt x="3837" y="8611"/>
                  <a:pt x="3830" y="8612"/>
                  <a:pt x="3822" y="8616"/>
                </a:cubicBezTo>
                <a:cubicBezTo>
                  <a:pt x="3795" y="8627"/>
                  <a:pt x="3782" y="8661"/>
                  <a:pt x="3794" y="8688"/>
                </a:cubicBezTo>
                <a:cubicBezTo>
                  <a:pt x="3888" y="8903"/>
                  <a:pt x="3943" y="9150"/>
                  <a:pt x="3960" y="9421"/>
                </a:cubicBezTo>
                <a:cubicBezTo>
                  <a:pt x="3962" y="9450"/>
                  <a:pt x="3987" y="9472"/>
                  <a:pt x="4016" y="9472"/>
                </a:cubicBezTo>
                <a:lnTo>
                  <a:pt x="4019" y="9472"/>
                </a:lnTo>
                <a:cubicBezTo>
                  <a:pt x="4050" y="9470"/>
                  <a:pt x="4073" y="9445"/>
                  <a:pt x="4071" y="9414"/>
                </a:cubicBezTo>
                <a:cubicBezTo>
                  <a:pt x="4053" y="9130"/>
                  <a:pt x="3994" y="8871"/>
                  <a:pt x="3896" y="8645"/>
                </a:cubicBezTo>
                <a:cubicBezTo>
                  <a:pt x="3887" y="8624"/>
                  <a:pt x="3866" y="8611"/>
                  <a:pt x="3845" y="8611"/>
                </a:cubicBezTo>
                <a:close/>
                <a:moveTo>
                  <a:pt x="9339" y="8741"/>
                </a:moveTo>
                <a:cubicBezTo>
                  <a:pt x="9320" y="8741"/>
                  <a:pt x="9301" y="8752"/>
                  <a:pt x="9291" y="8771"/>
                </a:cubicBezTo>
                <a:cubicBezTo>
                  <a:pt x="9196" y="8946"/>
                  <a:pt x="9094" y="9121"/>
                  <a:pt x="8990" y="9290"/>
                </a:cubicBezTo>
                <a:cubicBezTo>
                  <a:pt x="8960" y="9338"/>
                  <a:pt x="8930" y="9385"/>
                  <a:pt x="8900" y="9433"/>
                </a:cubicBezTo>
                <a:cubicBezTo>
                  <a:pt x="8883" y="9459"/>
                  <a:pt x="8890" y="9493"/>
                  <a:pt x="8916" y="9510"/>
                </a:cubicBezTo>
                <a:cubicBezTo>
                  <a:pt x="8926" y="9515"/>
                  <a:pt x="8936" y="9518"/>
                  <a:pt x="8946" y="9518"/>
                </a:cubicBezTo>
                <a:cubicBezTo>
                  <a:pt x="8964" y="9518"/>
                  <a:pt x="8982" y="9509"/>
                  <a:pt x="8993" y="9493"/>
                </a:cubicBezTo>
                <a:cubicBezTo>
                  <a:pt x="9024" y="9445"/>
                  <a:pt x="9055" y="9397"/>
                  <a:pt x="9085" y="9349"/>
                </a:cubicBezTo>
                <a:cubicBezTo>
                  <a:pt x="9190" y="9178"/>
                  <a:pt x="9293" y="9000"/>
                  <a:pt x="9389" y="8823"/>
                </a:cubicBezTo>
                <a:cubicBezTo>
                  <a:pt x="9403" y="8796"/>
                  <a:pt x="9393" y="8762"/>
                  <a:pt x="9367" y="8748"/>
                </a:cubicBezTo>
                <a:cubicBezTo>
                  <a:pt x="9358" y="8743"/>
                  <a:pt x="9349" y="8741"/>
                  <a:pt x="9339" y="8741"/>
                </a:cubicBezTo>
                <a:close/>
                <a:moveTo>
                  <a:pt x="1463" y="9364"/>
                </a:moveTo>
                <a:cubicBezTo>
                  <a:pt x="1460" y="9364"/>
                  <a:pt x="1456" y="9364"/>
                  <a:pt x="1453" y="9365"/>
                </a:cubicBezTo>
                <a:cubicBezTo>
                  <a:pt x="1422" y="9370"/>
                  <a:pt x="1403" y="9399"/>
                  <a:pt x="1408" y="9429"/>
                </a:cubicBezTo>
                <a:cubicBezTo>
                  <a:pt x="1454" y="9678"/>
                  <a:pt x="1557" y="9931"/>
                  <a:pt x="1705" y="10162"/>
                </a:cubicBezTo>
                <a:cubicBezTo>
                  <a:pt x="1716" y="10179"/>
                  <a:pt x="1734" y="10187"/>
                  <a:pt x="1752" y="10187"/>
                </a:cubicBezTo>
                <a:cubicBezTo>
                  <a:pt x="1763" y="10187"/>
                  <a:pt x="1773" y="10184"/>
                  <a:pt x="1782" y="10179"/>
                </a:cubicBezTo>
                <a:cubicBezTo>
                  <a:pt x="1808" y="10162"/>
                  <a:pt x="1815" y="10127"/>
                  <a:pt x="1799" y="10102"/>
                </a:cubicBezTo>
                <a:cubicBezTo>
                  <a:pt x="1657" y="9883"/>
                  <a:pt x="1560" y="9643"/>
                  <a:pt x="1517" y="9409"/>
                </a:cubicBezTo>
                <a:cubicBezTo>
                  <a:pt x="1512" y="9382"/>
                  <a:pt x="1489" y="9364"/>
                  <a:pt x="1463" y="9364"/>
                </a:cubicBezTo>
                <a:close/>
                <a:moveTo>
                  <a:pt x="8495" y="10036"/>
                </a:moveTo>
                <a:cubicBezTo>
                  <a:pt x="8479" y="10036"/>
                  <a:pt x="8463" y="10043"/>
                  <a:pt x="8451" y="10057"/>
                </a:cubicBezTo>
                <a:cubicBezTo>
                  <a:pt x="8285" y="10264"/>
                  <a:pt x="8112" y="10454"/>
                  <a:pt x="7934" y="10621"/>
                </a:cubicBezTo>
                <a:cubicBezTo>
                  <a:pt x="7913" y="10642"/>
                  <a:pt x="7912" y="10678"/>
                  <a:pt x="7932" y="10700"/>
                </a:cubicBezTo>
                <a:cubicBezTo>
                  <a:pt x="7944" y="10711"/>
                  <a:pt x="7958" y="10717"/>
                  <a:pt x="7973" y="10717"/>
                </a:cubicBezTo>
                <a:cubicBezTo>
                  <a:pt x="7987" y="10717"/>
                  <a:pt x="8000" y="10712"/>
                  <a:pt x="8011" y="10702"/>
                </a:cubicBezTo>
                <a:cubicBezTo>
                  <a:pt x="8191" y="10531"/>
                  <a:pt x="8368" y="10338"/>
                  <a:pt x="8539" y="10126"/>
                </a:cubicBezTo>
                <a:cubicBezTo>
                  <a:pt x="8558" y="10102"/>
                  <a:pt x="8554" y="10068"/>
                  <a:pt x="8530" y="10048"/>
                </a:cubicBezTo>
                <a:cubicBezTo>
                  <a:pt x="8520" y="10040"/>
                  <a:pt x="8507" y="10036"/>
                  <a:pt x="8495" y="10036"/>
                </a:cubicBezTo>
                <a:close/>
                <a:moveTo>
                  <a:pt x="3979" y="10133"/>
                </a:moveTo>
                <a:cubicBezTo>
                  <a:pt x="3952" y="10133"/>
                  <a:pt x="3929" y="10154"/>
                  <a:pt x="3925" y="10182"/>
                </a:cubicBezTo>
                <a:lnTo>
                  <a:pt x="3920" y="10220"/>
                </a:lnTo>
                <a:cubicBezTo>
                  <a:pt x="3884" y="10457"/>
                  <a:pt x="3835" y="10698"/>
                  <a:pt x="3773" y="10933"/>
                </a:cubicBezTo>
                <a:cubicBezTo>
                  <a:pt x="3765" y="10963"/>
                  <a:pt x="3783" y="10993"/>
                  <a:pt x="3813" y="11000"/>
                </a:cubicBezTo>
                <a:cubicBezTo>
                  <a:pt x="3817" y="11002"/>
                  <a:pt x="3822" y="11002"/>
                  <a:pt x="3827" y="11002"/>
                </a:cubicBezTo>
                <a:cubicBezTo>
                  <a:pt x="3851" y="11002"/>
                  <a:pt x="3874" y="10986"/>
                  <a:pt x="3881" y="10961"/>
                </a:cubicBezTo>
                <a:cubicBezTo>
                  <a:pt x="3944" y="10721"/>
                  <a:pt x="3994" y="10478"/>
                  <a:pt x="4030" y="10236"/>
                </a:cubicBezTo>
                <a:lnTo>
                  <a:pt x="4035" y="10197"/>
                </a:lnTo>
                <a:cubicBezTo>
                  <a:pt x="4039" y="10166"/>
                  <a:pt x="4018" y="10138"/>
                  <a:pt x="3987" y="10134"/>
                </a:cubicBezTo>
                <a:cubicBezTo>
                  <a:pt x="3984" y="10133"/>
                  <a:pt x="3982" y="10133"/>
                  <a:pt x="3979" y="10133"/>
                </a:cubicBezTo>
                <a:close/>
                <a:moveTo>
                  <a:pt x="2272" y="10644"/>
                </a:moveTo>
                <a:cubicBezTo>
                  <a:pt x="2256" y="10644"/>
                  <a:pt x="2239" y="10651"/>
                  <a:pt x="2228" y="10665"/>
                </a:cubicBezTo>
                <a:cubicBezTo>
                  <a:pt x="2209" y="10689"/>
                  <a:pt x="2214" y="10725"/>
                  <a:pt x="2237" y="10744"/>
                </a:cubicBezTo>
                <a:cubicBezTo>
                  <a:pt x="2429" y="10898"/>
                  <a:pt x="2647" y="11033"/>
                  <a:pt x="2903" y="11158"/>
                </a:cubicBezTo>
                <a:cubicBezTo>
                  <a:pt x="2911" y="11163"/>
                  <a:pt x="2920" y="11164"/>
                  <a:pt x="2927" y="11164"/>
                </a:cubicBezTo>
                <a:cubicBezTo>
                  <a:pt x="2947" y="11164"/>
                  <a:pt x="2968" y="11153"/>
                  <a:pt x="2977" y="11133"/>
                </a:cubicBezTo>
                <a:cubicBezTo>
                  <a:pt x="2990" y="11105"/>
                  <a:pt x="2979" y="11072"/>
                  <a:pt x="2952" y="11058"/>
                </a:cubicBezTo>
                <a:cubicBezTo>
                  <a:pt x="2703" y="10937"/>
                  <a:pt x="2492" y="10806"/>
                  <a:pt x="2306" y="10656"/>
                </a:cubicBezTo>
                <a:cubicBezTo>
                  <a:pt x="2296" y="10648"/>
                  <a:pt x="2284" y="10644"/>
                  <a:pt x="2272" y="10644"/>
                </a:cubicBezTo>
                <a:close/>
                <a:moveTo>
                  <a:pt x="7368" y="11087"/>
                </a:moveTo>
                <a:cubicBezTo>
                  <a:pt x="7358" y="11087"/>
                  <a:pt x="7347" y="11090"/>
                  <a:pt x="7338" y="11096"/>
                </a:cubicBezTo>
                <a:cubicBezTo>
                  <a:pt x="7119" y="11238"/>
                  <a:pt x="6892" y="11355"/>
                  <a:pt x="6661" y="11440"/>
                </a:cubicBezTo>
                <a:cubicBezTo>
                  <a:pt x="6632" y="11451"/>
                  <a:pt x="6617" y="11484"/>
                  <a:pt x="6628" y="11512"/>
                </a:cubicBezTo>
                <a:cubicBezTo>
                  <a:pt x="6636" y="11534"/>
                  <a:pt x="6658" y="11548"/>
                  <a:pt x="6680" y="11548"/>
                </a:cubicBezTo>
                <a:cubicBezTo>
                  <a:pt x="6686" y="11548"/>
                  <a:pt x="6693" y="11547"/>
                  <a:pt x="6699" y="11545"/>
                </a:cubicBezTo>
                <a:cubicBezTo>
                  <a:pt x="6939" y="11456"/>
                  <a:pt x="7174" y="11337"/>
                  <a:pt x="7399" y="11189"/>
                </a:cubicBezTo>
                <a:cubicBezTo>
                  <a:pt x="7425" y="11172"/>
                  <a:pt x="7432" y="11138"/>
                  <a:pt x="7415" y="11112"/>
                </a:cubicBezTo>
                <a:cubicBezTo>
                  <a:pt x="7404" y="11096"/>
                  <a:pt x="7386" y="11087"/>
                  <a:pt x="7368" y="11087"/>
                </a:cubicBezTo>
                <a:close/>
                <a:moveTo>
                  <a:pt x="3646" y="11340"/>
                </a:moveTo>
                <a:cubicBezTo>
                  <a:pt x="3622" y="11340"/>
                  <a:pt x="3600" y="11355"/>
                  <a:pt x="3593" y="11378"/>
                </a:cubicBezTo>
                <a:cubicBezTo>
                  <a:pt x="3583" y="11407"/>
                  <a:pt x="3599" y="11439"/>
                  <a:pt x="3628" y="11449"/>
                </a:cubicBezTo>
                <a:cubicBezTo>
                  <a:pt x="3882" y="11533"/>
                  <a:pt x="4135" y="11602"/>
                  <a:pt x="4380" y="11653"/>
                </a:cubicBezTo>
                <a:cubicBezTo>
                  <a:pt x="4384" y="11653"/>
                  <a:pt x="4389" y="11654"/>
                  <a:pt x="4392" y="11654"/>
                </a:cubicBezTo>
                <a:cubicBezTo>
                  <a:pt x="4417" y="11654"/>
                  <a:pt x="4441" y="11636"/>
                  <a:pt x="4446" y="11609"/>
                </a:cubicBezTo>
                <a:cubicBezTo>
                  <a:pt x="4453" y="11579"/>
                  <a:pt x="4433" y="11550"/>
                  <a:pt x="4404" y="11544"/>
                </a:cubicBezTo>
                <a:cubicBezTo>
                  <a:pt x="4163" y="11494"/>
                  <a:pt x="3913" y="11426"/>
                  <a:pt x="3663" y="11343"/>
                </a:cubicBezTo>
                <a:cubicBezTo>
                  <a:pt x="3657" y="11341"/>
                  <a:pt x="3651" y="11340"/>
                  <a:pt x="3646" y="11340"/>
                </a:cubicBezTo>
                <a:close/>
                <a:moveTo>
                  <a:pt x="5932" y="11621"/>
                </a:moveTo>
                <a:cubicBezTo>
                  <a:pt x="5929" y="11621"/>
                  <a:pt x="5926" y="11622"/>
                  <a:pt x="5924" y="11622"/>
                </a:cubicBezTo>
                <a:cubicBezTo>
                  <a:pt x="5757" y="11643"/>
                  <a:pt x="5584" y="11653"/>
                  <a:pt x="5409" y="11653"/>
                </a:cubicBezTo>
                <a:cubicBezTo>
                  <a:pt x="5326" y="11653"/>
                  <a:pt x="5244" y="11651"/>
                  <a:pt x="5161" y="11646"/>
                </a:cubicBezTo>
                <a:cubicBezTo>
                  <a:pt x="5160" y="11646"/>
                  <a:pt x="5158" y="11646"/>
                  <a:pt x="5157" y="11646"/>
                </a:cubicBezTo>
                <a:cubicBezTo>
                  <a:pt x="5128" y="11646"/>
                  <a:pt x="5104" y="11669"/>
                  <a:pt x="5102" y="11699"/>
                </a:cubicBezTo>
                <a:cubicBezTo>
                  <a:pt x="5101" y="11729"/>
                  <a:pt x="5125" y="11755"/>
                  <a:pt x="5155" y="11758"/>
                </a:cubicBezTo>
                <a:cubicBezTo>
                  <a:pt x="5242" y="11762"/>
                  <a:pt x="5330" y="11765"/>
                  <a:pt x="5417" y="11765"/>
                </a:cubicBezTo>
                <a:cubicBezTo>
                  <a:pt x="5595" y="11765"/>
                  <a:pt x="5770" y="11753"/>
                  <a:pt x="5938" y="11732"/>
                </a:cubicBezTo>
                <a:cubicBezTo>
                  <a:pt x="5967" y="11728"/>
                  <a:pt x="5990" y="11700"/>
                  <a:pt x="5986" y="11670"/>
                </a:cubicBezTo>
                <a:cubicBezTo>
                  <a:pt x="5982" y="11642"/>
                  <a:pt x="5959" y="11621"/>
                  <a:pt x="5932" y="11621"/>
                </a:cubicBezTo>
                <a:close/>
                <a:moveTo>
                  <a:pt x="3586" y="11626"/>
                </a:moveTo>
                <a:cubicBezTo>
                  <a:pt x="3563" y="11626"/>
                  <a:pt x="3542" y="11639"/>
                  <a:pt x="3533" y="11661"/>
                </a:cubicBezTo>
                <a:cubicBezTo>
                  <a:pt x="3441" y="11895"/>
                  <a:pt x="3333" y="12130"/>
                  <a:pt x="3213" y="12358"/>
                </a:cubicBezTo>
                <a:cubicBezTo>
                  <a:pt x="3198" y="12386"/>
                  <a:pt x="3209" y="12419"/>
                  <a:pt x="3237" y="12434"/>
                </a:cubicBezTo>
                <a:cubicBezTo>
                  <a:pt x="3244" y="12438"/>
                  <a:pt x="3254" y="12440"/>
                  <a:pt x="3263" y="12440"/>
                </a:cubicBezTo>
                <a:cubicBezTo>
                  <a:pt x="3282" y="12440"/>
                  <a:pt x="3302" y="12430"/>
                  <a:pt x="3312" y="12410"/>
                </a:cubicBezTo>
                <a:cubicBezTo>
                  <a:pt x="3434" y="12178"/>
                  <a:pt x="3542" y="11940"/>
                  <a:pt x="3636" y="11702"/>
                </a:cubicBezTo>
                <a:cubicBezTo>
                  <a:pt x="3648" y="11673"/>
                  <a:pt x="3634" y="11641"/>
                  <a:pt x="3606" y="11629"/>
                </a:cubicBezTo>
                <a:cubicBezTo>
                  <a:pt x="3599" y="11627"/>
                  <a:pt x="3592" y="11626"/>
                  <a:pt x="3586" y="11626"/>
                </a:cubicBezTo>
                <a:close/>
                <a:moveTo>
                  <a:pt x="2869" y="12994"/>
                </a:moveTo>
                <a:cubicBezTo>
                  <a:pt x="2850" y="12994"/>
                  <a:pt x="2832" y="13003"/>
                  <a:pt x="2821" y="13019"/>
                </a:cubicBezTo>
                <a:cubicBezTo>
                  <a:pt x="2683" y="13230"/>
                  <a:pt x="2530" y="13438"/>
                  <a:pt x="2367" y="13639"/>
                </a:cubicBezTo>
                <a:cubicBezTo>
                  <a:pt x="2348" y="13662"/>
                  <a:pt x="2352" y="13698"/>
                  <a:pt x="2376" y="13717"/>
                </a:cubicBezTo>
                <a:cubicBezTo>
                  <a:pt x="2387" y="13725"/>
                  <a:pt x="2398" y="13730"/>
                  <a:pt x="2411" y="13730"/>
                </a:cubicBezTo>
                <a:cubicBezTo>
                  <a:pt x="2427" y="13730"/>
                  <a:pt x="2443" y="13722"/>
                  <a:pt x="2454" y="13708"/>
                </a:cubicBezTo>
                <a:cubicBezTo>
                  <a:pt x="2618" y="13505"/>
                  <a:pt x="2773" y="13294"/>
                  <a:pt x="2914" y="13080"/>
                </a:cubicBezTo>
                <a:cubicBezTo>
                  <a:pt x="2931" y="13054"/>
                  <a:pt x="2925" y="13020"/>
                  <a:pt x="2899" y="13003"/>
                </a:cubicBezTo>
                <a:cubicBezTo>
                  <a:pt x="2890" y="12997"/>
                  <a:pt x="2879" y="12994"/>
                  <a:pt x="2869" y="12994"/>
                </a:cubicBezTo>
                <a:close/>
                <a:moveTo>
                  <a:pt x="1898" y="14197"/>
                </a:moveTo>
                <a:cubicBezTo>
                  <a:pt x="1883" y="14197"/>
                  <a:pt x="1869" y="14203"/>
                  <a:pt x="1858" y="14214"/>
                </a:cubicBezTo>
                <a:cubicBezTo>
                  <a:pt x="1680" y="14396"/>
                  <a:pt x="1492" y="14575"/>
                  <a:pt x="1299" y="14742"/>
                </a:cubicBezTo>
                <a:cubicBezTo>
                  <a:pt x="1276" y="14763"/>
                  <a:pt x="1273" y="14797"/>
                  <a:pt x="1294" y="14820"/>
                </a:cubicBezTo>
                <a:cubicBezTo>
                  <a:pt x="1304" y="14833"/>
                  <a:pt x="1319" y="14840"/>
                  <a:pt x="1335" y="14840"/>
                </a:cubicBezTo>
                <a:cubicBezTo>
                  <a:pt x="1348" y="14840"/>
                  <a:pt x="1361" y="14835"/>
                  <a:pt x="1372" y="14826"/>
                </a:cubicBezTo>
                <a:cubicBezTo>
                  <a:pt x="1567" y="14656"/>
                  <a:pt x="1758" y="14476"/>
                  <a:pt x="1937" y="14292"/>
                </a:cubicBezTo>
                <a:cubicBezTo>
                  <a:pt x="1958" y="14269"/>
                  <a:pt x="1958" y="14234"/>
                  <a:pt x="1936" y="14212"/>
                </a:cubicBezTo>
                <a:cubicBezTo>
                  <a:pt x="1925" y="14202"/>
                  <a:pt x="1912" y="14197"/>
                  <a:pt x="1898" y="14197"/>
                </a:cubicBezTo>
                <a:close/>
                <a:moveTo>
                  <a:pt x="729" y="15209"/>
                </a:moveTo>
                <a:cubicBezTo>
                  <a:pt x="718" y="15209"/>
                  <a:pt x="706" y="15213"/>
                  <a:pt x="697" y="15220"/>
                </a:cubicBezTo>
                <a:cubicBezTo>
                  <a:pt x="463" y="15388"/>
                  <a:pt x="248" y="15514"/>
                  <a:pt x="41" y="15607"/>
                </a:cubicBezTo>
                <a:cubicBezTo>
                  <a:pt x="13" y="15619"/>
                  <a:pt x="0" y="15651"/>
                  <a:pt x="13" y="15680"/>
                </a:cubicBezTo>
                <a:cubicBezTo>
                  <a:pt x="22" y="15701"/>
                  <a:pt x="43" y="15712"/>
                  <a:pt x="64" y="15712"/>
                </a:cubicBezTo>
                <a:cubicBezTo>
                  <a:pt x="72" y="15712"/>
                  <a:pt x="79" y="15711"/>
                  <a:pt x="87" y="15708"/>
                </a:cubicBezTo>
                <a:cubicBezTo>
                  <a:pt x="300" y="15613"/>
                  <a:pt x="521" y="15483"/>
                  <a:pt x="762" y="15310"/>
                </a:cubicBezTo>
                <a:cubicBezTo>
                  <a:pt x="786" y="15293"/>
                  <a:pt x="792" y="15257"/>
                  <a:pt x="775" y="15233"/>
                </a:cubicBezTo>
                <a:cubicBezTo>
                  <a:pt x="764" y="15217"/>
                  <a:pt x="746" y="15209"/>
                  <a:pt x="729" y="15209"/>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 name="Google Shape;909;p35"/>
          <p:cNvSpPr/>
          <p:nvPr/>
        </p:nvSpPr>
        <p:spPr>
          <a:xfrm rot="-3511162">
            <a:off x="1110752" y="269341"/>
            <a:ext cx="738535" cy="540314"/>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10" name="Google Shape;910;p35"/>
          <p:cNvGrpSpPr/>
          <p:nvPr/>
        </p:nvGrpSpPr>
        <p:grpSpPr>
          <a:xfrm rot="-10374925">
            <a:off x="382077" y="488210"/>
            <a:ext cx="359745" cy="325867"/>
            <a:chOff x="1640475" y="1197075"/>
            <a:chExt cx="55475" cy="50250"/>
          </a:xfrm>
        </p:grpSpPr>
        <p:sp>
          <p:nvSpPr>
            <p:cNvPr id="911" name="Google Shape;911;p3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 name="Google Shape;912;p3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 name="Google Shape;913;p3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Title and four columns 2">
  <p:cSld name="TITLE_ONLY_1_1_2_2_1_1">
    <p:spTree>
      <p:nvGrpSpPr>
        <p:cNvPr id="1" name="Shape 914"/>
        <p:cNvGrpSpPr/>
        <p:nvPr/>
      </p:nvGrpSpPr>
      <p:grpSpPr>
        <a:xfrm>
          <a:off x="0" y="0"/>
          <a:ext cx="0" cy="0"/>
          <a:chOff x="0" y="0"/>
          <a:chExt cx="0" cy="0"/>
        </a:xfrm>
      </p:grpSpPr>
      <p:sp>
        <p:nvSpPr>
          <p:cNvPr id="915" name="Google Shape;915;p36"/>
          <p:cNvSpPr txBox="1">
            <a:spLocks noGrp="1"/>
          </p:cNvSpPr>
          <p:nvPr>
            <p:ph type="title"/>
          </p:nvPr>
        </p:nvSpPr>
        <p:spPr>
          <a:xfrm>
            <a:off x="3307500" y="758950"/>
            <a:ext cx="25290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916" name="Google Shape;916;p36"/>
          <p:cNvSpPr txBox="1">
            <a:spLocks noGrp="1"/>
          </p:cNvSpPr>
          <p:nvPr>
            <p:ph type="subTitle" idx="1"/>
          </p:nvPr>
        </p:nvSpPr>
        <p:spPr>
          <a:xfrm>
            <a:off x="2277850" y="2624412"/>
            <a:ext cx="1896900" cy="357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800">
                <a:solidFill>
                  <a:schemeClr val="dk1"/>
                </a:solidFill>
                <a:latin typeface="Gloria Hallelujah"/>
                <a:ea typeface="Gloria Hallelujah"/>
                <a:cs typeface="Gloria Hallelujah"/>
                <a:sym typeface="Gloria Hallelujah"/>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17" name="Google Shape;917;p36"/>
          <p:cNvSpPr txBox="1">
            <a:spLocks noGrp="1"/>
          </p:cNvSpPr>
          <p:nvPr>
            <p:ph type="subTitle" idx="2"/>
          </p:nvPr>
        </p:nvSpPr>
        <p:spPr>
          <a:xfrm>
            <a:off x="4933967" y="2624412"/>
            <a:ext cx="1896900" cy="357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Font typeface="Raleway SemiBold"/>
              <a:buNone/>
              <a:defRPr sz="1800">
                <a:solidFill>
                  <a:schemeClr val="dk1"/>
                </a:solidFill>
                <a:latin typeface="Gloria Hallelujah"/>
                <a:ea typeface="Gloria Hallelujah"/>
                <a:cs typeface="Gloria Hallelujah"/>
                <a:sym typeface="Gloria Hallelujah"/>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18" name="Google Shape;918;p36"/>
          <p:cNvSpPr txBox="1">
            <a:spLocks noGrp="1"/>
          </p:cNvSpPr>
          <p:nvPr>
            <p:ph type="subTitle" idx="3"/>
          </p:nvPr>
        </p:nvSpPr>
        <p:spPr>
          <a:xfrm>
            <a:off x="4956700" y="3523112"/>
            <a:ext cx="1896900" cy="357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Font typeface="Raleway SemiBold"/>
              <a:buNone/>
              <a:defRPr sz="1800">
                <a:solidFill>
                  <a:schemeClr val="dk1"/>
                </a:solidFill>
                <a:latin typeface="Gloria Hallelujah"/>
                <a:ea typeface="Gloria Hallelujah"/>
                <a:cs typeface="Gloria Hallelujah"/>
                <a:sym typeface="Gloria Hallelujah"/>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19" name="Google Shape;919;p36"/>
          <p:cNvSpPr txBox="1">
            <a:spLocks noGrp="1"/>
          </p:cNvSpPr>
          <p:nvPr>
            <p:ph type="subTitle" idx="4"/>
          </p:nvPr>
        </p:nvSpPr>
        <p:spPr>
          <a:xfrm>
            <a:off x="2310363" y="3527587"/>
            <a:ext cx="1896900" cy="357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Font typeface="Raleway SemiBold"/>
              <a:buNone/>
              <a:defRPr sz="1800">
                <a:solidFill>
                  <a:schemeClr val="dk1"/>
                </a:solidFill>
                <a:latin typeface="Gloria Hallelujah"/>
                <a:ea typeface="Gloria Hallelujah"/>
                <a:cs typeface="Gloria Hallelujah"/>
                <a:sym typeface="Gloria Hallelujah"/>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20" name="Google Shape;920;p36"/>
          <p:cNvSpPr txBox="1">
            <a:spLocks noGrp="1"/>
          </p:cNvSpPr>
          <p:nvPr>
            <p:ph type="subTitle" idx="5"/>
          </p:nvPr>
        </p:nvSpPr>
        <p:spPr>
          <a:xfrm>
            <a:off x="3384385" y="1719072"/>
            <a:ext cx="2366400" cy="4482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800">
                <a:solidFill>
                  <a:schemeClr val="dk1"/>
                </a:solidFill>
                <a:latin typeface="Gloria Hallelujah"/>
                <a:ea typeface="Gloria Hallelujah"/>
                <a:cs typeface="Gloria Hallelujah"/>
                <a:sym typeface="Gloria Hallelujah"/>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21" name="Google Shape;921;p36"/>
          <p:cNvSpPr/>
          <p:nvPr/>
        </p:nvSpPr>
        <p:spPr>
          <a:xfrm flipH="1">
            <a:off x="-200914" y="4082606"/>
            <a:ext cx="3607613" cy="1169626"/>
          </a:xfrm>
          <a:custGeom>
            <a:avLst/>
            <a:gdLst/>
            <a:ahLst/>
            <a:cxnLst/>
            <a:rect l="l" t="t" r="r" b="b"/>
            <a:pathLst>
              <a:path w="21862" h="7088" extrusionOk="0">
                <a:moveTo>
                  <a:pt x="20392" y="0"/>
                </a:moveTo>
                <a:cubicBezTo>
                  <a:pt x="19697" y="0"/>
                  <a:pt x="19010" y="139"/>
                  <a:pt x="18446" y="437"/>
                </a:cubicBezTo>
                <a:cubicBezTo>
                  <a:pt x="17368" y="1003"/>
                  <a:pt x="16913" y="1997"/>
                  <a:pt x="16387" y="2893"/>
                </a:cubicBezTo>
                <a:cubicBezTo>
                  <a:pt x="15861" y="3789"/>
                  <a:pt x="15050" y="4733"/>
                  <a:pt x="13753" y="4924"/>
                </a:cubicBezTo>
                <a:cubicBezTo>
                  <a:pt x="13587" y="4948"/>
                  <a:pt x="13420" y="4959"/>
                  <a:pt x="13253" y="4959"/>
                </a:cubicBezTo>
                <a:cubicBezTo>
                  <a:pt x="12545" y="4959"/>
                  <a:pt x="11838" y="4765"/>
                  <a:pt x="11156" y="4596"/>
                </a:cubicBezTo>
                <a:cubicBezTo>
                  <a:pt x="10391" y="4408"/>
                  <a:pt x="9551" y="4258"/>
                  <a:pt x="8748" y="4258"/>
                </a:cubicBezTo>
                <a:cubicBezTo>
                  <a:pt x="8042" y="4258"/>
                  <a:pt x="7365" y="4373"/>
                  <a:pt x="6793" y="4680"/>
                </a:cubicBezTo>
                <a:cubicBezTo>
                  <a:pt x="5978" y="5117"/>
                  <a:pt x="5461" y="5904"/>
                  <a:pt x="4593" y="6207"/>
                </a:cubicBezTo>
                <a:cubicBezTo>
                  <a:pt x="4569" y="6215"/>
                  <a:pt x="4545" y="6224"/>
                  <a:pt x="4519" y="6231"/>
                </a:cubicBezTo>
                <a:cubicBezTo>
                  <a:pt x="4407" y="6267"/>
                  <a:pt x="4286" y="6293"/>
                  <a:pt x="4160" y="6310"/>
                </a:cubicBezTo>
                <a:cubicBezTo>
                  <a:pt x="4052" y="6325"/>
                  <a:pt x="3944" y="6331"/>
                  <a:pt x="3836" y="6331"/>
                </a:cubicBezTo>
                <a:cubicBezTo>
                  <a:pt x="3306" y="6331"/>
                  <a:pt x="2774" y="6185"/>
                  <a:pt x="2236" y="6169"/>
                </a:cubicBezTo>
                <a:cubicBezTo>
                  <a:pt x="2205" y="6168"/>
                  <a:pt x="2173" y="6167"/>
                  <a:pt x="2142" y="6167"/>
                </a:cubicBezTo>
                <a:cubicBezTo>
                  <a:pt x="1432" y="6167"/>
                  <a:pt x="726" y="6406"/>
                  <a:pt x="265" y="6805"/>
                </a:cubicBezTo>
                <a:cubicBezTo>
                  <a:pt x="165" y="6893"/>
                  <a:pt x="77" y="6988"/>
                  <a:pt x="1" y="7088"/>
                </a:cubicBezTo>
                <a:lnTo>
                  <a:pt x="21862" y="7088"/>
                </a:lnTo>
                <a:lnTo>
                  <a:pt x="21862" y="210"/>
                </a:lnTo>
                <a:cubicBezTo>
                  <a:pt x="21397" y="73"/>
                  <a:pt x="20892" y="0"/>
                  <a:pt x="20392" y="0"/>
                </a:cubicBezTo>
                <a:close/>
              </a:path>
            </a:pathLst>
          </a:custGeom>
          <a:solidFill>
            <a:schemeClr val="dk2">
              <a:alpha val="401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 name="Google Shape;922;p36"/>
          <p:cNvSpPr/>
          <p:nvPr/>
        </p:nvSpPr>
        <p:spPr>
          <a:xfrm flipH="1">
            <a:off x="6989554" y="-222374"/>
            <a:ext cx="2304920" cy="1169617"/>
          </a:xfrm>
          <a:custGeom>
            <a:avLst/>
            <a:gdLst/>
            <a:ahLst/>
            <a:cxnLst/>
            <a:rect l="l" t="t" r="r" b="b"/>
            <a:pathLst>
              <a:path w="13155" h="6456" extrusionOk="0">
                <a:moveTo>
                  <a:pt x="1821" y="0"/>
                </a:moveTo>
                <a:lnTo>
                  <a:pt x="1821" y="3"/>
                </a:lnTo>
                <a:lnTo>
                  <a:pt x="0" y="4"/>
                </a:lnTo>
                <a:lnTo>
                  <a:pt x="0" y="222"/>
                </a:lnTo>
                <a:lnTo>
                  <a:pt x="0" y="1236"/>
                </a:lnTo>
                <a:lnTo>
                  <a:pt x="0" y="2358"/>
                </a:lnTo>
                <a:lnTo>
                  <a:pt x="1" y="3370"/>
                </a:lnTo>
                <a:lnTo>
                  <a:pt x="1" y="4493"/>
                </a:lnTo>
                <a:lnTo>
                  <a:pt x="1" y="5504"/>
                </a:lnTo>
                <a:lnTo>
                  <a:pt x="1" y="6178"/>
                </a:lnTo>
                <a:cubicBezTo>
                  <a:pt x="369" y="6349"/>
                  <a:pt x="770" y="6456"/>
                  <a:pt x="1177" y="6456"/>
                </a:cubicBezTo>
                <a:cubicBezTo>
                  <a:pt x="1363" y="6456"/>
                  <a:pt x="1550" y="6434"/>
                  <a:pt x="1736" y="6385"/>
                </a:cubicBezTo>
                <a:cubicBezTo>
                  <a:pt x="1764" y="6378"/>
                  <a:pt x="1794" y="6370"/>
                  <a:pt x="1822" y="6361"/>
                </a:cubicBezTo>
                <a:cubicBezTo>
                  <a:pt x="1843" y="6355"/>
                  <a:pt x="1862" y="6348"/>
                  <a:pt x="1882" y="6342"/>
                </a:cubicBezTo>
                <a:cubicBezTo>
                  <a:pt x="2342" y="6188"/>
                  <a:pt x="2719" y="5901"/>
                  <a:pt x="3050" y="5558"/>
                </a:cubicBezTo>
                <a:cubicBezTo>
                  <a:pt x="3068" y="5540"/>
                  <a:pt x="3085" y="5522"/>
                  <a:pt x="3102" y="5503"/>
                </a:cubicBezTo>
                <a:cubicBezTo>
                  <a:pt x="3398" y="5189"/>
                  <a:pt x="3657" y="4831"/>
                  <a:pt x="3908" y="4490"/>
                </a:cubicBezTo>
                <a:cubicBezTo>
                  <a:pt x="3908" y="4490"/>
                  <a:pt x="3909" y="4490"/>
                  <a:pt x="3909" y="4489"/>
                </a:cubicBezTo>
                <a:cubicBezTo>
                  <a:pt x="3923" y="4471"/>
                  <a:pt x="3936" y="4455"/>
                  <a:pt x="3949" y="4436"/>
                </a:cubicBezTo>
                <a:cubicBezTo>
                  <a:pt x="4217" y="4078"/>
                  <a:pt x="4522" y="3714"/>
                  <a:pt x="4875" y="3424"/>
                </a:cubicBezTo>
                <a:cubicBezTo>
                  <a:pt x="4897" y="3405"/>
                  <a:pt x="4919" y="3387"/>
                  <a:pt x="4942" y="3369"/>
                </a:cubicBezTo>
                <a:cubicBezTo>
                  <a:pt x="5319" y="3071"/>
                  <a:pt x="5750" y="2859"/>
                  <a:pt x="6248" y="2826"/>
                </a:cubicBezTo>
                <a:cubicBezTo>
                  <a:pt x="6296" y="2822"/>
                  <a:pt x="6344" y="2821"/>
                  <a:pt x="6391" y="2821"/>
                </a:cubicBezTo>
                <a:cubicBezTo>
                  <a:pt x="7025" y="2821"/>
                  <a:pt x="7616" y="3105"/>
                  <a:pt x="8200" y="3368"/>
                </a:cubicBezTo>
                <a:cubicBezTo>
                  <a:pt x="8240" y="3387"/>
                  <a:pt x="8281" y="3405"/>
                  <a:pt x="8323" y="3423"/>
                </a:cubicBezTo>
                <a:cubicBezTo>
                  <a:pt x="8382" y="3449"/>
                  <a:pt x="8442" y="3475"/>
                  <a:pt x="8501" y="3501"/>
                </a:cubicBezTo>
                <a:cubicBezTo>
                  <a:pt x="9052" y="3734"/>
                  <a:pt x="9659" y="3908"/>
                  <a:pt x="10259" y="3908"/>
                </a:cubicBezTo>
                <a:cubicBezTo>
                  <a:pt x="10487" y="3908"/>
                  <a:pt x="10715" y="3882"/>
                  <a:pt x="10937" y="3826"/>
                </a:cubicBezTo>
                <a:cubicBezTo>
                  <a:pt x="11253" y="3746"/>
                  <a:pt x="11547" y="3604"/>
                  <a:pt x="11810" y="3423"/>
                </a:cubicBezTo>
                <a:cubicBezTo>
                  <a:pt x="11835" y="3405"/>
                  <a:pt x="11861" y="3387"/>
                  <a:pt x="11886" y="3368"/>
                </a:cubicBezTo>
                <a:cubicBezTo>
                  <a:pt x="11986" y="3295"/>
                  <a:pt x="12081" y="3217"/>
                  <a:pt x="12169" y="3134"/>
                </a:cubicBezTo>
                <a:cubicBezTo>
                  <a:pt x="12416" y="2906"/>
                  <a:pt x="12624" y="2641"/>
                  <a:pt x="12783" y="2355"/>
                </a:cubicBezTo>
                <a:cubicBezTo>
                  <a:pt x="12794" y="2337"/>
                  <a:pt x="12805" y="2319"/>
                  <a:pt x="12814" y="2300"/>
                </a:cubicBezTo>
                <a:cubicBezTo>
                  <a:pt x="12983" y="1983"/>
                  <a:pt x="13095" y="1639"/>
                  <a:pt x="13135" y="1287"/>
                </a:cubicBezTo>
                <a:cubicBezTo>
                  <a:pt x="13137" y="1269"/>
                  <a:pt x="13139" y="1251"/>
                  <a:pt x="13141" y="1232"/>
                </a:cubicBezTo>
                <a:cubicBezTo>
                  <a:pt x="13152" y="1109"/>
                  <a:pt x="13155" y="984"/>
                  <a:pt x="13149" y="860"/>
                </a:cubicBezTo>
                <a:cubicBezTo>
                  <a:pt x="13137" y="644"/>
                  <a:pt x="13096" y="428"/>
                  <a:pt x="13028" y="222"/>
                </a:cubicBezTo>
                <a:cubicBezTo>
                  <a:pt x="13023" y="204"/>
                  <a:pt x="13017" y="185"/>
                  <a:pt x="13010" y="167"/>
                </a:cubicBezTo>
                <a:cubicBezTo>
                  <a:pt x="12991" y="111"/>
                  <a:pt x="12969" y="56"/>
                  <a:pt x="12946" y="1"/>
                </a:cubicBezTo>
                <a:lnTo>
                  <a:pt x="1880" y="3"/>
                </a:lnTo>
                <a:lnTo>
                  <a:pt x="1880" y="0"/>
                </a:ln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 name="Google Shape;923;p36"/>
          <p:cNvSpPr/>
          <p:nvPr/>
        </p:nvSpPr>
        <p:spPr>
          <a:xfrm flipH="1">
            <a:off x="-761582" y="-550501"/>
            <a:ext cx="5842832" cy="1970244"/>
          </a:xfrm>
          <a:custGeom>
            <a:avLst/>
            <a:gdLst/>
            <a:ahLst/>
            <a:cxnLst/>
            <a:rect l="l" t="t" r="r" b="b"/>
            <a:pathLst>
              <a:path w="28851" h="9729" extrusionOk="0">
                <a:moveTo>
                  <a:pt x="943" y="0"/>
                </a:moveTo>
                <a:cubicBezTo>
                  <a:pt x="631" y="0"/>
                  <a:pt x="337" y="87"/>
                  <a:pt x="179" y="380"/>
                </a:cubicBezTo>
                <a:cubicBezTo>
                  <a:pt x="1" y="711"/>
                  <a:pt x="78" y="1189"/>
                  <a:pt x="451" y="1303"/>
                </a:cubicBezTo>
                <a:cubicBezTo>
                  <a:pt x="355" y="2313"/>
                  <a:pt x="452" y="3522"/>
                  <a:pt x="1499" y="3989"/>
                </a:cubicBezTo>
                <a:cubicBezTo>
                  <a:pt x="1785" y="4117"/>
                  <a:pt x="2088" y="4165"/>
                  <a:pt x="2396" y="4165"/>
                </a:cubicBezTo>
                <a:cubicBezTo>
                  <a:pt x="3000" y="4165"/>
                  <a:pt x="3625" y="3981"/>
                  <a:pt x="4188" y="3848"/>
                </a:cubicBezTo>
                <a:cubicBezTo>
                  <a:pt x="4624" y="3745"/>
                  <a:pt x="5112" y="3633"/>
                  <a:pt x="5582" y="3633"/>
                </a:cubicBezTo>
                <a:cubicBezTo>
                  <a:pt x="6044" y="3633"/>
                  <a:pt x="6489" y="3741"/>
                  <a:pt x="6852" y="4069"/>
                </a:cubicBezTo>
                <a:cubicBezTo>
                  <a:pt x="7560" y="4711"/>
                  <a:pt x="7722" y="5737"/>
                  <a:pt x="8257" y="6500"/>
                </a:cubicBezTo>
                <a:cubicBezTo>
                  <a:pt x="8521" y="6876"/>
                  <a:pt x="8874" y="7178"/>
                  <a:pt x="9322" y="7300"/>
                </a:cubicBezTo>
                <a:cubicBezTo>
                  <a:pt x="9482" y="7344"/>
                  <a:pt x="9645" y="7363"/>
                  <a:pt x="9808" y="7363"/>
                </a:cubicBezTo>
                <a:cubicBezTo>
                  <a:pt x="10078" y="7363"/>
                  <a:pt x="10348" y="7310"/>
                  <a:pt x="10606" y="7231"/>
                </a:cubicBezTo>
                <a:cubicBezTo>
                  <a:pt x="11498" y="6959"/>
                  <a:pt x="12280" y="6380"/>
                  <a:pt x="13194" y="6184"/>
                </a:cubicBezTo>
                <a:cubicBezTo>
                  <a:pt x="13322" y="6156"/>
                  <a:pt x="13450" y="6141"/>
                  <a:pt x="13577" y="6141"/>
                </a:cubicBezTo>
                <a:cubicBezTo>
                  <a:pt x="13849" y="6141"/>
                  <a:pt x="14113" y="6211"/>
                  <a:pt x="14347" y="6376"/>
                </a:cubicBezTo>
                <a:cubicBezTo>
                  <a:pt x="14724" y="6643"/>
                  <a:pt x="14907" y="7097"/>
                  <a:pt x="15047" y="7521"/>
                </a:cubicBezTo>
                <a:cubicBezTo>
                  <a:pt x="15341" y="8400"/>
                  <a:pt x="15592" y="9554"/>
                  <a:pt x="16688" y="9709"/>
                </a:cubicBezTo>
                <a:cubicBezTo>
                  <a:pt x="16781" y="9722"/>
                  <a:pt x="16872" y="9728"/>
                  <a:pt x="16961" y="9728"/>
                </a:cubicBezTo>
                <a:cubicBezTo>
                  <a:pt x="18160" y="9728"/>
                  <a:pt x="18967" y="8588"/>
                  <a:pt x="19887" y="7966"/>
                </a:cubicBezTo>
                <a:cubicBezTo>
                  <a:pt x="20301" y="7685"/>
                  <a:pt x="20755" y="7537"/>
                  <a:pt x="21232" y="7537"/>
                </a:cubicBezTo>
                <a:cubicBezTo>
                  <a:pt x="21401" y="7537"/>
                  <a:pt x="21572" y="7556"/>
                  <a:pt x="21746" y="7593"/>
                </a:cubicBezTo>
                <a:cubicBezTo>
                  <a:pt x="22408" y="7736"/>
                  <a:pt x="23015" y="8087"/>
                  <a:pt x="23550" y="8494"/>
                </a:cubicBezTo>
                <a:cubicBezTo>
                  <a:pt x="24053" y="8876"/>
                  <a:pt x="24539" y="9361"/>
                  <a:pt x="25189" y="9466"/>
                </a:cubicBezTo>
                <a:cubicBezTo>
                  <a:pt x="25284" y="9481"/>
                  <a:pt x="25378" y="9489"/>
                  <a:pt x="25473" y="9489"/>
                </a:cubicBezTo>
                <a:cubicBezTo>
                  <a:pt x="26024" y="9489"/>
                  <a:pt x="26554" y="9240"/>
                  <a:pt x="26991" y="8910"/>
                </a:cubicBezTo>
                <a:cubicBezTo>
                  <a:pt x="27838" y="8271"/>
                  <a:pt x="28376" y="7319"/>
                  <a:pt x="28611" y="6292"/>
                </a:cubicBezTo>
                <a:cubicBezTo>
                  <a:pt x="28851" y="5239"/>
                  <a:pt x="28800" y="4124"/>
                  <a:pt x="28525" y="3084"/>
                </a:cubicBezTo>
                <a:cubicBezTo>
                  <a:pt x="28226" y="1958"/>
                  <a:pt x="27654" y="694"/>
                  <a:pt x="26488" y="261"/>
                </a:cubicBezTo>
                <a:cubicBezTo>
                  <a:pt x="26074" y="106"/>
                  <a:pt x="25631" y="64"/>
                  <a:pt x="25188" y="64"/>
                </a:cubicBezTo>
                <a:cubicBezTo>
                  <a:pt x="24971" y="64"/>
                  <a:pt x="24753" y="74"/>
                  <a:pt x="24540" y="86"/>
                </a:cubicBezTo>
                <a:cubicBezTo>
                  <a:pt x="23776" y="131"/>
                  <a:pt x="23013" y="188"/>
                  <a:pt x="22250" y="248"/>
                </a:cubicBezTo>
                <a:cubicBezTo>
                  <a:pt x="20720" y="367"/>
                  <a:pt x="19190" y="503"/>
                  <a:pt x="17661" y="628"/>
                </a:cubicBezTo>
                <a:cubicBezTo>
                  <a:pt x="15187" y="828"/>
                  <a:pt x="12704" y="996"/>
                  <a:pt x="10221" y="996"/>
                </a:cubicBezTo>
                <a:cubicBezTo>
                  <a:pt x="9649" y="996"/>
                  <a:pt x="9077" y="987"/>
                  <a:pt x="8505" y="967"/>
                </a:cubicBezTo>
                <a:cubicBezTo>
                  <a:pt x="6985" y="916"/>
                  <a:pt x="5467" y="790"/>
                  <a:pt x="3966" y="555"/>
                </a:cubicBezTo>
                <a:cubicBezTo>
                  <a:pt x="3209" y="436"/>
                  <a:pt x="2459" y="290"/>
                  <a:pt x="1714" y="116"/>
                </a:cubicBezTo>
                <a:cubicBezTo>
                  <a:pt x="1493" y="64"/>
                  <a:pt x="1211" y="0"/>
                  <a:pt x="943" y="0"/>
                </a:cubicBezTo>
                <a:close/>
              </a:path>
            </a:pathLst>
          </a:custGeom>
          <a:solidFill>
            <a:schemeClr val="accent1">
              <a:alpha val="4955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 name="Google Shape;924;p36"/>
          <p:cNvSpPr/>
          <p:nvPr/>
        </p:nvSpPr>
        <p:spPr>
          <a:xfrm rot="-5400000">
            <a:off x="6969937" y="2674579"/>
            <a:ext cx="2232185" cy="3184906"/>
          </a:xfrm>
          <a:custGeom>
            <a:avLst/>
            <a:gdLst/>
            <a:ahLst/>
            <a:cxnLst/>
            <a:rect l="l" t="t" r="r" b="b"/>
            <a:pathLst>
              <a:path w="14638" h="20886" extrusionOk="0">
                <a:moveTo>
                  <a:pt x="3191" y="1"/>
                </a:moveTo>
                <a:cubicBezTo>
                  <a:pt x="2885" y="1"/>
                  <a:pt x="2576" y="81"/>
                  <a:pt x="2295" y="191"/>
                </a:cubicBezTo>
                <a:cubicBezTo>
                  <a:pt x="1899" y="349"/>
                  <a:pt x="1532" y="564"/>
                  <a:pt x="1185" y="809"/>
                </a:cubicBezTo>
                <a:cubicBezTo>
                  <a:pt x="1218" y="721"/>
                  <a:pt x="1252" y="633"/>
                  <a:pt x="1287" y="547"/>
                </a:cubicBezTo>
                <a:cubicBezTo>
                  <a:pt x="1332" y="438"/>
                  <a:pt x="1242" y="367"/>
                  <a:pt x="1149" y="367"/>
                </a:cubicBezTo>
                <a:cubicBezTo>
                  <a:pt x="1089" y="367"/>
                  <a:pt x="1027" y="397"/>
                  <a:pt x="998" y="467"/>
                </a:cubicBezTo>
                <a:cubicBezTo>
                  <a:pt x="147" y="2564"/>
                  <a:pt x="0" y="4857"/>
                  <a:pt x="71" y="7096"/>
                </a:cubicBezTo>
                <a:cubicBezTo>
                  <a:pt x="107" y="8264"/>
                  <a:pt x="200" y="9428"/>
                  <a:pt x="285" y="10592"/>
                </a:cubicBezTo>
                <a:cubicBezTo>
                  <a:pt x="378" y="11838"/>
                  <a:pt x="471" y="13083"/>
                  <a:pt x="565" y="14328"/>
                </a:cubicBezTo>
                <a:cubicBezTo>
                  <a:pt x="660" y="15573"/>
                  <a:pt x="755" y="16818"/>
                  <a:pt x="852" y="18063"/>
                </a:cubicBezTo>
                <a:cubicBezTo>
                  <a:pt x="895" y="18617"/>
                  <a:pt x="909" y="19183"/>
                  <a:pt x="997" y="19731"/>
                </a:cubicBezTo>
                <a:cubicBezTo>
                  <a:pt x="1063" y="20137"/>
                  <a:pt x="1227" y="20580"/>
                  <a:pt x="1623" y="20768"/>
                </a:cubicBezTo>
                <a:cubicBezTo>
                  <a:pt x="1853" y="20878"/>
                  <a:pt x="2108" y="20885"/>
                  <a:pt x="2359" y="20885"/>
                </a:cubicBezTo>
                <a:cubicBezTo>
                  <a:pt x="2678" y="20885"/>
                  <a:pt x="2997" y="20884"/>
                  <a:pt x="3315" y="20883"/>
                </a:cubicBezTo>
                <a:cubicBezTo>
                  <a:pt x="3934" y="20882"/>
                  <a:pt x="4551" y="20881"/>
                  <a:pt x="5168" y="20880"/>
                </a:cubicBezTo>
                <a:cubicBezTo>
                  <a:pt x="6413" y="20878"/>
                  <a:pt x="7658" y="20875"/>
                  <a:pt x="8904" y="20873"/>
                </a:cubicBezTo>
                <a:cubicBezTo>
                  <a:pt x="8946" y="20873"/>
                  <a:pt x="8987" y="20873"/>
                  <a:pt x="9029" y="20873"/>
                </a:cubicBezTo>
                <a:cubicBezTo>
                  <a:pt x="9733" y="20873"/>
                  <a:pt x="10440" y="20882"/>
                  <a:pt x="11147" y="20882"/>
                </a:cubicBezTo>
                <a:cubicBezTo>
                  <a:pt x="11621" y="20882"/>
                  <a:pt x="12096" y="20878"/>
                  <a:pt x="12569" y="20863"/>
                </a:cubicBezTo>
                <a:cubicBezTo>
                  <a:pt x="13054" y="20848"/>
                  <a:pt x="13560" y="20768"/>
                  <a:pt x="13928" y="20425"/>
                </a:cubicBezTo>
                <a:cubicBezTo>
                  <a:pt x="14266" y="20112"/>
                  <a:pt x="14409" y="19650"/>
                  <a:pt x="14479" y="19208"/>
                </a:cubicBezTo>
                <a:cubicBezTo>
                  <a:pt x="14615" y="18346"/>
                  <a:pt x="14637" y="17435"/>
                  <a:pt x="14556" y="16567"/>
                </a:cubicBezTo>
                <a:cubicBezTo>
                  <a:pt x="14480" y="15744"/>
                  <a:pt x="14290" y="14898"/>
                  <a:pt x="13827" y="14200"/>
                </a:cubicBezTo>
                <a:cubicBezTo>
                  <a:pt x="13606" y="13867"/>
                  <a:pt x="13329" y="13578"/>
                  <a:pt x="13000" y="13350"/>
                </a:cubicBezTo>
                <a:cubicBezTo>
                  <a:pt x="12618" y="13086"/>
                  <a:pt x="12175" y="12928"/>
                  <a:pt x="11727" y="12811"/>
                </a:cubicBezTo>
                <a:cubicBezTo>
                  <a:pt x="10841" y="12580"/>
                  <a:pt x="9808" y="12500"/>
                  <a:pt x="9119" y="11827"/>
                </a:cubicBezTo>
                <a:cubicBezTo>
                  <a:pt x="8381" y="11106"/>
                  <a:pt x="8246" y="10000"/>
                  <a:pt x="8306" y="9020"/>
                </a:cubicBezTo>
                <a:cubicBezTo>
                  <a:pt x="8344" y="8404"/>
                  <a:pt x="8449" y="7795"/>
                  <a:pt x="8518" y="7181"/>
                </a:cubicBezTo>
                <a:cubicBezTo>
                  <a:pt x="8574" y="6676"/>
                  <a:pt x="8621" y="6136"/>
                  <a:pt x="8417" y="5654"/>
                </a:cubicBezTo>
                <a:cubicBezTo>
                  <a:pt x="7771" y="4140"/>
                  <a:pt x="5341" y="4868"/>
                  <a:pt x="4856" y="3246"/>
                </a:cubicBezTo>
                <a:cubicBezTo>
                  <a:pt x="4619" y="2457"/>
                  <a:pt x="4843" y="1582"/>
                  <a:pt x="4492" y="818"/>
                </a:cubicBezTo>
                <a:cubicBezTo>
                  <a:pt x="4321" y="450"/>
                  <a:pt x="3993" y="161"/>
                  <a:pt x="3598" y="53"/>
                </a:cubicBezTo>
                <a:cubicBezTo>
                  <a:pt x="3465" y="17"/>
                  <a:pt x="3328" y="1"/>
                  <a:pt x="3191"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25" name="Google Shape;925;p36"/>
          <p:cNvGrpSpPr/>
          <p:nvPr/>
        </p:nvGrpSpPr>
        <p:grpSpPr>
          <a:xfrm rot="4500055" flipH="1">
            <a:off x="7844283" y="254147"/>
            <a:ext cx="359746" cy="325869"/>
            <a:chOff x="1640475" y="1197075"/>
            <a:chExt cx="55475" cy="50250"/>
          </a:xfrm>
        </p:grpSpPr>
        <p:sp>
          <p:nvSpPr>
            <p:cNvPr id="926" name="Google Shape;926;p3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 name="Google Shape;927;p3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 name="Google Shape;928;p3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29" name="Google Shape;929;p36"/>
          <p:cNvSpPr/>
          <p:nvPr/>
        </p:nvSpPr>
        <p:spPr>
          <a:xfrm rot="2184189">
            <a:off x="279838" y="373805"/>
            <a:ext cx="848090" cy="171654"/>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 name="Google Shape;930;p36"/>
          <p:cNvSpPr/>
          <p:nvPr/>
        </p:nvSpPr>
        <p:spPr>
          <a:xfrm rot="-1799715" flipH="1">
            <a:off x="482902" y="3875018"/>
            <a:ext cx="970034" cy="227236"/>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31" name="Google Shape;931;p36"/>
          <p:cNvGrpSpPr/>
          <p:nvPr/>
        </p:nvGrpSpPr>
        <p:grpSpPr>
          <a:xfrm rot="159" flipH="1">
            <a:off x="908765" y="1401421"/>
            <a:ext cx="239902" cy="217311"/>
            <a:chOff x="1640475" y="1197075"/>
            <a:chExt cx="55475" cy="50250"/>
          </a:xfrm>
        </p:grpSpPr>
        <p:sp>
          <p:nvSpPr>
            <p:cNvPr id="932" name="Google Shape;932;p3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 name="Google Shape;933;p3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 name="Google Shape;934;p3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35" name="Google Shape;935;p36"/>
          <p:cNvSpPr/>
          <p:nvPr/>
        </p:nvSpPr>
        <p:spPr>
          <a:xfrm rot="-899905" flipH="1">
            <a:off x="8401820" y="459933"/>
            <a:ext cx="424434" cy="627506"/>
          </a:xfrm>
          <a:custGeom>
            <a:avLst/>
            <a:gdLst/>
            <a:ahLst/>
            <a:cxnLst/>
            <a:rect l="l" t="t" r="r" b="b"/>
            <a:pathLst>
              <a:path w="10628" h="15713" extrusionOk="0">
                <a:moveTo>
                  <a:pt x="9154" y="0"/>
                </a:moveTo>
                <a:cubicBezTo>
                  <a:pt x="9141" y="0"/>
                  <a:pt x="9128" y="5"/>
                  <a:pt x="9118" y="14"/>
                </a:cubicBezTo>
                <a:cubicBezTo>
                  <a:pt x="9094" y="34"/>
                  <a:pt x="9092" y="69"/>
                  <a:pt x="9112" y="93"/>
                </a:cubicBezTo>
                <a:cubicBezTo>
                  <a:pt x="9278" y="281"/>
                  <a:pt x="9433" y="486"/>
                  <a:pt x="9574" y="703"/>
                </a:cubicBezTo>
                <a:cubicBezTo>
                  <a:pt x="9585" y="719"/>
                  <a:pt x="9602" y="727"/>
                  <a:pt x="9620" y="727"/>
                </a:cubicBezTo>
                <a:cubicBezTo>
                  <a:pt x="9631" y="727"/>
                  <a:pt x="9641" y="725"/>
                  <a:pt x="9651" y="719"/>
                </a:cubicBezTo>
                <a:cubicBezTo>
                  <a:pt x="9677" y="703"/>
                  <a:pt x="9684" y="668"/>
                  <a:pt x="9667" y="642"/>
                </a:cubicBezTo>
                <a:cubicBezTo>
                  <a:pt x="9524" y="421"/>
                  <a:pt x="9366" y="212"/>
                  <a:pt x="9196" y="19"/>
                </a:cubicBezTo>
                <a:cubicBezTo>
                  <a:pt x="9185" y="6"/>
                  <a:pt x="9169" y="0"/>
                  <a:pt x="9154" y="0"/>
                </a:cubicBezTo>
                <a:close/>
                <a:moveTo>
                  <a:pt x="9994" y="1294"/>
                </a:moveTo>
                <a:cubicBezTo>
                  <a:pt x="9986" y="1294"/>
                  <a:pt x="9978" y="1296"/>
                  <a:pt x="9970" y="1299"/>
                </a:cubicBezTo>
                <a:cubicBezTo>
                  <a:pt x="9943" y="1312"/>
                  <a:pt x="9931" y="1345"/>
                  <a:pt x="9944" y="1373"/>
                </a:cubicBezTo>
                <a:cubicBezTo>
                  <a:pt x="10050" y="1602"/>
                  <a:pt x="10143" y="1843"/>
                  <a:pt x="10220" y="2087"/>
                </a:cubicBezTo>
                <a:cubicBezTo>
                  <a:pt x="10228" y="2111"/>
                  <a:pt x="10250" y="2126"/>
                  <a:pt x="10274" y="2126"/>
                </a:cubicBezTo>
                <a:cubicBezTo>
                  <a:pt x="10279" y="2126"/>
                  <a:pt x="10284" y="2125"/>
                  <a:pt x="10291" y="2124"/>
                </a:cubicBezTo>
                <a:cubicBezTo>
                  <a:pt x="10320" y="2114"/>
                  <a:pt x="10336" y="2083"/>
                  <a:pt x="10327" y="2054"/>
                </a:cubicBezTo>
                <a:cubicBezTo>
                  <a:pt x="10248" y="1805"/>
                  <a:pt x="10154" y="1561"/>
                  <a:pt x="10044" y="1326"/>
                </a:cubicBezTo>
                <a:cubicBezTo>
                  <a:pt x="10035" y="1306"/>
                  <a:pt x="10015" y="1294"/>
                  <a:pt x="9994" y="1294"/>
                </a:cubicBezTo>
                <a:close/>
                <a:moveTo>
                  <a:pt x="10459" y="2766"/>
                </a:moveTo>
                <a:cubicBezTo>
                  <a:pt x="10456" y="2766"/>
                  <a:pt x="10452" y="2766"/>
                  <a:pt x="10449" y="2767"/>
                </a:cubicBezTo>
                <a:cubicBezTo>
                  <a:pt x="10418" y="2772"/>
                  <a:pt x="10399" y="2801"/>
                  <a:pt x="10404" y="2831"/>
                </a:cubicBezTo>
                <a:cubicBezTo>
                  <a:pt x="10449" y="3078"/>
                  <a:pt x="10482" y="3334"/>
                  <a:pt x="10500" y="3593"/>
                </a:cubicBezTo>
                <a:cubicBezTo>
                  <a:pt x="10502" y="3621"/>
                  <a:pt x="10526" y="3644"/>
                  <a:pt x="10556" y="3644"/>
                </a:cubicBezTo>
                <a:lnTo>
                  <a:pt x="10559" y="3644"/>
                </a:lnTo>
                <a:cubicBezTo>
                  <a:pt x="10590" y="3642"/>
                  <a:pt x="10612" y="3615"/>
                  <a:pt x="10610" y="3585"/>
                </a:cubicBezTo>
                <a:cubicBezTo>
                  <a:pt x="10592" y="3322"/>
                  <a:pt x="10559" y="3062"/>
                  <a:pt x="10513" y="2811"/>
                </a:cubicBezTo>
                <a:cubicBezTo>
                  <a:pt x="10508" y="2784"/>
                  <a:pt x="10485" y="2766"/>
                  <a:pt x="10459" y="2766"/>
                </a:cubicBezTo>
                <a:close/>
                <a:moveTo>
                  <a:pt x="10573" y="4306"/>
                </a:moveTo>
                <a:cubicBezTo>
                  <a:pt x="10546" y="4306"/>
                  <a:pt x="10516" y="4330"/>
                  <a:pt x="10515" y="4361"/>
                </a:cubicBezTo>
                <a:cubicBezTo>
                  <a:pt x="10509" y="4612"/>
                  <a:pt x="10490" y="4869"/>
                  <a:pt x="10459" y="5127"/>
                </a:cubicBezTo>
                <a:cubicBezTo>
                  <a:pt x="10455" y="5158"/>
                  <a:pt x="10477" y="5185"/>
                  <a:pt x="10508" y="5189"/>
                </a:cubicBezTo>
                <a:lnTo>
                  <a:pt x="10514" y="5189"/>
                </a:lnTo>
                <a:cubicBezTo>
                  <a:pt x="10542" y="5189"/>
                  <a:pt x="10565" y="5168"/>
                  <a:pt x="10569" y="5141"/>
                </a:cubicBezTo>
                <a:cubicBezTo>
                  <a:pt x="10600" y="4879"/>
                  <a:pt x="10620" y="4618"/>
                  <a:pt x="10626" y="4364"/>
                </a:cubicBezTo>
                <a:cubicBezTo>
                  <a:pt x="10627" y="4333"/>
                  <a:pt x="10604" y="4307"/>
                  <a:pt x="10573" y="4306"/>
                </a:cubicBezTo>
                <a:close/>
                <a:moveTo>
                  <a:pt x="10392" y="5842"/>
                </a:moveTo>
                <a:cubicBezTo>
                  <a:pt x="10366" y="5842"/>
                  <a:pt x="10342" y="5860"/>
                  <a:pt x="10337" y="5886"/>
                </a:cubicBezTo>
                <a:cubicBezTo>
                  <a:pt x="10329" y="5923"/>
                  <a:pt x="10322" y="5959"/>
                  <a:pt x="10314" y="5994"/>
                </a:cubicBezTo>
                <a:cubicBezTo>
                  <a:pt x="10268" y="6208"/>
                  <a:pt x="10215" y="6424"/>
                  <a:pt x="10156" y="6634"/>
                </a:cubicBezTo>
                <a:cubicBezTo>
                  <a:pt x="10148" y="6664"/>
                  <a:pt x="10165" y="6695"/>
                  <a:pt x="10195" y="6702"/>
                </a:cubicBezTo>
                <a:cubicBezTo>
                  <a:pt x="10200" y="6705"/>
                  <a:pt x="10204" y="6705"/>
                  <a:pt x="10210" y="6705"/>
                </a:cubicBezTo>
                <a:cubicBezTo>
                  <a:pt x="10234" y="6705"/>
                  <a:pt x="10257" y="6689"/>
                  <a:pt x="10263" y="6664"/>
                </a:cubicBezTo>
                <a:cubicBezTo>
                  <a:pt x="10323" y="6451"/>
                  <a:pt x="10377" y="6233"/>
                  <a:pt x="10423" y="6018"/>
                </a:cubicBezTo>
                <a:cubicBezTo>
                  <a:pt x="10431" y="5981"/>
                  <a:pt x="10438" y="5945"/>
                  <a:pt x="10446" y="5909"/>
                </a:cubicBezTo>
                <a:cubicBezTo>
                  <a:pt x="10452" y="5878"/>
                  <a:pt x="10432" y="5849"/>
                  <a:pt x="10402" y="5842"/>
                </a:cubicBezTo>
                <a:cubicBezTo>
                  <a:pt x="10399" y="5842"/>
                  <a:pt x="10395" y="5842"/>
                  <a:pt x="10392" y="5842"/>
                </a:cubicBezTo>
                <a:close/>
                <a:moveTo>
                  <a:pt x="2671" y="7727"/>
                </a:moveTo>
                <a:cubicBezTo>
                  <a:pt x="2645" y="7727"/>
                  <a:pt x="2616" y="7750"/>
                  <a:pt x="2615" y="7780"/>
                </a:cubicBezTo>
                <a:cubicBezTo>
                  <a:pt x="2615" y="7811"/>
                  <a:pt x="2639" y="7837"/>
                  <a:pt x="2670" y="7838"/>
                </a:cubicBezTo>
                <a:cubicBezTo>
                  <a:pt x="2904" y="7844"/>
                  <a:pt x="3138" y="7936"/>
                  <a:pt x="3346" y="8101"/>
                </a:cubicBezTo>
                <a:cubicBezTo>
                  <a:pt x="3356" y="8109"/>
                  <a:pt x="3368" y="8113"/>
                  <a:pt x="3380" y="8113"/>
                </a:cubicBezTo>
                <a:cubicBezTo>
                  <a:pt x="3396" y="8113"/>
                  <a:pt x="3413" y="8106"/>
                  <a:pt x="3424" y="8092"/>
                </a:cubicBezTo>
                <a:cubicBezTo>
                  <a:pt x="3442" y="8068"/>
                  <a:pt x="3439" y="8032"/>
                  <a:pt x="3414" y="8014"/>
                </a:cubicBezTo>
                <a:cubicBezTo>
                  <a:pt x="3188" y="7834"/>
                  <a:pt x="2931" y="7734"/>
                  <a:pt x="2673" y="7727"/>
                </a:cubicBezTo>
                <a:cubicBezTo>
                  <a:pt x="2672" y="7727"/>
                  <a:pt x="2672" y="7727"/>
                  <a:pt x="2671" y="7727"/>
                </a:cubicBezTo>
                <a:close/>
                <a:moveTo>
                  <a:pt x="9973" y="7330"/>
                </a:moveTo>
                <a:cubicBezTo>
                  <a:pt x="9950" y="7330"/>
                  <a:pt x="9929" y="7344"/>
                  <a:pt x="9921" y="7367"/>
                </a:cubicBezTo>
                <a:cubicBezTo>
                  <a:pt x="9834" y="7607"/>
                  <a:pt x="9736" y="7848"/>
                  <a:pt x="9632" y="8081"/>
                </a:cubicBezTo>
                <a:cubicBezTo>
                  <a:pt x="9619" y="8108"/>
                  <a:pt x="9632" y="8141"/>
                  <a:pt x="9659" y="8153"/>
                </a:cubicBezTo>
                <a:cubicBezTo>
                  <a:pt x="9667" y="8157"/>
                  <a:pt x="9674" y="8159"/>
                  <a:pt x="9682" y="8159"/>
                </a:cubicBezTo>
                <a:cubicBezTo>
                  <a:pt x="9703" y="8159"/>
                  <a:pt x="9724" y="8147"/>
                  <a:pt x="9733" y="8125"/>
                </a:cubicBezTo>
                <a:cubicBezTo>
                  <a:pt x="9839" y="7890"/>
                  <a:pt x="9937" y="7648"/>
                  <a:pt x="10025" y="7405"/>
                </a:cubicBezTo>
                <a:cubicBezTo>
                  <a:pt x="10035" y="7377"/>
                  <a:pt x="10021" y="7344"/>
                  <a:pt x="9992" y="7334"/>
                </a:cubicBezTo>
                <a:cubicBezTo>
                  <a:pt x="9985" y="7331"/>
                  <a:pt x="9979" y="7330"/>
                  <a:pt x="9973" y="7330"/>
                </a:cubicBezTo>
                <a:close/>
                <a:moveTo>
                  <a:pt x="1957" y="7977"/>
                </a:moveTo>
                <a:cubicBezTo>
                  <a:pt x="1944" y="7977"/>
                  <a:pt x="1932" y="7981"/>
                  <a:pt x="1922" y="7990"/>
                </a:cubicBezTo>
                <a:cubicBezTo>
                  <a:pt x="1716" y="8153"/>
                  <a:pt x="1552" y="8384"/>
                  <a:pt x="1461" y="8637"/>
                </a:cubicBezTo>
                <a:cubicBezTo>
                  <a:pt x="1452" y="8666"/>
                  <a:pt x="1467" y="8698"/>
                  <a:pt x="1496" y="8709"/>
                </a:cubicBezTo>
                <a:cubicBezTo>
                  <a:pt x="1502" y="8711"/>
                  <a:pt x="1507" y="8712"/>
                  <a:pt x="1514" y="8712"/>
                </a:cubicBezTo>
                <a:cubicBezTo>
                  <a:pt x="1537" y="8712"/>
                  <a:pt x="1559" y="8697"/>
                  <a:pt x="1566" y="8674"/>
                </a:cubicBezTo>
                <a:cubicBezTo>
                  <a:pt x="1649" y="8441"/>
                  <a:pt x="1800" y="8228"/>
                  <a:pt x="1991" y="8076"/>
                </a:cubicBezTo>
                <a:cubicBezTo>
                  <a:pt x="2015" y="8057"/>
                  <a:pt x="2019" y="8022"/>
                  <a:pt x="2000" y="7998"/>
                </a:cubicBezTo>
                <a:cubicBezTo>
                  <a:pt x="1989" y="7984"/>
                  <a:pt x="1973" y="7977"/>
                  <a:pt x="1957" y="7977"/>
                </a:cubicBezTo>
                <a:close/>
                <a:moveTo>
                  <a:pt x="3845" y="8611"/>
                </a:moveTo>
                <a:cubicBezTo>
                  <a:pt x="3837" y="8611"/>
                  <a:pt x="3830" y="8612"/>
                  <a:pt x="3822" y="8616"/>
                </a:cubicBezTo>
                <a:cubicBezTo>
                  <a:pt x="3795" y="8627"/>
                  <a:pt x="3782" y="8661"/>
                  <a:pt x="3794" y="8688"/>
                </a:cubicBezTo>
                <a:cubicBezTo>
                  <a:pt x="3888" y="8903"/>
                  <a:pt x="3943" y="9150"/>
                  <a:pt x="3960" y="9421"/>
                </a:cubicBezTo>
                <a:cubicBezTo>
                  <a:pt x="3962" y="9450"/>
                  <a:pt x="3987" y="9472"/>
                  <a:pt x="4016" y="9472"/>
                </a:cubicBezTo>
                <a:lnTo>
                  <a:pt x="4019" y="9472"/>
                </a:lnTo>
                <a:cubicBezTo>
                  <a:pt x="4050" y="9470"/>
                  <a:pt x="4073" y="9445"/>
                  <a:pt x="4071" y="9414"/>
                </a:cubicBezTo>
                <a:cubicBezTo>
                  <a:pt x="4053" y="9130"/>
                  <a:pt x="3994" y="8871"/>
                  <a:pt x="3896" y="8645"/>
                </a:cubicBezTo>
                <a:cubicBezTo>
                  <a:pt x="3887" y="8624"/>
                  <a:pt x="3866" y="8611"/>
                  <a:pt x="3845" y="8611"/>
                </a:cubicBezTo>
                <a:close/>
                <a:moveTo>
                  <a:pt x="9339" y="8741"/>
                </a:moveTo>
                <a:cubicBezTo>
                  <a:pt x="9320" y="8741"/>
                  <a:pt x="9301" y="8752"/>
                  <a:pt x="9291" y="8771"/>
                </a:cubicBezTo>
                <a:cubicBezTo>
                  <a:pt x="9196" y="8946"/>
                  <a:pt x="9094" y="9121"/>
                  <a:pt x="8990" y="9290"/>
                </a:cubicBezTo>
                <a:cubicBezTo>
                  <a:pt x="8960" y="9338"/>
                  <a:pt x="8930" y="9385"/>
                  <a:pt x="8900" y="9433"/>
                </a:cubicBezTo>
                <a:cubicBezTo>
                  <a:pt x="8883" y="9459"/>
                  <a:pt x="8890" y="9493"/>
                  <a:pt x="8916" y="9510"/>
                </a:cubicBezTo>
                <a:cubicBezTo>
                  <a:pt x="8926" y="9515"/>
                  <a:pt x="8936" y="9518"/>
                  <a:pt x="8946" y="9518"/>
                </a:cubicBezTo>
                <a:cubicBezTo>
                  <a:pt x="8964" y="9518"/>
                  <a:pt x="8982" y="9509"/>
                  <a:pt x="8993" y="9493"/>
                </a:cubicBezTo>
                <a:cubicBezTo>
                  <a:pt x="9024" y="9445"/>
                  <a:pt x="9055" y="9397"/>
                  <a:pt x="9085" y="9349"/>
                </a:cubicBezTo>
                <a:cubicBezTo>
                  <a:pt x="9190" y="9178"/>
                  <a:pt x="9293" y="9000"/>
                  <a:pt x="9389" y="8823"/>
                </a:cubicBezTo>
                <a:cubicBezTo>
                  <a:pt x="9403" y="8796"/>
                  <a:pt x="9393" y="8762"/>
                  <a:pt x="9367" y="8748"/>
                </a:cubicBezTo>
                <a:cubicBezTo>
                  <a:pt x="9358" y="8743"/>
                  <a:pt x="9349" y="8741"/>
                  <a:pt x="9339" y="8741"/>
                </a:cubicBezTo>
                <a:close/>
                <a:moveTo>
                  <a:pt x="1463" y="9364"/>
                </a:moveTo>
                <a:cubicBezTo>
                  <a:pt x="1460" y="9364"/>
                  <a:pt x="1456" y="9364"/>
                  <a:pt x="1453" y="9365"/>
                </a:cubicBezTo>
                <a:cubicBezTo>
                  <a:pt x="1422" y="9370"/>
                  <a:pt x="1403" y="9399"/>
                  <a:pt x="1408" y="9429"/>
                </a:cubicBezTo>
                <a:cubicBezTo>
                  <a:pt x="1454" y="9678"/>
                  <a:pt x="1557" y="9931"/>
                  <a:pt x="1705" y="10162"/>
                </a:cubicBezTo>
                <a:cubicBezTo>
                  <a:pt x="1716" y="10179"/>
                  <a:pt x="1734" y="10187"/>
                  <a:pt x="1752" y="10187"/>
                </a:cubicBezTo>
                <a:cubicBezTo>
                  <a:pt x="1763" y="10187"/>
                  <a:pt x="1773" y="10184"/>
                  <a:pt x="1782" y="10179"/>
                </a:cubicBezTo>
                <a:cubicBezTo>
                  <a:pt x="1808" y="10162"/>
                  <a:pt x="1815" y="10127"/>
                  <a:pt x="1799" y="10102"/>
                </a:cubicBezTo>
                <a:cubicBezTo>
                  <a:pt x="1657" y="9883"/>
                  <a:pt x="1560" y="9643"/>
                  <a:pt x="1517" y="9409"/>
                </a:cubicBezTo>
                <a:cubicBezTo>
                  <a:pt x="1512" y="9382"/>
                  <a:pt x="1489" y="9364"/>
                  <a:pt x="1463" y="9364"/>
                </a:cubicBezTo>
                <a:close/>
                <a:moveTo>
                  <a:pt x="8495" y="10036"/>
                </a:moveTo>
                <a:cubicBezTo>
                  <a:pt x="8479" y="10036"/>
                  <a:pt x="8463" y="10043"/>
                  <a:pt x="8451" y="10057"/>
                </a:cubicBezTo>
                <a:cubicBezTo>
                  <a:pt x="8285" y="10264"/>
                  <a:pt x="8112" y="10454"/>
                  <a:pt x="7934" y="10621"/>
                </a:cubicBezTo>
                <a:cubicBezTo>
                  <a:pt x="7913" y="10642"/>
                  <a:pt x="7912" y="10678"/>
                  <a:pt x="7932" y="10700"/>
                </a:cubicBezTo>
                <a:cubicBezTo>
                  <a:pt x="7944" y="10711"/>
                  <a:pt x="7958" y="10717"/>
                  <a:pt x="7973" y="10717"/>
                </a:cubicBezTo>
                <a:cubicBezTo>
                  <a:pt x="7987" y="10717"/>
                  <a:pt x="8000" y="10712"/>
                  <a:pt x="8011" y="10702"/>
                </a:cubicBezTo>
                <a:cubicBezTo>
                  <a:pt x="8191" y="10531"/>
                  <a:pt x="8368" y="10338"/>
                  <a:pt x="8539" y="10126"/>
                </a:cubicBezTo>
                <a:cubicBezTo>
                  <a:pt x="8558" y="10102"/>
                  <a:pt x="8554" y="10068"/>
                  <a:pt x="8530" y="10048"/>
                </a:cubicBezTo>
                <a:cubicBezTo>
                  <a:pt x="8520" y="10040"/>
                  <a:pt x="8507" y="10036"/>
                  <a:pt x="8495" y="10036"/>
                </a:cubicBezTo>
                <a:close/>
                <a:moveTo>
                  <a:pt x="3979" y="10133"/>
                </a:moveTo>
                <a:cubicBezTo>
                  <a:pt x="3952" y="10133"/>
                  <a:pt x="3929" y="10154"/>
                  <a:pt x="3925" y="10182"/>
                </a:cubicBezTo>
                <a:lnTo>
                  <a:pt x="3920" y="10220"/>
                </a:lnTo>
                <a:cubicBezTo>
                  <a:pt x="3884" y="10457"/>
                  <a:pt x="3835" y="10698"/>
                  <a:pt x="3773" y="10933"/>
                </a:cubicBezTo>
                <a:cubicBezTo>
                  <a:pt x="3765" y="10963"/>
                  <a:pt x="3783" y="10993"/>
                  <a:pt x="3813" y="11000"/>
                </a:cubicBezTo>
                <a:cubicBezTo>
                  <a:pt x="3817" y="11002"/>
                  <a:pt x="3822" y="11002"/>
                  <a:pt x="3827" y="11002"/>
                </a:cubicBezTo>
                <a:cubicBezTo>
                  <a:pt x="3851" y="11002"/>
                  <a:pt x="3874" y="10986"/>
                  <a:pt x="3881" y="10961"/>
                </a:cubicBezTo>
                <a:cubicBezTo>
                  <a:pt x="3944" y="10721"/>
                  <a:pt x="3994" y="10478"/>
                  <a:pt x="4030" y="10236"/>
                </a:cubicBezTo>
                <a:lnTo>
                  <a:pt x="4035" y="10197"/>
                </a:lnTo>
                <a:cubicBezTo>
                  <a:pt x="4039" y="10166"/>
                  <a:pt x="4018" y="10138"/>
                  <a:pt x="3987" y="10134"/>
                </a:cubicBezTo>
                <a:cubicBezTo>
                  <a:pt x="3984" y="10133"/>
                  <a:pt x="3982" y="10133"/>
                  <a:pt x="3979" y="10133"/>
                </a:cubicBezTo>
                <a:close/>
                <a:moveTo>
                  <a:pt x="2272" y="10644"/>
                </a:moveTo>
                <a:cubicBezTo>
                  <a:pt x="2256" y="10644"/>
                  <a:pt x="2239" y="10651"/>
                  <a:pt x="2228" y="10665"/>
                </a:cubicBezTo>
                <a:cubicBezTo>
                  <a:pt x="2209" y="10689"/>
                  <a:pt x="2214" y="10725"/>
                  <a:pt x="2237" y="10744"/>
                </a:cubicBezTo>
                <a:cubicBezTo>
                  <a:pt x="2429" y="10898"/>
                  <a:pt x="2647" y="11033"/>
                  <a:pt x="2903" y="11158"/>
                </a:cubicBezTo>
                <a:cubicBezTo>
                  <a:pt x="2911" y="11163"/>
                  <a:pt x="2920" y="11164"/>
                  <a:pt x="2927" y="11164"/>
                </a:cubicBezTo>
                <a:cubicBezTo>
                  <a:pt x="2947" y="11164"/>
                  <a:pt x="2968" y="11153"/>
                  <a:pt x="2977" y="11133"/>
                </a:cubicBezTo>
                <a:cubicBezTo>
                  <a:pt x="2990" y="11105"/>
                  <a:pt x="2979" y="11072"/>
                  <a:pt x="2952" y="11058"/>
                </a:cubicBezTo>
                <a:cubicBezTo>
                  <a:pt x="2703" y="10937"/>
                  <a:pt x="2492" y="10806"/>
                  <a:pt x="2306" y="10656"/>
                </a:cubicBezTo>
                <a:cubicBezTo>
                  <a:pt x="2296" y="10648"/>
                  <a:pt x="2284" y="10644"/>
                  <a:pt x="2272" y="10644"/>
                </a:cubicBezTo>
                <a:close/>
                <a:moveTo>
                  <a:pt x="7368" y="11087"/>
                </a:moveTo>
                <a:cubicBezTo>
                  <a:pt x="7358" y="11087"/>
                  <a:pt x="7347" y="11090"/>
                  <a:pt x="7338" y="11096"/>
                </a:cubicBezTo>
                <a:cubicBezTo>
                  <a:pt x="7119" y="11238"/>
                  <a:pt x="6892" y="11355"/>
                  <a:pt x="6661" y="11440"/>
                </a:cubicBezTo>
                <a:cubicBezTo>
                  <a:pt x="6632" y="11451"/>
                  <a:pt x="6617" y="11484"/>
                  <a:pt x="6628" y="11512"/>
                </a:cubicBezTo>
                <a:cubicBezTo>
                  <a:pt x="6636" y="11534"/>
                  <a:pt x="6658" y="11548"/>
                  <a:pt x="6680" y="11548"/>
                </a:cubicBezTo>
                <a:cubicBezTo>
                  <a:pt x="6686" y="11548"/>
                  <a:pt x="6693" y="11547"/>
                  <a:pt x="6699" y="11545"/>
                </a:cubicBezTo>
                <a:cubicBezTo>
                  <a:pt x="6939" y="11456"/>
                  <a:pt x="7174" y="11337"/>
                  <a:pt x="7399" y="11189"/>
                </a:cubicBezTo>
                <a:cubicBezTo>
                  <a:pt x="7425" y="11172"/>
                  <a:pt x="7432" y="11138"/>
                  <a:pt x="7415" y="11112"/>
                </a:cubicBezTo>
                <a:cubicBezTo>
                  <a:pt x="7404" y="11096"/>
                  <a:pt x="7386" y="11087"/>
                  <a:pt x="7368" y="11087"/>
                </a:cubicBezTo>
                <a:close/>
                <a:moveTo>
                  <a:pt x="3646" y="11340"/>
                </a:moveTo>
                <a:cubicBezTo>
                  <a:pt x="3622" y="11340"/>
                  <a:pt x="3600" y="11355"/>
                  <a:pt x="3593" y="11378"/>
                </a:cubicBezTo>
                <a:cubicBezTo>
                  <a:pt x="3583" y="11407"/>
                  <a:pt x="3599" y="11439"/>
                  <a:pt x="3628" y="11449"/>
                </a:cubicBezTo>
                <a:cubicBezTo>
                  <a:pt x="3882" y="11533"/>
                  <a:pt x="4135" y="11602"/>
                  <a:pt x="4380" y="11653"/>
                </a:cubicBezTo>
                <a:cubicBezTo>
                  <a:pt x="4384" y="11653"/>
                  <a:pt x="4389" y="11654"/>
                  <a:pt x="4392" y="11654"/>
                </a:cubicBezTo>
                <a:cubicBezTo>
                  <a:pt x="4417" y="11654"/>
                  <a:pt x="4441" y="11636"/>
                  <a:pt x="4446" y="11609"/>
                </a:cubicBezTo>
                <a:cubicBezTo>
                  <a:pt x="4453" y="11579"/>
                  <a:pt x="4433" y="11550"/>
                  <a:pt x="4404" y="11544"/>
                </a:cubicBezTo>
                <a:cubicBezTo>
                  <a:pt x="4163" y="11494"/>
                  <a:pt x="3913" y="11426"/>
                  <a:pt x="3663" y="11343"/>
                </a:cubicBezTo>
                <a:cubicBezTo>
                  <a:pt x="3657" y="11341"/>
                  <a:pt x="3651" y="11340"/>
                  <a:pt x="3646" y="11340"/>
                </a:cubicBezTo>
                <a:close/>
                <a:moveTo>
                  <a:pt x="5932" y="11621"/>
                </a:moveTo>
                <a:cubicBezTo>
                  <a:pt x="5929" y="11621"/>
                  <a:pt x="5926" y="11622"/>
                  <a:pt x="5924" y="11622"/>
                </a:cubicBezTo>
                <a:cubicBezTo>
                  <a:pt x="5757" y="11643"/>
                  <a:pt x="5584" y="11653"/>
                  <a:pt x="5409" y="11653"/>
                </a:cubicBezTo>
                <a:cubicBezTo>
                  <a:pt x="5326" y="11653"/>
                  <a:pt x="5244" y="11651"/>
                  <a:pt x="5161" y="11646"/>
                </a:cubicBezTo>
                <a:cubicBezTo>
                  <a:pt x="5160" y="11646"/>
                  <a:pt x="5158" y="11646"/>
                  <a:pt x="5157" y="11646"/>
                </a:cubicBezTo>
                <a:cubicBezTo>
                  <a:pt x="5128" y="11646"/>
                  <a:pt x="5104" y="11669"/>
                  <a:pt x="5102" y="11699"/>
                </a:cubicBezTo>
                <a:cubicBezTo>
                  <a:pt x="5101" y="11729"/>
                  <a:pt x="5125" y="11755"/>
                  <a:pt x="5155" y="11758"/>
                </a:cubicBezTo>
                <a:cubicBezTo>
                  <a:pt x="5242" y="11762"/>
                  <a:pt x="5330" y="11765"/>
                  <a:pt x="5417" y="11765"/>
                </a:cubicBezTo>
                <a:cubicBezTo>
                  <a:pt x="5595" y="11765"/>
                  <a:pt x="5770" y="11753"/>
                  <a:pt x="5938" y="11732"/>
                </a:cubicBezTo>
                <a:cubicBezTo>
                  <a:pt x="5967" y="11728"/>
                  <a:pt x="5990" y="11700"/>
                  <a:pt x="5986" y="11670"/>
                </a:cubicBezTo>
                <a:cubicBezTo>
                  <a:pt x="5982" y="11642"/>
                  <a:pt x="5959" y="11621"/>
                  <a:pt x="5932" y="11621"/>
                </a:cubicBezTo>
                <a:close/>
                <a:moveTo>
                  <a:pt x="3586" y="11626"/>
                </a:moveTo>
                <a:cubicBezTo>
                  <a:pt x="3563" y="11626"/>
                  <a:pt x="3542" y="11639"/>
                  <a:pt x="3533" y="11661"/>
                </a:cubicBezTo>
                <a:cubicBezTo>
                  <a:pt x="3441" y="11895"/>
                  <a:pt x="3333" y="12130"/>
                  <a:pt x="3213" y="12358"/>
                </a:cubicBezTo>
                <a:cubicBezTo>
                  <a:pt x="3198" y="12386"/>
                  <a:pt x="3209" y="12419"/>
                  <a:pt x="3237" y="12434"/>
                </a:cubicBezTo>
                <a:cubicBezTo>
                  <a:pt x="3244" y="12438"/>
                  <a:pt x="3254" y="12440"/>
                  <a:pt x="3263" y="12440"/>
                </a:cubicBezTo>
                <a:cubicBezTo>
                  <a:pt x="3282" y="12440"/>
                  <a:pt x="3302" y="12430"/>
                  <a:pt x="3312" y="12410"/>
                </a:cubicBezTo>
                <a:cubicBezTo>
                  <a:pt x="3434" y="12178"/>
                  <a:pt x="3542" y="11940"/>
                  <a:pt x="3636" y="11702"/>
                </a:cubicBezTo>
                <a:cubicBezTo>
                  <a:pt x="3648" y="11673"/>
                  <a:pt x="3634" y="11641"/>
                  <a:pt x="3606" y="11629"/>
                </a:cubicBezTo>
                <a:cubicBezTo>
                  <a:pt x="3599" y="11627"/>
                  <a:pt x="3592" y="11626"/>
                  <a:pt x="3586" y="11626"/>
                </a:cubicBezTo>
                <a:close/>
                <a:moveTo>
                  <a:pt x="2869" y="12994"/>
                </a:moveTo>
                <a:cubicBezTo>
                  <a:pt x="2850" y="12994"/>
                  <a:pt x="2832" y="13003"/>
                  <a:pt x="2821" y="13019"/>
                </a:cubicBezTo>
                <a:cubicBezTo>
                  <a:pt x="2683" y="13230"/>
                  <a:pt x="2530" y="13438"/>
                  <a:pt x="2367" y="13639"/>
                </a:cubicBezTo>
                <a:cubicBezTo>
                  <a:pt x="2348" y="13662"/>
                  <a:pt x="2352" y="13698"/>
                  <a:pt x="2376" y="13717"/>
                </a:cubicBezTo>
                <a:cubicBezTo>
                  <a:pt x="2387" y="13725"/>
                  <a:pt x="2398" y="13730"/>
                  <a:pt x="2411" y="13730"/>
                </a:cubicBezTo>
                <a:cubicBezTo>
                  <a:pt x="2427" y="13730"/>
                  <a:pt x="2443" y="13722"/>
                  <a:pt x="2454" y="13708"/>
                </a:cubicBezTo>
                <a:cubicBezTo>
                  <a:pt x="2618" y="13505"/>
                  <a:pt x="2773" y="13294"/>
                  <a:pt x="2914" y="13080"/>
                </a:cubicBezTo>
                <a:cubicBezTo>
                  <a:pt x="2931" y="13054"/>
                  <a:pt x="2925" y="13020"/>
                  <a:pt x="2899" y="13003"/>
                </a:cubicBezTo>
                <a:cubicBezTo>
                  <a:pt x="2890" y="12997"/>
                  <a:pt x="2879" y="12994"/>
                  <a:pt x="2869" y="12994"/>
                </a:cubicBezTo>
                <a:close/>
                <a:moveTo>
                  <a:pt x="1898" y="14197"/>
                </a:moveTo>
                <a:cubicBezTo>
                  <a:pt x="1883" y="14197"/>
                  <a:pt x="1869" y="14203"/>
                  <a:pt x="1858" y="14214"/>
                </a:cubicBezTo>
                <a:cubicBezTo>
                  <a:pt x="1680" y="14396"/>
                  <a:pt x="1492" y="14575"/>
                  <a:pt x="1299" y="14742"/>
                </a:cubicBezTo>
                <a:cubicBezTo>
                  <a:pt x="1276" y="14763"/>
                  <a:pt x="1273" y="14797"/>
                  <a:pt x="1294" y="14820"/>
                </a:cubicBezTo>
                <a:cubicBezTo>
                  <a:pt x="1304" y="14833"/>
                  <a:pt x="1319" y="14840"/>
                  <a:pt x="1335" y="14840"/>
                </a:cubicBezTo>
                <a:cubicBezTo>
                  <a:pt x="1348" y="14840"/>
                  <a:pt x="1361" y="14835"/>
                  <a:pt x="1372" y="14826"/>
                </a:cubicBezTo>
                <a:cubicBezTo>
                  <a:pt x="1567" y="14656"/>
                  <a:pt x="1758" y="14476"/>
                  <a:pt x="1937" y="14292"/>
                </a:cubicBezTo>
                <a:cubicBezTo>
                  <a:pt x="1958" y="14269"/>
                  <a:pt x="1958" y="14234"/>
                  <a:pt x="1936" y="14212"/>
                </a:cubicBezTo>
                <a:cubicBezTo>
                  <a:pt x="1925" y="14202"/>
                  <a:pt x="1912" y="14197"/>
                  <a:pt x="1898" y="14197"/>
                </a:cubicBezTo>
                <a:close/>
                <a:moveTo>
                  <a:pt x="729" y="15209"/>
                </a:moveTo>
                <a:cubicBezTo>
                  <a:pt x="718" y="15209"/>
                  <a:pt x="706" y="15213"/>
                  <a:pt x="697" y="15220"/>
                </a:cubicBezTo>
                <a:cubicBezTo>
                  <a:pt x="463" y="15388"/>
                  <a:pt x="248" y="15514"/>
                  <a:pt x="41" y="15607"/>
                </a:cubicBezTo>
                <a:cubicBezTo>
                  <a:pt x="13" y="15619"/>
                  <a:pt x="0" y="15651"/>
                  <a:pt x="13" y="15680"/>
                </a:cubicBezTo>
                <a:cubicBezTo>
                  <a:pt x="22" y="15701"/>
                  <a:pt x="43" y="15712"/>
                  <a:pt x="64" y="15712"/>
                </a:cubicBezTo>
                <a:cubicBezTo>
                  <a:pt x="72" y="15712"/>
                  <a:pt x="79" y="15711"/>
                  <a:pt x="87" y="15708"/>
                </a:cubicBezTo>
                <a:cubicBezTo>
                  <a:pt x="300" y="15613"/>
                  <a:pt x="521" y="15483"/>
                  <a:pt x="762" y="15310"/>
                </a:cubicBezTo>
                <a:cubicBezTo>
                  <a:pt x="786" y="15293"/>
                  <a:pt x="792" y="15257"/>
                  <a:pt x="775" y="15233"/>
                </a:cubicBezTo>
                <a:cubicBezTo>
                  <a:pt x="764" y="15217"/>
                  <a:pt x="746" y="15209"/>
                  <a:pt x="729" y="15209"/>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 name="Google Shape;936;p36"/>
          <p:cNvSpPr/>
          <p:nvPr/>
        </p:nvSpPr>
        <p:spPr>
          <a:xfrm rot="-7288838" flipH="1">
            <a:off x="1110752" y="4333846"/>
            <a:ext cx="738535" cy="540314"/>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37" name="Google Shape;937;p36"/>
          <p:cNvGrpSpPr/>
          <p:nvPr/>
        </p:nvGrpSpPr>
        <p:grpSpPr>
          <a:xfrm rot="-425075" flipH="1">
            <a:off x="7748027" y="3735612"/>
            <a:ext cx="359745" cy="325867"/>
            <a:chOff x="1640475" y="1197075"/>
            <a:chExt cx="55475" cy="50250"/>
          </a:xfrm>
        </p:grpSpPr>
        <p:sp>
          <p:nvSpPr>
            <p:cNvPr id="938" name="Google Shape;938;p3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3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 name="Google Shape;940;p3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Title and five columns ">
  <p:cSld name="TITLE_ONLY_1_1_1">
    <p:spTree>
      <p:nvGrpSpPr>
        <p:cNvPr id="1" name="Shape 941"/>
        <p:cNvGrpSpPr/>
        <p:nvPr/>
      </p:nvGrpSpPr>
      <p:grpSpPr>
        <a:xfrm>
          <a:off x="0" y="0"/>
          <a:ext cx="0" cy="0"/>
          <a:chOff x="0" y="0"/>
          <a:chExt cx="0" cy="0"/>
        </a:xfrm>
      </p:grpSpPr>
      <p:sp>
        <p:nvSpPr>
          <p:cNvPr id="942" name="Google Shape;942;p37"/>
          <p:cNvSpPr txBox="1">
            <a:spLocks noGrp="1"/>
          </p:cNvSpPr>
          <p:nvPr>
            <p:ph type="title"/>
          </p:nvPr>
        </p:nvSpPr>
        <p:spPr>
          <a:xfrm>
            <a:off x="3307500" y="758950"/>
            <a:ext cx="2529000" cy="4815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943" name="Google Shape;943;p37"/>
          <p:cNvSpPr txBox="1">
            <a:spLocks noGrp="1"/>
          </p:cNvSpPr>
          <p:nvPr>
            <p:ph type="title" idx="2"/>
          </p:nvPr>
        </p:nvSpPr>
        <p:spPr>
          <a:xfrm>
            <a:off x="717839" y="1967473"/>
            <a:ext cx="2218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44" name="Google Shape;944;p37"/>
          <p:cNvSpPr txBox="1">
            <a:spLocks noGrp="1"/>
          </p:cNvSpPr>
          <p:nvPr>
            <p:ph type="subTitle" idx="1"/>
          </p:nvPr>
        </p:nvSpPr>
        <p:spPr>
          <a:xfrm>
            <a:off x="717839" y="2623513"/>
            <a:ext cx="22185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45" name="Google Shape;945;p37"/>
          <p:cNvSpPr txBox="1">
            <a:spLocks noGrp="1"/>
          </p:cNvSpPr>
          <p:nvPr>
            <p:ph type="title" idx="3"/>
          </p:nvPr>
        </p:nvSpPr>
        <p:spPr>
          <a:xfrm>
            <a:off x="3462813" y="1967473"/>
            <a:ext cx="2218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46" name="Google Shape;946;p37"/>
          <p:cNvSpPr txBox="1">
            <a:spLocks noGrp="1"/>
          </p:cNvSpPr>
          <p:nvPr>
            <p:ph type="subTitle" idx="4"/>
          </p:nvPr>
        </p:nvSpPr>
        <p:spPr>
          <a:xfrm>
            <a:off x="3462813" y="2623513"/>
            <a:ext cx="22185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47" name="Google Shape;947;p37"/>
          <p:cNvSpPr txBox="1">
            <a:spLocks noGrp="1"/>
          </p:cNvSpPr>
          <p:nvPr>
            <p:ph type="title" idx="5"/>
          </p:nvPr>
        </p:nvSpPr>
        <p:spPr>
          <a:xfrm>
            <a:off x="6207787" y="1967473"/>
            <a:ext cx="2218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48" name="Google Shape;948;p37"/>
          <p:cNvSpPr txBox="1">
            <a:spLocks noGrp="1"/>
          </p:cNvSpPr>
          <p:nvPr>
            <p:ph type="subTitle" idx="6"/>
          </p:nvPr>
        </p:nvSpPr>
        <p:spPr>
          <a:xfrm>
            <a:off x="6207787" y="2623513"/>
            <a:ext cx="22185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49" name="Google Shape;949;p37"/>
          <p:cNvSpPr txBox="1">
            <a:spLocks noGrp="1"/>
          </p:cNvSpPr>
          <p:nvPr>
            <p:ph type="title" idx="7"/>
          </p:nvPr>
        </p:nvSpPr>
        <p:spPr>
          <a:xfrm>
            <a:off x="2092124" y="3466598"/>
            <a:ext cx="2218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50" name="Google Shape;950;p37"/>
          <p:cNvSpPr txBox="1">
            <a:spLocks noGrp="1"/>
          </p:cNvSpPr>
          <p:nvPr>
            <p:ph type="subTitle" idx="8"/>
          </p:nvPr>
        </p:nvSpPr>
        <p:spPr>
          <a:xfrm>
            <a:off x="2092124" y="4118667"/>
            <a:ext cx="22185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51" name="Google Shape;951;p37"/>
          <p:cNvSpPr txBox="1">
            <a:spLocks noGrp="1"/>
          </p:cNvSpPr>
          <p:nvPr>
            <p:ph type="title" idx="9"/>
          </p:nvPr>
        </p:nvSpPr>
        <p:spPr>
          <a:xfrm>
            <a:off x="4833357" y="3466598"/>
            <a:ext cx="2218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52" name="Google Shape;952;p37"/>
          <p:cNvSpPr txBox="1">
            <a:spLocks noGrp="1"/>
          </p:cNvSpPr>
          <p:nvPr>
            <p:ph type="subTitle" idx="13"/>
          </p:nvPr>
        </p:nvSpPr>
        <p:spPr>
          <a:xfrm>
            <a:off x="4833357" y="4118667"/>
            <a:ext cx="22185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53" name="Google Shape;953;p37"/>
          <p:cNvSpPr/>
          <p:nvPr/>
        </p:nvSpPr>
        <p:spPr>
          <a:xfrm rot="-814670" flipH="1">
            <a:off x="5516115" y="-1653443"/>
            <a:ext cx="3612166" cy="2881720"/>
          </a:xfrm>
          <a:custGeom>
            <a:avLst/>
            <a:gdLst/>
            <a:ahLst/>
            <a:cxnLst/>
            <a:rect l="l" t="t" r="r" b="b"/>
            <a:pathLst>
              <a:path w="22179" h="17694" extrusionOk="0">
                <a:moveTo>
                  <a:pt x="6745" y="1"/>
                </a:moveTo>
                <a:cubicBezTo>
                  <a:pt x="5279" y="1"/>
                  <a:pt x="3909" y="579"/>
                  <a:pt x="2805" y="1417"/>
                </a:cubicBezTo>
                <a:cubicBezTo>
                  <a:pt x="1651" y="2293"/>
                  <a:pt x="713" y="3427"/>
                  <a:pt x="356" y="4720"/>
                </a:cubicBezTo>
                <a:cubicBezTo>
                  <a:pt x="1" y="6014"/>
                  <a:pt x="287" y="7472"/>
                  <a:pt x="1297" y="8473"/>
                </a:cubicBezTo>
                <a:cubicBezTo>
                  <a:pt x="2084" y="9254"/>
                  <a:pt x="3260" y="9736"/>
                  <a:pt x="3846" y="10640"/>
                </a:cubicBezTo>
                <a:cubicBezTo>
                  <a:pt x="4605" y="11813"/>
                  <a:pt x="4133" y="13292"/>
                  <a:pt x="4490" y="14600"/>
                </a:cubicBezTo>
                <a:cubicBezTo>
                  <a:pt x="4708" y="15396"/>
                  <a:pt x="5235" y="16113"/>
                  <a:pt x="5912" y="16684"/>
                </a:cubicBezTo>
                <a:cubicBezTo>
                  <a:pt x="6532" y="17205"/>
                  <a:pt x="7314" y="17622"/>
                  <a:pt x="8175" y="17685"/>
                </a:cubicBezTo>
                <a:cubicBezTo>
                  <a:pt x="8256" y="17691"/>
                  <a:pt x="8336" y="17694"/>
                  <a:pt x="8416" y="17694"/>
                </a:cubicBezTo>
                <a:cubicBezTo>
                  <a:pt x="10005" y="17694"/>
                  <a:pt x="11391" y="16578"/>
                  <a:pt x="12993" y="16395"/>
                </a:cubicBezTo>
                <a:cubicBezTo>
                  <a:pt x="13164" y="16375"/>
                  <a:pt x="13335" y="16367"/>
                  <a:pt x="13506" y="16367"/>
                </a:cubicBezTo>
                <a:cubicBezTo>
                  <a:pt x="14757" y="16367"/>
                  <a:pt x="16000" y="16827"/>
                  <a:pt x="17259" y="16827"/>
                </a:cubicBezTo>
                <a:cubicBezTo>
                  <a:pt x="17356" y="16827"/>
                  <a:pt x="17454" y="16824"/>
                  <a:pt x="17551" y="16818"/>
                </a:cubicBezTo>
                <a:cubicBezTo>
                  <a:pt x="19291" y="16711"/>
                  <a:pt x="20792" y="15567"/>
                  <a:pt x="21485" y="14180"/>
                </a:cubicBezTo>
                <a:cubicBezTo>
                  <a:pt x="22179" y="12793"/>
                  <a:pt x="22168" y="11210"/>
                  <a:pt x="21846" y="9725"/>
                </a:cubicBezTo>
                <a:cubicBezTo>
                  <a:pt x="21659" y="8862"/>
                  <a:pt x="21361" y="7995"/>
                  <a:pt x="20759" y="7289"/>
                </a:cubicBezTo>
                <a:cubicBezTo>
                  <a:pt x="19574" y="5897"/>
                  <a:pt x="17483" y="5388"/>
                  <a:pt x="15558" y="4931"/>
                </a:cubicBezTo>
                <a:cubicBezTo>
                  <a:pt x="13632" y="4475"/>
                  <a:pt x="11547" y="3872"/>
                  <a:pt x="10504" y="2396"/>
                </a:cubicBezTo>
                <a:cubicBezTo>
                  <a:pt x="9551" y="1047"/>
                  <a:pt x="9231" y="194"/>
                  <a:pt x="7220" y="21"/>
                </a:cubicBezTo>
                <a:cubicBezTo>
                  <a:pt x="7061" y="7"/>
                  <a:pt x="6902" y="1"/>
                  <a:pt x="6745" y="1"/>
                </a:cubicBezTo>
                <a:close/>
              </a:path>
            </a:pathLst>
          </a:custGeom>
          <a:solidFill>
            <a:schemeClr val="accent1">
              <a:alpha val="4955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37"/>
          <p:cNvSpPr/>
          <p:nvPr/>
        </p:nvSpPr>
        <p:spPr>
          <a:xfrm>
            <a:off x="-991962" y="2798485"/>
            <a:ext cx="2665937" cy="2778151"/>
          </a:xfrm>
          <a:custGeom>
            <a:avLst/>
            <a:gdLst/>
            <a:ahLst/>
            <a:cxnLst/>
            <a:rect l="l" t="t" r="r" b="b"/>
            <a:pathLst>
              <a:path w="16369" h="17058" extrusionOk="0">
                <a:moveTo>
                  <a:pt x="5829" y="1"/>
                </a:moveTo>
                <a:cubicBezTo>
                  <a:pt x="5334" y="1"/>
                  <a:pt x="4839" y="58"/>
                  <a:pt x="4360" y="159"/>
                </a:cubicBezTo>
                <a:cubicBezTo>
                  <a:pt x="4030" y="230"/>
                  <a:pt x="3295" y="699"/>
                  <a:pt x="3438" y="702"/>
                </a:cubicBezTo>
                <a:cubicBezTo>
                  <a:pt x="2321" y="1836"/>
                  <a:pt x="2234" y="3557"/>
                  <a:pt x="2129" y="5064"/>
                </a:cubicBezTo>
                <a:cubicBezTo>
                  <a:pt x="1990" y="7098"/>
                  <a:pt x="1660" y="9115"/>
                  <a:pt x="1127" y="11083"/>
                </a:cubicBezTo>
                <a:cubicBezTo>
                  <a:pt x="826" y="12197"/>
                  <a:pt x="460" y="13293"/>
                  <a:pt x="35" y="14365"/>
                </a:cubicBezTo>
                <a:cubicBezTo>
                  <a:pt x="0" y="14453"/>
                  <a:pt x="50" y="14547"/>
                  <a:pt x="144" y="14565"/>
                </a:cubicBezTo>
                <a:cubicBezTo>
                  <a:pt x="3129" y="15121"/>
                  <a:pt x="6113" y="15678"/>
                  <a:pt x="9098" y="16235"/>
                </a:cubicBezTo>
                <a:cubicBezTo>
                  <a:pt x="9845" y="16375"/>
                  <a:pt x="10591" y="16514"/>
                  <a:pt x="11337" y="16653"/>
                </a:cubicBezTo>
                <a:cubicBezTo>
                  <a:pt x="12039" y="16784"/>
                  <a:pt x="12743" y="16949"/>
                  <a:pt x="13454" y="17030"/>
                </a:cubicBezTo>
                <a:cubicBezTo>
                  <a:pt x="13604" y="17047"/>
                  <a:pt x="13756" y="17058"/>
                  <a:pt x="13907" y="17058"/>
                </a:cubicBezTo>
                <a:cubicBezTo>
                  <a:pt x="14359" y="17058"/>
                  <a:pt x="14804" y="16965"/>
                  <a:pt x="15183" y="16694"/>
                </a:cubicBezTo>
                <a:cubicBezTo>
                  <a:pt x="15632" y="16373"/>
                  <a:pt x="15926" y="15869"/>
                  <a:pt x="16060" y="15339"/>
                </a:cubicBezTo>
                <a:cubicBezTo>
                  <a:pt x="16369" y="14114"/>
                  <a:pt x="15800" y="12781"/>
                  <a:pt x="15182" y="11745"/>
                </a:cubicBezTo>
                <a:cubicBezTo>
                  <a:pt x="14547" y="10679"/>
                  <a:pt x="13684" y="9818"/>
                  <a:pt x="12681" y="9099"/>
                </a:cubicBezTo>
                <a:cubicBezTo>
                  <a:pt x="11757" y="8436"/>
                  <a:pt x="10725" y="7754"/>
                  <a:pt x="10485" y="6560"/>
                </a:cubicBezTo>
                <a:cubicBezTo>
                  <a:pt x="10242" y="5357"/>
                  <a:pt x="10635" y="4113"/>
                  <a:pt x="10285" y="2920"/>
                </a:cubicBezTo>
                <a:cubicBezTo>
                  <a:pt x="9973" y="1857"/>
                  <a:pt x="9136" y="1003"/>
                  <a:pt x="8160" y="515"/>
                </a:cubicBezTo>
                <a:cubicBezTo>
                  <a:pt x="7437" y="153"/>
                  <a:pt x="6634" y="1"/>
                  <a:pt x="5829"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 name="Google Shape;955;p37"/>
          <p:cNvSpPr/>
          <p:nvPr/>
        </p:nvSpPr>
        <p:spPr>
          <a:xfrm>
            <a:off x="7170710" y="4092608"/>
            <a:ext cx="3021471" cy="1245429"/>
          </a:xfrm>
          <a:custGeom>
            <a:avLst/>
            <a:gdLst/>
            <a:ahLst/>
            <a:cxnLst/>
            <a:rect l="l" t="t" r="r" b="b"/>
            <a:pathLst>
              <a:path w="18552" h="7647" extrusionOk="0">
                <a:moveTo>
                  <a:pt x="10153" y="0"/>
                </a:moveTo>
                <a:cubicBezTo>
                  <a:pt x="9767" y="0"/>
                  <a:pt x="9389" y="166"/>
                  <a:pt x="9054" y="416"/>
                </a:cubicBezTo>
                <a:cubicBezTo>
                  <a:pt x="8513" y="821"/>
                  <a:pt x="8082" y="1378"/>
                  <a:pt x="7579" y="1834"/>
                </a:cubicBezTo>
                <a:cubicBezTo>
                  <a:pt x="7060" y="2305"/>
                  <a:pt x="6487" y="2705"/>
                  <a:pt x="5872" y="2994"/>
                </a:cubicBezTo>
                <a:cubicBezTo>
                  <a:pt x="5271" y="3278"/>
                  <a:pt x="4630" y="3458"/>
                  <a:pt x="3977" y="3481"/>
                </a:cubicBezTo>
                <a:cubicBezTo>
                  <a:pt x="3929" y="3483"/>
                  <a:pt x="3881" y="3484"/>
                  <a:pt x="3834" y="3484"/>
                </a:cubicBezTo>
                <a:cubicBezTo>
                  <a:pt x="3559" y="3484"/>
                  <a:pt x="3285" y="3455"/>
                  <a:pt x="3015" y="3396"/>
                </a:cubicBezTo>
                <a:cubicBezTo>
                  <a:pt x="2664" y="3318"/>
                  <a:pt x="2330" y="3164"/>
                  <a:pt x="1977" y="3093"/>
                </a:cubicBezTo>
                <a:cubicBezTo>
                  <a:pt x="1875" y="3072"/>
                  <a:pt x="1772" y="3061"/>
                  <a:pt x="1671" y="3061"/>
                </a:cubicBezTo>
                <a:cubicBezTo>
                  <a:pt x="1440" y="3061"/>
                  <a:pt x="1217" y="3120"/>
                  <a:pt x="1014" y="3265"/>
                </a:cubicBezTo>
                <a:cubicBezTo>
                  <a:pt x="754" y="3450"/>
                  <a:pt x="551" y="3734"/>
                  <a:pt x="397" y="4032"/>
                </a:cubicBezTo>
                <a:cubicBezTo>
                  <a:pt x="125" y="4561"/>
                  <a:pt x="1" y="5210"/>
                  <a:pt x="74" y="5820"/>
                </a:cubicBezTo>
                <a:cubicBezTo>
                  <a:pt x="147" y="6440"/>
                  <a:pt x="426" y="7003"/>
                  <a:pt x="909" y="7319"/>
                </a:cubicBezTo>
                <a:cubicBezTo>
                  <a:pt x="1315" y="7583"/>
                  <a:pt x="1783" y="7647"/>
                  <a:pt x="2245" y="7647"/>
                </a:cubicBezTo>
                <a:cubicBezTo>
                  <a:pt x="2414" y="7647"/>
                  <a:pt x="2582" y="7638"/>
                  <a:pt x="2746" y="7628"/>
                </a:cubicBezTo>
                <a:cubicBezTo>
                  <a:pt x="4356" y="7524"/>
                  <a:pt x="5965" y="7405"/>
                  <a:pt x="7575" y="7294"/>
                </a:cubicBezTo>
                <a:cubicBezTo>
                  <a:pt x="9186" y="7184"/>
                  <a:pt x="10799" y="7072"/>
                  <a:pt x="12410" y="6961"/>
                </a:cubicBezTo>
                <a:cubicBezTo>
                  <a:pt x="14021" y="6849"/>
                  <a:pt x="15633" y="6738"/>
                  <a:pt x="17244" y="6628"/>
                </a:cubicBezTo>
                <a:cubicBezTo>
                  <a:pt x="17639" y="6600"/>
                  <a:pt x="18032" y="6573"/>
                  <a:pt x="18427" y="6545"/>
                </a:cubicBezTo>
                <a:cubicBezTo>
                  <a:pt x="18510" y="6540"/>
                  <a:pt x="18551" y="6442"/>
                  <a:pt x="18512" y="6361"/>
                </a:cubicBezTo>
                <a:cubicBezTo>
                  <a:pt x="18072" y="5436"/>
                  <a:pt x="17853" y="4395"/>
                  <a:pt x="17868" y="3350"/>
                </a:cubicBezTo>
                <a:lnTo>
                  <a:pt x="17868" y="3350"/>
                </a:lnTo>
                <a:cubicBezTo>
                  <a:pt x="17868" y="3350"/>
                  <a:pt x="17868" y="3350"/>
                  <a:pt x="17868" y="3350"/>
                </a:cubicBezTo>
                <a:cubicBezTo>
                  <a:pt x="17890" y="3350"/>
                  <a:pt x="17910" y="3113"/>
                  <a:pt x="17876" y="3104"/>
                </a:cubicBezTo>
                <a:cubicBezTo>
                  <a:pt x="17876" y="3094"/>
                  <a:pt x="17876" y="3084"/>
                  <a:pt x="17877" y="3074"/>
                </a:cubicBezTo>
                <a:cubicBezTo>
                  <a:pt x="17881" y="2998"/>
                  <a:pt x="17832" y="2961"/>
                  <a:pt x="17781" y="2961"/>
                </a:cubicBezTo>
                <a:cubicBezTo>
                  <a:pt x="17737" y="2961"/>
                  <a:pt x="17692" y="2987"/>
                  <a:pt x="17673" y="3037"/>
                </a:cubicBezTo>
                <a:cubicBezTo>
                  <a:pt x="17189" y="2853"/>
                  <a:pt x="16735" y="2520"/>
                  <a:pt x="16216" y="2520"/>
                </a:cubicBezTo>
                <a:cubicBezTo>
                  <a:pt x="16186" y="2520"/>
                  <a:pt x="16156" y="2521"/>
                  <a:pt x="16126" y="2523"/>
                </a:cubicBezTo>
                <a:cubicBezTo>
                  <a:pt x="15979" y="2534"/>
                  <a:pt x="15839" y="2570"/>
                  <a:pt x="15704" y="2620"/>
                </a:cubicBezTo>
                <a:lnTo>
                  <a:pt x="15674" y="2632"/>
                </a:lnTo>
                <a:cubicBezTo>
                  <a:pt x="15287" y="2786"/>
                  <a:pt x="14937" y="3066"/>
                  <a:pt x="14573" y="3274"/>
                </a:cubicBezTo>
                <a:cubicBezTo>
                  <a:pt x="14335" y="3409"/>
                  <a:pt x="14077" y="3514"/>
                  <a:pt x="13808" y="3514"/>
                </a:cubicBezTo>
                <a:cubicBezTo>
                  <a:pt x="13791" y="3514"/>
                  <a:pt x="13773" y="3514"/>
                  <a:pt x="13756" y="3513"/>
                </a:cubicBezTo>
                <a:cubicBezTo>
                  <a:pt x="13474" y="3499"/>
                  <a:pt x="13208" y="3356"/>
                  <a:pt x="12990" y="3156"/>
                </a:cubicBezTo>
                <a:cubicBezTo>
                  <a:pt x="12520" y="2727"/>
                  <a:pt x="12245" y="2115"/>
                  <a:pt x="11938" y="1541"/>
                </a:cubicBezTo>
                <a:cubicBezTo>
                  <a:pt x="11643" y="990"/>
                  <a:pt x="11280" y="403"/>
                  <a:pt x="10742" y="139"/>
                </a:cubicBezTo>
                <a:cubicBezTo>
                  <a:pt x="10546" y="43"/>
                  <a:pt x="10349" y="0"/>
                  <a:pt x="10153" y="0"/>
                </a:cubicBezTo>
                <a:close/>
              </a:path>
            </a:pathLst>
          </a:custGeom>
          <a:solidFill>
            <a:schemeClr val="accent2">
              <a:alpha val="5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 name="Google Shape;956;p37"/>
          <p:cNvSpPr/>
          <p:nvPr/>
        </p:nvSpPr>
        <p:spPr>
          <a:xfrm>
            <a:off x="-1059879" y="-301985"/>
            <a:ext cx="4180419" cy="1127189"/>
          </a:xfrm>
          <a:custGeom>
            <a:avLst/>
            <a:gdLst/>
            <a:ahLst/>
            <a:cxnLst/>
            <a:rect l="l" t="t" r="r" b="b"/>
            <a:pathLst>
              <a:path w="25668" h="6921" extrusionOk="0">
                <a:moveTo>
                  <a:pt x="25573" y="0"/>
                </a:moveTo>
                <a:lnTo>
                  <a:pt x="22584" y="1"/>
                </a:lnTo>
                <a:lnTo>
                  <a:pt x="22467" y="1"/>
                </a:lnTo>
                <a:lnTo>
                  <a:pt x="0" y="3"/>
                </a:lnTo>
                <a:lnTo>
                  <a:pt x="1" y="1330"/>
                </a:lnTo>
                <a:lnTo>
                  <a:pt x="1" y="2596"/>
                </a:lnTo>
                <a:lnTo>
                  <a:pt x="2" y="3737"/>
                </a:lnTo>
                <a:lnTo>
                  <a:pt x="2" y="5002"/>
                </a:lnTo>
                <a:lnTo>
                  <a:pt x="3" y="6144"/>
                </a:lnTo>
                <a:lnTo>
                  <a:pt x="3" y="6274"/>
                </a:lnTo>
                <a:cubicBezTo>
                  <a:pt x="454" y="6274"/>
                  <a:pt x="911" y="6248"/>
                  <a:pt x="1366" y="6205"/>
                </a:cubicBezTo>
                <a:cubicBezTo>
                  <a:pt x="1557" y="6187"/>
                  <a:pt x="1747" y="6167"/>
                  <a:pt x="1936" y="6144"/>
                </a:cubicBezTo>
                <a:cubicBezTo>
                  <a:pt x="2414" y="6085"/>
                  <a:pt x="2887" y="6012"/>
                  <a:pt x="3342" y="5932"/>
                </a:cubicBezTo>
                <a:cubicBezTo>
                  <a:pt x="4344" y="5756"/>
                  <a:pt x="5389" y="5552"/>
                  <a:pt x="6425" y="5552"/>
                </a:cubicBezTo>
                <a:cubicBezTo>
                  <a:pt x="6713" y="5552"/>
                  <a:pt x="7001" y="5568"/>
                  <a:pt x="7286" y="5605"/>
                </a:cubicBezTo>
                <a:cubicBezTo>
                  <a:pt x="8016" y="5698"/>
                  <a:pt x="8646" y="5918"/>
                  <a:pt x="9273" y="6143"/>
                </a:cubicBezTo>
                <a:cubicBezTo>
                  <a:pt x="9331" y="6163"/>
                  <a:pt x="9388" y="6184"/>
                  <a:pt x="9446" y="6204"/>
                </a:cubicBezTo>
                <a:cubicBezTo>
                  <a:pt x="9690" y="6291"/>
                  <a:pt x="9934" y="6378"/>
                  <a:pt x="10185" y="6455"/>
                </a:cubicBezTo>
                <a:cubicBezTo>
                  <a:pt x="11085" y="6736"/>
                  <a:pt x="12117" y="6921"/>
                  <a:pt x="13162" y="6921"/>
                </a:cubicBezTo>
                <a:cubicBezTo>
                  <a:pt x="13234" y="6921"/>
                  <a:pt x="13306" y="6920"/>
                  <a:pt x="13377" y="6918"/>
                </a:cubicBezTo>
                <a:cubicBezTo>
                  <a:pt x="14468" y="6893"/>
                  <a:pt x="15560" y="6647"/>
                  <a:pt x="16250" y="6204"/>
                </a:cubicBezTo>
                <a:cubicBezTo>
                  <a:pt x="16269" y="6191"/>
                  <a:pt x="16286" y="6180"/>
                  <a:pt x="16304" y="6168"/>
                </a:cubicBezTo>
                <a:cubicBezTo>
                  <a:pt x="16317" y="6160"/>
                  <a:pt x="16329" y="6151"/>
                  <a:pt x="16341" y="6142"/>
                </a:cubicBezTo>
                <a:cubicBezTo>
                  <a:pt x="16809" y="5812"/>
                  <a:pt x="17054" y="5407"/>
                  <a:pt x="17282" y="5000"/>
                </a:cubicBezTo>
                <a:cubicBezTo>
                  <a:pt x="17293" y="4980"/>
                  <a:pt x="17304" y="4959"/>
                  <a:pt x="17316" y="4939"/>
                </a:cubicBezTo>
                <a:cubicBezTo>
                  <a:pt x="17541" y="4532"/>
                  <a:pt x="17760" y="4125"/>
                  <a:pt x="18175" y="3797"/>
                </a:cubicBezTo>
                <a:cubicBezTo>
                  <a:pt x="18202" y="3776"/>
                  <a:pt x="18230" y="3755"/>
                  <a:pt x="18257" y="3735"/>
                </a:cubicBezTo>
                <a:cubicBezTo>
                  <a:pt x="18421" y="3617"/>
                  <a:pt x="18613" y="3510"/>
                  <a:pt x="18844" y="3420"/>
                </a:cubicBezTo>
                <a:cubicBezTo>
                  <a:pt x="19831" y="3028"/>
                  <a:pt x="21189" y="3061"/>
                  <a:pt x="22363" y="2860"/>
                </a:cubicBezTo>
                <a:cubicBezTo>
                  <a:pt x="22398" y="2854"/>
                  <a:pt x="22433" y="2848"/>
                  <a:pt x="22468" y="2841"/>
                </a:cubicBezTo>
                <a:cubicBezTo>
                  <a:pt x="22508" y="2834"/>
                  <a:pt x="22546" y="2827"/>
                  <a:pt x="22585" y="2819"/>
                </a:cubicBezTo>
                <a:cubicBezTo>
                  <a:pt x="22879" y="2759"/>
                  <a:pt x="23162" y="2683"/>
                  <a:pt x="23427" y="2592"/>
                </a:cubicBezTo>
                <a:cubicBezTo>
                  <a:pt x="23485" y="2573"/>
                  <a:pt x="23544" y="2552"/>
                  <a:pt x="23600" y="2531"/>
                </a:cubicBezTo>
                <a:cubicBezTo>
                  <a:pt x="24363" y="2247"/>
                  <a:pt x="24968" y="1845"/>
                  <a:pt x="25312" y="1389"/>
                </a:cubicBezTo>
                <a:cubicBezTo>
                  <a:pt x="25328" y="1367"/>
                  <a:pt x="25343" y="1347"/>
                  <a:pt x="25357" y="1326"/>
                </a:cubicBezTo>
                <a:cubicBezTo>
                  <a:pt x="25437" y="1213"/>
                  <a:pt x="25499" y="1097"/>
                  <a:pt x="25543" y="978"/>
                </a:cubicBezTo>
                <a:cubicBezTo>
                  <a:pt x="25668" y="651"/>
                  <a:pt x="25664" y="324"/>
                  <a:pt x="25573"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 name="Google Shape;957;p37"/>
          <p:cNvSpPr/>
          <p:nvPr/>
        </p:nvSpPr>
        <p:spPr>
          <a:xfrm>
            <a:off x="1945325" y="2229298"/>
            <a:ext cx="12575" cy="4050"/>
          </a:xfrm>
          <a:custGeom>
            <a:avLst/>
            <a:gdLst/>
            <a:ahLst/>
            <a:cxnLst/>
            <a:rect l="l" t="t" r="r" b="b"/>
            <a:pathLst>
              <a:path w="503" h="162" extrusionOk="0">
                <a:moveTo>
                  <a:pt x="61" y="0"/>
                </a:moveTo>
                <a:cubicBezTo>
                  <a:pt x="37" y="0"/>
                  <a:pt x="16" y="17"/>
                  <a:pt x="9" y="40"/>
                </a:cubicBezTo>
                <a:cubicBezTo>
                  <a:pt x="1" y="70"/>
                  <a:pt x="18" y="101"/>
                  <a:pt x="47" y="110"/>
                </a:cubicBezTo>
                <a:cubicBezTo>
                  <a:pt x="170" y="145"/>
                  <a:pt x="298" y="162"/>
                  <a:pt x="429" y="162"/>
                </a:cubicBezTo>
                <a:lnTo>
                  <a:pt x="447" y="162"/>
                </a:lnTo>
                <a:cubicBezTo>
                  <a:pt x="478" y="162"/>
                  <a:pt x="503" y="136"/>
                  <a:pt x="502" y="105"/>
                </a:cubicBezTo>
                <a:cubicBezTo>
                  <a:pt x="502" y="78"/>
                  <a:pt x="483" y="50"/>
                  <a:pt x="454" y="50"/>
                </a:cubicBezTo>
                <a:cubicBezTo>
                  <a:pt x="451" y="50"/>
                  <a:pt x="449" y="50"/>
                  <a:pt x="446" y="51"/>
                </a:cubicBezTo>
                <a:cubicBezTo>
                  <a:pt x="442" y="51"/>
                  <a:pt x="438" y="51"/>
                  <a:pt x="435" y="51"/>
                </a:cubicBezTo>
                <a:cubicBezTo>
                  <a:pt x="312" y="51"/>
                  <a:pt x="192" y="35"/>
                  <a:pt x="78" y="3"/>
                </a:cubicBezTo>
                <a:cubicBezTo>
                  <a:pt x="72" y="1"/>
                  <a:pt x="67" y="0"/>
                  <a:pt x="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 name="Google Shape;958;p37"/>
          <p:cNvSpPr/>
          <p:nvPr/>
        </p:nvSpPr>
        <p:spPr>
          <a:xfrm>
            <a:off x="2178925" y="1689425"/>
            <a:ext cx="10925" cy="8600"/>
          </a:xfrm>
          <a:custGeom>
            <a:avLst/>
            <a:gdLst/>
            <a:ahLst/>
            <a:cxnLst/>
            <a:rect l="l" t="t" r="r" b="b"/>
            <a:pathLst>
              <a:path w="437" h="344" extrusionOk="0">
                <a:moveTo>
                  <a:pt x="63" y="0"/>
                </a:moveTo>
                <a:cubicBezTo>
                  <a:pt x="45" y="0"/>
                  <a:pt x="28" y="9"/>
                  <a:pt x="17" y="25"/>
                </a:cubicBezTo>
                <a:cubicBezTo>
                  <a:pt x="0" y="49"/>
                  <a:pt x="6" y="85"/>
                  <a:pt x="32" y="102"/>
                </a:cubicBezTo>
                <a:cubicBezTo>
                  <a:pt x="137" y="173"/>
                  <a:pt x="240" y="250"/>
                  <a:pt x="340" y="332"/>
                </a:cubicBezTo>
                <a:cubicBezTo>
                  <a:pt x="350" y="340"/>
                  <a:pt x="362" y="343"/>
                  <a:pt x="375" y="343"/>
                </a:cubicBezTo>
                <a:cubicBezTo>
                  <a:pt x="391" y="343"/>
                  <a:pt x="407" y="337"/>
                  <a:pt x="418" y="323"/>
                </a:cubicBezTo>
                <a:cubicBezTo>
                  <a:pt x="437" y="299"/>
                  <a:pt x="434" y="264"/>
                  <a:pt x="410" y="245"/>
                </a:cubicBezTo>
                <a:cubicBezTo>
                  <a:pt x="308" y="162"/>
                  <a:pt x="202" y="83"/>
                  <a:pt x="94" y="10"/>
                </a:cubicBezTo>
                <a:cubicBezTo>
                  <a:pt x="84" y="4"/>
                  <a:pt x="74" y="0"/>
                  <a:pt x="6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 name="Google Shape;959;p37"/>
          <p:cNvSpPr/>
          <p:nvPr/>
        </p:nvSpPr>
        <p:spPr>
          <a:xfrm rot="-906775">
            <a:off x="1981288" y="-38901"/>
            <a:ext cx="605796" cy="14193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60" name="Google Shape;960;p37"/>
          <p:cNvGrpSpPr/>
          <p:nvPr/>
        </p:nvGrpSpPr>
        <p:grpSpPr>
          <a:xfrm rot="-5400000">
            <a:off x="1204838" y="3630002"/>
            <a:ext cx="221772" cy="200884"/>
            <a:chOff x="1640475" y="1197075"/>
            <a:chExt cx="55475" cy="50250"/>
          </a:xfrm>
        </p:grpSpPr>
        <p:sp>
          <p:nvSpPr>
            <p:cNvPr id="961" name="Google Shape;961;p37"/>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 name="Google Shape;962;p37"/>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 name="Google Shape;963;p37"/>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64" name="Google Shape;964;p37"/>
          <p:cNvSpPr/>
          <p:nvPr/>
        </p:nvSpPr>
        <p:spPr>
          <a:xfrm rot="9965797">
            <a:off x="-506318" y="3859694"/>
            <a:ext cx="993864" cy="1557213"/>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65" name="Google Shape;965;p37"/>
          <p:cNvGrpSpPr/>
          <p:nvPr/>
        </p:nvGrpSpPr>
        <p:grpSpPr>
          <a:xfrm rot="-6145098">
            <a:off x="600862" y="611712"/>
            <a:ext cx="433642" cy="392824"/>
            <a:chOff x="1640475" y="1197075"/>
            <a:chExt cx="55475" cy="50250"/>
          </a:xfrm>
        </p:grpSpPr>
        <p:sp>
          <p:nvSpPr>
            <p:cNvPr id="966" name="Google Shape;966;p37"/>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 name="Google Shape;967;p37"/>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 name="Google Shape;968;p37"/>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69" name="Google Shape;969;p37"/>
          <p:cNvGrpSpPr/>
          <p:nvPr/>
        </p:nvGrpSpPr>
        <p:grpSpPr>
          <a:xfrm rot="-5400000">
            <a:off x="7689117" y="1059184"/>
            <a:ext cx="244822" cy="221773"/>
            <a:chOff x="1640475" y="1197075"/>
            <a:chExt cx="55475" cy="50250"/>
          </a:xfrm>
        </p:grpSpPr>
        <p:sp>
          <p:nvSpPr>
            <p:cNvPr id="970" name="Google Shape;970;p37"/>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 name="Google Shape;971;p37"/>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 name="Google Shape;972;p37"/>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73" name="Google Shape;973;p37"/>
          <p:cNvSpPr/>
          <p:nvPr/>
        </p:nvSpPr>
        <p:spPr>
          <a:xfrm rot="-308323">
            <a:off x="8739717" y="3492310"/>
            <a:ext cx="580167" cy="135915"/>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74" name="Google Shape;974;p37"/>
          <p:cNvGrpSpPr/>
          <p:nvPr/>
        </p:nvGrpSpPr>
        <p:grpSpPr>
          <a:xfrm rot="-5400000">
            <a:off x="8015649" y="4087110"/>
            <a:ext cx="221772" cy="200884"/>
            <a:chOff x="1640475" y="1197075"/>
            <a:chExt cx="55475" cy="50250"/>
          </a:xfrm>
        </p:grpSpPr>
        <p:sp>
          <p:nvSpPr>
            <p:cNvPr id="975" name="Google Shape;975;p37"/>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 name="Google Shape;976;p37"/>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 name="Google Shape;977;p37"/>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78" name="Google Shape;978;p37"/>
          <p:cNvSpPr/>
          <p:nvPr/>
        </p:nvSpPr>
        <p:spPr>
          <a:xfrm>
            <a:off x="2745450" y="869432"/>
            <a:ext cx="721675" cy="481582"/>
          </a:xfrm>
          <a:custGeom>
            <a:avLst/>
            <a:gdLst/>
            <a:ahLst/>
            <a:cxnLst/>
            <a:rect l="l" t="t" r="r" b="b"/>
            <a:pathLst>
              <a:path w="32413" h="21632" extrusionOk="0">
                <a:moveTo>
                  <a:pt x="20115" y="0"/>
                </a:moveTo>
                <a:lnTo>
                  <a:pt x="1524" y="853"/>
                </a:lnTo>
                <a:lnTo>
                  <a:pt x="10262" y="9947"/>
                </a:lnTo>
                <a:lnTo>
                  <a:pt x="5560" y="16290"/>
                </a:lnTo>
                <a:lnTo>
                  <a:pt x="0" y="21632"/>
                </a:lnTo>
                <a:lnTo>
                  <a:pt x="32413" y="21226"/>
                </a:lnTo>
              </a:path>
            </a:pathLst>
          </a:custGeom>
          <a:solidFill>
            <a:schemeClr val="accent2"/>
          </a:solidFill>
          <a:ln w="9525" cap="flat" cmpd="sng">
            <a:solidFill>
              <a:schemeClr val="accent2"/>
            </a:solidFill>
            <a:prstDash val="solid"/>
            <a:round/>
            <a:headEnd type="none" w="med" len="med"/>
            <a:tailEnd type="none" w="med" len="med"/>
          </a:ln>
        </p:spPr>
      </p:sp>
      <p:sp>
        <p:nvSpPr>
          <p:cNvPr id="979" name="Google Shape;979;p37"/>
          <p:cNvSpPr/>
          <p:nvPr/>
        </p:nvSpPr>
        <p:spPr>
          <a:xfrm>
            <a:off x="3226196" y="1224341"/>
            <a:ext cx="256226" cy="108552"/>
          </a:xfrm>
          <a:custGeom>
            <a:avLst/>
            <a:gdLst/>
            <a:ahLst/>
            <a:cxnLst/>
            <a:rect l="l" t="t" r="r" b="b"/>
            <a:pathLst>
              <a:path w="11508" h="4876" extrusionOk="0">
                <a:moveTo>
                  <a:pt x="0" y="203"/>
                </a:moveTo>
                <a:lnTo>
                  <a:pt x="11508" y="4876"/>
                </a:lnTo>
                <a:lnTo>
                  <a:pt x="11380" y="0"/>
                </a:lnTo>
                <a:close/>
              </a:path>
            </a:pathLst>
          </a:custGeom>
          <a:solidFill>
            <a:schemeClr val="accent1"/>
          </a:solidFill>
          <a:ln>
            <a:noFill/>
          </a:ln>
        </p:spPr>
      </p:sp>
      <p:sp>
        <p:nvSpPr>
          <p:cNvPr id="980" name="Google Shape;980;p37"/>
          <p:cNvSpPr/>
          <p:nvPr/>
        </p:nvSpPr>
        <p:spPr>
          <a:xfrm>
            <a:off x="5780214" y="1217239"/>
            <a:ext cx="211696" cy="133753"/>
          </a:xfrm>
          <a:custGeom>
            <a:avLst/>
            <a:gdLst/>
            <a:ahLst/>
            <a:cxnLst/>
            <a:rect l="l" t="t" r="r" b="b"/>
            <a:pathLst>
              <a:path w="9508" h="6008" extrusionOk="0">
                <a:moveTo>
                  <a:pt x="9508" y="365"/>
                </a:moveTo>
                <a:lnTo>
                  <a:pt x="0" y="6008"/>
                </a:lnTo>
                <a:lnTo>
                  <a:pt x="267" y="0"/>
                </a:lnTo>
                <a:close/>
              </a:path>
            </a:pathLst>
          </a:custGeom>
          <a:solidFill>
            <a:schemeClr val="accent1"/>
          </a:solidFill>
          <a:ln>
            <a:noFill/>
          </a:ln>
        </p:spPr>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itle and eight columns">
  <p:cSld name="TITLE_ONLY_1_1_2_2_2">
    <p:spTree>
      <p:nvGrpSpPr>
        <p:cNvPr id="1" name="Shape 981"/>
        <p:cNvGrpSpPr/>
        <p:nvPr/>
      </p:nvGrpSpPr>
      <p:grpSpPr>
        <a:xfrm>
          <a:off x="0" y="0"/>
          <a:ext cx="0" cy="0"/>
          <a:chOff x="0" y="0"/>
          <a:chExt cx="0" cy="0"/>
        </a:xfrm>
      </p:grpSpPr>
      <p:sp>
        <p:nvSpPr>
          <p:cNvPr id="982" name="Google Shape;982;p38"/>
          <p:cNvSpPr txBox="1">
            <a:spLocks noGrp="1"/>
          </p:cNvSpPr>
          <p:nvPr>
            <p:ph type="title"/>
          </p:nvPr>
        </p:nvSpPr>
        <p:spPr>
          <a:xfrm>
            <a:off x="3307500" y="758952"/>
            <a:ext cx="25290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983" name="Google Shape;983;p38"/>
          <p:cNvSpPr txBox="1">
            <a:spLocks noGrp="1"/>
          </p:cNvSpPr>
          <p:nvPr>
            <p:ph type="subTitle" idx="1"/>
          </p:nvPr>
        </p:nvSpPr>
        <p:spPr>
          <a:xfrm>
            <a:off x="794525" y="2644700"/>
            <a:ext cx="1497600" cy="36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84" name="Google Shape;984;p38"/>
          <p:cNvSpPr txBox="1">
            <a:spLocks noGrp="1"/>
          </p:cNvSpPr>
          <p:nvPr>
            <p:ph type="title" idx="2" hasCustomPrompt="1"/>
          </p:nvPr>
        </p:nvSpPr>
        <p:spPr>
          <a:xfrm>
            <a:off x="864125" y="1914197"/>
            <a:ext cx="1358400" cy="664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985" name="Google Shape;985;p38"/>
          <p:cNvSpPr txBox="1">
            <a:spLocks noGrp="1"/>
          </p:cNvSpPr>
          <p:nvPr>
            <p:ph type="subTitle" idx="3"/>
          </p:nvPr>
        </p:nvSpPr>
        <p:spPr>
          <a:xfrm>
            <a:off x="2813646" y="2644700"/>
            <a:ext cx="1497600" cy="36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86" name="Google Shape;986;p38"/>
          <p:cNvSpPr txBox="1">
            <a:spLocks noGrp="1"/>
          </p:cNvSpPr>
          <p:nvPr>
            <p:ph type="title" idx="4" hasCustomPrompt="1"/>
          </p:nvPr>
        </p:nvSpPr>
        <p:spPr>
          <a:xfrm>
            <a:off x="2883246" y="1914197"/>
            <a:ext cx="1358400" cy="664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987" name="Google Shape;987;p38"/>
          <p:cNvSpPr txBox="1">
            <a:spLocks noGrp="1"/>
          </p:cNvSpPr>
          <p:nvPr>
            <p:ph type="subTitle" idx="5"/>
          </p:nvPr>
        </p:nvSpPr>
        <p:spPr>
          <a:xfrm>
            <a:off x="4832750" y="2644700"/>
            <a:ext cx="1497600" cy="36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88" name="Google Shape;988;p38"/>
          <p:cNvSpPr txBox="1">
            <a:spLocks noGrp="1"/>
          </p:cNvSpPr>
          <p:nvPr>
            <p:ph type="title" idx="6" hasCustomPrompt="1"/>
          </p:nvPr>
        </p:nvSpPr>
        <p:spPr>
          <a:xfrm>
            <a:off x="4902350" y="1914197"/>
            <a:ext cx="1358400" cy="664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989" name="Google Shape;989;p38"/>
          <p:cNvSpPr txBox="1">
            <a:spLocks noGrp="1"/>
          </p:cNvSpPr>
          <p:nvPr>
            <p:ph type="subTitle" idx="7"/>
          </p:nvPr>
        </p:nvSpPr>
        <p:spPr>
          <a:xfrm>
            <a:off x="6851846" y="2644700"/>
            <a:ext cx="1497600" cy="36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90" name="Google Shape;990;p38"/>
          <p:cNvSpPr txBox="1">
            <a:spLocks noGrp="1"/>
          </p:cNvSpPr>
          <p:nvPr>
            <p:ph type="title" idx="8" hasCustomPrompt="1"/>
          </p:nvPr>
        </p:nvSpPr>
        <p:spPr>
          <a:xfrm>
            <a:off x="6921446" y="1914197"/>
            <a:ext cx="1358400" cy="664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991" name="Google Shape;991;p38"/>
          <p:cNvSpPr txBox="1">
            <a:spLocks noGrp="1"/>
          </p:cNvSpPr>
          <p:nvPr>
            <p:ph type="subTitle" idx="9"/>
          </p:nvPr>
        </p:nvSpPr>
        <p:spPr>
          <a:xfrm>
            <a:off x="794525" y="4157963"/>
            <a:ext cx="1497600" cy="36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92" name="Google Shape;992;p38"/>
          <p:cNvSpPr txBox="1">
            <a:spLocks noGrp="1"/>
          </p:cNvSpPr>
          <p:nvPr>
            <p:ph type="title" idx="13" hasCustomPrompt="1"/>
          </p:nvPr>
        </p:nvSpPr>
        <p:spPr>
          <a:xfrm>
            <a:off x="927275" y="3411265"/>
            <a:ext cx="1232100" cy="664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993" name="Google Shape;993;p38"/>
          <p:cNvSpPr txBox="1">
            <a:spLocks noGrp="1"/>
          </p:cNvSpPr>
          <p:nvPr>
            <p:ph type="subTitle" idx="14"/>
          </p:nvPr>
        </p:nvSpPr>
        <p:spPr>
          <a:xfrm>
            <a:off x="2813646" y="4157963"/>
            <a:ext cx="1497600" cy="36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94" name="Google Shape;994;p38"/>
          <p:cNvSpPr txBox="1">
            <a:spLocks noGrp="1"/>
          </p:cNvSpPr>
          <p:nvPr>
            <p:ph type="title" idx="15" hasCustomPrompt="1"/>
          </p:nvPr>
        </p:nvSpPr>
        <p:spPr>
          <a:xfrm>
            <a:off x="2883246" y="3411265"/>
            <a:ext cx="1358400" cy="664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995" name="Google Shape;995;p38"/>
          <p:cNvSpPr txBox="1">
            <a:spLocks noGrp="1"/>
          </p:cNvSpPr>
          <p:nvPr>
            <p:ph type="subTitle" idx="16"/>
          </p:nvPr>
        </p:nvSpPr>
        <p:spPr>
          <a:xfrm>
            <a:off x="4832750" y="4157963"/>
            <a:ext cx="1497600" cy="36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96" name="Google Shape;996;p38"/>
          <p:cNvSpPr txBox="1">
            <a:spLocks noGrp="1"/>
          </p:cNvSpPr>
          <p:nvPr>
            <p:ph type="title" idx="17" hasCustomPrompt="1"/>
          </p:nvPr>
        </p:nvSpPr>
        <p:spPr>
          <a:xfrm>
            <a:off x="4902350" y="3411265"/>
            <a:ext cx="1358400" cy="664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997" name="Google Shape;997;p38"/>
          <p:cNvSpPr txBox="1">
            <a:spLocks noGrp="1"/>
          </p:cNvSpPr>
          <p:nvPr>
            <p:ph type="subTitle" idx="18"/>
          </p:nvPr>
        </p:nvSpPr>
        <p:spPr>
          <a:xfrm>
            <a:off x="6851846" y="4157963"/>
            <a:ext cx="1497600" cy="36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98" name="Google Shape;998;p38"/>
          <p:cNvSpPr txBox="1">
            <a:spLocks noGrp="1"/>
          </p:cNvSpPr>
          <p:nvPr>
            <p:ph type="title" idx="19" hasCustomPrompt="1"/>
          </p:nvPr>
        </p:nvSpPr>
        <p:spPr>
          <a:xfrm>
            <a:off x="6921446" y="3411265"/>
            <a:ext cx="1358400" cy="664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999" name="Google Shape;999;p38"/>
          <p:cNvSpPr/>
          <p:nvPr/>
        </p:nvSpPr>
        <p:spPr>
          <a:xfrm rot="10800000">
            <a:off x="-381578" y="4046440"/>
            <a:ext cx="2673716" cy="1310885"/>
          </a:xfrm>
          <a:custGeom>
            <a:avLst/>
            <a:gdLst/>
            <a:ahLst/>
            <a:cxnLst/>
            <a:rect l="l" t="t" r="r" b="b"/>
            <a:pathLst>
              <a:path w="16766" h="8220" extrusionOk="0">
                <a:moveTo>
                  <a:pt x="16619" y="0"/>
                </a:moveTo>
                <a:lnTo>
                  <a:pt x="1" y="306"/>
                </a:lnTo>
                <a:cubicBezTo>
                  <a:pt x="61" y="421"/>
                  <a:pt x="130" y="530"/>
                  <a:pt x="209" y="629"/>
                </a:cubicBezTo>
                <a:cubicBezTo>
                  <a:pt x="561" y="1077"/>
                  <a:pt x="1090" y="1341"/>
                  <a:pt x="1620" y="1341"/>
                </a:cubicBezTo>
                <a:cubicBezTo>
                  <a:pt x="1653" y="1341"/>
                  <a:pt x="1687" y="1340"/>
                  <a:pt x="1720" y="1338"/>
                </a:cubicBezTo>
                <a:cubicBezTo>
                  <a:pt x="2137" y="1311"/>
                  <a:pt x="2547" y="1128"/>
                  <a:pt x="2959" y="1128"/>
                </a:cubicBezTo>
                <a:cubicBezTo>
                  <a:pt x="3033" y="1128"/>
                  <a:pt x="3106" y="1133"/>
                  <a:pt x="3180" y="1147"/>
                </a:cubicBezTo>
                <a:cubicBezTo>
                  <a:pt x="3277" y="1165"/>
                  <a:pt x="3367" y="1194"/>
                  <a:pt x="3455" y="1233"/>
                </a:cubicBezTo>
                <a:cubicBezTo>
                  <a:pt x="3474" y="1242"/>
                  <a:pt x="3493" y="1250"/>
                  <a:pt x="3511" y="1261"/>
                </a:cubicBezTo>
                <a:lnTo>
                  <a:pt x="3512" y="1261"/>
                </a:lnTo>
                <a:cubicBezTo>
                  <a:pt x="4178" y="1599"/>
                  <a:pt x="4587" y="2502"/>
                  <a:pt x="5216" y="2997"/>
                </a:cubicBezTo>
                <a:cubicBezTo>
                  <a:pt x="5642" y="3331"/>
                  <a:pt x="6137" y="3458"/>
                  <a:pt x="6653" y="3458"/>
                </a:cubicBezTo>
                <a:cubicBezTo>
                  <a:pt x="7281" y="3458"/>
                  <a:pt x="7939" y="3268"/>
                  <a:pt x="8534" y="3032"/>
                </a:cubicBezTo>
                <a:cubicBezTo>
                  <a:pt x="9061" y="2823"/>
                  <a:pt x="9606" y="2582"/>
                  <a:pt x="10155" y="2582"/>
                </a:cubicBezTo>
                <a:cubicBezTo>
                  <a:pt x="10271" y="2582"/>
                  <a:pt x="10386" y="2593"/>
                  <a:pt x="10502" y="2617"/>
                </a:cubicBezTo>
                <a:cubicBezTo>
                  <a:pt x="11491" y="2819"/>
                  <a:pt x="12129" y="3901"/>
                  <a:pt x="12548" y="4929"/>
                </a:cubicBezTo>
                <a:cubicBezTo>
                  <a:pt x="12966" y="5958"/>
                  <a:pt x="13334" y="7102"/>
                  <a:pt x="14165" y="7742"/>
                </a:cubicBezTo>
                <a:cubicBezTo>
                  <a:pt x="14587" y="8068"/>
                  <a:pt x="15094" y="8220"/>
                  <a:pt x="15606" y="8220"/>
                </a:cubicBezTo>
                <a:cubicBezTo>
                  <a:pt x="16002" y="8220"/>
                  <a:pt x="16401" y="8129"/>
                  <a:pt x="16766" y="7956"/>
                </a:cubicBezTo>
                <a:lnTo>
                  <a:pt x="16619" y="0"/>
                </a:ln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 name="Google Shape;1000;p38"/>
          <p:cNvSpPr/>
          <p:nvPr/>
        </p:nvSpPr>
        <p:spPr>
          <a:xfrm rot="5400000">
            <a:off x="7309422" y="-859138"/>
            <a:ext cx="1379166" cy="2682086"/>
          </a:xfrm>
          <a:custGeom>
            <a:avLst/>
            <a:gdLst/>
            <a:ahLst/>
            <a:cxnLst/>
            <a:rect l="l" t="t" r="r" b="b"/>
            <a:pathLst>
              <a:path w="12435" h="24182" extrusionOk="0">
                <a:moveTo>
                  <a:pt x="7995" y="0"/>
                </a:moveTo>
                <a:cubicBezTo>
                  <a:pt x="6753" y="0"/>
                  <a:pt x="5507" y="123"/>
                  <a:pt x="4282" y="305"/>
                </a:cubicBezTo>
                <a:cubicBezTo>
                  <a:pt x="3647" y="400"/>
                  <a:pt x="3014" y="509"/>
                  <a:pt x="2384" y="629"/>
                </a:cubicBezTo>
                <a:cubicBezTo>
                  <a:pt x="1767" y="745"/>
                  <a:pt x="1135" y="843"/>
                  <a:pt x="528" y="997"/>
                </a:cubicBezTo>
                <a:cubicBezTo>
                  <a:pt x="284" y="1059"/>
                  <a:pt x="86" y="1199"/>
                  <a:pt x="44" y="1438"/>
                </a:cubicBezTo>
                <a:cubicBezTo>
                  <a:pt x="1" y="1675"/>
                  <a:pt x="98" y="1906"/>
                  <a:pt x="177" y="2128"/>
                </a:cubicBezTo>
                <a:cubicBezTo>
                  <a:pt x="371" y="2674"/>
                  <a:pt x="529" y="3231"/>
                  <a:pt x="657" y="3795"/>
                </a:cubicBezTo>
                <a:cubicBezTo>
                  <a:pt x="1173" y="6076"/>
                  <a:pt x="1176" y="8421"/>
                  <a:pt x="1157" y="10740"/>
                </a:cubicBezTo>
                <a:cubicBezTo>
                  <a:pt x="1137" y="13166"/>
                  <a:pt x="1119" y="15594"/>
                  <a:pt x="956" y="18015"/>
                </a:cubicBezTo>
                <a:cubicBezTo>
                  <a:pt x="873" y="19227"/>
                  <a:pt x="754" y="20438"/>
                  <a:pt x="578" y="21641"/>
                </a:cubicBezTo>
                <a:cubicBezTo>
                  <a:pt x="533" y="21947"/>
                  <a:pt x="484" y="22253"/>
                  <a:pt x="431" y="22559"/>
                </a:cubicBezTo>
                <a:cubicBezTo>
                  <a:pt x="386" y="22822"/>
                  <a:pt x="322" y="23092"/>
                  <a:pt x="343" y="23359"/>
                </a:cubicBezTo>
                <a:cubicBezTo>
                  <a:pt x="374" y="23781"/>
                  <a:pt x="660" y="24173"/>
                  <a:pt x="1161" y="24181"/>
                </a:cubicBezTo>
                <a:cubicBezTo>
                  <a:pt x="1165" y="24181"/>
                  <a:pt x="1169" y="24181"/>
                  <a:pt x="1173" y="24181"/>
                </a:cubicBezTo>
                <a:cubicBezTo>
                  <a:pt x="1371" y="24181"/>
                  <a:pt x="1540" y="24099"/>
                  <a:pt x="1654" y="23951"/>
                </a:cubicBezTo>
                <a:cubicBezTo>
                  <a:pt x="1675" y="23925"/>
                  <a:pt x="1683" y="23898"/>
                  <a:pt x="1682" y="23874"/>
                </a:cubicBezTo>
                <a:lnTo>
                  <a:pt x="1682" y="23874"/>
                </a:lnTo>
                <a:cubicBezTo>
                  <a:pt x="1847" y="23898"/>
                  <a:pt x="2014" y="23909"/>
                  <a:pt x="2180" y="23909"/>
                </a:cubicBezTo>
                <a:cubicBezTo>
                  <a:pt x="2943" y="23909"/>
                  <a:pt x="3699" y="23667"/>
                  <a:pt x="4311" y="23242"/>
                </a:cubicBezTo>
                <a:cubicBezTo>
                  <a:pt x="4708" y="22966"/>
                  <a:pt x="5045" y="22616"/>
                  <a:pt x="5275" y="22211"/>
                </a:cubicBezTo>
                <a:cubicBezTo>
                  <a:pt x="5529" y="21761"/>
                  <a:pt x="5637" y="21258"/>
                  <a:pt x="5672" y="20756"/>
                </a:cubicBezTo>
                <a:cubicBezTo>
                  <a:pt x="5745" y="19694"/>
                  <a:pt x="5474" y="18600"/>
                  <a:pt x="5753" y="17552"/>
                </a:cubicBezTo>
                <a:cubicBezTo>
                  <a:pt x="5970" y="16734"/>
                  <a:pt x="6573" y="16141"/>
                  <a:pt x="7340" y="15710"/>
                </a:cubicBezTo>
                <a:cubicBezTo>
                  <a:pt x="8075" y="15296"/>
                  <a:pt x="8888" y="15018"/>
                  <a:pt x="9665" y="14682"/>
                </a:cubicBezTo>
                <a:cubicBezTo>
                  <a:pt x="10395" y="14367"/>
                  <a:pt x="11138" y="13992"/>
                  <a:pt x="11650" y="13407"/>
                </a:cubicBezTo>
                <a:cubicBezTo>
                  <a:pt x="12358" y="12597"/>
                  <a:pt x="12435" y="11553"/>
                  <a:pt x="12147" y="10578"/>
                </a:cubicBezTo>
                <a:cubicBezTo>
                  <a:pt x="11808" y="9430"/>
                  <a:pt x="11016" y="8461"/>
                  <a:pt x="10472" y="7396"/>
                </a:cubicBezTo>
                <a:cubicBezTo>
                  <a:pt x="9923" y="6314"/>
                  <a:pt x="9632" y="5096"/>
                  <a:pt x="9791" y="3904"/>
                </a:cubicBezTo>
                <a:cubicBezTo>
                  <a:pt x="9926" y="2896"/>
                  <a:pt x="10412" y="1909"/>
                  <a:pt x="11209" y="1194"/>
                </a:cubicBezTo>
                <a:cubicBezTo>
                  <a:pt x="11406" y="1016"/>
                  <a:pt x="11621" y="858"/>
                  <a:pt x="11854" y="718"/>
                </a:cubicBezTo>
                <a:cubicBezTo>
                  <a:pt x="11960" y="654"/>
                  <a:pt x="11944" y="503"/>
                  <a:pt x="11818" y="468"/>
                </a:cubicBezTo>
                <a:cubicBezTo>
                  <a:pt x="10568" y="132"/>
                  <a:pt x="9284" y="0"/>
                  <a:pt x="7995"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 name="Google Shape;1001;p38"/>
          <p:cNvSpPr/>
          <p:nvPr/>
        </p:nvSpPr>
        <p:spPr>
          <a:xfrm>
            <a:off x="8349439" y="2697046"/>
            <a:ext cx="1497587" cy="2729305"/>
          </a:xfrm>
          <a:custGeom>
            <a:avLst/>
            <a:gdLst/>
            <a:ahLst/>
            <a:cxnLst/>
            <a:rect l="l" t="t" r="r" b="b"/>
            <a:pathLst>
              <a:path w="14332" h="26119" extrusionOk="0">
                <a:moveTo>
                  <a:pt x="12104" y="0"/>
                </a:moveTo>
                <a:cubicBezTo>
                  <a:pt x="11836" y="0"/>
                  <a:pt x="11579" y="100"/>
                  <a:pt x="11338" y="207"/>
                </a:cubicBezTo>
                <a:cubicBezTo>
                  <a:pt x="11049" y="335"/>
                  <a:pt x="10764" y="475"/>
                  <a:pt x="10478" y="610"/>
                </a:cubicBezTo>
                <a:cubicBezTo>
                  <a:pt x="9890" y="885"/>
                  <a:pt x="9294" y="1149"/>
                  <a:pt x="8713" y="1440"/>
                </a:cubicBezTo>
                <a:cubicBezTo>
                  <a:pt x="8495" y="1549"/>
                  <a:pt x="8298" y="1691"/>
                  <a:pt x="8201" y="1922"/>
                </a:cubicBezTo>
                <a:cubicBezTo>
                  <a:pt x="8095" y="2174"/>
                  <a:pt x="8110" y="2467"/>
                  <a:pt x="8106" y="2735"/>
                </a:cubicBezTo>
                <a:cubicBezTo>
                  <a:pt x="8097" y="3377"/>
                  <a:pt x="8121" y="4019"/>
                  <a:pt x="8176" y="4658"/>
                </a:cubicBezTo>
                <a:cubicBezTo>
                  <a:pt x="8228" y="5277"/>
                  <a:pt x="8331" y="5899"/>
                  <a:pt x="8283" y="6521"/>
                </a:cubicBezTo>
                <a:cubicBezTo>
                  <a:pt x="8242" y="7056"/>
                  <a:pt x="8055" y="7556"/>
                  <a:pt x="7761" y="8004"/>
                </a:cubicBezTo>
                <a:cubicBezTo>
                  <a:pt x="7173" y="8897"/>
                  <a:pt x="6276" y="9476"/>
                  <a:pt x="5434" y="10099"/>
                </a:cubicBezTo>
                <a:cubicBezTo>
                  <a:pt x="5008" y="10415"/>
                  <a:pt x="4600" y="10769"/>
                  <a:pt x="4338" y="11238"/>
                </a:cubicBezTo>
                <a:cubicBezTo>
                  <a:pt x="4078" y="11703"/>
                  <a:pt x="3973" y="12231"/>
                  <a:pt x="3932" y="12758"/>
                </a:cubicBezTo>
                <a:cubicBezTo>
                  <a:pt x="3854" y="13776"/>
                  <a:pt x="4023" y="14819"/>
                  <a:pt x="3717" y="15812"/>
                </a:cubicBezTo>
                <a:cubicBezTo>
                  <a:pt x="3574" y="16273"/>
                  <a:pt x="3319" y="16702"/>
                  <a:pt x="2917" y="16981"/>
                </a:cubicBezTo>
                <a:cubicBezTo>
                  <a:pt x="2489" y="17279"/>
                  <a:pt x="1977" y="17419"/>
                  <a:pt x="1536" y="17694"/>
                </a:cubicBezTo>
                <a:cubicBezTo>
                  <a:pt x="639" y="18252"/>
                  <a:pt x="327" y="19323"/>
                  <a:pt x="152" y="20304"/>
                </a:cubicBezTo>
                <a:cubicBezTo>
                  <a:pt x="48" y="20891"/>
                  <a:pt x="1" y="21500"/>
                  <a:pt x="140" y="22087"/>
                </a:cubicBezTo>
                <a:cubicBezTo>
                  <a:pt x="259" y="22589"/>
                  <a:pt x="523" y="23040"/>
                  <a:pt x="855" y="23429"/>
                </a:cubicBezTo>
                <a:cubicBezTo>
                  <a:pt x="1544" y="24236"/>
                  <a:pt x="3187" y="24329"/>
                  <a:pt x="3333" y="25366"/>
                </a:cubicBezTo>
                <a:cubicBezTo>
                  <a:pt x="3413" y="25937"/>
                  <a:pt x="4213" y="26116"/>
                  <a:pt x="4450" y="26116"/>
                </a:cubicBezTo>
                <a:cubicBezTo>
                  <a:pt x="4499" y="26116"/>
                  <a:pt x="4524" y="26108"/>
                  <a:pt x="4512" y="26094"/>
                </a:cubicBezTo>
                <a:lnTo>
                  <a:pt x="4512" y="26094"/>
                </a:lnTo>
                <a:cubicBezTo>
                  <a:pt x="5752" y="26098"/>
                  <a:pt x="6992" y="26103"/>
                  <a:pt x="8231" y="26108"/>
                </a:cubicBezTo>
                <a:cubicBezTo>
                  <a:pt x="8884" y="26110"/>
                  <a:pt x="9536" y="26113"/>
                  <a:pt x="10188" y="26115"/>
                </a:cubicBezTo>
                <a:cubicBezTo>
                  <a:pt x="10509" y="26116"/>
                  <a:pt x="10831" y="26117"/>
                  <a:pt x="11153" y="26118"/>
                </a:cubicBezTo>
                <a:cubicBezTo>
                  <a:pt x="11181" y="26118"/>
                  <a:pt x="11210" y="26118"/>
                  <a:pt x="11238" y="26118"/>
                </a:cubicBezTo>
                <a:cubicBezTo>
                  <a:pt x="11502" y="26118"/>
                  <a:pt x="11768" y="26112"/>
                  <a:pt x="12030" y="26066"/>
                </a:cubicBezTo>
                <a:cubicBezTo>
                  <a:pt x="12510" y="25980"/>
                  <a:pt x="12981" y="25708"/>
                  <a:pt x="13161" y="25232"/>
                </a:cubicBezTo>
                <a:cubicBezTo>
                  <a:pt x="13200" y="25130"/>
                  <a:pt x="13224" y="25017"/>
                  <a:pt x="13222" y="24907"/>
                </a:cubicBezTo>
                <a:cubicBezTo>
                  <a:pt x="13220" y="24778"/>
                  <a:pt x="13107" y="24687"/>
                  <a:pt x="13042" y="24582"/>
                </a:cubicBezTo>
                <a:cubicBezTo>
                  <a:pt x="12914" y="24378"/>
                  <a:pt x="12829" y="24154"/>
                  <a:pt x="12777" y="23918"/>
                </a:cubicBezTo>
                <a:cubicBezTo>
                  <a:pt x="12667" y="23424"/>
                  <a:pt x="12700" y="22903"/>
                  <a:pt x="12760" y="22402"/>
                </a:cubicBezTo>
                <a:cubicBezTo>
                  <a:pt x="12825" y="21856"/>
                  <a:pt x="12928" y="21313"/>
                  <a:pt x="12991" y="20766"/>
                </a:cubicBezTo>
                <a:cubicBezTo>
                  <a:pt x="13138" y="19498"/>
                  <a:pt x="13165" y="18220"/>
                  <a:pt x="13259" y="16947"/>
                </a:cubicBezTo>
                <a:cubicBezTo>
                  <a:pt x="13306" y="16306"/>
                  <a:pt x="13371" y="15667"/>
                  <a:pt x="13476" y="15033"/>
                </a:cubicBezTo>
                <a:cubicBezTo>
                  <a:pt x="13580" y="14418"/>
                  <a:pt x="13717" y="13809"/>
                  <a:pt x="13850" y="13199"/>
                </a:cubicBezTo>
                <a:cubicBezTo>
                  <a:pt x="14117" y="11977"/>
                  <a:pt x="14332" y="10761"/>
                  <a:pt x="14312" y="9506"/>
                </a:cubicBezTo>
                <a:cubicBezTo>
                  <a:pt x="14292" y="8213"/>
                  <a:pt x="14104" y="6931"/>
                  <a:pt x="14032" y="5641"/>
                </a:cubicBezTo>
                <a:cubicBezTo>
                  <a:pt x="13973" y="4552"/>
                  <a:pt x="14026" y="3448"/>
                  <a:pt x="13821" y="2371"/>
                </a:cubicBezTo>
                <a:cubicBezTo>
                  <a:pt x="13723" y="1854"/>
                  <a:pt x="13559" y="1346"/>
                  <a:pt x="13296" y="889"/>
                </a:cubicBezTo>
                <a:cubicBezTo>
                  <a:pt x="13046" y="456"/>
                  <a:pt x="12681" y="18"/>
                  <a:pt x="12141" y="1"/>
                </a:cubicBezTo>
                <a:cubicBezTo>
                  <a:pt x="12128" y="1"/>
                  <a:pt x="12116" y="0"/>
                  <a:pt x="12104"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 name="Google Shape;1002;p38"/>
          <p:cNvSpPr/>
          <p:nvPr/>
        </p:nvSpPr>
        <p:spPr>
          <a:xfrm rot="8100000">
            <a:off x="-821724" y="-537528"/>
            <a:ext cx="2590333" cy="1991668"/>
          </a:xfrm>
          <a:custGeom>
            <a:avLst/>
            <a:gdLst/>
            <a:ahLst/>
            <a:cxnLst/>
            <a:rect l="l" t="t" r="r" b="b"/>
            <a:pathLst>
              <a:path w="16243" h="12489" extrusionOk="0">
                <a:moveTo>
                  <a:pt x="3844" y="0"/>
                </a:moveTo>
                <a:cubicBezTo>
                  <a:pt x="3285" y="0"/>
                  <a:pt x="2723" y="148"/>
                  <a:pt x="2228" y="400"/>
                </a:cubicBezTo>
                <a:cubicBezTo>
                  <a:pt x="1280" y="883"/>
                  <a:pt x="590" y="1767"/>
                  <a:pt x="156" y="2720"/>
                </a:cubicBezTo>
                <a:cubicBezTo>
                  <a:pt x="49" y="2956"/>
                  <a:pt x="1" y="3596"/>
                  <a:pt x="54" y="3596"/>
                </a:cubicBezTo>
                <a:cubicBezTo>
                  <a:pt x="57" y="3596"/>
                  <a:pt x="61" y="3593"/>
                  <a:pt x="66" y="3588"/>
                </a:cubicBezTo>
                <a:cubicBezTo>
                  <a:pt x="269" y="4868"/>
                  <a:pt x="1355" y="5759"/>
                  <a:pt x="2294" y="6557"/>
                </a:cubicBezTo>
                <a:cubicBezTo>
                  <a:pt x="3560" y="7632"/>
                  <a:pt x="4723" y="8824"/>
                  <a:pt x="5756" y="10126"/>
                </a:cubicBezTo>
                <a:cubicBezTo>
                  <a:pt x="6340" y="10862"/>
                  <a:pt x="6881" y="11633"/>
                  <a:pt x="7379" y="12430"/>
                </a:cubicBezTo>
                <a:cubicBezTo>
                  <a:pt x="7403" y="12468"/>
                  <a:pt x="7442" y="12488"/>
                  <a:pt x="7481" y="12488"/>
                </a:cubicBezTo>
                <a:cubicBezTo>
                  <a:pt x="7510" y="12488"/>
                  <a:pt x="7539" y="12478"/>
                  <a:pt x="7563" y="12456"/>
                </a:cubicBezTo>
                <a:cubicBezTo>
                  <a:pt x="9372" y="10767"/>
                  <a:pt x="11182" y="9079"/>
                  <a:pt x="12991" y="7391"/>
                </a:cubicBezTo>
                <a:cubicBezTo>
                  <a:pt x="13444" y="6969"/>
                  <a:pt x="13897" y="6547"/>
                  <a:pt x="14348" y="6125"/>
                </a:cubicBezTo>
                <a:cubicBezTo>
                  <a:pt x="14774" y="5728"/>
                  <a:pt x="15224" y="5346"/>
                  <a:pt x="15621" y="4920"/>
                </a:cubicBezTo>
                <a:cubicBezTo>
                  <a:pt x="15956" y="4561"/>
                  <a:pt x="16230" y="4130"/>
                  <a:pt x="16237" y="3625"/>
                </a:cubicBezTo>
                <a:cubicBezTo>
                  <a:pt x="16243" y="3173"/>
                  <a:pt x="16055" y="2737"/>
                  <a:pt x="15772" y="2393"/>
                </a:cubicBezTo>
                <a:cubicBezTo>
                  <a:pt x="15118" y="1597"/>
                  <a:pt x="13969" y="1326"/>
                  <a:pt x="12990" y="1230"/>
                </a:cubicBezTo>
                <a:cubicBezTo>
                  <a:pt x="12782" y="1209"/>
                  <a:pt x="12575" y="1199"/>
                  <a:pt x="12369" y="1199"/>
                </a:cubicBezTo>
                <a:cubicBezTo>
                  <a:pt x="11579" y="1199"/>
                  <a:pt x="10805" y="1344"/>
                  <a:pt x="10046" y="1589"/>
                </a:cubicBezTo>
                <a:cubicBezTo>
                  <a:pt x="9458" y="1779"/>
                  <a:pt x="8842" y="1996"/>
                  <a:pt x="8230" y="1996"/>
                </a:cubicBezTo>
                <a:cubicBezTo>
                  <a:pt x="7924" y="1996"/>
                  <a:pt x="7618" y="1942"/>
                  <a:pt x="7317" y="1801"/>
                </a:cubicBezTo>
                <a:cubicBezTo>
                  <a:pt x="6411" y="1378"/>
                  <a:pt x="5786" y="517"/>
                  <a:pt x="4835" y="170"/>
                </a:cubicBezTo>
                <a:cubicBezTo>
                  <a:pt x="4516" y="54"/>
                  <a:pt x="4181" y="0"/>
                  <a:pt x="3844" y="0"/>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03" name="Google Shape;1003;p38"/>
          <p:cNvGrpSpPr/>
          <p:nvPr/>
        </p:nvGrpSpPr>
        <p:grpSpPr>
          <a:xfrm rot="4499945">
            <a:off x="1435226" y="1133136"/>
            <a:ext cx="215934" cy="195605"/>
            <a:chOff x="1640475" y="1197075"/>
            <a:chExt cx="55475" cy="50250"/>
          </a:xfrm>
        </p:grpSpPr>
        <p:sp>
          <p:nvSpPr>
            <p:cNvPr id="1004" name="Google Shape;1004;p38"/>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 name="Google Shape;1005;p38"/>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 name="Google Shape;1006;p38"/>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07" name="Google Shape;1007;p38"/>
          <p:cNvSpPr/>
          <p:nvPr/>
        </p:nvSpPr>
        <p:spPr>
          <a:xfrm rot="7610468" flipH="1">
            <a:off x="8662235" y="2889645"/>
            <a:ext cx="545185" cy="127720"/>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08" name="Google Shape;1008;p38"/>
          <p:cNvGrpSpPr/>
          <p:nvPr/>
        </p:nvGrpSpPr>
        <p:grpSpPr>
          <a:xfrm rot="3412103">
            <a:off x="7137581" y="822200"/>
            <a:ext cx="320926" cy="290715"/>
            <a:chOff x="1640475" y="1197075"/>
            <a:chExt cx="55475" cy="50250"/>
          </a:xfrm>
        </p:grpSpPr>
        <p:sp>
          <p:nvSpPr>
            <p:cNvPr id="1009" name="Google Shape;1009;p38"/>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 name="Google Shape;1010;p38"/>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 name="Google Shape;1011;p38"/>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12" name="Google Shape;1012;p38"/>
          <p:cNvSpPr/>
          <p:nvPr/>
        </p:nvSpPr>
        <p:spPr>
          <a:xfrm rot="3218474">
            <a:off x="2157332" y="4435042"/>
            <a:ext cx="809522" cy="1268427"/>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 name="Google Shape;1013;p38"/>
          <p:cNvSpPr/>
          <p:nvPr/>
        </p:nvSpPr>
        <p:spPr>
          <a:xfrm rot="7610386" flipH="1">
            <a:off x="2067169" y="10759"/>
            <a:ext cx="864854" cy="202606"/>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Numbers and Text">
  <p:cSld name="CUSTOM_3">
    <p:spTree>
      <p:nvGrpSpPr>
        <p:cNvPr id="1" name="Shape 1014"/>
        <p:cNvGrpSpPr/>
        <p:nvPr/>
      </p:nvGrpSpPr>
      <p:grpSpPr>
        <a:xfrm>
          <a:off x="0" y="0"/>
          <a:ext cx="0" cy="0"/>
          <a:chOff x="0" y="0"/>
          <a:chExt cx="0" cy="0"/>
        </a:xfrm>
      </p:grpSpPr>
      <p:sp>
        <p:nvSpPr>
          <p:cNvPr id="1015" name="Google Shape;1015;p39"/>
          <p:cNvSpPr/>
          <p:nvPr/>
        </p:nvSpPr>
        <p:spPr>
          <a:xfrm>
            <a:off x="-215846" y="3590328"/>
            <a:ext cx="3937248" cy="1852861"/>
          </a:xfrm>
          <a:custGeom>
            <a:avLst/>
            <a:gdLst/>
            <a:ahLst/>
            <a:cxnLst/>
            <a:rect l="l" t="t" r="r" b="b"/>
            <a:pathLst>
              <a:path w="23808" h="11204" extrusionOk="0">
                <a:moveTo>
                  <a:pt x="1601" y="1"/>
                </a:moveTo>
                <a:cubicBezTo>
                  <a:pt x="1055" y="1"/>
                  <a:pt x="506" y="115"/>
                  <a:pt x="0" y="332"/>
                </a:cubicBezTo>
                <a:lnTo>
                  <a:pt x="0" y="11204"/>
                </a:lnTo>
                <a:lnTo>
                  <a:pt x="23808" y="11204"/>
                </a:lnTo>
                <a:cubicBezTo>
                  <a:pt x="23725" y="11045"/>
                  <a:pt x="23628" y="10895"/>
                  <a:pt x="23519" y="10757"/>
                </a:cubicBezTo>
                <a:cubicBezTo>
                  <a:pt x="23017" y="10126"/>
                  <a:pt x="22249" y="9748"/>
                  <a:pt x="21476" y="9748"/>
                </a:cubicBezTo>
                <a:cubicBezTo>
                  <a:pt x="21442" y="9748"/>
                  <a:pt x="21408" y="9749"/>
                  <a:pt x="21374" y="9751"/>
                </a:cubicBezTo>
                <a:cubicBezTo>
                  <a:pt x="20787" y="9776"/>
                  <a:pt x="20207" y="10007"/>
                  <a:pt x="19629" y="10007"/>
                </a:cubicBezTo>
                <a:cubicBezTo>
                  <a:pt x="19512" y="10007"/>
                  <a:pt x="19395" y="9998"/>
                  <a:pt x="19278" y="9975"/>
                </a:cubicBezTo>
                <a:cubicBezTo>
                  <a:pt x="19140" y="9948"/>
                  <a:pt x="19009" y="9906"/>
                  <a:pt x="18886" y="9850"/>
                </a:cubicBezTo>
                <a:cubicBezTo>
                  <a:pt x="18859" y="9838"/>
                  <a:pt x="18832" y="9826"/>
                  <a:pt x="18806" y="9811"/>
                </a:cubicBezTo>
                <a:cubicBezTo>
                  <a:pt x="17861" y="9333"/>
                  <a:pt x="17298" y="8089"/>
                  <a:pt x="16410" y="7398"/>
                </a:cubicBezTo>
                <a:cubicBezTo>
                  <a:pt x="15787" y="6913"/>
                  <a:pt x="15050" y="6730"/>
                  <a:pt x="14282" y="6730"/>
                </a:cubicBezTo>
                <a:cubicBezTo>
                  <a:pt x="13407" y="6730"/>
                  <a:pt x="12492" y="6967"/>
                  <a:pt x="11660" y="7265"/>
                </a:cubicBezTo>
                <a:cubicBezTo>
                  <a:pt x="10916" y="7531"/>
                  <a:pt x="10145" y="7839"/>
                  <a:pt x="9375" y="7839"/>
                </a:cubicBezTo>
                <a:cubicBezTo>
                  <a:pt x="9193" y="7839"/>
                  <a:pt x="9011" y="7822"/>
                  <a:pt x="8830" y="7783"/>
                </a:cubicBezTo>
                <a:cubicBezTo>
                  <a:pt x="7417" y="7481"/>
                  <a:pt x="6534" y="5988"/>
                  <a:pt x="5961" y="4572"/>
                </a:cubicBezTo>
                <a:cubicBezTo>
                  <a:pt x="5388" y="3156"/>
                  <a:pt x="4892" y="1585"/>
                  <a:pt x="3719" y="690"/>
                </a:cubicBezTo>
                <a:cubicBezTo>
                  <a:pt x="3105" y="220"/>
                  <a:pt x="2357" y="1"/>
                  <a:pt x="1601"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 name="Google Shape;1016;p39"/>
          <p:cNvSpPr/>
          <p:nvPr/>
        </p:nvSpPr>
        <p:spPr>
          <a:xfrm>
            <a:off x="-500950" y="-338112"/>
            <a:ext cx="3394487" cy="1873699"/>
          </a:xfrm>
          <a:custGeom>
            <a:avLst/>
            <a:gdLst/>
            <a:ahLst/>
            <a:cxnLst/>
            <a:rect l="l" t="t" r="r" b="b"/>
            <a:pathLst>
              <a:path w="20526" h="11330" extrusionOk="0">
                <a:moveTo>
                  <a:pt x="12939" y="1"/>
                </a:moveTo>
                <a:cubicBezTo>
                  <a:pt x="11999" y="1"/>
                  <a:pt x="11086" y="167"/>
                  <a:pt x="10169" y="370"/>
                </a:cubicBezTo>
                <a:cubicBezTo>
                  <a:pt x="9691" y="476"/>
                  <a:pt x="9213" y="584"/>
                  <a:pt x="8731" y="667"/>
                </a:cubicBezTo>
                <a:cubicBezTo>
                  <a:pt x="8234" y="750"/>
                  <a:pt x="7732" y="802"/>
                  <a:pt x="7229" y="839"/>
                </a:cubicBezTo>
                <a:cubicBezTo>
                  <a:pt x="6231" y="913"/>
                  <a:pt x="5230" y="935"/>
                  <a:pt x="4235" y="1052"/>
                </a:cubicBezTo>
                <a:cubicBezTo>
                  <a:pt x="3806" y="1102"/>
                  <a:pt x="3380" y="1184"/>
                  <a:pt x="2951" y="1235"/>
                </a:cubicBezTo>
                <a:cubicBezTo>
                  <a:pt x="2746" y="1260"/>
                  <a:pt x="2537" y="1279"/>
                  <a:pt x="2328" y="1279"/>
                </a:cubicBezTo>
                <a:cubicBezTo>
                  <a:pt x="2138" y="1279"/>
                  <a:pt x="1948" y="1263"/>
                  <a:pt x="1762" y="1222"/>
                </a:cubicBezTo>
                <a:cubicBezTo>
                  <a:pt x="1578" y="1180"/>
                  <a:pt x="1402" y="1113"/>
                  <a:pt x="1242" y="1012"/>
                </a:cubicBezTo>
                <a:cubicBezTo>
                  <a:pt x="1161" y="960"/>
                  <a:pt x="1089" y="870"/>
                  <a:pt x="988" y="868"/>
                </a:cubicBezTo>
                <a:cubicBezTo>
                  <a:pt x="985" y="868"/>
                  <a:pt x="983" y="868"/>
                  <a:pt x="981" y="868"/>
                </a:cubicBezTo>
                <a:cubicBezTo>
                  <a:pt x="897" y="868"/>
                  <a:pt x="810" y="887"/>
                  <a:pt x="732" y="917"/>
                </a:cubicBezTo>
                <a:cubicBezTo>
                  <a:pt x="360" y="1060"/>
                  <a:pt x="147" y="1435"/>
                  <a:pt x="79" y="1816"/>
                </a:cubicBezTo>
                <a:cubicBezTo>
                  <a:pt x="38" y="2046"/>
                  <a:pt x="37" y="2279"/>
                  <a:pt x="38" y="2512"/>
                </a:cubicBezTo>
                <a:cubicBezTo>
                  <a:pt x="38" y="2767"/>
                  <a:pt x="39" y="3024"/>
                  <a:pt x="40" y="3279"/>
                </a:cubicBezTo>
                <a:cubicBezTo>
                  <a:pt x="42" y="3797"/>
                  <a:pt x="44" y="4315"/>
                  <a:pt x="46" y="4833"/>
                </a:cubicBezTo>
                <a:cubicBezTo>
                  <a:pt x="50" y="5817"/>
                  <a:pt x="54" y="6803"/>
                  <a:pt x="57" y="7787"/>
                </a:cubicBezTo>
                <a:cubicBezTo>
                  <a:pt x="55" y="7786"/>
                  <a:pt x="54" y="7785"/>
                  <a:pt x="52" y="7785"/>
                </a:cubicBezTo>
                <a:cubicBezTo>
                  <a:pt x="0" y="7785"/>
                  <a:pt x="101" y="8649"/>
                  <a:pt x="628" y="8724"/>
                </a:cubicBezTo>
                <a:cubicBezTo>
                  <a:pt x="1441" y="8840"/>
                  <a:pt x="1514" y="10145"/>
                  <a:pt x="2146" y="10693"/>
                </a:cubicBezTo>
                <a:cubicBezTo>
                  <a:pt x="2452" y="10957"/>
                  <a:pt x="2805" y="11167"/>
                  <a:pt x="3199" y="11261"/>
                </a:cubicBezTo>
                <a:cubicBezTo>
                  <a:pt x="3402" y="11310"/>
                  <a:pt x="3609" y="11330"/>
                  <a:pt x="3816" y="11330"/>
                </a:cubicBezTo>
                <a:cubicBezTo>
                  <a:pt x="4077" y="11330"/>
                  <a:pt x="4340" y="11298"/>
                  <a:pt x="4597" y="11251"/>
                </a:cubicBezTo>
                <a:cubicBezTo>
                  <a:pt x="5367" y="11113"/>
                  <a:pt x="6207" y="10865"/>
                  <a:pt x="6645" y="10152"/>
                </a:cubicBezTo>
                <a:cubicBezTo>
                  <a:pt x="6859" y="9801"/>
                  <a:pt x="6970" y="9395"/>
                  <a:pt x="7203" y="9055"/>
                </a:cubicBezTo>
                <a:cubicBezTo>
                  <a:pt x="7421" y="8736"/>
                  <a:pt x="7758" y="8532"/>
                  <a:pt x="8120" y="8419"/>
                </a:cubicBezTo>
                <a:cubicBezTo>
                  <a:pt x="8559" y="8282"/>
                  <a:pt x="9011" y="8265"/>
                  <a:pt x="9465" y="8265"/>
                </a:cubicBezTo>
                <a:cubicBezTo>
                  <a:pt x="9615" y="8265"/>
                  <a:pt x="9765" y="8267"/>
                  <a:pt x="9915" y="8267"/>
                </a:cubicBezTo>
                <a:cubicBezTo>
                  <a:pt x="10115" y="8267"/>
                  <a:pt x="10316" y="8264"/>
                  <a:pt x="10515" y="8248"/>
                </a:cubicBezTo>
                <a:cubicBezTo>
                  <a:pt x="10927" y="8216"/>
                  <a:pt x="11342" y="8132"/>
                  <a:pt x="11707" y="7927"/>
                </a:cubicBezTo>
                <a:cubicBezTo>
                  <a:pt x="12074" y="7718"/>
                  <a:pt x="12352" y="7394"/>
                  <a:pt x="12600" y="7055"/>
                </a:cubicBezTo>
                <a:cubicBezTo>
                  <a:pt x="13089" y="6385"/>
                  <a:pt x="13543" y="5673"/>
                  <a:pt x="14244" y="5207"/>
                </a:cubicBezTo>
                <a:cubicBezTo>
                  <a:pt x="14594" y="4972"/>
                  <a:pt x="14986" y="4825"/>
                  <a:pt x="15405" y="4792"/>
                </a:cubicBezTo>
                <a:cubicBezTo>
                  <a:pt x="15494" y="4785"/>
                  <a:pt x="15582" y="4782"/>
                  <a:pt x="15670" y="4782"/>
                </a:cubicBezTo>
                <a:cubicBezTo>
                  <a:pt x="16070" y="4782"/>
                  <a:pt x="16469" y="4843"/>
                  <a:pt x="16866" y="4877"/>
                </a:cubicBezTo>
                <a:cubicBezTo>
                  <a:pt x="17302" y="4915"/>
                  <a:pt x="17740" y="4933"/>
                  <a:pt x="18178" y="4933"/>
                </a:cubicBezTo>
                <a:cubicBezTo>
                  <a:pt x="18243" y="4933"/>
                  <a:pt x="18309" y="4933"/>
                  <a:pt x="18374" y="4932"/>
                </a:cubicBezTo>
                <a:cubicBezTo>
                  <a:pt x="18585" y="4929"/>
                  <a:pt x="18814" y="4941"/>
                  <a:pt x="19012" y="4857"/>
                </a:cubicBezTo>
                <a:cubicBezTo>
                  <a:pt x="19193" y="4780"/>
                  <a:pt x="19305" y="4623"/>
                  <a:pt x="19390" y="4450"/>
                </a:cubicBezTo>
                <a:cubicBezTo>
                  <a:pt x="19618" y="3989"/>
                  <a:pt x="19825" y="3515"/>
                  <a:pt x="20041" y="3049"/>
                </a:cubicBezTo>
                <a:cubicBezTo>
                  <a:pt x="20147" y="2821"/>
                  <a:pt x="20256" y="2595"/>
                  <a:pt x="20357" y="2365"/>
                </a:cubicBezTo>
                <a:cubicBezTo>
                  <a:pt x="20444" y="2165"/>
                  <a:pt x="20525" y="1951"/>
                  <a:pt x="20518" y="1728"/>
                </a:cubicBezTo>
                <a:cubicBezTo>
                  <a:pt x="20505" y="1297"/>
                  <a:pt x="20161" y="1008"/>
                  <a:pt x="19822" y="810"/>
                </a:cubicBezTo>
                <a:cubicBezTo>
                  <a:pt x="19463" y="601"/>
                  <a:pt x="19065" y="469"/>
                  <a:pt x="18660" y="392"/>
                </a:cubicBezTo>
                <a:cubicBezTo>
                  <a:pt x="17815" y="229"/>
                  <a:pt x="16950" y="272"/>
                  <a:pt x="16095" y="224"/>
                </a:cubicBezTo>
                <a:cubicBezTo>
                  <a:pt x="15084" y="168"/>
                  <a:pt x="14079" y="19"/>
                  <a:pt x="13065" y="2"/>
                </a:cubicBezTo>
                <a:cubicBezTo>
                  <a:pt x="13023" y="1"/>
                  <a:pt x="12981" y="1"/>
                  <a:pt x="12939"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 name="Google Shape;1017;p39"/>
          <p:cNvSpPr/>
          <p:nvPr/>
        </p:nvSpPr>
        <p:spPr>
          <a:xfrm>
            <a:off x="7494194" y="-264852"/>
            <a:ext cx="2151033" cy="2157317"/>
          </a:xfrm>
          <a:custGeom>
            <a:avLst/>
            <a:gdLst/>
            <a:ahLst/>
            <a:cxnLst/>
            <a:rect l="l" t="t" r="r" b="b"/>
            <a:pathLst>
              <a:path w="13007" h="13045" extrusionOk="0">
                <a:moveTo>
                  <a:pt x="12515" y="1"/>
                </a:moveTo>
                <a:cubicBezTo>
                  <a:pt x="12505" y="1"/>
                  <a:pt x="12495" y="2"/>
                  <a:pt x="12485" y="4"/>
                </a:cubicBezTo>
                <a:cubicBezTo>
                  <a:pt x="11568" y="214"/>
                  <a:pt x="10641" y="375"/>
                  <a:pt x="9706" y="481"/>
                </a:cubicBezTo>
                <a:cubicBezTo>
                  <a:pt x="8769" y="587"/>
                  <a:pt x="7827" y="639"/>
                  <a:pt x="6885" y="639"/>
                </a:cubicBezTo>
                <a:cubicBezTo>
                  <a:pt x="6168" y="639"/>
                  <a:pt x="5450" y="609"/>
                  <a:pt x="4735" y="550"/>
                </a:cubicBezTo>
                <a:cubicBezTo>
                  <a:pt x="4277" y="512"/>
                  <a:pt x="3796" y="469"/>
                  <a:pt x="3318" y="469"/>
                </a:cubicBezTo>
                <a:cubicBezTo>
                  <a:pt x="2513" y="469"/>
                  <a:pt x="1717" y="591"/>
                  <a:pt x="1058" y="1068"/>
                </a:cubicBezTo>
                <a:cubicBezTo>
                  <a:pt x="1059" y="1057"/>
                  <a:pt x="1057" y="1052"/>
                  <a:pt x="1050" y="1052"/>
                </a:cubicBezTo>
                <a:cubicBezTo>
                  <a:pt x="989" y="1052"/>
                  <a:pt x="597" y="1511"/>
                  <a:pt x="509" y="1745"/>
                </a:cubicBezTo>
                <a:cubicBezTo>
                  <a:pt x="139" y="2725"/>
                  <a:pt x="1" y="3837"/>
                  <a:pt x="329" y="4850"/>
                </a:cubicBezTo>
                <a:cubicBezTo>
                  <a:pt x="602" y="5696"/>
                  <a:pt x="1186" y="6475"/>
                  <a:pt x="2005" y="6858"/>
                </a:cubicBezTo>
                <a:cubicBezTo>
                  <a:pt x="2923" y="7286"/>
                  <a:pt x="3974" y="7122"/>
                  <a:pt x="4914" y="7465"/>
                </a:cubicBezTo>
                <a:cubicBezTo>
                  <a:pt x="5846" y="7805"/>
                  <a:pt x="6269" y="8720"/>
                  <a:pt x="6690" y="9546"/>
                </a:cubicBezTo>
                <a:cubicBezTo>
                  <a:pt x="7147" y="10442"/>
                  <a:pt x="7734" y="11244"/>
                  <a:pt x="8514" y="11886"/>
                </a:cubicBezTo>
                <a:cubicBezTo>
                  <a:pt x="9220" y="12466"/>
                  <a:pt x="10135" y="13045"/>
                  <a:pt x="11084" y="13045"/>
                </a:cubicBezTo>
                <a:cubicBezTo>
                  <a:pt x="11157" y="13045"/>
                  <a:pt x="11229" y="13041"/>
                  <a:pt x="11303" y="13034"/>
                </a:cubicBezTo>
                <a:cubicBezTo>
                  <a:pt x="11746" y="12991"/>
                  <a:pt x="12188" y="12817"/>
                  <a:pt x="12502" y="12494"/>
                </a:cubicBezTo>
                <a:cubicBezTo>
                  <a:pt x="12856" y="12131"/>
                  <a:pt x="12967" y="11633"/>
                  <a:pt x="12985" y="11143"/>
                </a:cubicBezTo>
                <a:cubicBezTo>
                  <a:pt x="13006" y="10560"/>
                  <a:pt x="12960" y="9972"/>
                  <a:pt x="12940" y="9391"/>
                </a:cubicBezTo>
                <a:cubicBezTo>
                  <a:pt x="12920" y="8773"/>
                  <a:pt x="12900" y="8155"/>
                  <a:pt x="12879" y="7536"/>
                </a:cubicBezTo>
                <a:lnTo>
                  <a:pt x="12632" y="116"/>
                </a:lnTo>
                <a:cubicBezTo>
                  <a:pt x="12630" y="48"/>
                  <a:pt x="12578" y="1"/>
                  <a:pt x="12515"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 name="Google Shape;1018;p39"/>
          <p:cNvSpPr/>
          <p:nvPr/>
        </p:nvSpPr>
        <p:spPr>
          <a:xfrm>
            <a:off x="5476804" y="4242891"/>
            <a:ext cx="4031181" cy="1424375"/>
          </a:xfrm>
          <a:custGeom>
            <a:avLst/>
            <a:gdLst/>
            <a:ahLst/>
            <a:cxnLst/>
            <a:rect l="l" t="t" r="r" b="b"/>
            <a:pathLst>
              <a:path w="24376" h="8613" extrusionOk="0">
                <a:moveTo>
                  <a:pt x="12572" y="1"/>
                </a:moveTo>
                <a:cubicBezTo>
                  <a:pt x="11930" y="1"/>
                  <a:pt x="11305" y="137"/>
                  <a:pt x="10778" y="460"/>
                </a:cubicBezTo>
                <a:cubicBezTo>
                  <a:pt x="10193" y="818"/>
                  <a:pt x="9818" y="1341"/>
                  <a:pt x="9503" y="1852"/>
                </a:cubicBezTo>
                <a:cubicBezTo>
                  <a:pt x="9167" y="2398"/>
                  <a:pt x="8889" y="2969"/>
                  <a:pt x="8475" y="3485"/>
                </a:cubicBezTo>
                <a:cubicBezTo>
                  <a:pt x="8044" y="4023"/>
                  <a:pt x="7451" y="4445"/>
                  <a:pt x="6633" y="4599"/>
                </a:cubicBezTo>
                <a:cubicBezTo>
                  <a:pt x="6259" y="4669"/>
                  <a:pt x="5879" y="4690"/>
                  <a:pt x="5496" y="4690"/>
                </a:cubicBezTo>
                <a:cubicBezTo>
                  <a:pt x="4945" y="4690"/>
                  <a:pt x="4388" y="4646"/>
                  <a:pt x="3837" y="4646"/>
                </a:cubicBezTo>
                <a:cubicBezTo>
                  <a:pt x="3701" y="4646"/>
                  <a:pt x="3564" y="4649"/>
                  <a:pt x="3429" y="4656"/>
                </a:cubicBezTo>
                <a:cubicBezTo>
                  <a:pt x="2927" y="4680"/>
                  <a:pt x="2424" y="4755"/>
                  <a:pt x="1974" y="4934"/>
                </a:cubicBezTo>
                <a:cubicBezTo>
                  <a:pt x="1568" y="5095"/>
                  <a:pt x="1218" y="5332"/>
                  <a:pt x="943" y="5611"/>
                </a:cubicBezTo>
                <a:cubicBezTo>
                  <a:pt x="425" y="6133"/>
                  <a:pt x="179" y="6806"/>
                  <a:pt x="311" y="7456"/>
                </a:cubicBezTo>
                <a:cubicBezTo>
                  <a:pt x="309" y="7456"/>
                  <a:pt x="307" y="7456"/>
                  <a:pt x="305" y="7456"/>
                </a:cubicBezTo>
                <a:cubicBezTo>
                  <a:pt x="282" y="7456"/>
                  <a:pt x="258" y="7461"/>
                  <a:pt x="234" y="7475"/>
                </a:cubicBezTo>
                <a:cubicBezTo>
                  <a:pt x="83" y="7556"/>
                  <a:pt x="1" y="7677"/>
                  <a:pt x="4" y="7821"/>
                </a:cubicBezTo>
                <a:cubicBezTo>
                  <a:pt x="12" y="8172"/>
                  <a:pt x="404" y="8373"/>
                  <a:pt x="826" y="8396"/>
                </a:cubicBezTo>
                <a:cubicBezTo>
                  <a:pt x="860" y="8398"/>
                  <a:pt x="894" y="8399"/>
                  <a:pt x="929" y="8399"/>
                </a:cubicBezTo>
                <a:cubicBezTo>
                  <a:pt x="1162" y="8399"/>
                  <a:pt x="1397" y="8361"/>
                  <a:pt x="1626" y="8334"/>
                </a:cubicBezTo>
                <a:cubicBezTo>
                  <a:pt x="1931" y="8297"/>
                  <a:pt x="2238" y="8262"/>
                  <a:pt x="2544" y="8230"/>
                </a:cubicBezTo>
                <a:cubicBezTo>
                  <a:pt x="3747" y="8107"/>
                  <a:pt x="4958" y="8023"/>
                  <a:pt x="6170" y="7965"/>
                </a:cubicBezTo>
                <a:cubicBezTo>
                  <a:pt x="8591" y="7850"/>
                  <a:pt x="11019" y="7838"/>
                  <a:pt x="13445" y="7824"/>
                </a:cubicBezTo>
                <a:cubicBezTo>
                  <a:pt x="13813" y="7822"/>
                  <a:pt x="14182" y="7820"/>
                  <a:pt x="14552" y="7820"/>
                </a:cubicBezTo>
                <a:cubicBezTo>
                  <a:pt x="16507" y="7820"/>
                  <a:pt x="18472" y="7870"/>
                  <a:pt x="20390" y="8174"/>
                </a:cubicBezTo>
                <a:cubicBezTo>
                  <a:pt x="20952" y="8264"/>
                  <a:pt x="21511" y="8375"/>
                  <a:pt x="22057" y="8512"/>
                </a:cubicBezTo>
                <a:cubicBezTo>
                  <a:pt x="22240" y="8558"/>
                  <a:pt x="22430" y="8612"/>
                  <a:pt x="22625" y="8612"/>
                </a:cubicBezTo>
                <a:cubicBezTo>
                  <a:pt x="22665" y="8612"/>
                  <a:pt x="22706" y="8610"/>
                  <a:pt x="22747" y="8605"/>
                </a:cubicBezTo>
                <a:cubicBezTo>
                  <a:pt x="22986" y="8575"/>
                  <a:pt x="23126" y="8437"/>
                  <a:pt x="23188" y="8265"/>
                </a:cubicBezTo>
                <a:cubicBezTo>
                  <a:pt x="23342" y="7840"/>
                  <a:pt x="23440" y="7396"/>
                  <a:pt x="23556" y="6963"/>
                </a:cubicBezTo>
                <a:cubicBezTo>
                  <a:pt x="23675" y="6520"/>
                  <a:pt x="23785" y="6077"/>
                  <a:pt x="23879" y="5631"/>
                </a:cubicBezTo>
                <a:cubicBezTo>
                  <a:pt x="24251" y="3879"/>
                  <a:pt x="24375" y="2063"/>
                  <a:pt x="23717" y="343"/>
                </a:cubicBezTo>
                <a:cubicBezTo>
                  <a:pt x="23697" y="293"/>
                  <a:pt x="23642" y="267"/>
                  <a:pt x="23586" y="267"/>
                </a:cubicBezTo>
                <a:cubicBezTo>
                  <a:pt x="23541" y="267"/>
                  <a:pt x="23495" y="284"/>
                  <a:pt x="23467" y="317"/>
                </a:cubicBezTo>
                <a:cubicBezTo>
                  <a:pt x="23327" y="480"/>
                  <a:pt x="23169" y="631"/>
                  <a:pt x="22991" y="769"/>
                </a:cubicBezTo>
                <a:cubicBezTo>
                  <a:pt x="22274" y="1328"/>
                  <a:pt x="21289" y="1670"/>
                  <a:pt x="20281" y="1764"/>
                </a:cubicBezTo>
                <a:cubicBezTo>
                  <a:pt x="20062" y="1784"/>
                  <a:pt x="19841" y="1794"/>
                  <a:pt x="19620" y="1794"/>
                </a:cubicBezTo>
                <a:cubicBezTo>
                  <a:pt x="18644" y="1794"/>
                  <a:pt x="17671" y="1601"/>
                  <a:pt x="16789" y="1286"/>
                </a:cubicBezTo>
                <a:cubicBezTo>
                  <a:pt x="15722" y="905"/>
                  <a:pt x="14754" y="349"/>
                  <a:pt x="13607" y="110"/>
                </a:cubicBezTo>
                <a:cubicBezTo>
                  <a:pt x="13266" y="40"/>
                  <a:pt x="12917" y="1"/>
                  <a:pt x="12572" y="1"/>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 name="Google Shape;1019;p39"/>
          <p:cNvSpPr txBox="1">
            <a:spLocks noGrp="1"/>
          </p:cNvSpPr>
          <p:nvPr>
            <p:ph type="title" hasCustomPrompt="1"/>
          </p:nvPr>
        </p:nvSpPr>
        <p:spPr>
          <a:xfrm>
            <a:off x="1193550" y="2143212"/>
            <a:ext cx="1545300" cy="664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4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020" name="Google Shape;1020;p39"/>
          <p:cNvSpPr txBox="1">
            <a:spLocks noGrp="1"/>
          </p:cNvSpPr>
          <p:nvPr>
            <p:ph type="subTitle" idx="1"/>
          </p:nvPr>
        </p:nvSpPr>
        <p:spPr>
          <a:xfrm>
            <a:off x="782775" y="2927875"/>
            <a:ext cx="2366400" cy="357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021" name="Google Shape;1021;p39"/>
          <p:cNvSpPr txBox="1">
            <a:spLocks noGrp="1"/>
          </p:cNvSpPr>
          <p:nvPr>
            <p:ph type="title" idx="2" hasCustomPrompt="1"/>
          </p:nvPr>
        </p:nvSpPr>
        <p:spPr>
          <a:xfrm>
            <a:off x="3799363" y="2143212"/>
            <a:ext cx="1545300" cy="664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4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022" name="Google Shape;1022;p39"/>
          <p:cNvSpPr txBox="1">
            <a:spLocks noGrp="1"/>
          </p:cNvSpPr>
          <p:nvPr>
            <p:ph type="subTitle" idx="3"/>
          </p:nvPr>
        </p:nvSpPr>
        <p:spPr>
          <a:xfrm>
            <a:off x="3388813" y="2927875"/>
            <a:ext cx="2366400" cy="357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023" name="Google Shape;1023;p39"/>
          <p:cNvSpPr txBox="1">
            <a:spLocks noGrp="1"/>
          </p:cNvSpPr>
          <p:nvPr>
            <p:ph type="title" idx="4" hasCustomPrompt="1"/>
          </p:nvPr>
        </p:nvSpPr>
        <p:spPr>
          <a:xfrm>
            <a:off x="6405200" y="2143212"/>
            <a:ext cx="1545300" cy="664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4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024" name="Google Shape;1024;p39"/>
          <p:cNvSpPr txBox="1">
            <a:spLocks noGrp="1"/>
          </p:cNvSpPr>
          <p:nvPr>
            <p:ph type="subTitle" idx="5"/>
          </p:nvPr>
        </p:nvSpPr>
        <p:spPr>
          <a:xfrm>
            <a:off x="5994850" y="2927875"/>
            <a:ext cx="2366400" cy="357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025" name="Google Shape;1025;p39"/>
          <p:cNvSpPr txBox="1">
            <a:spLocks noGrp="1"/>
          </p:cNvSpPr>
          <p:nvPr>
            <p:ph type="title" idx="6"/>
          </p:nvPr>
        </p:nvSpPr>
        <p:spPr>
          <a:xfrm>
            <a:off x="3388950" y="758952"/>
            <a:ext cx="23664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1026" name="Google Shape;1026;p39"/>
          <p:cNvSpPr txBox="1">
            <a:spLocks noGrp="1"/>
          </p:cNvSpPr>
          <p:nvPr>
            <p:ph type="title" idx="7"/>
          </p:nvPr>
        </p:nvSpPr>
        <p:spPr>
          <a:xfrm>
            <a:off x="3433985" y="1482450"/>
            <a:ext cx="2276100" cy="444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1800"/>
              <a:buNone/>
              <a:defRPr sz="1800">
                <a:solidFill>
                  <a:schemeClr val="dk1"/>
                </a:solidFill>
              </a:defRPr>
            </a:lvl1pPr>
            <a:lvl2pPr lvl="1" rtl="0">
              <a:spcBef>
                <a:spcPts val="0"/>
              </a:spcBef>
              <a:spcAft>
                <a:spcPts val="0"/>
              </a:spcAft>
              <a:buClr>
                <a:schemeClr val="dk1"/>
              </a:buClr>
              <a:buSzPts val="1800"/>
              <a:buNone/>
              <a:defRPr sz="1800">
                <a:solidFill>
                  <a:schemeClr val="dk1"/>
                </a:solidFill>
              </a:defRPr>
            </a:lvl2pPr>
            <a:lvl3pPr lvl="2" rtl="0">
              <a:spcBef>
                <a:spcPts val="0"/>
              </a:spcBef>
              <a:spcAft>
                <a:spcPts val="0"/>
              </a:spcAft>
              <a:buClr>
                <a:schemeClr val="dk1"/>
              </a:buClr>
              <a:buSzPts val="1800"/>
              <a:buNone/>
              <a:defRPr sz="1800">
                <a:solidFill>
                  <a:schemeClr val="dk1"/>
                </a:solidFill>
              </a:defRPr>
            </a:lvl3pPr>
            <a:lvl4pPr lvl="3" rtl="0">
              <a:spcBef>
                <a:spcPts val="0"/>
              </a:spcBef>
              <a:spcAft>
                <a:spcPts val="0"/>
              </a:spcAft>
              <a:buClr>
                <a:schemeClr val="dk1"/>
              </a:buClr>
              <a:buSzPts val="1800"/>
              <a:buNone/>
              <a:defRPr sz="1800">
                <a:solidFill>
                  <a:schemeClr val="dk1"/>
                </a:solidFill>
              </a:defRPr>
            </a:lvl4pPr>
            <a:lvl5pPr lvl="4" rtl="0">
              <a:spcBef>
                <a:spcPts val="0"/>
              </a:spcBef>
              <a:spcAft>
                <a:spcPts val="0"/>
              </a:spcAft>
              <a:buClr>
                <a:schemeClr val="dk1"/>
              </a:buClr>
              <a:buSzPts val="1800"/>
              <a:buNone/>
              <a:defRPr sz="1800">
                <a:solidFill>
                  <a:schemeClr val="dk1"/>
                </a:solidFill>
              </a:defRPr>
            </a:lvl5pPr>
            <a:lvl6pPr lvl="5" rtl="0">
              <a:spcBef>
                <a:spcPts val="0"/>
              </a:spcBef>
              <a:spcAft>
                <a:spcPts val="0"/>
              </a:spcAft>
              <a:buClr>
                <a:schemeClr val="dk1"/>
              </a:buClr>
              <a:buSzPts val="1800"/>
              <a:buNone/>
              <a:defRPr sz="1800">
                <a:solidFill>
                  <a:schemeClr val="dk1"/>
                </a:solidFill>
              </a:defRPr>
            </a:lvl6pPr>
            <a:lvl7pPr lvl="6" rtl="0">
              <a:spcBef>
                <a:spcPts val="0"/>
              </a:spcBef>
              <a:spcAft>
                <a:spcPts val="0"/>
              </a:spcAft>
              <a:buClr>
                <a:schemeClr val="dk1"/>
              </a:buClr>
              <a:buSzPts val="1800"/>
              <a:buNone/>
              <a:defRPr sz="1800">
                <a:solidFill>
                  <a:schemeClr val="dk1"/>
                </a:solidFill>
              </a:defRPr>
            </a:lvl7pPr>
            <a:lvl8pPr lvl="7" rtl="0">
              <a:spcBef>
                <a:spcPts val="0"/>
              </a:spcBef>
              <a:spcAft>
                <a:spcPts val="0"/>
              </a:spcAft>
              <a:buClr>
                <a:schemeClr val="dk1"/>
              </a:buClr>
              <a:buSzPts val="1800"/>
              <a:buNone/>
              <a:defRPr sz="1800">
                <a:solidFill>
                  <a:schemeClr val="dk1"/>
                </a:solidFill>
              </a:defRPr>
            </a:lvl8pPr>
            <a:lvl9pPr lvl="8" rtl="0">
              <a:spcBef>
                <a:spcPts val="0"/>
              </a:spcBef>
              <a:spcAft>
                <a:spcPts val="0"/>
              </a:spcAft>
              <a:buClr>
                <a:schemeClr val="dk1"/>
              </a:buClr>
              <a:buSzPts val="1800"/>
              <a:buNone/>
              <a:defRPr sz="1800">
                <a:solidFill>
                  <a:schemeClr val="dk1"/>
                </a:solidFill>
              </a:defRPr>
            </a:lvl9pPr>
          </a:lstStyle>
          <a:p>
            <a:endParaRPr/>
          </a:p>
        </p:txBody>
      </p:sp>
      <p:grpSp>
        <p:nvGrpSpPr>
          <p:cNvPr id="1027" name="Google Shape;1027;p39"/>
          <p:cNvGrpSpPr/>
          <p:nvPr/>
        </p:nvGrpSpPr>
        <p:grpSpPr>
          <a:xfrm rot="4517592">
            <a:off x="8550732" y="3940914"/>
            <a:ext cx="221771" cy="200883"/>
            <a:chOff x="1640475" y="1197075"/>
            <a:chExt cx="55475" cy="50250"/>
          </a:xfrm>
        </p:grpSpPr>
        <p:sp>
          <p:nvSpPr>
            <p:cNvPr id="1028" name="Google Shape;1028;p3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 name="Google Shape;1029;p3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 name="Google Shape;1030;p3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31" name="Google Shape;1031;p39"/>
          <p:cNvGrpSpPr/>
          <p:nvPr/>
        </p:nvGrpSpPr>
        <p:grpSpPr>
          <a:xfrm rot="7199963">
            <a:off x="965918" y="4533021"/>
            <a:ext cx="215935" cy="195604"/>
            <a:chOff x="1640475" y="1197075"/>
            <a:chExt cx="55475" cy="50250"/>
          </a:xfrm>
        </p:grpSpPr>
        <p:sp>
          <p:nvSpPr>
            <p:cNvPr id="1032" name="Google Shape;1032;p3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3" name="Google Shape;1033;p3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 name="Google Shape;1034;p3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5" name="Google Shape;1035;p39"/>
          <p:cNvSpPr/>
          <p:nvPr/>
        </p:nvSpPr>
        <p:spPr>
          <a:xfrm rot="2368484">
            <a:off x="3584583" y="348032"/>
            <a:ext cx="529784" cy="12411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36" name="Google Shape;1036;p39"/>
          <p:cNvGrpSpPr/>
          <p:nvPr/>
        </p:nvGrpSpPr>
        <p:grpSpPr>
          <a:xfrm rot="-9900000">
            <a:off x="1490015" y="185475"/>
            <a:ext cx="347165" cy="314462"/>
            <a:chOff x="1640475" y="1197075"/>
            <a:chExt cx="55475" cy="50250"/>
          </a:xfrm>
        </p:grpSpPr>
        <p:sp>
          <p:nvSpPr>
            <p:cNvPr id="1037" name="Google Shape;1037;p3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 name="Google Shape;1038;p3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 name="Google Shape;1039;p3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40" name="Google Shape;1040;p39"/>
          <p:cNvGrpSpPr/>
          <p:nvPr/>
        </p:nvGrpSpPr>
        <p:grpSpPr>
          <a:xfrm rot="-9900030">
            <a:off x="7815634" y="527852"/>
            <a:ext cx="215932" cy="195605"/>
            <a:chOff x="1640475" y="1197075"/>
            <a:chExt cx="55475" cy="50250"/>
          </a:xfrm>
        </p:grpSpPr>
        <p:sp>
          <p:nvSpPr>
            <p:cNvPr id="1041" name="Google Shape;1041;p3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 name="Google Shape;1042;p3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 name="Google Shape;1043;p3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44" name="Google Shape;1044;p39"/>
          <p:cNvSpPr/>
          <p:nvPr/>
        </p:nvSpPr>
        <p:spPr>
          <a:xfrm rot="-8289780">
            <a:off x="7855805" y="1479192"/>
            <a:ext cx="1153753" cy="844089"/>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 name="Google Shape;1045;p39"/>
          <p:cNvSpPr/>
          <p:nvPr/>
        </p:nvSpPr>
        <p:spPr>
          <a:xfrm rot="-120">
            <a:off x="8278108" y="4777486"/>
            <a:ext cx="529792" cy="12411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 name="Google Shape;1046;p39"/>
          <p:cNvSpPr txBox="1">
            <a:spLocks noGrp="1"/>
          </p:cNvSpPr>
          <p:nvPr>
            <p:ph type="title" idx="8" hasCustomPrompt="1"/>
          </p:nvPr>
        </p:nvSpPr>
        <p:spPr>
          <a:xfrm>
            <a:off x="1193550" y="3380324"/>
            <a:ext cx="1545300" cy="664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4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047" name="Google Shape;1047;p39"/>
          <p:cNvSpPr txBox="1">
            <a:spLocks noGrp="1"/>
          </p:cNvSpPr>
          <p:nvPr>
            <p:ph type="subTitle" idx="9"/>
          </p:nvPr>
        </p:nvSpPr>
        <p:spPr>
          <a:xfrm>
            <a:off x="782775" y="4180750"/>
            <a:ext cx="2366400" cy="357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048" name="Google Shape;1048;p39"/>
          <p:cNvSpPr txBox="1">
            <a:spLocks noGrp="1"/>
          </p:cNvSpPr>
          <p:nvPr>
            <p:ph type="title" idx="13" hasCustomPrompt="1"/>
          </p:nvPr>
        </p:nvSpPr>
        <p:spPr>
          <a:xfrm>
            <a:off x="3799363" y="3380324"/>
            <a:ext cx="1545300" cy="664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4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049" name="Google Shape;1049;p39"/>
          <p:cNvSpPr txBox="1">
            <a:spLocks noGrp="1"/>
          </p:cNvSpPr>
          <p:nvPr>
            <p:ph type="subTitle" idx="14"/>
          </p:nvPr>
        </p:nvSpPr>
        <p:spPr>
          <a:xfrm>
            <a:off x="3388813" y="4180750"/>
            <a:ext cx="2366400" cy="357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050" name="Google Shape;1050;p39"/>
          <p:cNvSpPr txBox="1">
            <a:spLocks noGrp="1"/>
          </p:cNvSpPr>
          <p:nvPr>
            <p:ph type="title" idx="15" hasCustomPrompt="1"/>
          </p:nvPr>
        </p:nvSpPr>
        <p:spPr>
          <a:xfrm>
            <a:off x="6405200" y="3380324"/>
            <a:ext cx="1545300" cy="664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4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051" name="Google Shape;1051;p39"/>
          <p:cNvSpPr txBox="1">
            <a:spLocks noGrp="1"/>
          </p:cNvSpPr>
          <p:nvPr>
            <p:ph type="subTitle" idx="16"/>
          </p:nvPr>
        </p:nvSpPr>
        <p:spPr>
          <a:xfrm>
            <a:off x="5994850" y="4180750"/>
            <a:ext cx="2366400" cy="357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Numbers and Text 1">
  <p:cSld name="CUSTOM_3_1">
    <p:spTree>
      <p:nvGrpSpPr>
        <p:cNvPr id="1" name="Shape 1052"/>
        <p:cNvGrpSpPr/>
        <p:nvPr/>
      </p:nvGrpSpPr>
      <p:grpSpPr>
        <a:xfrm>
          <a:off x="0" y="0"/>
          <a:ext cx="0" cy="0"/>
          <a:chOff x="0" y="0"/>
          <a:chExt cx="0" cy="0"/>
        </a:xfrm>
      </p:grpSpPr>
      <p:sp>
        <p:nvSpPr>
          <p:cNvPr id="1053" name="Google Shape;1053;p40"/>
          <p:cNvSpPr/>
          <p:nvPr/>
        </p:nvSpPr>
        <p:spPr>
          <a:xfrm rot="10800000">
            <a:off x="6883273" y="-352473"/>
            <a:ext cx="2599602" cy="2709024"/>
          </a:xfrm>
          <a:custGeom>
            <a:avLst/>
            <a:gdLst/>
            <a:ahLst/>
            <a:cxnLst/>
            <a:rect l="l" t="t" r="r" b="b"/>
            <a:pathLst>
              <a:path w="16369" h="17058" extrusionOk="0">
                <a:moveTo>
                  <a:pt x="5829" y="1"/>
                </a:moveTo>
                <a:cubicBezTo>
                  <a:pt x="5334" y="1"/>
                  <a:pt x="4839" y="58"/>
                  <a:pt x="4360" y="159"/>
                </a:cubicBezTo>
                <a:cubicBezTo>
                  <a:pt x="4030" y="230"/>
                  <a:pt x="3295" y="699"/>
                  <a:pt x="3438" y="702"/>
                </a:cubicBezTo>
                <a:cubicBezTo>
                  <a:pt x="2321" y="1836"/>
                  <a:pt x="2234" y="3557"/>
                  <a:pt x="2129" y="5064"/>
                </a:cubicBezTo>
                <a:cubicBezTo>
                  <a:pt x="1990" y="7098"/>
                  <a:pt x="1660" y="9115"/>
                  <a:pt x="1127" y="11083"/>
                </a:cubicBezTo>
                <a:cubicBezTo>
                  <a:pt x="826" y="12197"/>
                  <a:pt x="460" y="13293"/>
                  <a:pt x="35" y="14365"/>
                </a:cubicBezTo>
                <a:cubicBezTo>
                  <a:pt x="0" y="14453"/>
                  <a:pt x="50" y="14547"/>
                  <a:pt x="144" y="14565"/>
                </a:cubicBezTo>
                <a:cubicBezTo>
                  <a:pt x="3129" y="15121"/>
                  <a:pt x="6113" y="15678"/>
                  <a:pt x="9098" y="16235"/>
                </a:cubicBezTo>
                <a:cubicBezTo>
                  <a:pt x="9845" y="16375"/>
                  <a:pt x="10591" y="16514"/>
                  <a:pt x="11337" y="16653"/>
                </a:cubicBezTo>
                <a:cubicBezTo>
                  <a:pt x="12039" y="16784"/>
                  <a:pt x="12743" y="16949"/>
                  <a:pt x="13454" y="17030"/>
                </a:cubicBezTo>
                <a:cubicBezTo>
                  <a:pt x="13604" y="17047"/>
                  <a:pt x="13756" y="17058"/>
                  <a:pt x="13907" y="17058"/>
                </a:cubicBezTo>
                <a:cubicBezTo>
                  <a:pt x="14359" y="17058"/>
                  <a:pt x="14804" y="16965"/>
                  <a:pt x="15183" y="16694"/>
                </a:cubicBezTo>
                <a:cubicBezTo>
                  <a:pt x="15632" y="16373"/>
                  <a:pt x="15926" y="15869"/>
                  <a:pt x="16060" y="15339"/>
                </a:cubicBezTo>
                <a:cubicBezTo>
                  <a:pt x="16369" y="14114"/>
                  <a:pt x="15800" y="12781"/>
                  <a:pt x="15182" y="11745"/>
                </a:cubicBezTo>
                <a:cubicBezTo>
                  <a:pt x="14547" y="10679"/>
                  <a:pt x="13684" y="9818"/>
                  <a:pt x="12681" y="9099"/>
                </a:cubicBezTo>
                <a:cubicBezTo>
                  <a:pt x="11757" y="8436"/>
                  <a:pt x="10725" y="7754"/>
                  <a:pt x="10485" y="6560"/>
                </a:cubicBezTo>
                <a:cubicBezTo>
                  <a:pt x="10242" y="5357"/>
                  <a:pt x="10635" y="4113"/>
                  <a:pt x="10285" y="2920"/>
                </a:cubicBezTo>
                <a:cubicBezTo>
                  <a:pt x="9973" y="1857"/>
                  <a:pt x="9136" y="1003"/>
                  <a:pt x="8160" y="515"/>
                </a:cubicBezTo>
                <a:cubicBezTo>
                  <a:pt x="7437" y="153"/>
                  <a:pt x="6634" y="1"/>
                  <a:pt x="5829"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 name="Google Shape;1054;p40"/>
          <p:cNvSpPr/>
          <p:nvPr/>
        </p:nvSpPr>
        <p:spPr>
          <a:xfrm rot="10800000">
            <a:off x="-448788" y="-200669"/>
            <a:ext cx="2946290" cy="1214439"/>
          </a:xfrm>
          <a:custGeom>
            <a:avLst/>
            <a:gdLst/>
            <a:ahLst/>
            <a:cxnLst/>
            <a:rect l="l" t="t" r="r" b="b"/>
            <a:pathLst>
              <a:path w="18552" h="7647" extrusionOk="0">
                <a:moveTo>
                  <a:pt x="10153" y="0"/>
                </a:moveTo>
                <a:cubicBezTo>
                  <a:pt x="9767" y="0"/>
                  <a:pt x="9389" y="166"/>
                  <a:pt x="9054" y="416"/>
                </a:cubicBezTo>
                <a:cubicBezTo>
                  <a:pt x="8513" y="821"/>
                  <a:pt x="8082" y="1378"/>
                  <a:pt x="7579" y="1834"/>
                </a:cubicBezTo>
                <a:cubicBezTo>
                  <a:pt x="7060" y="2305"/>
                  <a:pt x="6487" y="2705"/>
                  <a:pt x="5872" y="2994"/>
                </a:cubicBezTo>
                <a:cubicBezTo>
                  <a:pt x="5271" y="3278"/>
                  <a:pt x="4630" y="3458"/>
                  <a:pt x="3977" y="3481"/>
                </a:cubicBezTo>
                <a:cubicBezTo>
                  <a:pt x="3929" y="3483"/>
                  <a:pt x="3881" y="3484"/>
                  <a:pt x="3834" y="3484"/>
                </a:cubicBezTo>
                <a:cubicBezTo>
                  <a:pt x="3559" y="3484"/>
                  <a:pt x="3285" y="3455"/>
                  <a:pt x="3015" y="3396"/>
                </a:cubicBezTo>
                <a:cubicBezTo>
                  <a:pt x="2664" y="3318"/>
                  <a:pt x="2330" y="3164"/>
                  <a:pt x="1977" y="3093"/>
                </a:cubicBezTo>
                <a:cubicBezTo>
                  <a:pt x="1875" y="3072"/>
                  <a:pt x="1772" y="3061"/>
                  <a:pt x="1671" y="3061"/>
                </a:cubicBezTo>
                <a:cubicBezTo>
                  <a:pt x="1440" y="3061"/>
                  <a:pt x="1217" y="3120"/>
                  <a:pt x="1014" y="3265"/>
                </a:cubicBezTo>
                <a:cubicBezTo>
                  <a:pt x="754" y="3450"/>
                  <a:pt x="551" y="3734"/>
                  <a:pt x="397" y="4032"/>
                </a:cubicBezTo>
                <a:cubicBezTo>
                  <a:pt x="125" y="4561"/>
                  <a:pt x="1" y="5210"/>
                  <a:pt x="74" y="5820"/>
                </a:cubicBezTo>
                <a:cubicBezTo>
                  <a:pt x="147" y="6440"/>
                  <a:pt x="426" y="7003"/>
                  <a:pt x="909" y="7319"/>
                </a:cubicBezTo>
                <a:cubicBezTo>
                  <a:pt x="1315" y="7583"/>
                  <a:pt x="1783" y="7647"/>
                  <a:pt x="2245" y="7647"/>
                </a:cubicBezTo>
                <a:cubicBezTo>
                  <a:pt x="2414" y="7647"/>
                  <a:pt x="2582" y="7638"/>
                  <a:pt x="2746" y="7628"/>
                </a:cubicBezTo>
                <a:cubicBezTo>
                  <a:pt x="4356" y="7524"/>
                  <a:pt x="5965" y="7405"/>
                  <a:pt x="7575" y="7294"/>
                </a:cubicBezTo>
                <a:cubicBezTo>
                  <a:pt x="9186" y="7184"/>
                  <a:pt x="10799" y="7072"/>
                  <a:pt x="12410" y="6961"/>
                </a:cubicBezTo>
                <a:cubicBezTo>
                  <a:pt x="14021" y="6849"/>
                  <a:pt x="15633" y="6738"/>
                  <a:pt x="17244" y="6628"/>
                </a:cubicBezTo>
                <a:cubicBezTo>
                  <a:pt x="17639" y="6600"/>
                  <a:pt x="18032" y="6573"/>
                  <a:pt x="18427" y="6545"/>
                </a:cubicBezTo>
                <a:cubicBezTo>
                  <a:pt x="18510" y="6540"/>
                  <a:pt x="18551" y="6442"/>
                  <a:pt x="18512" y="6361"/>
                </a:cubicBezTo>
                <a:cubicBezTo>
                  <a:pt x="18072" y="5436"/>
                  <a:pt x="17853" y="4395"/>
                  <a:pt x="17868" y="3350"/>
                </a:cubicBezTo>
                <a:lnTo>
                  <a:pt x="17868" y="3350"/>
                </a:lnTo>
                <a:cubicBezTo>
                  <a:pt x="17868" y="3350"/>
                  <a:pt x="17868" y="3350"/>
                  <a:pt x="17868" y="3350"/>
                </a:cubicBezTo>
                <a:cubicBezTo>
                  <a:pt x="17890" y="3350"/>
                  <a:pt x="17910" y="3113"/>
                  <a:pt x="17876" y="3104"/>
                </a:cubicBezTo>
                <a:cubicBezTo>
                  <a:pt x="17876" y="3094"/>
                  <a:pt x="17876" y="3084"/>
                  <a:pt x="17877" y="3074"/>
                </a:cubicBezTo>
                <a:cubicBezTo>
                  <a:pt x="17881" y="2998"/>
                  <a:pt x="17832" y="2961"/>
                  <a:pt x="17781" y="2961"/>
                </a:cubicBezTo>
                <a:cubicBezTo>
                  <a:pt x="17737" y="2961"/>
                  <a:pt x="17692" y="2987"/>
                  <a:pt x="17673" y="3037"/>
                </a:cubicBezTo>
                <a:cubicBezTo>
                  <a:pt x="17189" y="2853"/>
                  <a:pt x="16735" y="2520"/>
                  <a:pt x="16216" y="2520"/>
                </a:cubicBezTo>
                <a:cubicBezTo>
                  <a:pt x="16186" y="2520"/>
                  <a:pt x="16156" y="2521"/>
                  <a:pt x="16126" y="2523"/>
                </a:cubicBezTo>
                <a:cubicBezTo>
                  <a:pt x="15979" y="2534"/>
                  <a:pt x="15839" y="2570"/>
                  <a:pt x="15704" y="2620"/>
                </a:cubicBezTo>
                <a:lnTo>
                  <a:pt x="15674" y="2632"/>
                </a:lnTo>
                <a:cubicBezTo>
                  <a:pt x="15287" y="2786"/>
                  <a:pt x="14937" y="3066"/>
                  <a:pt x="14573" y="3274"/>
                </a:cubicBezTo>
                <a:cubicBezTo>
                  <a:pt x="14335" y="3409"/>
                  <a:pt x="14077" y="3514"/>
                  <a:pt x="13808" y="3514"/>
                </a:cubicBezTo>
                <a:cubicBezTo>
                  <a:pt x="13791" y="3514"/>
                  <a:pt x="13773" y="3514"/>
                  <a:pt x="13756" y="3513"/>
                </a:cubicBezTo>
                <a:cubicBezTo>
                  <a:pt x="13474" y="3499"/>
                  <a:pt x="13208" y="3356"/>
                  <a:pt x="12990" y="3156"/>
                </a:cubicBezTo>
                <a:cubicBezTo>
                  <a:pt x="12520" y="2727"/>
                  <a:pt x="12245" y="2115"/>
                  <a:pt x="11938" y="1541"/>
                </a:cubicBezTo>
                <a:cubicBezTo>
                  <a:pt x="11643" y="990"/>
                  <a:pt x="11280" y="403"/>
                  <a:pt x="10742" y="139"/>
                </a:cubicBezTo>
                <a:cubicBezTo>
                  <a:pt x="10546" y="43"/>
                  <a:pt x="10349" y="0"/>
                  <a:pt x="10153"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 name="Google Shape;1055;p40"/>
          <p:cNvSpPr/>
          <p:nvPr/>
        </p:nvSpPr>
        <p:spPr>
          <a:xfrm rot="10800000">
            <a:off x="5249092" y="4177828"/>
            <a:ext cx="4076399" cy="1099141"/>
          </a:xfrm>
          <a:custGeom>
            <a:avLst/>
            <a:gdLst/>
            <a:ahLst/>
            <a:cxnLst/>
            <a:rect l="l" t="t" r="r" b="b"/>
            <a:pathLst>
              <a:path w="25668" h="6921" extrusionOk="0">
                <a:moveTo>
                  <a:pt x="25573" y="0"/>
                </a:moveTo>
                <a:lnTo>
                  <a:pt x="22584" y="1"/>
                </a:lnTo>
                <a:lnTo>
                  <a:pt x="22467" y="1"/>
                </a:lnTo>
                <a:lnTo>
                  <a:pt x="0" y="3"/>
                </a:lnTo>
                <a:lnTo>
                  <a:pt x="1" y="1330"/>
                </a:lnTo>
                <a:lnTo>
                  <a:pt x="1" y="2596"/>
                </a:lnTo>
                <a:lnTo>
                  <a:pt x="2" y="3737"/>
                </a:lnTo>
                <a:lnTo>
                  <a:pt x="2" y="5002"/>
                </a:lnTo>
                <a:lnTo>
                  <a:pt x="3" y="6144"/>
                </a:lnTo>
                <a:lnTo>
                  <a:pt x="3" y="6274"/>
                </a:lnTo>
                <a:cubicBezTo>
                  <a:pt x="454" y="6274"/>
                  <a:pt x="911" y="6248"/>
                  <a:pt x="1366" y="6205"/>
                </a:cubicBezTo>
                <a:cubicBezTo>
                  <a:pt x="1557" y="6187"/>
                  <a:pt x="1747" y="6167"/>
                  <a:pt x="1936" y="6144"/>
                </a:cubicBezTo>
                <a:cubicBezTo>
                  <a:pt x="2414" y="6085"/>
                  <a:pt x="2887" y="6012"/>
                  <a:pt x="3342" y="5932"/>
                </a:cubicBezTo>
                <a:cubicBezTo>
                  <a:pt x="4344" y="5756"/>
                  <a:pt x="5389" y="5552"/>
                  <a:pt x="6425" y="5552"/>
                </a:cubicBezTo>
                <a:cubicBezTo>
                  <a:pt x="6713" y="5552"/>
                  <a:pt x="7001" y="5568"/>
                  <a:pt x="7286" y="5605"/>
                </a:cubicBezTo>
                <a:cubicBezTo>
                  <a:pt x="8016" y="5698"/>
                  <a:pt x="8646" y="5918"/>
                  <a:pt x="9273" y="6143"/>
                </a:cubicBezTo>
                <a:cubicBezTo>
                  <a:pt x="9331" y="6163"/>
                  <a:pt x="9388" y="6184"/>
                  <a:pt x="9446" y="6204"/>
                </a:cubicBezTo>
                <a:cubicBezTo>
                  <a:pt x="9690" y="6291"/>
                  <a:pt x="9934" y="6378"/>
                  <a:pt x="10185" y="6455"/>
                </a:cubicBezTo>
                <a:cubicBezTo>
                  <a:pt x="11085" y="6736"/>
                  <a:pt x="12117" y="6921"/>
                  <a:pt x="13162" y="6921"/>
                </a:cubicBezTo>
                <a:cubicBezTo>
                  <a:pt x="13234" y="6921"/>
                  <a:pt x="13306" y="6920"/>
                  <a:pt x="13377" y="6918"/>
                </a:cubicBezTo>
                <a:cubicBezTo>
                  <a:pt x="14468" y="6893"/>
                  <a:pt x="15560" y="6647"/>
                  <a:pt x="16250" y="6204"/>
                </a:cubicBezTo>
                <a:cubicBezTo>
                  <a:pt x="16269" y="6191"/>
                  <a:pt x="16286" y="6180"/>
                  <a:pt x="16304" y="6168"/>
                </a:cubicBezTo>
                <a:cubicBezTo>
                  <a:pt x="16317" y="6160"/>
                  <a:pt x="16329" y="6151"/>
                  <a:pt x="16341" y="6142"/>
                </a:cubicBezTo>
                <a:cubicBezTo>
                  <a:pt x="16809" y="5812"/>
                  <a:pt x="17054" y="5407"/>
                  <a:pt x="17282" y="5000"/>
                </a:cubicBezTo>
                <a:cubicBezTo>
                  <a:pt x="17293" y="4980"/>
                  <a:pt x="17304" y="4959"/>
                  <a:pt x="17316" y="4939"/>
                </a:cubicBezTo>
                <a:cubicBezTo>
                  <a:pt x="17541" y="4532"/>
                  <a:pt x="17760" y="4125"/>
                  <a:pt x="18175" y="3797"/>
                </a:cubicBezTo>
                <a:cubicBezTo>
                  <a:pt x="18202" y="3776"/>
                  <a:pt x="18230" y="3755"/>
                  <a:pt x="18257" y="3735"/>
                </a:cubicBezTo>
                <a:cubicBezTo>
                  <a:pt x="18421" y="3617"/>
                  <a:pt x="18613" y="3510"/>
                  <a:pt x="18844" y="3420"/>
                </a:cubicBezTo>
                <a:cubicBezTo>
                  <a:pt x="19831" y="3028"/>
                  <a:pt x="21189" y="3061"/>
                  <a:pt x="22363" y="2860"/>
                </a:cubicBezTo>
                <a:cubicBezTo>
                  <a:pt x="22398" y="2854"/>
                  <a:pt x="22433" y="2848"/>
                  <a:pt x="22468" y="2841"/>
                </a:cubicBezTo>
                <a:cubicBezTo>
                  <a:pt x="22508" y="2834"/>
                  <a:pt x="22546" y="2827"/>
                  <a:pt x="22585" y="2819"/>
                </a:cubicBezTo>
                <a:cubicBezTo>
                  <a:pt x="22879" y="2759"/>
                  <a:pt x="23162" y="2683"/>
                  <a:pt x="23427" y="2592"/>
                </a:cubicBezTo>
                <a:cubicBezTo>
                  <a:pt x="23485" y="2573"/>
                  <a:pt x="23544" y="2552"/>
                  <a:pt x="23600" y="2531"/>
                </a:cubicBezTo>
                <a:cubicBezTo>
                  <a:pt x="24363" y="2247"/>
                  <a:pt x="24968" y="1845"/>
                  <a:pt x="25312" y="1389"/>
                </a:cubicBezTo>
                <a:cubicBezTo>
                  <a:pt x="25328" y="1367"/>
                  <a:pt x="25343" y="1347"/>
                  <a:pt x="25357" y="1326"/>
                </a:cubicBezTo>
                <a:cubicBezTo>
                  <a:pt x="25437" y="1213"/>
                  <a:pt x="25499" y="1097"/>
                  <a:pt x="25543" y="978"/>
                </a:cubicBezTo>
                <a:cubicBezTo>
                  <a:pt x="25668" y="651"/>
                  <a:pt x="25664" y="324"/>
                  <a:pt x="25573"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 name="Google Shape;1056;p40"/>
          <p:cNvSpPr/>
          <p:nvPr/>
        </p:nvSpPr>
        <p:spPr>
          <a:xfrm rot="10800000">
            <a:off x="-448804" y="2685945"/>
            <a:ext cx="3522302" cy="2810028"/>
          </a:xfrm>
          <a:custGeom>
            <a:avLst/>
            <a:gdLst/>
            <a:ahLst/>
            <a:cxnLst/>
            <a:rect l="l" t="t" r="r" b="b"/>
            <a:pathLst>
              <a:path w="22179" h="17694" extrusionOk="0">
                <a:moveTo>
                  <a:pt x="6745" y="1"/>
                </a:moveTo>
                <a:cubicBezTo>
                  <a:pt x="5279" y="1"/>
                  <a:pt x="3909" y="579"/>
                  <a:pt x="2805" y="1417"/>
                </a:cubicBezTo>
                <a:cubicBezTo>
                  <a:pt x="1651" y="2293"/>
                  <a:pt x="713" y="3427"/>
                  <a:pt x="356" y="4720"/>
                </a:cubicBezTo>
                <a:cubicBezTo>
                  <a:pt x="1" y="6014"/>
                  <a:pt x="287" y="7472"/>
                  <a:pt x="1297" y="8473"/>
                </a:cubicBezTo>
                <a:cubicBezTo>
                  <a:pt x="2084" y="9254"/>
                  <a:pt x="3260" y="9736"/>
                  <a:pt x="3846" y="10640"/>
                </a:cubicBezTo>
                <a:cubicBezTo>
                  <a:pt x="4605" y="11813"/>
                  <a:pt x="4133" y="13292"/>
                  <a:pt x="4490" y="14600"/>
                </a:cubicBezTo>
                <a:cubicBezTo>
                  <a:pt x="4708" y="15396"/>
                  <a:pt x="5235" y="16113"/>
                  <a:pt x="5912" y="16684"/>
                </a:cubicBezTo>
                <a:cubicBezTo>
                  <a:pt x="6532" y="17205"/>
                  <a:pt x="7314" y="17622"/>
                  <a:pt x="8175" y="17685"/>
                </a:cubicBezTo>
                <a:cubicBezTo>
                  <a:pt x="8256" y="17691"/>
                  <a:pt x="8336" y="17694"/>
                  <a:pt x="8416" y="17694"/>
                </a:cubicBezTo>
                <a:cubicBezTo>
                  <a:pt x="10005" y="17694"/>
                  <a:pt x="11391" y="16578"/>
                  <a:pt x="12993" y="16395"/>
                </a:cubicBezTo>
                <a:cubicBezTo>
                  <a:pt x="13164" y="16375"/>
                  <a:pt x="13335" y="16367"/>
                  <a:pt x="13506" y="16367"/>
                </a:cubicBezTo>
                <a:cubicBezTo>
                  <a:pt x="14757" y="16367"/>
                  <a:pt x="16000" y="16827"/>
                  <a:pt x="17259" y="16827"/>
                </a:cubicBezTo>
                <a:cubicBezTo>
                  <a:pt x="17356" y="16827"/>
                  <a:pt x="17454" y="16824"/>
                  <a:pt x="17551" y="16818"/>
                </a:cubicBezTo>
                <a:cubicBezTo>
                  <a:pt x="19291" y="16711"/>
                  <a:pt x="20792" y="15567"/>
                  <a:pt x="21485" y="14180"/>
                </a:cubicBezTo>
                <a:cubicBezTo>
                  <a:pt x="22179" y="12793"/>
                  <a:pt x="22168" y="11210"/>
                  <a:pt x="21846" y="9725"/>
                </a:cubicBezTo>
                <a:cubicBezTo>
                  <a:pt x="21659" y="8862"/>
                  <a:pt x="21361" y="7995"/>
                  <a:pt x="20759" y="7289"/>
                </a:cubicBezTo>
                <a:cubicBezTo>
                  <a:pt x="19574" y="5897"/>
                  <a:pt x="17483" y="5388"/>
                  <a:pt x="15558" y="4931"/>
                </a:cubicBezTo>
                <a:cubicBezTo>
                  <a:pt x="13632" y="4475"/>
                  <a:pt x="11547" y="3872"/>
                  <a:pt x="10504" y="2396"/>
                </a:cubicBezTo>
                <a:cubicBezTo>
                  <a:pt x="9551" y="1047"/>
                  <a:pt x="9231" y="194"/>
                  <a:pt x="7220" y="21"/>
                </a:cubicBezTo>
                <a:cubicBezTo>
                  <a:pt x="7061" y="7"/>
                  <a:pt x="6902" y="1"/>
                  <a:pt x="6745"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 name="Google Shape;1057;p40">
            <a:hlinkClick r:id="" action="ppaction://noaction"/>
          </p:cNvPr>
          <p:cNvSpPr txBox="1">
            <a:spLocks noGrp="1"/>
          </p:cNvSpPr>
          <p:nvPr>
            <p:ph type="title" hasCustomPrompt="1"/>
          </p:nvPr>
        </p:nvSpPr>
        <p:spPr>
          <a:xfrm>
            <a:off x="1440213" y="2601625"/>
            <a:ext cx="1051500" cy="664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51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058" name="Google Shape;1058;p40"/>
          <p:cNvSpPr txBox="1">
            <a:spLocks noGrp="1"/>
          </p:cNvSpPr>
          <p:nvPr>
            <p:ph type="subTitle" idx="1"/>
          </p:nvPr>
        </p:nvSpPr>
        <p:spPr>
          <a:xfrm>
            <a:off x="782775" y="3464925"/>
            <a:ext cx="2366400" cy="3579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059" name="Google Shape;1059;p40"/>
          <p:cNvSpPr txBox="1">
            <a:spLocks noGrp="1"/>
          </p:cNvSpPr>
          <p:nvPr>
            <p:ph type="title" idx="2" hasCustomPrompt="1"/>
          </p:nvPr>
        </p:nvSpPr>
        <p:spPr>
          <a:xfrm>
            <a:off x="4048018" y="2601625"/>
            <a:ext cx="1048500" cy="664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51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060" name="Google Shape;1060;p40"/>
          <p:cNvSpPr txBox="1">
            <a:spLocks noGrp="1"/>
          </p:cNvSpPr>
          <p:nvPr>
            <p:ph type="subTitle" idx="3"/>
          </p:nvPr>
        </p:nvSpPr>
        <p:spPr>
          <a:xfrm>
            <a:off x="3388800" y="3464925"/>
            <a:ext cx="2366400" cy="3579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Font typeface="Raleway SemiBold"/>
              <a:buNone/>
              <a:defRPr>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061" name="Google Shape;1061;p40"/>
          <p:cNvSpPr txBox="1">
            <a:spLocks noGrp="1"/>
          </p:cNvSpPr>
          <p:nvPr>
            <p:ph type="title" idx="4" hasCustomPrompt="1"/>
          </p:nvPr>
        </p:nvSpPr>
        <p:spPr>
          <a:xfrm>
            <a:off x="6652288" y="2601625"/>
            <a:ext cx="1051500" cy="664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51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062" name="Google Shape;1062;p40"/>
          <p:cNvSpPr txBox="1">
            <a:spLocks noGrp="1"/>
          </p:cNvSpPr>
          <p:nvPr>
            <p:ph type="subTitle" idx="5"/>
          </p:nvPr>
        </p:nvSpPr>
        <p:spPr>
          <a:xfrm>
            <a:off x="5994850" y="3464925"/>
            <a:ext cx="2366400" cy="3579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Font typeface="Raleway SemiBold"/>
              <a:buNone/>
              <a:defRPr>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063" name="Google Shape;1063;p40"/>
          <p:cNvSpPr txBox="1">
            <a:spLocks noGrp="1"/>
          </p:cNvSpPr>
          <p:nvPr>
            <p:ph type="title" idx="6"/>
          </p:nvPr>
        </p:nvSpPr>
        <p:spPr>
          <a:xfrm>
            <a:off x="3388950" y="758952"/>
            <a:ext cx="23664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1064" name="Google Shape;1064;p40"/>
          <p:cNvSpPr txBox="1">
            <a:spLocks noGrp="1"/>
          </p:cNvSpPr>
          <p:nvPr>
            <p:ph type="title" idx="7"/>
          </p:nvPr>
        </p:nvSpPr>
        <p:spPr>
          <a:xfrm>
            <a:off x="3433950" y="1714700"/>
            <a:ext cx="2276100" cy="444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1800"/>
              <a:buNone/>
              <a:defRPr sz="1800">
                <a:solidFill>
                  <a:schemeClr val="dk1"/>
                </a:solidFill>
              </a:defRPr>
            </a:lvl1pPr>
            <a:lvl2pPr lvl="1" rtl="0">
              <a:spcBef>
                <a:spcPts val="0"/>
              </a:spcBef>
              <a:spcAft>
                <a:spcPts val="0"/>
              </a:spcAft>
              <a:buClr>
                <a:schemeClr val="dk1"/>
              </a:buClr>
              <a:buSzPts val="1800"/>
              <a:buNone/>
              <a:defRPr sz="1800">
                <a:solidFill>
                  <a:schemeClr val="dk1"/>
                </a:solidFill>
              </a:defRPr>
            </a:lvl2pPr>
            <a:lvl3pPr lvl="2" rtl="0">
              <a:spcBef>
                <a:spcPts val="0"/>
              </a:spcBef>
              <a:spcAft>
                <a:spcPts val="0"/>
              </a:spcAft>
              <a:buClr>
                <a:schemeClr val="dk1"/>
              </a:buClr>
              <a:buSzPts val="1800"/>
              <a:buNone/>
              <a:defRPr sz="1800">
                <a:solidFill>
                  <a:schemeClr val="dk1"/>
                </a:solidFill>
              </a:defRPr>
            </a:lvl3pPr>
            <a:lvl4pPr lvl="3" rtl="0">
              <a:spcBef>
                <a:spcPts val="0"/>
              </a:spcBef>
              <a:spcAft>
                <a:spcPts val="0"/>
              </a:spcAft>
              <a:buClr>
                <a:schemeClr val="dk1"/>
              </a:buClr>
              <a:buSzPts val="1800"/>
              <a:buNone/>
              <a:defRPr sz="1800">
                <a:solidFill>
                  <a:schemeClr val="dk1"/>
                </a:solidFill>
              </a:defRPr>
            </a:lvl4pPr>
            <a:lvl5pPr lvl="4" rtl="0">
              <a:spcBef>
                <a:spcPts val="0"/>
              </a:spcBef>
              <a:spcAft>
                <a:spcPts val="0"/>
              </a:spcAft>
              <a:buClr>
                <a:schemeClr val="dk1"/>
              </a:buClr>
              <a:buSzPts val="1800"/>
              <a:buNone/>
              <a:defRPr sz="1800">
                <a:solidFill>
                  <a:schemeClr val="dk1"/>
                </a:solidFill>
              </a:defRPr>
            </a:lvl5pPr>
            <a:lvl6pPr lvl="5" rtl="0">
              <a:spcBef>
                <a:spcPts val="0"/>
              </a:spcBef>
              <a:spcAft>
                <a:spcPts val="0"/>
              </a:spcAft>
              <a:buClr>
                <a:schemeClr val="dk1"/>
              </a:buClr>
              <a:buSzPts val="1800"/>
              <a:buNone/>
              <a:defRPr sz="1800">
                <a:solidFill>
                  <a:schemeClr val="dk1"/>
                </a:solidFill>
              </a:defRPr>
            </a:lvl6pPr>
            <a:lvl7pPr lvl="6" rtl="0">
              <a:spcBef>
                <a:spcPts val="0"/>
              </a:spcBef>
              <a:spcAft>
                <a:spcPts val="0"/>
              </a:spcAft>
              <a:buClr>
                <a:schemeClr val="dk1"/>
              </a:buClr>
              <a:buSzPts val="1800"/>
              <a:buNone/>
              <a:defRPr sz="1800">
                <a:solidFill>
                  <a:schemeClr val="dk1"/>
                </a:solidFill>
              </a:defRPr>
            </a:lvl7pPr>
            <a:lvl8pPr lvl="7" rtl="0">
              <a:spcBef>
                <a:spcPts val="0"/>
              </a:spcBef>
              <a:spcAft>
                <a:spcPts val="0"/>
              </a:spcAft>
              <a:buClr>
                <a:schemeClr val="dk1"/>
              </a:buClr>
              <a:buSzPts val="1800"/>
              <a:buNone/>
              <a:defRPr sz="1800">
                <a:solidFill>
                  <a:schemeClr val="dk1"/>
                </a:solidFill>
              </a:defRPr>
            </a:lvl8pPr>
            <a:lvl9pPr lvl="8" rtl="0">
              <a:spcBef>
                <a:spcPts val="0"/>
              </a:spcBef>
              <a:spcAft>
                <a:spcPts val="0"/>
              </a:spcAft>
              <a:buClr>
                <a:schemeClr val="dk1"/>
              </a:buClr>
              <a:buSzPts val="1800"/>
              <a:buNone/>
              <a:defRPr sz="1800">
                <a:solidFill>
                  <a:schemeClr val="dk1"/>
                </a:solidFill>
              </a:defRPr>
            </a:lvl9pPr>
          </a:lstStyle>
          <a:p>
            <a:endParaRPr/>
          </a:p>
        </p:txBody>
      </p:sp>
      <p:grpSp>
        <p:nvGrpSpPr>
          <p:cNvPr id="1065" name="Google Shape;1065;p40"/>
          <p:cNvGrpSpPr/>
          <p:nvPr/>
        </p:nvGrpSpPr>
        <p:grpSpPr>
          <a:xfrm rot="-9900030">
            <a:off x="271409" y="845202"/>
            <a:ext cx="215932" cy="195605"/>
            <a:chOff x="1640475" y="1197075"/>
            <a:chExt cx="55475" cy="50250"/>
          </a:xfrm>
        </p:grpSpPr>
        <p:sp>
          <p:nvSpPr>
            <p:cNvPr id="1066" name="Google Shape;1066;p40"/>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40"/>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 name="Google Shape;1068;p40"/>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69" name="Google Shape;1069;p40"/>
          <p:cNvGrpSpPr/>
          <p:nvPr/>
        </p:nvGrpSpPr>
        <p:grpSpPr>
          <a:xfrm rot="6524430">
            <a:off x="349879" y="2378626"/>
            <a:ext cx="279618" cy="253294"/>
            <a:chOff x="1640475" y="1197075"/>
            <a:chExt cx="55475" cy="50250"/>
          </a:xfrm>
        </p:grpSpPr>
        <p:sp>
          <p:nvSpPr>
            <p:cNvPr id="1070" name="Google Shape;1070;p40"/>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40"/>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 name="Google Shape;1072;p40"/>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73" name="Google Shape;1073;p40"/>
          <p:cNvSpPr/>
          <p:nvPr/>
        </p:nvSpPr>
        <p:spPr>
          <a:xfrm rot="-2121718" flipH="1">
            <a:off x="6738637" y="226323"/>
            <a:ext cx="888103" cy="20804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 name="Google Shape;1074;p40"/>
          <p:cNvSpPr/>
          <p:nvPr/>
        </p:nvSpPr>
        <p:spPr>
          <a:xfrm rot="-10799883" flipH="1">
            <a:off x="217109" y="4797573"/>
            <a:ext cx="545177" cy="12771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75" name="Google Shape;1075;p40"/>
          <p:cNvGrpSpPr/>
          <p:nvPr/>
        </p:nvGrpSpPr>
        <p:grpSpPr>
          <a:xfrm rot="6300012">
            <a:off x="8577095" y="3925450"/>
            <a:ext cx="290790" cy="263412"/>
            <a:chOff x="1640475" y="1197075"/>
            <a:chExt cx="55475" cy="50250"/>
          </a:xfrm>
        </p:grpSpPr>
        <p:sp>
          <p:nvSpPr>
            <p:cNvPr id="1076" name="Google Shape;1076;p40"/>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 name="Google Shape;1077;p40"/>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 name="Google Shape;1078;p40"/>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79" name="Google Shape;1079;p40"/>
          <p:cNvSpPr/>
          <p:nvPr/>
        </p:nvSpPr>
        <p:spPr>
          <a:xfrm rot="10800000">
            <a:off x="5828025" y="4022950"/>
            <a:ext cx="1167574" cy="854200"/>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 name="Google Shape;1080;p40"/>
          <p:cNvSpPr/>
          <p:nvPr/>
        </p:nvSpPr>
        <p:spPr>
          <a:xfrm rot="-10431843">
            <a:off x="-54140" y="-118627"/>
            <a:ext cx="520982" cy="816289"/>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Numbers and Text 3">
  <p:cSld name="TITLE_ONLY_1_1_2_2_1">
    <p:spTree>
      <p:nvGrpSpPr>
        <p:cNvPr id="1" name="Shape 1081"/>
        <p:cNvGrpSpPr/>
        <p:nvPr/>
      </p:nvGrpSpPr>
      <p:grpSpPr>
        <a:xfrm>
          <a:off x="0" y="0"/>
          <a:ext cx="0" cy="0"/>
          <a:chOff x="0" y="0"/>
          <a:chExt cx="0" cy="0"/>
        </a:xfrm>
      </p:grpSpPr>
      <p:sp>
        <p:nvSpPr>
          <p:cNvPr id="1082" name="Google Shape;1082;p41"/>
          <p:cNvSpPr txBox="1">
            <a:spLocks noGrp="1"/>
          </p:cNvSpPr>
          <p:nvPr>
            <p:ph type="title"/>
          </p:nvPr>
        </p:nvSpPr>
        <p:spPr>
          <a:xfrm>
            <a:off x="3307500" y="758950"/>
            <a:ext cx="25290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1083" name="Google Shape;1083;p41"/>
          <p:cNvSpPr txBox="1">
            <a:spLocks noGrp="1"/>
          </p:cNvSpPr>
          <p:nvPr>
            <p:ph type="subTitle" idx="1"/>
          </p:nvPr>
        </p:nvSpPr>
        <p:spPr>
          <a:xfrm>
            <a:off x="717800" y="2595663"/>
            <a:ext cx="1497600" cy="36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084" name="Google Shape;1084;p41"/>
          <p:cNvSpPr txBox="1">
            <a:spLocks noGrp="1"/>
          </p:cNvSpPr>
          <p:nvPr>
            <p:ph type="title" idx="2" hasCustomPrompt="1"/>
          </p:nvPr>
        </p:nvSpPr>
        <p:spPr>
          <a:xfrm>
            <a:off x="717800" y="2147300"/>
            <a:ext cx="1497600" cy="510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085" name="Google Shape;1085;p41"/>
          <p:cNvSpPr txBox="1">
            <a:spLocks noGrp="1"/>
          </p:cNvSpPr>
          <p:nvPr>
            <p:ph type="subTitle" idx="3"/>
          </p:nvPr>
        </p:nvSpPr>
        <p:spPr>
          <a:xfrm>
            <a:off x="2788038" y="2595663"/>
            <a:ext cx="1497600" cy="36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086" name="Google Shape;1086;p41"/>
          <p:cNvSpPr txBox="1">
            <a:spLocks noGrp="1"/>
          </p:cNvSpPr>
          <p:nvPr>
            <p:ph type="title" idx="4" hasCustomPrompt="1"/>
          </p:nvPr>
        </p:nvSpPr>
        <p:spPr>
          <a:xfrm>
            <a:off x="2788038" y="2147300"/>
            <a:ext cx="1497600" cy="510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087" name="Google Shape;1087;p41"/>
          <p:cNvSpPr txBox="1">
            <a:spLocks noGrp="1"/>
          </p:cNvSpPr>
          <p:nvPr>
            <p:ph type="subTitle" idx="5"/>
          </p:nvPr>
        </p:nvSpPr>
        <p:spPr>
          <a:xfrm>
            <a:off x="4858313" y="2595663"/>
            <a:ext cx="1497600" cy="36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088" name="Google Shape;1088;p41"/>
          <p:cNvSpPr txBox="1">
            <a:spLocks noGrp="1"/>
          </p:cNvSpPr>
          <p:nvPr>
            <p:ph type="title" idx="6" hasCustomPrompt="1"/>
          </p:nvPr>
        </p:nvSpPr>
        <p:spPr>
          <a:xfrm>
            <a:off x="4858313" y="2147300"/>
            <a:ext cx="1497600" cy="510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089" name="Google Shape;1089;p41"/>
          <p:cNvSpPr txBox="1">
            <a:spLocks noGrp="1"/>
          </p:cNvSpPr>
          <p:nvPr>
            <p:ph type="subTitle" idx="7"/>
          </p:nvPr>
        </p:nvSpPr>
        <p:spPr>
          <a:xfrm>
            <a:off x="6928500" y="2595663"/>
            <a:ext cx="1497600" cy="36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090" name="Google Shape;1090;p41"/>
          <p:cNvSpPr txBox="1">
            <a:spLocks noGrp="1"/>
          </p:cNvSpPr>
          <p:nvPr>
            <p:ph type="title" idx="8" hasCustomPrompt="1"/>
          </p:nvPr>
        </p:nvSpPr>
        <p:spPr>
          <a:xfrm>
            <a:off x="6928500" y="2147300"/>
            <a:ext cx="1497600" cy="510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091" name="Google Shape;1091;p41"/>
          <p:cNvSpPr txBox="1">
            <a:spLocks noGrp="1"/>
          </p:cNvSpPr>
          <p:nvPr>
            <p:ph type="subTitle" idx="9"/>
          </p:nvPr>
        </p:nvSpPr>
        <p:spPr>
          <a:xfrm>
            <a:off x="717800" y="4234163"/>
            <a:ext cx="1497600" cy="36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092" name="Google Shape;1092;p41"/>
          <p:cNvSpPr txBox="1">
            <a:spLocks noGrp="1"/>
          </p:cNvSpPr>
          <p:nvPr>
            <p:ph type="title" idx="13" hasCustomPrompt="1"/>
          </p:nvPr>
        </p:nvSpPr>
        <p:spPr>
          <a:xfrm>
            <a:off x="717800" y="3785800"/>
            <a:ext cx="1497600" cy="510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093" name="Google Shape;1093;p41"/>
          <p:cNvSpPr txBox="1">
            <a:spLocks noGrp="1"/>
          </p:cNvSpPr>
          <p:nvPr>
            <p:ph type="subTitle" idx="14"/>
          </p:nvPr>
        </p:nvSpPr>
        <p:spPr>
          <a:xfrm>
            <a:off x="2788038" y="4234163"/>
            <a:ext cx="1497600" cy="36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094" name="Google Shape;1094;p41"/>
          <p:cNvSpPr txBox="1">
            <a:spLocks noGrp="1"/>
          </p:cNvSpPr>
          <p:nvPr>
            <p:ph type="title" idx="15" hasCustomPrompt="1"/>
          </p:nvPr>
        </p:nvSpPr>
        <p:spPr>
          <a:xfrm>
            <a:off x="2788038" y="3785800"/>
            <a:ext cx="1497600" cy="510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095" name="Google Shape;1095;p41"/>
          <p:cNvSpPr txBox="1">
            <a:spLocks noGrp="1"/>
          </p:cNvSpPr>
          <p:nvPr>
            <p:ph type="subTitle" idx="16"/>
          </p:nvPr>
        </p:nvSpPr>
        <p:spPr>
          <a:xfrm>
            <a:off x="4858313" y="4234163"/>
            <a:ext cx="1497600" cy="36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096" name="Google Shape;1096;p41"/>
          <p:cNvSpPr txBox="1">
            <a:spLocks noGrp="1"/>
          </p:cNvSpPr>
          <p:nvPr>
            <p:ph type="title" idx="17" hasCustomPrompt="1"/>
          </p:nvPr>
        </p:nvSpPr>
        <p:spPr>
          <a:xfrm>
            <a:off x="4858313" y="3785800"/>
            <a:ext cx="1497600" cy="510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097" name="Google Shape;1097;p41"/>
          <p:cNvSpPr txBox="1">
            <a:spLocks noGrp="1"/>
          </p:cNvSpPr>
          <p:nvPr>
            <p:ph type="subTitle" idx="18"/>
          </p:nvPr>
        </p:nvSpPr>
        <p:spPr>
          <a:xfrm>
            <a:off x="6928500" y="4234163"/>
            <a:ext cx="1497600" cy="36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098" name="Google Shape;1098;p41"/>
          <p:cNvSpPr txBox="1">
            <a:spLocks noGrp="1"/>
          </p:cNvSpPr>
          <p:nvPr>
            <p:ph type="title" idx="19" hasCustomPrompt="1"/>
          </p:nvPr>
        </p:nvSpPr>
        <p:spPr>
          <a:xfrm>
            <a:off x="6928500" y="3785800"/>
            <a:ext cx="1497600" cy="510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099" name="Google Shape;1099;p41"/>
          <p:cNvSpPr/>
          <p:nvPr/>
        </p:nvSpPr>
        <p:spPr>
          <a:xfrm>
            <a:off x="6141275" y="-222451"/>
            <a:ext cx="3682758" cy="1241858"/>
          </a:xfrm>
          <a:custGeom>
            <a:avLst/>
            <a:gdLst/>
            <a:ahLst/>
            <a:cxnLst/>
            <a:rect l="l" t="t" r="r" b="b"/>
            <a:pathLst>
              <a:path w="28851" h="9729" extrusionOk="0">
                <a:moveTo>
                  <a:pt x="943" y="0"/>
                </a:moveTo>
                <a:cubicBezTo>
                  <a:pt x="631" y="0"/>
                  <a:pt x="337" y="87"/>
                  <a:pt x="179" y="380"/>
                </a:cubicBezTo>
                <a:cubicBezTo>
                  <a:pt x="1" y="711"/>
                  <a:pt x="78" y="1189"/>
                  <a:pt x="451" y="1303"/>
                </a:cubicBezTo>
                <a:cubicBezTo>
                  <a:pt x="355" y="2313"/>
                  <a:pt x="452" y="3522"/>
                  <a:pt x="1499" y="3989"/>
                </a:cubicBezTo>
                <a:cubicBezTo>
                  <a:pt x="1785" y="4117"/>
                  <a:pt x="2088" y="4165"/>
                  <a:pt x="2396" y="4165"/>
                </a:cubicBezTo>
                <a:cubicBezTo>
                  <a:pt x="3000" y="4165"/>
                  <a:pt x="3625" y="3981"/>
                  <a:pt x="4188" y="3848"/>
                </a:cubicBezTo>
                <a:cubicBezTo>
                  <a:pt x="4624" y="3745"/>
                  <a:pt x="5112" y="3633"/>
                  <a:pt x="5582" y="3633"/>
                </a:cubicBezTo>
                <a:cubicBezTo>
                  <a:pt x="6044" y="3633"/>
                  <a:pt x="6489" y="3741"/>
                  <a:pt x="6852" y="4069"/>
                </a:cubicBezTo>
                <a:cubicBezTo>
                  <a:pt x="7560" y="4711"/>
                  <a:pt x="7722" y="5737"/>
                  <a:pt x="8257" y="6500"/>
                </a:cubicBezTo>
                <a:cubicBezTo>
                  <a:pt x="8521" y="6876"/>
                  <a:pt x="8874" y="7178"/>
                  <a:pt x="9322" y="7300"/>
                </a:cubicBezTo>
                <a:cubicBezTo>
                  <a:pt x="9482" y="7344"/>
                  <a:pt x="9645" y="7363"/>
                  <a:pt x="9808" y="7363"/>
                </a:cubicBezTo>
                <a:cubicBezTo>
                  <a:pt x="10078" y="7363"/>
                  <a:pt x="10348" y="7310"/>
                  <a:pt x="10606" y="7231"/>
                </a:cubicBezTo>
                <a:cubicBezTo>
                  <a:pt x="11498" y="6959"/>
                  <a:pt x="12280" y="6380"/>
                  <a:pt x="13194" y="6184"/>
                </a:cubicBezTo>
                <a:cubicBezTo>
                  <a:pt x="13322" y="6156"/>
                  <a:pt x="13450" y="6141"/>
                  <a:pt x="13577" y="6141"/>
                </a:cubicBezTo>
                <a:cubicBezTo>
                  <a:pt x="13849" y="6141"/>
                  <a:pt x="14113" y="6211"/>
                  <a:pt x="14347" y="6376"/>
                </a:cubicBezTo>
                <a:cubicBezTo>
                  <a:pt x="14724" y="6643"/>
                  <a:pt x="14907" y="7097"/>
                  <a:pt x="15047" y="7521"/>
                </a:cubicBezTo>
                <a:cubicBezTo>
                  <a:pt x="15341" y="8400"/>
                  <a:pt x="15592" y="9554"/>
                  <a:pt x="16688" y="9709"/>
                </a:cubicBezTo>
                <a:cubicBezTo>
                  <a:pt x="16781" y="9722"/>
                  <a:pt x="16872" y="9728"/>
                  <a:pt x="16961" y="9728"/>
                </a:cubicBezTo>
                <a:cubicBezTo>
                  <a:pt x="18160" y="9728"/>
                  <a:pt x="18967" y="8588"/>
                  <a:pt x="19887" y="7966"/>
                </a:cubicBezTo>
                <a:cubicBezTo>
                  <a:pt x="20301" y="7685"/>
                  <a:pt x="20755" y="7537"/>
                  <a:pt x="21232" y="7537"/>
                </a:cubicBezTo>
                <a:cubicBezTo>
                  <a:pt x="21401" y="7537"/>
                  <a:pt x="21572" y="7556"/>
                  <a:pt x="21746" y="7593"/>
                </a:cubicBezTo>
                <a:cubicBezTo>
                  <a:pt x="22408" y="7736"/>
                  <a:pt x="23015" y="8087"/>
                  <a:pt x="23550" y="8494"/>
                </a:cubicBezTo>
                <a:cubicBezTo>
                  <a:pt x="24053" y="8876"/>
                  <a:pt x="24539" y="9361"/>
                  <a:pt x="25189" y="9466"/>
                </a:cubicBezTo>
                <a:cubicBezTo>
                  <a:pt x="25284" y="9481"/>
                  <a:pt x="25378" y="9489"/>
                  <a:pt x="25473" y="9489"/>
                </a:cubicBezTo>
                <a:cubicBezTo>
                  <a:pt x="26024" y="9489"/>
                  <a:pt x="26554" y="9240"/>
                  <a:pt x="26991" y="8910"/>
                </a:cubicBezTo>
                <a:cubicBezTo>
                  <a:pt x="27838" y="8271"/>
                  <a:pt x="28376" y="7319"/>
                  <a:pt x="28611" y="6292"/>
                </a:cubicBezTo>
                <a:cubicBezTo>
                  <a:pt x="28851" y="5239"/>
                  <a:pt x="28800" y="4124"/>
                  <a:pt x="28525" y="3084"/>
                </a:cubicBezTo>
                <a:cubicBezTo>
                  <a:pt x="28226" y="1958"/>
                  <a:pt x="27654" y="694"/>
                  <a:pt x="26488" y="261"/>
                </a:cubicBezTo>
                <a:cubicBezTo>
                  <a:pt x="26074" y="106"/>
                  <a:pt x="25631" y="64"/>
                  <a:pt x="25188" y="64"/>
                </a:cubicBezTo>
                <a:cubicBezTo>
                  <a:pt x="24971" y="64"/>
                  <a:pt x="24753" y="74"/>
                  <a:pt x="24540" y="86"/>
                </a:cubicBezTo>
                <a:cubicBezTo>
                  <a:pt x="23776" y="131"/>
                  <a:pt x="23013" y="188"/>
                  <a:pt x="22250" y="248"/>
                </a:cubicBezTo>
                <a:cubicBezTo>
                  <a:pt x="20720" y="367"/>
                  <a:pt x="19190" y="503"/>
                  <a:pt x="17661" y="628"/>
                </a:cubicBezTo>
                <a:cubicBezTo>
                  <a:pt x="15187" y="828"/>
                  <a:pt x="12704" y="996"/>
                  <a:pt x="10221" y="996"/>
                </a:cubicBezTo>
                <a:cubicBezTo>
                  <a:pt x="9649" y="996"/>
                  <a:pt x="9077" y="987"/>
                  <a:pt x="8505" y="967"/>
                </a:cubicBezTo>
                <a:cubicBezTo>
                  <a:pt x="6985" y="916"/>
                  <a:pt x="5467" y="790"/>
                  <a:pt x="3966" y="555"/>
                </a:cubicBezTo>
                <a:cubicBezTo>
                  <a:pt x="3209" y="436"/>
                  <a:pt x="2459" y="290"/>
                  <a:pt x="1714" y="116"/>
                </a:cubicBezTo>
                <a:cubicBezTo>
                  <a:pt x="1493" y="64"/>
                  <a:pt x="1211" y="0"/>
                  <a:pt x="943"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0" name="Google Shape;1100;p41"/>
          <p:cNvSpPr/>
          <p:nvPr/>
        </p:nvSpPr>
        <p:spPr>
          <a:xfrm>
            <a:off x="5872932" y="4034331"/>
            <a:ext cx="3607613" cy="1169626"/>
          </a:xfrm>
          <a:custGeom>
            <a:avLst/>
            <a:gdLst/>
            <a:ahLst/>
            <a:cxnLst/>
            <a:rect l="l" t="t" r="r" b="b"/>
            <a:pathLst>
              <a:path w="21862" h="7088" extrusionOk="0">
                <a:moveTo>
                  <a:pt x="20392" y="0"/>
                </a:moveTo>
                <a:cubicBezTo>
                  <a:pt x="19697" y="0"/>
                  <a:pt x="19010" y="139"/>
                  <a:pt x="18446" y="437"/>
                </a:cubicBezTo>
                <a:cubicBezTo>
                  <a:pt x="17368" y="1003"/>
                  <a:pt x="16913" y="1997"/>
                  <a:pt x="16387" y="2893"/>
                </a:cubicBezTo>
                <a:cubicBezTo>
                  <a:pt x="15861" y="3789"/>
                  <a:pt x="15050" y="4733"/>
                  <a:pt x="13753" y="4924"/>
                </a:cubicBezTo>
                <a:cubicBezTo>
                  <a:pt x="13587" y="4948"/>
                  <a:pt x="13420" y="4959"/>
                  <a:pt x="13253" y="4959"/>
                </a:cubicBezTo>
                <a:cubicBezTo>
                  <a:pt x="12545" y="4959"/>
                  <a:pt x="11838" y="4765"/>
                  <a:pt x="11156" y="4596"/>
                </a:cubicBezTo>
                <a:cubicBezTo>
                  <a:pt x="10391" y="4408"/>
                  <a:pt x="9551" y="4258"/>
                  <a:pt x="8748" y="4258"/>
                </a:cubicBezTo>
                <a:cubicBezTo>
                  <a:pt x="8042" y="4258"/>
                  <a:pt x="7365" y="4373"/>
                  <a:pt x="6793" y="4680"/>
                </a:cubicBezTo>
                <a:cubicBezTo>
                  <a:pt x="5978" y="5117"/>
                  <a:pt x="5461" y="5904"/>
                  <a:pt x="4593" y="6207"/>
                </a:cubicBezTo>
                <a:cubicBezTo>
                  <a:pt x="4569" y="6215"/>
                  <a:pt x="4545" y="6224"/>
                  <a:pt x="4519" y="6231"/>
                </a:cubicBezTo>
                <a:cubicBezTo>
                  <a:pt x="4407" y="6267"/>
                  <a:pt x="4286" y="6293"/>
                  <a:pt x="4160" y="6310"/>
                </a:cubicBezTo>
                <a:cubicBezTo>
                  <a:pt x="4052" y="6325"/>
                  <a:pt x="3944" y="6331"/>
                  <a:pt x="3836" y="6331"/>
                </a:cubicBezTo>
                <a:cubicBezTo>
                  <a:pt x="3306" y="6331"/>
                  <a:pt x="2774" y="6185"/>
                  <a:pt x="2236" y="6169"/>
                </a:cubicBezTo>
                <a:cubicBezTo>
                  <a:pt x="2205" y="6168"/>
                  <a:pt x="2173" y="6167"/>
                  <a:pt x="2142" y="6167"/>
                </a:cubicBezTo>
                <a:cubicBezTo>
                  <a:pt x="1432" y="6167"/>
                  <a:pt x="726" y="6406"/>
                  <a:pt x="265" y="6805"/>
                </a:cubicBezTo>
                <a:cubicBezTo>
                  <a:pt x="165" y="6893"/>
                  <a:pt x="77" y="6988"/>
                  <a:pt x="1" y="7088"/>
                </a:cubicBezTo>
                <a:lnTo>
                  <a:pt x="21862" y="7088"/>
                </a:lnTo>
                <a:lnTo>
                  <a:pt x="21862" y="210"/>
                </a:lnTo>
                <a:cubicBezTo>
                  <a:pt x="21397" y="73"/>
                  <a:pt x="20892" y="0"/>
                  <a:pt x="20392" y="0"/>
                </a:cubicBezTo>
                <a:close/>
              </a:path>
            </a:pathLst>
          </a:custGeom>
          <a:solidFill>
            <a:schemeClr val="accent1">
              <a:alpha val="4955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 name="Google Shape;1101;p41"/>
          <p:cNvSpPr/>
          <p:nvPr/>
        </p:nvSpPr>
        <p:spPr>
          <a:xfrm rot="10800000" flipH="1">
            <a:off x="-137173" y="4318675"/>
            <a:ext cx="2170805" cy="1065337"/>
          </a:xfrm>
          <a:custGeom>
            <a:avLst/>
            <a:gdLst/>
            <a:ahLst/>
            <a:cxnLst/>
            <a:rect l="l" t="t" r="r" b="b"/>
            <a:pathLst>
              <a:path w="13155" h="6456" extrusionOk="0">
                <a:moveTo>
                  <a:pt x="1821" y="0"/>
                </a:moveTo>
                <a:lnTo>
                  <a:pt x="1821" y="3"/>
                </a:lnTo>
                <a:lnTo>
                  <a:pt x="0" y="4"/>
                </a:lnTo>
                <a:lnTo>
                  <a:pt x="0" y="222"/>
                </a:lnTo>
                <a:lnTo>
                  <a:pt x="0" y="1236"/>
                </a:lnTo>
                <a:lnTo>
                  <a:pt x="0" y="2358"/>
                </a:lnTo>
                <a:lnTo>
                  <a:pt x="1" y="3370"/>
                </a:lnTo>
                <a:lnTo>
                  <a:pt x="1" y="4493"/>
                </a:lnTo>
                <a:lnTo>
                  <a:pt x="1" y="5504"/>
                </a:lnTo>
                <a:lnTo>
                  <a:pt x="1" y="6178"/>
                </a:lnTo>
                <a:cubicBezTo>
                  <a:pt x="369" y="6349"/>
                  <a:pt x="770" y="6456"/>
                  <a:pt x="1177" y="6456"/>
                </a:cubicBezTo>
                <a:cubicBezTo>
                  <a:pt x="1363" y="6456"/>
                  <a:pt x="1550" y="6434"/>
                  <a:pt x="1736" y="6385"/>
                </a:cubicBezTo>
                <a:cubicBezTo>
                  <a:pt x="1764" y="6378"/>
                  <a:pt x="1794" y="6370"/>
                  <a:pt x="1822" y="6361"/>
                </a:cubicBezTo>
                <a:cubicBezTo>
                  <a:pt x="1843" y="6355"/>
                  <a:pt x="1862" y="6348"/>
                  <a:pt x="1882" y="6342"/>
                </a:cubicBezTo>
                <a:cubicBezTo>
                  <a:pt x="2342" y="6188"/>
                  <a:pt x="2719" y="5901"/>
                  <a:pt x="3050" y="5558"/>
                </a:cubicBezTo>
                <a:cubicBezTo>
                  <a:pt x="3068" y="5540"/>
                  <a:pt x="3085" y="5522"/>
                  <a:pt x="3102" y="5503"/>
                </a:cubicBezTo>
                <a:cubicBezTo>
                  <a:pt x="3398" y="5189"/>
                  <a:pt x="3657" y="4831"/>
                  <a:pt x="3908" y="4490"/>
                </a:cubicBezTo>
                <a:cubicBezTo>
                  <a:pt x="3908" y="4490"/>
                  <a:pt x="3909" y="4490"/>
                  <a:pt x="3909" y="4489"/>
                </a:cubicBezTo>
                <a:cubicBezTo>
                  <a:pt x="3923" y="4471"/>
                  <a:pt x="3936" y="4455"/>
                  <a:pt x="3949" y="4436"/>
                </a:cubicBezTo>
                <a:cubicBezTo>
                  <a:pt x="4217" y="4078"/>
                  <a:pt x="4522" y="3714"/>
                  <a:pt x="4875" y="3424"/>
                </a:cubicBezTo>
                <a:cubicBezTo>
                  <a:pt x="4897" y="3405"/>
                  <a:pt x="4919" y="3387"/>
                  <a:pt x="4942" y="3369"/>
                </a:cubicBezTo>
                <a:cubicBezTo>
                  <a:pt x="5319" y="3071"/>
                  <a:pt x="5750" y="2859"/>
                  <a:pt x="6248" y="2826"/>
                </a:cubicBezTo>
                <a:cubicBezTo>
                  <a:pt x="6296" y="2822"/>
                  <a:pt x="6344" y="2821"/>
                  <a:pt x="6391" y="2821"/>
                </a:cubicBezTo>
                <a:cubicBezTo>
                  <a:pt x="7025" y="2821"/>
                  <a:pt x="7616" y="3105"/>
                  <a:pt x="8200" y="3368"/>
                </a:cubicBezTo>
                <a:cubicBezTo>
                  <a:pt x="8240" y="3387"/>
                  <a:pt x="8281" y="3405"/>
                  <a:pt x="8323" y="3423"/>
                </a:cubicBezTo>
                <a:cubicBezTo>
                  <a:pt x="8382" y="3449"/>
                  <a:pt x="8442" y="3475"/>
                  <a:pt x="8501" y="3501"/>
                </a:cubicBezTo>
                <a:cubicBezTo>
                  <a:pt x="9052" y="3734"/>
                  <a:pt x="9659" y="3908"/>
                  <a:pt x="10259" y="3908"/>
                </a:cubicBezTo>
                <a:cubicBezTo>
                  <a:pt x="10487" y="3908"/>
                  <a:pt x="10715" y="3882"/>
                  <a:pt x="10937" y="3826"/>
                </a:cubicBezTo>
                <a:cubicBezTo>
                  <a:pt x="11253" y="3746"/>
                  <a:pt x="11547" y="3604"/>
                  <a:pt x="11810" y="3423"/>
                </a:cubicBezTo>
                <a:cubicBezTo>
                  <a:pt x="11835" y="3405"/>
                  <a:pt x="11861" y="3387"/>
                  <a:pt x="11886" y="3368"/>
                </a:cubicBezTo>
                <a:cubicBezTo>
                  <a:pt x="11986" y="3295"/>
                  <a:pt x="12081" y="3217"/>
                  <a:pt x="12169" y="3134"/>
                </a:cubicBezTo>
                <a:cubicBezTo>
                  <a:pt x="12416" y="2906"/>
                  <a:pt x="12624" y="2641"/>
                  <a:pt x="12783" y="2355"/>
                </a:cubicBezTo>
                <a:cubicBezTo>
                  <a:pt x="12794" y="2337"/>
                  <a:pt x="12805" y="2319"/>
                  <a:pt x="12814" y="2300"/>
                </a:cubicBezTo>
                <a:cubicBezTo>
                  <a:pt x="12983" y="1983"/>
                  <a:pt x="13095" y="1639"/>
                  <a:pt x="13135" y="1287"/>
                </a:cubicBezTo>
                <a:cubicBezTo>
                  <a:pt x="13137" y="1269"/>
                  <a:pt x="13139" y="1251"/>
                  <a:pt x="13141" y="1232"/>
                </a:cubicBezTo>
                <a:cubicBezTo>
                  <a:pt x="13152" y="1109"/>
                  <a:pt x="13155" y="984"/>
                  <a:pt x="13149" y="860"/>
                </a:cubicBezTo>
                <a:cubicBezTo>
                  <a:pt x="13137" y="644"/>
                  <a:pt x="13096" y="428"/>
                  <a:pt x="13028" y="222"/>
                </a:cubicBezTo>
                <a:cubicBezTo>
                  <a:pt x="13023" y="204"/>
                  <a:pt x="13017" y="185"/>
                  <a:pt x="13010" y="167"/>
                </a:cubicBezTo>
                <a:cubicBezTo>
                  <a:pt x="12991" y="111"/>
                  <a:pt x="12969" y="56"/>
                  <a:pt x="12946" y="1"/>
                </a:cubicBezTo>
                <a:lnTo>
                  <a:pt x="1880" y="3"/>
                </a:lnTo>
                <a:lnTo>
                  <a:pt x="1880" y="0"/>
                </a:ln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2" name="Google Shape;1102;p41"/>
          <p:cNvSpPr/>
          <p:nvPr/>
        </p:nvSpPr>
        <p:spPr>
          <a:xfrm rot="10800000" flipH="1">
            <a:off x="-404374" y="-184459"/>
            <a:ext cx="1740934" cy="2483972"/>
          </a:xfrm>
          <a:custGeom>
            <a:avLst/>
            <a:gdLst/>
            <a:ahLst/>
            <a:cxnLst/>
            <a:rect l="l" t="t" r="r" b="b"/>
            <a:pathLst>
              <a:path w="14638" h="20886" extrusionOk="0">
                <a:moveTo>
                  <a:pt x="3191" y="1"/>
                </a:moveTo>
                <a:cubicBezTo>
                  <a:pt x="2885" y="1"/>
                  <a:pt x="2576" y="81"/>
                  <a:pt x="2295" y="191"/>
                </a:cubicBezTo>
                <a:cubicBezTo>
                  <a:pt x="1899" y="349"/>
                  <a:pt x="1532" y="564"/>
                  <a:pt x="1185" y="809"/>
                </a:cubicBezTo>
                <a:cubicBezTo>
                  <a:pt x="1218" y="721"/>
                  <a:pt x="1252" y="633"/>
                  <a:pt x="1287" y="547"/>
                </a:cubicBezTo>
                <a:cubicBezTo>
                  <a:pt x="1332" y="438"/>
                  <a:pt x="1242" y="367"/>
                  <a:pt x="1149" y="367"/>
                </a:cubicBezTo>
                <a:cubicBezTo>
                  <a:pt x="1089" y="367"/>
                  <a:pt x="1027" y="397"/>
                  <a:pt x="998" y="467"/>
                </a:cubicBezTo>
                <a:cubicBezTo>
                  <a:pt x="147" y="2564"/>
                  <a:pt x="0" y="4857"/>
                  <a:pt x="71" y="7096"/>
                </a:cubicBezTo>
                <a:cubicBezTo>
                  <a:pt x="107" y="8264"/>
                  <a:pt x="200" y="9428"/>
                  <a:pt x="285" y="10592"/>
                </a:cubicBezTo>
                <a:cubicBezTo>
                  <a:pt x="378" y="11838"/>
                  <a:pt x="471" y="13083"/>
                  <a:pt x="565" y="14328"/>
                </a:cubicBezTo>
                <a:cubicBezTo>
                  <a:pt x="660" y="15573"/>
                  <a:pt x="755" y="16818"/>
                  <a:pt x="852" y="18063"/>
                </a:cubicBezTo>
                <a:cubicBezTo>
                  <a:pt x="895" y="18617"/>
                  <a:pt x="909" y="19183"/>
                  <a:pt x="997" y="19731"/>
                </a:cubicBezTo>
                <a:cubicBezTo>
                  <a:pt x="1063" y="20137"/>
                  <a:pt x="1227" y="20580"/>
                  <a:pt x="1623" y="20768"/>
                </a:cubicBezTo>
                <a:cubicBezTo>
                  <a:pt x="1853" y="20878"/>
                  <a:pt x="2108" y="20885"/>
                  <a:pt x="2359" y="20885"/>
                </a:cubicBezTo>
                <a:cubicBezTo>
                  <a:pt x="2678" y="20885"/>
                  <a:pt x="2997" y="20884"/>
                  <a:pt x="3315" y="20883"/>
                </a:cubicBezTo>
                <a:cubicBezTo>
                  <a:pt x="3934" y="20882"/>
                  <a:pt x="4551" y="20881"/>
                  <a:pt x="5168" y="20880"/>
                </a:cubicBezTo>
                <a:cubicBezTo>
                  <a:pt x="6413" y="20878"/>
                  <a:pt x="7658" y="20875"/>
                  <a:pt x="8904" y="20873"/>
                </a:cubicBezTo>
                <a:cubicBezTo>
                  <a:pt x="8946" y="20873"/>
                  <a:pt x="8987" y="20873"/>
                  <a:pt x="9029" y="20873"/>
                </a:cubicBezTo>
                <a:cubicBezTo>
                  <a:pt x="9733" y="20873"/>
                  <a:pt x="10440" y="20882"/>
                  <a:pt x="11147" y="20882"/>
                </a:cubicBezTo>
                <a:cubicBezTo>
                  <a:pt x="11621" y="20882"/>
                  <a:pt x="12096" y="20878"/>
                  <a:pt x="12569" y="20863"/>
                </a:cubicBezTo>
                <a:cubicBezTo>
                  <a:pt x="13054" y="20848"/>
                  <a:pt x="13560" y="20768"/>
                  <a:pt x="13928" y="20425"/>
                </a:cubicBezTo>
                <a:cubicBezTo>
                  <a:pt x="14266" y="20112"/>
                  <a:pt x="14409" y="19650"/>
                  <a:pt x="14479" y="19208"/>
                </a:cubicBezTo>
                <a:cubicBezTo>
                  <a:pt x="14615" y="18346"/>
                  <a:pt x="14637" y="17435"/>
                  <a:pt x="14556" y="16567"/>
                </a:cubicBezTo>
                <a:cubicBezTo>
                  <a:pt x="14480" y="15744"/>
                  <a:pt x="14290" y="14898"/>
                  <a:pt x="13827" y="14200"/>
                </a:cubicBezTo>
                <a:cubicBezTo>
                  <a:pt x="13606" y="13867"/>
                  <a:pt x="13329" y="13578"/>
                  <a:pt x="13000" y="13350"/>
                </a:cubicBezTo>
                <a:cubicBezTo>
                  <a:pt x="12618" y="13086"/>
                  <a:pt x="12175" y="12928"/>
                  <a:pt x="11727" y="12811"/>
                </a:cubicBezTo>
                <a:cubicBezTo>
                  <a:pt x="10841" y="12580"/>
                  <a:pt x="9808" y="12500"/>
                  <a:pt x="9119" y="11827"/>
                </a:cubicBezTo>
                <a:cubicBezTo>
                  <a:pt x="8381" y="11106"/>
                  <a:pt x="8246" y="10000"/>
                  <a:pt x="8306" y="9020"/>
                </a:cubicBezTo>
                <a:cubicBezTo>
                  <a:pt x="8344" y="8404"/>
                  <a:pt x="8449" y="7795"/>
                  <a:pt x="8518" y="7181"/>
                </a:cubicBezTo>
                <a:cubicBezTo>
                  <a:pt x="8574" y="6676"/>
                  <a:pt x="8621" y="6136"/>
                  <a:pt x="8417" y="5654"/>
                </a:cubicBezTo>
                <a:cubicBezTo>
                  <a:pt x="7771" y="4140"/>
                  <a:pt x="5341" y="4868"/>
                  <a:pt x="4856" y="3246"/>
                </a:cubicBezTo>
                <a:cubicBezTo>
                  <a:pt x="4619" y="2457"/>
                  <a:pt x="4843" y="1582"/>
                  <a:pt x="4492" y="818"/>
                </a:cubicBezTo>
                <a:cubicBezTo>
                  <a:pt x="4321" y="450"/>
                  <a:pt x="3993" y="161"/>
                  <a:pt x="3598" y="53"/>
                </a:cubicBezTo>
                <a:cubicBezTo>
                  <a:pt x="3465" y="17"/>
                  <a:pt x="3328" y="1"/>
                  <a:pt x="3191"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3" name="Google Shape;1103;p41"/>
          <p:cNvSpPr/>
          <p:nvPr/>
        </p:nvSpPr>
        <p:spPr>
          <a:xfrm rot="-8615811">
            <a:off x="2402227" y="5008217"/>
            <a:ext cx="848090" cy="171654"/>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 name="Google Shape;1104;p41"/>
          <p:cNvSpPr/>
          <p:nvPr/>
        </p:nvSpPr>
        <p:spPr>
          <a:xfrm rot="9000285" flipH="1">
            <a:off x="6133120" y="-41502"/>
            <a:ext cx="970034" cy="227236"/>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05" name="Google Shape;1105;p41"/>
          <p:cNvGrpSpPr/>
          <p:nvPr/>
        </p:nvGrpSpPr>
        <p:grpSpPr>
          <a:xfrm rot="-10799841" flipH="1">
            <a:off x="6555977" y="4874782"/>
            <a:ext cx="239902" cy="217311"/>
            <a:chOff x="1640475" y="1197075"/>
            <a:chExt cx="55475" cy="50250"/>
          </a:xfrm>
        </p:grpSpPr>
        <p:sp>
          <p:nvSpPr>
            <p:cNvPr id="1106" name="Google Shape;1106;p41"/>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7" name="Google Shape;1107;p41"/>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 name="Google Shape;1108;p41"/>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09" name="Google Shape;1109;p41"/>
          <p:cNvGrpSpPr/>
          <p:nvPr/>
        </p:nvGrpSpPr>
        <p:grpSpPr>
          <a:xfrm rot="5400235" flipH="1">
            <a:off x="7317947" y="867800"/>
            <a:ext cx="243108" cy="220216"/>
            <a:chOff x="1640475" y="1197075"/>
            <a:chExt cx="55475" cy="50250"/>
          </a:xfrm>
        </p:grpSpPr>
        <p:sp>
          <p:nvSpPr>
            <p:cNvPr id="1110" name="Google Shape;1110;p41"/>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 name="Google Shape;1111;p41"/>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 name="Google Shape;1112;p41"/>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13" name="Google Shape;1113;p41"/>
          <p:cNvSpPr/>
          <p:nvPr/>
        </p:nvSpPr>
        <p:spPr>
          <a:xfrm rot="9900139" flipH="1">
            <a:off x="1901500" y="34245"/>
            <a:ext cx="492733" cy="728482"/>
          </a:xfrm>
          <a:custGeom>
            <a:avLst/>
            <a:gdLst/>
            <a:ahLst/>
            <a:cxnLst/>
            <a:rect l="l" t="t" r="r" b="b"/>
            <a:pathLst>
              <a:path w="10628" h="15713" extrusionOk="0">
                <a:moveTo>
                  <a:pt x="9154" y="0"/>
                </a:moveTo>
                <a:cubicBezTo>
                  <a:pt x="9141" y="0"/>
                  <a:pt x="9128" y="5"/>
                  <a:pt x="9118" y="14"/>
                </a:cubicBezTo>
                <a:cubicBezTo>
                  <a:pt x="9094" y="34"/>
                  <a:pt x="9092" y="69"/>
                  <a:pt x="9112" y="93"/>
                </a:cubicBezTo>
                <a:cubicBezTo>
                  <a:pt x="9278" y="281"/>
                  <a:pt x="9433" y="486"/>
                  <a:pt x="9574" y="703"/>
                </a:cubicBezTo>
                <a:cubicBezTo>
                  <a:pt x="9585" y="719"/>
                  <a:pt x="9602" y="727"/>
                  <a:pt x="9620" y="727"/>
                </a:cubicBezTo>
                <a:cubicBezTo>
                  <a:pt x="9631" y="727"/>
                  <a:pt x="9641" y="725"/>
                  <a:pt x="9651" y="719"/>
                </a:cubicBezTo>
                <a:cubicBezTo>
                  <a:pt x="9677" y="703"/>
                  <a:pt x="9684" y="668"/>
                  <a:pt x="9667" y="642"/>
                </a:cubicBezTo>
                <a:cubicBezTo>
                  <a:pt x="9524" y="421"/>
                  <a:pt x="9366" y="212"/>
                  <a:pt x="9196" y="19"/>
                </a:cubicBezTo>
                <a:cubicBezTo>
                  <a:pt x="9185" y="6"/>
                  <a:pt x="9169" y="0"/>
                  <a:pt x="9154" y="0"/>
                </a:cubicBezTo>
                <a:close/>
                <a:moveTo>
                  <a:pt x="9994" y="1294"/>
                </a:moveTo>
                <a:cubicBezTo>
                  <a:pt x="9986" y="1294"/>
                  <a:pt x="9978" y="1296"/>
                  <a:pt x="9970" y="1299"/>
                </a:cubicBezTo>
                <a:cubicBezTo>
                  <a:pt x="9943" y="1312"/>
                  <a:pt x="9931" y="1345"/>
                  <a:pt x="9944" y="1373"/>
                </a:cubicBezTo>
                <a:cubicBezTo>
                  <a:pt x="10050" y="1602"/>
                  <a:pt x="10143" y="1843"/>
                  <a:pt x="10220" y="2087"/>
                </a:cubicBezTo>
                <a:cubicBezTo>
                  <a:pt x="10228" y="2111"/>
                  <a:pt x="10250" y="2126"/>
                  <a:pt x="10274" y="2126"/>
                </a:cubicBezTo>
                <a:cubicBezTo>
                  <a:pt x="10279" y="2126"/>
                  <a:pt x="10284" y="2125"/>
                  <a:pt x="10291" y="2124"/>
                </a:cubicBezTo>
                <a:cubicBezTo>
                  <a:pt x="10320" y="2114"/>
                  <a:pt x="10336" y="2083"/>
                  <a:pt x="10327" y="2054"/>
                </a:cubicBezTo>
                <a:cubicBezTo>
                  <a:pt x="10248" y="1805"/>
                  <a:pt x="10154" y="1561"/>
                  <a:pt x="10044" y="1326"/>
                </a:cubicBezTo>
                <a:cubicBezTo>
                  <a:pt x="10035" y="1306"/>
                  <a:pt x="10015" y="1294"/>
                  <a:pt x="9994" y="1294"/>
                </a:cubicBezTo>
                <a:close/>
                <a:moveTo>
                  <a:pt x="10459" y="2766"/>
                </a:moveTo>
                <a:cubicBezTo>
                  <a:pt x="10456" y="2766"/>
                  <a:pt x="10452" y="2766"/>
                  <a:pt x="10449" y="2767"/>
                </a:cubicBezTo>
                <a:cubicBezTo>
                  <a:pt x="10418" y="2772"/>
                  <a:pt x="10399" y="2801"/>
                  <a:pt x="10404" y="2831"/>
                </a:cubicBezTo>
                <a:cubicBezTo>
                  <a:pt x="10449" y="3078"/>
                  <a:pt x="10482" y="3334"/>
                  <a:pt x="10500" y="3593"/>
                </a:cubicBezTo>
                <a:cubicBezTo>
                  <a:pt x="10502" y="3621"/>
                  <a:pt x="10526" y="3644"/>
                  <a:pt x="10556" y="3644"/>
                </a:cubicBezTo>
                <a:lnTo>
                  <a:pt x="10559" y="3644"/>
                </a:lnTo>
                <a:cubicBezTo>
                  <a:pt x="10590" y="3642"/>
                  <a:pt x="10612" y="3615"/>
                  <a:pt x="10610" y="3585"/>
                </a:cubicBezTo>
                <a:cubicBezTo>
                  <a:pt x="10592" y="3322"/>
                  <a:pt x="10559" y="3062"/>
                  <a:pt x="10513" y="2811"/>
                </a:cubicBezTo>
                <a:cubicBezTo>
                  <a:pt x="10508" y="2784"/>
                  <a:pt x="10485" y="2766"/>
                  <a:pt x="10459" y="2766"/>
                </a:cubicBezTo>
                <a:close/>
                <a:moveTo>
                  <a:pt x="10573" y="4306"/>
                </a:moveTo>
                <a:cubicBezTo>
                  <a:pt x="10546" y="4306"/>
                  <a:pt x="10516" y="4330"/>
                  <a:pt x="10515" y="4361"/>
                </a:cubicBezTo>
                <a:cubicBezTo>
                  <a:pt x="10509" y="4612"/>
                  <a:pt x="10490" y="4869"/>
                  <a:pt x="10459" y="5127"/>
                </a:cubicBezTo>
                <a:cubicBezTo>
                  <a:pt x="10455" y="5158"/>
                  <a:pt x="10477" y="5185"/>
                  <a:pt x="10508" y="5189"/>
                </a:cubicBezTo>
                <a:lnTo>
                  <a:pt x="10514" y="5189"/>
                </a:lnTo>
                <a:cubicBezTo>
                  <a:pt x="10542" y="5189"/>
                  <a:pt x="10565" y="5168"/>
                  <a:pt x="10569" y="5141"/>
                </a:cubicBezTo>
                <a:cubicBezTo>
                  <a:pt x="10600" y="4879"/>
                  <a:pt x="10620" y="4618"/>
                  <a:pt x="10626" y="4364"/>
                </a:cubicBezTo>
                <a:cubicBezTo>
                  <a:pt x="10627" y="4333"/>
                  <a:pt x="10604" y="4307"/>
                  <a:pt x="10573" y="4306"/>
                </a:cubicBezTo>
                <a:close/>
                <a:moveTo>
                  <a:pt x="10392" y="5842"/>
                </a:moveTo>
                <a:cubicBezTo>
                  <a:pt x="10366" y="5842"/>
                  <a:pt x="10342" y="5860"/>
                  <a:pt x="10337" y="5886"/>
                </a:cubicBezTo>
                <a:cubicBezTo>
                  <a:pt x="10329" y="5923"/>
                  <a:pt x="10322" y="5959"/>
                  <a:pt x="10314" y="5994"/>
                </a:cubicBezTo>
                <a:cubicBezTo>
                  <a:pt x="10268" y="6208"/>
                  <a:pt x="10215" y="6424"/>
                  <a:pt x="10156" y="6634"/>
                </a:cubicBezTo>
                <a:cubicBezTo>
                  <a:pt x="10148" y="6664"/>
                  <a:pt x="10165" y="6695"/>
                  <a:pt x="10195" y="6702"/>
                </a:cubicBezTo>
                <a:cubicBezTo>
                  <a:pt x="10200" y="6705"/>
                  <a:pt x="10204" y="6705"/>
                  <a:pt x="10210" y="6705"/>
                </a:cubicBezTo>
                <a:cubicBezTo>
                  <a:pt x="10234" y="6705"/>
                  <a:pt x="10257" y="6689"/>
                  <a:pt x="10263" y="6664"/>
                </a:cubicBezTo>
                <a:cubicBezTo>
                  <a:pt x="10323" y="6451"/>
                  <a:pt x="10377" y="6233"/>
                  <a:pt x="10423" y="6018"/>
                </a:cubicBezTo>
                <a:cubicBezTo>
                  <a:pt x="10431" y="5981"/>
                  <a:pt x="10438" y="5945"/>
                  <a:pt x="10446" y="5909"/>
                </a:cubicBezTo>
                <a:cubicBezTo>
                  <a:pt x="10452" y="5878"/>
                  <a:pt x="10432" y="5849"/>
                  <a:pt x="10402" y="5842"/>
                </a:cubicBezTo>
                <a:cubicBezTo>
                  <a:pt x="10399" y="5842"/>
                  <a:pt x="10395" y="5842"/>
                  <a:pt x="10392" y="5842"/>
                </a:cubicBezTo>
                <a:close/>
                <a:moveTo>
                  <a:pt x="2671" y="7727"/>
                </a:moveTo>
                <a:cubicBezTo>
                  <a:pt x="2645" y="7727"/>
                  <a:pt x="2616" y="7750"/>
                  <a:pt x="2615" y="7780"/>
                </a:cubicBezTo>
                <a:cubicBezTo>
                  <a:pt x="2615" y="7811"/>
                  <a:pt x="2639" y="7837"/>
                  <a:pt x="2670" y="7838"/>
                </a:cubicBezTo>
                <a:cubicBezTo>
                  <a:pt x="2904" y="7844"/>
                  <a:pt x="3138" y="7936"/>
                  <a:pt x="3346" y="8101"/>
                </a:cubicBezTo>
                <a:cubicBezTo>
                  <a:pt x="3356" y="8109"/>
                  <a:pt x="3368" y="8113"/>
                  <a:pt x="3380" y="8113"/>
                </a:cubicBezTo>
                <a:cubicBezTo>
                  <a:pt x="3396" y="8113"/>
                  <a:pt x="3413" y="8106"/>
                  <a:pt x="3424" y="8092"/>
                </a:cubicBezTo>
                <a:cubicBezTo>
                  <a:pt x="3442" y="8068"/>
                  <a:pt x="3439" y="8032"/>
                  <a:pt x="3414" y="8014"/>
                </a:cubicBezTo>
                <a:cubicBezTo>
                  <a:pt x="3188" y="7834"/>
                  <a:pt x="2931" y="7734"/>
                  <a:pt x="2673" y="7727"/>
                </a:cubicBezTo>
                <a:cubicBezTo>
                  <a:pt x="2672" y="7727"/>
                  <a:pt x="2672" y="7727"/>
                  <a:pt x="2671" y="7727"/>
                </a:cubicBezTo>
                <a:close/>
                <a:moveTo>
                  <a:pt x="9973" y="7330"/>
                </a:moveTo>
                <a:cubicBezTo>
                  <a:pt x="9950" y="7330"/>
                  <a:pt x="9929" y="7344"/>
                  <a:pt x="9921" y="7367"/>
                </a:cubicBezTo>
                <a:cubicBezTo>
                  <a:pt x="9834" y="7607"/>
                  <a:pt x="9736" y="7848"/>
                  <a:pt x="9632" y="8081"/>
                </a:cubicBezTo>
                <a:cubicBezTo>
                  <a:pt x="9619" y="8108"/>
                  <a:pt x="9632" y="8141"/>
                  <a:pt x="9659" y="8153"/>
                </a:cubicBezTo>
                <a:cubicBezTo>
                  <a:pt x="9667" y="8157"/>
                  <a:pt x="9674" y="8159"/>
                  <a:pt x="9682" y="8159"/>
                </a:cubicBezTo>
                <a:cubicBezTo>
                  <a:pt x="9703" y="8159"/>
                  <a:pt x="9724" y="8147"/>
                  <a:pt x="9733" y="8125"/>
                </a:cubicBezTo>
                <a:cubicBezTo>
                  <a:pt x="9839" y="7890"/>
                  <a:pt x="9937" y="7648"/>
                  <a:pt x="10025" y="7405"/>
                </a:cubicBezTo>
                <a:cubicBezTo>
                  <a:pt x="10035" y="7377"/>
                  <a:pt x="10021" y="7344"/>
                  <a:pt x="9992" y="7334"/>
                </a:cubicBezTo>
                <a:cubicBezTo>
                  <a:pt x="9985" y="7331"/>
                  <a:pt x="9979" y="7330"/>
                  <a:pt x="9973" y="7330"/>
                </a:cubicBezTo>
                <a:close/>
                <a:moveTo>
                  <a:pt x="1957" y="7977"/>
                </a:moveTo>
                <a:cubicBezTo>
                  <a:pt x="1944" y="7977"/>
                  <a:pt x="1932" y="7981"/>
                  <a:pt x="1922" y="7990"/>
                </a:cubicBezTo>
                <a:cubicBezTo>
                  <a:pt x="1716" y="8153"/>
                  <a:pt x="1552" y="8384"/>
                  <a:pt x="1461" y="8637"/>
                </a:cubicBezTo>
                <a:cubicBezTo>
                  <a:pt x="1452" y="8666"/>
                  <a:pt x="1467" y="8698"/>
                  <a:pt x="1496" y="8709"/>
                </a:cubicBezTo>
                <a:cubicBezTo>
                  <a:pt x="1502" y="8711"/>
                  <a:pt x="1507" y="8712"/>
                  <a:pt x="1514" y="8712"/>
                </a:cubicBezTo>
                <a:cubicBezTo>
                  <a:pt x="1537" y="8712"/>
                  <a:pt x="1559" y="8697"/>
                  <a:pt x="1566" y="8674"/>
                </a:cubicBezTo>
                <a:cubicBezTo>
                  <a:pt x="1649" y="8441"/>
                  <a:pt x="1800" y="8228"/>
                  <a:pt x="1991" y="8076"/>
                </a:cubicBezTo>
                <a:cubicBezTo>
                  <a:pt x="2015" y="8057"/>
                  <a:pt x="2019" y="8022"/>
                  <a:pt x="2000" y="7998"/>
                </a:cubicBezTo>
                <a:cubicBezTo>
                  <a:pt x="1989" y="7984"/>
                  <a:pt x="1973" y="7977"/>
                  <a:pt x="1957" y="7977"/>
                </a:cubicBezTo>
                <a:close/>
                <a:moveTo>
                  <a:pt x="3845" y="8611"/>
                </a:moveTo>
                <a:cubicBezTo>
                  <a:pt x="3837" y="8611"/>
                  <a:pt x="3830" y="8612"/>
                  <a:pt x="3822" y="8616"/>
                </a:cubicBezTo>
                <a:cubicBezTo>
                  <a:pt x="3795" y="8627"/>
                  <a:pt x="3782" y="8661"/>
                  <a:pt x="3794" y="8688"/>
                </a:cubicBezTo>
                <a:cubicBezTo>
                  <a:pt x="3888" y="8903"/>
                  <a:pt x="3943" y="9150"/>
                  <a:pt x="3960" y="9421"/>
                </a:cubicBezTo>
                <a:cubicBezTo>
                  <a:pt x="3962" y="9450"/>
                  <a:pt x="3987" y="9472"/>
                  <a:pt x="4016" y="9472"/>
                </a:cubicBezTo>
                <a:lnTo>
                  <a:pt x="4019" y="9472"/>
                </a:lnTo>
                <a:cubicBezTo>
                  <a:pt x="4050" y="9470"/>
                  <a:pt x="4073" y="9445"/>
                  <a:pt x="4071" y="9414"/>
                </a:cubicBezTo>
                <a:cubicBezTo>
                  <a:pt x="4053" y="9130"/>
                  <a:pt x="3994" y="8871"/>
                  <a:pt x="3896" y="8645"/>
                </a:cubicBezTo>
                <a:cubicBezTo>
                  <a:pt x="3887" y="8624"/>
                  <a:pt x="3866" y="8611"/>
                  <a:pt x="3845" y="8611"/>
                </a:cubicBezTo>
                <a:close/>
                <a:moveTo>
                  <a:pt x="9339" y="8741"/>
                </a:moveTo>
                <a:cubicBezTo>
                  <a:pt x="9320" y="8741"/>
                  <a:pt x="9301" y="8752"/>
                  <a:pt x="9291" y="8771"/>
                </a:cubicBezTo>
                <a:cubicBezTo>
                  <a:pt x="9196" y="8946"/>
                  <a:pt x="9094" y="9121"/>
                  <a:pt x="8990" y="9290"/>
                </a:cubicBezTo>
                <a:cubicBezTo>
                  <a:pt x="8960" y="9338"/>
                  <a:pt x="8930" y="9385"/>
                  <a:pt x="8900" y="9433"/>
                </a:cubicBezTo>
                <a:cubicBezTo>
                  <a:pt x="8883" y="9459"/>
                  <a:pt x="8890" y="9493"/>
                  <a:pt x="8916" y="9510"/>
                </a:cubicBezTo>
                <a:cubicBezTo>
                  <a:pt x="8926" y="9515"/>
                  <a:pt x="8936" y="9518"/>
                  <a:pt x="8946" y="9518"/>
                </a:cubicBezTo>
                <a:cubicBezTo>
                  <a:pt x="8964" y="9518"/>
                  <a:pt x="8982" y="9509"/>
                  <a:pt x="8993" y="9493"/>
                </a:cubicBezTo>
                <a:cubicBezTo>
                  <a:pt x="9024" y="9445"/>
                  <a:pt x="9055" y="9397"/>
                  <a:pt x="9085" y="9349"/>
                </a:cubicBezTo>
                <a:cubicBezTo>
                  <a:pt x="9190" y="9178"/>
                  <a:pt x="9293" y="9000"/>
                  <a:pt x="9389" y="8823"/>
                </a:cubicBezTo>
                <a:cubicBezTo>
                  <a:pt x="9403" y="8796"/>
                  <a:pt x="9393" y="8762"/>
                  <a:pt x="9367" y="8748"/>
                </a:cubicBezTo>
                <a:cubicBezTo>
                  <a:pt x="9358" y="8743"/>
                  <a:pt x="9349" y="8741"/>
                  <a:pt x="9339" y="8741"/>
                </a:cubicBezTo>
                <a:close/>
                <a:moveTo>
                  <a:pt x="1463" y="9364"/>
                </a:moveTo>
                <a:cubicBezTo>
                  <a:pt x="1460" y="9364"/>
                  <a:pt x="1456" y="9364"/>
                  <a:pt x="1453" y="9365"/>
                </a:cubicBezTo>
                <a:cubicBezTo>
                  <a:pt x="1422" y="9370"/>
                  <a:pt x="1403" y="9399"/>
                  <a:pt x="1408" y="9429"/>
                </a:cubicBezTo>
                <a:cubicBezTo>
                  <a:pt x="1454" y="9678"/>
                  <a:pt x="1557" y="9931"/>
                  <a:pt x="1705" y="10162"/>
                </a:cubicBezTo>
                <a:cubicBezTo>
                  <a:pt x="1716" y="10179"/>
                  <a:pt x="1734" y="10187"/>
                  <a:pt x="1752" y="10187"/>
                </a:cubicBezTo>
                <a:cubicBezTo>
                  <a:pt x="1763" y="10187"/>
                  <a:pt x="1773" y="10184"/>
                  <a:pt x="1782" y="10179"/>
                </a:cubicBezTo>
                <a:cubicBezTo>
                  <a:pt x="1808" y="10162"/>
                  <a:pt x="1815" y="10127"/>
                  <a:pt x="1799" y="10102"/>
                </a:cubicBezTo>
                <a:cubicBezTo>
                  <a:pt x="1657" y="9883"/>
                  <a:pt x="1560" y="9643"/>
                  <a:pt x="1517" y="9409"/>
                </a:cubicBezTo>
                <a:cubicBezTo>
                  <a:pt x="1512" y="9382"/>
                  <a:pt x="1489" y="9364"/>
                  <a:pt x="1463" y="9364"/>
                </a:cubicBezTo>
                <a:close/>
                <a:moveTo>
                  <a:pt x="8495" y="10036"/>
                </a:moveTo>
                <a:cubicBezTo>
                  <a:pt x="8479" y="10036"/>
                  <a:pt x="8463" y="10043"/>
                  <a:pt x="8451" y="10057"/>
                </a:cubicBezTo>
                <a:cubicBezTo>
                  <a:pt x="8285" y="10264"/>
                  <a:pt x="8112" y="10454"/>
                  <a:pt x="7934" y="10621"/>
                </a:cubicBezTo>
                <a:cubicBezTo>
                  <a:pt x="7913" y="10642"/>
                  <a:pt x="7912" y="10678"/>
                  <a:pt x="7932" y="10700"/>
                </a:cubicBezTo>
                <a:cubicBezTo>
                  <a:pt x="7944" y="10711"/>
                  <a:pt x="7958" y="10717"/>
                  <a:pt x="7973" y="10717"/>
                </a:cubicBezTo>
                <a:cubicBezTo>
                  <a:pt x="7987" y="10717"/>
                  <a:pt x="8000" y="10712"/>
                  <a:pt x="8011" y="10702"/>
                </a:cubicBezTo>
                <a:cubicBezTo>
                  <a:pt x="8191" y="10531"/>
                  <a:pt x="8368" y="10338"/>
                  <a:pt x="8539" y="10126"/>
                </a:cubicBezTo>
                <a:cubicBezTo>
                  <a:pt x="8558" y="10102"/>
                  <a:pt x="8554" y="10068"/>
                  <a:pt x="8530" y="10048"/>
                </a:cubicBezTo>
                <a:cubicBezTo>
                  <a:pt x="8520" y="10040"/>
                  <a:pt x="8507" y="10036"/>
                  <a:pt x="8495" y="10036"/>
                </a:cubicBezTo>
                <a:close/>
                <a:moveTo>
                  <a:pt x="3979" y="10133"/>
                </a:moveTo>
                <a:cubicBezTo>
                  <a:pt x="3952" y="10133"/>
                  <a:pt x="3929" y="10154"/>
                  <a:pt x="3925" y="10182"/>
                </a:cubicBezTo>
                <a:lnTo>
                  <a:pt x="3920" y="10220"/>
                </a:lnTo>
                <a:cubicBezTo>
                  <a:pt x="3884" y="10457"/>
                  <a:pt x="3835" y="10698"/>
                  <a:pt x="3773" y="10933"/>
                </a:cubicBezTo>
                <a:cubicBezTo>
                  <a:pt x="3765" y="10963"/>
                  <a:pt x="3783" y="10993"/>
                  <a:pt x="3813" y="11000"/>
                </a:cubicBezTo>
                <a:cubicBezTo>
                  <a:pt x="3817" y="11002"/>
                  <a:pt x="3822" y="11002"/>
                  <a:pt x="3827" y="11002"/>
                </a:cubicBezTo>
                <a:cubicBezTo>
                  <a:pt x="3851" y="11002"/>
                  <a:pt x="3874" y="10986"/>
                  <a:pt x="3881" y="10961"/>
                </a:cubicBezTo>
                <a:cubicBezTo>
                  <a:pt x="3944" y="10721"/>
                  <a:pt x="3994" y="10478"/>
                  <a:pt x="4030" y="10236"/>
                </a:cubicBezTo>
                <a:lnTo>
                  <a:pt x="4035" y="10197"/>
                </a:lnTo>
                <a:cubicBezTo>
                  <a:pt x="4039" y="10166"/>
                  <a:pt x="4018" y="10138"/>
                  <a:pt x="3987" y="10134"/>
                </a:cubicBezTo>
                <a:cubicBezTo>
                  <a:pt x="3984" y="10133"/>
                  <a:pt x="3982" y="10133"/>
                  <a:pt x="3979" y="10133"/>
                </a:cubicBezTo>
                <a:close/>
                <a:moveTo>
                  <a:pt x="2272" y="10644"/>
                </a:moveTo>
                <a:cubicBezTo>
                  <a:pt x="2256" y="10644"/>
                  <a:pt x="2239" y="10651"/>
                  <a:pt x="2228" y="10665"/>
                </a:cubicBezTo>
                <a:cubicBezTo>
                  <a:pt x="2209" y="10689"/>
                  <a:pt x="2214" y="10725"/>
                  <a:pt x="2237" y="10744"/>
                </a:cubicBezTo>
                <a:cubicBezTo>
                  <a:pt x="2429" y="10898"/>
                  <a:pt x="2647" y="11033"/>
                  <a:pt x="2903" y="11158"/>
                </a:cubicBezTo>
                <a:cubicBezTo>
                  <a:pt x="2911" y="11163"/>
                  <a:pt x="2920" y="11164"/>
                  <a:pt x="2927" y="11164"/>
                </a:cubicBezTo>
                <a:cubicBezTo>
                  <a:pt x="2947" y="11164"/>
                  <a:pt x="2968" y="11153"/>
                  <a:pt x="2977" y="11133"/>
                </a:cubicBezTo>
                <a:cubicBezTo>
                  <a:pt x="2990" y="11105"/>
                  <a:pt x="2979" y="11072"/>
                  <a:pt x="2952" y="11058"/>
                </a:cubicBezTo>
                <a:cubicBezTo>
                  <a:pt x="2703" y="10937"/>
                  <a:pt x="2492" y="10806"/>
                  <a:pt x="2306" y="10656"/>
                </a:cubicBezTo>
                <a:cubicBezTo>
                  <a:pt x="2296" y="10648"/>
                  <a:pt x="2284" y="10644"/>
                  <a:pt x="2272" y="10644"/>
                </a:cubicBezTo>
                <a:close/>
                <a:moveTo>
                  <a:pt x="7368" y="11087"/>
                </a:moveTo>
                <a:cubicBezTo>
                  <a:pt x="7358" y="11087"/>
                  <a:pt x="7347" y="11090"/>
                  <a:pt x="7338" y="11096"/>
                </a:cubicBezTo>
                <a:cubicBezTo>
                  <a:pt x="7119" y="11238"/>
                  <a:pt x="6892" y="11355"/>
                  <a:pt x="6661" y="11440"/>
                </a:cubicBezTo>
                <a:cubicBezTo>
                  <a:pt x="6632" y="11451"/>
                  <a:pt x="6617" y="11484"/>
                  <a:pt x="6628" y="11512"/>
                </a:cubicBezTo>
                <a:cubicBezTo>
                  <a:pt x="6636" y="11534"/>
                  <a:pt x="6658" y="11548"/>
                  <a:pt x="6680" y="11548"/>
                </a:cubicBezTo>
                <a:cubicBezTo>
                  <a:pt x="6686" y="11548"/>
                  <a:pt x="6693" y="11547"/>
                  <a:pt x="6699" y="11545"/>
                </a:cubicBezTo>
                <a:cubicBezTo>
                  <a:pt x="6939" y="11456"/>
                  <a:pt x="7174" y="11337"/>
                  <a:pt x="7399" y="11189"/>
                </a:cubicBezTo>
                <a:cubicBezTo>
                  <a:pt x="7425" y="11172"/>
                  <a:pt x="7432" y="11138"/>
                  <a:pt x="7415" y="11112"/>
                </a:cubicBezTo>
                <a:cubicBezTo>
                  <a:pt x="7404" y="11096"/>
                  <a:pt x="7386" y="11087"/>
                  <a:pt x="7368" y="11087"/>
                </a:cubicBezTo>
                <a:close/>
                <a:moveTo>
                  <a:pt x="3646" y="11340"/>
                </a:moveTo>
                <a:cubicBezTo>
                  <a:pt x="3622" y="11340"/>
                  <a:pt x="3600" y="11355"/>
                  <a:pt x="3593" y="11378"/>
                </a:cubicBezTo>
                <a:cubicBezTo>
                  <a:pt x="3583" y="11407"/>
                  <a:pt x="3599" y="11439"/>
                  <a:pt x="3628" y="11449"/>
                </a:cubicBezTo>
                <a:cubicBezTo>
                  <a:pt x="3882" y="11533"/>
                  <a:pt x="4135" y="11602"/>
                  <a:pt x="4380" y="11653"/>
                </a:cubicBezTo>
                <a:cubicBezTo>
                  <a:pt x="4384" y="11653"/>
                  <a:pt x="4389" y="11654"/>
                  <a:pt x="4392" y="11654"/>
                </a:cubicBezTo>
                <a:cubicBezTo>
                  <a:pt x="4417" y="11654"/>
                  <a:pt x="4441" y="11636"/>
                  <a:pt x="4446" y="11609"/>
                </a:cubicBezTo>
                <a:cubicBezTo>
                  <a:pt x="4453" y="11579"/>
                  <a:pt x="4433" y="11550"/>
                  <a:pt x="4404" y="11544"/>
                </a:cubicBezTo>
                <a:cubicBezTo>
                  <a:pt x="4163" y="11494"/>
                  <a:pt x="3913" y="11426"/>
                  <a:pt x="3663" y="11343"/>
                </a:cubicBezTo>
                <a:cubicBezTo>
                  <a:pt x="3657" y="11341"/>
                  <a:pt x="3651" y="11340"/>
                  <a:pt x="3646" y="11340"/>
                </a:cubicBezTo>
                <a:close/>
                <a:moveTo>
                  <a:pt x="5932" y="11621"/>
                </a:moveTo>
                <a:cubicBezTo>
                  <a:pt x="5929" y="11621"/>
                  <a:pt x="5926" y="11622"/>
                  <a:pt x="5924" y="11622"/>
                </a:cubicBezTo>
                <a:cubicBezTo>
                  <a:pt x="5757" y="11643"/>
                  <a:pt x="5584" y="11653"/>
                  <a:pt x="5409" y="11653"/>
                </a:cubicBezTo>
                <a:cubicBezTo>
                  <a:pt x="5326" y="11653"/>
                  <a:pt x="5244" y="11651"/>
                  <a:pt x="5161" y="11646"/>
                </a:cubicBezTo>
                <a:cubicBezTo>
                  <a:pt x="5160" y="11646"/>
                  <a:pt x="5158" y="11646"/>
                  <a:pt x="5157" y="11646"/>
                </a:cubicBezTo>
                <a:cubicBezTo>
                  <a:pt x="5128" y="11646"/>
                  <a:pt x="5104" y="11669"/>
                  <a:pt x="5102" y="11699"/>
                </a:cubicBezTo>
                <a:cubicBezTo>
                  <a:pt x="5101" y="11729"/>
                  <a:pt x="5125" y="11755"/>
                  <a:pt x="5155" y="11758"/>
                </a:cubicBezTo>
                <a:cubicBezTo>
                  <a:pt x="5242" y="11762"/>
                  <a:pt x="5330" y="11765"/>
                  <a:pt x="5417" y="11765"/>
                </a:cubicBezTo>
                <a:cubicBezTo>
                  <a:pt x="5595" y="11765"/>
                  <a:pt x="5770" y="11753"/>
                  <a:pt x="5938" y="11732"/>
                </a:cubicBezTo>
                <a:cubicBezTo>
                  <a:pt x="5967" y="11728"/>
                  <a:pt x="5990" y="11700"/>
                  <a:pt x="5986" y="11670"/>
                </a:cubicBezTo>
                <a:cubicBezTo>
                  <a:pt x="5982" y="11642"/>
                  <a:pt x="5959" y="11621"/>
                  <a:pt x="5932" y="11621"/>
                </a:cubicBezTo>
                <a:close/>
                <a:moveTo>
                  <a:pt x="3586" y="11626"/>
                </a:moveTo>
                <a:cubicBezTo>
                  <a:pt x="3563" y="11626"/>
                  <a:pt x="3542" y="11639"/>
                  <a:pt x="3533" y="11661"/>
                </a:cubicBezTo>
                <a:cubicBezTo>
                  <a:pt x="3441" y="11895"/>
                  <a:pt x="3333" y="12130"/>
                  <a:pt x="3213" y="12358"/>
                </a:cubicBezTo>
                <a:cubicBezTo>
                  <a:pt x="3198" y="12386"/>
                  <a:pt x="3209" y="12419"/>
                  <a:pt x="3237" y="12434"/>
                </a:cubicBezTo>
                <a:cubicBezTo>
                  <a:pt x="3244" y="12438"/>
                  <a:pt x="3254" y="12440"/>
                  <a:pt x="3263" y="12440"/>
                </a:cubicBezTo>
                <a:cubicBezTo>
                  <a:pt x="3282" y="12440"/>
                  <a:pt x="3302" y="12430"/>
                  <a:pt x="3312" y="12410"/>
                </a:cubicBezTo>
                <a:cubicBezTo>
                  <a:pt x="3434" y="12178"/>
                  <a:pt x="3542" y="11940"/>
                  <a:pt x="3636" y="11702"/>
                </a:cubicBezTo>
                <a:cubicBezTo>
                  <a:pt x="3648" y="11673"/>
                  <a:pt x="3634" y="11641"/>
                  <a:pt x="3606" y="11629"/>
                </a:cubicBezTo>
                <a:cubicBezTo>
                  <a:pt x="3599" y="11627"/>
                  <a:pt x="3592" y="11626"/>
                  <a:pt x="3586" y="11626"/>
                </a:cubicBezTo>
                <a:close/>
                <a:moveTo>
                  <a:pt x="2869" y="12994"/>
                </a:moveTo>
                <a:cubicBezTo>
                  <a:pt x="2850" y="12994"/>
                  <a:pt x="2832" y="13003"/>
                  <a:pt x="2821" y="13019"/>
                </a:cubicBezTo>
                <a:cubicBezTo>
                  <a:pt x="2683" y="13230"/>
                  <a:pt x="2530" y="13438"/>
                  <a:pt x="2367" y="13639"/>
                </a:cubicBezTo>
                <a:cubicBezTo>
                  <a:pt x="2348" y="13662"/>
                  <a:pt x="2352" y="13698"/>
                  <a:pt x="2376" y="13717"/>
                </a:cubicBezTo>
                <a:cubicBezTo>
                  <a:pt x="2387" y="13725"/>
                  <a:pt x="2398" y="13730"/>
                  <a:pt x="2411" y="13730"/>
                </a:cubicBezTo>
                <a:cubicBezTo>
                  <a:pt x="2427" y="13730"/>
                  <a:pt x="2443" y="13722"/>
                  <a:pt x="2454" y="13708"/>
                </a:cubicBezTo>
                <a:cubicBezTo>
                  <a:pt x="2618" y="13505"/>
                  <a:pt x="2773" y="13294"/>
                  <a:pt x="2914" y="13080"/>
                </a:cubicBezTo>
                <a:cubicBezTo>
                  <a:pt x="2931" y="13054"/>
                  <a:pt x="2925" y="13020"/>
                  <a:pt x="2899" y="13003"/>
                </a:cubicBezTo>
                <a:cubicBezTo>
                  <a:pt x="2890" y="12997"/>
                  <a:pt x="2879" y="12994"/>
                  <a:pt x="2869" y="12994"/>
                </a:cubicBezTo>
                <a:close/>
                <a:moveTo>
                  <a:pt x="1898" y="14197"/>
                </a:moveTo>
                <a:cubicBezTo>
                  <a:pt x="1883" y="14197"/>
                  <a:pt x="1869" y="14203"/>
                  <a:pt x="1858" y="14214"/>
                </a:cubicBezTo>
                <a:cubicBezTo>
                  <a:pt x="1680" y="14396"/>
                  <a:pt x="1492" y="14575"/>
                  <a:pt x="1299" y="14742"/>
                </a:cubicBezTo>
                <a:cubicBezTo>
                  <a:pt x="1276" y="14763"/>
                  <a:pt x="1273" y="14797"/>
                  <a:pt x="1294" y="14820"/>
                </a:cubicBezTo>
                <a:cubicBezTo>
                  <a:pt x="1304" y="14833"/>
                  <a:pt x="1319" y="14840"/>
                  <a:pt x="1335" y="14840"/>
                </a:cubicBezTo>
                <a:cubicBezTo>
                  <a:pt x="1348" y="14840"/>
                  <a:pt x="1361" y="14835"/>
                  <a:pt x="1372" y="14826"/>
                </a:cubicBezTo>
                <a:cubicBezTo>
                  <a:pt x="1567" y="14656"/>
                  <a:pt x="1758" y="14476"/>
                  <a:pt x="1937" y="14292"/>
                </a:cubicBezTo>
                <a:cubicBezTo>
                  <a:pt x="1958" y="14269"/>
                  <a:pt x="1958" y="14234"/>
                  <a:pt x="1936" y="14212"/>
                </a:cubicBezTo>
                <a:cubicBezTo>
                  <a:pt x="1925" y="14202"/>
                  <a:pt x="1912" y="14197"/>
                  <a:pt x="1898" y="14197"/>
                </a:cubicBezTo>
                <a:close/>
                <a:moveTo>
                  <a:pt x="729" y="15209"/>
                </a:moveTo>
                <a:cubicBezTo>
                  <a:pt x="718" y="15209"/>
                  <a:pt x="706" y="15213"/>
                  <a:pt x="697" y="15220"/>
                </a:cubicBezTo>
                <a:cubicBezTo>
                  <a:pt x="463" y="15388"/>
                  <a:pt x="248" y="15514"/>
                  <a:pt x="41" y="15607"/>
                </a:cubicBezTo>
                <a:cubicBezTo>
                  <a:pt x="13" y="15619"/>
                  <a:pt x="0" y="15651"/>
                  <a:pt x="13" y="15680"/>
                </a:cubicBezTo>
                <a:cubicBezTo>
                  <a:pt x="22" y="15701"/>
                  <a:pt x="43" y="15712"/>
                  <a:pt x="64" y="15712"/>
                </a:cubicBezTo>
                <a:cubicBezTo>
                  <a:pt x="72" y="15712"/>
                  <a:pt x="79" y="15711"/>
                  <a:pt x="87" y="15708"/>
                </a:cubicBezTo>
                <a:cubicBezTo>
                  <a:pt x="300" y="15613"/>
                  <a:pt x="521" y="15483"/>
                  <a:pt x="762" y="15310"/>
                </a:cubicBezTo>
                <a:cubicBezTo>
                  <a:pt x="786" y="15293"/>
                  <a:pt x="792" y="15257"/>
                  <a:pt x="775" y="15233"/>
                </a:cubicBezTo>
                <a:cubicBezTo>
                  <a:pt x="764" y="15217"/>
                  <a:pt x="746" y="15209"/>
                  <a:pt x="729" y="1520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 name="Google Shape;1114;p41"/>
          <p:cNvSpPr/>
          <p:nvPr/>
        </p:nvSpPr>
        <p:spPr>
          <a:xfrm rot="3511162" flipH="1">
            <a:off x="7430343" y="269341"/>
            <a:ext cx="738535" cy="540314"/>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15" name="Google Shape;1115;p41"/>
          <p:cNvGrpSpPr/>
          <p:nvPr/>
        </p:nvGrpSpPr>
        <p:grpSpPr>
          <a:xfrm rot="10374925" flipH="1">
            <a:off x="778972" y="752635"/>
            <a:ext cx="359745" cy="325867"/>
            <a:chOff x="1640475" y="1197075"/>
            <a:chExt cx="55475" cy="50250"/>
          </a:xfrm>
        </p:grpSpPr>
        <p:sp>
          <p:nvSpPr>
            <p:cNvPr id="1116" name="Google Shape;1116;p41"/>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7" name="Google Shape;1117;p41"/>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 name="Google Shape;1118;p41"/>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Title and text 1">
  <p:cSld name="SECTION_HEADER_1_1_2">
    <p:spTree>
      <p:nvGrpSpPr>
        <p:cNvPr id="1" name="Shape 1119"/>
        <p:cNvGrpSpPr/>
        <p:nvPr/>
      </p:nvGrpSpPr>
      <p:grpSpPr>
        <a:xfrm>
          <a:off x="0" y="0"/>
          <a:ext cx="0" cy="0"/>
          <a:chOff x="0" y="0"/>
          <a:chExt cx="0" cy="0"/>
        </a:xfrm>
      </p:grpSpPr>
      <p:sp>
        <p:nvSpPr>
          <p:cNvPr id="1120" name="Google Shape;1120;p42"/>
          <p:cNvSpPr/>
          <p:nvPr/>
        </p:nvSpPr>
        <p:spPr>
          <a:xfrm rot="10800000">
            <a:off x="-127660" y="-68768"/>
            <a:ext cx="3533063" cy="1145474"/>
          </a:xfrm>
          <a:custGeom>
            <a:avLst/>
            <a:gdLst/>
            <a:ahLst/>
            <a:cxnLst/>
            <a:rect l="l" t="t" r="r" b="b"/>
            <a:pathLst>
              <a:path w="21862" h="7088" extrusionOk="0">
                <a:moveTo>
                  <a:pt x="20392" y="0"/>
                </a:moveTo>
                <a:cubicBezTo>
                  <a:pt x="19697" y="0"/>
                  <a:pt x="19010" y="139"/>
                  <a:pt x="18446" y="437"/>
                </a:cubicBezTo>
                <a:cubicBezTo>
                  <a:pt x="17368" y="1003"/>
                  <a:pt x="16913" y="1997"/>
                  <a:pt x="16387" y="2893"/>
                </a:cubicBezTo>
                <a:cubicBezTo>
                  <a:pt x="15861" y="3789"/>
                  <a:pt x="15050" y="4733"/>
                  <a:pt x="13753" y="4924"/>
                </a:cubicBezTo>
                <a:cubicBezTo>
                  <a:pt x="13587" y="4948"/>
                  <a:pt x="13420" y="4959"/>
                  <a:pt x="13253" y="4959"/>
                </a:cubicBezTo>
                <a:cubicBezTo>
                  <a:pt x="12545" y="4959"/>
                  <a:pt x="11838" y="4765"/>
                  <a:pt x="11156" y="4596"/>
                </a:cubicBezTo>
                <a:cubicBezTo>
                  <a:pt x="10391" y="4408"/>
                  <a:pt x="9551" y="4258"/>
                  <a:pt x="8748" y="4258"/>
                </a:cubicBezTo>
                <a:cubicBezTo>
                  <a:pt x="8042" y="4258"/>
                  <a:pt x="7365" y="4373"/>
                  <a:pt x="6793" y="4680"/>
                </a:cubicBezTo>
                <a:cubicBezTo>
                  <a:pt x="5978" y="5117"/>
                  <a:pt x="5461" y="5904"/>
                  <a:pt x="4593" y="6207"/>
                </a:cubicBezTo>
                <a:cubicBezTo>
                  <a:pt x="4569" y="6215"/>
                  <a:pt x="4545" y="6224"/>
                  <a:pt x="4519" y="6231"/>
                </a:cubicBezTo>
                <a:cubicBezTo>
                  <a:pt x="4407" y="6267"/>
                  <a:pt x="4286" y="6293"/>
                  <a:pt x="4160" y="6310"/>
                </a:cubicBezTo>
                <a:cubicBezTo>
                  <a:pt x="4052" y="6325"/>
                  <a:pt x="3944" y="6331"/>
                  <a:pt x="3836" y="6331"/>
                </a:cubicBezTo>
                <a:cubicBezTo>
                  <a:pt x="3306" y="6331"/>
                  <a:pt x="2774" y="6185"/>
                  <a:pt x="2236" y="6169"/>
                </a:cubicBezTo>
                <a:cubicBezTo>
                  <a:pt x="2205" y="6168"/>
                  <a:pt x="2173" y="6167"/>
                  <a:pt x="2142" y="6167"/>
                </a:cubicBezTo>
                <a:cubicBezTo>
                  <a:pt x="1432" y="6167"/>
                  <a:pt x="726" y="6406"/>
                  <a:pt x="265" y="6805"/>
                </a:cubicBezTo>
                <a:cubicBezTo>
                  <a:pt x="165" y="6893"/>
                  <a:pt x="77" y="6988"/>
                  <a:pt x="1" y="7088"/>
                </a:cubicBezTo>
                <a:lnTo>
                  <a:pt x="21862" y="7088"/>
                </a:lnTo>
                <a:lnTo>
                  <a:pt x="21862" y="210"/>
                </a:lnTo>
                <a:cubicBezTo>
                  <a:pt x="21397" y="73"/>
                  <a:pt x="20892" y="0"/>
                  <a:pt x="20392"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1" name="Google Shape;1121;p42"/>
          <p:cNvSpPr/>
          <p:nvPr/>
        </p:nvSpPr>
        <p:spPr>
          <a:xfrm rot="10800000">
            <a:off x="7069948" y="4249330"/>
            <a:ext cx="2125947" cy="1043338"/>
          </a:xfrm>
          <a:custGeom>
            <a:avLst/>
            <a:gdLst/>
            <a:ahLst/>
            <a:cxnLst/>
            <a:rect l="l" t="t" r="r" b="b"/>
            <a:pathLst>
              <a:path w="13155" h="6456" extrusionOk="0">
                <a:moveTo>
                  <a:pt x="1821" y="0"/>
                </a:moveTo>
                <a:lnTo>
                  <a:pt x="1821" y="3"/>
                </a:lnTo>
                <a:lnTo>
                  <a:pt x="0" y="4"/>
                </a:lnTo>
                <a:lnTo>
                  <a:pt x="0" y="222"/>
                </a:lnTo>
                <a:lnTo>
                  <a:pt x="0" y="1236"/>
                </a:lnTo>
                <a:lnTo>
                  <a:pt x="0" y="2358"/>
                </a:lnTo>
                <a:lnTo>
                  <a:pt x="1" y="3370"/>
                </a:lnTo>
                <a:lnTo>
                  <a:pt x="1" y="4493"/>
                </a:lnTo>
                <a:lnTo>
                  <a:pt x="1" y="5504"/>
                </a:lnTo>
                <a:lnTo>
                  <a:pt x="1" y="6178"/>
                </a:lnTo>
                <a:cubicBezTo>
                  <a:pt x="369" y="6349"/>
                  <a:pt x="770" y="6456"/>
                  <a:pt x="1177" y="6456"/>
                </a:cubicBezTo>
                <a:cubicBezTo>
                  <a:pt x="1363" y="6456"/>
                  <a:pt x="1550" y="6434"/>
                  <a:pt x="1736" y="6385"/>
                </a:cubicBezTo>
                <a:cubicBezTo>
                  <a:pt x="1764" y="6378"/>
                  <a:pt x="1794" y="6370"/>
                  <a:pt x="1822" y="6361"/>
                </a:cubicBezTo>
                <a:cubicBezTo>
                  <a:pt x="1843" y="6355"/>
                  <a:pt x="1862" y="6348"/>
                  <a:pt x="1882" y="6342"/>
                </a:cubicBezTo>
                <a:cubicBezTo>
                  <a:pt x="2342" y="6188"/>
                  <a:pt x="2719" y="5901"/>
                  <a:pt x="3050" y="5558"/>
                </a:cubicBezTo>
                <a:cubicBezTo>
                  <a:pt x="3068" y="5540"/>
                  <a:pt x="3085" y="5522"/>
                  <a:pt x="3102" y="5503"/>
                </a:cubicBezTo>
                <a:cubicBezTo>
                  <a:pt x="3398" y="5189"/>
                  <a:pt x="3657" y="4831"/>
                  <a:pt x="3908" y="4490"/>
                </a:cubicBezTo>
                <a:cubicBezTo>
                  <a:pt x="3908" y="4490"/>
                  <a:pt x="3909" y="4490"/>
                  <a:pt x="3909" y="4489"/>
                </a:cubicBezTo>
                <a:cubicBezTo>
                  <a:pt x="3923" y="4471"/>
                  <a:pt x="3936" y="4455"/>
                  <a:pt x="3949" y="4436"/>
                </a:cubicBezTo>
                <a:cubicBezTo>
                  <a:pt x="4217" y="4078"/>
                  <a:pt x="4522" y="3714"/>
                  <a:pt x="4875" y="3424"/>
                </a:cubicBezTo>
                <a:cubicBezTo>
                  <a:pt x="4897" y="3405"/>
                  <a:pt x="4919" y="3387"/>
                  <a:pt x="4942" y="3369"/>
                </a:cubicBezTo>
                <a:cubicBezTo>
                  <a:pt x="5319" y="3071"/>
                  <a:pt x="5750" y="2859"/>
                  <a:pt x="6248" y="2826"/>
                </a:cubicBezTo>
                <a:cubicBezTo>
                  <a:pt x="6296" y="2822"/>
                  <a:pt x="6344" y="2821"/>
                  <a:pt x="6391" y="2821"/>
                </a:cubicBezTo>
                <a:cubicBezTo>
                  <a:pt x="7025" y="2821"/>
                  <a:pt x="7616" y="3105"/>
                  <a:pt x="8200" y="3368"/>
                </a:cubicBezTo>
                <a:cubicBezTo>
                  <a:pt x="8240" y="3387"/>
                  <a:pt x="8281" y="3405"/>
                  <a:pt x="8323" y="3423"/>
                </a:cubicBezTo>
                <a:cubicBezTo>
                  <a:pt x="8382" y="3449"/>
                  <a:pt x="8442" y="3475"/>
                  <a:pt x="8501" y="3501"/>
                </a:cubicBezTo>
                <a:cubicBezTo>
                  <a:pt x="9052" y="3734"/>
                  <a:pt x="9659" y="3908"/>
                  <a:pt x="10259" y="3908"/>
                </a:cubicBezTo>
                <a:cubicBezTo>
                  <a:pt x="10487" y="3908"/>
                  <a:pt x="10715" y="3882"/>
                  <a:pt x="10937" y="3826"/>
                </a:cubicBezTo>
                <a:cubicBezTo>
                  <a:pt x="11253" y="3746"/>
                  <a:pt x="11547" y="3604"/>
                  <a:pt x="11810" y="3423"/>
                </a:cubicBezTo>
                <a:cubicBezTo>
                  <a:pt x="11835" y="3405"/>
                  <a:pt x="11861" y="3387"/>
                  <a:pt x="11886" y="3368"/>
                </a:cubicBezTo>
                <a:cubicBezTo>
                  <a:pt x="11986" y="3295"/>
                  <a:pt x="12081" y="3217"/>
                  <a:pt x="12169" y="3134"/>
                </a:cubicBezTo>
                <a:cubicBezTo>
                  <a:pt x="12416" y="2906"/>
                  <a:pt x="12624" y="2641"/>
                  <a:pt x="12783" y="2355"/>
                </a:cubicBezTo>
                <a:cubicBezTo>
                  <a:pt x="12794" y="2337"/>
                  <a:pt x="12805" y="2319"/>
                  <a:pt x="12814" y="2300"/>
                </a:cubicBezTo>
                <a:cubicBezTo>
                  <a:pt x="12983" y="1983"/>
                  <a:pt x="13095" y="1639"/>
                  <a:pt x="13135" y="1287"/>
                </a:cubicBezTo>
                <a:cubicBezTo>
                  <a:pt x="13137" y="1269"/>
                  <a:pt x="13139" y="1251"/>
                  <a:pt x="13141" y="1232"/>
                </a:cubicBezTo>
                <a:cubicBezTo>
                  <a:pt x="13152" y="1109"/>
                  <a:pt x="13155" y="984"/>
                  <a:pt x="13149" y="860"/>
                </a:cubicBezTo>
                <a:cubicBezTo>
                  <a:pt x="13137" y="644"/>
                  <a:pt x="13096" y="428"/>
                  <a:pt x="13028" y="222"/>
                </a:cubicBezTo>
                <a:cubicBezTo>
                  <a:pt x="13023" y="204"/>
                  <a:pt x="13017" y="185"/>
                  <a:pt x="13010" y="167"/>
                </a:cubicBezTo>
                <a:cubicBezTo>
                  <a:pt x="12991" y="111"/>
                  <a:pt x="12969" y="56"/>
                  <a:pt x="12946" y="1"/>
                </a:cubicBezTo>
                <a:lnTo>
                  <a:pt x="1880" y="3"/>
                </a:lnTo>
                <a:lnTo>
                  <a:pt x="1880" y="0"/>
                </a:ln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 name="Google Shape;1122;p42"/>
          <p:cNvSpPr/>
          <p:nvPr/>
        </p:nvSpPr>
        <p:spPr>
          <a:xfrm rot="10800000">
            <a:off x="-375576" y="3881671"/>
            <a:ext cx="4662538" cy="1572279"/>
          </a:xfrm>
          <a:custGeom>
            <a:avLst/>
            <a:gdLst/>
            <a:ahLst/>
            <a:cxnLst/>
            <a:rect l="l" t="t" r="r" b="b"/>
            <a:pathLst>
              <a:path w="28851" h="9729" extrusionOk="0">
                <a:moveTo>
                  <a:pt x="943" y="0"/>
                </a:moveTo>
                <a:cubicBezTo>
                  <a:pt x="631" y="0"/>
                  <a:pt x="337" y="87"/>
                  <a:pt x="179" y="380"/>
                </a:cubicBezTo>
                <a:cubicBezTo>
                  <a:pt x="1" y="711"/>
                  <a:pt x="78" y="1189"/>
                  <a:pt x="451" y="1303"/>
                </a:cubicBezTo>
                <a:cubicBezTo>
                  <a:pt x="355" y="2313"/>
                  <a:pt x="452" y="3522"/>
                  <a:pt x="1499" y="3989"/>
                </a:cubicBezTo>
                <a:cubicBezTo>
                  <a:pt x="1785" y="4117"/>
                  <a:pt x="2088" y="4165"/>
                  <a:pt x="2396" y="4165"/>
                </a:cubicBezTo>
                <a:cubicBezTo>
                  <a:pt x="3000" y="4165"/>
                  <a:pt x="3625" y="3981"/>
                  <a:pt x="4188" y="3848"/>
                </a:cubicBezTo>
                <a:cubicBezTo>
                  <a:pt x="4624" y="3745"/>
                  <a:pt x="5112" y="3633"/>
                  <a:pt x="5582" y="3633"/>
                </a:cubicBezTo>
                <a:cubicBezTo>
                  <a:pt x="6044" y="3633"/>
                  <a:pt x="6489" y="3741"/>
                  <a:pt x="6852" y="4069"/>
                </a:cubicBezTo>
                <a:cubicBezTo>
                  <a:pt x="7560" y="4711"/>
                  <a:pt x="7722" y="5737"/>
                  <a:pt x="8257" y="6500"/>
                </a:cubicBezTo>
                <a:cubicBezTo>
                  <a:pt x="8521" y="6876"/>
                  <a:pt x="8874" y="7178"/>
                  <a:pt x="9322" y="7300"/>
                </a:cubicBezTo>
                <a:cubicBezTo>
                  <a:pt x="9482" y="7344"/>
                  <a:pt x="9645" y="7363"/>
                  <a:pt x="9808" y="7363"/>
                </a:cubicBezTo>
                <a:cubicBezTo>
                  <a:pt x="10078" y="7363"/>
                  <a:pt x="10348" y="7310"/>
                  <a:pt x="10606" y="7231"/>
                </a:cubicBezTo>
                <a:cubicBezTo>
                  <a:pt x="11498" y="6959"/>
                  <a:pt x="12280" y="6380"/>
                  <a:pt x="13194" y="6184"/>
                </a:cubicBezTo>
                <a:cubicBezTo>
                  <a:pt x="13322" y="6156"/>
                  <a:pt x="13450" y="6141"/>
                  <a:pt x="13577" y="6141"/>
                </a:cubicBezTo>
                <a:cubicBezTo>
                  <a:pt x="13849" y="6141"/>
                  <a:pt x="14113" y="6211"/>
                  <a:pt x="14347" y="6376"/>
                </a:cubicBezTo>
                <a:cubicBezTo>
                  <a:pt x="14724" y="6643"/>
                  <a:pt x="14907" y="7097"/>
                  <a:pt x="15047" y="7521"/>
                </a:cubicBezTo>
                <a:cubicBezTo>
                  <a:pt x="15341" y="8400"/>
                  <a:pt x="15592" y="9554"/>
                  <a:pt x="16688" y="9709"/>
                </a:cubicBezTo>
                <a:cubicBezTo>
                  <a:pt x="16781" y="9722"/>
                  <a:pt x="16872" y="9728"/>
                  <a:pt x="16961" y="9728"/>
                </a:cubicBezTo>
                <a:cubicBezTo>
                  <a:pt x="18160" y="9728"/>
                  <a:pt x="18967" y="8588"/>
                  <a:pt x="19887" y="7966"/>
                </a:cubicBezTo>
                <a:cubicBezTo>
                  <a:pt x="20301" y="7685"/>
                  <a:pt x="20755" y="7537"/>
                  <a:pt x="21232" y="7537"/>
                </a:cubicBezTo>
                <a:cubicBezTo>
                  <a:pt x="21401" y="7537"/>
                  <a:pt x="21572" y="7556"/>
                  <a:pt x="21746" y="7593"/>
                </a:cubicBezTo>
                <a:cubicBezTo>
                  <a:pt x="22408" y="7736"/>
                  <a:pt x="23015" y="8087"/>
                  <a:pt x="23550" y="8494"/>
                </a:cubicBezTo>
                <a:cubicBezTo>
                  <a:pt x="24053" y="8876"/>
                  <a:pt x="24539" y="9361"/>
                  <a:pt x="25189" y="9466"/>
                </a:cubicBezTo>
                <a:cubicBezTo>
                  <a:pt x="25284" y="9481"/>
                  <a:pt x="25378" y="9489"/>
                  <a:pt x="25473" y="9489"/>
                </a:cubicBezTo>
                <a:cubicBezTo>
                  <a:pt x="26024" y="9489"/>
                  <a:pt x="26554" y="9240"/>
                  <a:pt x="26991" y="8910"/>
                </a:cubicBezTo>
                <a:cubicBezTo>
                  <a:pt x="27838" y="8271"/>
                  <a:pt x="28376" y="7319"/>
                  <a:pt x="28611" y="6292"/>
                </a:cubicBezTo>
                <a:cubicBezTo>
                  <a:pt x="28851" y="5239"/>
                  <a:pt x="28800" y="4124"/>
                  <a:pt x="28525" y="3084"/>
                </a:cubicBezTo>
                <a:cubicBezTo>
                  <a:pt x="28226" y="1958"/>
                  <a:pt x="27654" y="694"/>
                  <a:pt x="26488" y="261"/>
                </a:cubicBezTo>
                <a:cubicBezTo>
                  <a:pt x="26074" y="106"/>
                  <a:pt x="25631" y="64"/>
                  <a:pt x="25188" y="64"/>
                </a:cubicBezTo>
                <a:cubicBezTo>
                  <a:pt x="24971" y="64"/>
                  <a:pt x="24753" y="74"/>
                  <a:pt x="24540" y="86"/>
                </a:cubicBezTo>
                <a:cubicBezTo>
                  <a:pt x="23776" y="131"/>
                  <a:pt x="23013" y="188"/>
                  <a:pt x="22250" y="248"/>
                </a:cubicBezTo>
                <a:cubicBezTo>
                  <a:pt x="20720" y="367"/>
                  <a:pt x="19190" y="503"/>
                  <a:pt x="17661" y="628"/>
                </a:cubicBezTo>
                <a:cubicBezTo>
                  <a:pt x="15187" y="828"/>
                  <a:pt x="12704" y="996"/>
                  <a:pt x="10221" y="996"/>
                </a:cubicBezTo>
                <a:cubicBezTo>
                  <a:pt x="9649" y="996"/>
                  <a:pt x="9077" y="987"/>
                  <a:pt x="8505" y="967"/>
                </a:cubicBezTo>
                <a:cubicBezTo>
                  <a:pt x="6985" y="916"/>
                  <a:pt x="5467" y="790"/>
                  <a:pt x="3966" y="555"/>
                </a:cubicBezTo>
                <a:cubicBezTo>
                  <a:pt x="3209" y="436"/>
                  <a:pt x="2459" y="290"/>
                  <a:pt x="1714" y="116"/>
                </a:cubicBezTo>
                <a:cubicBezTo>
                  <a:pt x="1493" y="64"/>
                  <a:pt x="1211" y="0"/>
                  <a:pt x="943"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 name="Google Shape;1123;p42"/>
          <p:cNvSpPr/>
          <p:nvPr/>
        </p:nvSpPr>
        <p:spPr>
          <a:xfrm rot="10800000">
            <a:off x="7235914" y="-341425"/>
            <a:ext cx="2365611" cy="3375334"/>
          </a:xfrm>
          <a:custGeom>
            <a:avLst/>
            <a:gdLst/>
            <a:ahLst/>
            <a:cxnLst/>
            <a:rect l="l" t="t" r="r" b="b"/>
            <a:pathLst>
              <a:path w="14638" h="20886" extrusionOk="0">
                <a:moveTo>
                  <a:pt x="3191" y="1"/>
                </a:moveTo>
                <a:cubicBezTo>
                  <a:pt x="2885" y="1"/>
                  <a:pt x="2576" y="81"/>
                  <a:pt x="2295" y="191"/>
                </a:cubicBezTo>
                <a:cubicBezTo>
                  <a:pt x="1899" y="349"/>
                  <a:pt x="1532" y="564"/>
                  <a:pt x="1185" y="809"/>
                </a:cubicBezTo>
                <a:cubicBezTo>
                  <a:pt x="1218" y="721"/>
                  <a:pt x="1252" y="633"/>
                  <a:pt x="1287" y="547"/>
                </a:cubicBezTo>
                <a:cubicBezTo>
                  <a:pt x="1332" y="438"/>
                  <a:pt x="1242" y="367"/>
                  <a:pt x="1149" y="367"/>
                </a:cubicBezTo>
                <a:cubicBezTo>
                  <a:pt x="1089" y="367"/>
                  <a:pt x="1027" y="397"/>
                  <a:pt x="998" y="467"/>
                </a:cubicBezTo>
                <a:cubicBezTo>
                  <a:pt x="147" y="2564"/>
                  <a:pt x="0" y="4857"/>
                  <a:pt x="71" y="7096"/>
                </a:cubicBezTo>
                <a:cubicBezTo>
                  <a:pt x="107" y="8264"/>
                  <a:pt x="200" y="9428"/>
                  <a:pt x="285" y="10592"/>
                </a:cubicBezTo>
                <a:cubicBezTo>
                  <a:pt x="378" y="11838"/>
                  <a:pt x="471" y="13083"/>
                  <a:pt x="565" y="14328"/>
                </a:cubicBezTo>
                <a:cubicBezTo>
                  <a:pt x="660" y="15573"/>
                  <a:pt x="755" y="16818"/>
                  <a:pt x="852" y="18063"/>
                </a:cubicBezTo>
                <a:cubicBezTo>
                  <a:pt x="895" y="18617"/>
                  <a:pt x="909" y="19183"/>
                  <a:pt x="997" y="19731"/>
                </a:cubicBezTo>
                <a:cubicBezTo>
                  <a:pt x="1063" y="20137"/>
                  <a:pt x="1227" y="20580"/>
                  <a:pt x="1623" y="20768"/>
                </a:cubicBezTo>
                <a:cubicBezTo>
                  <a:pt x="1853" y="20878"/>
                  <a:pt x="2108" y="20885"/>
                  <a:pt x="2359" y="20885"/>
                </a:cubicBezTo>
                <a:cubicBezTo>
                  <a:pt x="2678" y="20885"/>
                  <a:pt x="2997" y="20884"/>
                  <a:pt x="3315" y="20883"/>
                </a:cubicBezTo>
                <a:cubicBezTo>
                  <a:pt x="3934" y="20882"/>
                  <a:pt x="4551" y="20881"/>
                  <a:pt x="5168" y="20880"/>
                </a:cubicBezTo>
                <a:cubicBezTo>
                  <a:pt x="6413" y="20878"/>
                  <a:pt x="7658" y="20875"/>
                  <a:pt x="8904" y="20873"/>
                </a:cubicBezTo>
                <a:cubicBezTo>
                  <a:pt x="8946" y="20873"/>
                  <a:pt x="8987" y="20873"/>
                  <a:pt x="9029" y="20873"/>
                </a:cubicBezTo>
                <a:cubicBezTo>
                  <a:pt x="9733" y="20873"/>
                  <a:pt x="10440" y="20882"/>
                  <a:pt x="11147" y="20882"/>
                </a:cubicBezTo>
                <a:cubicBezTo>
                  <a:pt x="11621" y="20882"/>
                  <a:pt x="12096" y="20878"/>
                  <a:pt x="12569" y="20863"/>
                </a:cubicBezTo>
                <a:cubicBezTo>
                  <a:pt x="13054" y="20848"/>
                  <a:pt x="13560" y="20768"/>
                  <a:pt x="13928" y="20425"/>
                </a:cubicBezTo>
                <a:cubicBezTo>
                  <a:pt x="14266" y="20112"/>
                  <a:pt x="14409" y="19650"/>
                  <a:pt x="14479" y="19208"/>
                </a:cubicBezTo>
                <a:cubicBezTo>
                  <a:pt x="14615" y="18346"/>
                  <a:pt x="14637" y="17435"/>
                  <a:pt x="14556" y="16567"/>
                </a:cubicBezTo>
                <a:cubicBezTo>
                  <a:pt x="14480" y="15744"/>
                  <a:pt x="14290" y="14898"/>
                  <a:pt x="13827" y="14200"/>
                </a:cubicBezTo>
                <a:cubicBezTo>
                  <a:pt x="13606" y="13867"/>
                  <a:pt x="13329" y="13578"/>
                  <a:pt x="13000" y="13350"/>
                </a:cubicBezTo>
                <a:cubicBezTo>
                  <a:pt x="12618" y="13086"/>
                  <a:pt x="12175" y="12928"/>
                  <a:pt x="11727" y="12811"/>
                </a:cubicBezTo>
                <a:cubicBezTo>
                  <a:pt x="10841" y="12580"/>
                  <a:pt x="9808" y="12500"/>
                  <a:pt x="9119" y="11827"/>
                </a:cubicBezTo>
                <a:cubicBezTo>
                  <a:pt x="8381" y="11106"/>
                  <a:pt x="8246" y="10000"/>
                  <a:pt x="8306" y="9020"/>
                </a:cubicBezTo>
                <a:cubicBezTo>
                  <a:pt x="8344" y="8404"/>
                  <a:pt x="8449" y="7795"/>
                  <a:pt x="8518" y="7181"/>
                </a:cubicBezTo>
                <a:cubicBezTo>
                  <a:pt x="8574" y="6676"/>
                  <a:pt x="8621" y="6136"/>
                  <a:pt x="8417" y="5654"/>
                </a:cubicBezTo>
                <a:cubicBezTo>
                  <a:pt x="7771" y="4140"/>
                  <a:pt x="5341" y="4868"/>
                  <a:pt x="4856" y="3246"/>
                </a:cubicBezTo>
                <a:cubicBezTo>
                  <a:pt x="4619" y="2457"/>
                  <a:pt x="4843" y="1582"/>
                  <a:pt x="4492" y="818"/>
                </a:cubicBezTo>
                <a:cubicBezTo>
                  <a:pt x="4321" y="450"/>
                  <a:pt x="3993" y="161"/>
                  <a:pt x="3598" y="53"/>
                </a:cubicBezTo>
                <a:cubicBezTo>
                  <a:pt x="3465" y="17"/>
                  <a:pt x="3328" y="1"/>
                  <a:pt x="3191"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 name="Google Shape;1124;p42"/>
          <p:cNvSpPr txBox="1">
            <a:spLocks noGrp="1"/>
          </p:cNvSpPr>
          <p:nvPr>
            <p:ph type="title"/>
          </p:nvPr>
        </p:nvSpPr>
        <p:spPr>
          <a:xfrm>
            <a:off x="3387900" y="758952"/>
            <a:ext cx="23682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grpSp>
        <p:nvGrpSpPr>
          <p:cNvPr id="1125" name="Google Shape;1125;p42"/>
          <p:cNvGrpSpPr/>
          <p:nvPr/>
        </p:nvGrpSpPr>
        <p:grpSpPr>
          <a:xfrm rot="6299945">
            <a:off x="7791608" y="4563485"/>
            <a:ext cx="359746" cy="325869"/>
            <a:chOff x="1640475" y="1197075"/>
            <a:chExt cx="55475" cy="50250"/>
          </a:xfrm>
        </p:grpSpPr>
        <p:sp>
          <p:nvSpPr>
            <p:cNvPr id="1126" name="Google Shape;1126;p4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 name="Google Shape;1127;p4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 name="Google Shape;1128;p4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29" name="Google Shape;1129;p42"/>
          <p:cNvSpPr/>
          <p:nvPr/>
        </p:nvSpPr>
        <p:spPr>
          <a:xfrm rot="8615811" flipH="1">
            <a:off x="227163" y="4598042"/>
            <a:ext cx="848090" cy="171654"/>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0" name="Google Shape;1130;p42"/>
          <p:cNvSpPr/>
          <p:nvPr/>
        </p:nvSpPr>
        <p:spPr>
          <a:xfrm rot="-9000285">
            <a:off x="6559102" y="234098"/>
            <a:ext cx="970034" cy="227236"/>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31" name="Google Shape;1131;p42"/>
          <p:cNvGrpSpPr/>
          <p:nvPr/>
        </p:nvGrpSpPr>
        <p:grpSpPr>
          <a:xfrm rot="10799841">
            <a:off x="1610677" y="4510494"/>
            <a:ext cx="239902" cy="217311"/>
            <a:chOff x="1640475" y="1197075"/>
            <a:chExt cx="55475" cy="50250"/>
          </a:xfrm>
        </p:grpSpPr>
        <p:sp>
          <p:nvSpPr>
            <p:cNvPr id="1132" name="Google Shape;1132;p4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 name="Google Shape;1133;p4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 name="Google Shape;1134;p4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35" name="Google Shape;1135;p42"/>
          <p:cNvGrpSpPr/>
          <p:nvPr/>
        </p:nvGrpSpPr>
        <p:grpSpPr>
          <a:xfrm rot="-5400235">
            <a:off x="8116150" y="635400"/>
            <a:ext cx="243108" cy="220216"/>
            <a:chOff x="1640475" y="1197075"/>
            <a:chExt cx="55475" cy="50250"/>
          </a:xfrm>
        </p:grpSpPr>
        <p:sp>
          <p:nvSpPr>
            <p:cNvPr id="1136" name="Google Shape;1136;p4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 name="Google Shape;1137;p4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 name="Google Shape;1138;p4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39" name="Google Shape;1139;p42"/>
          <p:cNvSpPr/>
          <p:nvPr/>
        </p:nvSpPr>
        <p:spPr>
          <a:xfrm rot="-9900095">
            <a:off x="8349145" y="4056062"/>
            <a:ext cx="424434" cy="627506"/>
          </a:xfrm>
          <a:custGeom>
            <a:avLst/>
            <a:gdLst/>
            <a:ahLst/>
            <a:cxnLst/>
            <a:rect l="l" t="t" r="r" b="b"/>
            <a:pathLst>
              <a:path w="10628" h="15713" extrusionOk="0">
                <a:moveTo>
                  <a:pt x="9154" y="0"/>
                </a:moveTo>
                <a:cubicBezTo>
                  <a:pt x="9141" y="0"/>
                  <a:pt x="9128" y="5"/>
                  <a:pt x="9118" y="14"/>
                </a:cubicBezTo>
                <a:cubicBezTo>
                  <a:pt x="9094" y="34"/>
                  <a:pt x="9092" y="69"/>
                  <a:pt x="9112" y="93"/>
                </a:cubicBezTo>
                <a:cubicBezTo>
                  <a:pt x="9278" y="281"/>
                  <a:pt x="9433" y="486"/>
                  <a:pt x="9574" y="703"/>
                </a:cubicBezTo>
                <a:cubicBezTo>
                  <a:pt x="9585" y="719"/>
                  <a:pt x="9602" y="727"/>
                  <a:pt x="9620" y="727"/>
                </a:cubicBezTo>
                <a:cubicBezTo>
                  <a:pt x="9631" y="727"/>
                  <a:pt x="9641" y="725"/>
                  <a:pt x="9651" y="719"/>
                </a:cubicBezTo>
                <a:cubicBezTo>
                  <a:pt x="9677" y="703"/>
                  <a:pt x="9684" y="668"/>
                  <a:pt x="9667" y="642"/>
                </a:cubicBezTo>
                <a:cubicBezTo>
                  <a:pt x="9524" y="421"/>
                  <a:pt x="9366" y="212"/>
                  <a:pt x="9196" y="19"/>
                </a:cubicBezTo>
                <a:cubicBezTo>
                  <a:pt x="9185" y="6"/>
                  <a:pt x="9169" y="0"/>
                  <a:pt x="9154" y="0"/>
                </a:cubicBezTo>
                <a:close/>
                <a:moveTo>
                  <a:pt x="9994" y="1294"/>
                </a:moveTo>
                <a:cubicBezTo>
                  <a:pt x="9986" y="1294"/>
                  <a:pt x="9978" y="1296"/>
                  <a:pt x="9970" y="1299"/>
                </a:cubicBezTo>
                <a:cubicBezTo>
                  <a:pt x="9943" y="1312"/>
                  <a:pt x="9931" y="1345"/>
                  <a:pt x="9944" y="1373"/>
                </a:cubicBezTo>
                <a:cubicBezTo>
                  <a:pt x="10050" y="1602"/>
                  <a:pt x="10143" y="1843"/>
                  <a:pt x="10220" y="2087"/>
                </a:cubicBezTo>
                <a:cubicBezTo>
                  <a:pt x="10228" y="2111"/>
                  <a:pt x="10250" y="2126"/>
                  <a:pt x="10274" y="2126"/>
                </a:cubicBezTo>
                <a:cubicBezTo>
                  <a:pt x="10279" y="2126"/>
                  <a:pt x="10284" y="2125"/>
                  <a:pt x="10291" y="2124"/>
                </a:cubicBezTo>
                <a:cubicBezTo>
                  <a:pt x="10320" y="2114"/>
                  <a:pt x="10336" y="2083"/>
                  <a:pt x="10327" y="2054"/>
                </a:cubicBezTo>
                <a:cubicBezTo>
                  <a:pt x="10248" y="1805"/>
                  <a:pt x="10154" y="1561"/>
                  <a:pt x="10044" y="1326"/>
                </a:cubicBezTo>
                <a:cubicBezTo>
                  <a:pt x="10035" y="1306"/>
                  <a:pt x="10015" y="1294"/>
                  <a:pt x="9994" y="1294"/>
                </a:cubicBezTo>
                <a:close/>
                <a:moveTo>
                  <a:pt x="10459" y="2766"/>
                </a:moveTo>
                <a:cubicBezTo>
                  <a:pt x="10456" y="2766"/>
                  <a:pt x="10452" y="2766"/>
                  <a:pt x="10449" y="2767"/>
                </a:cubicBezTo>
                <a:cubicBezTo>
                  <a:pt x="10418" y="2772"/>
                  <a:pt x="10399" y="2801"/>
                  <a:pt x="10404" y="2831"/>
                </a:cubicBezTo>
                <a:cubicBezTo>
                  <a:pt x="10449" y="3078"/>
                  <a:pt x="10482" y="3334"/>
                  <a:pt x="10500" y="3593"/>
                </a:cubicBezTo>
                <a:cubicBezTo>
                  <a:pt x="10502" y="3621"/>
                  <a:pt x="10526" y="3644"/>
                  <a:pt x="10556" y="3644"/>
                </a:cubicBezTo>
                <a:lnTo>
                  <a:pt x="10559" y="3644"/>
                </a:lnTo>
                <a:cubicBezTo>
                  <a:pt x="10590" y="3642"/>
                  <a:pt x="10612" y="3615"/>
                  <a:pt x="10610" y="3585"/>
                </a:cubicBezTo>
                <a:cubicBezTo>
                  <a:pt x="10592" y="3322"/>
                  <a:pt x="10559" y="3062"/>
                  <a:pt x="10513" y="2811"/>
                </a:cubicBezTo>
                <a:cubicBezTo>
                  <a:pt x="10508" y="2784"/>
                  <a:pt x="10485" y="2766"/>
                  <a:pt x="10459" y="2766"/>
                </a:cubicBezTo>
                <a:close/>
                <a:moveTo>
                  <a:pt x="10573" y="4306"/>
                </a:moveTo>
                <a:cubicBezTo>
                  <a:pt x="10546" y="4306"/>
                  <a:pt x="10516" y="4330"/>
                  <a:pt x="10515" y="4361"/>
                </a:cubicBezTo>
                <a:cubicBezTo>
                  <a:pt x="10509" y="4612"/>
                  <a:pt x="10490" y="4869"/>
                  <a:pt x="10459" y="5127"/>
                </a:cubicBezTo>
                <a:cubicBezTo>
                  <a:pt x="10455" y="5158"/>
                  <a:pt x="10477" y="5185"/>
                  <a:pt x="10508" y="5189"/>
                </a:cubicBezTo>
                <a:lnTo>
                  <a:pt x="10514" y="5189"/>
                </a:lnTo>
                <a:cubicBezTo>
                  <a:pt x="10542" y="5189"/>
                  <a:pt x="10565" y="5168"/>
                  <a:pt x="10569" y="5141"/>
                </a:cubicBezTo>
                <a:cubicBezTo>
                  <a:pt x="10600" y="4879"/>
                  <a:pt x="10620" y="4618"/>
                  <a:pt x="10626" y="4364"/>
                </a:cubicBezTo>
                <a:cubicBezTo>
                  <a:pt x="10627" y="4333"/>
                  <a:pt x="10604" y="4307"/>
                  <a:pt x="10573" y="4306"/>
                </a:cubicBezTo>
                <a:close/>
                <a:moveTo>
                  <a:pt x="10392" y="5842"/>
                </a:moveTo>
                <a:cubicBezTo>
                  <a:pt x="10366" y="5842"/>
                  <a:pt x="10342" y="5860"/>
                  <a:pt x="10337" y="5886"/>
                </a:cubicBezTo>
                <a:cubicBezTo>
                  <a:pt x="10329" y="5923"/>
                  <a:pt x="10322" y="5959"/>
                  <a:pt x="10314" y="5994"/>
                </a:cubicBezTo>
                <a:cubicBezTo>
                  <a:pt x="10268" y="6208"/>
                  <a:pt x="10215" y="6424"/>
                  <a:pt x="10156" y="6634"/>
                </a:cubicBezTo>
                <a:cubicBezTo>
                  <a:pt x="10148" y="6664"/>
                  <a:pt x="10165" y="6695"/>
                  <a:pt x="10195" y="6702"/>
                </a:cubicBezTo>
                <a:cubicBezTo>
                  <a:pt x="10200" y="6705"/>
                  <a:pt x="10204" y="6705"/>
                  <a:pt x="10210" y="6705"/>
                </a:cubicBezTo>
                <a:cubicBezTo>
                  <a:pt x="10234" y="6705"/>
                  <a:pt x="10257" y="6689"/>
                  <a:pt x="10263" y="6664"/>
                </a:cubicBezTo>
                <a:cubicBezTo>
                  <a:pt x="10323" y="6451"/>
                  <a:pt x="10377" y="6233"/>
                  <a:pt x="10423" y="6018"/>
                </a:cubicBezTo>
                <a:cubicBezTo>
                  <a:pt x="10431" y="5981"/>
                  <a:pt x="10438" y="5945"/>
                  <a:pt x="10446" y="5909"/>
                </a:cubicBezTo>
                <a:cubicBezTo>
                  <a:pt x="10452" y="5878"/>
                  <a:pt x="10432" y="5849"/>
                  <a:pt x="10402" y="5842"/>
                </a:cubicBezTo>
                <a:cubicBezTo>
                  <a:pt x="10399" y="5842"/>
                  <a:pt x="10395" y="5842"/>
                  <a:pt x="10392" y="5842"/>
                </a:cubicBezTo>
                <a:close/>
                <a:moveTo>
                  <a:pt x="2671" y="7727"/>
                </a:moveTo>
                <a:cubicBezTo>
                  <a:pt x="2645" y="7727"/>
                  <a:pt x="2616" y="7750"/>
                  <a:pt x="2615" y="7780"/>
                </a:cubicBezTo>
                <a:cubicBezTo>
                  <a:pt x="2615" y="7811"/>
                  <a:pt x="2639" y="7837"/>
                  <a:pt x="2670" y="7838"/>
                </a:cubicBezTo>
                <a:cubicBezTo>
                  <a:pt x="2904" y="7844"/>
                  <a:pt x="3138" y="7936"/>
                  <a:pt x="3346" y="8101"/>
                </a:cubicBezTo>
                <a:cubicBezTo>
                  <a:pt x="3356" y="8109"/>
                  <a:pt x="3368" y="8113"/>
                  <a:pt x="3380" y="8113"/>
                </a:cubicBezTo>
                <a:cubicBezTo>
                  <a:pt x="3396" y="8113"/>
                  <a:pt x="3413" y="8106"/>
                  <a:pt x="3424" y="8092"/>
                </a:cubicBezTo>
                <a:cubicBezTo>
                  <a:pt x="3442" y="8068"/>
                  <a:pt x="3439" y="8032"/>
                  <a:pt x="3414" y="8014"/>
                </a:cubicBezTo>
                <a:cubicBezTo>
                  <a:pt x="3188" y="7834"/>
                  <a:pt x="2931" y="7734"/>
                  <a:pt x="2673" y="7727"/>
                </a:cubicBezTo>
                <a:cubicBezTo>
                  <a:pt x="2672" y="7727"/>
                  <a:pt x="2672" y="7727"/>
                  <a:pt x="2671" y="7727"/>
                </a:cubicBezTo>
                <a:close/>
                <a:moveTo>
                  <a:pt x="9973" y="7330"/>
                </a:moveTo>
                <a:cubicBezTo>
                  <a:pt x="9950" y="7330"/>
                  <a:pt x="9929" y="7344"/>
                  <a:pt x="9921" y="7367"/>
                </a:cubicBezTo>
                <a:cubicBezTo>
                  <a:pt x="9834" y="7607"/>
                  <a:pt x="9736" y="7848"/>
                  <a:pt x="9632" y="8081"/>
                </a:cubicBezTo>
                <a:cubicBezTo>
                  <a:pt x="9619" y="8108"/>
                  <a:pt x="9632" y="8141"/>
                  <a:pt x="9659" y="8153"/>
                </a:cubicBezTo>
                <a:cubicBezTo>
                  <a:pt x="9667" y="8157"/>
                  <a:pt x="9674" y="8159"/>
                  <a:pt x="9682" y="8159"/>
                </a:cubicBezTo>
                <a:cubicBezTo>
                  <a:pt x="9703" y="8159"/>
                  <a:pt x="9724" y="8147"/>
                  <a:pt x="9733" y="8125"/>
                </a:cubicBezTo>
                <a:cubicBezTo>
                  <a:pt x="9839" y="7890"/>
                  <a:pt x="9937" y="7648"/>
                  <a:pt x="10025" y="7405"/>
                </a:cubicBezTo>
                <a:cubicBezTo>
                  <a:pt x="10035" y="7377"/>
                  <a:pt x="10021" y="7344"/>
                  <a:pt x="9992" y="7334"/>
                </a:cubicBezTo>
                <a:cubicBezTo>
                  <a:pt x="9985" y="7331"/>
                  <a:pt x="9979" y="7330"/>
                  <a:pt x="9973" y="7330"/>
                </a:cubicBezTo>
                <a:close/>
                <a:moveTo>
                  <a:pt x="1957" y="7977"/>
                </a:moveTo>
                <a:cubicBezTo>
                  <a:pt x="1944" y="7977"/>
                  <a:pt x="1932" y="7981"/>
                  <a:pt x="1922" y="7990"/>
                </a:cubicBezTo>
                <a:cubicBezTo>
                  <a:pt x="1716" y="8153"/>
                  <a:pt x="1552" y="8384"/>
                  <a:pt x="1461" y="8637"/>
                </a:cubicBezTo>
                <a:cubicBezTo>
                  <a:pt x="1452" y="8666"/>
                  <a:pt x="1467" y="8698"/>
                  <a:pt x="1496" y="8709"/>
                </a:cubicBezTo>
                <a:cubicBezTo>
                  <a:pt x="1502" y="8711"/>
                  <a:pt x="1507" y="8712"/>
                  <a:pt x="1514" y="8712"/>
                </a:cubicBezTo>
                <a:cubicBezTo>
                  <a:pt x="1537" y="8712"/>
                  <a:pt x="1559" y="8697"/>
                  <a:pt x="1566" y="8674"/>
                </a:cubicBezTo>
                <a:cubicBezTo>
                  <a:pt x="1649" y="8441"/>
                  <a:pt x="1800" y="8228"/>
                  <a:pt x="1991" y="8076"/>
                </a:cubicBezTo>
                <a:cubicBezTo>
                  <a:pt x="2015" y="8057"/>
                  <a:pt x="2019" y="8022"/>
                  <a:pt x="2000" y="7998"/>
                </a:cubicBezTo>
                <a:cubicBezTo>
                  <a:pt x="1989" y="7984"/>
                  <a:pt x="1973" y="7977"/>
                  <a:pt x="1957" y="7977"/>
                </a:cubicBezTo>
                <a:close/>
                <a:moveTo>
                  <a:pt x="3845" y="8611"/>
                </a:moveTo>
                <a:cubicBezTo>
                  <a:pt x="3837" y="8611"/>
                  <a:pt x="3830" y="8612"/>
                  <a:pt x="3822" y="8616"/>
                </a:cubicBezTo>
                <a:cubicBezTo>
                  <a:pt x="3795" y="8627"/>
                  <a:pt x="3782" y="8661"/>
                  <a:pt x="3794" y="8688"/>
                </a:cubicBezTo>
                <a:cubicBezTo>
                  <a:pt x="3888" y="8903"/>
                  <a:pt x="3943" y="9150"/>
                  <a:pt x="3960" y="9421"/>
                </a:cubicBezTo>
                <a:cubicBezTo>
                  <a:pt x="3962" y="9450"/>
                  <a:pt x="3987" y="9472"/>
                  <a:pt x="4016" y="9472"/>
                </a:cubicBezTo>
                <a:lnTo>
                  <a:pt x="4019" y="9472"/>
                </a:lnTo>
                <a:cubicBezTo>
                  <a:pt x="4050" y="9470"/>
                  <a:pt x="4073" y="9445"/>
                  <a:pt x="4071" y="9414"/>
                </a:cubicBezTo>
                <a:cubicBezTo>
                  <a:pt x="4053" y="9130"/>
                  <a:pt x="3994" y="8871"/>
                  <a:pt x="3896" y="8645"/>
                </a:cubicBezTo>
                <a:cubicBezTo>
                  <a:pt x="3887" y="8624"/>
                  <a:pt x="3866" y="8611"/>
                  <a:pt x="3845" y="8611"/>
                </a:cubicBezTo>
                <a:close/>
                <a:moveTo>
                  <a:pt x="9339" y="8741"/>
                </a:moveTo>
                <a:cubicBezTo>
                  <a:pt x="9320" y="8741"/>
                  <a:pt x="9301" y="8752"/>
                  <a:pt x="9291" y="8771"/>
                </a:cubicBezTo>
                <a:cubicBezTo>
                  <a:pt x="9196" y="8946"/>
                  <a:pt x="9094" y="9121"/>
                  <a:pt x="8990" y="9290"/>
                </a:cubicBezTo>
                <a:cubicBezTo>
                  <a:pt x="8960" y="9338"/>
                  <a:pt x="8930" y="9385"/>
                  <a:pt x="8900" y="9433"/>
                </a:cubicBezTo>
                <a:cubicBezTo>
                  <a:pt x="8883" y="9459"/>
                  <a:pt x="8890" y="9493"/>
                  <a:pt x="8916" y="9510"/>
                </a:cubicBezTo>
                <a:cubicBezTo>
                  <a:pt x="8926" y="9515"/>
                  <a:pt x="8936" y="9518"/>
                  <a:pt x="8946" y="9518"/>
                </a:cubicBezTo>
                <a:cubicBezTo>
                  <a:pt x="8964" y="9518"/>
                  <a:pt x="8982" y="9509"/>
                  <a:pt x="8993" y="9493"/>
                </a:cubicBezTo>
                <a:cubicBezTo>
                  <a:pt x="9024" y="9445"/>
                  <a:pt x="9055" y="9397"/>
                  <a:pt x="9085" y="9349"/>
                </a:cubicBezTo>
                <a:cubicBezTo>
                  <a:pt x="9190" y="9178"/>
                  <a:pt x="9293" y="9000"/>
                  <a:pt x="9389" y="8823"/>
                </a:cubicBezTo>
                <a:cubicBezTo>
                  <a:pt x="9403" y="8796"/>
                  <a:pt x="9393" y="8762"/>
                  <a:pt x="9367" y="8748"/>
                </a:cubicBezTo>
                <a:cubicBezTo>
                  <a:pt x="9358" y="8743"/>
                  <a:pt x="9349" y="8741"/>
                  <a:pt x="9339" y="8741"/>
                </a:cubicBezTo>
                <a:close/>
                <a:moveTo>
                  <a:pt x="1463" y="9364"/>
                </a:moveTo>
                <a:cubicBezTo>
                  <a:pt x="1460" y="9364"/>
                  <a:pt x="1456" y="9364"/>
                  <a:pt x="1453" y="9365"/>
                </a:cubicBezTo>
                <a:cubicBezTo>
                  <a:pt x="1422" y="9370"/>
                  <a:pt x="1403" y="9399"/>
                  <a:pt x="1408" y="9429"/>
                </a:cubicBezTo>
                <a:cubicBezTo>
                  <a:pt x="1454" y="9678"/>
                  <a:pt x="1557" y="9931"/>
                  <a:pt x="1705" y="10162"/>
                </a:cubicBezTo>
                <a:cubicBezTo>
                  <a:pt x="1716" y="10179"/>
                  <a:pt x="1734" y="10187"/>
                  <a:pt x="1752" y="10187"/>
                </a:cubicBezTo>
                <a:cubicBezTo>
                  <a:pt x="1763" y="10187"/>
                  <a:pt x="1773" y="10184"/>
                  <a:pt x="1782" y="10179"/>
                </a:cubicBezTo>
                <a:cubicBezTo>
                  <a:pt x="1808" y="10162"/>
                  <a:pt x="1815" y="10127"/>
                  <a:pt x="1799" y="10102"/>
                </a:cubicBezTo>
                <a:cubicBezTo>
                  <a:pt x="1657" y="9883"/>
                  <a:pt x="1560" y="9643"/>
                  <a:pt x="1517" y="9409"/>
                </a:cubicBezTo>
                <a:cubicBezTo>
                  <a:pt x="1512" y="9382"/>
                  <a:pt x="1489" y="9364"/>
                  <a:pt x="1463" y="9364"/>
                </a:cubicBezTo>
                <a:close/>
                <a:moveTo>
                  <a:pt x="8495" y="10036"/>
                </a:moveTo>
                <a:cubicBezTo>
                  <a:pt x="8479" y="10036"/>
                  <a:pt x="8463" y="10043"/>
                  <a:pt x="8451" y="10057"/>
                </a:cubicBezTo>
                <a:cubicBezTo>
                  <a:pt x="8285" y="10264"/>
                  <a:pt x="8112" y="10454"/>
                  <a:pt x="7934" y="10621"/>
                </a:cubicBezTo>
                <a:cubicBezTo>
                  <a:pt x="7913" y="10642"/>
                  <a:pt x="7912" y="10678"/>
                  <a:pt x="7932" y="10700"/>
                </a:cubicBezTo>
                <a:cubicBezTo>
                  <a:pt x="7944" y="10711"/>
                  <a:pt x="7958" y="10717"/>
                  <a:pt x="7973" y="10717"/>
                </a:cubicBezTo>
                <a:cubicBezTo>
                  <a:pt x="7987" y="10717"/>
                  <a:pt x="8000" y="10712"/>
                  <a:pt x="8011" y="10702"/>
                </a:cubicBezTo>
                <a:cubicBezTo>
                  <a:pt x="8191" y="10531"/>
                  <a:pt x="8368" y="10338"/>
                  <a:pt x="8539" y="10126"/>
                </a:cubicBezTo>
                <a:cubicBezTo>
                  <a:pt x="8558" y="10102"/>
                  <a:pt x="8554" y="10068"/>
                  <a:pt x="8530" y="10048"/>
                </a:cubicBezTo>
                <a:cubicBezTo>
                  <a:pt x="8520" y="10040"/>
                  <a:pt x="8507" y="10036"/>
                  <a:pt x="8495" y="10036"/>
                </a:cubicBezTo>
                <a:close/>
                <a:moveTo>
                  <a:pt x="3979" y="10133"/>
                </a:moveTo>
                <a:cubicBezTo>
                  <a:pt x="3952" y="10133"/>
                  <a:pt x="3929" y="10154"/>
                  <a:pt x="3925" y="10182"/>
                </a:cubicBezTo>
                <a:lnTo>
                  <a:pt x="3920" y="10220"/>
                </a:lnTo>
                <a:cubicBezTo>
                  <a:pt x="3884" y="10457"/>
                  <a:pt x="3835" y="10698"/>
                  <a:pt x="3773" y="10933"/>
                </a:cubicBezTo>
                <a:cubicBezTo>
                  <a:pt x="3765" y="10963"/>
                  <a:pt x="3783" y="10993"/>
                  <a:pt x="3813" y="11000"/>
                </a:cubicBezTo>
                <a:cubicBezTo>
                  <a:pt x="3817" y="11002"/>
                  <a:pt x="3822" y="11002"/>
                  <a:pt x="3827" y="11002"/>
                </a:cubicBezTo>
                <a:cubicBezTo>
                  <a:pt x="3851" y="11002"/>
                  <a:pt x="3874" y="10986"/>
                  <a:pt x="3881" y="10961"/>
                </a:cubicBezTo>
                <a:cubicBezTo>
                  <a:pt x="3944" y="10721"/>
                  <a:pt x="3994" y="10478"/>
                  <a:pt x="4030" y="10236"/>
                </a:cubicBezTo>
                <a:lnTo>
                  <a:pt x="4035" y="10197"/>
                </a:lnTo>
                <a:cubicBezTo>
                  <a:pt x="4039" y="10166"/>
                  <a:pt x="4018" y="10138"/>
                  <a:pt x="3987" y="10134"/>
                </a:cubicBezTo>
                <a:cubicBezTo>
                  <a:pt x="3984" y="10133"/>
                  <a:pt x="3982" y="10133"/>
                  <a:pt x="3979" y="10133"/>
                </a:cubicBezTo>
                <a:close/>
                <a:moveTo>
                  <a:pt x="2272" y="10644"/>
                </a:moveTo>
                <a:cubicBezTo>
                  <a:pt x="2256" y="10644"/>
                  <a:pt x="2239" y="10651"/>
                  <a:pt x="2228" y="10665"/>
                </a:cubicBezTo>
                <a:cubicBezTo>
                  <a:pt x="2209" y="10689"/>
                  <a:pt x="2214" y="10725"/>
                  <a:pt x="2237" y="10744"/>
                </a:cubicBezTo>
                <a:cubicBezTo>
                  <a:pt x="2429" y="10898"/>
                  <a:pt x="2647" y="11033"/>
                  <a:pt x="2903" y="11158"/>
                </a:cubicBezTo>
                <a:cubicBezTo>
                  <a:pt x="2911" y="11163"/>
                  <a:pt x="2920" y="11164"/>
                  <a:pt x="2927" y="11164"/>
                </a:cubicBezTo>
                <a:cubicBezTo>
                  <a:pt x="2947" y="11164"/>
                  <a:pt x="2968" y="11153"/>
                  <a:pt x="2977" y="11133"/>
                </a:cubicBezTo>
                <a:cubicBezTo>
                  <a:pt x="2990" y="11105"/>
                  <a:pt x="2979" y="11072"/>
                  <a:pt x="2952" y="11058"/>
                </a:cubicBezTo>
                <a:cubicBezTo>
                  <a:pt x="2703" y="10937"/>
                  <a:pt x="2492" y="10806"/>
                  <a:pt x="2306" y="10656"/>
                </a:cubicBezTo>
                <a:cubicBezTo>
                  <a:pt x="2296" y="10648"/>
                  <a:pt x="2284" y="10644"/>
                  <a:pt x="2272" y="10644"/>
                </a:cubicBezTo>
                <a:close/>
                <a:moveTo>
                  <a:pt x="7368" y="11087"/>
                </a:moveTo>
                <a:cubicBezTo>
                  <a:pt x="7358" y="11087"/>
                  <a:pt x="7347" y="11090"/>
                  <a:pt x="7338" y="11096"/>
                </a:cubicBezTo>
                <a:cubicBezTo>
                  <a:pt x="7119" y="11238"/>
                  <a:pt x="6892" y="11355"/>
                  <a:pt x="6661" y="11440"/>
                </a:cubicBezTo>
                <a:cubicBezTo>
                  <a:pt x="6632" y="11451"/>
                  <a:pt x="6617" y="11484"/>
                  <a:pt x="6628" y="11512"/>
                </a:cubicBezTo>
                <a:cubicBezTo>
                  <a:pt x="6636" y="11534"/>
                  <a:pt x="6658" y="11548"/>
                  <a:pt x="6680" y="11548"/>
                </a:cubicBezTo>
                <a:cubicBezTo>
                  <a:pt x="6686" y="11548"/>
                  <a:pt x="6693" y="11547"/>
                  <a:pt x="6699" y="11545"/>
                </a:cubicBezTo>
                <a:cubicBezTo>
                  <a:pt x="6939" y="11456"/>
                  <a:pt x="7174" y="11337"/>
                  <a:pt x="7399" y="11189"/>
                </a:cubicBezTo>
                <a:cubicBezTo>
                  <a:pt x="7425" y="11172"/>
                  <a:pt x="7432" y="11138"/>
                  <a:pt x="7415" y="11112"/>
                </a:cubicBezTo>
                <a:cubicBezTo>
                  <a:pt x="7404" y="11096"/>
                  <a:pt x="7386" y="11087"/>
                  <a:pt x="7368" y="11087"/>
                </a:cubicBezTo>
                <a:close/>
                <a:moveTo>
                  <a:pt x="3646" y="11340"/>
                </a:moveTo>
                <a:cubicBezTo>
                  <a:pt x="3622" y="11340"/>
                  <a:pt x="3600" y="11355"/>
                  <a:pt x="3593" y="11378"/>
                </a:cubicBezTo>
                <a:cubicBezTo>
                  <a:pt x="3583" y="11407"/>
                  <a:pt x="3599" y="11439"/>
                  <a:pt x="3628" y="11449"/>
                </a:cubicBezTo>
                <a:cubicBezTo>
                  <a:pt x="3882" y="11533"/>
                  <a:pt x="4135" y="11602"/>
                  <a:pt x="4380" y="11653"/>
                </a:cubicBezTo>
                <a:cubicBezTo>
                  <a:pt x="4384" y="11653"/>
                  <a:pt x="4389" y="11654"/>
                  <a:pt x="4392" y="11654"/>
                </a:cubicBezTo>
                <a:cubicBezTo>
                  <a:pt x="4417" y="11654"/>
                  <a:pt x="4441" y="11636"/>
                  <a:pt x="4446" y="11609"/>
                </a:cubicBezTo>
                <a:cubicBezTo>
                  <a:pt x="4453" y="11579"/>
                  <a:pt x="4433" y="11550"/>
                  <a:pt x="4404" y="11544"/>
                </a:cubicBezTo>
                <a:cubicBezTo>
                  <a:pt x="4163" y="11494"/>
                  <a:pt x="3913" y="11426"/>
                  <a:pt x="3663" y="11343"/>
                </a:cubicBezTo>
                <a:cubicBezTo>
                  <a:pt x="3657" y="11341"/>
                  <a:pt x="3651" y="11340"/>
                  <a:pt x="3646" y="11340"/>
                </a:cubicBezTo>
                <a:close/>
                <a:moveTo>
                  <a:pt x="5932" y="11621"/>
                </a:moveTo>
                <a:cubicBezTo>
                  <a:pt x="5929" y="11621"/>
                  <a:pt x="5926" y="11622"/>
                  <a:pt x="5924" y="11622"/>
                </a:cubicBezTo>
                <a:cubicBezTo>
                  <a:pt x="5757" y="11643"/>
                  <a:pt x="5584" y="11653"/>
                  <a:pt x="5409" y="11653"/>
                </a:cubicBezTo>
                <a:cubicBezTo>
                  <a:pt x="5326" y="11653"/>
                  <a:pt x="5244" y="11651"/>
                  <a:pt x="5161" y="11646"/>
                </a:cubicBezTo>
                <a:cubicBezTo>
                  <a:pt x="5160" y="11646"/>
                  <a:pt x="5158" y="11646"/>
                  <a:pt x="5157" y="11646"/>
                </a:cubicBezTo>
                <a:cubicBezTo>
                  <a:pt x="5128" y="11646"/>
                  <a:pt x="5104" y="11669"/>
                  <a:pt x="5102" y="11699"/>
                </a:cubicBezTo>
                <a:cubicBezTo>
                  <a:pt x="5101" y="11729"/>
                  <a:pt x="5125" y="11755"/>
                  <a:pt x="5155" y="11758"/>
                </a:cubicBezTo>
                <a:cubicBezTo>
                  <a:pt x="5242" y="11762"/>
                  <a:pt x="5330" y="11765"/>
                  <a:pt x="5417" y="11765"/>
                </a:cubicBezTo>
                <a:cubicBezTo>
                  <a:pt x="5595" y="11765"/>
                  <a:pt x="5770" y="11753"/>
                  <a:pt x="5938" y="11732"/>
                </a:cubicBezTo>
                <a:cubicBezTo>
                  <a:pt x="5967" y="11728"/>
                  <a:pt x="5990" y="11700"/>
                  <a:pt x="5986" y="11670"/>
                </a:cubicBezTo>
                <a:cubicBezTo>
                  <a:pt x="5982" y="11642"/>
                  <a:pt x="5959" y="11621"/>
                  <a:pt x="5932" y="11621"/>
                </a:cubicBezTo>
                <a:close/>
                <a:moveTo>
                  <a:pt x="3586" y="11626"/>
                </a:moveTo>
                <a:cubicBezTo>
                  <a:pt x="3563" y="11626"/>
                  <a:pt x="3542" y="11639"/>
                  <a:pt x="3533" y="11661"/>
                </a:cubicBezTo>
                <a:cubicBezTo>
                  <a:pt x="3441" y="11895"/>
                  <a:pt x="3333" y="12130"/>
                  <a:pt x="3213" y="12358"/>
                </a:cubicBezTo>
                <a:cubicBezTo>
                  <a:pt x="3198" y="12386"/>
                  <a:pt x="3209" y="12419"/>
                  <a:pt x="3237" y="12434"/>
                </a:cubicBezTo>
                <a:cubicBezTo>
                  <a:pt x="3244" y="12438"/>
                  <a:pt x="3254" y="12440"/>
                  <a:pt x="3263" y="12440"/>
                </a:cubicBezTo>
                <a:cubicBezTo>
                  <a:pt x="3282" y="12440"/>
                  <a:pt x="3302" y="12430"/>
                  <a:pt x="3312" y="12410"/>
                </a:cubicBezTo>
                <a:cubicBezTo>
                  <a:pt x="3434" y="12178"/>
                  <a:pt x="3542" y="11940"/>
                  <a:pt x="3636" y="11702"/>
                </a:cubicBezTo>
                <a:cubicBezTo>
                  <a:pt x="3648" y="11673"/>
                  <a:pt x="3634" y="11641"/>
                  <a:pt x="3606" y="11629"/>
                </a:cubicBezTo>
                <a:cubicBezTo>
                  <a:pt x="3599" y="11627"/>
                  <a:pt x="3592" y="11626"/>
                  <a:pt x="3586" y="11626"/>
                </a:cubicBezTo>
                <a:close/>
                <a:moveTo>
                  <a:pt x="2869" y="12994"/>
                </a:moveTo>
                <a:cubicBezTo>
                  <a:pt x="2850" y="12994"/>
                  <a:pt x="2832" y="13003"/>
                  <a:pt x="2821" y="13019"/>
                </a:cubicBezTo>
                <a:cubicBezTo>
                  <a:pt x="2683" y="13230"/>
                  <a:pt x="2530" y="13438"/>
                  <a:pt x="2367" y="13639"/>
                </a:cubicBezTo>
                <a:cubicBezTo>
                  <a:pt x="2348" y="13662"/>
                  <a:pt x="2352" y="13698"/>
                  <a:pt x="2376" y="13717"/>
                </a:cubicBezTo>
                <a:cubicBezTo>
                  <a:pt x="2387" y="13725"/>
                  <a:pt x="2398" y="13730"/>
                  <a:pt x="2411" y="13730"/>
                </a:cubicBezTo>
                <a:cubicBezTo>
                  <a:pt x="2427" y="13730"/>
                  <a:pt x="2443" y="13722"/>
                  <a:pt x="2454" y="13708"/>
                </a:cubicBezTo>
                <a:cubicBezTo>
                  <a:pt x="2618" y="13505"/>
                  <a:pt x="2773" y="13294"/>
                  <a:pt x="2914" y="13080"/>
                </a:cubicBezTo>
                <a:cubicBezTo>
                  <a:pt x="2931" y="13054"/>
                  <a:pt x="2925" y="13020"/>
                  <a:pt x="2899" y="13003"/>
                </a:cubicBezTo>
                <a:cubicBezTo>
                  <a:pt x="2890" y="12997"/>
                  <a:pt x="2879" y="12994"/>
                  <a:pt x="2869" y="12994"/>
                </a:cubicBezTo>
                <a:close/>
                <a:moveTo>
                  <a:pt x="1898" y="14197"/>
                </a:moveTo>
                <a:cubicBezTo>
                  <a:pt x="1883" y="14197"/>
                  <a:pt x="1869" y="14203"/>
                  <a:pt x="1858" y="14214"/>
                </a:cubicBezTo>
                <a:cubicBezTo>
                  <a:pt x="1680" y="14396"/>
                  <a:pt x="1492" y="14575"/>
                  <a:pt x="1299" y="14742"/>
                </a:cubicBezTo>
                <a:cubicBezTo>
                  <a:pt x="1276" y="14763"/>
                  <a:pt x="1273" y="14797"/>
                  <a:pt x="1294" y="14820"/>
                </a:cubicBezTo>
                <a:cubicBezTo>
                  <a:pt x="1304" y="14833"/>
                  <a:pt x="1319" y="14840"/>
                  <a:pt x="1335" y="14840"/>
                </a:cubicBezTo>
                <a:cubicBezTo>
                  <a:pt x="1348" y="14840"/>
                  <a:pt x="1361" y="14835"/>
                  <a:pt x="1372" y="14826"/>
                </a:cubicBezTo>
                <a:cubicBezTo>
                  <a:pt x="1567" y="14656"/>
                  <a:pt x="1758" y="14476"/>
                  <a:pt x="1937" y="14292"/>
                </a:cubicBezTo>
                <a:cubicBezTo>
                  <a:pt x="1958" y="14269"/>
                  <a:pt x="1958" y="14234"/>
                  <a:pt x="1936" y="14212"/>
                </a:cubicBezTo>
                <a:cubicBezTo>
                  <a:pt x="1925" y="14202"/>
                  <a:pt x="1912" y="14197"/>
                  <a:pt x="1898" y="14197"/>
                </a:cubicBezTo>
                <a:close/>
                <a:moveTo>
                  <a:pt x="729" y="15209"/>
                </a:moveTo>
                <a:cubicBezTo>
                  <a:pt x="718" y="15209"/>
                  <a:pt x="706" y="15213"/>
                  <a:pt x="697" y="15220"/>
                </a:cubicBezTo>
                <a:cubicBezTo>
                  <a:pt x="463" y="15388"/>
                  <a:pt x="248" y="15514"/>
                  <a:pt x="41" y="15607"/>
                </a:cubicBezTo>
                <a:cubicBezTo>
                  <a:pt x="13" y="15619"/>
                  <a:pt x="0" y="15651"/>
                  <a:pt x="13" y="15680"/>
                </a:cubicBezTo>
                <a:cubicBezTo>
                  <a:pt x="22" y="15701"/>
                  <a:pt x="43" y="15712"/>
                  <a:pt x="64" y="15712"/>
                </a:cubicBezTo>
                <a:cubicBezTo>
                  <a:pt x="72" y="15712"/>
                  <a:pt x="79" y="15711"/>
                  <a:pt x="87" y="15708"/>
                </a:cubicBezTo>
                <a:cubicBezTo>
                  <a:pt x="300" y="15613"/>
                  <a:pt x="521" y="15483"/>
                  <a:pt x="762" y="15310"/>
                </a:cubicBezTo>
                <a:cubicBezTo>
                  <a:pt x="786" y="15293"/>
                  <a:pt x="792" y="15257"/>
                  <a:pt x="775" y="15233"/>
                </a:cubicBezTo>
                <a:cubicBezTo>
                  <a:pt x="764" y="15217"/>
                  <a:pt x="746" y="15209"/>
                  <a:pt x="729" y="15209"/>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 name="Google Shape;1140;p42"/>
          <p:cNvSpPr/>
          <p:nvPr/>
        </p:nvSpPr>
        <p:spPr>
          <a:xfrm rot="-3511162">
            <a:off x="1058077" y="269341"/>
            <a:ext cx="738535" cy="540314"/>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41" name="Google Shape;1141;p42"/>
          <p:cNvGrpSpPr/>
          <p:nvPr/>
        </p:nvGrpSpPr>
        <p:grpSpPr>
          <a:xfrm rot="-10374925">
            <a:off x="329402" y="488210"/>
            <a:ext cx="359745" cy="325867"/>
            <a:chOff x="1640475" y="1197075"/>
            <a:chExt cx="55475" cy="50250"/>
          </a:xfrm>
        </p:grpSpPr>
        <p:sp>
          <p:nvSpPr>
            <p:cNvPr id="1142" name="Google Shape;1142;p4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 name="Google Shape;1143;p4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 name="Google Shape;1144;p4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Title and text 2">
  <p:cSld name="TITLE_AND_BODY_1_1_1">
    <p:spTree>
      <p:nvGrpSpPr>
        <p:cNvPr id="1" name="Shape 1145"/>
        <p:cNvGrpSpPr/>
        <p:nvPr/>
      </p:nvGrpSpPr>
      <p:grpSpPr>
        <a:xfrm>
          <a:off x="0" y="0"/>
          <a:ext cx="0" cy="0"/>
          <a:chOff x="0" y="0"/>
          <a:chExt cx="0" cy="0"/>
        </a:xfrm>
      </p:grpSpPr>
      <p:sp>
        <p:nvSpPr>
          <p:cNvPr id="1146" name="Google Shape;1146;p43"/>
          <p:cNvSpPr/>
          <p:nvPr/>
        </p:nvSpPr>
        <p:spPr>
          <a:xfrm>
            <a:off x="-128026" y="4106413"/>
            <a:ext cx="3465023" cy="1209053"/>
          </a:xfrm>
          <a:custGeom>
            <a:avLst/>
            <a:gdLst/>
            <a:ahLst/>
            <a:cxnLst/>
            <a:rect l="l" t="t" r="r" b="b"/>
            <a:pathLst>
              <a:path w="21861" h="7088" extrusionOk="0">
                <a:moveTo>
                  <a:pt x="1470" y="1"/>
                </a:moveTo>
                <a:cubicBezTo>
                  <a:pt x="969" y="1"/>
                  <a:pt x="465" y="73"/>
                  <a:pt x="0" y="211"/>
                </a:cubicBezTo>
                <a:lnTo>
                  <a:pt x="0" y="7087"/>
                </a:lnTo>
                <a:lnTo>
                  <a:pt x="21860" y="7087"/>
                </a:lnTo>
                <a:cubicBezTo>
                  <a:pt x="21784" y="6987"/>
                  <a:pt x="21696" y="6892"/>
                  <a:pt x="21596" y="6806"/>
                </a:cubicBezTo>
                <a:cubicBezTo>
                  <a:pt x="21135" y="6406"/>
                  <a:pt x="20429" y="6167"/>
                  <a:pt x="19720" y="6167"/>
                </a:cubicBezTo>
                <a:cubicBezTo>
                  <a:pt x="19688" y="6167"/>
                  <a:pt x="19657" y="6168"/>
                  <a:pt x="19626" y="6169"/>
                </a:cubicBezTo>
                <a:cubicBezTo>
                  <a:pt x="19086" y="6184"/>
                  <a:pt x="18553" y="6331"/>
                  <a:pt x="18022" y="6331"/>
                </a:cubicBezTo>
                <a:cubicBezTo>
                  <a:pt x="17915" y="6331"/>
                  <a:pt x="17808" y="6325"/>
                  <a:pt x="17701" y="6311"/>
                </a:cubicBezTo>
                <a:cubicBezTo>
                  <a:pt x="17575" y="6294"/>
                  <a:pt x="17455" y="6267"/>
                  <a:pt x="17341" y="6232"/>
                </a:cubicBezTo>
                <a:cubicBezTo>
                  <a:pt x="17316" y="6223"/>
                  <a:pt x="17292" y="6216"/>
                  <a:pt x="17268" y="6207"/>
                </a:cubicBezTo>
                <a:cubicBezTo>
                  <a:pt x="16400" y="5904"/>
                  <a:pt x="15883" y="5118"/>
                  <a:pt x="15068" y="4680"/>
                </a:cubicBezTo>
                <a:cubicBezTo>
                  <a:pt x="14496" y="4373"/>
                  <a:pt x="13820" y="4258"/>
                  <a:pt x="13115" y="4258"/>
                </a:cubicBezTo>
                <a:cubicBezTo>
                  <a:pt x="12312" y="4258"/>
                  <a:pt x="11471" y="4408"/>
                  <a:pt x="10706" y="4596"/>
                </a:cubicBezTo>
                <a:cubicBezTo>
                  <a:pt x="10023" y="4765"/>
                  <a:pt x="9316" y="4959"/>
                  <a:pt x="8608" y="4959"/>
                </a:cubicBezTo>
                <a:cubicBezTo>
                  <a:pt x="8441" y="4959"/>
                  <a:pt x="8274" y="4948"/>
                  <a:pt x="8107" y="4924"/>
                </a:cubicBezTo>
                <a:cubicBezTo>
                  <a:pt x="6811" y="4733"/>
                  <a:pt x="5999" y="3788"/>
                  <a:pt x="5474" y="2893"/>
                </a:cubicBezTo>
                <a:cubicBezTo>
                  <a:pt x="4948" y="1997"/>
                  <a:pt x="4493" y="1003"/>
                  <a:pt x="3416" y="436"/>
                </a:cubicBezTo>
                <a:cubicBezTo>
                  <a:pt x="2851" y="140"/>
                  <a:pt x="2164" y="1"/>
                  <a:pt x="1470"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 name="Google Shape;1147;p43"/>
          <p:cNvSpPr/>
          <p:nvPr/>
        </p:nvSpPr>
        <p:spPr>
          <a:xfrm>
            <a:off x="7140208" y="-213544"/>
            <a:ext cx="2085100" cy="1101248"/>
          </a:xfrm>
          <a:custGeom>
            <a:avLst/>
            <a:gdLst/>
            <a:ahLst/>
            <a:cxnLst/>
            <a:rect l="l" t="t" r="r" b="b"/>
            <a:pathLst>
              <a:path w="13155" h="6456" extrusionOk="0">
                <a:moveTo>
                  <a:pt x="11275" y="1"/>
                </a:moveTo>
                <a:lnTo>
                  <a:pt x="11275" y="4"/>
                </a:lnTo>
                <a:lnTo>
                  <a:pt x="209" y="2"/>
                </a:lnTo>
                <a:cubicBezTo>
                  <a:pt x="185" y="57"/>
                  <a:pt x="164" y="111"/>
                  <a:pt x="145" y="167"/>
                </a:cubicBezTo>
                <a:cubicBezTo>
                  <a:pt x="138" y="184"/>
                  <a:pt x="132" y="203"/>
                  <a:pt x="127" y="221"/>
                </a:cubicBezTo>
                <a:cubicBezTo>
                  <a:pt x="59" y="429"/>
                  <a:pt x="18" y="643"/>
                  <a:pt x="6" y="860"/>
                </a:cubicBezTo>
                <a:cubicBezTo>
                  <a:pt x="0" y="984"/>
                  <a:pt x="3" y="1110"/>
                  <a:pt x="14" y="1233"/>
                </a:cubicBezTo>
                <a:cubicBezTo>
                  <a:pt x="16" y="1251"/>
                  <a:pt x="18" y="1270"/>
                  <a:pt x="20" y="1288"/>
                </a:cubicBezTo>
                <a:cubicBezTo>
                  <a:pt x="60" y="1638"/>
                  <a:pt x="172" y="1982"/>
                  <a:pt x="341" y="2300"/>
                </a:cubicBezTo>
                <a:cubicBezTo>
                  <a:pt x="351" y="2319"/>
                  <a:pt x="361" y="2337"/>
                  <a:pt x="371" y="2355"/>
                </a:cubicBezTo>
                <a:cubicBezTo>
                  <a:pt x="531" y="2642"/>
                  <a:pt x="740" y="2905"/>
                  <a:pt x="987" y="3134"/>
                </a:cubicBezTo>
                <a:cubicBezTo>
                  <a:pt x="1075" y="3217"/>
                  <a:pt x="1169" y="3295"/>
                  <a:pt x="1269" y="3368"/>
                </a:cubicBezTo>
                <a:cubicBezTo>
                  <a:pt x="1295" y="3387"/>
                  <a:pt x="1320" y="3405"/>
                  <a:pt x="1345" y="3422"/>
                </a:cubicBezTo>
                <a:cubicBezTo>
                  <a:pt x="1608" y="3604"/>
                  <a:pt x="1902" y="3745"/>
                  <a:pt x="2218" y="3827"/>
                </a:cubicBezTo>
                <a:cubicBezTo>
                  <a:pt x="2441" y="3883"/>
                  <a:pt x="2668" y="3908"/>
                  <a:pt x="2896" y="3908"/>
                </a:cubicBezTo>
                <a:cubicBezTo>
                  <a:pt x="3496" y="3908"/>
                  <a:pt x="4103" y="3734"/>
                  <a:pt x="4654" y="3501"/>
                </a:cubicBezTo>
                <a:cubicBezTo>
                  <a:pt x="4713" y="3476"/>
                  <a:pt x="4773" y="3450"/>
                  <a:pt x="4833" y="3424"/>
                </a:cubicBezTo>
                <a:cubicBezTo>
                  <a:pt x="4873" y="3406"/>
                  <a:pt x="4915" y="3387"/>
                  <a:pt x="4955" y="3369"/>
                </a:cubicBezTo>
                <a:cubicBezTo>
                  <a:pt x="5539" y="3105"/>
                  <a:pt x="6130" y="2820"/>
                  <a:pt x="6764" y="2820"/>
                </a:cubicBezTo>
                <a:cubicBezTo>
                  <a:pt x="6811" y="2820"/>
                  <a:pt x="6859" y="2822"/>
                  <a:pt x="6907" y="2825"/>
                </a:cubicBezTo>
                <a:cubicBezTo>
                  <a:pt x="7405" y="2860"/>
                  <a:pt x="7836" y="3071"/>
                  <a:pt x="8213" y="3369"/>
                </a:cubicBezTo>
                <a:cubicBezTo>
                  <a:pt x="8237" y="3387"/>
                  <a:pt x="8259" y="3405"/>
                  <a:pt x="8281" y="3424"/>
                </a:cubicBezTo>
                <a:cubicBezTo>
                  <a:pt x="8634" y="3715"/>
                  <a:pt x="8939" y="4078"/>
                  <a:pt x="9207" y="4436"/>
                </a:cubicBezTo>
                <a:cubicBezTo>
                  <a:pt x="9219" y="4454"/>
                  <a:pt x="9233" y="4472"/>
                  <a:pt x="9246" y="4490"/>
                </a:cubicBezTo>
                <a:cubicBezTo>
                  <a:pt x="9246" y="4490"/>
                  <a:pt x="9247" y="4490"/>
                  <a:pt x="9247" y="4491"/>
                </a:cubicBezTo>
                <a:cubicBezTo>
                  <a:pt x="9498" y="4831"/>
                  <a:pt x="9757" y="5189"/>
                  <a:pt x="10053" y="5504"/>
                </a:cubicBezTo>
                <a:cubicBezTo>
                  <a:pt x="10070" y="5523"/>
                  <a:pt x="10087" y="5541"/>
                  <a:pt x="10104" y="5559"/>
                </a:cubicBezTo>
                <a:cubicBezTo>
                  <a:pt x="10436" y="5901"/>
                  <a:pt x="10812" y="6189"/>
                  <a:pt x="11272" y="6342"/>
                </a:cubicBezTo>
                <a:cubicBezTo>
                  <a:pt x="11292" y="6348"/>
                  <a:pt x="11311" y="6355"/>
                  <a:pt x="11333" y="6361"/>
                </a:cubicBezTo>
                <a:cubicBezTo>
                  <a:pt x="11361" y="6370"/>
                  <a:pt x="11391" y="6378"/>
                  <a:pt x="11420" y="6386"/>
                </a:cubicBezTo>
                <a:cubicBezTo>
                  <a:pt x="11605" y="6434"/>
                  <a:pt x="11791" y="6456"/>
                  <a:pt x="11976" y="6456"/>
                </a:cubicBezTo>
                <a:cubicBezTo>
                  <a:pt x="12384" y="6456"/>
                  <a:pt x="12786" y="6349"/>
                  <a:pt x="13154" y="6177"/>
                </a:cubicBezTo>
                <a:lnTo>
                  <a:pt x="13154" y="5505"/>
                </a:lnTo>
                <a:lnTo>
                  <a:pt x="13154" y="4492"/>
                </a:lnTo>
                <a:lnTo>
                  <a:pt x="13154" y="3371"/>
                </a:lnTo>
                <a:lnTo>
                  <a:pt x="13155" y="2358"/>
                </a:lnTo>
                <a:lnTo>
                  <a:pt x="13155" y="1236"/>
                </a:lnTo>
                <a:lnTo>
                  <a:pt x="13155" y="221"/>
                </a:lnTo>
                <a:lnTo>
                  <a:pt x="13155" y="5"/>
                </a:lnTo>
                <a:lnTo>
                  <a:pt x="11334" y="4"/>
                </a:lnTo>
                <a:lnTo>
                  <a:pt x="11334" y="1"/>
                </a:ln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 name="Google Shape;1148;p43"/>
          <p:cNvSpPr/>
          <p:nvPr/>
        </p:nvSpPr>
        <p:spPr>
          <a:xfrm>
            <a:off x="-251977" y="-424375"/>
            <a:ext cx="4573114" cy="1659548"/>
          </a:xfrm>
          <a:custGeom>
            <a:avLst/>
            <a:gdLst/>
            <a:ahLst/>
            <a:cxnLst/>
            <a:rect l="l" t="t" r="r" b="b"/>
            <a:pathLst>
              <a:path w="28852" h="9729" extrusionOk="0">
                <a:moveTo>
                  <a:pt x="27909" y="1"/>
                </a:moveTo>
                <a:cubicBezTo>
                  <a:pt x="27641" y="1"/>
                  <a:pt x="27359" y="65"/>
                  <a:pt x="27138" y="117"/>
                </a:cubicBezTo>
                <a:cubicBezTo>
                  <a:pt x="26393" y="292"/>
                  <a:pt x="25642" y="438"/>
                  <a:pt x="24886" y="556"/>
                </a:cubicBezTo>
                <a:cubicBezTo>
                  <a:pt x="23384" y="791"/>
                  <a:pt x="21867" y="918"/>
                  <a:pt x="20347" y="969"/>
                </a:cubicBezTo>
                <a:cubicBezTo>
                  <a:pt x="19779" y="988"/>
                  <a:pt x="19211" y="997"/>
                  <a:pt x="18643" y="997"/>
                </a:cubicBezTo>
                <a:cubicBezTo>
                  <a:pt x="16156" y="997"/>
                  <a:pt x="13669" y="829"/>
                  <a:pt x="11190" y="628"/>
                </a:cubicBezTo>
                <a:cubicBezTo>
                  <a:pt x="9660" y="504"/>
                  <a:pt x="8132" y="368"/>
                  <a:pt x="6601" y="249"/>
                </a:cubicBezTo>
                <a:cubicBezTo>
                  <a:pt x="5839" y="189"/>
                  <a:pt x="5076" y="132"/>
                  <a:pt x="4312" y="87"/>
                </a:cubicBezTo>
                <a:cubicBezTo>
                  <a:pt x="4099" y="75"/>
                  <a:pt x="3881" y="64"/>
                  <a:pt x="3664" y="64"/>
                </a:cubicBezTo>
                <a:cubicBezTo>
                  <a:pt x="3221" y="64"/>
                  <a:pt x="2777" y="107"/>
                  <a:pt x="2362" y="261"/>
                </a:cubicBezTo>
                <a:cubicBezTo>
                  <a:pt x="1198" y="695"/>
                  <a:pt x="625" y="1959"/>
                  <a:pt x="327" y="3085"/>
                </a:cubicBezTo>
                <a:cubicBezTo>
                  <a:pt x="51" y="4125"/>
                  <a:pt x="0" y="5240"/>
                  <a:pt x="241" y="6293"/>
                </a:cubicBezTo>
                <a:cubicBezTo>
                  <a:pt x="475" y="7320"/>
                  <a:pt x="1013" y="8271"/>
                  <a:pt x="1861" y="8911"/>
                </a:cubicBezTo>
                <a:cubicBezTo>
                  <a:pt x="2297" y="9241"/>
                  <a:pt x="2827" y="9490"/>
                  <a:pt x="3378" y="9490"/>
                </a:cubicBezTo>
                <a:cubicBezTo>
                  <a:pt x="3472" y="9490"/>
                  <a:pt x="3567" y="9482"/>
                  <a:pt x="3662" y="9467"/>
                </a:cubicBezTo>
                <a:cubicBezTo>
                  <a:pt x="4312" y="9361"/>
                  <a:pt x="4799" y="8877"/>
                  <a:pt x="5302" y="8495"/>
                </a:cubicBezTo>
                <a:cubicBezTo>
                  <a:pt x="5837" y="8088"/>
                  <a:pt x="6442" y="7738"/>
                  <a:pt x="7106" y="7594"/>
                </a:cubicBezTo>
                <a:cubicBezTo>
                  <a:pt x="7279" y="7557"/>
                  <a:pt x="7450" y="7538"/>
                  <a:pt x="7618" y="7538"/>
                </a:cubicBezTo>
                <a:cubicBezTo>
                  <a:pt x="8095" y="7538"/>
                  <a:pt x="8551" y="7686"/>
                  <a:pt x="8965" y="7966"/>
                </a:cubicBezTo>
                <a:cubicBezTo>
                  <a:pt x="9884" y="8588"/>
                  <a:pt x="10692" y="9729"/>
                  <a:pt x="11891" y="9729"/>
                </a:cubicBezTo>
                <a:cubicBezTo>
                  <a:pt x="11980" y="9729"/>
                  <a:pt x="12071" y="9723"/>
                  <a:pt x="12164" y="9709"/>
                </a:cubicBezTo>
                <a:cubicBezTo>
                  <a:pt x="13260" y="9554"/>
                  <a:pt x="13511" y="8401"/>
                  <a:pt x="13804" y="7521"/>
                </a:cubicBezTo>
                <a:cubicBezTo>
                  <a:pt x="13945" y="7099"/>
                  <a:pt x="14127" y="6643"/>
                  <a:pt x="14504" y="6377"/>
                </a:cubicBezTo>
                <a:cubicBezTo>
                  <a:pt x="14738" y="6212"/>
                  <a:pt x="15003" y="6142"/>
                  <a:pt x="15276" y="6142"/>
                </a:cubicBezTo>
                <a:cubicBezTo>
                  <a:pt x="15402" y="6142"/>
                  <a:pt x="15530" y="6157"/>
                  <a:pt x="15656" y="6184"/>
                </a:cubicBezTo>
                <a:cubicBezTo>
                  <a:pt x="16572" y="6381"/>
                  <a:pt x="17354" y="6961"/>
                  <a:pt x="18244" y="7232"/>
                </a:cubicBezTo>
                <a:cubicBezTo>
                  <a:pt x="18502" y="7311"/>
                  <a:pt x="18774" y="7363"/>
                  <a:pt x="19044" y="7363"/>
                </a:cubicBezTo>
                <a:cubicBezTo>
                  <a:pt x="19207" y="7363"/>
                  <a:pt x="19369" y="7344"/>
                  <a:pt x="19529" y="7301"/>
                </a:cubicBezTo>
                <a:cubicBezTo>
                  <a:pt x="19978" y="7178"/>
                  <a:pt x="20331" y="6877"/>
                  <a:pt x="20595" y="6501"/>
                </a:cubicBezTo>
                <a:cubicBezTo>
                  <a:pt x="21130" y="5738"/>
                  <a:pt x="21292" y="4712"/>
                  <a:pt x="21999" y="4070"/>
                </a:cubicBezTo>
                <a:cubicBezTo>
                  <a:pt x="22362" y="3741"/>
                  <a:pt x="22807" y="3634"/>
                  <a:pt x="23269" y="3634"/>
                </a:cubicBezTo>
                <a:cubicBezTo>
                  <a:pt x="23739" y="3634"/>
                  <a:pt x="24227" y="3745"/>
                  <a:pt x="24664" y="3849"/>
                </a:cubicBezTo>
                <a:cubicBezTo>
                  <a:pt x="25227" y="3981"/>
                  <a:pt x="25851" y="4166"/>
                  <a:pt x="26455" y="4166"/>
                </a:cubicBezTo>
                <a:cubicBezTo>
                  <a:pt x="26763" y="4166"/>
                  <a:pt x="27066" y="4118"/>
                  <a:pt x="27353" y="3990"/>
                </a:cubicBezTo>
                <a:cubicBezTo>
                  <a:pt x="28400" y="3523"/>
                  <a:pt x="28496" y="2313"/>
                  <a:pt x="28400" y="1304"/>
                </a:cubicBezTo>
                <a:cubicBezTo>
                  <a:pt x="28773" y="1190"/>
                  <a:pt x="28851" y="712"/>
                  <a:pt x="28673" y="381"/>
                </a:cubicBezTo>
                <a:cubicBezTo>
                  <a:pt x="28515" y="88"/>
                  <a:pt x="28221" y="1"/>
                  <a:pt x="27909" y="1"/>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9" name="Google Shape;1149;p43"/>
          <p:cNvSpPr/>
          <p:nvPr/>
        </p:nvSpPr>
        <p:spPr>
          <a:xfrm>
            <a:off x="7213473" y="3051297"/>
            <a:ext cx="2320001" cy="2598236"/>
          </a:xfrm>
          <a:custGeom>
            <a:avLst/>
            <a:gdLst/>
            <a:ahLst/>
            <a:cxnLst/>
            <a:rect l="l" t="t" r="r" b="b"/>
            <a:pathLst>
              <a:path w="14637" h="15232" extrusionOk="0">
                <a:moveTo>
                  <a:pt x="11445" y="0"/>
                </a:moveTo>
                <a:cubicBezTo>
                  <a:pt x="11308" y="0"/>
                  <a:pt x="11172" y="12"/>
                  <a:pt x="11039" y="38"/>
                </a:cubicBezTo>
                <a:cubicBezTo>
                  <a:pt x="10644" y="116"/>
                  <a:pt x="10316" y="327"/>
                  <a:pt x="10145" y="596"/>
                </a:cubicBezTo>
                <a:cubicBezTo>
                  <a:pt x="9794" y="1152"/>
                  <a:pt x="10018" y="1791"/>
                  <a:pt x="9781" y="2367"/>
                </a:cubicBezTo>
                <a:cubicBezTo>
                  <a:pt x="9296" y="3551"/>
                  <a:pt x="6867" y="3019"/>
                  <a:pt x="6220" y="4123"/>
                </a:cubicBezTo>
                <a:cubicBezTo>
                  <a:pt x="6016" y="4474"/>
                  <a:pt x="6063" y="4867"/>
                  <a:pt x="6119" y="5237"/>
                </a:cubicBezTo>
                <a:cubicBezTo>
                  <a:pt x="6188" y="5684"/>
                  <a:pt x="6293" y="6128"/>
                  <a:pt x="6331" y="6578"/>
                </a:cubicBezTo>
                <a:cubicBezTo>
                  <a:pt x="6392" y="7292"/>
                  <a:pt x="6256" y="8099"/>
                  <a:pt x="5518" y="8624"/>
                </a:cubicBezTo>
                <a:cubicBezTo>
                  <a:pt x="4829" y="9115"/>
                  <a:pt x="3797" y="9174"/>
                  <a:pt x="2910" y="9343"/>
                </a:cubicBezTo>
                <a:cubicBezTo>
                  <a:pt x="2462" y="9427"/>
                  <a:pt x="2020" y="9543"/>
                  <a:pt x="1637" y="9735"/>
                </a:cubicBezTo>
                <a:cubicBezTo>
                  <a:pt x="1309" y="9901"/>
                  <a:pt x="1030" y="10112"/>
                  <a:pt x="810" y="10355"/>
                </a:cubicBezTo>
                <a:cubicBezTo>
                  <a:pt x="347" y="10864"/>
                  <a:pt x="157" y="11482"/>
                  <a:pt x="81" y="12082"/>
                </a:cubicBezTo>
                <a:cubicBezTo>
                  <a:pt x="1" y="12715"/>
                  <a:pt x="23" y="13379"/>
                  <a:pt x="158" y="14007"/>
                </a:cubicBezTo>
                <a:cubicBezTo>
                  <a:pt x="228" y="14329"/>
                  <a:pt x="371" y="14667"/>
                  <a:pt x="709" y="14896"/>
                </a:cubicBezTo>
                <a:cubicBezTo>
                  <a:pt x="1077" y="15146"/>
                  <a:pt x="1583" y="15204"/>
                  <a:pt x="2068" y="15214"/>
                </a:cubicBezTo>
                <a:cubicBezTo>
                  <a:pt x="2549" y="15226"/>
                  <a:pt x="3032" y="15229"/>
                  <a:pt x="3515" y="15229"/>
                </a:cubicBezTo>
                <a:cubicBezTo>
                  <a:pt x="4226" y="15229"/>
                  <a:pt x="4937" y="15222"/>
                  <a:pt x="5646" y="15222"/>
                </a:cubicBezTo>
                <a:cubicBezTo>
                  <a:pt x="5675" y="15222"/>
                  <a:pt x="5704" y="15222"/>
                  <a:pt x="5733" y="15222"/>
                </a:cubicBezTo>
                <a:lnTo>
                  <a:pt x="9469" y="15227"/>
                </a:lnTo>
                <a:cubicBezTo>
                  <a:pt x="10086" y="15228"/>
                  <a:pt x="10704" y="15228"/>
                  <a:pt x="11322" y="15229"/>
                </a:cubicBezTo>
                <a:cubicBezTo>
                  <a:pt x="11640" y="15230"/>
                  <a:pt x="11959" y="15231"/>
                  <a:pt x="12278" y="15231"/>
                </a:cubicBezTo>
                <a:cubicBezTo>
                  <a:pt x="12529" y="15231"/>
                  <a:pt x="12784" y="15225"/>
                  <a:pt x="13014" y="15145"/>
                </a:cubicBezTo>
                <a:cubicBezTo>
                  <a:pt x="13410" y="15008"/>
                  <a:pt x="13574" y="14685"/>
                  <a:pt x="13640" y="14388"/>
                </a:cubicBezTo>
                <a:cubicBezTo>
                  <a:pt x="13728" y="13988"/>
                  <a:pt x="13742" y="13577"/>
                  <a:pt x="13785" y="13173"/>
                </a:cubicBezTo>
                <a:cubicBezTo>
                  <a:pt x="13882" y="12264"/>
                  <a:pt x="13977" y="11357"/>
                  <a:pt x="14072" y="10449"/>
                </a:cubicBezTo>
                <a:cubicBezTo>
                  <a:pt x="14166" y="9541"/>
                  <a:pt x="14259" y="8633"/>
                  <a:pt x="14352" y="7724"/>
                </a:cubicBezTo>
                <a:cubicBezTo>
                  <a:pt x="14437" y="6875"/>
                  <a:pt x="14530" y="6026"/>
                  <a:pt x="14567" y="5174"/>
                </a:cubicBezTo>
                <a:cubicBezTo>
                  <a:pt x="14637" y="3541"/>
                  <a:pt x="14491" y="1869"/>
                  <a:pt x="13640" y="340"/>
                </a:cubicBezTo>
                <a:cubicBezTo>
                  <a:pt x="13611" y="289"/>
                  <a:pt x="13548" y="267"/>
                  <a:pt x="13488" y="267"/>
                </a:cubicBezTo>
                <a:cubicBezTo>
                  <a:pt x="13394" y="267"/>
                  <a:pt x="13305" y="319"/>
                  <a:pt x="13349" y="398"/>
                </a:cubicBezTo>
                <a:cubicBezTo>
                  <a:pt x="13385" y="461"/>
                  <a:pt x="13419" y="526"/>
                  <a:pt x="13452" y="589"/>
                </a:cubicBezTo>
                <a:cubicBezTo>
                  <a:pt x="13105" y="411"/>
                  <a:pt x="12738" y="253"/>
                  <a:pt x="12342" y="140"/>
                </a:cubicBezTo>
                <a:cubicBezTo>
                  <a:pt x="12060" y="59"/>
                  <a:pt x="11751" y="0"/>
                  <a:pt x="11445"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 name="Google Shape;1150;p43"/>
          <p:cNvSpPr txBox="1">
            <a:spLocks noGrp="1"/>
          </p:cNvSpPr>
          <p:nvPr>
            <p:ph type="title"/>
          </p:nvPr>
        </p:nvSpPr>
        <p:spPr>
          <a:xfrm>
            <a:off x="1693050" y="445025"/>
            <a:ext cx="57579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a:solidFill>
                  <a:schemeClr val="dk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151" name="Google Shape;1151;p43"/>
          <p:cNvSpPr txBox="1">
            <a:spLocks noGrp="1"/>
          </p:cNvSpPr>
          <p:nvPr>
            <p:ph type="body" idx="1"/>
          </p:nvPr>
        </p:nvSpPr>
        <p:spPr>
          <a:xfrm>
            <a:off x="713225" y="1442650"/>
            <a:ext cx="7717500" cy="31293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SzPts val="1400"/>
              <a:buFont typeface="Gloria Hallelujah"/>
              <a:buChar char="●"/>
              <a:defRPr sz="1400">
                <a:latin typeface="Raleway"/>
                <a:ea typeface="Raleway"/>
                <a:cs typeface="Raleway"/>
                <a:sym typeface="Raleway"/>
              </a:defRPr>
            </a:lvl1pPr>
            <a:lvl2pPr marL="914400" lvl="1"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2pPr>
            <a:lvl3pPr marL="1371600" lvl="2"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3pPr>
            <a:lvl4pPr marL="1828800" lvl="3"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4pPr>
            <a:lvl5pPr marL="2286000" lvl="4"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5pPr>
            <a:lvl6pPr marL="2743200" lvl="5"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6pPr>
            <a:lvl7pPr marL="3200400" lvl="6"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7pPr>
            <a:lvl8pPr marL="3657600" lvl="7"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8pPr>
            <a:lvl9pPr marL="4114800" lvl="8"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9pPr>
          </a:lstStyle>
          <a:p>
            <a:endParaRPr/>
          </a:p>
        </p:txBody>
      </p:sp>
      <p:grpSp>
        <p:nvGrpSpPr>
          <p:cNvPr id="1152" name="Google Shape;1152;p43"/>
          <p:cNvGrpSpPr/>
          <p:nvPr/>
        </p:nvGrpSpPr>
        <p:grpSpPr>
          <a:xfrm rot="899945">
            <a:off x="7776598" y="266617"/>
            <a:ext cx="359746" cy="325869"/>
            <a:chOff x="1640475" y="1197075"/>
            <a:chExt cx="55475" cy="50250"/>
          </a:xfrm>
        </p:grpSpPr>
        <p:sp>
          <p:nvSpPr>
            <p:cNvPr id="1153" name="Google Shape;1153;p4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 name="Google Shape;1154;p4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 name="Google Shape;1155;p4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56" name="Google Shape;1156;p43"/>
          <p:cNvSpPr/>
          <p:nvPr/>
        </p:nvSpPr>
        <p:spPr>
          <a:xfrm rot="997180" flipH="1">
            <a:off x="220521" y="343717"/>
            <a:ext cx="848082" cy="171653"/>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 name="Google Shape;1157;p43"/>
          <p:cNvSpPr/>
          <p:nvPr/>
        </p:nvSpPr>
        <p:spPr>
          <a:xfrm rot="-10262709">
            <a:off x="6864155" y="4703248"/>
            <a:ext cx="970031" cy="227236"/>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58" name="Google Shape;1158;p43"/>
          <p:cNvGrpSpPr/>
          <p:nvPr/>
        </p:nvGrpSpPr>
        <p:grpSpPr>
          <a:xfrm rot="-3600132">
            <a:off x="1590800" y="402690"/>
            <a:ext cx="239901" cy="217311"/>
            <a:chOff x="1640475" y="1197075"/>
            <a:chExt cx="55475" cy="50250"/>
          </a:xfrm>
        </p:grpSpPr>
        <p:sp>
          <p:nvSpPr>
            <p:cNvPr id="1159" name="Google Shape;1159;p4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 name="Google Shape;1160;p4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 name="Google Shape;1161;p4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62" name="Google Shape;1162;p43"/>
          <p:cNvGrpSpPr/>
          <p:nvPr/>
        </p:nvGrpSpPr>
        <p:grpSpPr>
          <a:xfrm rot="10799765">
            <a:off x="8163975" y="4278850"/>
            <a:ext cx="243108" cy="220216"/>
            <a:chOff x="1640475" y="1197075"/>
            <a:chExt cx="55475" cy="50250"/>
          </a:xfrm>
        </p:grpSpPr>
        <p:sp>
          <p:nvSpPr>
            <p:cNvPr id="1163" name="Google Shape;1163;p4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 name="Google Shape;1164;p4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 name="Google Shape;1165;p4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66" name="Google Shape;1166;p43"/>
          <p:cNvSpPr/>
          <p:nvPr/>
        </p:nvSpPr>
        <p:spPr>
          <a:xfrm flipH="1">
            <a:off x="8391886" y="405626"/>
            <a:ext cx="510489" cy="754774"/>
          </a:xfrm>
          <a:custGeom>
            <a:avLst/>
            <a:gdLst/>
            <a:ahLst/>
            <a:cxnLst/>
            <a:rect l="l" t="t" r="r" b="b"/>
            <a:pathLst>
              <a:path w="10628" h="15713" extrusionOk="0">
                <a:moveTo>
                  <a:pt x="9154" y="0"/>
                </a:moveTo>
                <a:cubicBezTo>
                  <a:pt x="9141" y="0"/>
                  <a:pt x="9128" y="5"/>
                  <a:pt x="9118" y="14"/>
                </a:cubicBezTo>
                <a:cubicBezTo>
                  <a:pt x="9094" y="34"/>
                  <a:pt x="9092" y="69"/>
                  <a:pt x="9112" y="93"/>
                </a:cubicBezTo>
                <a:cubicBezTo>
                  <a:pt x="9278" y="281"/>
                  <a:pt x="9433" y="486"/>
                  <a:pt x="9574" y="703"/>
                </a:cubicBezTo>
                <a:cubicBezTo>
                  <a:pt x="9585" y="719"/>
                  <a:pt x="9602" y="727"/>
                  <a:pt x="9620" y="727"/>
                </a:cubicBezTo>
                <a:cubicBezTo>
                  <a:pt x="9631" y="727"/>
                  <a:pt x="9641" y="725"/>
                  <a:pt x="9651" y="719"/>
                </a:cubicBezTo>
                <a:cubicBezTo>
                  <a:pt x="9677" y="703"/>
                  <a:pt x="9684" y="668"/>
                  <a:pt x="9667" y="642"/>
                </a:cubicBezTo>
                <a:cubicBezTo>
                  <a:pt x="9524" y="421"/>
                  <a:pt x="9366" y="212"/>
                  <a:pt x="9196" y="19"/>
                </a:cubicBezTo>
                <a:cubicBezTo>
                  <a:pt x="9185" y="6"/>
                  <a:pt x="9169" y="0"/>
                  <a:pt x="9154" y="0"/>
                </a:cubicBezTo>
                <a:close/>
                <a:moveTo>
                  <a:pt x="9994" y="1294"/>
                </a:moveTo>
                <a:cubicBezTo>
                  <a:pt x="9986" y="1294"/>
                  <a:pt x="9978" y="1296"/>
                  <a:pt x="9970" y="1299"/>
                </a:cubicBezTo>
                <a:cubicBezTo>
                  <a:pt x="9943" y="1312"/>
                  <a:pt x="9931" y="1345"/>
                  <a:pt x="9944" y="1373"/>
                </a:cubicBezTo>
                <a:cubicBezTo>
                  <a:pt x="10050" y="1602"/>
                  <a:pt x="10143" y="1843"/>
                  <a:pt x="10220" y="2087"/>
                </a:cubicBezTo>
                <a:cubicBezTo>
                  <a:pt x="10228" y="2111"/>
                  <a:pt x="10250" y="2126"/>
                  <a:pt x="10274" y="2126"/>
                </a:cubicBezTo>
                <a:cubicBezTo>
                  <a:pt x="10279" y="2126"/>
                  <a:pt x="10284" y="2125"/>
                  <a:pt x="10291" y="2124"/>
                </a:cubicBezTo>
                <a:cubicBezTo>
                  <a:pt x="10320" y="2114"/>
                  <a:pt x="10336" y="2083"/>
                  <a:pt x="10327" y="2054"/>
                </a:cubicBezTo>
                <a:cubicBezTo>
                  <a:pt x="10248" y="1805"/>
                  <a:pt x="10154" y="1561"/>
                  <a:pt x="10044" y="1326"/>
                </a:cubicBezTo>
                <a:cubicBezTo>
                  <a:pt x="10035" y="1306"/>
                  <a:pt x="10015" y="1294"/>
                  <a:pt x="9994" y="1294"/>
                </a:cubicBezTo>
                <a:close/>
                <a:moveTo>
                  <a:pt x="10459" y="2766"/>
                </a:moveTo>
                <a:cubicBezTo>
                  <a:pt x="10456" y="2766"/>
                  <a:pt x="10452" y="2766"/>
                  <a:pt x="10449" y="2767"/>
                </a:cubicBezTo>
                <a:cubicBezTo>
                  <a:pt x="10418" y="2772"/>
                  <a:pt x="10399" y="2801"/>
                  <a:pt x="10404" y="2831"/>
                </a:cubicBezTo>
                <a:cubicBezTo>
                  <a:pt x="10449" y="3078"/>
                  <a:pt x="10482" y="3334"/>
                  <a:pt x="10500" y="3593"/>
                </a:cubicBezTo>
                <a:cubicBezTo>
                  <a:pt x="10502" y="3621"/>
                  <a:pt x="10526" y="3644"/>
                  <a:pt x="10556" y="3644"/>
                </a:cubicBezTo>
                <a:lnTo>
                  <a:pt x="10559" y="3644"/>
                </a:lnTo>
                <a:cubicBezTo>
                  <a:pt x="10590" y="3642"/>
                  <a:pt x="10612" y="3615"/>
                  <a:pt x="10610" y="3585"/>
                </a:cubicBezTo>
                <a:cubicBezTo>
                  <a:pt x="10592" y="3322"/>
                  <a:pt x="10559" y="3062"/>
                  <a:pt x="10513" y="2811"/>
                </a:cubicBezTo>
                <a:cubicBezTo>
                  <a:pt x="10508" y="2784"/>
                  <a:pt x="10485" y="2766"/>
                  <a:pt x="10459" y="2766"/>
                </a:cubicBezTo>
                <a:close/>
                <a:moveTo>
                  <a:pt x="10573" y="4306"/>
                </a:moveTo>
                <a:cubicBezTo>
                  <a:pt x="10546" y="4306"/>
                  <a:pt x="10516" y="4330"/>
                  <a:pt x="10515" y="4361"/>
                </a:cubicBezTo>
                <a:cubicBezTo>
                  <a:pt x="10509" y="4612"/>
                  <a:pt x="10490" y="4869"/>
                  <a:pt x="10459" y="5127"/>
                </a:cubicBezTo>
                <a:cubicBezTo>
                  <a:pt x="10455" y="5158"/>
                  <a:pt x="10477" y="5185"/>
                  <a:pt x="10508" y="5189"/>
                </a:cubicBezTo>
                <a:lnTo>
                  <a:pt x="10514" y="5189"/>
                </a:lnTo>
                <a:cubicBezTo>
                  <a:pt x="10542" y="5189"/>
                  <a:pt x="10565" y="5168"/>
                  <a:pt x="10569" y="5141"/>
                </a:cubicBezTo>
                <a:cubicBezTo>
                  <a:pt x="10600" y="4879"/>
                  <a:pt x="10620" y="4618"/>
                  <a:pt x="10626" y="4364"/>
                </a:cubicBezTo>
                <a:cubicBezTo>
                  <a:pt x="10627" y="4333"/>
                  <a:pt x="10604" y="4307"/>
                  <a:pt x="10573" y="4306"/>
                </a:cubicBezTo>
                <a:close/>
                <a:moveTo>
                  <a:pt x="10392" y="5842"/>
                </a:moveTo>
                <a:cubicBezTo>
                  <a:pt x="10366" y="5842"/>
                  <a:pt x="10342" y="5860"/>
                  <a:pt x="10337" y="5886"/>
                </a:cubicBezTo>
                <a:cubicBezTo>
                  <a:pt x="10329" y="5923"/>
                  <a:pt x="10322" y="5959"/>
                  <a:pt x="10314" y="5994"/>
                </a:cubicBezTo>
                <a:cubicBezTo>
                  <a:pt x="10268" y="6208"/>
                  <a:pt x="10215" y="6424"/>
                  <a:pt x="10156" y="6634"/>
                </a:cubicBezTo>
                <a:cubicBezTo>
                  <a:pt x="10148" y="6664"/>
                  <a:pt x="10165" y="6695"/>
                  <a:pt x="10195" y="6702"/>
                </a:cubicBezTo>
                <a:cubicBezTo>
                  <a:pt x="10200" y="6705"/>
                  <a:pt x="10204" y="6705"/>
                  <a:pt x="10210" y="6705"/>
                </a:cubicBezTo>
                <a:cubicBezTo>
                  <a:pt x="10234" y="6705"/>
                  <a:pt x="10257" y="6689"/>
                  <a:pt x="10263" y="6664"/>
                </a:cubicBezTo>
                <a:cubicBezTo>
                  <a:pt x="10323" y="6451"/>
                  <a:pt x="10377" y="6233"/>
                  <a:pt x="10423" y="6018"/>
                </a:cubicBezTo>
                <a:cubicBezTo>
                  <a:pt x="10431" y="5981"/>
                  <a:pt x="10438" y="5945"/>
                  <a:pt x="10446" y="5909"/>
                </a:cubicBezTo>
                <a:cubicBezTo>
                  <a:pt x="10452" y="5878"/>
                  <a:pt x="10432" y="5849"/>
                  <a:pt x="10402" y="5842"/>
                </a:cubicBezTo>
                <a:cubicBezTo>
                  <a:pt x="10399" y="5842"/>
                  <a:pt x="10395" y="5842"/>
                  <a:pt x="10392" y="5842"/>
                </a:cubicBezTo>
                <a:close/>
                <a:moveTo>
                  <a:pt x="2671" y="7727"/>
                </a:moveTo>
                <a:cubicBezTo>
                  <a:pt x="2645" y="7727"/>
                  <a:pt x="2616" y="7750"/>
                  <a:pt x="2615" y="7780"/>
                </a:cubicBezTo>
                <a:cubicBezTo>
                  <a:pt x="2615" y="7811"/>
                  <a:pt x="2639" y="7837"/>
                  <a:pt x="2670" y="7838"/>
                </a:cubicBezTo>
                <a:cubicBezTo>
                  <a:pt x="2904" y="7844"/>
                  <a:pt x="3138" y="7936"/>
                  <a:pt x="3346" y="8101"/>
                </a:cubicBezTo>
                <a:cubicBezTo>
                  <a:pt x="3356" y="8109"/>
                  <a:pt x="3368" y="8113"/>
                  <a:pt x="3380" y="8113"/>
                </a:cubicBezTo>
                <a:cubicBezTo>
                  <a:pt x="3396" y="8113"/>
                  <a:pt x="3413" y="8106"/>
                  <a:pt x="3424" y="8092"/>
                </a:cubicBezTo>
                <a:cubicBezTo>
                  <a:pt x="3442" y="8068"/>
                  <a:pt x="3439" y="8032"/>
                  <a:pt x="3414" y="8014"/>
                </a:cubicBezTo>
                <a:cubicBezTo>
                  <a:pt x="3188" y="7834"/>
                  <a:pt x="2931" y="7734"/>
                  <a:pt x="2673" y="7727"/>
                </a:cubicBezTo>
                <a:cubicBezTo>
                  <a:pt x="2672" y="7727"/>
                  <a:pt x="2672" y="7727"/>
                  <a:pt x="2671" y="7727"/>
                </a:cubicBezTo>
                <a:close/>
                <a:moveTo>
                  <a:pt x="9973" y="7330"/>
                </a:moveTo>
                <a:cubicBezTo>
                  <a:pt x="9950" y="7330"/>
                  <a:pt x="9929" y="7344"/>
                  <a:pt x="9921" y="7367"/>
                </a:cubicBezTo>
                <a:cubicBezTo>
                  <a:pt x="9834" y="7607"/>
                  <a:pt x="9736" y="7848"/>
                  <a:pt x="9632" y="8081"/>
                </a:cubicBezTo>
                <a:cubicBezTo>
                  <a:pt x="9619" y="8108"/>
                  <a:pt x="9632" y="8141"/>
                  <a:pt x="9659" y="8153"/>
                </a:cubicBezTo>
                <a:cubicBezTo>
                  <a:pt x="9667" y="8157"/>
                  <a:pt x="9674" y="8159"/>
                  <a:pt x="9682" y="8159"/>
                </a:cubicBezTo>
                <a:cubicBezTo>
                  <a:pt x="9703" y="8159"/>
                  <a:pt x="9724" y="8147"/>
                  <a:pt x="9733" y="8125"/>
                </a:cubicBezTo>
                <a:cubicBezTo>
                  <a:pt x="9839" y="7890"/>
                  <a:pt x="9937" y="7648"/>
                  <a:pt x="10025" y="7405"/>
                </a:cubicBezTo>
                <a:cubicBezTo>
                  <a:pt x="10035" y="7377"/>
                  <a:pt x="10021" y="7344"/>
                  <a:pt x="9992" y="7334"/>
                </a:cubicBezTo>
                <a:cubicBezTo>
                  <a:pt x="9985" y="7331"/>
                  <a:pt x="9979" y="7330"/>
                  <a:pt x="9973" y="7330"/>
                </a:cubicBezTo>
                <a:close/>
                <a:moveTo>
                  <a:pt x="1957" y="7977"/>
                </a:moveTo>
                <a:cubicBezTo>
                  <a:pt x="1944" y="7977"/>
                  <a:pt x="1932" y="7981"/>
                  <a:pt x="1922" y="7990"/>
                </a:cubicBezTo>
                <a:cubicBezTo>
                  <a:pt x="1716" y="8153"/>
                  <a:pt x="1552" y="8384"/>
                  <a:pt x="1461" y="8637"/>
                </a:cubicBezTo>
                <a:cubicBezTo>
                  <a:pt x="1452" y="8666"/>
                  <a:pt x="1467" y="8698"/>
                  <a:pt x="1496" y="8709"/>
                </a:cubicBezTo>
                <a:cubicBezTo>
                  <a:pt x="1502" y="8711"/>
                  <a:pt x="1507" y="8712"/>
                  <a:pt x="1514" y="8712"/>
                </a:cubicBezTo>
                <a:cubicBezTo>
                  <a:pt x="1537" y="8712"/>
                  <a:pt x="1559" y="8697"/>
                  <a:pt x="1566" y="8674"/>
                </a:cubicBezTo>
                <a:cubicBezTo>
                  <a:pt x="1649" y="8441"/>
                  <a:pt x="1800" y="8228"/>
                  <a:pt x="1991" y="8076"/>
                </a:cubicBezTo>
                <a:cubicBezTo>
                  <a:pt x="2015" y="8057"/>
                  <a:pt x="2019" y="8022"/>
                  <a:pt x="2000" y="7998"/>
                </a:cubicBezTo>
                <a:cubicBezTo>
                  <a:pt x="1989" y="7984"/>
                  <a:pt x="1973" y="7977"/>
                  <a:pt x="1957" y="7977"/>
                </a:cubicBezTo>
                <a:close/>
                <a:moveTo>
                  <a:pt x="3845" y="8611"/>
                </a:moveTo>
                <a:cubicBezTo>
                  <a:pt x="3837" y="8611"/>
                  <a:pt x="3830" y="8612"/>
                  <a:pt x="3822" y="8616"/>
                </a:cubicBezTo>
                <a:cubicBezTo>
                  <a:pt x="3795" y="8627"/>
                  <a:pt x="3782" y="8661"/>
                  <a:pt x="3794" y="8688"/>
                </a:cubicBezTo>
                <a:cubicBezTo>
                  <a:pt x="3888" y="8903"/>
                  <a:pt x="3943" y="9150"/>
                  <a:pt x="3960" y="9421"/>
                </a:cubicBezTo>
                <a:cubicBezTo>
                  <a:pt x="3962" y="9450"/>
                  <a:pt x="3987" y="9472"/>
                  <a:pt x="4016" y="9472"/>
                </a:cubicBezTo>
                <a:lnTo>
                  <a:pt x="4019" y="9472"/>
                </a:lnTo>
                <a:cubicBezTo>
                  <a:pt x="4050" y="9470"/>
                  <a:pt x="4073" y="9445"/>
                  <a:pt x="4071" y="9414"/>
                </a:cubicBezTo>
                <a:cubicBezTo>
                  <a:pt x="4053" y="9130"/>
                  <a:pt x="3994" y="8871"/>
                  <a:pt x="3896" y="8645"/>
                </a:cubicBezTo>
                <a:cubicBezTo>
                  <a:pt x="3887" y="8624"/>
                  <a:pt x="3866" y="8611"/>
                  <a:pt x="3845" y="8611"/>
                </a:cubicBezTo>
                <a:close/>
                <a:moveTo>
                  <a:pt x="9339" y="8741"/>
                </a:moveTo>
                <a:cubicBezTo>
                  <a:pt x="9320" y="8741"/>
                  <a:pt x="9301" y="8752"/>
                  <a:pt x="9291" y="8771"/>
                </a:cubicBezTo>
                <a:cubicBezTo>
                  <a:pt x="9196" y="8946"/>
                  <a:pt x="9094" y="9121"/>
                  <a:pt x="8990" y="9290"/>
                </a:cubicBezTo>
                <a:cubicBezTo>
                  <a:pt x="8960" y="9338"/>
                  <a:pt x="8930" y="9385"/>
                  <a:pt x="8900" y="9433"/>
                </a:cubicBezTo>
                <a:cubicBezTo>
                  <a:pt x="8883" y="9459"/>
                  <a:pt x="8890" y="9493"/>
                  <a:pt x="8916" y="9510"/>
                </a:cubicBezTo>
                <a:cubicBezTo>
                  <a:pt x="8926" y="9515"/>
                  <a:pt x="8936" y="9518"/>
                  <a:pt x="8946" y="9518"/>
                </a:cubicBezTo>
                <a:cubicBezTo>
                  <a:pt x="8964" y="9518"/>
                  <a:pt x="8982" y="9509"/>
                  <a:pt x="8993" y="9493"/>
                </a:cubicBezTo>
                <a:cubicBezTo>
                  <a:pt x="9024" y="9445"/>
                  <a:pt x="9055" y="9397"/>
                  <a:pt x="9085" y="9349"/>
                </a:cubicBezTo>
                <a:cubicBezTo>
                  <a:pt x="9190" y="9178"/>
                  <a:pt x="9293" y="9000"/>
                  <a:pt x="9389" y="8823"/>
                </a:cubicBezTo>
                <a:cubicBezTo>
                  <a:pt x="9403" y="8796"/>
                  <a:pt x="9393" y="8762"/>
                  <a:pt x="9367" y="8748"/>
                </a:cubicBezTo>
                <a:cubicBezTo>
                  <a:pt x="9358" y="8743"/>
                  <a:pt x="9349" y="8741"/>
                  <a:pt x="9339" y="8741"/>
                </a:cubicBezTo>
                <a:close/>
                <a:moveTo>
                  <a:pt x="1463" y="9364"/>
                </a:moveTo>
                <a:cubicBezTo>
                  <a:pt x="1460" y="9364"/>
                  <a:pt x="1456" y="9364"/>
                  <a:pt x="1453" y="9365"/>
                </a:cubicBezTo>
                <a:cubicBezTo>
                  <a:pt x="1422" y="9370"/>
                  <a:pt x="1403" y="9399"/>
                  <a:pt x="1408" y="9429"/>
                </a:cubicBezTo>
                <a:cubicBezTo>
                  <a:pt x="1454" y="9678"/>
                  <a:pt x="1557" y="9931"/>
                  <a:pt x="1705" y="10162"/>
                </a:cubicBezTo>
                <a:cubicBezTo>
                  <a:pt x="1716" y="10179"/>
                  <a:pt x="1734" y="10187"/>
                  <a:pt x="1752" y="10187"/>
                </a:cubicBezTo>
                <a:cubicBezTo>
                  <a:pt x="1763" y="10187"/>
                  <a:pt x="1773" y="10184"/>
                  <a:pt x="1782" y="10179"/>
                </a:cubicBezTo>
                <a:cubicBezTo>
                  <a:pt x="1808" y="10162"/>
                  <a:pt x="1815" y="10127"/>
                  <a:pt x="1799" y="10102"/>
                </a:cubicBezTo>
                <a:cubicBezTo>
                  <a:pt x="1657" y="9883"/>
                  <a:pt x="1560" y="9643"/>
                  <a:pt x="1517" y="9409"/>
                </a:cubicBezTo>
                <a:cubicBezTo>
                  <a:pt x="1512" y="9382"/>
                  <a:pt x="1489" y="9364"/>
                  <a:pt x="1463" y="9364"/>
                </a:cubicBezTo>
                <a:close/>
                <a:moveTo>
                  <a:pt x="8495" y="10036"/>
                </a:moveTo>
                <a:cubicBezTo>
                  <a:pt x="8479" y="10036"/>
                  <a:pt x="8463" y="10043"/>
                  <a:pt x="8451" y="10057"/>
                </a:cubicBezTo>
                <a:cubicBezTo>
                  <a:pt x="8285" y="10264"/>
                  <a:pt x="8112" y="10454"/>
                  <a:pt x="7934" y="10621"/>
                </a:cubicBezTo>
                <a:cubicBezTo>
                  <a:pt x="7913" y="10642"/>
                  <a:pt x="7912" y="10678"/>
                  <a:pt x="7932" y="10700"/>
                </a:cubicBezTo>
                <a:cubicBezTo>
                  <a:pt x="7944" y="10711"/>
                  <a:pt x="7958" y="10717"/>
                  <a:pt x="7973" y="10717"/>
                </a:cubicBezTo>
                <a:cubicBezTo>
                  <a:pt x="7987" y="10717"/>
                  <a:pt x="8000" y="10712"/>
                  <a:pt x="8011" y="10702"/>
                </a:cubicBezTo>
                <a:cubicBezTo>
                  <a:pt x="8191" y="10531"/>
                  <a:pt x="8368" y="10338"/>
                  <a:pt x="8539" y="10126"/>
                </a:cubicBezTo>
                <a:cubicBezTo>
                  <a:pt x="8558" y="10102"/>
                  <a:pt x="8554" y="10068"/>
                  <a:pt x="8530" y="10048"/>
                </a:cubicBezTo>
                <a:cubicBezTo>
                  <a:pt x="8520" y="10040"/>
                  <a:pt x="8507" y="10036"/>
                  <a:pt x="8495" y="10036"/>
                </a:cubicBezTo>
                <a:close/>
                <a:moveTo>
                  <a:pt x="3979" y="10133"/>
                </a:moveTo>
                <a:cubicBezTo>
                  <a:pt x="3952" y="10133"/>
                  <a:pt x="3929" y="10154"/>
                  <a:pt x="3925" y="10182"/>
                </a:cubicBezTo>
                <a:lnTo>
                  <a:pt x="3920" y="10220"/>
                </a:lnTo>
                <a:cubicBezTo>
                  <a:pt x="3884" y="10457"/>
                  <a:pt x="3835" y="10698"/>
                  <a:pt x="3773" y="10933"/>
                </a:cubicBezTo>
                <a:cubicBezTo>
                  <a:pt x="3765" y="10963"/>
                  <a:pt x="3783" y="10993"/>
                  <a:pt x="3813" y="11000"/>
                </a:cubicBezTo>
                <a:cubicBezTo>
                  <a:pt x="3817" y="11002"/>
                  <a:pt x="3822" y="11002"/>
                  <a:pt x="3827" y="11002"/>
                </a:cubicBezTo>
                <a:cubicBezTo>
                  <a:pt x="3851" y="11002"/>
                  <a:pt x="3874" y="10986"/>
                  <a:pt x="3881" y="10961"/>
                </a:cubicBezTo>
                <a:cubicBezTo>
                  <a:pt x="3944" y="10721"/>
                  <a:pt x="3994" y="10478"/>
                  <a:pt x="4030" y="10236"/>
                </a:cubicBezTo>
                <a:lnTo>
                  <a:pt x="4035" y="10197"/>
                </a:lnTo>
                <a:cubicBezTo>
                  <a:pt x="4039" y="10166"/>
                  <a:pt x="4018" y="10138"/>
                  <a:pt x="3987" y="10134"/>
                </a:cubicBezTo>
                <a:cubicBezTo>
                  <a:pt x="3984" y="10133"/>
                  <a:pt x="3982" y="10133"/>
                  <a:pt x="3979" y="10133"/>
                </a:cubicBezTo>
                <a:close/>
                <a:moveTo>
                  <a:pt x="2272" y="10644"/>
                </a:moveTo>
                <a:cubicBezTo>
                  <a:pt x="2256" y="10644"/>
                  <a:pt x="2239" y="10651"/>
                  <a:pt x="2228" y="10665"/>
                </a:cubicBezTo>
                <a:cubicBezTo>
                  <a:pt x="2209" y="10689"/>
                  <a:pt x="2214" y="10725"/>
                  <a:pt x="2237" y="10744"/>
                </a:cubicBezTo>
                <a:cubicBezTo>
                  <a:pt x="2429" y="10898"/>
                  <a:pt x="2647" y="11033"/>
                  <a:pt x="2903" y="11158"/>
                </a:cubicBezTo>
                <a:cubicBezTo>
                  <a:pt x="2911" y="11163"/>
                  <a:pt x="2920" y="11164"/>
                  <a:pt x="2927" y="11164"/>
                </a:cubicBezTo>
                <a:cubicBezTo>
                  <a:pt x="2947" y="11164"/>
                  <a:pt x="2968" y="11153"/>
                  <a:pt x="2977" y="11133"/>
                </a:cubicBezTo>
                <a:cubicBezTo>
                  <a:pt x="2990" y="11105"/>
                  <a:pt x="2979" y="11072"/>
                  <a:pt x="2952" y="11058"/>
                </a:cubicBezTo>
                <a:cubicBezTo>
                  <a:pt x="2703" y="10937"/>
                  <a:pt x="2492" y="10806"/>
                  <a:pt x="2306" y="10656"/>
                </a:cubicBezTo>
                <a:cubicBezTo>
                  <a:pt x="2296" y="10648"/>
                  <a:pt x="2284" y="10644"/>
                  <a:pt x="2272" y="10644"/>
                </a:cubicBezTo>
                <a:close/>
                <a:moveTo>
                  <a:pt x="7368" y="11087"/>
                </a:moveTo>
                <a:cubicBezTo>
                  <a:pt x="7358" y="11087"/>
                  <a:pt x="7347" y="11090"/>
                  <a:pt x="7338" y="11096"/>
                </a:cubicBezTo>
                <a:cubicBezTo>
                  <a:pt x="7119" y="11238"/>
                  <a:pt x="6892" y="11355"/>
                  <a:pt x="6661" y="11440"/>
                </a:cubicBezTo>
                <a:cubicBezTo>
                  <a:pt x="6632" y="11451"/>
                  <a:pt x="6617" y="11484"/>
                  <a:pt x="6628" y="11512"/>
                </a:cubicBezTo>
                <a:cubicBezTo>
                  <a:pt x="6636" y="11534"/>
                  <a:pt x="6658" y="11548"/>
                  <a:pt x="6680" y="11548"/>
                </a:cubicBezTo>
                <a:cubicBezTo>
                  <a:pt x="6686" y="11548"/>
                  <a:pt x="6693" y="11547"/>
                  <a:pt x="6699" y="11545"/>
                </a:cubicBezTo>
                <a:cubicBezTo>
                  <a:pt x="6939" y="11456"/>
                  <a:pt x="7174" y="11337"/>
                  <a:pt x="7399" y="11189"/>
                </a:cubicBezTo>
                <a:cubicBezTo>
                  <a:pt x="7425" y="11172"/>
                  <a:pt x="7432" y="11138"/>
                  <a:pt x="7415" y="11112"/>
                </a:cubicBezTo>
                <a:cubicBezTo>
                  <a:pt x="7404" y="11096"/>
                  <a:pt x="7386" y="11087"/>
                  <a:pt x="7368" y="11087"/>
                </a:cubicBezTo>
                <a:close/>
                <a:moveTo>
                  <a:pt x="3646" y="11340"/>
                </a:moveTo>
                <a:cubicBezTo>
                  <a:pt x="3622" y="11340"/>
                  <a:pt x="3600" y="11355"/>
                  <a:pt x="3593" y="11378"/>
                </a:cubicBezTo>
                <a:cubicBezTo>
                  <a:pt x="3583" y="11407"/>
                  <a:pt x="3599" y="11439"/>
                  <a:pt x="3628" y="11449"/>
                </a:cubicBezTo>
                <a:cubicBezTo>
                  <a:pt x="3882" y="11533"/>
                  <a:pt x="4135" y="11602"/>
                  <a:pt x="4380" y="11653"/>
                </a:cubicBezTo>
                <a:cubicBezTo>
                  <a:pt x="4384" y="11653"/>
                  <a:pt x="4389" y="11654"/>
                  <a:pt x="4392" y="11654"/>
                </a:cubicBezTo>
                <a:cubicBezTo>
                  <a:pt x="4417" y="11654"/>
                  <a:pt x="4441" y="11636"/>
                  <a:pt x="4446" y="11609"/>
                </a:cubicBezTo>
                <a:cubicBezTo>
                  <a:pt x="4453" y="11579"/>
                  <a:pt x="4433" y="11550"/>
                  <a:pt x="4404" y="11544"/>
                </a:cubicBezTo>
                <a:cubicBezTo>
                  <a:pt x="4163" y="11494"/>
                  <a:pt x="3913" y="11426"/>
                  <a:pt x="3663" y="11343"/>
                </a:cubicBezTo>
                <a:cubicBezTo>
                  <a:pt x="3657" y="11341"/>
                  <a:pt x="3651" y="11340"/>
                  <a:pt x="3646" y="11340"/>
                </a:cubicBezTo>
                <a:close/>
                <a:moveTo>
                  <a:pt x="5932" y="11621"/>
                </a:moveTo>
                <a:cubicBezTo>
                  <a:pt x="5929" y="11621"/>
                  <a:pt x="5926" y="11622"/>
                  <a:pt x="5924" y="11622"/>
                </a:cubicBezTo>
                <a:cubicBezTo>
                  <a:pt x="5757" y="11643"/>
                  <a:pt x="5584" y="11653"/>
                  <a:pt x="5409" y="11653"/>
                </a:cubicBezTo>
                <a:cubicBezTo>
                  <a:pt x="5326" y="11653"/>
                  <a:pt x="5244" y="11651"/>
                  <a:pt x="5161" y="11646"/>
                </a:cubicBezTo>
                <a:cubicBezTo>
                  <a:pt x="5160" y="11646"/>
                  <a:pt x="5158" y="11646"/>
                  <a:pt x="5157" y="11646"/>
                </a:cubicBezTo>
                <a:cubicBezTo>
                  <a:pt x="5128" y="11646"/>
                  <a:pt x="5104" y="11669"/>
                  <a:pt x="5102" y="11699"/>
                </a:cubicBezTo>
                <a:cubicBezTo>
                  <a:pt x="5101" y="11729"/>
                  <a:pt x="5125" y="11755"/>
                  <a:pt x="5155" y="11758"/>
                </a:cubicBezTo>
                <a:cubicBezTo>
                  <a:pt x="5242" y="11762"/>
                  <a:pt x="5330" y="11765"/>
                  <a:pt x="5417" y="11765"/>
                </a:cubicBezTo>
                <a:cubicBezTo>
                  <a:pt x="5595" y="11765"/>
                  <a:pt x="5770" y="11753"/>
                  <a:pt x="5938" y="11732"/>
                </a:cubicBezTo>
                <a:cubicBezTo>
                  <a:pt x="5967" y="11728"/>
                  <a:pt x="5990" y="11700"/>
                  <a:pt x="5986" y="11670"/>
                </a:cubicBezTo>
                <a:cubicBezTo>
                  <a:pt x="5982" y="11642"/>
                  <a:pt x="5959" y="11621"/>
                  <a:pt x="5932" y="11621"/>
                </a:cubicBezTo>
                <a:close/>
                <a:moveTo>
                  <a:pt x="3586" y="11626"/>
                </a:moveTo>
                <a:cubicBezTo>
                  <a:pt x="3563" y="11626"/>
                  <a:pt x="3542" y="11639"/>
                  <a:pt x="3533" y="11661"/>
                </a:cubicBezTo>
                <a:cubicBezTo>
                  <a:pt x="3441" y="11895"/>
                  <a:pt x="3333" y="12130"/>
                  <a:pt x="3213" y="12358"/>
                </a:cubicBezTo>
                <a:cubicBezTo>
                  <a:pt x="3198" y="12386"/>
                  <a:pt x="3209" y="12419"/>
                  <a:pt x="3237" y="12434"/>
                </a:cubicBezTo>
                <a:cubicBezTo>
                  <a:pt x="3244" y="12438"/>
                  <a:pt x="3254" y="12440"/>
                  <a:pt x="3263" y="12440"/>
                </a:cubicBezTo>
                <a:cubicBezTo>
                  <a:pt x="3282" y="12440"/>
                  <a:pt x="3302" y="12430"/>
                  <a:pt x="3312" y="12410"/>
                </a:cubicBezTo>
                <a:cubicBezTo>
                  <a:pt x="3434" y="12178"/>
                  <a:pt x="3542" y="11940"/>
                  <a:pt x="3636" y="11702"/>
                </a:cubicBezTo>
                <a:cubicBezTo>
                  <a:pt x="3648" y="11673"/>
                  <a:pt x="3634" y="11641"/>
                  <a:pt x="3606" y="11629"/>
                </a:cubicBezTo>
                <a:cubicBezTo>
                  <a:pt x="3599" y="11627"/>
                  <a:pt x="3592" y="11626"/>
                  <a:pt x="3586" y="11626"/>
                </a:cubicBezTo>
                <a:close/>
                <a:moveTo>
                  <a:pt x="2869" y="12994"/>
                </a:moveTo>
                <a:cubicBezTo>
                  <a:pt x="2850" y="12994"/>
                  <a:pt x="2832" y="13003"/>
                  <a:pt x="2821" y="13019"/>
                </a:cubicBezTo>
                <a:cubicBezTo>
                  <a:pt x="2683" y="13230"/>
                  <a:pt x="2530" y="13438"/>
                  <a:pt x="2367" y="13639"/>
                </a:cubicBezTo>
                <a:cubicBezTo>
                  <a:pt x="2348" y="13662"/>
                  <a:pt x="2352" y="13698"/>
                  <a:pt x="2376" y="13717"/>
                </a:cubicBezTo>
                <a:cubicBezTo>
                  <a:pt x="2387" y="13725"/>
                  <a:pt x="2398" y="13730"/>
                  <a:pt x="2411" y="13730"/>
                </a:cubicBezTo>
                <a:cubicBezTo>
                  <a:pt x="2427" y="13730"/>
                  <a:pt x="2443" y="13722"/>
                  <a:pt x="2454" y="13708"/>
                </a:cubicBezTo>
                <a:cubicBezTo>
                  <a:pt x="2618" y="13505"/>
                  <a:pt x="2773" y="13294"/>
                  <a:pt x="2914" y="13080"/>
                </a:cubicBezTo>
                <a:cubicBezTo>
                  <a:pt x="2931" y="13054"/>
                  <a:pt x="2925" y="13020"/>
                  <a:pt x="2899" y="13003"/>
                </a:cubicBezTo>
                <a:cubicBezTo>
                  <a:pt x="2890" y="12997"/>
                  <a:pt x="2879" y="12994"/>
                  <a:pt x="2869" y="12994"/>
                </a:cubicBezTo>
                <a:close/>
                <a:moveTo>
                  <a:pt x="1898" y="14197"/>
                </a:moveTo>
                <a:cubicBezTo>
                  <a:pt x="1883" y="14197"/>
                  <a:pt x="1869" y="14203"/>
                  <a:pt x="1858" y="14214"/>
                </a:cubicBezTo>
                <a:cubicBezTo>
                  <a:pt x="1680" y="14396"/>
                  <a:pt x="1492" y="14575"/>
                  <a:pt x="1299" y="14742"/>
                </a:cubicBezTo>
                <a:cubicBezTo>
                  <a:pt x="1276" y="14763"/>
                  <a:pt x="1273" y="14797"/>
                  <a:pt x="1294" y="14820"/>
                </a:cubicBezTo>
                <a:cubicBezTo>
                  <a:pt x="1304" y="14833"/>
                  <a:pt x="1319" y="14840"/>
                  <a:pt x="1335" y="14840"/>
                </a:cubicBezTo>
                <a:cubicBezTo>
                  <a:pt x="1348" y="14840"/>
                  <a:pt x="1361" y="14835"/>
                  <a:pt x="1372" y="14826"/>
                </a:cubicBezTo>
                <a:cubicBezTo>
                  <a:pt x="1567" y="14656"/>
                  <a:pt x="1758" y="14476"/>
                  <a:pt x="1937" y="14292"/>
                </a:cubicBezTo>
                <a:cubicBezTo>
                  <a:pt x="1958" y="14269"/>
                  <a:pt x="1958" y="14234"/>
                  <a:pt x="1936" y="14212"/>
                </a:cubicBezTo>
                <a:cubicBezTo>
                  <a:pt x="1925" y="14202"/>
                  <a:pt x="1912" y="14197"/>
                  <a:pt x="1898" y="14197"/>
                </a:cubicBezTo>
                <a:close/>
                <a:moveTo>
                  <a:pt x="729" y="15209"/>
                </a:moveTo>
                <a:cubicBezTo>
                  <a:pt x="718" y="15209"/>
                  <a:pt x="706" y="15213"/>
                  <a:pt x="697" y="15220"/>
                </a:cubicBezTo>
                <a:cubicBezTo>
                  <a:pt x="463" y="15388"/>
                  <a:pt x="248" y="15514"/>
                  <a:pt x="41" y="15607"/>
                </a:cubicBezTo>
                <a:cubicBezTo>
                  <a:pt x="13" y="15619"/>
                  <a:pt x="0" y="15651"/>
                  <a:pt x="13" y="15680"/>
                </a:cubicBezTo>
                <a:cubicBezTo>
                  <a:pt x="22" y="15701"/>
                  <a:pt x="43" y="15712"/>
                  <a:pt x="64" y="15712"/>
                </a:cubicBezTo>
                <a:cubicBezTo>
                  <a:pt x="72" y="15712"/>
                  <a:pt x="79" y="15711"/>
                  <a:pt x="87" y="15708"/>
                </a:cubicBezTo>
                <a:cubicBezTo>
                  <a:pt x="300" y="15613"/>
                  <a:pt x="521" y="15483"/>
                  <a:pt x="762" y="15310"/>
                </a:cubicBezTo>
                <a:cubicBezTo>
                  <a:pt x="786" y="15293"/>
                  <a:pt x="792" y="15257"/>
                  <a:pt x="775" y="15233"/>
                </a:cubicBezTo>
                <a:cubicBezTo>
                  <a:pt x="764" y="15217"/>
                  <a:pt x="746" y="15209"/>
                  <a:pt x="729" y="1520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 name="Google Shape;1167;p43"/>
          <p:cNvSpPr/>
          <p:nvPr/>
        </p:nvSpPr>
        <p:spPr>
          <a:xfrm rot="-9876870">
            <a:off x="896524" y="4221099"/>
            <a:ext cx="959264" cy="701800"/>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68" name="Google Shape;1168;p43"/>
          <p:cNvGrpSpPr/>
          <p:nvPr/>
        </p:nvGrpSpPr>
        <p:grpSpPr>
          <a:xfrm rot="-5400000">
            <a:off x="268420" y="4295778"/>
            <a:ext cx="359744" cy="325866"/>
            <a:chOff x="1640475" y="1197075"/>
            <a:chExt cx="55475" cy="50250"/>
          </a:xfrm>
        </p:grpSpPr>
        <p:sp>
          <p:nvSpPr>
            <p:cNvPr id="1169" name="Google Shape;1169;p4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 name="Google Shape;1170;p4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 name="Google Shape;1171;p4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Title and text 4">
  <p:cSld name="TITLE_AND_BODY_1_1_1_2">
    <p:spTree>
      <p:nvGrpSpPr>
        <p:cNvPr id="1" name="Shape 1172"/>
        <p:cNvGrpSpPr/>
        <p:nvPr/>
      </p:nvGrpSpPr>
      <p:grpSpPr>
        <a:xfrm>
          <a:off x="0" y="0"/>
          <a:ext cx="0" cy="0"/>
          <a:chOff x="0" y="0"/>
          <a:chExt cx="0" cy="0"/>
        </a:xfrm>
      </p:grpSpPr>
      <p:sp>
        <p:nvSpPr>
          <p:cNvPr id="1173" name="Google Shape;1173;p44"/>
          <p:cNvSpPr txBox="1">
            <a:spLocks noGrp="1"/>
          </p:cNvSpPr>
          <p:nvPr>
            <p:ph type="body" idx="1"/>
          </p:nvPr>
        </p:nvSpPr>
        <p:spPr>
          <a:xfrm>
            <a:off x="2233425" y="1987750"/>
            <a:ext cx="4677300" cy="1778100"/>
          </a:xfrm>
          <a:prstGeom prst="rect">
            <a:avLst/>
          </a:prstGeom>
        </p:spPr>
        <p:txBody>
          <a:bodyPr spcFirstLastPara="1" wrap="square" lIns="91425" tIns="91425" rIns="91425" bIns="91425" anchor="ctr" anchorCtr="0">
            <a:noAutofit/>
          </a:bodyPr>
          <a:lstStyle>
            <a:lvl1pPr marL="457200" lvl="0" indent="-304800" algn="ctr" rtl="0">
              <a:spcBef>
                <a:spcPts val="1200"/>
              </a:spcBef>
              <a:spcAft>
                <a:spcPts val="0"/>
              </a:spcAft>
              <a:buClr>
                <a:schemeClr val="dk1"/>
              </a:buClr>
              <a:buSzPts val="1200"/>
              <a:buFont typeface="Raleway SemiBold"/>
              <a:buChar char="●"/>
              <a:defRPr sz="1600">
                <a:solidFill>
                  <a:schemeClr val="dk1"/>
                </a:solidFill>
                <a:latin typeface="Raleway SemiBold"/>
                <a:ea typeface="Raleway SemiBold"/>
                <a:cs typeface="Raleway SemiBold"/>
                <a:sym typeface="Raleway SemiBold"/>
              </a:defRPr>
            </a:lvl1pPr>
            <a:lvl2pPr marL="914400" lvl="1" indent="-304800" rtl="0">
              <a:lnSpc>
                <a:spcPct val="100000"/>
              </a:lnSpc>
              <a:spcBef>
                <a:spcPts val="120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2pPr>
            <a:lvl3pPr marL="1371600" lvl="2"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3pPr>
            <a:lvl4pPr marL="1828800" lvl="3"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4pPr>
            <a:lvl5pPr marL="2286000" lvl="4"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5pPr>
            <a:lvl6pPr marL="2743200" lvl="5"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6pPr>
            <a:lvl7pPr marL="3200400" lvl="6"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7pPr>
            <a:lvl8pPr marL="3657600" lvl="7"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8pPr>
            <a:lvl9pPr marL="4114800" lvl="8"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9pPr>
          </a:lstStyle>
          <a:p>
            <a:endParaRPr/>
          </a:p>
        </p:txBody>
      </p:sp>
      <p:sp>
        <p:nvSpPr>
          <p:cNvPr id="1174" name="Google Shape;1174;p44"/>
          <p:cNvSpPr txBox="1">
            <a:spLocks noGrp="1"/>
          </p:cNvSpPr>
          <p:nvPr>
            <p:ph type="title"/>
          </p:nvPr>
        </p:nvSpPr>
        <p:spPr>
          <a:xfrm>
            <a:off x="3283875" y="759398"/>
            <a:ext cx="25764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1175" name="Google Shape;1175;p44"/>
          <p:cNvSpPr/>
          <p:nvPr/>
        </p:nvSpPr>
        <p:spPr>
          <a:xfrm flipH="1">
            <a:off x="-1416201" y="3995333"/>
            <a:ext cx="3997055" cy="1412317"/>
          </a:xfrm>
          <a:custGeom>
            <a:avLst/>
            <a:gdLst/>
            <a:ahLst/>
            <a:cxnLst/>
            <a:rect l="l" t="t" r="r" b="b"/>
            <a:pathLst>
              <a:path w="24376" h="8613" extrusionOk="0">
                <a:moveTo>
                  <a:pt x="12572" y="1"/>
                </a:moveTo>
                <a:cubicBezTo>
                  <a:pt x="11930" y="1"/>
                  <a:pt x="11305" y="137"/>
                  <a:pt x="10778" y="460"/>
                </a:cubicBezTo>
                <a:cubicBezTo>
                  <a:pt x="10193" y="818"/>
                  <a:pt x="9818" y="1341"/>
                  <a:pt x="9503" y="1852"/>
                </a:cubicBezTo>
                <a:cubicBezTo>
                  <a:pt x="9167" y="2398"/>
                  <a:pt x="8889" y="2969"/>
                  <a:pt x="8475" y="3485"/>
                </a:cubicBezTo>
                <a:cubicBezTo>
                  <a:pt x="8044" y="4023"/>
                  <a:pt x="7451" y="4445"/>
                  <a:pt x="6633" y="4599"/>
                </a:cubicBezTo>
                <a:cubicBezTo>
                  <a:pt x="6259" y="4669"/>
                  <a:pt x="5879" y="4690"/>
                  <a:pt x="5496" y="4690"/>
                </a:cubicBezTo>
                <a:cubicBezTo>
                  <a:pt x="4945" y="4690"/>
                  <a:pt x="4388" y="4646"/>
                  <a:pt x="3837" y="4646"/>
                </a:cubicBezTo>
                <a:cubicBezTo>
                  <a:pt x="3701" y="4646"/>
                  <a:pt x="3564" y="4649"/>
                  <a:pt x="3429" y="4656"/>
                </a:cubicBezTo>
                <a:cubicBezTo>
                  <a:pt x="2927" y="4680"/>
                  <a:pt x="2424" y="4755"/>
                  <a:pt x="1974" y="4934"/>
                </a:cubicBezTo>
                <a:cubicBezTo>
                  <a:pt x="1568" y="5095"/>
                  <a:pt x="1218" y="5332"/>
                  <a:pt x="943" y="5611"/>
                </a:cubicBezTo>
                <a:cubicBezTo>
                  <a:pt x="425" y="6133"/>
                  <a:pt x="179" y="6806"/>
                  <a:pt x="311" y="7456"/>
                </a:cubicBezTo>
                <a:cubicBezTo>
                  <a:pt x="309" y="7456"/>
                  <a:pt x="307" y="7456"/>
                  <a:pt x="305" y="7456"/>
                </a:cubicBezTo>
                <a:cubicBezTo>
                  <a:pt x="282" y="7456"/>
                  <a:pt x="258" y="7461"/>
                  <a:pt x="234" y="7475"/>
                </a:cubicBezTo>
                <a:cubicBezTo>
                  <a:pt x="83" y="7556"/>
                  <a:pt x="1" y="7677"/>
                  <a:pt x="4" y="7821"/>
                </a:cubicBezTo>
                <a:cubicBezTo>
                  <a:pt x="12" y="8172"/>
                  <a:pt x="404" y="8373"/>
                  <a:pt x="826" y="8396"/>
                </a:cubicBezTo>
                <a:cubicBezTo>
                  <a:pt x="860" y="8398"/>
                  <a:pt x="894" y="8399"/>
                  <a:pt x="929" y="8399"/>
                </a:cubicBezTo>
                <a:cubicBezTo>
                  <a:pt x="1162" y="8399"/>
                  <a:pt x="1397" y="8361"/>
                  <a:pt x="1626" y="8334"/>
                </a:cubicBezTo>
                <a:cubicBezTo>
                  <a:pt x="1931" y="8297"/>
                  <a:pt x="2238" y="8262"/>
                  <a:pt x="2544" y="8230"/>
                </a:cubicBezTo>
                <a:cubicBezTo>
                  <a:pt x="3747" y="8107"/>
                  <a:pt x="4958" y="8023"/>
                  <a:pt x="6170" y="7965"/>
                </a:cubicBezTo>
                <a:cubicBezTo>
                  <a:pt x="8591" y="7850"/>
                  <a:pt x="11019" y="7838"/>
                  <a:pt x="13445" y="7824"/>
                </a:cubicBezTo>
                <a:cubicBezTo>
                  <a:pt x="13813" y="7822"/>
                  <a:pt x="14182" y="7820"/>
                  <a:pt x="14552" y="7820"/>
                </a:cubicBezTo>
                <a:cubicBezTo>
                  <a:pt x="16507" y="7820"/>
                  <a:pt x="18472" y="7870"/>
                  <a:pt x="20390" y="8174"/>
                </a:cubicBezTo>
                <a:cubicBezTo>
                  <a:pt x="20952" y="8264"/>
                  <a:pt x="21511" y="8375"/>
                  <a:pt x="22057" y="8512"/>
                </a:cubicBezTo>
                <a:cubicBezTo>
                  <a:pt x="22240" y="8558"/>
                  <a:pt x="22430" y="8612"/>
                  <a:pt x="22625" y="8612"/>
                </a:cubicBezTo>
                <a:cubicBezTo>
                  <a:pt x="22665" y="8612"/>
                  <a:pt x="22706" y="8610"/>
                  <a:pt x="22747" y="8605"/>
                </a:cubicBezTo>
                <a:cubicBezTo>
                  <a:pt x="22986" y="8575"/>
                  <a:pt x="23126" y="8437"/>
                  <a:pt x="23188" y="8265"/>
                </a:cubicBezTo>
                <a:cubicBezTo>
                  <a:pt x="23342" y="7840"/>
                  <a:pt x="23440" y="7396"/>
                  <a:pt x="23556" y="6963"/>
                </a:cubicBezTo>
                <a:cubicBezTo>
                  <a:pt x="23675" y="6520"/>
                  <a:pt x="23785" y="6077"/>
                  <a:pt x="23879" y="5631"/>
                </a:cubicBezTo>
                <a:cubicBezTo>
                  <a:pt x="24251" y="3879"/>
                  <a:pt x="24375" y="2063"/>
                  <a:pt x="23717" y="343"/>
                </a:cubicBezTo>
                <a:cubicBezTo>
                  <a:pt x="23697" y="293"/>
                  <a:pt x="23642" y="267"/>
                  <a:pt x="23586" y="267"/>
                </a:cubicBezTo>
                <a:cubicBezTo>
                  <a:pt x="23541" y="267"/>
                  <a:pt x="23495" y="284"/>
                  <a:pt x="23467" y="317"/>
                </a:cubicBezTo>
                <a:cubicBezTo>
                  <a:pt x="23327" y="480"/>
                  <a:pt x="23169" y="631"/>
                  <a:pt x="22991" y="769"/>
                </a:cubicBezTo>
                <a:cubicBezTo>
                  <a:pt x="22274" y="1328"/>
                  <a:pt x="21289" y="1670"/>
                  <a:pt x="20281" y="1764"/>
                </a:cubicBezTo>
                <a:cubicBezTo>
                  <a:pt x="20062" y="1784"/>
                  <a:pt x="19841" y="1794"/>
                  <a:pt x="19620" y="1794"/>
                </a:cubicBezTo>
                <a:cubicBezTo>
                  <a:pt x="18644" y="1794"/>
                  <a:pt x="17671" y="1601"/>
                  <a:pt x="16789" y="1286"/>
                </a:cubicBezTo>
                <a:cubicBezTo>
                  <a:pt x="15722" y="905"/>
                  <a:pt x="14754" y="349"/>
                  <a:pt x="13607" y="110"/>
                </a:cubicBezTo>
                <a:cubicBezTo>
                  <a:pt x="13266" y="40"/>
                  <a:pt x="12917" y="1"/>
                  <a:pt x="12572" y="1"/>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 name="Google Shape;1176;p44"/>
          <p:cNvSpPr/>
          <p:nvPr/>
        </p:nvSpPr>
        <p:spPr>
          <a:xfrm rot="-5400000">
            <a:off x="6552370" y="2577693"/>
            <a:ext cx="3486086" cy="1837176"/>
          </a:xfrm>
          <a:custGeom>
            <a:avLst/>
            <a:gdLst/>
            <a:ahLst/>
            <a:cxnLst/>
            <a:rect l="l" t="t" r="r" b="b"/>
            <a:pathLst>
              <a:path w="23808" h="11204" extrusionOk="0">
                <a:moveTo>
                  <a:pt x="1601" y="1"/>
                </a:moveTo>
                <a:cubicBezTo>
                  <a:pt x="1055" y="1"/>
                  <a:pt x="506" y="115"/>
                  <a:pt x="0" y="332"/>
                </a:cubicBezTo>
                <a:lnTo>
                  <a:pt x="0" y="11204"/>
                </a:lnTo>
                <a:lnTo>
                  <a:pt x="23808" y="11204"/>
                </a:lnTo>
                <a:cubicBezTo>
                  <a:pt x="23725" y="11045"/>
                  <a:pt x="23628" y="10895"/>
                  <a:pt x="23519" y="10757"/>
                </a:cubicBezTo>
                <a:cubicBezTo>
                  <a:pt x="23017" y="10126"/>
                  <a:pt x="22249" y="9748"/>
                  <a:pt x="21476" y="9748"/>
                </a:cubicBezTo>
                <a:cubicBezTo>
                  <a:pt x="21442" y="9748"/>
                  <a:pt x="21408" y="9749"/>
                  <a:pt x="21374" y="9751"/>
                </a:cubicBezTo>
                <a:cubicBezTo>
                  <a:pt x="20787" y="9776"/>
                  <a:pt x="20207" y="10007"/>
                  <a:pt x="19629" y="10007"/>
                </a:cubicBezTo>
                <a:cubicBezTo>
                  <a:pt x="19512" y="10007"/>
                  <a:pt x="19395" y="9998"/>
                  <a:pt x="19278" y="9975"/>
                </a:cubicBezTo>
                <a:cubicBezTo>
                  <a:pt x="19140" y="9948"/>
                  <a:pt x="19009" y="9906"/>
                  <a:pt x="18886" y="9850"/>
                </a:cubicBezTo>
                <a:cubicBezTo>
                  <a:pt x="18859" y="9838"/>
                  <a:pt x="18832" y="9826"/>
                  <a:pt x="18806" y="9811"/>
                </a:cubicBezTo>
                <a:cubicBezTo>
                  <a:pt x="17861" y="9333"/>
                  <a:pt x="17298" y="8089"/>
                  <a:pt x="16410" y="7398"/>
                </a:cubicBezTo>
                <a:cubicBezTo>
                  <a:pt x="15787" y="6913"/>
                  <a:pt x="15050" y="6730"/>
                  <a:pt x="14282" y="6730"/>
                </a:cubicBezTo>
                <a:cubicBezTo>
                  <a:pt x="13407" y="6730"/>
                  <a:pt x="12492" y="6967"/>
                  <a:pt x="11660" y="7265"/>
                </a:cubicBezTo>
                <a:cubicBezTo>
                  <a:pt x="10916" y="7531"/>
                  <a:pt x="10145" y="7839"/>
                  <a:pt x="9375" y="7839"/>
                </a:cubicBezTo>
                <a:cubicBezTo>
                  <a:pt x="9193" y="7839"/>
                  <a:pt x="9011" y="7822"/>
                  <a:pt x="8830" y="7783"/>
                </a:cubicBezTo>
                <a:cubicBezTo>
                  <a:pt x="7417" y="7481"/>
                  <a:pt x="6534" y="5988"/>
                  <a:pt x="5961" y="4572"/>
                </a:cubicBezTo>
                <a:cubicBezTo>
                  <a:pt x="5388" y="3156"/>
                  <a:pt x="4892" y="1585"/>
                  <a:pt x="3719" y="690"/>
                </a:cubicBezTo>
                <a:cubicBezTo>
                  <a:pt x="3105" y="220"/>
                  <a:pt x="2357" y="1"/>
                  <a:pt x="1601"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 name="Google Shape;1177;p44"/>
          <p:cNvSpPr/>
          <p:nvPr/>
        </p:nvSpPr>
        <p:spPr>
          <a:xfrm rot="-5400000" flipH="1">
            <a:off x="-1100548" y="77563"/>
            <a:ext cx="3365751" cy="1857837"/>
          </a:xfrm>
          <a:custGeom>
            <a:avLst/>
            <a:gdLst/>
            <a:ahLst/>
            <a:cxnLst/>
            <a:rect l="l" t="t" r="r" b="b"/>
            <a:pathLst>
              <a:path w="20526" h="11330" extrusionOk="0">
                <a:moveTo>
                  <a:pt x="12939" y="1"/>
                </a:moveTo>
                <a:cubicBezTo>
                  <a:pt x="11999" y="1"/>
                  <a:pt x="11086" y="167"/>
                  <a:pt x="10169" y="370"/>
                </a:cubicBezTo>
                <a:cubicBezTo>
                  <a:pt x="9691" y="476"/>
                  <a:pt x="9213" y="584"/>
                  <a:pt x="8731" y="667"/>
                </a:cubicBezTo>
                <a:cubicBezTo>
                  <a:pt x="8234" y="750"/>
                  <a:pt x="7732" y="802"/>
                  <a:pt x="7229" y="839"/>
                </a:cubicBezTo>
                <a:cubicBezTo>
                  <a:pt x="6231" y="913"/>
                  <a:pt x="5230" y="935"/>
                  <a:pt x="4235" y="1052"/>
                </a:cubicBezTo>
                <a:cubicBezTo>
                  <a:pt x="3806" y="1102"/>
                  <a:pt x="3380" y="1184"/>
                  <a:pt x="2951" y="1235"/>
                </a:cubicBezTo>
                <a:cubicBezTo>
                  <a:pt x="2746" y="1260"/>
                  <a:pt x="2537" y="1279"/>
                  <a:pt x="2328" y="1279"/>
                </a:cubicBezTo>
                <a:cubicBezTo>
                  <a:pt x="2138" y="1279"/>
                  <a:pt x="1948" y="1263"/>
                  <a:pt x="1762" y="1222"/>
                </a:cubicBezTo>
                <a:cubicBezTo>
                  <a:pt x="1578" y="1180"/>
                  <a:pt x="1402" y="1113"/>
                  <a:pt x="1242" y="1012"/>
                </a:cubicBezTo>
                <a:cubicBezTo>
                  <a:pt x="1161" y="960"/>
                  <a:pt x="1089" y="870"/>
                  <a:pt x="988" y="868"/>
                </a:cubicBezTo>
                <a:cubicBezTo>
                  <a:pt x="985" y="868"/>
                  <a:pt x="983" y="868"/>
                  <a:pt x="981" y="868"/>
                </a:cubicBezTo>
                <a:cubicBezTo>
                  <a:pt x="897" y="868"/>
                  <a:pt x="810" y="887"/>
                  <a:pt x="732" y="917"/>
                </a:cubicBezTo>
                <a:cubicBezTo>
                  <a:pt x="360" y="1060"/>
                  <a:pt x="147" y="1435"/>
                  <a:pt x="79" y="1816"/>
                </a:cubicBezTo>
                <a:cubicBezTo>
                  <a:pt x="38" y="2046"/>
                  <a:pt x="37" y="2279"/>
                  <a:pt x="38" y="2512"/>
                </a:cubicBezTo>
                <a:cubicBezTo>
                  <a:pt x="38" y="2767"/>
                  <a:pt x="39" y="3024"/>
                  <a:pt x="40" y="3279"/>
                </a:cubicBezTo>
                <a:cubicBezTo>
                  <a:pt x="42" y="3797"/>
                  <a:pt x="44" y="4315"/>
                  <a:pt x="46" y="4833"/>
                </a:cubicBezTo>
                <a:cubicBezTo>
                  <a:pt x="50" y="5817"/>
                  <a:pt x="54" y="6803"/>
                  <a:pt x="57" y="7787"/>
                </a:cubicBezTo>
                <a:cubicBezTo>
                  <a:pt x="55" y="7786"/>
                  <a:pt x="54" y="7785"/>
                  <a:pt x="52" y="7785"/>
                </a:cubicBezTo>
                <a:cubicBezTo>
                  <a:pt x="0" y="7785"/>
                  <a:pt x="101" y="8649"/>
                  <a:pt x="628" y="8724"/>
                </a:cubicBezTo>
                <a:cubicBezTo>
                  <a:pt x="1441" y="8840"/>
                  <a:pt x="1514" y="10145"/>
                  <a:pt x="2146" y="10693"/>
                </a:cubicBezTo>
                <a:cubicBezTo>
                  <a:pt x="2452" y="10957"/>
                  <a:pt x="2805" y="11167"/>
                  <a:pt x="3199" y="11261"/>
                </a:cubicBezTo>
                <a:cubicBezTo>
                  <a:pt x="3402" y="11310"/>
                  <a:pt x="3609" y="11330"/>
                  <a:pt x="3816" y="11330"/>
                </a:cubicBezTo>
                <a:cubicBezTo>
                  <a:pt x="4077" y="11330"/>
                  <a:pt x="4340" y="11298"/>
                  <a:pt x="4597" y="11251"/>
                </a:cubicBezTo>
                <a:cubicBezTo>
                  <a:pt x="5367" y="11113"/>
                  <a:pt x="6207" y="10865"/>
                  <a:pt x="6645" y="10152"/>
                </a:cubicBezTo>
                <a:cubicBezTo>
                  <a:pt x="6859" y="9801"/>
                  <a:pt x="6970" y="9395"/>
                  <a:pt x="7203" y="9055"/>
                </a:cubicBezTo>
                <a:cubicBezTo>
                  <a:pt x="7421" y="8736"/>
                  <a:pt x="7758" y="8532"/>
                  <a:pt x="8120" y="8419"/>
                </a:cubicBezTo>
                <a:cubicBezTo>
                  <a:pt x="8559" y="8282"/>
                  <a:pt x="9011" y="8265"/>
                  <a:pt x="9465" y="8265"/>
                </a:cubicBezTo>
                <a:cubicBezTo>
                  <a:pt x="9615" y="8265"/>
                  <a:pt x="9765" y="8267"/>
                  <a:pt x="9915" y="8267"/>
                </a:cubicBezTo>
                <a:cubicBezTo>
                  <a:pt x="10115" y="8267"/>
                  <a:pt x="10316" y="8264"/>
                  <a:pt x="10515" y="8248"/>
                </a:cubicBezTo>
                <a:cubicBezTo>
                  <a:pt x="10927" y="8216"/>
                  <a:pt x="11342" y="8132"/>
                  <a:pt x="11707" y="7927"/>
                </a:cubicBezTo>
                <a:cubicBezTo>
                  <a:pt x="12074" y="7718"/>
                  <a:pt x="12352" y="7394"/>
                  <a:pt x="12600" y="7055"/>
                </a:cubicBezTo>
                <a:cubicBezTo>
                  <a:pt x="13089" y="6385"/>
                  <a:pt x="13543" y="5673"/>
                  <a:pt x="14244" y="5207"/>
                </a:cubicBezTo>
                <a:cubicBezTo>
                  <a:pt x="14594" y="4972"/>
                  <a:pt x="14986" y="4825"/>
                  <a:pt x="15405" y="4792"/>
                </a:cubicBezTo>
                <a:cubicBezTo>
                  <a:pt x="15494" y="4785"/>
                  <a:pt x="15582" y="4782"/>
                  <a:pt x="15670" y="4782"/>
                </a:cubicBezTo>
                <a:cubicBezTo>
                  <a:pt x="16070" y="4782"/>
                  <a:pt x="16469" y="4843"/>
                  <a:pt x="16866" y="4877"/>
                </a:cubicBezTo>
                <a:cubicBezTo>
                  <a:pt x="17302" y="4915"/>
                  <a:pt x="17740" y="4933"/>
                  <a:pt x="18178" y="4933"/>
                </a:cubicBezTo>
                <a:cubicBezTo>
                  <a:pt x="18243" y="4933"/>
                  <a:pt x="18309" y="4933"/>
                  <a:pt x="18374" y="4932"/>
                </a:cubicBezTo>
                <a:cubicBezTo>
                  <a:pt x="18585" y="4929"/>
                  <a:pt x="18814" y="4941"/>
                  <a:pt x="19012" y="4857"/>
                </a:cubicBezTo>
                <a:cubicBezTo>
                  <a:pt x="19193" y="4780"/>
                  <a:pt x="19305" y="4623"/>
                  <a:pt x="19390" y="4450"/>
                </a:cubicBezTo>
                <a:cubicBezTo>
                  <a:pt x="19618" y="3989"/>
                  <a:pt x="19825" y="3515"/>
                  <a:pt x="20041" y="3049"/>
                </a:cubicBezTo>
                <a:cubicBezTo>
                  <a:pt x="20147" y="2821"/>
                  <a:pt x="20256" y="2595"/>
                  <a:pt x="20357" y="2365"/>
                </a:cubicBezTo>
                <a:cubicBezTo>
                  <a:pt x="20444" y="2165"/>
                  <a:pt x="20525" y="1951"/>
                  <a:pt x="20518" y="1728"/>
                </a:cubicBezTo>
                <a:cubicBezTo>
                  <a:pt x="20505" y="1297"/>
                  <a:pt x="20161" y="1008"/>
                  <a:pt x="19822" y="810"/>
                </a:cubicBezTo>
                <a:cubicBezTo>
                  <a:pt x="19463" y="601"/>
                  <a:pt x="19065" y="469"/>
                  <a:pt x="18660" y="392"/>
                </a:cubicBezTo>
                <a:cubicBezTo>
                  <a:pt x="17815" y="229"/>
                  <a:pt x="16950" y="272"/>
                  <a:pt x="16095" y="224"/>
                </a:cubicBezTo>
                <a:cubicBezTo>
                  <a:pt x="15084" y="168"/>
                  <a:pt x="14079" y="19"/>
                  <a:pt x="13065" y="2"/>
                </a:cubicBezTo>
                <a:cubicBezTo>
                  <a:pt x="13023" y="1"/>
                  <a:pt x="12981" y="1"/>
                  <a:pt x="12939"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 name="Google Shape;1178;p44"/>
          <p:cNvSpPr/>
          <p:nvPr/>
        </p:nvSpPr>
        <p:spPr>
          <a:xfrm rot="9000107" flipH="1">
            <a:off x="6710506" y="323704"/>
            <a:ext cx="615242" cy="14412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 name="Google Shape;1179;p44"/>
          <p:cNvSpPr/>
          <p:nvPr/>
        </p:nvSpPr>
        <p:spPr>
          <a:xfrm rot="8768117" flipH="1">
            <a:off x="6705008" y="4254869"/>
            <a:ext cx="545184" cy="12771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80" name="Google Shape;1180;p44"/>
          <p:cNvGrpSpPr/>
          <p:nvPr/>
        </p:nvGrpSpPr>
        <p:grpSpPr>
          <a:xfrm rot="3412077">
            <a:off x="842755" y="760335"/>
            <a:ext cx="228601" cy="207083"/>
            <a:chOff x="1640475" y="1197075"/>
            <a:chExt cx="55475" cy="50250"/>
          </a:xfrm>
        </p:grpSpPr>
        <p:sp>
          <p:nvSpPr>
            <p:cNvPr id="1181" name="Google Shape;1181;p4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 name="Google Shape;1182;p4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 name="Google Shape;1183;p4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84" name="Google Shape;1184;p44"/>
          <p:cNvGrpSpPr/>
          <p:nvPr/>
        </p:nvGrpSpPr>
        <p:grpSpPr>
          <a:xfrm rot="5627131">
            <a:off x="1177325" y="3787339"/>
            <a:ext cx="408783" cy="370267"/>
            <a:chOff x="1640475" y="1197075"/>
            <a:chExt cx="55475" cy="50250"/>
          </a:xfrm>
        </p:grpSpPr>
        <p:sp>
          <p:nvSpPr>
            <p:cNvPr id="1185" name="Google Shape;1185;p4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 name="Google Shape;1186;p4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 name="Google Shape;1187;p4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88" name="Google Shape;1188;p44"/>
          <p:cNvSpPr/>
          <p:nvPr/>
        </p:nvSpPr>
        <p:spPr>
          <a:xfrm rot="7492361">
            <a:off x="-206510" y="1813740"/>
            <a:ext cx="809523" cy="1268415"/>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89" name="Google Shape;1189;p44"/>
          <p:cNvGrpSpPr/>
          <p:nvPr/>
        </p:nvGrpSpPr>
        <p:grpSpPr>
          <a:xfrm rot="3497029">
            <a:off x="8440893" y="3550453"/>
            <a:ext cx="267259" cy="242085"/>
            <a:chOff x="1640475" y="1197075"/>
            <a:chExt cx="55475" cy="50250"/>
          </a:xfrm>
        </p:grpSpPr>
        <p:sp>
          <p:nvSpPr>
            <p:cNvPr id="1190" name="Google Shape;1190;p4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 name="Google Shape;1191;p4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 name="Google Shape;1192;p4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93" name="Google Shape;1193;p44"/>
          <p:cNvSpPr/>
          <p:nvPr/>
        </p:nvSpPr>
        <p:spPr>
          <a:xfrm rot="-3239791">
            <a:off x="7229013" y="-720658"/>
            <a:ext cx="2132820" cy="2139051"/>
          </a:xfrm>
          <a:custGeom>
            <a:avLst/>
            <a:gdLst/>
            <a:ahLst/>
            <a:cxnLst/>
            <a:rect l="l" t="t" r="r" b="b"/>
            <a:pathLst>
              <a:path w="13007" h="13045" extrusionOk="0">
                <a:moveTo>
                  <a:pt x="12515" y="1"/>
                </a:moveTo>
                <a:cubicBezTo>
                  <a:pt x="12505" y="1"/>
                  <a:pt x="12495" y="2"/>
                  <a:pt x="12485" y="4"/>
                </a:cubicBezTo>
                <a:cubicBezTo>
                  <a:pt x="11568" y="214"/>
                  <a:pt x="10641" y="375"/>
                  <a:pt x="9706" y="481"/>
                </a:cubicBezTo>
                <a:cubicBezTo>
                  <a:pt x="8769" y="587"/>
                  <a:pt x="7827" y="639"/>
                  <a:pt x="6885" y="639"/>
                </a:cubicBezTo>
                <a:cubicBezTo>
                  <a:pt x="6168" y="639"/>
                  <a:pt x="5450" y="609"/>
                  <a:pt x="4735" y="550"/>
                </a:cubicBezTo>
                <a:cubicBezTo>
                  <a:pt x="4277" y="512"/>
                  <a:pt x="3796" y="469"/>
                  <a:pt x="3318" y="469"/>
                </a:cubicBezTo>
                <a:cubicBezTo>
                  <a:pt x="2513" y="469"/>
                  <a:pt x="1717" y="591"/>
                  <a:pt x="1058" y="1068"/>
                </a:cubicBezTo>
                <a:cubicBezTo>
                  <a:pt x="1059" y="1057"/>
                  <a:pt x="1057" y="1052"/>
                  <a:pt x="1050" y="1052"/>
                </a:cubicBezTo>
                <a:cubicBezTo>
                  <a:pt x="989" y="1052"/>
                  <a:pt x="597" y="1511"/>
                  <a:pt x="509" y="1745"/>
                </a:cubicBezTo>
                <a:cubicBezTo>
                  <a:pt x="139" y="2725"/>
                  <a:pt x="1" y="3837"/>
                  <a:pt x="329" y="4850"/>
                </a:cubicBezTo>
                <a:cubicBezTo>
                  <a:pt x="602" y="5696"/>
                  <a:pt x="1186" y="6475"/>
                  <a:pt x="2005" y="6858"/>
                </a:cubicBezTo>
                <a:cubicBezTo>
                  <a:pt x="2923" y="7286"/>
                  <a:pt x="3974" y="7122"/>
                  <a:pt x="4914" y="7465"/>
                </a:cubicBezTo>
                <a:cubicBezTo>
                  <a:pt x="5846" y="7805"/>
                  <a:pt x="6269" y="8720"/>
                  <a:pt x="6690" y="9546"/>
                </a:cubicBezTo>
                <a:cubicBezTo>
                  <a:pt x="7147" y="10442"/>
                  <a:pt x="7734" y="11244"/>
                  <a:pt x="8514" y="11886"/>
                </a:cubicBezTo>
                <a:cubicBezTo>
                  <a:pt x="9220" y="12466"/>
                  <a:pt x="10135" y="13045"/>
                  <a:pt x="11084" y="13045"/>
                </a:cubicBezTo>
                <a:cubicBezTo>
                  <a:pt x="11157" y="13045"/>
                  <a:pt x="11229" y="13041"/>
                  <a:pt x="11303" y="13034"/>
                </a:cubicBezTo>
                <a:cubicBezTo>
                  <a:pt x="11746" y="12991"/>
                  <a:pt x="12188" y="12817"/>
                  <a:pt x="12502" y="12494"/>
                </a:cubicBezTo>
                <a:cubicBezTo>
                  <a:pt x="12856" y="12131"/>
                  <a:pt x="12967" y="11633"/>
                  <a:pt x="12985" y="11143"/>
                </a:cubicBezTo>
                <a:cubicBezTo>
                  <a:pt x="13006" y="10560"/>
                  <a:pt x="12960" y="9972"/>
                  <a:pt x="12940" y="9391"/>
                </a:cubicBezTo>
                <a:cubicBezTo>
                  <a:pt x="12920" y="8773"/>
                  <a:pt x="12900" y="8155"/>
                  <a:pt x="12879" y="7536"/>
                </a:cubicBezTo>
                <a:lnTo>
                  <a:pt x="12632" y="116"/>
                </a:lnTo>
                <a:cubicBezTo>
                  <a:pt x="12630" y="48"/>
                  <a:pt x="12578" y="1"/>
                  <a:pt x="12515"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Title and text 5">
  <p:cSld name="TITLE_AND_BODY_1_1_1_2_1">
    <p:spTree>
      <p:nvGrpSpPr>
        <p:cNvPr id="1" name="Shape 1194"/>
        <p:cNvGrpSpPr/>
        <p:nvPr/>
      </p:nvGrpSpPr>
      <p:grpSpPr>
        <a:xfrm>
          <a:off x="0" y="0"/>
          <a:ext cx="0" cy="0"/>
          <a:chOff x="0" y="0"/>
          <a:chExt cx="0" cy="0"/>
        </a:xfrm>
      </p:grpSpPr>
      <p:sp>
        <p:nvSpPr>
          <p:cNvPr id="1195" name="Google Shape;1195;p45"/>
          <p:cNvSpPr txBox="1">
            <a:spLocks noGrp="1"/>
          </p:cNvSpPr>
          <p:nvPr>
            <p:ph type="title"/>
          </p:nvPr>
        </p:nvSpPr>
        <p:spPr>
          <a:xfrm>
            <a:off x="3387900" y="758952"/>
            <a:ext cx="23682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1196" name="Google Shape;1196;p45"/>
          <p:cNvSpPr txBox="1">
            <a:spLocks noGrp="1"/>
          </p:cNvSpPr>
          <p:nvPr>
            <p:ph type="subTitle" idx="1"/>
          </p:nvPr>
        </p:nvSpPr>
        <p:spPr>
          <a:xfrm>
            <a:off x="1783125" y="1791144"/>
            <a:ext cx="5586600" cy="13407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4500">
                <a:solidFill>
                  <a:schemeClr val="dk1"/>
                </a:solidFill>
                <a:latin typeface="Gloria Hallelujah"/>
                <a:ea typeface="Gloria Hallelujah"/>
                <a:cs typeface="Gloria Hallelujah"/>
                <a:sym typeface="Gloria Hallelujah"/>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197" name="Google Shape;1197;p45"/>
          <p:cNvSpPr/>
          <p:nvPr/>
        </p:nvSpPr>
        <p:spPr>
          <a:xfrm>
            <a:off x="-150975" y="3211475"/>
            <a:ext cx="4108725" cy="1933586"/>
          </a:xfrm>
          <a:custGeom>
            <a:avLst/>
            <a:gdLst/>
            <a:ahLst/>
            <a:cxnLst/>
            <a:rect l="l" t="t" r="r" b="b"/>
            <a:pathLst>
              <a:path w="23808" h="11204" extrusionOk="0">
                <a:moveTo>
                  <a:pt x="1601" y="1"/>
                </a:moveTo>
                <a:cubicBezTo>
                  <a:pt x="1055" y="1"/>
                  <a:pt x="506" y="115"/>
                  <a:pt x="0" y="332"/>
                </a:cubicBezTo>
                <a:lnTo>
                  <a:pt x="0" y="11204"/>
                </a:lnTo>
                <a:lnTo>
                  <a:pt x="23808" y="11204"/>
                </a:lnTo>
                <a:cubicBezTo>
                  <a:pt x="23725" y="11045"/>
                  <a:pt x="23628" y="10895"/>
                  <a:pt x="23519" y="10757"/>
                </a:cubicBezTo>
                <a:cubicBezTo>
                  <a:pt x="23017" y="10126"/>
                  <a:pt x="22249" y="9748"/>
                  <a:pt x="21476" y="9748"/>
                </a:cubicBezTo>
                <a:cubicBezTo>
                  <a:pt x="21442" y="9748"/>
                  <a:pt x="21408" y="9749"/>
                  <a:pt x="21374" y="9751"/>
                </a:cubicBezTo>
                <a:cubicBezTo>
                  <a:pt x="20787" y="9776"/>
                  <a:pt x="20207" y="10007"/>
                  <a:pt x="19629" y="10007"/>
                </a:cubicBezTo>
                <a:cubicBezTo>
                  <a:pt x="19512" y="10007"/>
                  <a:pt x="19395" y="9998"/>
                  <a:pt x="19278" y="9975"/>
                </a:cubicBezTo>
                <a:cubicBezTo>
                  <a:pt x="19140" y="9948"/>
                  <a:pt x="19009" y="9906"/>
                  <a:pt x="18886" y="9850"/>
                </a:cubicBezTo>
                <a:cubicBezTo>
                  <a:pt x="18859" y="9838"/>
                  <a:pt x="18832" y="9826"/>
                  <a:pt x="18806" y="9811"/>
                </a:cubicBezTo>
                <a:cubicBezTo>
                  <a:pt x="17861" y="9333"/>
                  <a:pt x="17298" y="8089"/>
                  <a:pt x="16410" y="7398"/>
                </a:cubicBezTo>
                <a:cubicBezTo>
                  <a:pt x="15787" y="6913"/>
                  <a:pt x="15050" y="6730"/>
                  <a:pt x="14282" y="6730"/>
                </a:cubicBezTo>
                <a:cubicBezTo>
                  <a:pt x="13407" y="6730"/>
                  <a:pt x="12492" y="6967"/>
                  <a:pt x="11660" y="7265"/>
                </a:cubicBezTo>
                <a:cubicBezTo>
                  <a:pt x="10916" y="7531"/>
                  <a:pt x="10145" y="7839"/>
                  <a:pt x="9375" y="7839"/>
                </a:cubicBezTo>
                <a:cubicBezTo>
                  <a:pt x="9193" y="7839"/>
                  <a:pt x="9011" y="7822"/>
                  <a:pt x="8830" y="7783"/>
                </a:cubicBezTo>
                <a:cubicBezTo>
                  <a:pt x="7417" y="7481"/>
                  <a:pt x="6534" y="5988"/>
                  <a:pt x="5961" y="4572"/>
                </a:cubicBezTo>
                <a:cubicBezTo>
                  <a:pt x="5388" y="3156"/>
                  <a:pt x="4892" y="1585"/>
                  <a:pt x="3719" y="690"/>
                </a:cubicBezTo>
                <a:cubicBezTo>
                  <a:pt x="3105" y="220"/>
                  <a:pt x="2357" y="1"/>
                  <a:pt x="1601" y="1"/>
                </a:cubicBezTo>
                <a:close/>
              </a:path>
            </a:pathLst>
          </a:custGeom>
          <a:solidFill>
            <a:schemeClr val="accent2">
              <a:alpha val="5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45"/>
          <p:cNvSpPr/>
          <p:nvPr/>
        </p:nvSpPr>
        <p:spPr>
          <a:xfrm rot="5400000">
            <a:off x="7390582" y="3099598"/>
            <a:ext cx="2151033" cy="2157317"/>
          </a:xfrm>
          <a:custGeom>
            <a:avLst/>
            <a:gdLst/>
            <a:ahLst/>
            <a:cxnLst/>
            <a:rect l="l" t="t" r="r" b="b"/>
            <a:pathLst>
              <a:path w="13007" h="13045" extrusionOk="0">
                <a:moveTo>
                  <a:pt x="12515" y="1"/>
                </a:moveTo>
                <a:cubicBezTo>
                  <a:pt x="12505" y="1"/>
                  <a:pt x="12495" y="2"/>
                  <a:pt x="12485" y="4"/>
                </a:cubicBezTo>
                <a:cubicBezTo>
                  <a:pt x="11568" y="214"/>
                  <a:pt x="10641" y="375"/>
                  <a:pt x="9706" y="481"/>
                </a:cubicBezTo>
                <a:cubicBezTo>
                  <a:pt x="8769" y="587"/>
                  <a:pt x="7827" y="639"/>
                  <a:pt x="6885" y="639"/>
                </a:cubicBezTo>
                <a:cubicBezTo>
                  <a:pt x="6168" y="639"/>
                  <a:pt x="5450" y="609"/>
                  <a:pt x="4735" y="550"/>
                </a:cubicBezTo>
                <a:cubicBezTo>
                  <a:pt x="4277" y="512"/>
                  <a:pt x="3796" y="469"/>
                  <a:pt x="3318" y="469"/>
                </a:cubicBezTo>
                <a:cubicBezTo>
                  <a:pt x="2513" y="469"/>
                  <a:pt x="1717" y="591"/>
                  <a:pt x="1058" y="1068"/>
                </a:cubicBezTo>
                <a:cubicBezTo>
                  <a:pt x="1059" y="1057"/>
                  <a:pt x="1057" y="1052"/>
                  <a:pt x="1050" y="1052"/>
                </a:cubicBezTo>
                <a:cubicBezTo>
                  <a:pt x="989" y="1052"/>
                  <a:pt x="597" y="1511"/>
                  <a:pt x="509" y="1745"/>
                </a:cubicBezTo>
                <a:cubicBezTo>
                  <a:pt x="139" y="2725"/>
                  <a:pt x="1" y="3837"/>
                  <a:pt x="329" y="4850"/>
                </a:cubicBezTo>
                <a:cubicBezTo>
                  <a:pt x="602" y="5696"/>
                  <a:pt x="1186" y="6475"/>
                  <a:pt x="2005" y="6858"/>
                </a:cubicBezTo>
                <a:cubicBezTo>
                  <a:pt x="2923" y="7286"/>
                  <a:pt x="3974" y="7122"/>
                  <a:pt x="4914" y="7465"/>
                </a:cubicBezTo>
                <a:cubicBezTo>
                  <a:pt x="5846" y="7805"/>
                  <a:pt x="6269" y="8720"/>
                  <a:pt x="6690" y="9546"/>
                </a:cubicBezTo>
                <a:cubicBezTo>
                  <a:pt x="7147" y="10442"/>
                  <a:pt x="7734" y="11244"/>
                  <a:pt x="8514" y="11886"/>
                </a:cubicBezTo>
                <a:cubicBezTo>
                  <a:pt x="9220" y="12466"/>
                  <a:pt x="10135" y="13045"/>
                  <a:pt x="11084" y="13045"/>
                </a:cubicBezTo>
                <a:cubicBezTo>
                  <a:pt x="11157" y="13045"/>
                  <a:pt x="11229" y="13041"/>
                  <a:pt x="11303" y="13034"/>
                </a:cubicBezTo>
                <a:cubicBezTo>
                  <a:pt x="11746" y="12991"/>
                  <a:pt x="12188" y="12817"/>
                  <a:pt x="12502" y="12494"/>
                </a:cubicBezTo>
                <a:cubicBezTo>
                  <a:pt x="12856" y="12131"/>
                  <a:pt x="12967" y="11633"/>
                  <a:pt x="12985" y="11143"/>
                </a:cubicBezTo>
                <a:cubicBezTo>
                  <a:pt x="13006" y="10560"/>
                  <a:pt x="12960" y="9972"/>
                  <a:pt x="12940" y="9391"/>
                </a:cubicBezTo>
                <a:cubicBezTo>
                  <a:pt x="12920" y="8773"/>
                  <a:pt x="12900" y="8155"/>
                  <a:pt x="12879" y="7536"/>
                </a:cubicBezTo>
                <a:lnTo>
                  <a:pt x="12632" y="116"/>
                </a:lnTo>
                <a:cubicBezTo>
                  <a:pt x="12630" y="48"/>
                  <a:pt x="12578" y="1"/>
                  <a:pt x="12515" y="1"/>
                </a:cubicBezTo>
                <a:close/>
              </a:path>
            </a:pathLst>
          </a:custGeom>
          <a:solidFill>
            <a:schemeClr val="dk2">
              <a:alpha val="401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45"/>
          <p:cNvSpPr/>
          <p:nvPr/>
        </p:nvSpPr>
        <p:spPr>
          <a:xfrm rot="10800000">
            <a:off x="-1291279" y="-1584618"/>
            <a:ext cx="3522302" cy="2810028"/>
          </a:xfrm>
          <a:custGeom>
            <a:avLst/>
            <a:gdLst/>
            <a:ahLst/>
            <a:cxnLst/>
            <a:rect l="l" t="t" r="r" b="b"/>
            <a:pathLst>
              <a:path w="22179" h="17694" extrusionOk="0">
                <a:moveTo>
                  <a:pt x="6745" y="1"/>
                </a:moveTo>
                <a:cubicBezTo>
                  <a:pt x="5279" y="1"/>
                  <a:pt x="3909" y="579"/>
                  <a:pt x="2805" y="1417"/>
                </a:cubicBezTo>
                <a:cubicBezTo>
                  <a:pt x="1651" y="2293"/>
                  <a:pt x="713" y="3427"/>
                  <a:pt x="356" y="4720"/>
                </a:cubicBezTo>
                <a:cubicBezTo>
                  <a:pt x="1" y="6014"/>
                  <a:pt x="287" y="7472"/>
                  <a:pt x="1297" y="8473"/>
                </a:cubicBezTo>
                <a:cubicBezTo>
                  <a:pt x="2084" y="9254"/>
                  <a:pt x="3260" y="9736"/>
                  <a:pt x="3846" y="10640"/>
                </a:cubicBezTo>
                <a:cubicBezTo>
                  <a:pt x="4605" y="11813"/>
                  <a:pt x="4133" y="13292"/>
                  <a:pt x="4490" y="14600"/>
                </a:cubicBezTo>
                <a:cubicBezTo>
                  <a:pt x="4708" y="15396"/>
                  <a:pt x="5235" y="16113"/>
                  <a:pt x="5912" y="16684"/>
                </a:cubicBezTo>
                <a:cubicBezTo>
                  <a:pt x="6532" y="17205"/>
                  <a:pt x="7314" y="17622"/>
                  <a:pt x="8175" y="17685"/>
                </a:cubicBezTo>
                <a:cubicBezTo>
                  <a:pt x="8256" y="17691"/>
                  <a:pt x="8336" y="17694"/>
                  <a:pt x="8416" y="17694"/>
                </a:cubicBezTo>
                <a:cubicBezTo>
                  <a:pt x="10005" y="17694"/>
                  <a:pt x="11391" y="16578"/>
                  <a:pt x="12993" y="16395"/>
                </a:cubicBezTo>
                <a:cubicBezTo>
                  <a:pt x="13164" y="16375"/>
                  <a:pt x="13335" y="16367"/>
                  <a:pt x="13506" y="16367"/>
                </a:cubicBezTo>
                <a:cubicBezTo>
                  <a:pt x="14757" y="16367"/>
                  <a:pt x="16000" y="16827"/>
                  <a:pt x="17259" y="16827"/>
                </a:cubicBezTo>
                <a:cubicBezTo>
                  <a:pt x="17356" y="16827"/>
                  <a:pt x="17454" y="16824"/>
                  <a:pt x="17551" y="16818"/>
                </a:cubicBezTo>
                <a:cubicBezTo>
                  <a:pt x="19291" y="16711"/>
                  <a:pt x="20792" y="15567"/>
                  <a:pt x="21485" y="14180"/>
                </a:cubicBezTo>
                <a:cubicBezTo>
                  <a:pt x="22179" y="12793"/>
                  <a:pt x="22168" y="11210"/>
                  <a:pt x="21846" y="9725"/>
                </a:cubicBezTo>
                <a:cubicBezTo>
                  <a:pt x="21659" y="8862"/>
                  <a:pt x="21361" y="7995"/>
                  <a:pt x="20759" y="7289"/>
                </a:cubicBezTo>
                <a:cubicBezTo>
                  <a:pt x="19574" y="5897"/>
                  <a:pt x="17483" y="5388"/>
                  <a:pt x="15558" y="4931"/>
                </a:cubicBezTo>
                <a:cubicBezTo>
                  <a:pt x="13632" y="4475"/>
                  <a:pt x="11547" y="3872"/>
                  <a:pt x="10504" y="2396"/>
                </a:cubicBezTo>
                <a:cubicBezTo>
                  <a:pt x="9551" y="1047"/>
                  <a:pt x="9231" y="194"/>
                  <a:pt x="7220" y="21"/>
                </a:cubicBezTo>
                <a:cubicBezTo>
                  <a:pt x="7061" y="7"/>
                  <a:pt x="6902" y="1"/>
                  <a:pt x="6745" y="1"/>
                </a:cubicBezTo>
                <a:close/>
              </a:path>
            </a:pathLst>
          </a:custGeom>
          <a:solidFill>
            <a:schemeClr val="accent1">
              <a:alpha val="4955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 name="Google Shape;1200;p45"/>
          <p:cNvSpPr/>
          <p:nvPr/>
        </p:nvSpPr>
        <p:spPr>
          <a:xfrm rot="10800000" flipH="1">
            <a:off x="6343786" y="-381722"/>
            <a:ext cx="4164738" cy="1716675"/>
          </a:xfrm>
          <a:custGeom>
            <a:avLst/>
            <a:gdLst/>
            <a:ahLst/>
            <a:cxnLst/>
            <a:rect l="l" t="t" r="r" b="b"/>
            <a:pathLst>
              <a:path w="18552" h="7647" extrusionOk="0">
                <a:moveTo>
                  <a:pt x="10153" y="0"/>
                </a:moveTo>
                <a:cubicBezTo>
                  <a:pt x="9767" y="0"/>
                  <a:pt x="9389" y="166"/>
                  <a:pt x="9054" y="416"/>
                </a:cubicBezTo>
                <a:cubicBezTo>
                  <a:pt x="8513" y="821"/>
                  <a:pt x="8082" y="1378"/>
                  <a:pt x="7579" y="1834"/>
                </a:cubicBezTo>
                <a:cubicBezTo>
                  <a:pt x="7060" y="2305"/>
                  <a:pt x="6487" y="2705"/>
                  <a:pt x="5872" y="2994"/>
                </a:cubicBezTo>
                <a:cubicBezTo>
                  <a:pt x="5271" y="3278"/>
                  <a:pt x="4630" y="3458"/>
                  <a:pt x="3977" y="3481"/>
                </a:cubicBezTo>
                <a:cubicBezTo>
                  <a:pt x="3929" y="3483"/>
                  <a:pt x="3881" y="3484"/>
                  <a:pt x="3834" y="3484"/>
                </a:cubicBezTo>
                <a:cubicBezTo>
                  <a:pt x="3559" y="3484"/>
                  <a:pt x="3285" y="3455"/>
                  <a:pt x="3015" y="3396"/>
                </a:cubicBezTo>
                <a:cubicBezTo>
                  <a:pt x="2664" y="3318"/>
                  <a:pt x="2330" y="3164"/>
                  <a:pt x="1977" y="3093"/>
                </a:cubicBezTo>
                <a:cubicBezTo>
                  <a:pt x="1875" y="3072"/>
                  <a:pt x="1772" y="3061"/>
                  <a:pt x="1671" y="3061"/>
                </a:cubicBezTo>
                <a:cubicBezTo>
                  <a:pt x="1440" y="3061"/>
                  <a:pt x="1217" y="3120"/>
                  <a:pt x="1014" y="3265"/>
                </a:cubicBezTo>
                <a:cubicBezTo>
                  <a:pt x="754" y="3450"/>
                  <a:pt x="551" y="3734"/>
                  <a:pt x="397" y="4032"/>
                </a:cubicBezTo>
                <a:cubicBezTo>
                  <a:pt x="125" y="4561"/>
                  <a:pt x="1" y="5210"/>
                  <a:pt x="74" y="5820"/>
                </a:cubicBezTo>
                <a:cubicBezTo>
                  <a:pt x="147" y="6440"/>
                  <a:pt x="426" y="7003"/>
                  <a:pt x="909" y="7319"/>
                </a:cubicBezTo>
                <a:cubicBezTo>
                  <a:pt x="1315" y="7583"/>
                  <a:pt x="1783" y="7647"/>
                  <a:pt x="2245" y="7647"/>
                </a:cubicBezTo>
                <a:cubicBezTo>
                  <a:pt x="2414" y="7647"/>
                  <a:pt x="2582" y="7638"/>
                  <a:pt x="2746" y="7628"/>
                </a:cubicBezTo>
                <a:cubicBezTo>
                  <a:pt x="4356" y="7524"/>
                  <a:pt x="5965" y="7405"/>
                  <a:pt x="7575" y="7294"/>
                </a:cubicBezTo>
                <a:cubicBezTo>
                  <a:pt x="9186" y="7184"/>
                  <a:pt x="10799" y="7072"/>
                  <a:pt x="12410" y="6961"/>
                </a:cubicBezTo>
                <a:cubicBezTo>
                  <a:pt x="14021" y="6849"/>
                  <a:pt x="15633" y="6738"/>
                  <a:pt x="17244" y="6628"/>
                </a:cubicBezTo>
                <a:cubicBezTo>
                  <a:pt x="17639" y="6600"/>
                  <a:pt x="18032" y="6573"/>
                  <a:pt x="18427" y="6545"/>
                </a:cubicBezTo>
                <a:cubicBezTo>
                  <a:pt x="18510" y="6540"/>
                  <a:pt x="18551" y="6442"/>
                  <a:pt x="18512" y="6361"/>
                </a:cubicBezTo>
                <a:cubicBezTo>
                  <a:pt x="18072" y="5436"/>
                  <a:pt x="17853" y="4395"/>
                  <a:pt x="17868" y="3350"/>
                </a:cubicBezTo>
                <a:lnTo>
                  <a:pt x="17868" y="3350"/>
                </a:lnTo>
                <a:cubicBezTo>
                  <a:pt x="17868" y="3350"/>
                  <a:pt x="17868" y="3350"/>
                  <a:pt x="17868" y="3350"/>
                </a:cubicBezTo>
                <a:cubicBezTo>
                  <a:pt x="17890" y="3350"/>
                  <a:pt x="17910" y="3113"/>
                  <a:pt x="17876" y="3104"/>
                </a:cubicBezTo>
                <a:cubicBezTo>
                  <a:pt x="17876" y="3094"/>
                  <a:pt x="17876" y="3084"/>
                  <a:pt x="17877" y="3074"/>
                </a:cubicBezTo>
                <a:cubicBezTo>
                  <a:pt x="17881" y="2998"/>
                  <a:pt x="17832" y="2961"/>
                  <a:pt x="17781" y="2961"/>
                </a:cubicBezTo>
                <a:cubicBezTo>
                  <a:pt x="17737" y="2961"/>
                  <a:pt x="17692" y="2987"/>
                  <a:pt x="17673" y="3037"/>
                </a:cubicBezTo>
                <a:cubicBezTo>
                  <a:pt x="17189" y="2853"/>
                  <a:pt x="16735" y="2520"/>
                  <a:pt x="16216" y="2520"/>
                </a:cubicBezTo>
                <a:cubicBezTo>
                  <a:pt x="16186" y="2520"/>
                  <a:pt x="16156" y="2521"/>
                  <a:pt x="16126" y="2523"/>
                </a:cubicBezTo>
                <a:cubicBezTo>
                  <a:pt x="15979" y="2534"/>
                  <a:pt x="15839" y="2570"/>
                  <a:pt x="15704" y="2620"/>
                </a:cubicBezTo>
                <a:lnTo>
                  <a:pt x="15674" y="2632"/>
                </a:lnTo>
                <a:cubicBezTo>
                  <a:pt x="15287" y="2786"/>
                  <a:pt x="14937" y="3066"/>
                  <a:pt x="14573" y="3274"/>
                </a:cubicBezTo>
                <a:cubicBezTo>
                  <a:pt x="14335" y="3409"/>
                  <a:pt x="14077" y="3514"/>
                  <a:pt x="13808" y="3514"/>
                </a:cubicBezTo>
                <a:cubicBezTo>
                  <a:pt x="13791" y="3514"/>
                  <a:pt x="13773" y="3514"/>
                  <a:pt x="13756" y="3513"/>
                </a:cubicBezTo>
                <a:cubicBezTo>
                  <a:pt x="13474" y="3499"/>
                  <a:pt x="13208" y="3356"/>
                  <a:pt x="12990" y="3156"/>
                </a:cubicBezTo>
                <a:cubicBezTo>
                  <a:pt x="12520" y="2727"/>
                  <a:pt x="12245" y="2115"/>
                  <a:pt x="11938" y="1541"/>
                </a:cubicBezTo>
                <a:cubicBezTo>
                  <a:pt x="11643" y="990"/>
                  <a:pt x="11280" y="403"/>
                  <a:pt x="10742" y="139"/>
                </a:cubicBezTo>
                <a:cubicBezTo>
                  <a:pt x="10546" y="43"/>
                  <a:pt x="10349" y="0"/>
                  <a:pt x="10153"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01" name="Google Shape;1201;p45"/>
          <p:cNvGrpSpPr/>
          <p:nvPr/>
        </p:nvGrpSpPr>
        <p:grpSpPr>
          <a:xfrm rot="-5400000">
            <a:off x="8068180" y="1904209"/>
            <a:ext cx="244822" cy="221773"/>
            <a:chOff x="1640475" y="1197075"/>
            <a:chExt cx="55475" cy="50250"/>
          </a:xfrm>
        </p:grpSpPr>
        <p:sp>
          <p:nvSpPr>
            <p:cNvPr id="1202" name="Google Shape;1202;p4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 name="Google Shape;1203;p4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 name="Google Shape;1204;p4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05" name="Google Shape;1205;p45"/>
          <p:cNvSpPr/>
          <p:nvPr/>
        </p:nvSpPr>
        <p:spPr>
          <a:xfrm rot="912813">
            <a:off x="8372080" y="228912"/>
            <a:ext cx="529792" cy="12411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06" name="Google Shape;1206;p45"/>
          <p:cNvGrpSpPr/>
          <p:nvPr/>
        </p:nvGrpSpPr>
        <p:grpSpPr>
          <a:xfrm rot="-5400000">
            <a:off x="707399" y="439585"/>
            <a:ext cx="221772" cy="200884"/>
            <a:chOff x="1640475" y="1197075"/>
            <a:chExt cx="55475" cy="50250"/>
          </a:xfrm>
        </p:grpSpPr>
        <p:sp>
          <p:nvSpPr>
            <p:cNvPr id="1207" name="Google Shape;1207;p4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4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 name="Google Shape;1209;p4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10" name="Google Shape;1210;p45"/>
          <p:cNvSpPr/>
          <p:nvPr/>
        </p:nvSpPr>
        <p:spPr>
          <a:xfrm rot="-651040">
            <a:off x="375788" y="1730465"/>
            <a:ext cx="884989" cy="20733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Title and text 6">
  <p:cSld name="TITLE_AND_BODY_1_1_1_2_1_1">
    <p:spTree>
      <p:nvGrpSpPr>
        <p:cNvPr id="1" name="Shape 1211"/>
        <p:cNvGrpSpPr/>
        <p:nvPr/>
      </p:nvGrpSpPr>
      <p:grpSpPr>
        <a:xfrm>
          <a:off x="0" y="0"/>
          <a:ext cx="0" cy="0"/>
          <a:chOff x="0" y="0"/>
          <a:chExt cx="0" cy="0"/>
        </a:xfrm>
      </p:grpSpPr>
      <p:sp>
        <p:nvSpPr>
          <p:cNvPr id="1212" name="Google Shape;1212;p46"/>
          <p:cNvSpPr txBox="1">
            <a:spLocks noGrp="1"/>
          </p:cNvSpPr>
          <p:nvPr>
            <p:ph type="body" idx="1"/>
          </p:nvPr>
        </p:nvSpPr>
        <p:spPr>
          <a:xfrm>
            <a:off x="1201513" y="2904919"/>
            <a:ext cx="2453400" cy="369900"/>
          </a:xfrm>
          <a:prstGeom prst="rect">
            <a:avLst/>
          </a:prstGeom>
        </p:spPr>
        <p:txBody>
          <a:bodyPr spcFirstLastPara="1" wrap="square" lIns="91425" tIns="91425" rIns="91425" bIns="91425" anchor="ctr" anchorCtr="0">
            <a:noAutofit/>
          </a:bodyPr>
          <a:lstStyle>
            <a:lvl1pPr marL="457200" lvl="0" indent="-304800" algn="ctr" rtl="0">
              <a:lnSpc>
                <a:spcPct val="100000"/>
              </a:lnSpc>
              <a:spcBef>
                <a:spcPts val="0"/>
              </a:spcBef>
              <a:spcAft>
                <a:spcPts val="0"/>
              </a:spcAft>
              <a:buSzPts val="1200"/>
              <a:buFont typeface="Raleway SemiBold"/>
              <a:buChar char="●"/>
              <a:defRPr sz="1800">
                <a:latin typeface="Raleway SemiBold"/>
                <a:ea typeface="Raleway SemiBold"/>
                <a:cs typeface="Raleway SemiBold"/>
                <a:sym typeface="Raleway SemiBold"/>
              </a:defRPr>
            </a:lvl1pPr>
            <a:lvl2pPr marL="914400" lvl="1"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2pPr>
            <a:lvl3pPr marL="1371600" lvl="2"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3pPr>
            <a:lvl4pPr marL="1828800" lvl="3"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4pPr>
            <a:lvl5pPr marL="2286000" lvl="4"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5pPr>
            <a:lvl6pPr marL="2743200" lvl="5"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6pPr>
            <a:lvl7pPr marL="3200400" lvl="6"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7pPr>
            <a:lvl8pPr marL="3657600" lvl="7"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8pPr>
            <a:lvl9pPr marL="4114800" lvl="8"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9pPr>
          </a:lstStyle>
          <a:p>
            <a:endParaRPr/>
          </a:p>
        </p:txBody>
      </p:sp>
      <p:sp>
        <p:nvSpPr>
          <p:cNvPr id="1213" name="Google Shape;1213;p46"/>
          <p:cNvSpPr txBox="1">
            <a:spLocks noGrp="1"/>
          </p:cNvSpPr>
          <p:nvPr>
            <p:ph type="title"/>
          </p:nvPr>
        </p:nvSpPr>
        <p:spPr>
          <a:xfrm>
            <a:off x="3387900" y="758952"/>
            <a:ext cx="23682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1214" name="Google Shape;1214;p46"/>
          <p:cNvSpPr txBox="1">
            <a:spLocks noGrp="1"/>
          </p:cNvSpPr>
          <p:nvPr>
            <p:ph type="subTitle" idx="2"/>
          </p:nvPr>
        </p:nvSpPr>
        <p:spPr>
          <a:xfrm>
            <a:off x="1201513" y="1901717"/>
            <a:ext cx="2453400" cy="7695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4200">
                <a:solidFill>
                  <a:schemeClr val="dk1"/>
                </a:solidFill>
                <a:latin typeface="Gloria Hallelujah"/>
                <a:ea typeface="Gloria Hallelujah"/>
                <a:cs typeface="Gloria Hallelujah"/>
                <a:sym typeface="Gloria Hallelujah"/>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215" name="Google Shape;1215;p46"/>
          <p:cNvSpPr/>
          <p:nvPr/>
        </p:nvSpPr>
        <p:spPr>
          <a:xfrm flipH="1">
            <a:off x="7326560" y="3204833"/>
            <a:ext cx="2502288" cy="2607656"/>
          </a:xfrm>
          <a:custGeom>
            <a:avLst/>
            <a:gdLst/>
            <a:ahLst/>
            <a:cxnLst/>
            <a:rect l="l" t="t" r="r" b="b"/>
            <a:pathLst>
              <a:path w="16369" h="17058" extrusionOk="0">
                <a:moveTo>
                  <a:pt x="5829" y="1"/>
                </a:moveTo>
                <a:cubicBezTo>
                  <a:pt x="5334" y="1"/>
                  <a:pt x="4839" y="58"/>
                  <a:pt x="4360" y="159"/>
                </a:cubicBezTo>
                <a:cubicBezTo>
                  <a:pt x="4030" y="230"/>
                  <a:pt x="3295" y="699"/>
                  <a:pt x="3438" y="702"/>
                </a:cubicBezTo>
                <a:cubicBezTo>
                  <a:pt x="2321" y="1836"/>
                  <a:pt x="2234" y="3557"/>
                  <a:pt x="2129" y="5064"/>
                </a:cubicBezTo>
                <a:cubicBezTo>
                  <a:pt x="1990" y="7098"/>
                  <a:pt x="1660" y="9115"/>
                  <a:pt x="1127" y="11083"/>
                </a:cubicBezTo>
                <a:cubicBezTo>
                  <a:pt x="826" y="12197"/>
                  <a:pt x="460" y="13293"/>
                  <a:pt x="35" y="14365"/>
                </a:cubicBezTo>
                <a:cubicBezTo>
                  <a:pt x="0" y="14453"/>
                  <a:pt x="50" y="14547"/>
                  <a:pt x="144" y="14565"/>
                </a:cubicBezTo>
                <a:cubicBezTo>
                  <a:pt x="3129" y="15121"/>
                  <a:pt x="6113" y="15678"/>
                  <a:pt x="9098" y="16235"/>
                </a:cubicBezTo>
                <a:cubicBezTo>
                  <a:pt x="9845" y="16375"/>
                  <a:pt x="10591" y="16514"/>
                  <a:pt x="11337" y="16653"/>
                </a:cubicBezTo>
                <a:cubicBezTo>
                  <a:pt x="12039" y="16784"/>
                  <a:pt x="12743" y="16949"/>
                  <a:pt x="13454" y="17030"/>
                </a:cubicBezTo>
                <a:cubicBezTo>
                  <a:pt x="13604" y="17047"/>
                  <a:pt x="13756" y="17058"/>
                  <a:pt x="13907" y="17058"/>
                </a:cubicBezTo>
                <a:cubicBezTo>
                  <a:pt x="14359" y="17058"/>
                  <a:pt x="14804" y="16965"/>
                  <a:pt x="15183" y="16694"/>
                </a:cubicBezTo>
                <a:cubicBezTo>
                  <a:pt x="15632" y="16373"/>
                  <a:pt x="15926" y="15869"/>
                  <a:pt x="16060" y="15339"/>
                </a:cubicBezTo>
                <a:cubicBezTo>
                  <a:pt x="16369" y="14114"/>
                  <a:pt x="15800" y="12781"/>
                  <a:pt x="15182" y="11745"/>
                </a:cubicBezTo>
                <a:cubicBezTo>
                  <a:pt x="14547" y="10679"/>
                  <a:pt x="13684" y="9818"/>
                  <a:pt x="12681" y="9099"/>
                </a:cubicBezTo>
                <a:cubicBezTo>
                  <a:pt x="11757" y="8436"/>
                  <a:pt x="10725" y="7754"/>
                  <a:pt x="10485" y="6560"/>
                </a:cubicBezTo>
                <a:cubicBezTo>
                  <a:pt x="10242" y="5357"/>
                  <a:pt x="10635" y="4113"/>
                  <a:pt x="10285" y="2920"/>
                </a:cubicBezTo>
                <a:cubicBezTo>
                  <a:pt x="9973" y="1857"/>
                  <a:pt x="9136" y="1003"/>
                  <a:pt x="8160" y="515"/>
                </a:cubicBezTo>
                <a:cubicBezTo>
                  <a:pt x="7437" y="153"/>
                  <a:pt x="6634" y="1"/>
                  <a:pt x="5829"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1216;p46"/>
          <p:cNvSpPr/>
          <p:nvPr/>
        </p:nvSpPr>
        <p:spPr>
          <a:xfrm flipH="1">
            <a:off x="-457025" y="3980076"/>
            <a:ext cx="2928340" cy="1246805"/>
          </a:xfrm>
          <a:custGeom>
            <a:avLst/>
            <a:gdLst/>
            <a:ahLst/>
            <a:cxnLst/>
            <a:rect l="l" t="t" r="r" b="b"/>
            <a:pathLst>
              <a:path w="18552" h="7647" extrusionOk="0">
                <a:moveTo>
                  <a:pt x="10153" y="0"/>
                </a:moveTo>
                <a:cubicBezTo>
                  <a:pt x="9767" y="0"/>
                  <a:pt x="9389" y="166"/>
                  <a:pt x="9054" y="416"/>
                </a:cubicBezTo>
                <a:cubicBezTo>
                  <a:pt x="8513" y="821"/>
                  <a:pt x="8082" y="1378"/>
                  <a:pt x="7579" y="1834"/>
                </a:cubicBezTo>
                <a:cubicBezTo>
                  <a:pt x="7060" y="2305"/>
                  <a:pt x="6487" y="2705"/>
                  <a:pt x="5872" y="2994"/>
                </a:cubicBezTo>
                <a:cubicBezTo>
                  <a:pt x="5271" y="3278"/>
                  <a:pt x="4630" y="3458"/>
                  <a:pt x="3977" y="3481"/>
                </a:cubicBezTo>
                <a:cubicBezTo>
                  <a:pt x="3929" y="3483"/>
                  <a:pt x="3881" y="3484"/>
                  <a:pt x="3834" y="3484"/>
                </a:cubicBezTo>
                <a:cubicBezTo>
                  <a:pt x="3559" y="3484"/>
                  <a:pt x="3285" y="3455"/>
                  <a:pt x="3015" y="3396"/>
                </a:cubicBezTo>
                <a:cubicBezTo>
                  <a:pt x="2664" y="3318"/>
                  <a:pt x="2330" y="3164"/>
                  <a:pt x="1977" y="3093"/>
                </a:cubicBezTo>
                <a:cubicBezTo>
                  <a:pt x="1875" y="3072"/>
                  <a:pt x="1772" y="3061"/>
                  <a:pt x="1671" y="3061"/>
                </a:cubicBezTo>
                <a:cubicBezTo>
                  <a:pt x="1440" y="3061"/>
                  <a:pt x="1217" y="3120"/>
                  <a:pt x="1014" y="3265"/>
                </a:cubicBezTo>
                <a:cubicBezTo>
                  <a:pt x="754" y="3450"/>
                  <a:pt x="551" y="3734"/>
                  <a:pt x="397" y="4032"/>
                </a:cubicBezTo>
                <a:cubicBezTo>
                  <a:pt x="125" y="4561"/>
                  <a:pt x="1" y="5210"/>
                  <a:pt x="74" y="5820"/>
                </a:cubicBezTo>
                <a:cubicBezTo>
                  <a:pt x="147" y="6440"/>
                  <a:pt x="426" y="7003"/>
                  <a:pt x="909" y="7319"/>
                </a:cubicBezTo>
                <a:cubicBezTo>
                  <a:pt x="1315" y="7583"/>
                  <a:pt x="1783" y="7647"/>
                  <a:pt x="2245" y="7647"/>
                </a:cubicBezTo>
                <a:cubicBezTo>
                  <a:pt x="2414" y="7647"/>
                  <a:pt x="2582" y="7638"/>
                  <a:pt x="2746" y="7628"/>
                </a:cubicBezTo>
                <a:cubicBezTo>
                  <a:pt x="4356" y="7524"/>
                  <a:pt x="5965" y="7405"/>
                  <a:pt x="7575" y="7294"/>
                </a:cubicBezTo>
                <a:cubicBezTo>
                  <a:pt x="9186" y="7184"/>
                  <a:pt x="10799" y="7072"/>
                  <a:pt x="12410" y="6961"/>
                </a:cubicBezTo>
                <a:cubicBezTo>
                  <a:pt x="14021" y="6849"/>
                  <a:pt x="15633" y="6738"/>
                  <a:pt x="17244" y="6628"/>
                </a:cubicBezTo>
                <a:cubicBezTo>
                  <a:pt x="17639" y="6600"/>
                  <a:pt x="18032" y="6573"/>
                  <a:pt x="18427" y="6545"/>
                </a:cubicBezTo>
                <a:cubicBezTo>
                  <a:pt x="18510" y="6540"/>
                  <a:pt x="18551" y="6442"/>
                  <a:pt x="18512" y="6361"/>
                </a:cubicBezTo>
                <a:cubicBezTo>
                  <a:pt x="18072" y="5436"/>
                  <a:pt x="17853" y="4395"/>
                  <a:pt x="17868" y="3350"/>
                </a:cubicBezTo>
                <a:lnTo>
                  <a:pt x="17868" y="3350"/>
                </a:lnTo>
                <a:cubicBezTo>
                  <a:pt x="17868" y="3350"/>
                  <a:pt x="17868" y="3350"/>
                  <a:pt x="17868" y="3350"/>
                </a:cubicBezTo>
                <a:cubicBezTo>
                  <a:pt x="17890" y="3350"/>
                  <a:pt x="17910" y="3113"/>
                  <a:pt x="17876" y="3104"/>
                </a:cubicBezTo>
                <a:cubicBezTo>
                  <a:pt x="17876" y="3094"/>
                  <a:pt x="17876" y="3084"/>
                  <a:pt x="17877" y="3074"/>
                </a:cubicBezTo>
                <a:cubicBezTo>
                  <a:pt x="17881" y="2998"/>
                  <a:pt x="17832" y="2961"/>
                  <a:pt x="17781" y="2961"/>
                </a:cubicBezTo>
                <a:cubicBezTo>
                  <a:pt x="17737" y="2961"/>
                  <a:pt x="17692" y="2987"/>
                  <a:pt x="17673" y="3037"/>
                </a:cubicBezTo>
                <a:cubicBezTo>
                  <a:pt x="17189" y="2853"/>
                  <a:pt x="16735" y="2520"/>
                  <a:pt x="16216" y="2520"/>
                </a:cubicBezTo>
                <a:cubicBezTo>
                  <a:pt x="16186" y="2520"/>
                  <a:pt x="16156" y="2521"/>
                  <a:pt x="16126" y="2523"/>
                </a:cubicBezTo>
                <a:cubicBezTo>
                  <a:pt x="15979" y="2534"/>
                  <a:pt x="15839" y="2570"/>
                  <a:pt x="15704" y="2620"/>
                </a:cubicBezTo>
                <a:lnTo>
                  <a:pt x="15674" y="2632"/>
                </a:lnTo>
                <a:cubicBezTo>
                  <a:pt x="15287" y="2786"/>
                  <a:pt x="14937" y="3066"/>
                  <a:pt x="14573" y="3274"/>
                </a:cubicBezTo>
                <a:cubicBezTo>
                  <a:pt x="14335" y="3409"/>
                  <a:pt x="14077" y="3514"/>
                  <a:pt x="13808" y="3514"/>
                </a:cubicBezTo>
                <a:cubicBezTo>
                  <a:pt x="13791" y="3514"/>
                  <a:pt x="13773" y="3514"/>
                  <a:pt x="13756" y="3513"/>
                </a:cubicBezTo>
                <a:cubicBezTo>
                  <a:pt x="13474" y="3499"/>
                  <a:pt x="13208" y="3356"/>
                  <a:pt x="12990" y="3156"/>
                </a:cubicBezTo>
                <a:cubicBezTo>
                  <a:pt x="12520" y="2727"/>
                  <a:pt x="12245" y="2115"/>
                  <a:pt x="11938" y="1541"/>
                </a:cubicBezTo>
                <a:cubicBezTo>
                  <a:pt x="11643" y="990"/>
                  <a:pt x="11280" y="403"/>
                  <a:pt x="10742" y="139"/>
                </a:cubicBezTo>
                <a:cubicBezTo>
                  <a:pt x="10546" y="43"/>
                  <a:pt x="10349" y="0"/>
                  <a:pt x="10153"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 name="Google Shape;1217;p46"/>
          <p:cNvSpPr/>
          <p:nvPr/>
        </p:nvSpPr>
        <p:spPr>
          <a:xfrm flipH="1">
            <a:off x="6402777" y="-238032"/>
            <a:ext cx="3923803" cy="1058013"/>
          </a:xfrm>
          <a:custGeom>
            <a:avLst/>
            <a:gdLst/>
            <a:ahLst/>
            <a:cxnLst/>
            <a:rect l="l" t="t" r="r" b="b"/>
            <a:pathLst>
              <a:path w="25668" h="6921" extrusionOk="0">
                <a:moveTo>
                  <a:pt x="25573" y="0"/>
                </a:moveTo>
                <a:lnTo>
                  <a:pt x="22584" y="1"/>
                </a:lnTo>
                <a:lnTo>
                  <a:pt x="22467" y="1"/>
                </a:lnTo>
                <a:lnTo>
                  <a:pt x="0" y="3"/>
                </a:lnTo>
                <a:lnTo>
                  <a:pt x="1" y="1330"/>
                </a:lnTo>
                <a:lnTo>
                  <a:pt x="1" y="2596"/>
                </a:lnTo>
                <a:lnTo>
                  <a:pt x="2" y="3737"/>
                </a:lnTo>
                <a:lnTo>
                  <a:pt x="2" y="5002"/>
                </a:lnTo>
                <a:lnTo>
                  <a:pt x="3" y="6144"/>
                </a:lnTo>
                <a:lnTo>
                  <a:pt x="3" y="6274"/>
                </a:lnTo>
                <a:cubicBezTo>
                  <a:pt x="454" y="6274"/>
                  <a:pt x="911" y="6248"/>
                  <a:pt x="1366" y="6205"/>
                </a:cubicBezTo>
                <a:cubicBezTo>
                  <a:pt x="1557" y="6187"/>
                  <a:pt x="1747" y="6167"/>
                  <a:pt x="1936" y="6144"/>
                </a:cubicBezTo>
                <a:cubicBezTo>
                  <a:pt x="2414" y="6085"/>
                  <a:pt x="2887" y="6012"/>
                  <a:pt x="3342" y="5932"/>
                </a:cubicBezTo>
                <a:cubicBezTo>
                  <a:pt x="4344" y="5756"/>
                  <a:pt x="5389" y="5552"/>
                  <a:pt x="6425" y="5552"/>
                </a:cubicBezTo>
                <a:cubicBezTo>
                  <a:pt x="6713" y="5552"/>
                  <a:pt x="7001" y="5568"/>
                  <a:pt x="7286" y="5605"/>
                </a:cubicBezTo>
                <a:cubicBezTo>
                  <a:pt x="8016" y="5698"/>
                  <a:pt x="8646" y="5918"/>
                  <a:pt x="9273" y="6143"/>
                </a:cubicBezTo>
                <a:cubicBezTo>
                  <a:pt x="9331" y="6163"/>
                  <a:pt x="9388" y="6184"/>
                  <a:pt x="9446" y="6204"/>
                </a:cubicBezTo>
                <a:cubicBezTo>
                  <a:pt x="9690" y="6291"/>
                  <a:pt x="9934" y="6378"/>
                  <a:pt x="10185" y="6455"/>
                </a:cubicBezTo>
                <a:cubicBezTo>
                  <a:pt x="11085" y="6736"/>
                  <a:pt x="12117" y="6921"/>
                  <a:pt x="13162" y="6921"/>
                </a:cubicBezTo>
                <a:cubicBezTo>
                  <a:pt x="13234" y="6921"/>
                  <a:pt x="13306" y="6920"/>
                  <a:pt x="13377" y="6918"/>
                </a:cubicBezTo>
                <a:cubicBezTo>
                  <a:pt x="14468" y="6893"/>
                  <a:pt x="15560" y="6647"/>
                  <a:pt x="16250" y="6204"/>
                </a:cubicBezTo>
                <a:cubicBezTo>
                  <a:pt x="16269" y="6191"/>
                  <a:pt x="16286" y="6180"/>
                  <a:pt x="16304" y="6168"/>
                </a:cubicBezTo>
                <a:cubicBezTo>
                  <a:pt x="16317" y="6160"/>
                  <a:pt x="16329" y="6151"/>
                  <a:pt x="16341" y="6142"/>
                </a:cubicBezTo>
                <a:cubicBezTo>
                  <a:pt x="16809" y="5812"/>
                  <a:pt x="17054" y="5407"/>
                  <a:pt x="17282" y="5000"/>
                </a:cubicBezTo>
                <a:cubicBezTo>
                  <a:pt x="17293" y="4980"/>
                  <a:pt x="17304" y="4959"/>
                  <a:pt x="17316" y="4939"/>
                </a:cubicBezTo>
                <a:cubicBezTo>
                  <a:pt x="17541" y="4532"/>
                  <a:pt x="17760" y="4125"/>
                  <a:pt x="18175" y="3797"/>
                </a:cubicBezTo>
                <a:cubicBezTo>
                  <a:pt x="18202" y="3776"/>
                  <a:pt x="18230" y="3755"/>
                  <a:pt x="18257" y="3735"/>
                </a:cubicBezTo>
                <a:cubicBezTo>
                  <a:pt x="18421" y="3617"/>
                  <a:pt x="18613" y="3510"/>
                  <a:pt x="18844" y="3420"/>
                </a:cubicBezTo>
                <a:cubicBezTo>
                  <a:pt x="19831" y="3028"/>
                  <a:pt x="21189" y="3061"/>
                  <a:pt x="22363" y="2860"/>
                </a:cubicBezTo>
                <a:cubicBezTo>
                  <a:pt x="22398" y="2854"/>
                  <a:pt x="22433" y="2848"/>
                  <a:pt x="22468" y="2841"/>
                </a:cubicBezTo>
                <a:cubicBezTo>
                  <a:pt x="22508" y="2834"/>
                  <a:pt x="22546" y="2827"/>
                  <a:pt x="22585" y="2819"/>
                </a:cubicBezTo>
                <a:cubicBezTo>
                  <a:pt x="22879" y="2759"/>
                  <a:pt x="23162" y="2683"/>
                  <a:pt x="23427" y="2592"/>
                </a:cubicBezTo>
                <a:cubicBezTo>
                  <a:pt x="23485" y="2573"/>
                  <a:pt x="23544" y="2552"/>
                  <a:pt x="23600" y="2531"/>
                </a:cubicBezTo>
                <a:cubicBezTo>
                  <a:pt x="24363" y="2247"/>
                  <a:pt x="24968" y="1845"/>
                  <a:pt x="25312" y="1389"/>
                </a:cubicBezTo>
                <a:cubicBezTo>
                  <a:pt x="25328" y="1367"/>
                  <a:pt x="25343" y="1347"/>
                  <a:pt x="25357" y="1326"/>
                </a:cubicBezTo>
                <a:cubicBezTo>
                  <a:pt x="25437" y="1213"/>
                  <a:pt x="25499" y="1097"/>
                  <a:pt x="25543" y="978"/>
                </a:cubicBezTo>
                <a:cubicBezTo>
                  <a:pt x="25668" y="651"/>
                  <a:pt x="25664" y="324"/>
                  <a:pt x="25573"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 name="Google Shape;1218;p46"/>
          <p:cNvSpPr/>
          <p:nvPr/>
        </p:nvSpPr>
        <p:spPr>
          <a:xfrm>
            <a:off x="-1077816" y="-1599487"/>
            <a:ext cx="3390448" cy="2704882"/>
          </a:xfrm>
          <a:custGeom>
            <a:avLst/>
            <a:gdLst/>
            <a:ahLst/>
            <a:cxnLst/>
            <a:rect l="l" t="t" r="r" b="b"/>
            <a:pathLst>
              <a:path w="22179" h="17694" extrusionOk="0">
                <a:moveTo>
                  <a:pt x="6745" y="1"/>
                </a:moveTo>
                <a:cubicBezTo>
                  <a:pt x="5279" y="1"/>
                  <a:pt x="3909" y="579"/>
                  <a:pt x="2805" y="1417"/>
                </a:cubicBezTo>
                <a:cubicBezTo>
                  <a:pt x="1651" y="2293"/>
                  <a:pt x="713" y="3427"/>
                  <a:pt x="356" y="4720"/>
                </a:cubicBezTo>
                <a:cubicBezTo>
                  <a:pt x="1" y="6014"/>
                  <a:pt x="287" y="7472"/>
                  <a:pt x="1297" y="8473"/>
                </a:cubicBezTo>
                <a:cubicBezTo>
                  <a:pt x="2084" y="9254"/>
                  <a:pt x="3260" y="9736"/>
                  <a:pt x="3846" y="10640"/>
                </a:cubicBezTo>
                <a:cubicBezTo>
                  <a:pt x="4605" y="11813"/>
                  <a:pt x="4133" y="13292"/>
                  <a:pt x="4490" y="14600"/>
                </a:cubicBezTo>
                <a:cubicBezTo>
                  <a:pt x="4708" y="15396"/>
                  <a:pt x="5235" y="16113"/>
                  <a:pt x="5912" y="16684"/>
                </a:cubicBezTo>
                <a:cubicBezTo>
                  <a:pt x="6532" y="17205"/>
                  <a:pt x="7314" y="17622"/>
                  <a:pt x="8175" y="17685"/>
                </a:cubicBezTo>
                <a:cubicBezTo>
                  <a:pt x="8256" y="17691"/>
                  <a:pt x="8336" y="17694"/>
                  <a:pt x="8416" y="17694"/>
                </a:cubicBezTo>
                <a:cubicBezTo>
                  <a:pt x="10005" y="17694"/>
                  <a:pt x="11391" y="16578"/>
                  <a:pt x="12993" y="16395"/>
                </a:cubicBezTo>
                <a:cubicBezTo>
                  <a:pt x="13164" y="16375"/>
                  <a:pt x="13335" y="16367"/>
                  <a:pt x="13506" y="16367"/>
                </a:cubicBezTo>
                <a:cubicBezTo>
                  <a:pt x="14757" y="16367"/>
                  <a:pt x="16000" y="16827"/>
                  <a:pt x="17259" y="16827"/>
                </a:cubicBezTo>
                <a:cubicBezTo>
                  <a:pt x="17356" y="16827"/>
                  <a:pt x="17454" y="16824"/>
                  <a:pt x="17551" y="16818"/>
                </a:cubicBezTo>
                <a:cubicBezTo>
                  <a:pt x="19291" y="16711"/>
                  <a:pt x="20792" y="15567"/>
                  <a:pt x="21485" y="14180"/>
                </a:cubicBezTo>
                <a:cubicBezTo>
                  <a:pt x="22179" y="12793"/>
                  <a:pt x="22168" y="11210"/>
                  <a:pt x="21846" y="9725"/>
                </a:cubicBezTo>
                <a:cubicBezTo>
                  <a:pt x="21659" y="8862"/>
                  <a:pt x="21361" y="7995"/>
                  <a:pt x="20759" y="7289"/>
                </a:cubicBezTo>
                <a:cubicBezTo>
                  <a:pt x="19574" y="5897"/>
                  <a:pt x="17483" y="5388"/>
                  <a:pt x="15558" y="4931"/>
                </a:cubicBezTo>
                <a:cubicBezTo>
                  <a:pt x="13632" y="4475"/>
                  <a:pt x="11547" y="3872"/>
                  <a:pt x="10504" y="2396"/>
                </a:cubicBezTo>
                <a:cubicBezTo>
                  <a:pt x="9551" y="1047"/>
                  <a:pt x="9231" y="194"/>
                  <a:pt x="7220" y="21"/>
                </a:cubicBezTo>
                <a:cubicBezTo>
                  <a:pt x="7061" y="7"/>
                  <a:pt x="6902" y="1"/>
                  <a:pt x="6745"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19" name="Google Shape;1219;p46"/>
          <p:cNvGrpSpPr/>
          <p:nvPr/>
        </p:nvGrpSpPr>
        <p:grpSpPr>
          <a:xfrm rot="1800041">
            <a:off x="8030472" y="3933161"/>
            <a:ext cx="221773" cy="200885"/>
            <a:chOff x="1640475" y="1197075"/>
            <a:chExt cx="55475" cy="50250"/>
          </a:xfrm>
        </p:grpSpPr>
        <p:sp>
          <p:nvSpPr>
            <p:cNvPr id="1220" name="Google Shape;1220;p4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 name="Google Shape;1221;p4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 name="Google Shape;1222;p4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23" name="Google Shape;1223;p46"/>
          <p:cNvSpPr/>
          <p:nvPr/>
        </p:nvSpPr>
        <p:spPr>
          <a:xfrm rot="912813">
            <a:off x="6876280" y="709487"/>
            <a:ext cx="529792" cy="12411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24" name="Google Shape;1224;p46"/>
          <p:cNvGrpSpPr/>
          <p:nvPr/>
        </p:nvGrpSpPr>
        <p:grpSpPr>
          <a:xfrm rot="-5400000">
            <a:off x="506511" y="3478772"/>
            <a:ext cx="221772" cy="200884"/>
            <a:chOff x="1640475" y="1197075"/>
            <a:chExt cx="55475" cy="50250"/>
          </a:xfrm>
        </p:grpSpPr>
        <p:sp>
          <p:nvSpPr>
            <p:cNvPr id="1225" name="Google Shape;1225;p4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 name="Google Shape;1226;p4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 name="Google Shape;1227;p4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28" name="Google Shape;1228;p46"/>
          <p:cNvSpPr/>
          <p:nvPr/>
        </p:nvSpPr>
        <p:spPr>
          <a:xfrm rot="-9674336">
            <a:off x="1042315" y="-186608"/>
            <a:ext cx="609625" cy="955176"/>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Title and text 7">
  <p:cSld name="TITLE_AND_BODY_1_1_1_2_1_1_1">
    <p:spTree>
      <p:nvGrpSpPr>
        <p:cNvPr id="1" name="Shape 1229"/>
        <p:cNvGrpSpPr/>
        <p:nvPr/>
      </p:nvGrpSpPr>
      <p:grpSpPr>
        <a:xfrm>
          <a:off x="0" y="0"/>
          <a:ext cx="0" cy="0"/>
          <a:chOff x="0" y="0"/>
          <a:chExt cx="0" cy="0"/>
        </a:xfrm>
      </p:grpSpPr>
      <p:sp>
        <p:nvSpPr>
          <p:cNvPr id="1230" name="Google Shape;1230;p47"/>
          <p:cNvSpPr txBox="1">
            <a:spLocks noGrp="1"/>
          </p:cNvSpPr>
          <p:nvPr>
            <p:ph type="title"/>
          </p:nvPr>
        </p:nvSpPr>
        <p:spPr>
          <a:xfrm>
            <a:off x="3045650" y="758950"/>
            <a:ext cx="30528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1231" name="Google Shape;1231;p47"/>
          <p:cNvSpPr txBox="1">
            <a:spLocks noGrp="1"/>
          </p:cNvSpPr>
          <p:nvPr>
            <p:ph type="subTitle" idx="1"/>
          </p:nvPr>
        </p:nvSpPr>
        <p:spPr>
          <a:xfrm>
            <a:off x="3045700" y="2375375"/>
            <a:ext cx="3052800" cy="9384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4600">
                <a:solidFill>
                  <a:schemeClr val="dk1"/>
                </a:solidFill>
                <a:latin typeface="Gloria Hallelujah"/>
                <a:ea typeface="Gloria Hallelujah"/>
                <a:cs typeface="Gloria Hallelujah"/>
                <a:sym typeface="Gloria Hallelujah"/>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232" name="Google Shape;1232;p47"/>
          <p:cNvSpPr/>
          <p:nvPr/>
        </p:nvSpPr>
        <p:spPr>
          <a:xfrm>
            <a:off x="-96271" y="3523616"/>
            <a:ext cx="3937248" cy="1852861"/>
          </a:xfrm>
          <a:custGeom>
            <a:avLst/>
            <a:gdLst/>
            <a:ahLst/>
            <a:cxnLst/>
            <a:rect l="l" t="t" r="r" b="b"/>
            <a:pathLst>
              <a:path w="23808" h="11204" extrusionOk="0">
                <a:moveTo>
                  <a:pt x="1601" y="1"/>
                </a:moveTo>
                <a:cubicBezTo>
                  <a:pt x="1055" y="1"/>
                  <a:pt x="506" y="115"/>
                  <a:pt x="0" y="332"/>
                </a:cubicBezTo>
                <a:lnTo>
                  <a:pt x="0" y="11204"/>
                </a:lnTo>
                <a:lnTo>
                  <a:pt x="23808" y="11204"/>
                </a:lnTo>
                <a:cubicBezTo>
                  <a:pt x="23725" y="11045"/>
                  <a:pt x="23628" y="10895"/>
                  <a:pt x="23519" y="10757"/>
                </a:cubicBezTo>
                <a:cubicBezTo>
                  <a:pt x="23017" y="10126"/>
                  <a:pt x="22249" y="9748"/>
                  <a:pt x="21476" y="9748"/>
                </a:cubicBezTo>
                <a:cubicBezTo>
                  <a:pt x="21442" y="9748"/>
                  <a:pt x="21408" y="9749"/>
                  <a:pt x="21374" y="9751"/>
                </a:cubicBezTo>
                <a:cubicBezTo>
                  <a:pt x="20787" y="9776"/>
                  <a:pt x="20207" y="10007"/>
                  <a:pt x="19629" y="10007"/>
                </a:cubicBezTo>
                <a:cubicBezTo>
                  <a:pt x="19512" y="10007"/>
                  <a:pt x="19395" y="9998"/>
                  <a:pt x="19278" y="9975"/>
                </a:cubicBezTo>
                <a:cubicBezTo>
                  <a:pt x="19140" y="9948"/>
                  <a:pt x="19009" y="9906"/>
                  <a:pt x="18886" y="9850"/>
                </a:cubicBezTo>
                <a:cubicBezTo>
                  <a:pt x="18859" y="9838"/>
                  <a:pt x="18832" y="9826"/>
                  <a:pt x="18806" y="9811"/>
                </a:cubicBezTo>
                <a:cubicBezTo>
                  <a:pt x="17861" y="9333"/>
                  <a:pt x="17298" y="8089"/>
                  <a:pt x="16410" y="7398"/>
                </a:cubicBezTo>
                <a:cubicBezTo>
                  <a:pt x="15787" y="6913"/>
                  <a:pt x="15050" y="6730"/>
                  <a:pt x="14282" y="6730"/>
                </a:cubicBezTo>
                <a:cubicBezTo>
                  <a:pt x="13407" y="6730"/>
                  <a:pt x="12492" y="6967"/>
                  <a:pt x="11660" y="7265"/>
                </a:cubicBezTo>
                <a:cubicBezTo>
                  <a:pt x="10916" y="7531"/>
                  <a:pt x="10145" y="7839"/>
                  <a:pt x="9375" y="7839"/>
                </a:cubicBezTo>
                <a:cubicBezTo>
                  <a:pt x="9193" y="7839"/>
                  <a:pt x="9011" y="7822"/>
                  <a:pt x="8830" y="7783"/>
                </a:cubicBezTo>
                <a:cubicBezTo>
                  <a:pt x="7417" y="7481"/>
                  <a:pt x="6534" y="5988"/>
                  <a:pt x="5961" y="4572"/>
                </a:cubicBezTo>
                <a:cubicBezTo>
                  <a:pt x="5388" y="3156"/>
                  <a:pt x="4892" y="1585"/>
                  <a:pt x="3719" y="690"/>
                </a:cubicBezTo>
                <a:cubicBezTo>
                  <a:pt x="3105" y="220"/>
                  <a:pt x="2357" y="1"/>
                  <a:pt x="1601" y="1"/>
                </a:cubicBezTo>
                <a:close/>
              </a:path>
            </a:pathLst>
          </a:custGeom>
          <a:solidFill>
            <a:schemeClr val="dk2">
              <a:alpha val="401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 name="Google Shape;1233;p47"/>
          <p:cNvSpPr/>
          <p:nvPr/>
        </p:nvSpPr>
        <p:spPr>
          <a:xfrm rot="10800000">
            <a:off x="-615404" y="-1265593"/>
            <a:ext cx="3522302" cy="2810028"/>
          </a:xfrm>
          <a:custGeom>
            <a:avLst/>
            <a:gdLst/>
            <a:ahLst/>
            <a:cxnLst/>
            <a:rect l="l" t="t" r="r" b="b"/>
            <a:pathLst>
              <a:path w="22179" h="17694" extrusionOk="0">
                <a:moveTo>
                  <a:pt x="6745" y="1"/>
                </a:moveTo>
                <a:cubicBezTo>
                  <a:pt x="5279" y="1"/>
                  <a:pt x="3909" y="579"/>
                  <a:pt x="2805" y="1417"/>
                </a:cubicBezTo>
                <a:cubicBezTo>
                  <a:pt x="1651" y="2293"/>
                  <a:pt x="713" y="3427"/>
                  <a:pt x="356" y="4720"/>
                </a:cubicBezTo>
                <a:cubicBezTo>
                  <a:pt x="1" y="6014"/>
                  <a:pt x="287" y="7472"/>
                  <a:pt x="1297" y="8473"/>
                </a:cubicBezTo>
                <a:cubicBezTo>
                  <a:pt x="2084" y="9254"/>
                  <a:pt x="3260" y="9736"/>
                  <a:pt x="3846" y="10640"/>
                </a:cubicBezTo>
                <a:cubicBezTo>
                  <a:pt x="4605" y="11813"/>
                  <a:pt x="4133" y="13292"/>
                  <a:pt x="4490" y="14600"/>
                </a:cubicBezTo>
                <a:cubicBezTo>
                  <a:pt x="4708" y="15396"/>
                  <a:pt x="5235" y="16113"/>
                  <a:pt x="5912" y="16684"/>
                </a:cubicBezTo>
                <a:cubicBezTo>
                  <a:pt x="6532" y="17205"/>
                  <a:pt x="7314" y="17622"/>
                  <a:pt x="8175" y="17685"/>
                </a:cubicBezTo>
                <a:cubicBezTo>
                  <a:pt x="8256" y="17691"/>
                  <a:pt x="8336" y="17694"/>
                  <a:pt x="8416" y="17694"/>
                </a:cubicBezTo>
                <a:cubicBezTo>
                  <a:pt x="10005" y="17694"/>
                  <a:pt x="11391" y="16578"/>
                  <a:pt x="12993" y="16395"/>
                </a:cubicBezTo>
                <a:cubicBezTo>
                  <a:pt x="13164" y="16375"/>
                  <a:pt x="13335" y="16367"/>
                  <a:pt x="13506" y="16367"/>
                </a:cubicBezTo>
                <a:cubicBezTo>
                  <a:pt x="14757" y="16367"/>
                  <a:pt x="16000" y="16827"/>
                  <a:pt x="17259" y="16827"/>
                </a:cubicBezTo>
                <a:cubicBezTo>
                  <a:pt x="17356" y="16827"/>
                  <a:pt x="17454" y="16824"/>
                  <a:pt x="17551" y="16818"/>
                </a:cubicBezTo>
                <a:cubicBezTo>
                  <a:pt x="19291" y="16711"/>
                  <a:pt x="20792" y="15567"/>
                  <a:pt x="21485" y="14180"/>
                </a:cubicBezTo>
                <a:cubicBezTo>
                  <a:pt x="22179" y="12793"/>
                  <a:pt x="22168" y="11210"/>
                  <a:pt x="21846" y="9725"/>
                </a:cubicBezTo>
                <a:cubicBezTo>
                  <a:pt x="21659" y="8862"/>
                  <a:pt x="21361" y="7995"/>
                  <a:pt x="20759" y="7289"/>
                </a:cubicBezTo>
                <a:cubicBezTo>
                  <a:pt x="19574" y="5897"/>
                  <a:pt x="17483" y="5388"/>
                  <a:pt x="15558" y="4931"/>
                </a:cubicBezTo>
                <a:cubicBezTo>
                  <a:pt x="13632" y="4475"/>
                  <a:pt x="11547" y="3872"/>
                  <a:pt x="10504" y="2396"/>
                </a:cubicBezTo>
                <a:cubicBezTo>
                  <a:pt x="9551" y="1047"/>
                  <a:pt x="9231" y="194"/>
                  <a:pt x="7220" y="21"/>
                </a:cubicBezTo>
                <a:cubicBezTo>
                  <a:pt x="7061" y="7"/>
                  <a:pt x="6902" y="1"/>
                  <a:pt x="6745" y="1"/>
                </a:cubicBezTo>
                <a:close/>
              </a:path>
            </a:pathLst>
          </a:custGeom>
          <a:solidFill>
            <a:schemeClr val="accent1">
              <a:alpha val="4955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 name="Google Shape;1234;p47"/>
          <p:cNvSpPr/>
          <p:nvPr/>
        </p:nvSpPr>
        <p:spPr>
          <a:xfrm flipH="1">
            <a:off x="7166298" y="2888852"/>
            <a:ext cx="2599602" cy="2709024"/>
          </a:xfrm>
          <a:custGeom>
            <a:avLst/>
            <a:gdLst/>
            <a:ahLst/>
            <a:cxnLst/>
            <a:rect l="l" t="t" r="r" b="b"/>
            <a:pathLst>
              <a:path w="16369" h="17058" extrusionOk="0">
                <a:moveTo>
                  <a:pt x="5829" y="1"/>
                </a:moveTo>
                <a:cubicBezTo>
                  <a:pt x="5334" y="1"/>
                  <a:pt x="4839" y="58"/>
                  <a:pt x="4360" y="159"/>
                </a:cubicBezTo>
                <a:cubicBezTo>
                  <a:pt x="4030" y="230"/>
                  <a:pt x="3295" y="699"/>
                  <a:pt x="3438" y="702"/>
                </a:cubicBezTo>
                <a:cubicBezTo>
                  <a:pt x="2321" y="1836"/>
                  <a:pt x="2234" y="3557"/>
                  <a:pt x="2129" y="5064"/>
                </a:cubicBezTo>
                <a:cubicBezTo>
                  <a:pt x="1990" y="7098"/>
                  <a:pt x="1660" y="9115"/>
                  <a:pt x="1127" y="11083"/>
                </a:cubicBezTo>
                <a:cubicBezTo>
                  <a:pt x="826" y="12197"/>
                  <a:pt x="460" y="13293"/>
                  <a:pt x="35" y="14365"/>
                </a:cubicBezTo>
                <a:cubicBezTo>
                  <a:pt x="0" y="14453"/>
                  <a:pt x="50" y="14547"/>
                  <a:pt x="144" y="14565"/>
                </a:cubicBezTo>
                <a:cubicBezTo>
                  <a:pt x="3129" y="15121"/>
                  <a:pt x="6113" y="15678"/>
                  <a:pt x="9098" y="16235"/>
                </a:cubicBezTo>
                <a:cubicBezTo>
                  <a:pt x="9845" y="16375"/>
                  <a:pt x="10591" y="16514"/>
                  <a:pt x="11337" y="16653"/>
                </a:cubicBezTo>
                <a:cubicBezTo>
                  <a:pt x="12039" y="16784"/>
                  <a:pt x="12743" y="16949"/>
                  <a:pt x="13454" y="17030"/>
                </a:cubicBezTo>
                <a:cubicBezTo>
                  <a:pt x="13604" y="17047"/>
                  <a:pt x="13756" y="17058"/>
                  <a:pt x="13907" y="17058"/>
                </a:cubicBezTo>
                <a:cubicBezTo>
                  <a:pt x="14359" y="17058"/>
                  <a:pt x="14804" y="16965"/>
                  <a:pt x="15183" y="16694"/>
                </a:cubicBezTo>
                <a:cubicBezTo>
                  <a:pt x="15632" y="16373"/>
                  <a:pt x="15926" y="15869"/>
                  <a:pt x="16060" y="15339"/>
                </a:cubicBezTo>
                <a:cubicBezTo>
                  <a:pt x="16369" y="14114"/>
                  <a:pt x="15800" y="12781"/>
                  <a:pt x="15182" y="11745"/>
                </a:cubicBezTo>
                <a:cubicBezTo>
                  <a:pt x="14547" y="10679"/>
                  <a:pt x="13684" y="9818"/>
                  <a:pt x="12681" y="9099"/>
                </a:cubicBezTo>
                <a:cubicBezTo>
                  <a:pt x="11757" y="8436"/>
                  <a:pt x="10725" y="7754"/>
                  <a:pt x="10485" y="6560"/>
                </a:cubicBezTo>
                <a:cubicBezTo>
                  <a:pt x="10242" y="5357"/>
                  <a:pt x="10635" y="4113"/>
                  <a:pt x="10285" y="2920"/>
                </a:cubicBezTo>
                <a:cubicBezTo>
                  <a:pt x="9973" y="1857"/>
                  <a:pt x="9136" y="1003"/>
                  <a:pt x="8160" y="515"/>
                </a:cubicBezTo>
                <a:cubicBezTo>
                  <a:pt x="7437" y="153"/>
                  <a:pt x="6634" y="1"/>
                  <a:pt x="5829" y="1"/>
                </a:cubicBezTo>
                <a:close/>
              </a:path>
            </a:pathLst>
          </a:custGeom>
          <a:solidFill>
            <a:schemeClr val="accent2">
              <a:alpha val="5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5" name="Google Shape;1235;p47"/>
          <p:cNvSpPr/>
          <p:nvPr/>
        </p:nvSpPr>
        <p:spPr>
          <a:xfrm rot="10800000" flipH="1">
            <a:off x="6379202" y="-224944"/>
            <a:ext cx="2946289" cy="1214439"/>
          </a:xfrm>
          <a:custGeom>
            <a:avLst/>
            <a:gdLst/>
            <a:ahLst/>
            <a:cxnLst/>
            <a:rect l="l" t="t" r="r" b="b"/>
            <a:pathLst>
              <a:path w="18552" h="7647" extrusionOk="0">
                <a:moveTo>
                  <a:pt x="10153" y="0"/>
                </a:moveTo>
                <a:cubicBezTo>
                  <a:pt x="9767" y="0"/>
                  <a:pt x="9389" y="166"/>
                  <a:pt x="9054" y="416"/>
                </a:cubicBezTo>
                <a:cubicBezTo>
                  <a:pt x="8513" y="821"/>
                  <a:pt x="8082" y="1378"/>
                  <a:pt x="7579" y="1834"/>
                </a:cubicBezTo>
                <a:cubicBezTo>
                  <a:pt x="7060" y="2305"/>
                  <a:pt x="6487" y="2705"/>
                  <a:pt x="5872" y="2994"/>
                </a:cubicBezTo>
                <a:cubicBezTo>
                  <a:pt x="5271" y="3278"/>
                  <a:pt x="4630" y="3458"/>
                  <a:pt x="3977" y="3481"/>
                </a:cubicBezTo>
                <a:cubicBezTo>
                  <a:pt x="3929" y="3483"/>
                  <a:pt x="3881" y="3484"/>
                  <a:pt x="3834" y="3484"/>
                </a:cubicBezTo>
                <a:cubicBezTo>
                  <a:pt x="3559" y="3484"/>
                  <a:pt x="3285" y="3455"/>
                  <a:pt x="3015" y="3396"/>
                </a:cubicBezTo>
                <a:cubicBezTo>
                  <a:pt x="2664" y="3318"/>
                  <a:pt x="2330" y="3164"/>
                  <a:pt x="1977" y="3093"/>
                </a:cubicBezTo>
                <a:cubicBezTo>
                  <a:pt x="1875" y="3072"/>
                  <a:pt x="1772" y="3061"/>
                  <a:pt x="1671" y="3061"/>
                </a:cubicBezTo>
                <a:cubicBezTo>
                  <a:pt x="1440" y="3061"/>
                  <a:pt x="1217" y="3120"/>
                  <a:pt x="1014" y="3265"/>
                </a:cubicBezTo>
                <a:cubicBezTo>
                  <a:pt x="754" y="3450"/>
                  <a:pt x="551" y="3734"/>
                  <a:pt x="397" y="4032"/>
                </a:cubicBezTo>
                <a:cubicBezTo>
                  <a:pt x="125" y="4561"/>
                  <a:pt x="1" y="5210"/>
                  <a:pt x="74" y="5820"/>
                </a:cubicBezTo>
                <a:cubicBezTo>
                  <a:pt x="147" y="6440"/>
                  <a:pt x="426" y="7003"/>
                  <a:pt x="909" y="7319"/>
                </a:cubicBezTo>
                <a:cubicBezTo>
                  <a:pt x="1315" y="7583"/>
                  <a:pt x="1783" y="7647"/>
                  <a:pt x="2245" y="7647"/>
                </a:cubicBezTo>
                <a:cubicBezTo>
                  <a:pt x="2414" y="7647"/>
                  <a:pt x="2582" y="7638"/>
                  <a:pt x="2746" y="7628"/>
                </a:cubicBezTo>
                <a:cubicBezTo>
                  <a:pt x="4356" y="7524"/>
                  <a:pt x="5965" y="7405"/>
                  <a:pt x="7575" y="7294"/>
                </a:cubicBezTo>
                <a:cubicBezTo>
                  <a:pt x="9186" y="7184"/>
                  <a:pt x="10799" y="7072"/>
                  <a:pt x="12410" y="6961"/>
                </a:cubicBezTo>
                <a:cubicBezTo>
                  <a:pt x="14021" y="6849"/>
                  <a:pt x="15633" y="6738"/>
                  <a:pt x="17244" y="6628"/>
                </a:cubicBezTo>
                <a:cubicBezTo>
                  <a:pt x="17639" y="6600"/>
                  <a:pt x="18032" y="6573"/>
                  <a:pt x="18427" y="6545"/>
                </a:cubicBezTo>
                <a:cubicBezTo>
                  <a:pt x="18510" y="6540"/>
                  <a:pt x="18551" y="6442"/>
                  <a:pt x="18512" y="6361"/>
                </a:cubicBezTo>
                <a:cubicBezTo>
                  <a:pt x="18072" y="5436"/>
                  <a:pt x="17853" y="4395"/>
                  <a:pt x="17868" y="3350"/>
                </a:cubicBezTo>
                <a:lnTo>
                  <a:pt x="17868" y="3350"/>
                </a:lnTo>
                <a:cubicBezTo>
                  <a:pt x="17868" y="3350"/>
                  <a:pt x="17868" y="3350"/>
                  <a:pt x="17868" y="3350"/>
                </a:cubicBezTo>
                <a:cubicBezTo>
                  <a:pt x="17890" y="3350"/>
                  <a:pt x="17910" y="3113"/>
                  <a:pt x="17876" y="3104"/>
                </a:cubicBezTo>
                <a:cubicBezTo>
                  <a:pt x="17876" y="3094"/>
                  <a:pt x="17876" y="3084"/>
                  <a:pt x="17877" y="3074"/>
                </a:cubicBezTo>
                <a:cubicBezTo>
                  <a:pt x="17881" y="2998"/>
                  <a:pt x="17832" y="2961"/>
                  <a:pt x="17781" y="2961"/>
                </a:cubicBezTo>
                <a:cubicBezTo>
                  <a:pt x="17737" y="2961"/>
                  <a:pt x="17692" y="2987"/>
                  <a:pt x="17673" y="3037"/>
                </a:cubicBezTo>
                <a:cubicBezTo>
                  <a:pt x="17189" y="2853"/>
                  <a:pt x="16735" y="2520"/>
                  <a:pt x="16216" y="2520"/>
                </a:cubicBezTo>
                <a:cubicBezTo>
                  <a:pt x="16186" y="2520"/>
                  <a:pt x="16156" y="2521"/>
                  <a:pt x="16126" y="2523"/>
                </a:cubicBezTo>
                <a:cubicBezTo>
                  <a:pt x="15979" y="2534"/>
                  <a:pt x="15839" y="2570"/>
                  <a:pt x="15704" y="2620"/>
                </a:cubicBezTo>
                <a:lnTo>
                  <a:pt x="15674" y="2632"/>
                </a:lnTo>
                <a:cubicBezTo>
                  <a:pt x="15287" y="2786"/>
                  <a:pt x="14937" y="3066"/>
                  <a:pt x="14573" y="3274"/>
                </a:cubicBezTo>
                <a:cubicBezTo>
                  <a:pt x="14335" y="3409"/>
                  <a:pt x="14077" y="3514"/>
                  <a:pt x="13808" y="3514"/>
                </a:cubicBezTo>
                <a:cubicBezTo>
                  <a:pt x="13791" y="3514"/>
                  <a:pt x="13773" y="3514"/>
                  <a:pt x="13756" y="3513"/>
                </a:cubicBezTo>
                <a:cubicBezTo>
                  <a:pt x="13474" y="3499"/>
                  <a:pt x="13208" y="3356"/>
                  <a:pt x="12990" y="3156"/>
                </a:cubicBezTo>
                <a:cubicBezTo>
                  <a:pt x="12520" y="2727"/>
                  <a:pt x="12245" y="2115"/>
                  <a:pt x="11938" y="1541"/>
                </a:cubicBezTo>
                <a:cubicBezTo>
                  <a:pt x="11643" y="990"/>
                  <a:pt x="11280" y="403"/>
                  <a:pt x="10742" y="139"/>
                </a:cubicBezTo>
                <a:cubicBezTo>
                  <a:pt x="10546" y="43"/>
                  <a:pt x="10349" y="0"/>
                  <a:pt x="10153"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36" name="Google Shape;1236;p47"/>
          <p:cNvGrpSpPr/>
          <p:nvPr/>
        </p:nvGrpSpPr>
        <p:grpSpPr>
          <a:xfrm rot="-9900030">
            <a:off x="7744384" y="3303414"/>
            <a:ext cx="215932" cy="195605"/>
            <a:chOff x="1640475" y="1197075"/>
            <a:chExt cx="55475" cy="50250"/>
          </a:xfrm>
        </p:grpSpPr>
        <p:sp>
          <p:nvSpPr>
            <p:cNvPr id="1237" name="Google Shape;1237;p47"/>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 name="Google Shape;1238;p47"/>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 name="Google Shape;1239;p47"/>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40" name="Google Shape;1240;p47"/>
          <p:cNvSpPr/>
          <p:nvPr/>
        </p:nvSpPr>
        <p:spPr>
          <a:xfrm rot="-2121718" flipH="1">
            <a:off x="6738637" y="226323"/>
            <a:ext cx="888103" cy="20804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 name="Google Shape;1241;p47"/>
          <p:cNvSpPr/>
          <p:nvPr/>
        </p:nvSpPr>
        <p:spPr>
          <a:xfrm rot="-10799883" flipH="1">
            <a:off x="2554097" y="4877148"/>
            <a:ext cx="545177" cy="12771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42" name="Google Shape;1242;p47"/>
          <p:cNvGrpSpPr/>
          <p:nvPr/>
        </p:nvGrpSpPr>
        <p:grpSpPr>
          <a:xfrm rot="6300061">
            <a:off x="847794" y="268463"/>
            <a:ext cx="453875" cy="411156"/>
            <a:chOff x="1640475" y="1197075"/>
            <a:chExt cx="55475" cy="50250"/>
          </a:xfrm>
        </p:grpSpPr>
        <p:sp>
          <p:nvSpPr>
            <p:cNvPr id="1243" name="Google Shape;1243;p47"/>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 name="Google Shape;1244;p47"/>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 name="Google Shape;1245;p47"/>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46" name="Google Shape;1246;p47"/>
          <p:cNvSpPr/>
          <p:nvPr/>
        </p:nvSpPr>
        <p:spPr>
          <a:xfrm rot="10800000">
            <a:off x="5828025" y="4022950"/>
            <a:ext cx="1167574" cy="854200"/>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 name="Google Shape;1247;p47"/>
          <p:cNvSpPr/>
          <p:nvPr/>
        </p:nvSpPr>
        <p:spPr>
          <a:xfrm rot="6566059" flipH="1">
            <a:off x="8815426" y="3103302"/>
            <a:ext cx="545172" cy="12771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 name="Google Shape;1248;p47"/>
          <p:cNvSpPr/>
          <p:nvPr/>
        </p:nvSpPr>
        <p:spPr>
          <a:xfrm rot="-10431899">
            <a:off x="356617" y="1190894"/>
            <a:ext cx="733110" cy="1148601"/>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Title and text 8">
  <p:cSld name="TITLE_AND_BODY_1_1_1_2_1_1_1_1">
    <p:spTree>
      <p:nvGrpSpPr>
        <p:cNvPr id="1" name="Shape 1249"/>
        <p:cNvGrpSpPr/>
        <p:nvPr/>
      </p:nvGrpSpPr>
      <p:grpSpPr>
        <a:xfrm>
          <a:off x="0" y="0"/>
          <a:ext cx="0" cy="0"/>
          <a:chOff x="0" y="0"/>
          <a:chExt cx="0" cy="0"/>
        </a:xfrm>
      </p:grpSpPr>
      <p:sp>
        <p:nvSpPr>
          <p:cNvPr id="1250" name="Google Shape;1250;p48"/>
          <p:cNvSpPr txBox="1">
            <a:spLocks noGrp="1"/>
          </p:cNvSpPr>
          <p:nvPr>
            <p:ph type="subTitle" idx="1"/>
          </p:nvPr>
        </p:nvSpPr>
        <p:spPr>
          <a:xfrm>
            <a:off x="4775063" y="2355800"/>
            <a:ext cx="3095100" cy="1191000"/>
          </a:xfrm>
          <a:prstGeom prst="rect">
            <a:avLst/>
          </a:prstGeom>
          <a:noFill/>
          <a:ln>
            <a:noFill/>
          </a:ln>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Font typeface="Raleway SemiBold"/>
              <a:buNone/>
              <a:defRPr sz="16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251" name="Google Shape;1251;p48"/>
          <p:cNvSpPr txBox="1">
            <a:spLocks noGrp="1"/>
          </p:cNvSpPr>
          <p:nvPr>
            <p:ph type="title"/>
          </p:nvPr>
        </p:nvSpPr>
        <p:spPr>
          <a:xfrm>
            <a:off x="3068175" y="758950"/>
            <a:ext cx="30078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1252" name="Google Shape;1252;p48"/>
          <p:cNvSpPr/>
          <p:nvPr/>
        </p:nvSpPr>
        <p:spPr>
          <a:xfrm rot="10800000" flipH="1">
            <a:off x="7052435" y="-342694"/>
            <a:ext cx="2387697" cy="2484758"/>
          </a:xfrm>
          <a:custGeom>
            <a:avLst/>
            <a:gdLst/>
            <a:ahLst/>
            <a:cxnLst/>
            <a:rect l="l" t="t" r="r" b="b"/>
            <a:pathLst>
              <a:path w="14637" h="15232" extrusionOk="0">
                <a:moveTo>
                  <a:pt x="11445" y="0"/>
                </a:moveTo>
                <a:cubicBezTo>
                  <a:pt x="11308" y="0"/>
                  <a:pt x="11172" y="12"/>
                  <a:pt x="11039" y="38"/>
                </a:cubicBezTo>
                <a:cubicBezTo>
                  <a:pt x="10644" y="116"/>
                  <a:pt x="10316" y="327"/>
                  <a:pt x="10145" y="596"/>
                </a:cubicBezTo>
                <a:cubicBezTo>
                  <a:pt x="9794" y="1152"/>
                  <a:pt x="10018" y="1791"/>
                  <a:pt x="9781" y="2367"/>
                </a:cubicBezTo>
                <a:cubicBezTo>
                  <a:pt x="9296" y="3551"/>
                  <a:pt x="6867" y="3019"/>
                  <a:pt x="6220" y="4123"/>
                </a:cubicBezTo>
                <a:cubicBezTo>
                  <a:pt x="6016" y="4474"/>
                  <a:pt x="6063" y="4867"/>
                  <a:pt x="6119" y="5237"/>
                </a:cubicBezTo>
                <a:cubicBezTo>
                  <a:pt x="6188" y="5684"/>
                  <a:pt x="6293" y="6128"/>
                  <a:pt x="6331" y="6578"/>
                </a:cubicBezTo>
                <a:cubicBezTo>
                  <a:pt x="6392" y="7292"/>
                  <a:pt x="6256" y="8099"/>
                  <a:pt x="5518" y="8624"/>
                </a:cubicBezTo>
                <a:cubicBezTo>
                  <a:pt x="4829" y="9115"/>
                  <a:pt x="3797" y="9174"/>
                  <a:pt x="2910" y="9343"/>
                </a:cubicBezTo>
                <a:cubicBezTo>
                  <a:pt x="2462" y="9427"/>
                  <a:pt x="2020" y="9543"/>
                  <a:pt x="1637" y="9735"/>
                </a:cubicBezTo>
                <a:cubicBezTo>
                  <a:pt x="1309" y="9901"/>
                  <a:pt x="1030" y="10112"/>
                  <a:pt x="810" y="10355"/>
                </a:cubicBezTo>
                <a:cubicBezTo>
                  <a:pt x="347" y="10864"/>
                  <a:pt x="157" y="11482"/>
                  <a:pt x="81" y="12082"/>
                </a:cubicBezTo>
                <a:cubicBezTo>
                  <a:pt x="1" y="12715"/>
                  <a:pt x="23" y="13379"/>
                  <a:pt x="158" y="14007"/>
                </a:cubicBezTo>
                <a:cubicBezTo>
                  <a:pt x="228" y="14329"/>
                  <a:pt x="371" y="14667"/>
                  <a:pt x="709" y="14896"/>
                </a:cubicBezTo>
                <a:cubicBezTo>
                  <a:pt x="1077" y="15146"/>
                  <a:pt x="1583" y="15204"/>
                  <a:pt x="2068" y="15214"/>
                </a:cubicBezTo>
                <a:cubicBezTo>
                  <a:pt x="2549" y="15226"/>
                  <a:pt x="3032" y="15229"/>
                  <a:pt x="3515" y="15229"/>
                </a:cubicBezTo>
                <a:cubicBezTo>
                  <a:pt x="4226" y="15229"/>
                  <a:pt x="4937" y="15222"/>
                  <a:pt x="5646" y="15222"/>
                </a:cubicBezTo>
                <a:cubicBezTo>
                  <a:pt x="5675" y="15222"/>
                  <a:pt x="5704" y="15222"/>
                  <a:pt x="5733" y="15222"/>
                </a:cubicBezTo>
                <a:lnTo>
                  <a:pt x="9469" y="15227"/>
                </a:lnTo>
                <a:cubicBezTo>
                  <a:pt x="10086" y="15228"/>
                  <a:pt x="10704" y="15228"/>
                  <a:pt x="11322" y="15229"/>
                </a:cubicBezTo>
                <a:cubicBezTo>
                  <a:pt x="11640" y="15230"/>
                  <a:pt x="11959" y="15231"/>
                  <a:pt x="12278" y="15231"/>
                </a:cubicBezTo>
                <a:cubicBezTo>
                  <a:pt x="12529" y="15231"/>
                  <a:pt x="12784" y="15225"/>
                  <a:pt x="13014" y="15145"/>
                </a:cubicBezTo>
                <a:cubicBezTo>
                  <a:pt x="13410" y="15008"/>
                  <a:pt x="13574" y="14685"/>
                  <a:pt x="13640" y="14388"/>
                </a:cubicBezTo>
                <a:cubicBezTo>
                  <a:pt x="13728" y="13988"/>
                  <a:pt x="13742" y="13577"/>
                  <a:pt x="13785" y="13173"/>
                </a:cubicBezTo>
                <a:cubicBezTo>
                  <a:pt x="13882" y="12264"/>
                  <a:pt x="13977" y="11357"/>
                  <a:pt x="14072" y="10449"/>
                </a:cubicBezTo>
                <a:cubicBezTo>
                  <a:pt x="14166" y="9541"/>
                  <a:pt x="14259" y="8633"/>
                  <a:pt x="14352" y="7724"/>
                </a:cubicBezTo>
                <a:cubicBezTo>
                  <a:pt x="14437" y="6875"/>
                  <a:pt x="14530" y="6026"/>
                  <a:pt x="14567" y="5174"/>
                </a:cubicBezTo>
                <a:cubicBezTo>
                  <a:pt x="14637" y="3541"/>
                  <a:pt x="14491" y="1869"/>
                  <a:pt x="13640" y="340"/>
                </a:cubicBezTo>
                <a:cubicBezTo>
                  <a:pt x="13611" y="289"/>
                  <a:pt x="13548" y="267"/>
                  <a:pt x="13488" y="267"/>
                </a:cubicBezTo>
                <a:cubicBezTo>
                  <a:pt x="13394" y="267"/>
                  <a:pt x="13305" y="319"/>
                  <a:pt x="13349" y="398"/>
                </a:cubicBezTo>
                <a:cubicBezTo>
                  <a:pt x="13385" y="461"/>
                  <a:pt x="13419" y="526"/>
                  <a:pt x="13452" y="589"/>
                </a:cubicBezTo>
                <a:cubicBezTo>
                  <a:pt x="13105" y="411"/>
                  <a:pt x="12738" y="253"/>
                  <a:pt x="12342" y="140"/>
                </a:cubicBezTo>
                <a:cubicBezTo>
                  <a:pt x="12060" y="59"/>
                  <a:pt x="11751" y="0"/>
                  <a:pt x="11445" y="0"/>
                </a:cubicBezTo>
                <a:close/>
              </a:path>
            </a:pathLst>
          </a:custGeom>
          <a:solidFill>
            <a:schemeClr val="accent1">
              <a:alpha val="4955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 name="Google Shape;1253;p48"/>
          <p:cNvSpPr/>
          <p:nvPr/>
        </p:nvSpPr>
        <p:spPr>
          <a:xfrm rot="10800000">
            <a:off x="-246461" y="4218971"/>
            <a:ext cx="2145942" cy="1053151"/>
          </a:xfrm>
          <a:custGeom>
            <a:avLst/>
            <a:gdLst/>
            <a:ahLst/>
            <a:cxnLst/>
            <a:rect l="l" t="t" r="r" b="b"/>
            <a:pathLst>
              <a:path w="13155" h="6456" extrusionOk="0">
                <a:moveTo>
                  <a:pt x="11275" y="1"/>
                </a:moveTo>
                <a:lnTo>
                  <a:pt x="11275" y="4"/>
                </a:lnTo>
                <a:lnTo>
                  <a:pt x="209" y="2"/>
                </a:lnTo>
                <a:cubicBezTo>
                  <a:pt x="185" y="57"/>
                  <a:pt x="164" y="111"/>
                  <a:pt x="145" y="167"/>
                </a:cubicBezTo>
                <a:cubicBezTo>
                  <a:pt x="138" y="184"/>
                  <a:pt x="132" y="203"/>
                  <a:pt x="127" y="221"/>
                </a:cubicBezTo>
                <a:cubicBezTo>
                  <a:pt x="59" y="429"/>
                  <a:pt x="18" y="643"/>
                  <a:pt x="6" y="860"/>
                </a:cubicBezTo>
                <a:cubicBezTo>
                  <a:pt x="0" y="984"/>
                  <a:pt x="3" y="1110"/>
                  <a:pt x="14" y="1233"/>
                </a:cubicBezTo>
                <a:cubicBezTo>
                  <a:pt x="16" y="1251"/>
                  <a:pt x="18" y="1270"/>
                  <a:pt x="20" y="1288"/>
                </a:cubicBezTo>
                <a:cubicBezTo>
                  <a:pt x="60" y="1638"/>
                  <a:pt x="172" y="1982"/>
                  <a:pt x="341" y="2300"/>
                </a:cubicBezTo>
                <a:cubicBezTo>
                  <a:pt x="351" y="2319"/>
                  <a:pt x="361" y="2337"/>
                  <a:pt x="371" y="2355"/>
                </a:cubicBezTo>
                <a:cubicBezTo>
                  <a:pt x="531" y="2642"/>
                  <a:pt x="740" y="2905"/>
                  <a:pt x="987" y="3134"/>
                </a:cubicBezTo>
                <a:cubicBezTo>
                  <a:pt x="1075" y="3217"/>
                  <a:pt x="1169" y="3295"/>
                  <a:pt x="1269" y="3368"/>
                </a:cubicBezTo>
                <a:cubicBezTo>
                  <a:pt x="1295" y="3387"/>
                  <a:pt x="1320" y="3405"/>
                  <a:pt x="1345" y="3422"/>
                </a:cubicBezTo>
                <a:cubicBezTo>
                  <a:pt x="1608" y="3604"/>
                  <a:pt x="1902" y="3745"/>
                  <a:pt x="2218" y="3827"/>
                </a:cubicBezTo>
                <a:cubicBezTo>
                  <a:pt x="2441" y="3883"/>
                  <a:pt x="2668" y="3908"/>
                  <a:pt x="2896" y="3908"/>
                </a:cubicBezTo>
                <a:cubicBezTo>
                  <a:pt x="3496" y="3908"/>
                  <a:pt x="4103" y="3734"/>
                  <a:pt x="4654" y="3501"/>
                </a:cubicBezTo>
                <a:cubicBezTo>
                  <a:pt x="4713" y="3476"/>
                  <a:pt x="4773" y="3450"/>
                  <a:pt x="4833" y="3424"/>
                </a:cubicBezTo>
                <a:cubicBezTo>
                  <a:pt x="4873" y="3406"/>
                  <a:pt x="4915" y="3387"/>
                  <a:pt x="4955" y="3369"/>
                </a:cubicBezTo>
                <a:cubicBezTo>
                  <a:pt x="5539" y="3105"/>
                  <a:pt x="6130" y="2820"/>
                  <a:pt x="6764" y="2820"/>
                </a:cubicBezTo>
                <a:cubicBezTo>
                  <a:pt x="6811" y="2820"/>
                  <a:pt x="6859" y="2822"/>
                  <a:pt x="6907" y="2825"/>
                </a:cubicBezTo>
                <a:cubicBezTo>
                  <a:pt x="7405" y="2860"/>
                  <a:pt x="7836" y="3071"/>
                  <a:pt x="8213" y="3369"/>
                </a:cubicBezTo>
                <a:cubicBezTo>
                  <a:pt x="8237" y="3387"/>
                  <a:pt x="8259" y="3405"/>
                  <a:pt x="8281" y="3424"/>
                </a:cubicBezTo>
                <a:cubicBezTo>
                  <a:pt x="8634" y="3715"/>
                  <a:pt x="8939" y="4078"/>
                  <a:pt x="9207" y="4436"/>
                </a:cubicBezTo>
                <a:cubicBezTo>
                  <a:pt x="9219" y="4454"/>
                  <a:pt x="9233" y="4472"/>
                  <a:pt x="9246" y="4490"/>
                </a:cubicBezTo>
                <a:cubicBezTo>
                  <a:pt x="9246" y="4490"/>
                  <a:pt x="9247" y="4490"/>
                  <a:pt x="9247" y="4491"/>
                </a:cubicBezTo>
                <a:cubicBezTo>
                  <a:pt x="9498" y="4831"/>
                  <a:pt x="9757" y="5189"/>
                  <a:pt x="10053" y="5504"/>
                </a:cubicBezTo>
                <a:cubicBezTo>
                  <a:pt x="10070" y="5523"/>
                  <a:pt x="10087" y="5541"/>
                  <a:pt x="10104" y="5559"/>
                </a:cubicBezTo>
                <a:cubicBezTo>
                  <a:pt x="10436" y="5901"/>
                  <a:pt x="10812" y="6189"/>
                  <a:pt x="11272" y="6342"/>
                </a:cubicBezTo>
                <a:cubicBezTo>
                  <a:pt x="11292" y="6348"/>
                  <a:pt x="11311" y="6355"/>
                  <a:pt x="11333" y="6361"/>
                </a:cubicBezTo>
                <a:cubicBezTo>
                  <a:pt x="11361" y="6370"/>
                  <a:pt x="11391" y="6378"/>
                  <a:pt x="11420" y="6386"/>
                </a:cubicBezTo>
                <a:cubicBezTo>
                  <a:pt x="11605" y="6434"/>
                  <a:pt x="11791" y="6456"/>
                  <a:pt x="11976" y="6456"/>
                </a:cubicBezTo>
                <a:cubicBezTo>
                  <a:pt x="12384" y="6456"/>
                  <a:pt x="12786" y="6349"/>
                  <a:pt x="13154" y="6177"/>
                </a:cubicBezTo>
                <a:lnTo>
                  <a:pt x="13154" y="5505"/>
                </a:lnTo>
                <a:lnTo>
                  <a:pt x="13154" y="4492"/>
                </a:lnTo>
                <a:lnTo>
                  <a:pt x="13154" y="3371"/>
                </a:lnTo>
                <a:lnTo>
                  <a:pt x="13155" y="2358"/>
                </a:lnTo>
                <a:lnTo>
                  <a:pt x="13155" y="1236"/>
                </a:lnTo>
                <a:lnTo>
                  <a:pt x="13155" y="221"/>
                </a:lnTo>
                <a:lnTo>
                  <a:pt x="13155" y="5"/>
                </a:lnTo>
                <a:lnTo>
                  <a:pt x="11334" y="4"/>
                </a:lnTo>
                <a:lnTo>
                  <a:pt x="11334" y="1"/>
                </a:lnTo>
                <a:close/>
              </a:path>
            </a:pathLst>
          </a:custGeom>
          <a:solidFill>
            <a:schemeClr val="accent2">
              <a:alpha val="5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 name="Google Shape;1254;p48"/>
          <p:cNvSpPr/>
          <p:nvPr/>
        </p:nvSpPr>
        <p:spPr>
          <a:xfrm>
            <a:off x="-1526763" y="-342705"/>
            <a:ext cx="4706555" cy="1587067"/>
          </a:xfrm>
          <a:custGeom>
            <a:avLst/>
            <a:gdLst/>
            <a:ahLst/>
            <a:cxnLst/>
            <a:rect l="l" t="t" r="r" b="b"/>
            <a:pathLst>
              <a:path w="28852" h="9729" extrusionOk="0">
                <a:moveTo>
                  <a:pt x="27909" y="1"/>
                </a:moveTo>
                <a:cubicBezTo>
                  <a:pt x="27641" y="1"/>
                  <a:pt x="27359" y="65"/>
                  <a:pt x="27138" y="117"/>
                </a:cubicBezTo>
                <a:cubicBezTo>
                  <a:pt x="26393" y="292"/>
                  <a:pt x="25642" y="438"/>
                  <a:pt x="24886" y="556"/>
                </a:cubicBezTo>
                <a:cubicBezTo>
                  <a:pt x="23384" y="791"/>
                  <a:pt x="21867" y="918"/>
                  <a:pt x="20347" y="969"/>
                </a:cubicBezTo>
                <a:cubicBezTo>
                  <a:pt x="19779" y="988"/>
                  <a:pt x="19211" y="997"/>
                  <a:pt x="18643" y="997"/>
                </a:cubicBezTo>
                <a:cubicBezTo>
                  <a:pt x="16156" y="997"/>
                  <a:pt x="13669" y="829"/>
                  <a:pt x="11190" y="628"/>
                </a:cubicBezTo>
                <a:cubicBezTo>
                  <a:pt x="9660" y="504"/>
                  <a:pt x="8132" y="368"/>
                  <a:pt x="6601" y="249"/>
                </a:cubicBezTo>
                <a:cubicBezTo>
                  <a:pt x="5839" y="189"/>
                  <a:pt x="5076" y="132"/>
                  <a:pt x="4312" y="87"/>
                </a:cubicBezTo>
                <a:cubicBezTo>
                  <a:pt x="4099" y="75"/>
                  <a:pt x="3881" y="64"/>
                  <a:pt x="3664" y="64"/>
                </a:cubicBezTo>
                <a:cubicBezTo>
                  <a:pt x="3221" y="64"/>
                  <a:pt x="2777" y="107"/>
                  <a:pt x="2362" y="261"/>
                </a:cubicBezTo>
                <a:cubicBezTo>
                  <a:pt x="1198" y="695"/>
                  <a:pt x="625" y="1959"/>
                  <a:pt x="327" y="3085"/>
                </a:cubicBezTo>
                <a:cubicBezTo>
                  <a:pt x="51" y="4125"/>
                  <a:pt x="0" y="5240"/>
                  <a:pt x="241" y="6293"/>
                </a:cubicBezTo>
                <a:cubicBezTo>
                  <a:pt x="475" y="7320"/>
                  <a:pt x="1013" y="8271"/>
                  <a:pt x="1861" y="8911"/>
                </a:cubicBezTo>
                <a:cubicBezTo>
                  <a:pt x="2297" y="9241"/>
                  <a:pt x="2827" y="9490"/>
                  <a:pt x="3378" y="9490"/>
                </a:cubicBezTo>
                <a:cubicBezTo>
                  <a:pt x="3472" y="9490"/>
                  <a:pt x="3567" y="9482"/>
                  <a:pt x="3662" y="9467"/>
                </a:cubicBezTo>
                <a:cubicBezTo>
                  <a:pt x="4312" y="9361"/>
                  <a:pt x="4799" y="8877"/>
                  <a:pt x="5302" y="8495"/>
                </a:cubicBezTo>
                <a:cubicBezTo>
                  <a:pt x="5837" y="8088"/>
                  <a:pt x="6442" y="7738"/>
                  <a:pt x="7106" y="7594"/>
                </a:cubicBezTo>
                <a:cubicBezTo>
                  <a:pt x="7279" y="7557"/>
                  <a:pt x="7450" y="7538"/>
                  <a:pt x="7618" y="7538"/>
                </a:cubicBezTo>
                <a:cubicBezTo>
                  <a:pt x="8095" y="7538"/>
                  <a:pt x="8551" y="7686"/>
                  <a:pt x="8965" y="7966"/>
                </a:cubicBezTo>
                <a:cubicBezTo>
                  <a:pt x="9884" y="8588"/>
                  <a:pt x="10692" y="9729"/>
                  <a:pt x="11891" y="9729"/>
                </a:cubicBezTo>
                <a:cubicBezTo>
                  <a:pt x="11980" y="9729"/>
                  <a:pt x="12071" y="9723"/>
                  <a:pt x="12164" y="9709"/>
                </a:cubicBezTo>
                <a:cubicBezTo>
                  <a:pt x="13260" y="9554"/>
                  <a:pt x="13511" y="8401"/>
                  <a:pt x="13804" y="7521"/>
                </a:cubicBezTo>
                <a:cubicBezTo>
                  <a:pt x="13945" y="7099"/>
                  <a:pt x="14127" y="6643"/>
                  <a:pt x="14504" y="6377"/>
                </a:cubicBezTo>
                <a:cubicBezTo>
                  <a:pt x="14738" y="6212"/>
                  <a:pt x="15003" y="6142"/>
                  <a:pt x="15276" y="6142"/>
                </a:cubicBezTo>
                <a:cubicBezTo>
                  <a:pt x="15402" y="6142"/>
                  <a:pt x="15530" y="6157"/>
                  <a:pt x="15656" y="6184"/>
                </a:cubicBezTo>
                <a:cubicBezTo>
                  <a:pt x="16572" y="6381"/>
                  <a:pt x="17354" y="6961"/>
                  <a:pt x="18244" y="7232"/>
                </a:cubicBezTo>
                <a:cubicBezTo>
                  <a:pt x="18502" y="7311"/>
                  <a:pt x="18774" y="7363"/>
                  <a:pt x="19044" y="7363"/>
                </a:cubicBezTo>
                <a:cubicBezTo>
                  <a:pt x="19207" y="7363"/>
                  <a:pt x="19369" y="7344"/>
                  <a:pt x="19529" y="7301"/>
                </a:cubicBezTo>
                <a:cubicBezTo>
                  <a:pt x="19978" y="7178"/>
                  <a:pt x="20331" y="6877"/>
                  <a:pt x="20595" y="6501"/>
                </a:cubicBezTo>
                <a:cubicBezTo>
                  <a:pt x="21130" y="5738"/>
                  <a:pt x="21292" y="4712"/>
                  <a:pt x="21999" y="4070"/>
                </a:cubicBezTo>
                <a:cubicBezTo>
                  <a:pt x="22362" y="3741"/>
                  <a:pt x="22807" y="3634"/>
                  <a:pt x="23269" y="3634"/>
                </a:cubicBezTo>
                <a:cubicBezTo>
                  <a:pt x="23739" y="3634"/>
                  <a:pt x="24227" y="3745"/>
                  <a:pt x="24664" y="3849"/>
                </a:cubicBezTo>
                <a:cubicBezTo>
                  <a:pt x="25227" y="3981"/>
                  <a:pt x="25851" y="4166"/>
                  <a:pt x="26455" y="4166"/>
                </a:cubicBezTo>
                <a:cubicBezTo>
                  <a:pt x="26763" y="4166"/>
                  <a:pt x="27066" y="4118"/>
                  <a:pt x="27353" y="3990"/>
                </a:cubicBezTo>
                <a:cubicBezTo>
                  <a:pt x="28400" y="3523"/>
                  <a:pt x="28496" y="2313"/>
                  <a:pt x="28400" y="1304"/>
                </a:cubicBezTo>
                <a:cubicBezTo>
                  <a:pt x="28773" y="1190"/>
                  <a:pt x="28851" y="712"/>
                  <a:pt x="28673" y="381"/>
                </a:cubicBezTo>
                <a:cubicBezTo>
                  <a:pt x="28515" y="88"/>
                  <a:pt x="28221" y="1"/>
                  <a:pt x="27909" y="1"/>
                </a:cubicBezTo>
                <a:close/>
              </a:path>
            </a:pathLst>
          </a:custGeom>
          <a:solidFill>
            <a:schemeClr val="lt2">
              <a:alpha val="5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 name="Google Shape;1255;p48"/>
          <p:cNvSpPr/>
          <p:nvPr/>
        </p:nvSpPr>
        <p:spPr>
          <a:xfrm flipH="1">
            <a:off x="5821100" y="3760534"/>
            <a:ext cx="3566130" cy="1460872"/>
          </a:xfrm>
          <a:custGeom>
            <a:avLst/>
            <a:gdLst/>
            <a:ahLst/>
            <a:cxnLst/>
            <a:rect l="l" t="t" r="r" b="b"/>
            <a:pathLst>
              <a:path w="21861" h="7088" extrusionOk="0">
                <a:moveTo>
                  <a:pt x="1470" y="1"/>
                </a:moveTo>
                <a:cubicBezTo>
                  <a:pt x="969" y="1"/>
                  <a:pt x="465" y="73"/>
                  <a:pt x="0" y="211"/>
                </a:cubicBezTo>
                <a:lnTo>
                  <a:pt x="0" y="7087"/>
                </a:lnTo>
                <a:lnTo>
                  <a:pt x="21860" y="7087"/>
                </a:lnTo>
                <a:cubicBezTo>
                  <a:pt x="21784" y="6987"/>
                  <a:pt x="21696" y="6892"/>
                  <a:pt x="21596" y="6806"/>
                </a:cubicBezTo>
                <a:cubicBezTo>
                  <a:pt x="21135" y="6406"/>
                  <a:pt x="20429" y="6167"/>
                  <a:pt x="19720" y="6167"/>
                </a:cubicBezTo>
                <a:cubicBezTo>
                  <a:pt x="19688" y="6167"/>
                  <a:pt x="19657" y="6168"/>
                  <a:pt x="19626" y="6169"/>
                </a:cubicBezTo>
                <a:cubicBezTo>
                  <a:pt x="19086" y="6184"/>
                  <a:pt x="18553" y="6331"/>
                  <a:pt x="18022" y="6331"/>
                </a:cubicBezTo>
                <a:cubicBezTo>
                  <a:pt x="17915" y="6331"/>
                  <a:pt x="17808" y="6325"/>
                  <a:pt x="17701" y="6311"/>
                </a:cubicBezTo>
                <a:cubicBezTo>
                  <a:pt x="17575" y="6294"/>
                  <a:pt x="17455" y="6267"/>
                  <a:pt x="17341" y="6232"/>
                </a:cubicBezTo>
                <a:cubicBezTo>
                  <a:pt x="17316" y="6223"/>
                  <a:pt x="17292" y="6216"/>
                  <a:pt x="17268" y="6207"/>
                </a:cubicBezTo>
                <a:cubicBezTo>
                  <a:pt x="16400" y="5904"/>
                  <a:pt x="15883" y="5118"/>
                  <a:pt x="15068" y="4680"/>
                </a:cubicBezTo>
                <a:cubicBezTo>
                  <a:pt x="14496" y="4373"/>
                  <a:pt x="13820" y="4258"/>
                  <a:pt x="13115" y="4258"/>
                </a:cubicBezTo>
                <a:cubicBezTo>
                  <a:pt x="12312" y="4258"/>
                  <a:pt x="11471" y="4408"/>
                  <a:pt x="10706" y="4596"/>
                </a:cubicBezTo>
                <a:cubicBezTo>
                  <a:pt x="10023" y="4765"/>
                  <a:pt x="9316" y="4959"/>
                  <a:pt x="8608" y="4959"/>
                </a:cubicBezTo>
                <a:cubicBezTo>
                  <a:pt x="8441" y="4959"/>
                  <a:pt x="8274" y="4948"/>
                  <a:pt x="8107" y="4924"/>
                </a:cubicBezTo>
                <a:cubicBezTo>
                  <a:pt x="6811" y="4733"/>
                  <a:pt x="5999" y="3788"/>
                  <a:pt x="5474" y="2893"/>
                </a:cubicBezTo>
                <a:cubicBezTo>
                  <a:pt x="4948" y="1997"/>
                  <a:pt x="4493" y="1003"/>
                  <a:pt x="3416" y="436"/>
                </a:cubicBezTo>
                <a:cubicBezTo>
                  <a:pt x="2851" y="140"/>
                  <a:pt x="2164" y="1"/>
                  <a:pt x="1470" y="1"/>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1256" name="Google Shape;1256;p48"/>
          <p:cNvSpPr/>
          <p:nvPr/>
        </p:nvSpPr>
        <p:spPr>
          <a:xfrm rot="-10446150">
            <a:off x="7301254" y="828711"/>
            <a:ext cx="605803" cy="141935"/>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57" name="Google Shape;1257;p48"/>
          <p:cNvGrpSpPr/>
          <p:nvPr/>
        </p:nvGrpSpPr>
        <p:grpSpPr>
          <a:xfrm rot="5400000">
            <a:off x="1196997" y="633767"/>
            <a:ext cx="221772" cy="200884"/>
            <a:chOff x="1640475" y="1197075"/>
            <a:chExt cx="55475" cy="50250"/>
          </a:xfrm>
        </p:grpSpPr>
        <p:sp>
          <p:nvSpPr>
            <p:cNvPr id="1258" name="Google Shape;1258;p48"/>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 name="Google Shape;1259;p48"/>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 name="Google Shape;1260;p48"/>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61" name="Google Shape;1261;p48"/>
          <p:cNvSpPr/>
          <p:nvPr/>
        </p:nvSpPr>
        <p:spPr>
          <a:xfrm rot="-834203">
            <a:off x="8546511" y="363435"/>
            <a:ext cx="993864" cy="1557213"/>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 name="Google Shape;1262;p48"/>
          <p:cNvSpPr/>
          <p:nvPr/>
        </p:nvSpPr>
        <p:spPr>
          <a:xfrm rot="9299609">
            <a:off x="6169067" y="4423007"/>
            <a:ext cx="580163" cy="135916"/>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63" name="Google Shape;1263;p48"/>
          <p:cNvGrpSpPr/>
          <p:nvPr/>
        </p:nvGrpSpPr>
        <p:grpSpPr>
          <a:xfrm rot="5400000">
            <a:off x="7984661" y="4245497"/>
            <a:ext cx="221772" cy="200884"/>
            <a:chOff x="1640475" y="1197075"/>
            <a:chExt cx="55475" cy="50250"/>
          </a:xfrm>
        </p:grpSpPr>
        <p:sp>
          <p:nvSpPr>
            <p:cNvPr id="1264" name="Google Shape;1264;p48"/>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 name="Google Shape;1265;p48"/>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 name="Google Shape;1266;p48"/>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67" name="Google Shape;1267;p48"/>
          <p:cNvGrpSpPr/>
          <p:nvPr/>
        </p:nvGrpSpPr>
        <p:grpSpPr>
          <a:xfrm rot="9243324">
            <a:off x="715625" y="4390515"/>
            <a:ext cx="221772" cy="200884"/>
            <a:chOff x="1640475" y="1197075"/>
            <a:chExt cx="55475" cy="50250"/>
          </a:xfrm>
        </p:grpSpPr>
        <p:sp>
          <p:nvSpPr>
            <p:cNvPr id="1268" name="Google Shape;1268;p48"/>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9" name="Google Shape;1269;p48"/>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 name="Google Shape;1270;p48"/>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71" name="Google Shape;1271;p48"/>
          <p:cNvSpPr/>
          <p:nvPr/>
        </p:nvSpPr>
        <p:spPr>
          <a:xfrm rot="6391521">
            <a:off x="90759" y="1137610"/>
            <a:ext cx="605799" cy="141934"/>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 name="Google Shape;1272;p48"/>
          <p:cNvSpPr/>
          <p:nvPr/>
        </p:nvSpPr>
        <p:spPr>
          <a:xfrm rot="-5211900">
            <a:off x="-288345" y="2736749"/>
            <a:ext cx="988852" cy="900801"/>
          </a:xfrm>
          <a:custGeom>
            <a:avLst/>
            <a:gdLst/>
            <a:ahLst/>
            <a:cxnLst/>
            <a:rect l="l" t="t" r="r" b="b"/>
            <a:pathLst>
              <a:path w="17601" h="16033" extrusionOk="0">
                <a:moveTo>
                  <a:pt x="16107" y="0"/>
                </a:moveTo>
                <a:cubicBezTo>
                  <a:pt x="16093" y="0"/>
                  <a:pt x="16078" y="6"/>
                  <a:pt x="16067" y="16"/>
                </a:cubicBezTo>
                <a:cubicBezTo>
                  <a:pt x="16046" y="38"/>
                  <a:pt x="16045" y="73"/>
                  <a:pt x="16066" y="94"/>
                </a:cubicBezTo>
                <a:lnTo>
                  <a:pt x="16107" y="137"/>
                </a:lnTo>
                <a:cubicBezTo>
                  <a:pt x="16118" y="149"/>
                  <a:pt x="16132" y="154"/>
                  <a:pt x="16147" y="154"/>
                </a:cubicBezTo>
                <a:cubicBezTo>
                  <a:pt x="16161" y="154"/>
                  <a:pt x="16175" y="150"/>
                  <a:pt x="16185" y="139"/>
                </a:cubicBezTo>
                <a:cubicBezTo>
                  <a:pt x="16207" y="119"/>
                  <a:pt x="16208" y="84"/>
                  <a:pt x="16188" y="61"/>
                </a:cubicBezTo>
                <a:lnTo>
                  <a:pt x="16146" y="17"/>
                </a:lnTo>
                <a:cubicBezTo>
                  <a:pt x="16136" y="6"/>
                  <a:pt x="16121" y="0"/>
                  <a:pt x="16107" y="0"/>
                </a:cubicBezTo>
                <a:close/>
                <a:moveTo>
                  <a:pt x="16632" y="649"/>
                </a:moveTo>
                <a:cubicBezTo>
                  <a:pt x="16621" y="649"/>
                  <a:pt x="16610" y="652"/>
                  <a:pt x="16600" y="658"/>
                </a:cubicBezTo>
                <a:cubicBezTo>
                  <a:pt x="16576" y="675"/>
                  <a:pt x="16568" y="710"/>
                  <a:pt x="16587" y="735"/>
                </a:cubicBezTo>
                <a:cubicBezTo>
                  <a:pt x="16729" y="945"/>
                  <a:pt x="16857" y="1168"/>
                  <a:pt x="16968" y="1401"/>
                </a:cubicBezTo>
                <a:cubicBezTo>
                  <a:pt x="16977" y="1420"/>
                  <a:pt x="16998" y="1432"/>
                  <a:pt x="17018" y="1432"/>
                </a:cubicBezTo>
                <a:cubicBezTo>
                  <a:pt x="17027" y="1432"/>
                  <a:pt x="17034" y="1431"/>
                  <a:pt x="17043" y="1426"/>
                </a:cubicBezTo>
                <a:cubicBezTo>
                  <a:pt x="17069" y="1414"/>
                  <a:pt x="17081" y="1380"/>
                  <a:pt x="17068" y="1353"/>
                </a:cubicBezTo>
                <a:cubicBezTo>
                  <a:pt x="16955" y="1116"/>
                  <a:pt x="16824" y="887"/>
                  <a:pt x="16678" y="673"/>
                </a:cubicBezTo>
                <a:cubicBezTo>
                  <a:pt x="16667" y="657"/>
                  <a:pt x="16650" y="649"/>
                  <a:pt x="16632" y="649"/>
                </a:cubicBezTo>
                <a:close/>
                <a:moveTo>
                  <a:pt x="17302" y="2043"/>
                </a:moveTo>
                <a:cubicBezTo>
                  <a:pt x="17296" y="2043"/>
                  <a:pt x="17291" y="2044"/>
                  <a:pt x="17285" y="2046"/>
                </a:cubicBezTo>
                <a:cubicBezTo>
                  <a:pt x="17255" y="2055"/>
                  <a:pt x="17239" y="2086"/>
                  <a:pt x="17248" y="2115"/>
                </a:cubicBezTo>
                <a:cubicBezTo>
                  <a:pt x="17324" y="2359"/>
                  <a:pt x="17382" y="2610"/>
                  <a:pt x="17423" y="2863"/>
                </a:cubicBezTo>
                <a:cubicBezTo>
                  <a:pt x="17427" y="2890"/>
                  <a:pt x="17451" y="2909"/>
                  <a:pt x="17477" y="2909"/>
                </a:cubicBezTo>
                <a:lnTo>
                  <a:pt x="17486" y="2909"/>
                </a:lnTo>
                <a:cubicBezTo>
                  <a:pt x="17517" y="2904"/>
                  <a:pt x="17537" y="2875"/>
                  <a:pt x="17532" y="2845"/>
                </a:cubicBezTo>
                <a:cubicBezTo>
                  <a:pt x="17491" y="2588"/>
                  <a:pt x="17432" y="2331"/>
                  <a:pt x="17355" y="2082"/>
                </a:cubicBezTo>
                <a:cubicBezTo>
                  <a:pt x="17347" y="2059"/>
                  <a:pt x="17325" y="2043"/>
                  <a:pt x="17302" y="2043"/>
                </a:cubicBezTo>
                <a:close/>
                <a:moveTo>
                  <a:pt x="17544" y="3572"/>
                </a:moveTo>
                <a:cubicBezTo>
                  <a:pt x="17513" y="3572"/>
                  <a:pt x="17488" y="3597"/>
                  <a:pt x="17489" y="3627"/>
                </a:cubicBezTo>
                <a:lnTo>
                  <a:pt x="17489" y="3701"/>
                </a:lnTo>
                <a:cubicBezTo>
                  <a:pt x="17489" y="3933"/>
                  <a:pt x="17474" y="4166"/>
                  <a:pt x="17443" y="4393"/>
                </a:cubicBezTo>
                <a:cubicBezTo>
                  <a:pt x="17439" y="4424"/>
                  <a:pt x="17460" y="4452"/>
                  <a:pt x="17490" y="4456"/>
                </a:cubicBezTo>
                <a:lnTo>
                  <a:pt x="17498" y="4456"/>
                </a:lnTo>
                <a:cubicBezTo>
                  <a:pt x="17526" y="4456"/>
                  <a:pt x="17549" y="4436"/>
                  <a:pt x="17553" y="4408"/>
                </a:cubicBezTo>
                <a:cubicBezTo>
                  <a:pt x="17584" y="4176"/>
                  <a:pt x="17600" y="3938"/>
                  <a:pt x="17600" y="3701"/>
                </a:cubicBezTo>
                <a:lnTo>
                  <a:pt x="17600" y="3626"/>
                </a:lnTo>
                <a:cubicBezTo>
                  <a:pt x="17599" y="3595"/>
                  <a:pt x="17575" y="3572"/>
                  <a:pt x="17545" y="3572"/>
                </a:cubicBezTo>
                <a:close/>
                <a:moveTo>
                  <a:pt x="17335" y="5103"/>
                </a:moveTo>
                <a:cubicBezTo>
                  <a:pt x="17311" y="5103"/>
                  <a:pt x="17289" y="5119"/>
                  <a:pt x="17282" y="5143"/>
                </a:cubicBezTo>
                <a:cubicBezTo>
                  <a:pt x="17247" y="5258"/>
                  <a:pt x="17208" y="5373"/>
                  <a:pt x="17166" y="5483"/>
                </a:cubicBezTo>
                <a:cubicBezTo>
                  <a:pt x="17117" y="5608"/>
                  <a:pt x="17063" y="5734"/>
                  <a:pt x="17003" y="5857"/>
                </a:cubicBezTo>
                <a:cubicBezTo>
                  <a:pt x="16989" y="5884"/>
                  <a:pt x="17001" y="5917"/>
                  <a:pt x="17029" y="5931"/>
                </a:cubicBezTo>
                <a:cubicBezTo>
                  <a:pt x="17036" y="5935"/>
                  <a:pt x="17045" y="5937"/>
                  <a:pt x="17052" y="5937"/>
                </a:cubicBezTo>
                <a:cubicBezTo>
                  <a:pt x="17073" y="5937"/>
                  <a:pt x="17093" y="5925"/>
                  <a:pt x="17102" y="5906"/>
                </a:cubicBezTo>
                <a:cubicBezTo>
                  <a:pt x="17163" y="5780"/>
                  <a:pt x="17220" y="5650"/>
                  <a:pt x="17269" y="5522"/>
                </a:cubicBezTo>
                <a:cubicBezTo>
                  <a:pt x="17313" y="5409"/>
                  <a:pt x="17352" y="5293"/>
                  <a:pt x="17388" y="5175"/>
                </a:cubicBezTo>
                <a:cubicBezTo>
                  <a:pt x="17396" y="5145"/>
                  <a:pt x="17380" y="5115"/>
                  <a:pt x="17350" y="5106"/>
                </a:cubicBezTo>
                <a:cubicBezTo>
                  <a:pt x="17345" y="5104"/>
                  <a:pt x="17340" y="5103"/>
                  <a:pt x="17335" y="5103"/>
                </a:cubicBezTo>
                <a:close/>
                <a:moveTo>
                  <a:pt x="16660" y="6494"/>
                </a:moveTo>
                <a:cubicBezTo>
                  <a:pt x="16643" y="6494"/>
                  <a:pt x="16626" y="6503"/>
                  <a:pt x="16614" y="6518"/>
                </a:cubicBezTo>
                <a:cubicBezTo>
                  <a:pt x="16470" y="6726"/>
                  <a:pt x="16307" y="6927"/>
                  <a:pt x="16130" y="7114"/>
                </a:cubicBezTo>
                <a:cubicBezTo>
                  <a:pt x="16110" y="7136"/>
                  <a:pt x="16111" y="7172"/>
                  <a:pt x="16134" y="7192"/>
                </a:cubicBezTo>
                <a:cubicBezTo>
                  <a:pt x="16144" y="7203"/>
                  <a:pt x="16157" y="7208"/>
                  <a:pt x="16171" y="7208"/>
                </a:cubicBezTo>
                <a:cubicBezTo>
                  <a:pt x="16186" y="7208"/>
                  <a:pt x="16201" y="7202"/>
                  <a:pt x="16212" y="7190"/>
                </a:cubicBezTo>
                <a:cubicBezTo>
                  <a:pt x="16391" y="6999"/>
                  <a:pt x="16558" y="6795"/>
                  <a:pt x="16705" y="6581"/>
                </a:cubicBezTo>
                <a:cubicBezTo>
                  <a:pt x="16723" y="6556"/>
                  <a:pt x="16717" y="6522"/>
                  <a:pt x="16691" y="6504"/>
                </a:cubicBezTo>
                <a:cubicBezTo>
                  <a:pt x="16682" y="6497"/>
                  <a:pt x="16671" y="6494"/>
                  <a:pt x="16660" y="6494"/>
                </a:cubicBezTo>
                <a:close/>
                <a:moveTo>
                  <a:pt x="15601" y="7622"/>
                </a:moveTo>
                <a:cubicBezTo>
                  <a:pt x="15588" y="7622"/>
                  <a:pt x="15576" y="7626"/>
                  <a:pt x="15566" y="7634"/>
                </a:cubicBezTo>
                <a:cubicBezTo>
                  <a:pt x="15367" y="7793"/>
                  <a:pt x="15154" y="7941"/>
                  <a:pt x="14934" y="8070"/>
                </a:cubicBezTo>
                <a:cubicBezTo>
                  <a:pt x="14907" y="8085"/>
                  <a:pt x="14899" y="8119"/>
                  <a:pt x="14915" y="8146"/>
                </a:cubicBezTo>
                <a:cubicBezTo>
                  <a:pt x="14924" y="8163"/>
                  <a:pt x="14943" y="8174"/>
                  <a:pt x="14962" y="8174"/>
                </a:cubicBezTo>
                <a:cubicBezTo>
                  <a:pt x="14971" y="8174"/>
                  <a:pt x="14981" y="8171"/>
                  <a:pt x="14990" y="8165"/>
                </a:cubicBezTo>
                <a:cubicBezTo>
                  <a:pt x="15215" y="8033"/>
                  <a:pt x="15432" y="7883"/>
                  <a:pt x="15636" y="7721"/>
                </a:cubicBezTo>
                <a:cubicBezTo>
                  <a:pt x="15659" y="7702"/>
                  <a:pt x="15664" y="7667"/>
                  <a:pt x="15644" y="7643"/>
                </a:cubicBezTo>
                <a:cubicBezTo>
                  <a:pt x="15633" y="7629"/>
                  <a:pt x="15617" y="7622"/>
                  <a:pt x="15601" y="7622"/>
                </a:cubicBezTo>
                <a:close/>
                <a:moveTo>
                  <a:pt x="14268" y="8408"/>
                </a:moveTo>
                <a:cubicBezTo>
                  <a:pt x="14261" y="8408"/>
                  <a:pt x="14254" y="8409"/>
                  <a:pt x="14247" y="8412"/>
                </a:cubicBezTo>
                <a:cubicBezTo>
                  <a:pt x="14009" y="8509"/>
                  <a:pt x="13763" y="8590"/>
                  <a:pt x="13517" y="8650"/>
                </a:cubicBezTo>
                <a:cubicBezTo>
                  <a:pt x="13487" y="8658"/>
                  <a:pt x="13469" y="8688"/>
                  <a:pt x="13477" y="8717"/>
                </a:cubicBezTo>
                <a:cubicBezTo>
                  <a:pt x="13483" y="8743"/>
                  <a:pt x="13506" y="8759"/>
                  <a:pt x="13530" y="8759"/>
                </a:cubicBezTo>
                <a:cubicBezTo>
                  <a:pt x="13534" y="8759"/>
                  <a:pt x="13540" y="8759"/>
                  <a:pt x="13544" y="8758"/>
                </a:cubicBezTo>
                <a:cubicBezTo>
                  <a:pt x="13795" y="8696"/>
                  <a:pt x="14046" y="8614"/>
                  <a:pt x="14289" y="8515"/>
                </a:cubicBezTo>
                <a:cubicBezTo>
                  <a:pt x="14317" y="8503"/>
                  <a:pt x="14330" y="8471"/>
                  <a:pt x="14319" y="8442"/>
                </a:cubicBezTo>
                <a:cubicBezTo>
                  <a:pt x="14310" y="8421"/>
                  <a:pt x="14289" y="8408"/>
                  <a:pt x="14268" y="8408"/>
                </a:cubicBezTo>
                <a:close/>
                <a:moveTo>
                  <a:pt x="12768" y="8775"/>
                </a:moveTo>
                <a:cubicBezTo>
                  <a:pt x="12765" y="8775"/>
                  <a:pt x="12763" y="8775"/>
                  <a:pt x="12761" y="8775"/>
                </a:cubicBezTo>
                <a:lnTo>
                  <a:pt x="12730" y="8777"/>
                </a:lnTo>
                <a:cubicBezTo>
                  <a:pt x="12495" y="8795"/>
                  <a:pt x="12256" y="8800"/>
                  <a:pt x="11989" y="8803"/>
                </a:cubicBezTo>
                <a:cubicBezTo>
                  <a:pt x="11959" y="8803"/>
                  <a:pt x="11934" y="8828"/>
                  <a:pt x="11934" y="8858"/>
                </a:cubicBezTo>
                <a:cubicBezTo>
                  <a:pt x="11934" y="8889"/>
                  <a:pt x="11960" y="8914"/>
                  <a:pt x="11990" y="8914"/>
                </a:cubicBezTo>
                <a:lnTo>
                  <a:pt x="11991" y="8913"/>
                </a:lnTo>
                <a:cubicBezTo>
                  <a:pt x="12259" y="8911"/>
                  <a:pt x="12500" y="8907"/>
                  <a:pt x="12739" y="8888"/>
                </a:cubicBezTo>
                <a:lnTo>
                  <a:pt x="12771" y="8885"/>
                </a:lnTo>
                <a:cubicBezTo>
                  <a:pt x="12801" y="8883"/>
                  <a:pt x="12823" y="8856"/>
                  <a:pt x="12821" y="8825"/>
                </a:cubicBezTo>
                <a:cubicBezTo>
                  <a:pt x="12818" y="8797"/>
                  <a:pt x="12793" y="8775"/>
                  <a:pt x="12768" y="8775"/>
                </a:cubicBezTo>
                <a:close/>
                <a:moveTo>
                  <a:pt x="11216" y="8825"/>
                </a:moveTo>
                <a:cubicBezTo>
                  <a:pt x="11214" y="8825"/>
                  <a:pt x="11212" y="8825"/>
                  <a:pt x="11210" y="8825"/>
                </a:cubicBezTo>
                <a:cubicBezTo>
                  <a:pt x="10905" y="8847"/>
                  <a:pt x="10659" y="8886"/>
                  <a:pt x="10434" y="8951"/>
                </a:cubicBezTo>
                <a:cubicBezTo>
                  <a:pt x="10404" y="8960"/>
                  <a:pt x="10387" y="8991"/>
                  <a:pt x="10396" y="9020"/>
                </a:cubicBezTo>
                <a:cubicBezTo>
                  <a:pt x="10403" y="9044"/>
                  <a:pt x="10426" y="9060"/>
                  <a:pt x="10449" y="9060"/>
                </a:cubicBezTo>
                <a:cubicBezTo>
                  <a:pt x="10455" y="9060"/>
                  <a:pt x="10460" y="9059"/>
                  <a:pt x="10464" y="9058"/>
                </a:cubicBezTo>
                <a:cubicBezTo>
                  <a:pt x="10682" y="8995"/>
                  <a:pt x="10921" y="8957"/>
                  <a:pt x="11217" y="8935"/>
                </a:cubicBezTo>
                <a:cubicBezTo>
                  <a:pt x="11248" y="8933"/>
                  <a:pt x="11271" y="8908"/>
                  <a:pt x="11269" y="8877"/>
                </a:cubicBezTo>
                <a:cubicBezTo>
                  <a:pt x="11267" y="8848"/>
                  <a:pt x="11246" y="8825"/>
                  <a:pt x="11216" y="8825"/>
                </a:cubicBezTo>
                <a:close/>
                <a:moveTo>
                  <a:pt x="9755" y="9286"/>
                </a:moveTo>
                <a:cubicBezTo>
                  <a:pt x="9743" y="9286"/>
                  <a:pt x="9732" y="9289"/>
                  <a:pt x="9722" y="9296"/>
                </a:cubicBezTo>
                <a:cubicBezTo>
                  <a:pt x="9512" y="9452"/>
                  <a:pt x="9336" y="9642"/>
                  <a:pt x="9184" y="9877"/>
                </a:cubicBezTo>
                <a:cubicBezTo>
                  <a:pt x="9167" y="9902"/>
                  <a:pt x="9175" y="9936"/>
                  <a:pt x="9200" y="9952"/>
                </a:cubicBezTo>
                <a:cubicBezTo>
                  <a:pt x="9210" y="9959"/>
                  <a:pt x="9221" y="9962"/>
                  <a:pt x="9230" y="9962"/>
                </a:cubicBezTo>
                <a:cubicBezTo>
                  <a:pt x="9248" y="9962"/>
                  <a:pt x="9267" y="9952"/>
                  <a:pt x="9277" y="9936"/>
                </a:cubicBezTo>
                <a:cubicBezTo>
                  <a:pt x="9423" y="9713"/>
                  <a:pt x="9589" y="9533"/>
                  <a:pt x="9788" y="9386"/>
                </a:cubicBezTo>
                <a:cubicBezTo>
                  <a:pt x="9813" y="9367"/>
                  <a:pt x="9818" y="9333"/>
                  <a:pt x="9800" y="9308"/>
                </a:cubicBezTo>
                <a:cubicBezTo>
                  <a:pt x="9789" y="9294"/>
                  <a:pt x="9772" y="9286"/>
                  <a:pt x="9755" y="9286"/>
                </a:cubicBezTo>
                <a:close/>
                <a:moveTo>
                  <a:pt x="8896" y="10549"/>
                </a:moveTo>
                <a:cubicBezTo>
                  <a:pt x="8873" y="10549"/>
                  <a:pt x="8851" y="10563"/>
                  <a:pt x="8844" y="10586"/>
                </a:cubicBezTo>
                <a:cubicBezTo>
                  <a:pt x="8769" y="10795"/>
                  <a:pt x="8699" y="11034"/>
                  <a:pt x="8626" y="11337"/>
                </a:cubicBezTo>
                <a:cubicBezTo>
                  <a:pt x="8619" y="11367"/>
                  <a:pt x="8637" y="11397"/>
                  <a:pt x="8667" y="11404"/>
                </a:cubicBezTo>
                <a:cubicBezTo>
                  <a:pt x="8672" y="11405"/>
                  <a:pt x="8676" y="11405"/>
                  <a:pt x="8680" y="11405"/>
                </a:cubicBezTo>
                <a:cubicBezTo>
                  <a:pt x="8705" y="11405"/>
                  <a:pt x="8728" y="11388"/>
                  <a:pt x="8734" y="11363"/>
                </a:cubicBezTo>
                <a:cubicBezTo>
                  <a:pt x="8806" y="11063"/>
                  <a:pt x="8875" y="10828"/>
                  <a:pt x="8948" y="10623"/>
                </a:cubicBezTo>
                <a:cubicBezTo>
                  <a:pt x="8958" y="10594"/>
                  <a:pt x="8943" y="10562"/>
                  <a:pt x="8914" y="10552"/>
                </a:cubicBezTo>
                <a:cubicBezTo>
                  <a:pt x="8908" y="10550"/>
                  <a:pt x="8902" y="10549"/>
                  <a:pt x="8896" y="10549"/>
                </a:cubicBezTo>
                <a:close/>
                <a:moveTo>
                  <a:pt x="8508" y="12051"/>
                </a:moveTo>
                <a:cubicBezTo>
                  <a:pt x="8483" y="12051"/>
                  <a:pt x="8459" y="12069"/>
                  <a:pt x="8454" y="12095"/>
                </a:cubicBezTo>
                <a:cubicBezTo>
                  <a:pt x="8402" y="12320"/>
                  <a:pt x="8339" y="12585"/>
                  <a:pt x="8260" y="12842"/>
                </a:cubicBezTo>
                <a:cubicBezTo>
                  <a:pt x="8252" y="12872"/>
                  <a:pt x="8268" y="12903"/>
                  <a:pt x="8298" y="12912"/>
                </a:cubicBezTo>
                <a:cubicBezTo>
                  <a:pt x="8303" y="12914"/>
                  <a:pt x="8308" y="12915"/>
                  <a:pt x="8314" y="12915"/>
                </a:cubicBezTo>
                <a:cubicBezTo>
                  <a:pt x="8337" y="12915"/>
                  <a:pt x="8360" y="12899"/>
                  <a:pt x="8367" y="12875"/>
                </a:cubicBezTo>
                <a:cubicBezTo>
                  <a:pt x="8446" y="12615"/>
                  <a:pt x="8510" y="12346"/>
                  <a:pt x="8562" y="12120"/>
                </a:cubicBezTo>
                <a:cubicBezTo>
                  <a:pt x="8569" y="12090"/>
                  <a:pt x="8550" y="12060"/>
                  <a:pt x="8520" y="12053"/>
                </a:cubicBezTo>
                <a:cubicBezTo>
                  <a:pt x="8516" y="12052"/>
                  <a:pt x="8512" y="12051"/>
                  <a:pt x="8508" y="12051"/>
                </a:cubicBezTo>
                <a:close/>
                <a:moveTo>
                  <a:pt x="62" y="13056"/>
                </a:moveTo>
                <a:cubicBezTo>
                  <a:pt x="56" y="13056"/>
                  <a:pt x="50" y="13057"/>
                  <a:pt x="44" y="13059"/>
                </a:cubicBezTo>
                <a:cubicBezTo>
                  <a:pt x="16" y="13070"/>
                  <a:pt x="0" y="13102"/>
                  <a:pt x="11" y="13131"/>
                </a:cubicBezTo>
                <a:cubicBezTo>
                  <a:pt x="98" y="13374"/>
                  <a:pt x="211" y="13613"/>
                  <a:pt x="346" y="13841"/>
                </a:cubicBezTo>
                <a:cubicBezTo>
                  <a:pt x="356" y="13858"/>
                  <a:pt x="375" y="13868"/>
                  <a:pt x="393" y="13868"/>
                </a:cubicBezTo>
                <a:cubicBezTo>
                  <a:pt x="403" y="13868"/>
                  <a:pt x="414" y="13866"/>
                  <a:pt x="422" y="13860"/>
                </a:cubicBezTo>
                <a:cubicBezTo>
                  <a:pt x="448" y="13844"/>
                  <a:pt x="458" y="13810"/>
                  <a:pt x="442" y="13784"/>
                </a:cubicBezTo>
                <a:cubicBezTo>
                  <a:pt x="310" y="13562"/>
                  <a:pt x="200" y="13330"/>
                  <a:pt x="116" y="13093"/>
                </a:cubicBezTo>
                <a:cubicBezTo>
                  <a:pt x="107" y="13070"/>
                  <a:pt x="86" y="13056"/>
                  <a:pt x="62" y="13056"/>
                </a:cubicBezTo>
                <a:close/>
                <a:moveTo>
                  <a:pt x="8029" y="13524"/>
                </a:moveTo>
                <a:cubicBezTo>
                  <a:pt x="8008" y="13524"/>
                  <a:pt x="7989" y="13535"/>
                  <a:pt x="7979" y="13555"/>
                </a:cubicBezTo>
                <a:cubicBezTo>
                  <a:pt x="7865" y="13779"/>
                  <a:pt x="7727" y="13996"/>
                  <a:pt x="7570" y="14201"/>
                </a:cubicBezTo>
                <a:cubicBezTo>
                  <a:pt x="7551" y="14225"/>
                  <a:pt x="7556" y="14260"/>
                  <a:pt x="7580" y="14278"/>
                </a:cubicBezTo>
                <a:cubicBezTo>
                  <a:pt x="7590" y="14286"/>
                  <a:pt x="7602" y="14290"/>
                  <a:pt x="7614" y="14290"/>
                </a:cubicBezTo>
                <a:cubicBezTo>
                  <a:pt x="7631" y="14290"/>
                  <a:pt x="7647" y="14282"/>
                  <a:pt x="7658" y="14268"/>
                </a:cubicBezTo>
                <a:cubicBezTo>
                  <a:pt x="7819" y="14058"/>
                  <a:pt x="7961" y="13836"/>
                  <a:pt x="8079" y="13605"/>
                </a:cubicBezTo>
                <a:cubicBezTo>
                  <a:pt x="8093" y="13577"/>
                  <a:pt x="8081" y="13544"/>
                  <a:pt x="8054" y="13530"/>
                </a:cubicBezTo>
                <a:cubicBezTo>
                  <a:pt x="8046" y="13526"/>
                  <a:pt x="8037" y="13524"/>
                  <a:pt x="8029" y="13524"/>
                </a:cubicBezTo>
                <a:close/>
                <a:moveTo>
                  <a:pt x="849" y="14384"/>
                </a:moveTo>
                <a:cubicBezTo>
                  <a:pt x="836" y="14384"/>
                  <a:pt x="823" y="14388"/>
                  <a:pt x="812" y="14398"/>
                </a:cubicBezTo>
                <a:cubicBezTo>
                  <a:pt x="790" y="14418"/>
                  <a:pt x="788" y="14453"/>
                  <a:pt x="807" y="14477"/>
                </a:cubicBezTo>
                <a:cubicBezTo>
                  <a:pt x="978" y="14672"/>
                  <a:pt x="1169" y="14855"/>
                  <a:pt x="1373" y="15020"/>
                </a:cubicBezTo>
                <a:cubicBezTo>
                  <a:pt x="1383" y="15029"/>
                  <a:pt x="1396" y="15033"/>
                  <a:pt x="1407" y="15033"/>
                </a:cubicBezTo>
                <a:cubicBezTo>
                  <a:pt x="1423" y="15033"/>
                  <a:pt x="1439" y="15026"/>
                  <a:pt x="1451" y="15012"/>
                </a:cubicBezTo>
                <a:cubicBezTo>
                  <a:pt x="1470" y="14988"/>
                  <a:pt x="1466" y="14953"/>
                  <a:pt x="1443" y="14934"/>
                </a:cubicBezTo>
                <a:cubicBezTo>
                  <a:pt x="1244" y="14773"/>
                  <a:pt x="1058" y="14594"/>
                  <a:pt x="891" y="14403"/>
                </a:cubicBezTo>
                <a:cubicBezTo>
                  <a:pt x="880" y="14391"/>
                  <a:pt x="864" y="14384"/>
                  <a:pt x="849" y="14384"/>
                </a:cubicBezTo>
                <a:close/>
                <a:moveTo>
                  <a:pt x="7088" y="14749"/>
                </a:moveTo>
                <a:cubicBezTo>
                  <a:pt x="7075" y="14749"/>
                  <a:pt x="7062" y="14753"/>
                  <a:pt x="7051" y="14763"/>
                </a:cubicBezTo>
                <a:cubicBezTo>
                  <a:pt x="6863" y="14934"/>
                  <a:pt x="6659" y="15091"/>
                  <a:pt x="6443" y="15229"/>
                </a:cubicBezTo>
                <a:cubicBezTo>
                  <a:pt x="6416" y="15245"/>
                  <a:pt x="6409" y="15280"/>
                  <a:pt x="6426" y="15306"/>
                </a:cubicBezTo>
                <a:cubicBezTo>
                  <a:pt x="6437" y="15322"/>
                  <a:pt x="6454" y="15331"/>
                  <a:pt x="6472" y="15331"/>
                </a:cubicBezTo>
                <a:cubicBezTo>
                  <a:pt x="6483" y="15331"/>
                  <a:pt x="6493" y="15328"/>
                  <a:pt x="6502" y="15323"/>
                </a:cubicBezTo>
                <a:cubicBezTo>
                  <a:pt x="6723" y="15181"/>
                  <a:pt x="6933" y="15020"/>
                  <a:pt x="7126" y="14845"/>
                </a:cubicBezTo>
                <a:cubicBezTo>
                  <a:pt x="7148" y="14825"/>
                  <a:pt x="7150" y="14790"/>
                  <a:pt x="7129" y="14767"/>
                </a:cubicBezTo>
                <a:cubicBezTo>
                  <a:pt x="7118" y="14755"/>
                  <a:pt x="7103" y="14749"/>
                  <a:pt x="7088" y="14749"/>
                </a:cubicBezTo>
                <a:close/>
                <a:moveTo>
                  <a:pt x="2049" y="15357"/>
                </a:moveTo>
                <a:cubicBezTo>
                  <a:pt x="2030" y="15357"/>
                  <a:pt x="2011" y="15368"/>
                  <a:pt x="2001" y="15386"/>
                </a:cubicBezTo>
                <a:cubicBezTo>
                  <a:pt x="1986" y="15412"/>
                  <a:pt x="1996" y="15447"/>
                  <a:pt x="2023" y="15462"/>
                </a:cubicBezTo>
                <a:cubicBezTo>
                  <a:pt x="2251" y="15590"/>
                  <a:pt x="2492" y="15699"/>
                  <a:pt x="2737" y="15785"/>
                </a:cubicBezTo>
                <a:cubicBezTo>
                  <a:pt x="2743" y="15787"/>
                  <a:pt x="2749" y="15788"/>
                  <a:pt x="2755" y="15788"/>
                </a:cubicBezTo>
                <a:cubicBezTo>
                  <a:pt x="2778" y="15788"/>
                  <a:pt x="2799" y="15775"/>
                  <a:pt x="2808" y="15752"/>
                </a:cubicBezTo>
                <a:cubicBezTo>
                  <a:pt x="2817" y="15723"/>
                  <a:pt x="2802" y="15691"/>
                  <a:pt x="2774" y="15682"/>
                </a:cubicBezTo>
                <a:cubicBezTo>
                  <a:pt x="2535" y="15597"/>
                  <a:pt x="2300" y="15490"/>
                  <a:pt x="2076" y="15364"/>
                </a:cubicBezTo>
                <a:cubicBezTo>
                  <a:pt x="2067" y="15360"/>
                  <a:pt x="2058" y="15357"/>
                  <a:pt x="2049" y="15357"/>
                </a:cubicBezTo>
                <a:close/>
                <a:moveTo>
                  <a:pt x="5786" y="15581"/>
                </a:moveTo>
                <a:cubicBezTo>
                  <a:pt x="5779" y="15581"/>
                  <a:pt x="5772" y="15583"/>
                  <a:pt x="5765" y="15586"/>
                </a:cubicBezTo>
                <a:cubicBezTo>
                  <a:pt x="5528" y="15685"/>
                  <a:pt x="5283" y="15764"/>
                  <a:pt x="5036" y="15819"/>
                </a:cubicBezTo>
                <a:cubicBezTo>
                  <a:pt x="5006" y="15827"/>
                  <a:pt x="4987" y="15857"/>
                  <a:pt x="4995" y="15886"/>
                </a:cubicBezTo>
                <a:cubicBezTo>
                  <a:pt x="5000" y="15912"/>
                  <a:pt x="5023" y="15929"/>
                  <a:pt x="5048" y="15929"/>
                </a:cubicBezTo>
                <a:cubicBezTo>
                  <a:pt x="5052" y="15929"/>
                  <a:pt x="5057" y="15929"/>
                  <a:pt x="5061" y="15928"/>
                </a:cubicBezTo>
                <a:cubicBezTo>
                  <a:pt x="5314" y="15871"/>
                  <a:pt x="5565" y="15790"/>
                  <a:pt x="5808" y="15688"/>
                </a:cubicBezTo>
                <a:cubicBezTo>
                  <a:pt x="5836" y="15675"/>
                  <a:pt x="5849" y="15643"/>
                  <a:pt x="5837" y="15615"/>
                </a:cubicBezTo>
                <a:cubicBezTo>
                  <a:pt x="5829" y="15594"/>
                  <a:pt x="5808" y="15581"/>
                  <a:pt x="5786" y="15581"/>
                </a:cubicBezTo>
                <a:close/>
                <a:moveTo>
                  <a:pt x="3506" y="15870"/>
                </a:moveTo>
                <a:cubicBezTo>
                  <a:pt x="3479" y="15870"/>
                  <a:pt x="3456" y="15890"/>
                  <a:pt x="3451" y="15917"/>
                </a:cubicBezTo>
                <a:cubicBezTo>
                  <a:pt x="3447" y="15947"/>
                  <a:pt x="3467" y="15975"/>
                  <a:pt x="3498" y="15980"/>
                </a:cubicBezTo>
                <a:cubicBezTo>
                  <a:pt x="3701" y="16013"/>
                  <a:pt x="3907" y="16030"/>
                  <a:pt x="4110" y="16032"/>
                </a:cubicBezTo>
                <a:lnTo>
                  <a:pt x="4143" y="16032"/>
                </a:lnTo>
                <a:cubicBezTo>
                  <a:pt x="4189" y="16032"/>
                  <a:pt x="4236" y="16031"/>
                  <a:pt x="4281" y="16030"/>
                </a:cubicBezTo>
                <a:cubicBezTo>
                  <a:pt x="4312" y="16029"/>
                  <a:pt x="4337" y="16003"/>
                  <a:pt x="4335" y="15972"/>
                </a:cubicBezTo>
                <a:cubicBezTo>
                  <a:pt x="4334" y="15943"/>
                  <a:pt x="4314" y="15919"/>
                  <a:pt x="4282" y="15919"/>
                </a:cubicBezTo>
                <a:cubicBezTo>
                  <a:pt x="4281" y="15919"/>
                  <a:pt x="4279" y="15919"/>
                  <a:pt x="4278" y="15919"/>
                </a:cubicBezTo>
                <a:cubicBezTo>
                  <a:pt x="4233" y="15920"/>
                  <a:pt x="4188" y="15921"/>
                  <a:pt x="4143" y="15921"/>
                </a:cubicBezTo>
                <a:lnTo>
                  <a:pt x="4110" y="15921"/>
                </a:lnTo>
                <a:cubicBezTo>
                  <a:pt x="3913" y="15919"/>
                  <a:pt x="3713" y="15903"/>
                  <a:pt x="3515" y="15871"/>
                </a:cubicBezTo>
                <a:cubicBezTo>
                  <a:pt x="3512" y="15870"/>
                  <a:pt x="3509" y="15870"/>
                  <a:pt x="3506" y="1587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Title and text 9">
  <p:cSld name="TITLE_AND_BODY_1_1_1_2_1_1_1_1_1">
    <p:spTree>
      <p:nvGrpSpPr>
        <p:cNvPr id="1" name="Shape 1273"/>
        <p:cNvGrpSpPr/>
        <p:nvPr/>
      </p:nvGrpSpPr>
      <p:grpSpPr>
        <a:xfrm>
          <a:off x="0" y="0"/>
          <a:ext cx="0" cy="0"/>
          <a:chOff x="0" y="0"/>
          <a:chExt cx="0" cy="0"/>
        </a:xfrm>
      </p:grpSpPr>
      <p:sp>
        <p:nvSpPr>
          <p:cNvPr id="1274" name="Google Shape;1274;p49"/>
          <p:cNvSpPr/>
          <p:nvPr/>
        </p:nvSpPr>
        <p:spPr>
          <a:xfrm rot="814705">
            <a:off x="1052129" y="-1383880"/>
            <a:ext cx="3177459" cy="2534962"/>
          </a:xfrm>
          <a:custGeom>
            <a:avLst/>
            <a:gdLst/>
            <a:ahLst/>
            <a:cxnLst/>
            <a:rect l="l" t="t" r="r" b="b"/>
            <a:pathLst>
              <a:path w="22179" h="17694" extrusionOk="0">
                <a:moveTo>
                  <a:pt x="6745" y="1"/>
                </a:moveTo>
                <a:cubicBezTo>
                  <a:pt x="5279" y="1"/>
                  <a:pt x="3909" y="579"/>
                  <a:pt x="2805" y="1417"/>
                </a:cubicBezTo>
                <a:cubicBezTo>
                  <a:pt x="1651" y="2293"/>
                  <a:pt x="713" y="3427"/>
                  <a:pt x="356" y="4720"/>
                </a:cubicBezTo>
                <a:cubicBezTo>
                  <a:pt x="1" y="6014"/>
                  <a:pt x="287" y="7472"/>
                  <a:pt x="1297" y="8473"/>
                </a:cubicBezTo>
                <a:cubicBezTo>
                  <a:pt x="2084" y="9254"/>
                  <a:pt x="3260" y="9736"/>
                  <a:pt x="3846" y="10640"/>
                </a:cubicBezTo>
                <a:cubicBezTo>
                  <a:pt x="4605" y="11813"/>
                  <a:pt x="4133" y="13292"/>
                  <a:pt x="4490" y="14600"/>
                </a:cubicBezTo>
                <a:cubicBezTo>
                  <a:pt x="4708" y="15396"/>
                  <a:pt x="5235" y="16113"/>
                  <a:pt x="5912" y="16684"/>
                </a:cubicBezTo>
                <a:cubicBezTo>
                  <a:pt x="6532" y="17205"/>
                  <a:pt x="7314" y="17622"/>
                  <a:pt x="8175" y="17685"/>
                </a:cubicBezTo>
                <a:cubicBezTo>
                  <a:pt x="8256" y="17691"/>
                  <a:pt x="8336" y="17694"/>
                  <a:pt x="8416" y="17694"/>
                </a:cubicBezTo>
                <a:cubicBezTo>
                  <a:pt x="10005" y="17694"/>
                  <a:pt x="11391" y="16578"/>
                  <a:pt x="12993" y="16395"/>
                </a:cubicBezTo>
                <a:cubicBezTo>
                  <a:pt x="13164" y="16375"/>
                  <a:pt x="13335" y="16367"/>
                  <a:pt x="13506" y="16367"/>
                </a:cubicBezTo>
                <a:cubicBezTo>
                  <a:pt x="14757" y="16367"/>
                  <a:pt x="16000" y="16827"/>
                  <a:pt x="17259" y="16827"/>
                </a:cubicBezTo>
                <a:cubicBezTo>
                  <a:pt x="17356" y="16827"/>
                  <a:pt x="17454" y="16824"/>
                  <a:pt x="17551" y="16818"/>
                </a:cubicBezTo>
                <a:cubicBezTo>
                  <a:pt x="19291" y="16711"/>
                  <a:pt x="20792" y="15567"/>
                  <a:pt x="21485" y="14180"/>
                </a:cubicBezTo>
                <a:cubicBezTo>
                  <a:pt x="22179" y="12793"/>
                  <a:pt x="22168" y="11210"/>
                  <a:pt x="21846" y="9725"/>
                </a:cubicBezTo>
                <a:cubicBezTo>
                  <a:pt x="21659" y="8862"/>
                  <a:pt x="21361" y="7995"/>
                  <a:pt x="20759" y="7289"/>
                </a:cubicBezTo>
                <a:cubicBezTo>
                  <a:pt x="19574" y="5897"/>
                  <a:pt x="17483" y="5388"/>
                  <a:pt x="15558" y="4931"/>
                </a:cubicBezTo>
                <a:cubicBezTo>
                  <a:pt x="13632" y="4475"/>
                  <a:pt x="11547" y="3872"/>
                  <a:pt x="10504" y="2396"/>
                </a:cubicBezTo>
                <a:cubicBezTo>
                  <a:pt x="9551" y="1047"/>
                  <a:pt x="9231" y="194"/>
                  <a:pt x="7220" y="21"/>
                </a:cubicBezTo>
                <a:cubicBezTo>
                  <a:pt x="7061" y="7"/>
                  <a:pt x="6902" y="1"/>
                  <a:pt x="6745" y="1"/>
                </a:cubicBezTo>
                <a:close/>
              </a:path>
            </a:pathLst>
          </a:custGeom>
          <a:solidFill>
            <a:schemeClr val="lt2">
              <a:alpha val="5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 name="Google Shape;1275;p49"/>
          <p:cNvSpPr/>
          <p:nvPr/>
        </p:nvSpPr>
        <p:spPr>
          <a:xfrm flipH="1">
            <a:off x="6627888" y="3318985"/>
            <a:ext cx="2665937" cy="2778151"/>
          </a:xfrm>
          <a:custGeom>
            <a:avLst/>
            <a:gdLst/>
            <a:ahLst/>
            <a:cxnLst/>
            <a:rect l="l" t="t" r="r" b="b"/>
            <a:pathLst>
              <a:path w="16369" h="17058" extrusionOk="0">
                <a:moveTo>
                  <a:pt x="5829" y="1"/>
                </a:moveTo>
                <a:cubicBezTo>
                  <a:pt x="5334" y="1"/>
                  <a:pt x="4839" y="58"/>
                  <a:pt x="4360" y="159"/>
                </a:cubicBezTo>
                <a:cubicBezTo>
                  <a:pt x="4030" y="230"/>
                  <a:pt x="3295" y="699"/>
                  <a:pt x="3438" y="702"/>
                </a:cubicBezTo>
                <a:cubicBezTo>
                  <a:pt x="2321" y="1836"/>
                  <a:pt x="2234" y="3557"/>
                  <a:pt x="2129" y="5064"/>
                </a:cubicBezTo>
                <a:cubicBezTo>
                  <a:pt x="1990" y="7098"/>
                  <a:pt x="1660" y="9115"/>
                  <a:pt x="1127" y="11083"/>
                </a:cubicBezTo>
                <a:cubicBezTo>
                  <a:pt x="826" y="12197"/>
                  <a:pt x="460" y="13293"/>
                  <a:pt x="35" y="14365"/>
                </a:cubicBezTo>
                <a:cubicBezTo>
                  <a:pt x="0" y="14453"/>
                  <a:pt x="50" y="14547"/>
                  <a:pt x="144" y="14565"/>
                </a:cubicBezTo>
                <a:cubicBezTo>
                  <a:pt x="3129" y="15121"/>
                  <a:pt x="6113" y="15678"/>
                  <a:pt x="9098" y="16235"/>
                </a:cubicBezTo>
                <a:cubicBezTo>
                  <a:pt x="9845" y="16375"/>
                  <a:pt x="10591" y="16514"/>
                  <a:pt x="11337" y="16653"/>
                </a:cubicBezTo>
                <a:cubicBezTo>
                  <a:pt x="12039" y="16784"/>
                  <a:pt x="12743" y="16949"/>
                  <a:pt x="13454" y="17030"/>
                </a:cubicBezTo>
                <a:cubicBezTo>
                  <a:pt x="13604" y="17047"/>
                  <a:pt x="13756" y="17058"/>
                  <a:pt x="13907" y="17058"/>
                </a:cubicBezTo>
                <a:cubicBezTo>
                  <a:pt x="14359" y="17058"/>
                  <a:pt x="14804" y="16965"/>
                  <a:pt x="15183" y="16694"/>
                </a:cubicBezTo>
                <a:cubicBezTo>
                  <a:pt x="15632" y="16373"/>
                  <a:pt x="15926" y="15869"/>
                  <a:pt x="16060" y="15339"/>
                </a:cubicBezTo>
                <a:cubicBezTo>
                  <a:pt x="16369" y="14114"/>
                  <a:pt x="15800" y="12781"/>
                  <a:pt x="15182" y="11745"/>
                </a:cubicBezTo>
                <a:cubicBezTo>
                  <a:pt x="14547" y="10679"/>
                  <a:pt x="13684" y="9818"/>
                  <a:pt x="12681" y="9099"/>
                </a:cubicBezTo>
                <a:cubicBezTo>
                  <a:pt x="11757" y="8436"/>
                  <a:pt x="10725" y="7754"/>
                  <a:pt x="10485" y="6560"/>
                </a:cubicBezTo>
                <a:cubicBezTo>
                  <a:pt x="10242" y="5357"/>
                  <a:pt x="10635" y="4113"/>
                  <a:pt x="10285" y="2920"/>
                </a:cubicBezTo>
                <a:cubicBezTo>
                  <a:pt x="9973" y="1857"/>
                  <a:pt x="9136" y="1003"/>
                  <a:pt x="8160" y="515"/>
                </a:cubicBezTo>
                <a:cubicBezTo>
                  <a:pt x="7437" y="153"/>
                  <a:pt x="6634" y="1"/>
                  <a:pt x="5829"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 name="Google Shape;1276;p49"/>
          <p:cNvSpPr/>
          <p:nvPr/>
        </p:nvSpPr>
        <p:spPr>
          <a:xfrm rot="-5400000">
            <a:off x="7233435" y="-351342"/>
            <a:ext cx="3021471" cy="1245429"/>
          </a:xfrm>
          <a:custGeom>
            <a:avLst/>
            <a:gdLst/>
            <a:ahLst/>
            <a:cxnLst/>
            <a:rect l="l" t="t" r="r" b="b"/>
            <a:pathLst>
              <a:path w="18552" h="7647" extrusionOk="0">
                <a:moveTo>
                  <a:pt x="10153" y="0"/>
                </a:moveTo>
                <a:cubicBezTo>
                  <a:pt x="9767" y="0"/>
                  <a:pt x="9389" y="166"/>
                  <a:pt x="9054" y="416"/>
                </a:cubicBezTo>
                <a:cubicBezTo>
                  <a:pt x="8513" y="821"/>
                  <a:pt x="8082" y="1378"/>
                  <a:pt x="7579" y="1834"/>
                </a:cubicBezTo>
                <a:cubicBezTo>
                  <a:pt x="7060" y="2305"/>
                  <a:pt x="6487" y="2705"/>
                  <a:pt x="5872" y="2994"/>
                </a:cubicBezTo>
                <a:cubicBezTo>
                  <a:pt x="5271" y="3278"/>
                  <a:pt x="4630" y="3458"/>
                  <a:pt x="3977" y="3481"/>
                </a:cubicBezTo>
                <a:cubicBezTo>
                  <a:pt x="3929" y="3483"/>
                  <a:pt x="3881" y="3484"/>
                  <a:pt x="3834" y="3484"/>
                </a:cubicBezTo>
                <a:cubicBezTo>
                  <a:pt x="3559" y="3484"/>
                  <a:pt x="3285" y="3455"/>
                  <a:pt x="3015" y="3396"/>
                </a:cubicBezTo>
                <a:cubicBezTo>
                  <a:pt x="2664" y="3318"/>
                  <a:pt x="2330" y="3164"/>
                  <a:pt x="1977" y="3093"/>
                </a:cubicBezTo>
                <a:cubicBezTo>
                  <a:pt x="1875" y="3072"/>
                  <a:pt x="1772" y="3061"/>
                  <a:pt x="1671" y="3061"/>
                </a:cubicBezTo>
                <a:cubicBezTo>
                  <a:pt x="1440" y="3061"/>
                  <a:pt x="1217" y="3120"/>
                  <a:pt x="1014" y="3265"/>
                </a:cubicBezTo>
                <a:cubicBezTo>
                  <a:pt x="754" y="3450"/>
                  <a:pt x="551" y="3734"/>
                  <a:pt x="397" y="4032"/>
                </a:cubicBezTo>
                <a:cubicBezTo>
                  <a:pt x="125" y="4561"/>
                  <a:pt x="1" y="5210"/>
                  <a:pt x="74" y="5820"/>
                </a:cubicBezTo>
                <a:cubicBezTo>
                  <a:pt x="147" y="6440"/>
                  <a:pt x="426" y="7003"/>
                  <a:pt x="909" y="7319"/>
                </a:cubicBezTo>
                <a:cubicBezTo>
                  <a:pt x="1315" y="7583"/>
                  <a:pt x="1783" y="7647"/>
                  <a:pt x="2245" y="7647"/>
                </a:cubicBezTo>
                <a:cubicBezTo>
                  <a:pt x="2414" y="7647"/>
                  <a:pt x="2582" y="7638"/>
                  <a:pt x="2746" y="7628"/>
                </a:cubicBezTo>
                <a:cubicBezTo>
                  <a:pt x="4356" y="7524"/>
                  <a:pt x="5965" y="7405"/>
                  <a:pt x="7575" y="7294"/>
                </a:cubicBezTo>
                <a:cubicBezTo>
                  <a:pt x="9186" y="7184"/>
                  <a:pt x="10799" y="7072"/>
                  <a:pt x="12410" y="6961"/>
                </a:cubicBezTo>
                <a:cubicBezTo>
                  <a:pt x="14021" y="6849"/>
                  <a:pt x="15633" y="6738"/>
                  <a:pt x="17244" y="6628"/>
                </a:cubicBezTo>
                <a:cubicBezTo>
                  <a:pt x="17639" y="6600"/>
                  <a:pt x="18032" y="6573"/>
                  <a:pt x="18427" y="6545"/>
                </a:cubicBezTo>
                <a:cubicBezTo>
                  <a:pt x="18510" y="6540"/>
                  <a:pt x="18551" y="6442"/>
                  <a:pt x="18512" y="6361"/>
                </a:cubicBezTo>
                <a:cubicBezTo>
                  <a:pt x="18072" y="5436"/>
                  <a:pt x="17853" y="4395"/>
                  <a:pt x="17868" y="3350"/>
                </a:cubicBezTo>
                <a:lnTo>
                  <a:pt x="17868" y="3350"/>
                </a:lnTo>
                <a:cubicBezTo>
                  <a:pt x="17868" y="3350"/>
                  <a:pt x="17868" y="3350"/>
                  <a:pt x="17868" y="3350"/>
                </a:cubicBezTo>
                <a:cubicBezTo>
                  <a:pt x="17890" y="3350"/>
                  <a:pt x="17910" y="3113"/>
                  <a:pt x="17876" y="3104"/>
                </a:cubicBezTo>
                <a:cubicBezTo>
                  <a:pt x="17876" y="3094"/>
                  <a:pt x="17876" y="3084"/>
                  <a:pt x="17877" y="3074"/>
                </a:cubicBezTo>
                <a:cubicBezTo>
                  <a:pt x="17881" y="2998"/>
                  <a:pt x="17832" y="2961"/>
                  <a:pt x="17781" y="2961"/>
                </a:cubicBezTo>
                <a:cubicBezTo>
                  <a:pt x="17737" y="2961"/>
                  <a:pt x="17692" y="2987"/>
                  <a:pt x="17673" y="3037"/>
                </a:cubicBezTo>
                <a:cubicBezTo>
                  <a:pt x="17189" y="2853"/>
                  <a:pt x="16735" y="2520"/>
                  <a:pt x="16216" y="2520"/>
                </a:cubicBezTo>
                <a:cubicBezTo>
                  <a:pt x="16186" y="2520"/>
                  <a:pt x="16156" y="2521"/>
                  <a:pt x="16126" y="2523"/>
                </a:cubicBezTo>
                <a:cubicBezTo>
                  <a:pt x="15979" y="2534"/>
                  <a:pt x="15839" y="2570"/>
                  <a:pt x="15704" y="2620"/>
                </a:cubicBezTo>
                <a:lnTo>
                  <a:pt x="15674" y="2632"/>
                </a:lnTo>
                <a:cubicBezTo>
                  <a:pt x="15287" y="2786"/>
                  <a:pt x="14937" y="3066"/>
                  <a:pt x="14573" y="3274"/>
                </a:cubicBezTo>
                <a:cubicBezTo>
                  <a:pt x="14335" y="3409"/>
                  <a:pt x="14077" y="3514"/>
                  <a:pt x="13808" y="3514"/>
                </a:cubicBezTo>
                <a:cubicBezTo>
                  <a:pt x="13791" y="3514"/>
                  <a:pt x="13773" y="3514"/>
                  <a:pt x="13756" y="3513"/>
                </a:cubicBezTo>
                <a:cubicBezTo>
                  <a:pt x="13474" y="3499"/>
                  <a:pt x="13208" y="3356"/>
                  <a:pt x="12990" y="3156"/>
                </a:cubicBezTo>
                <a:cubicBezTo>
                  <a:pt x="12520" y="2727"/>
                  <a:pt x="12245" y="2115"/>
                  <a:pt x="11938" y="1541"/>
                </a:cubicBezTo>
                <a:cubicBezTo>
                  <a:pt x="11643" y="990"/>
                  <a:pt x="11280" y="403"/>
                  <a:pt x="10742" y="139"/>
                </a:cubicBezTo>
                <a:cubicBezTo>
                  <a:pt x="10546" y="43"/>
                  <a:pt x="10349" y="0"/>
                  <a:pt x="10153" y="0"/>
                </a:cubicBezTo>
                <a:close/>
              </a:path>
            </a:pathLst>
          </a:custGeom>
          <a:solidFill>
            <a:schemeClr val="accent2">
              <a:alpha val="5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 name="Google Shape;1277;p49"/>
          <p:cNvSpPr/>
          <p:nvPr/>
        </p:nvSpPr>
        <p:spPr>
          <a:xfrm rot="-5400000">
            <a:off x="-793653" y="3177741"/>
            <a:ext cx="2810710" cy="1223408"/>
          </a:xfrm>
          <a:custGeom>
            <a:avLst/>
            <a:gdLst/>
            <a:ahLst/>
            <a:cxnLst/>
            <a:rect l="l" t="t" r="r" b="b"/>
            <a:pathLst>
              <a:path w="25668" h="6921" extrusionOk="0">
                <a:moveTo>
                  <a:pt x="25573" y="0"/>
                </a:moveTo>
                <a:lnTo>
                  <a:pt x="22584" y="1"/>
                </a:lnTo>
                <a:lnTo>
                  <a:pt x="22467" y="1"/>
                </a:lnTo>
                <a:lnTo>
                  <a:pt x="0" y="3"/>
                </a:lnTo>
                <a:lnTo>
                  <a:pt x="1" y="1330"/>
                </a:lnTo>
                <a:lnTo>
                  <a:pt x="1" y="2596"/>
                </a:lnTo>
                <a:lnTo>
                  <a:pt x="2" y="3737"/>
                </a:lnTo>
                <a:lnTo>
                  <a:pt x="2" y="5002"/>
                </a:lnTo>
                <a:lnTo>
                  <a:pt x="3" y="6144"/>
                </a:lnTo>
                <a:lnTo>
                  <a:pt x="3" y="6274"/>
                </a:lnTo>
                <a:cubicBezTo>
                  <a:pt x="454" y="6274"/>
                  <a:pt x="911" y="6248"/>
                  <a:pt x="1366" y="6205"/>
                </a:cubicBezTo>
                <a:cubicBezTo>
                  <a:pt x="1557" y="6187"/>
                  <a:pt x="1747" y="6167"/>
                  <a:pt x="1936" y="6144"/>
                </a:cubicBezTo>
                <a:cubicBezTo>
                  <a:pt x="2414" y="6085"/>
                  <a:pt x="2887" y="6012"/>
                  <a:pt x="3342" y="5932"/>
                </a:cubicBezTo>
                <a:cubicBezTo>
                  <a:pt x="4344" y="5756"/>
                  <a:pt x="5389" y="5552"/>
                  <a:pt x="6425" y="5552"/>
                </a:cubicBezTo>
                <a:cubicBezTo>
                  <a:pt x="6713" y="5552"/>
                  <a:pt x="7001" y="5568"/>
                  <a:pt x="7286" y="5605"/>
                </a:cubicBezTo>
                <a:cubicBezTo>
                  <a:pt x="8016" y="5698"/>
                  <a:pt x="8646" y="5918"/>
                  <a:pt x="9273" y="6143"/>
                </a:cubicBezTo>
                <a:cubicBezTo>
                  <a:pt x="9331" y="6163"/>
                  <a:pt x="9388" y="6184"/>
                  <a:pt x="9446" y="6204"/>
                </a:cubicBezTo>
                <a:cubicBezTo>
                  <a:pt x="9690" y="6291"/>
                  <a:pt x="9934" y="6378"/>
                  <a:pt x="10185" y="6455"/>
                </a:cubicBezTo>
                <a:cubicBezTo>
                  <a:pt x="11085" y="6736"/>
                  <a:pt x="12117" y="6921"/>
                  <a:pt x="13162" y="6921"/>
                </a:cubicBezTo>
                <a:cubicBezTo>
                  <a:pt x="13234" y="6921"/>
                  <a:pt x="13306" y="6920"/>
                  <a:pt x="13377" y="6918"/>
                </a:cubicBezTo>
                <a:cubicBezTo>
                  <a:pt x="14468" y="6893"/>
                  <a:pt x="15560" y="6647"/>
                  <a:pt x="16250" y="6204"/>
                </a:cubicBezTo>
                <a:cubicBezTo>
                  <a:pt x="16269" y="6191"/>
                  <a:pt x="16286" y="6180"/>
                  <a:pt x="16304" y="6168"/>
                </a:cubicBezTo>
                <a:cubicBezTo>
                  <a:pt x="16317" y="6160"/>
                  <a:pt x="16329" y="6151"/>
                  <a:pt x="16341" y="6142"/>
                </a:cubicBezTo>
                <a:cubicBezTo>
                  <a:pt x="16809" y="5812"/>
                  <a:pt x="17054" y="5407"/>
                  <a:pt x="17282" y="5000"/>
                </a:cubicBezTo>
                <a:cubicBezTo>
                  <a:pt x="17293" y="4980"/>
                  <a:pt x="17304" y="4959"/>
                  <a:pt x="17316" y="4939"/>
                </a:cubicBezTo>
                <a:cubicBezTo>
                  <a:pt x="17541" y="4532"/>
                  <a:pt x="17760" y="4125"/>
                  <a:pt x="18175" y="3797"/>
                </a:cubicBezTo>
                <a:cubicBezTo>
                  <a:pt x="18202" y="3776"/>
                  <a:pt x="18230" y="3755"/>
                  <a:pt x="18257" y="3735"/>
                </a:cubicBezTo>
                <a:cubicBezTo>
                  <a:pt x="18421" y="3617"/>
                  <a:pt x="18613" y="3510"/>
                  <a:pt x="18844" y="3420"/>
                </a:cubicBezTo>
                <a:cubicBezTo>
                  <a:pt x="19831" y="3028"/>
                  <a:pt x="21189" y="3061"/>
                  <a:pt x="22363" y="2860"/>
                </a:cubicBezTo>
                <a:cubicBezTo>
                  <a:pt x="22398" y="2854"/>
                  <a:pt x="22433" y="2848"/>
                  <a:pt x="22468" y="2841"/>
                </a:cubicBezTo>
                <a:cubicBezTo>
                  <a:pt x="22508" y="2834"/>
                  <a:pt x="22546" y="2827"/>
                  <a:pt x="22585" y="2819"/>
                </a:cubicBezTo>
                <a:cubicBezTo>
                  <a:pt x="22879" y="2759"/>
                  <a:pt x="23162" y="2683"/>
                  <a:pt x="23427" y="2592"/>
                </a:cubicBezTo>
                <a:cubicBezTo>
                  <a:pt x="23485" y="2573"/>
                  <a:pt x="23544" y="2552"/>
                  <a:pt x="23600" y="2531"/>
                </a:cubicBezTo>
                <a:cubicBezTo>
                  <a:pt x="24363" y="2247"/>
                  <a:pt x="24968" y="1845"/>
                  <a:pt x="25312" y="1389"/>
                </a:cubicBezTo>
                <a:cubicBezTo>
                  <a:pt x="25328" y="1367"/>
                  <a:pt x="25343" y="1347"/>
                  <a:pt x="25357" y="1326"/>
                </a:cubicBezTo>
                <a:cubicBezTo>
                  <a:pt x="25437" y="1213"/>
                  <a:pt x="25499" y="1097"/>
                  <a:pt x="25543" y="978"/>
                </a:cubicBezTo>
                <a:cubicBezTo>
                  <a:pt x="25668" y="651"/>
                  <a:pt x="25664" y="324"/>
                  <a:pt x="25573"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 name="Google Shape;1278;p49"/>
          <p:cNvSpPr/>
          <p:nvPr/>
        </p:nvSpPr>
        <p:spPr>
          <a:xfrm rot="-906775">
            <a:off x="6090638" y="379274"/>
            <a:ext cx="605796" cy="14193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 name="Google Shape;1279;p49"/>
          <p:cNvSpPr/>
          <p:nvPr/>
        </p:nvSpPr>
        <p:spPr>
          <a:xfrm rot="9965797">
            <a:off x="-318118" y="-18831"/>
            <a:ext cx="993864" cy="1557213"/>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80" name="Google Shape;1280;p49"/>
          <p:cNvGrpSpPr/>
          <p:nvPr/>
        </p:nvGrpSpPr>
        <p:grpSpPr>
          <a:xfrm rot="1310449">
            <a:off x="8221027" y="1368344"/>
            <a:ext cx="251676" cy="227987"/>
            <a:chOff x="1640475" y="1197075"/>
            <a:chExt cx="55475" cy="50250"/>
          </a:xfrm>
        </p:grpSpPr>
        <p:sp>
          <p:nvSpPr>
            <p:cNvPr id="1281" name="Google Shape;1281;p4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 name="Google Shape;1282;p4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 name="Google Shape;1283;p4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84" name="Google Shape;1284;p49"/>
          <p:cNvGrpSpPr/>
          <p:nvPr/>
        </p:nvGrpSpPr>
        <p:grpSpPr>
          <a:xfrm rot="-6151375">
            <a:off x="1256890" y="4184201"/>
            <a:ext cx="251675" cy="227988"/>
            <a:chOff x="1640475" y="1197075"/>
            <a:chExt cx="55475" cy="50250"/>
          </a:xfrm>
        </p:grpSpPr>
        <p:sp>
          <p:nvSpPr>
            <p:cNvPr id="1285" name="Google Shape;1285;p4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 name="Google Shape;1286;p4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 name="Google Shape;1287;p4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88" name="Google Shape;1288;p49"/>
          <p:cNvGrpSpPr/>
          <p:nvPr/>
        </p:nvGrpSpPr>
        <p:grpSpPr>
          <a:xfrm rot="-6151375">
            <a:off x="3578215" y="336251"/>
            <a:ext cx="251675" cy="227988"/>
            <a:chOff x="1640475" y="1197075"/>
            <a:chExt cx="55475" cy="50250"/>
          </a:xfrm>
        </p:grpSpPr>
        <p:sp>
          <p:nvSpPr>
            <p:cNvPr id="1289" name="Google Shape;1289;p4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0" name="Google Shape;1290;p4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 name="Google Shape;1291;p4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92" name="Google Shape;1292;p49"/>
          <p:cNvSpPr/>
          <p:nvPr/>
        </p:nvSpPr>
        <p:spPr>
          <a:xfrm rot="496725">
            <a:off x="6393888" y="4453034"/>
            <a:ext cx="605803" cy="141935"/>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 name="Google Shape;1293;p49"/>
          <p:cNvSpPr/>
          <p:nvPr/>
        </p:nvSpPr>
        <p:spPr>
          <a:xfrm rot="6293788">
            <a:off x="8351781" y="3151021"/>
            <a:ext cx="959267" cy="701802"/>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 name="Google Shape;1294;p49"/>
          <p:cNvSpPr txBox="1">
            <a:spLocks noGrp="1"/>
          </p:cNvSpPr>
          <p:nvPr>
            <p:ph type="title"/>
          </p:nvPr>
        </p:nvSpPr>
        <p:spPr>
          <a:xfrm>
            <a:off x="2906875" y="1270638"/>
            <a:ext cx="3330300" cy="9420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2800"/>
              <a:buNone/>
              <a:defRPr>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1295" name="Google Shape;1295;p49"/>
          <p:cNvSpPr txBox="1">
            <a:spLocks noGrp="1"/>
          </p:cNvSpPr>
          <p:nvPr>
            <p:ph type="subTitle" idx="1"/>
          </p:nvPr>
        </p:nvSpPr>
        <p:spPr>
          <a:xfrm>
            <a:off x="1982875" y="2912938"/>
            <a:ext cx="5178300" cy="11142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Font typeface="Raleway SemiBold"/>
              <a:buNone/>
              <a:defRPr sz="16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Title and text 10">
  <p:cSld name="TITLE_AND_BODY_1_1_1_2_1_1_1_1_1_1">
    <p:spTree>
      <p:nvGrpSpPr>
        <p:cNvPr id="1" name="Shape 1296"/>
        <p:cNvGrpSpPr/>
        <p:nvPr/>
      </p:nvGrpSpPr>
      <p:grpSpPr>
        <a:xfrm>
          <a:off x="0" y="0"/>
          <a:ext cx="0" cy="0"/>
          <a:chOff x="0" y="0"/>
          <a:chExt cx="0" cy="0"/>
        </a:xfrm>
      </p:grpSpPr>
      <p:sp>
        <p:nvSpPr>
          <p:cNvPr id="1297" name="Google Shape;1297;p50"/>
          <p:cNvSpPr txBox="1">
            <a:spLocks noGrp="1"/>
          </p:cNvSpPr>
          <p:nvPr>
            <p:ph type="title"/>
          </p:nvPr>
        </p:nvSpPr>
        <p:spPr>
          <a:xfrm>
            <a:off x="1693050" y="445025"/>
            <a:ext cx="57579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a:solidFill>
                  <a:schemeClr val="dk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298" name="Google Shape;1298;p50"/>
          <p:cNvSpPr txBox="1">
            <a:spLocks noGrp="1"/>
          </p:cNvSpPr>
          <p:nvPr>
            <p:ph type="body" idx="1"/>
          </p:nvPr>
        </p:nvSpPr>
        <p:spPr>
          <a:xfrm>
            <a:off x="969788" y="1214050"/>
            <a:ext cx="3258600" cy="3389400"/>
          </a:xfrm>
          <a:prstGeom prst="rect">
            <a:avLst/>
          </a:prstGeom>
        </p:spPr>
        <p:txBody>
          <a:bodyPr spcFirstLastPara="1" wrap="square" lIns="91425" tIns="91425" rIns="91425" bIns="91425" anchor="t" anchorCtr="0">
            <a:noAutofit/>
          </a:bodyPr>
          <a:lstStyle>
            <a:lvl1pPr marL="457200" lvl="0" indent="-336550" rtl="0">
              <a:lnSpc>
                <a:spcPct val="100000"/>
              </a:lnSpc>
              <a:spcBef>
                <a:spcPts val="0"/>
              </a:spcBef>
              <a:spcAft>
                <a:spcPts val="0"/>
              </a:spcAft>
              <a:buSzPts val="1700"/>
              <a:buFont typeface="Gloria Hallelujah"/>
              <a:buChar char="●"/>
              <a:defRPr sz="1400">
                <a:latin typeface="Raleway"/>
                <a:ea typeface="Raleway"/>
                <a:cs typeface="Raleway"/>
                <a:sym typeface="Raleway"/>
              </a:defRPr>
            </a:lvl1pPr>
            <a:lvl2pPr marL="914400" lvl="1"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2pPr>
            <a:lvl3pPr marL="1371600" lvl="2"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3pPr>
            <a:lvl4pPr marL="1828800" lvl="3"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4pPr>
            <a:lvl5pPr marL="2286000" lvl="4"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5pPr>
            <a:lvl6pPr marL="2743200" lvl="5"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6pPr>
            <a:lvl7pPr marL="3200400" lvl="6"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7pPr>
            <a:lvl8pPr marL="3657600" lvl="7"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8pPr>
            <a:lvl9pPr marL="4114800" lvl="8"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9pPr>
          </a:lstStyle>
          <a:p>
            <a:endParaRPr/>
          </a:p>
        </p:txBody>
      </p:sp>
      <p:sp>
        <p:nvSpPr>
          <p:cNvPr id="1299" name="Google Shape;1299;p50"/>
          <p:cNvSpPr txBox="1">
            <a:spLocks noGrp="1"/>
          </p:cNvSpPr>
          <p:nvPr>
            <p:ph type="body" idx="2"/>
          </p:nvPr>
        </p:nvSpPr>
        <p:spPr>
          <a:xfrm>
            <a:off x="4915613" y="1214050"/>
            <a:ext cx="3258600" cy="3389400"/>
          </a:xfrm>
          <a:prstGeom prst="rect">
            <a:avLst/>
          </a:prstGeom>
          <a:noFill/>
          <a:ln>
            <a:noFill/>
          </a:ln>
        </p:spPr>
        <p:txBody>
          <a:bodyPr spcFirstLastPara="1" wrap="square" lIns="91425" tIns="91425" rIns="91425" bIns="91425" anchor="t" anchorCtr="0">
            <a:noAutofit/>
          </a:bodyPr>
          <a:lstStyle>
            <a:lvl1pPr marL="457200" lvl="0" indent="-336550" rtl="0">
              <a:lnSpc>
                <a:spcPct val="100000"/>
              </a:lnSpc>
              <a:spcBef>
                <a:spcPts val="0"/>
              </a:spcBef>
              <a:spcAft>
                <a:spcPts val="0"/>
              </a:spcAft>
              <a:buClr>
                <a:schemeClr val="dk1"/>
              </a:buClr>
              <a:buSzPts val="1700"/>
              <a:buFont typeface="Gloria Hallelujah"/>
              <a:buChar char="●"/>
              <a:defRPr sz="1400">
                <a:latin typeface="Raleway"/>
                <a:ea typeface="Raleway"/>
                <a:cs typeface="Raleway"/>
                <a:sym typeface="Raleway"/>
              </a:defRPr>
            </a:lvl1pPr>
            <a:lvl2pPr marL="914400" lvl="1" indent="-317500" rtl="0">
              <a:lnSpc>
                <a:spcPct val="100000"/>
              </a:lnSpc>
              <a:spcBef>
                <a:spcPts val="0"/>
              </a:spcBef>
              <a:spcAft>
                <a:spcPts val="0"/>
              </a:spcAft>
              <a:buClr>
                <a:schemeClr val="dk1"/>
              </a:buClr>
              <a:buSzPts val="1400"/>
              <a:buFont typeface="Arial"/>
              <a:buChar char="○"/>
              <a:defRPr sz="1200">
                <a:latin typeface="Raleway SemiBold"/>
                <a:ea typeface="Raleway SemiBold"/>
                <a:cs typeface="Raleway SemiBold"/>
                <a:sym typeface="Raleway SemiBold"/>
              </a:defRPr>
            </a:lvl2pPr>
            <a:lvl3pPr marL="1371600" lvl="2" indent="-317500" rtl="0">
              <a:lnSpc>
                <a:spcPct val="100000"/>
              </a:lnSpc>
              <a:spcBef>
                <a:spcPts val="0"/>
              </a:spcBef>
              <a:spcAft>
                <a:spcPts val="0"/>
              </a:spcAft>
              <a:buClr>
                <a:schemeClr val="dk1"/>
              </a:buClr>
              <a:buSzPts val="1400"/>
              <a:buFont typeface="Arial"/>
              <a:buChar char="■"/>
              <a:defRPr sz="1200">
                <a:latin typeface="Raleway SemiBold"/>
                <a:ea typeface="Raleway SemiBold"/>
                <a:cs typeface="Raleway SemiBold"/>
                <a:sym typeface="Raleway SemiBold"/>
              </a:defRPr>
            </a:lvl3pPr>
            <a:lvl4pPr marL="1828800" lvl="3" indent="-317500" rtl="0">
              <a:lnSpc>
                <a:spcPct val="100000"/>
              </a:lnSpc>
              <a:spcBef>
                <a:spcPts val="0"/>
              </a:spcBef>
              <a:spcAft>
                <a:spcPts val="0"/>
              </a:spcAft>
              <a:buClr>
                <a:schemeClr val="dk1"/>
              </a:buClr>
              <a:buSzPts val="1400"/>
              <a:buFont typeface="Arial"/>
              <a:buChar char="●"/>
              <a:defRPr sz="1200">
                <a:latin typeface="Raleway SemiBold"/>
                <a:ea typeface="Raleway SemiBold"/>
                <a:cs typeface="Raleway SemiBold"/>
                <a:sym typeface="Raleway SemiBold"/>
              </a:defRPr>
            </a:lvl4pPr>
            <a:lvl5pPr marL="2286000" lvl="4" indent="-317500" rtl="0">
              <a:lnSpc>
                <a:spcPct val="100000"/>
              </a:lnSpc>
              <a:spcBef>
                <a:spcPts val="0"/>
              </a:spcBef>
              <a:spcAft>
                <a:spcPts val="0"/>
              </a:spcAft>
              <a:buClr>
                <a:schemeClr val="dk1"/>
              </a:buClr>
              <a:buSzPts val="1400"/>
              <a:buFont typeface="Arial"/>
              <a:buChar char="○"/>
              <a:defRPr sz="1200">
                <a:latin typeface="Raleway SemiBold"/>
                <a:ea typeface="Raleway SemiBold"/>
                <a:cs typeface="Raleway SemiBold"/>
                <a:sym typeface="Raleway SemiBold"/>
              </a:defRPr>
            </a:lvl5pPr>
            <a:lvl6pPr marL="2743200" lvl="5" indent="-317500" rtl="0">
              <a:lnSpc>
                <a:spcPct val="100000"/>
              </a:lnSpc>
              <a:spcBef>
                <a:spcPts val="0"/>
              </a:spcBef>
              <a:spcAft>
                <a:spcPts val="0"/>
              </a:spcAft>
              <a:buClr>
                <a:schemeClr val="dk1"/>
              </a:buClr>
              <a:buSzPts val="1400"/>
              <a:buFont typeface="Arial"/>
              <a:buChar char="■"/>
              <a:defRPr sz="1200">
                <a:latin typeface="Raleway SemiBold"/>
                <a:ea typeface="Raleway SemiBold"/>
                <a:cs typeface="Raleway SemiBold"/>
                <a:sym typeface="Raleway SemiBold"/>
              </a:defRPr>
            </a:lvl6pPr>
            <a:lvl7pPr marL="3200400" lvl="6" indent="-317500" rtl="0">
              <a:lnSpc>
                <a:spcPct val="100000"/>
              </a:lnSpc>
              <a:spcBef>
                <a:spcPts val="0"/>
              </a:spcBef>
              <a:spcAft>
                <a:spcPts val="0"/>
              </a:spcAft>
              <a:buClr>
                <a:schemeClr val="dk1"/>
              </a:buClr>
              <a:buSzPts val="1400"/>
              <a:buFont typeface="Arial"/>
              <a:buChar char="●"/>
              <a:defRPr sz="1200">
                <a:latin typeface="Raleway SemiBold"/>
                <a:ea typeface="Raleway SemiBold"/>
                <a:cs typeface="Raleway SemiBold"/>
                <a:sym typeface="Raleway SemiBold"/>
              </a:defRPr>
            </a:lvl7pPr>
            <a:lvl8pPr marL="3657600" lvl="7" indent="-317500" rtl="0">
              <a:lnSpc>
                <a:spcPct val="100000"/>
              </a:lnSpc>
              <a:spcBef>
                <a:spcPts val="0"/>
              </a:spcBef>
              <a:spcAft>
                <a:spcPts val="0"/>
              </a:spcAft>
              <a:buClr>
                <a:schemeClr val="dk1"/>
              </a:buClr>
              <a:buSzPts val="1400"/>
              <a:buFont typeface="Arial"/>
              <a:buChar char="○"/>
              <a:defRPr sz="1200">
                <a:latin typeface="Raleway SemiBold"/>
                <a:ea typeface="Raleway SemiBold"/>
                <a:cs typeface="Raleway SemiBold"/>
                <a:sym typeface="Raleway SemiBold"/>
              </a:defRPr>
            </a:lvl8pPr>
            <a:lvl9pPr marL="4114800" lvl="8" indent="-317500" rtl="0">
              <a:lnSpc>
                <a:spcPct val="100000"/>
              </a:lnSpc>
              <a:spcBef>
                <a:spcPts val="0"/>
              </a:spcBef>
              <a:spcAft>
                <a:spcPts val="0"/>
              </a:spcAft>
              <a:buClr>
                <a:schemeClr val="dk1"/>
              </a:buClr>
              <a:buSzPts val="1400"/>
              <a:buFont typeface="Arial"/>
              <a:buChar char="■"/>
              <a:defRPr sz="1200">
                <a:latin typeface="Raleway SemiBold"/>
                <a:ea typeface="Raleway SemiBold"/>
                <a:cs typeface="Raleway SemiBold"/>
                <a:sym typeface="Raleway SemiBold"/>
              </a:defRPr>
            </a:lvl9pPr>
          </a:lstStyle>
          <a:p>
            <a:endParaRPr/>
          </a:p>
        </p:txBody>
      </p:sp>
      <p:sp>
        <p:nvSpPr>
          <p:cNvPr id="1300" name="Google Shape;1300;p50"/>
          <p:cNvSpPr/>
          <p:nvPr/>
        </p:nvSpPr>
        <p:spPr>
          <a:xfrm>
            <a:off x="6777626" y="-372150"/>
            <a:ext cx="3877467" cy="1370005"/>
          </a:xfrm>
          <a:custGeom>
            <a:avLst/>
            <a:gdLst/>
            <a:ahLst/>
            <a:cxnLst/>
            <a:rect l="l" t="t" r="r" b="b"/>
            <a:pathLst>
              <a:path w="24377" h="8613" extrusionOk="0">
                <a:moveTo>
                  <a:pt x="22626" y="1"/>
                </a:moveTo>
                <a:cubicBezTo>
                  <a:pt x="22431" y="1"/>
                  <a:pt x="22241" y="55"/>
                  <a:pt x="22058" y="101"/>
                </a:cubicBezTo>
                <a:cubicBezTo>
                  <a:pt x="21511" y="238"/>
                  <a:pt x="20953" y="349"/>
                  <a:pt x="20391" y="439"/>
                </a:cubicBezTo>
                <a:cubicBezTo>
                  <a:pt x="18472" y="743"/>
                  <a:pt x="16508" y="793"/>
                  <a:pt x="14552" y="793"/>
                </a:cubicBezTo>
                <a:cubicBezTo>
                  <a:pt x="14183" y="793"/>
                  <a:pt x="13813" y="791"/>
                  <a:pt x="13445" y="789"/>
                </a:cubicBezTo>
                <a:cubicBezTo>
                  <a:pt x="11020" y="775"/>
                  <a:pt x="8592" y="763"/>
                  <a:pt x="6170" y="648"/>
                </a:cubicBezTo>
                <a:cubicBezTo>
                  <a:pt x="4959" y="590"/>
                  <a:pt x="3748" y="506"/>
                  <a:pt x="2545" y="383"/>
                </a:cubicBezTo>
                <a:cubicBezTo>
                  <a:pt x="2238" y="351"/>
                  <a:pt x="1932" y="316"/>
                  <a:pt x="1627" y="279"/>
                </a:cubicBezTo>
                <a:cubicBezTo>
                  <a:pt x="1398" y="252"/>
                  <a:pt x="1163" y="215"/>
                  <a:pt x="930" y="215"/>
                </a:cubicBezTo>
                <a:cubicBezTo>
                  <a:pt x="895" y="215"/>
                  <a:pt x="861" y="215"/>
                  <a:pt x="827" y="217"/>
                </a:cubicBezTo>
                <a:cubicBezTo>
                  <a:pt x="405" y="240"/>
                  <a:pt x="13" y="441"/>
                  <a:pt x="5" y="792"/>
                </a:cubicBezTo>
                <a:cubicBezTo>
                  <a:pt x="1" y="936"/>
                  <a:pt x="84" y="1057"/>
                  <a:pt x="235" y="1138"/>
                </a:cubicBezTo>
                <a:cubicBezTo>
                  <a:pt x="259" y="1152"/>
                  <a:pt x="283" y="1157"/>
                  <a:pt x="305" y="1157"/>
                </a:cubicBezTo>
                <a:cubicBezTo>
                  <a:pt x="307" y="1157"/>
                  <a:pt x="309" y="1157"/>
                  <a:pt x="311" y="1157"/>
                </a:cubicBezTo>
                <a:lnTo>
                  <a:pt x="311" y="1157"/>
                </a:lnTo>
                <a:cubicBezTo>
                  <a:pt x="180" y="1807"/>
                  <a:pt x="426" y="2480"/>
                  <a:pt x="944" y="3003"/>
                </a:cubicBezTo>
                <a:cubicBezTo>
                  <a:pt x="1219" y="3281"/>
                  <a:pt x="1569" y="3518"/>
                  <a:pt x="1974" y="3679"/>
                </a:cubicBezTo>
                <a:cubicBezTo>
                  <a:pt x="2424" y="3858"/>
                  <a:pt x="2928" y="3933"/>
                  <a:pt x="3430" y="3957"/>
                </a:cubicBezTo>
                <a:cubicBezTo>
                  <a:pt x="3565" y="3964"/>
                  <a:pt x="3702" y="3967"/>
                  <a:pt x="3838" y="3967"/>
                </a:cubicBezTo>
                <a:cubicBezTo>
                  <a:pt x="4389" y="3967"/>
                  <a:pt x="4946" y="3924"/>
                  <a:pt x="5497" y="3924"/>
                </a:cubicBezTo>
                <a:cubicBezTo>
                  <a:pt x="5880" y="3924"/>
                  <a:pt x="6260" y="3944"/>
                  <a:pt x="6634" y="4014"/>
                </a:cubicBezTo>
                <a:cubicBezTo>
                  <a:pt x="7452" y="4167"/>
                  <a:pt x="8044" y="4590"/>
                  <a:pt x="8476" y="5128"/>
                </a:cubicBezTo>
                <a:cubicBezTo>
                  <a:pt x="8889" y="5644"/>
                  <a:pt x="9168" y="6215"/>
                  <a:pt x="9504" y="6761"/>
                </a:cubicBezTo>
                <a:cubicBezTo>
                  <a:pt x="9818" y="7272"/>
                  <a:pt x="10194" y="7795"/>
                  <a:pt x="10779" y="8153"/>
                </a:cubicBezTo>
                <a:cubicBezTo>
                  <a:pt x="11306" y="8477"/>
                  <a:pt x="11931" y="8612"/>
                  <a:pt x="12573" y="8612"/>
                </a:cubicBezTo>
                <a:cubicBezTo>
                  <a:pt x="12917" y="8612"/>
                  <a:pt x="13266" y="8573"/>
                  <a:pt x="13607" y="8503"/>
                </a:cubicBezTo>
                <a:cubicBezTo>
                  <a:pt x="14755" y="8264"/>
                  <a:pt x="15723" y="7708"/>
                  <a:pt x="16790" y="7327"/>
                </a:cubicBezTo>
                <a:cubicBezTo>
                  <a:pt x="17672" y="7012"/>
                  <a:pt x="18645" y="6819"/>
                  <a:pt x="19621" y="6819"/>
                </a:cubicBezTo>
                <a:cubicBezTo>
                  <a:pt x="19841" y="6819"/>
                  <a:pt x="20062" y="6829"/>
                  <a:pt x="20281" y="6849"/>
                </a:cubicBezTo>
                <a:cubicBezTo>
                  <a:pt x="21290" y="6943"/>
                  <a:pt x="22275" y="7285"/>
                  <a:pt x="22992" y="7844"/>
                </a:cubicBezTo>
                <a:cubicBezTo>
                  <a:pt x="23170" y="7982"/>
                  <a:pt x="23328" y="8133"/>
                  <a:pt x="23467" y="8296"/>
                </a:cubicBezTo>
                <a:cubicBezTo>
                  <a:pt x="23495" y="8329"/>
                  <a:pt x="23541" y="8346"/>
                  <a:pt x="23587" y="8346"/>
                </a:cubicBezTo>
                <a:cubicBezTo>
                  <a:pt x="23643" y="8346"/>
                  <a:pt x="23698" y="8320"/>
                  <a:pt x="23718" y="8271"/>
                </a:cubicBezTo>
                <a:cubicBezTo>
                  <a:pt x="24376" y="6550"/>
                  <a:pt x="24252" y="4734"/>
                  <a:pt x="23880" y="2982"/>
                </a:cubicBezTo>
                <a:cubicBezTo>
                  <a:pt x="23786" y="2536"/>
                  <a:pt x="23676" y="2093"/>
                  <a:pt x="23557" y="1650"/>
                </a:cubicBezTo>
                <a:cubicBezTo>
                  <a:pt x="23441" y="1217"/>
                  <a:pt x="23343" y="773"/>
                  <a:pt x="23189" y="348"/>
                </a:cubicBezTo>
                <a:cubicBezTo>
                  <a:pt x="23127" y="176"/>
                  <a:pt x="22987" y="38"/>
                  <a:pt x="22748" y="8"/>
                </a:cubicBezTo>
                <a:cubicBezTo>
                  <a:pt x="22707" y="3"/>
                  <a:pt x="22666" y="1"/>
                  <a:pt x="22626" y="1"/>
                </a:cubicBezTo>
                <a:close/>
              </a:path>
            </a:pathLst>
          </a:custGeom>
          <a:solidFill>
            <a:schemeClr val="dk2">
              <a:alpha val="4777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1301" name="Google Shape;1301;p50"/>
          <p:cNvSpPr/>
          <p:nvPr/>
        </p:nvSpPr>
        <p:spPr>
          <a:xfrm rot="5400000" flipH="1">
            <a:off x="-477525" y="-353486"/>
            <a:ext cx="2068926" cy="2074970"/>
          </a:xfrm>
          <a:custGeom>
            <a:avLst/>
            <a:gdLst/>
            <a:ahLst/>
            <a:cxnLst/>
            <a:rect l="l" t="t" r="r" b="b"/>
            <a:pathLst>
              <a:path w="13007" h="13045" extrusionOk="0">
                <a:moveTo>
                  <a:pt x="11086" y="1"/>
                </a:moveTo>
                <a:cubicBezTo>
                  <a:pt x="10136" y="1"/>
                  <a:pt x="9220" y="578"/>
                  <a:pt x="8514" y="1160"/>
                </a:cubicBezTo>
                <a:cubicBezTo>
                  <a:pt x="7734" y="1801"/>
                  <a:pt x="7147" y="2603"/>
                  <a:pt x="6690" y="3499"/>
                </a:cubicBezTo>
                <a:cubicBezTo>
                  <a:pt x="6269" y="4325"/>
                  <a:pt x="5846" y="5241"/>
                  <a:pt x="4914" y="5581"/>
                </a:cubicBezTo>
                <a:cubicBezTo>
                  <a:pt x="3974" y="5923"/>
                  <a:pt x="2923" y="5759"/>
                  <a:pt x="2005" y="6187"/>
                </a:cubicBezTo>
                <a:cubicBezTo>
                  <a:pt x="1188" y="6570"/>
                  <a:pt x="602" y="7349"/>
                  <a:pt x="329" y="8196"/>
                </a:cubicBezTo>
                <a:cubicBezTo>
                  <a:pt x="1" y="9208"/>
                  <a:pt x="140" y="10320"/>
                  <a:pt x="509" y="11301"/>
                </a:cubicBezTo>
                <a:cubicBezTo>
                  <a:pt x="597" y="11534"/>
                  <a:pt x="989" y="11993"/>
                  <a:pt x="1051" y="11993"/>
                </a:cubicBezTo>
                <a:cubicBezTo>
                  <a:pt x="1057" y="11993"/>
                  <a:pt x="1060" y="11988"/>
                  <a:pt x="1059" y="11977"/>
                </a:cubicBezTo>
                <a:lnTo>
                  <a:pt x="1059" y="11977"/>
                </a:lnTo>
                <a:cubicBezTo>
                  <a:pt x="1717" y="12454"/>
                  <a:pt x="2513" y="12576"/>
                  <a:pt x="3318" y="12576"/>
                </a:cubicBezTo>
                <a:cubicBezTo>
                  <a:pt x="3796" y="12576"/>
                  <a:pt x="4277" y="12533"/>
                  <a:pt x="4735" y="12495"/>
                </a:cubicBezTo>
                <a:cubicBezTo>
                  <a:pt x="5450" y="12436"/>
                  <a:pt x="6168" y="12406"/>
                  <a:pt x="6885" y="12406"/>
                </a:cubicBezTo>
                <a:cubicBezTo>
                  <a:pt x="7827" y="12406"/>
                  <a:pt x="8769" y="12458"/>
                  <a:pt x="9706" y="12564"/>
                </a:cubicBezTo>
                <a:cubicBezTo>
                  <a:pt x="10641" y="12670"/>
                  <a:pt x="11568" y="12831"/>
                  <a:pt x="12485" y="13041"/>
                </a:cubicBezTo>
                <a:cubicBezTo>
                  <a:pt x="12495" y="13043"/>
                  <a:pt x="12505" y="13045"/>
                  <a:pt x="12515" y="13045"/>
                </a:cubicBezTo>
                <a:cubicBezTo>
                  <a:pt x="12578" y="13045"/>
                  <a:pt x="12630" y="12997"/>
                  <a:pt x="12632" y="12929"/>
                </a:cubicBezTo>
                <a:lnTo>
                  <a:pt x="12879" y="5509"/>
                </a:lnTo>
                <a:cubicBezTo>
                  <a:pt x="12900" y="4891"/>
                  <a:pt x="12920" y="4272"/>
                  <a:pt x="12940" y="3654"/>
                </a:cubicBezTo>
                <a:cubicBezTo>
                  <a:pt x="12960" y="3073"/>
                  <a:pt x="13006" y="2485"/>
                  <a:pt x="12985" y="1903"/>
                </a:cubicBezTo>
                <a:cubicBezTo>
                  <a:pt x="12967" y="1412"/>
                  <a:pt x="12856" y="914"/>
                  <a:pt x="12502" y="551"/>
                </a:cubicBezTo>
                <a:cubicBezTo>
                  <a:pt x="12188" y="228"/>
                  <a:pt x="11746" y="54"/>
                  <a:pt x="11303" y="11"/>
                </a:cubicBezTo>
                <a:cubicBezTo>
                  <a:pt x="11230" y="4"/>
                  <a:pt x="11158" y="1"/>
                  <a:pt x="11086" y="1"/>
                </a:cubicBezTo>
                <a:close/>
              </a:path>
            </a:pathLst>
          </a:custGeom>
          <a:solidFill>
            <a:schemeClr val="accent1">
              <a:alpha val="5982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1302" name="Google Shape;1302;p50"/>
          <p:cNvSpPr/>
          <p:nvPr/>
        </p:nvSpPr>
        <p:spPr>
          <a:xfrm flipH="1">
            <a:off x="5696165" y="4019619"/>
            <a:ext cx="4163302" cy="2268390"/>
          </a:xfrm>
          <a:custGeom>
            <a:avLst/>
            <a:gdLst/>
            <a:ahLst/>
            <a:cxnLst/>
            <a:rect l="l" t="t" r="r" b="b"/>
            <a:pathLst>
              <a:path w="26174" h="14261" extrusionOk="0">
                <a:moveTo>
                  <a:pt x="4863" y="0"/>
                </a:moveTo>
                <a:cubicBezTo>
                  <a:pt x="4600" y="0"/>
                  <a:pt x="4337" y="25"/>
                  <a:pt x="4079" y="86"/>
                </a:cubicBezTo>
                <a:cubicBezTo>
                  <a:pt x="3577" y="206"/>
                  <a:pt x="3127" y="469"/>
                  <a:pt x="2736" y="803"/>
                </a:cubicBezTo>
                <a:cubicBezTo>
                  <a:pt x="1930" y="1492"/>
                  <a:pt x="1836" y="3135"/>
                  <a:pt x="799" y="3280"/>
                </a:cubicBezTo>
                <a:cubicBezTo>
                  <a:pt x="128" y="3374"/>
                  <a:pt x="0" y="4462"/>
                  <a:pt x="66" y="4462"/>
                </a:cubicBezTo>
                <a:cubicBezTo>
                  <a:pt x="68" y="4462"/>
                  <a:pt x="70" y="4461"/>
                  <a:pt x="72" y="4459"/>
                </a:cubicBezTo>
                <a:lnTo>
                  <a:pt x="72" y="4459"/>
                </a:lnTo>
                <a:cubicBezTo>
                  <a:pt x="67" y="5698"/>
                  <a:pt x="63" y="6939"/>
                  <a:pt x="59" y="8179"/>
                </a:cubicBezTo>
                <a:cubicBezTo>
                  <a:pt x="56" y="8831"/>
                  <a:pt x="53" y="9483"/>
                  <a:pt x="51" y="10135"/>
                </a:cubicBezTo>
                <a:cubicBezTo>
                  <a:pt x="50" y="10457"/>
                  <a:pt x="49" y="10777"/>
                  <a:pt x="48" y="11099"/>
                </a:cubicBezTo>
                <a:cubicBezTo>
                  <a:pt x="47" y="11393"/>
                  <a:pt x="48" y="11687"/>
                  <a:pt x="100" y="11976"/>
                </a:cubicBezTo>
                <a:cubicBezTo>
                  <a:pt x="186" y="12456"/>
                  <a:pt x="458" y="12928"/>
                  <a:pt x="933" y="13108"/>
                </a:cubicBezTo>
                <a:cubicBezTo>
                  <a:pt x="1033" y="13146"/>
                  <a:pt x="1145" y="13169"/>
                  <a:pt x="1252" y="13169"/>
                </a:cubicBezTo>
                <a:cubicBezTo>
                  <a:pt x="1254" y="13169"/>
                  <a:pt x="1257" y="13169"/>
                  <a:pt x="1259" y="13169"/>
                </a:cubicBezTo>
                <a:cubicBezTo>
                  <a:pt x="1388" y="13167"/>
                  <a:pt x="1479" y="13054"/>
                  <a:pt x="1583" y="12989"/>
                </a:cubicBezTo>
                <a:cubicBezTo>
                  <a:pt x="1788" y="12861"/>
                  <a:pt x="2013" y="12777"/>
                  <a:pt x="2247" y="12724"/>
                </a:cubicBezTo>
                <a:cubicBezTo>
                  <a:pt x="2483" y="12671"/>
                  <a:pt x="2724" y="12651"/>
                  <a:pt x="2966" y="12651"/>
                </a:cubicBezTo>
                <a:cubicBezTo>
                  <a:pt x="3233" y="12651"/>
                  <a:pt x="3501" y="12676"/>
                  <a:pt x="3763" y="12707"/>
                </a:cubicBezTo>
                <a:cubicBezTo>
                  <a:pt x="4310" y="12772"/>
                  <a:pt x="4853" y="12875"/>
                  <a:pt x="5400" y="12938"/>
                </a:cubicBezTo>
                <a:cubicBezTo>
                  <a:pt x="6669" y="13085"/>
                  <a:pt x="7946" y="13111"/>
                  <a:pt x="9219" y="13205"/>
                </a:cubicBezTo>
                <a:cubicBezTo>
                  <a:pt x="9860" y="13253"/>
                  <a:pt x="10500" y="13317"/>
                  <a:pt x="11134" y="13424"/>
                </a:cubicBezTo>
                <a:cubicBezTo>
                  <a:pt x="11749" y="13526"/>
                  <a:pt x="12358" y="13663"/>
                  <a:pt x="12967" y="13796"/>
                </a:cubicBezTo>
                <a:cubicBezTo>
                  <a:pt x="14136" y="14051"/>
                  <a:pt x="15300" y="14261"/>
                  <a:pt x="16498" y="14261"/>
                </a:cubicBezTo>
                <a:cubicBezTo>
                  <a:pt x="16552" y="14261"/>
                  <a:pt x="16606" y="14260"/>
                  <a:pt x="16660" y="14259"/>
                </a:cubicBezTo>
                <a:cubicBezTo>
                  <a:pt x="17953" y="14238"/>
                  <a:pt x="19236" y="14050"/>
                  <a:pt x="20525" y="13980"/>
                </a:cubicBezTo>
                <a:cubicBezTo>
                  <a:pt x="21615" y="13919"/>
                  <a:pt x="22718" y="13973"/>
                  <a:pt x="23796" y="13769"/>
                </a:cubicBezTo>
                <a:cubicBezTo>
                  <a:pt x="24313" y="13670"/>
                  <a:pt x="24820" y="13506"/>
                  <a:pt x="25277" y="13242"/>
                </a:cubicBezTo>
                <a:cubicBezTo>
                  <a:pt x="25711" y="12992"/>
                  <a:pt x="26148" y="12628"/>
                  <a:pt x="26165" y="12087"/>
                </a:cubicBezTo>
                <a:cubicBezTo>
                  <a:pt x="26174" y="11806"/>
                  <a:pt x="26071" y="11536"/>
                  <a:pt x="25960" y="11284"/>
                </a:cubicBezTo>
                <a:cubicBezTo>
                  <a:pt x="25831" y="10995"/>
                  <a:pt x="25692" y="10711"/>
                  <a:pt x="25556" y="10424"/>
                </a:cubicBezTo>
                <a:cubicBezTo>
                  <a:pt x="25280" y="9836"/>
                  <a:pt x="25017" y="9241"/>
                  <a:pt x="24726" y="8660"/>
                </a:cubicBezTo>
                <a:cubicBezTo>
                  <a:pt x="24617" y="8443"/>
                  <a:pt x="24475" y="8244"/>
                  <a:pt x="24244" y="8148"/>
                </a:cubicBezTo>
                <a:cubicBezTo>
                  <a:pt x="23992" y="8043"/>
                  <a:pt x="23700" y="8056"/>
                  <a:pt x="23431" y="8053"/>
                </a:cubicBezTo>
                <a:cubicBezTo>
                  <a:pt x="23345" y="8052"/>
                  <a:pt x="23259" y="8052"/>
                  <a:pt x="23173" y="8052"/>
                </a:cubicBezTo>
                <a:cubicBezTo>
                  <a:pt x="22618" y="8052"/>
                  <a:pt x="22062" y="8075"/>
                  <a:pt x="21508" y="8122"/>
                </a:cubicBezTo>
                <a:cubicBezTo>
                  <a:pt x="20999" y="8165"/>
                  <a:pt x="20489" y="8243"/>
                  <a:pt x="19978" y="8243"/>
                </a:cubicBezTo>
                <a:cubicBezTo>
                  <a:pt x="19867" y="8243"/>
                  <a:pt x="19756" y="8239"/>
                  <a:pt x="19645" y="8231"/>
                </a:cubicBezTo>
                <a:cubicBezTo>
                  <a:pt x="19110" y="8189"/>
                  <a:pt x="18609" y="8002"/>
                  <a:pt x="18163" y="7708"/>
                </a:cubicBezTo>
                <a:cubicBezTo>
                  <a:pt x="17269" y="7121"/>
                  <a:pt x="16691" y="6224"/>
                  <a:pt x="16067" y="5381"/>
                </a:cubicBezTo>
                <a:cubicBezTo>
                  <a:pt x="15751" y="4955"/>
                  <a:pt x="15397" y="4546"/>
                  <a:pt x="14929" y="4285"/>
                </a:cubicBezTo>
                <a:cubicBezTo>
                  <a:pt x="14463" y="4025"/>
                  <a:pt x="13935" y="3920"/>
                  <a:pt x="13408" y="3879"/>
                </a:cubicBezTo>
                <a:cubicBezTo>
                  <a:pt x="13154" y="3860"/>
                  <a:pt x="12899" y="3855"/>
                  <a:pt x="12643" y="3855"/>
                </a:cubicBezTo>
                <a:cubicBezTo>
                  <a:pt x="12450" y="3855"/>
                  <a:pt x="12257" y="3858"/>
                  <a:pt x="12064" y="3858"/>
                </a:cubicBezTo>
                <a:cubicBezTo>
                  <a:pt x="11487" y="3858"/>
                  <a:pt x="10912" y="3836"/>
                  <a:pt x="10354" y="3664"/>
                </a:cubicBezTo>
                <a:cubicBezTo>
                  <a:pt x="9893" y="3522"/>
                  <a:pt x="9465" y="3265"/>
                  <a:pt x="9185" y="2863"/>
                </a:cubicBezTo>
                <a:cubicBezTo>
                  <a:pt x="8887" y="2436"/>
                  <a:pt x="8747" y="1924"/>
                  <a:pt x="8473" y="1483"/>
                </a:cubicBezTo>
                <a:cubicBezTo>
                  <a:pt x="7915" y="585"/>
                  <a:pt x="6844" y="273"/>
                  <a:pt x="5861" y="99"/>
                </a:cubicBezTo>
                <a:cubicBezTo>
                  <a:pt x="5533" y="41"/>
                  <a:pt x="5197" y="0"/>
                  <a:pt x="4863"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1303" name="Google Shape;1303;p50"/>
          <p:cNvSpPr/>
          <p:nvPr/>
        </p:nvSpPr>
        <p:spPr>
          <a:xfrm rot="2024276">
            <a:off x="8338770" y="842317"/>
            <a:ext cx="755189" cy="17692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04" name="Google Shape;1304;p50"/>
          <p:cNvGrpSpPr/>
          <p:nvPr/>
        </p:nvGrpSpPr>
        <p:grpSpPr>
          <a:xfrm>
            <a:off x="6928061" y="349247"/>
            <a:ext cx="221772" cy="200884"/>
            <a:chOff x="1640475" y="1197075"/>
            <a:chExt cx="55475" cy="50250"/>
          </a:xfrm>
        </p:grpSpPr>
        <p:sp>
          <p:nvSpPr>
            <p:cNvPr id="1305" name="Google Shape;1305;p50"/>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 name="Google Shape;1306;p50"/>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1307;p50"/>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08" name="Google Shape;1308;p50"/>
          <p:cNvGrpSpPr/>
          <p:nvPr/>
        </p:nvGrpSpPr>
        <p:grpSpPr>
          <a:xfrm rot="10468240">
            <a:off x="1666764" y="197950"/>
            <a:ext cx="221772" cy="200884"/>
            <a:chOff x="1640475" y="1197075"/>
            <a:chExt cx="55475" cy="50250"/>
          </a:xfrm>
        </p:grpSpPr>
        <p:sp>
          <p:nvSpPr>
            <p:cNvPr id="1309" name="Google Shape;1309;p50"/>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 name="Google Shape;1310;p50"/>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 name="Google Shape;1311;p50"/>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12" name="Google Shape;1312;p50"/>
          <p:cNvGrpSpPr/>
          <p:nvPr/>
        </p:nvGrpSpPr>
        <p:grpSpPr>
          <a:xfrm rot="3155490">
            <a:off x="7186097" y="4770947"/>
            <a:ext cx="221774" cy="200886"/>
            <a:chOff x="1640475" y="1197075"/>
            <a:chExt cx="55475" cy="50250"/>
          </a:xfrm>
        </p:grpSpPr>
        <p:sp>
          <p:nvSpPr>
            <p:cNvPr id="1313" name="Google Shape;1313;p50"/>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50"/>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50"/>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16" name="Google Shape;1316;p50"/>
          <p:cNvSpPr/>
          <p:nvPr/>
        </p:nvSpPr>
        <p:spPr>
          <a:xfrm rot="10800000" flipH="1">
            <a:off x="-59881" y="4256559"/>
            <a:ext cx="2299567" cy="1009729"/>
          </a:xfrm>
          <a:custGeom>
            <a:avLst/>
            <a:gdLst/>
            <a:ahLst/>
            <a:cxnLst/>
            <a:rect l="l" t="t" r="r" b="b"/>
            <a:pathLst>
              <a:path w="14457" h="6348" extrusionOk="0">
                <a:moveTo>
                  <a:pt x="0" y="1"/>
                </a:moveTo>
                <a:lnTo>
                  <a:pt x="0" y="6160"/>
                </a:lnTo>
                <a:cubicBezTo>
                  <a:pt x="307" y="6283"/>
                  <a:pt x="641" y="6348"/>
                  <a:pt x="972" y="6348"/>
                </a:cubicBezTo>
                <a:cubicBezTo>
                  <a:pt x="1431" y="6348"/>
                  <a:pt x="1886" y="6223"/>
                  <a:pt x="2259" y="5957"/>
                </a:cubicBezTo>
                <a:cubicBezTo>
                  <a:pt x="2971" y="5450"/>
                  <a:pt x="3272" y="4560"/>
                  <a:pt x="3620" y="3758"/>
                </a:cubicBezTo>
                <a:cubicBezTo>
                  <a:pt x="3967" y="2955"/>
                  <a:pt x="4504" y="2110"/>
                  <a:pt x="5362" y="1938"/>
                </a:cubicBezTo>
                <a:cubicBezTo>
                  <a:pt x="5472" y="1916"/>
                  <a:pt x="5582" y="1906"/>
                  <a:pt x="5692" y="1906"/>
                </a:cubicBezTo>
                <a:cubicBezTo>
                  <a:pt x="6160" y="1906"/>
                  <a:pt x="6628" y="2081"/>
                  <a:pt x="7080" y="2232"/>
                </a:cubicBezTo>
                <a:cubicBezTo>
                  <a:pt x="7585" y="2401"/>
                  <a:pt x="8141" y="2535"/>
                  <a:pt x="8672" y="2535"/>
                </a:cubicBezTo>
                <a:cubicBezTo>
                  <a:pt x="9138" y="2535"/>
                  <a:pt x="9586" y="2431"/>
                  <a:pt x="9965" y="2156"/>
                </a:cubicBezTo>
                <a:cubicBezTo>
                  <a:pt x="10504" y="1765"/>
                  <a:pt x="10846" y="1060"/>
                  <a:pt x="11419" y="789"/>
                </a:cubicBezTo>
                <a:lnTo>
                  <a:pt x="11420" y="789"/>
                </a:lnTo>
                <a:cubicBezTo>
                  <a:pt x="11436" y="781"/>
                  <a:pt x="11452" y="774"/>
                  <a:pt x="11469" y="767"/>
                </a:cubicBezTo>
                <a:cubicBezTo>
                  <a:pt x="11544" y="736"/>
                  <a:pt x="11623" y="712"/>
                  <a:pt x="11706" y="696"/>
                </a:cubicBezTo>
                <a:cubicBezTo>
                  <a:pt x="11777" y="683"/>
                  <a:pt x="11848" y="678"/>
                  <a:pt x="11919" y="678"/>
                </a:cubicBezTo>
                <a:cubicBezTo>
                  <a:pt x="12271" y="678"/>
                  <a:pt x="12623" y="809"/>
                  <a:pt x="12978" y="824"/>
                </a:cubicBezTo>
                <a:cubicBezTo>
                  <a:pt x="12999" y="824"/>
                  <a:pt x="13020" y="825"/>
                  <a:pt x="13041" y="825"/>
                </a:cubicBezTo>
                <a:cubicBezTo>
                  <a:pt x="13511" y="825"/>
                  <a:pt x="13977" y="611"/>
                  <a:pt x="14281" y="253"/>
                </a:cubicBezTo>
                <a:cubicBezTo>
                  <a:pt x="14348" y="175"/>
                  <a:pt x="14407" y="90"/>
                  <a:pt x="14457" y="1"/>
                </a:cubicBezTo>
                <a:close/>
              </a:path>
            </a:pathLst>
          </a:custGeom>
          <a:solidFill>
            <a:schemeClr val="lt2">
              <a:alpha val="5000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1317" name="Google Shape;1317;p50"/>
          <p:cNvSpPr/>
          <p:nvPr/>
        </p:nvSpPr>
        <p:spPr>
          <a:xfrm rot="-8833383">
            <a:off x="923277" y="4582056"/>
            <a:ext cx="1292676" cy="1177550"/>
          </a:xfrm>
          <a:custGeom>
            <a:avLst/>
            <a:gdLst/>
            <a:ahLst/>
            <a:cxnLst/>
            <a:rect l="l" t="t" r="r" b="b"/>
            <a:pathLst>
              <a:path w="17601" h="16033" extrusionOk="0">
                <a:moveTo>
                  <a:pt x="16107" y="0"/>
                </a:moveTo>
                <a:cubicBezTo>
                  <a:pt x="16093" y="0"/>
                  <a:pt x="16078" y="6"/>
                  <a:pt x="16067" y="16"/>
                </a:cubicBezTo>
                <a:cubicBezTo>
                  <a:pt x="16046" y="38"/>
                  <a:pt x="16045" y="73"/>
                  <a:pt x="16066" y="94"/>
                </a:cubicBezTo>
                <a:lnTo>
                  <a:pt x="16107" y="137"/>
                </a:lnTo>
                <a:cubicBezTo>
                  <a:pt x="16118" y="149"/>
                  <a:pt x="16132" y="154"/>
                  <a:pt x="16147" y="154"/>
                </a:cubicBezTo>
                <a:cubicBezTo>
                  <a:pt x="16161" y="154"/>
                  <a:pt x="16175" y="150"/>
                  <a:pt x="16185" y="139"/>
                </a:cubicBezTo>
                <a:cubicBezTo>
                  <a:pt x="16207" y="119"/>
                  <a:pt x="16208" y="84"/>
                  <a:pt x="16188" y="61"/>
                </a:cubicBezTo>
                <a:lnTo>
                  <a:pt x="16146" y="17"/>
                </a:lnTo>
                <a:cubicBezTo>
                  <a:pt x="16136" y="6"/>
                  <a:pt x="16121" y="0"/>
                  <a:pt x="16107" y="0"/>
                </a:cubicBezTo>
                <a:close/>
                <a:moveTo>
                  <a:pt x="16632" y="649"/>
                </a:moveTo>
                <a:cubicBezTo>
                  <a:pt x="16621" y="649"/>
                  <a:pt x="16610" y="652"/>
                  <a:pt x="16600" y="658"/>
                </a:cubicBezTo>
                <a:cubicBezTo>
                  <a:pt x="16576" y="675"/>
                  <a:pt x="16568" y="710"/>
                  <a:pt x="16587" y="735"/>
                </a:cubicBezTo>
                <a:cubicBezTo>
                  <a:pt x="16729" y="945"/>
                  <a:pt x="16857" y="1168"/>
                  <a:pt x="16968" y="1401"/>
                </a:cubicBezTo>
                <a:cubicBezTo>
                  <a:pt x="16977" y="1420"/>
                  <a:pt x="16998" y="1432"/>
                  <a:pt x="17018" y="1432"/>
                </a:cubicBezTo>
                <a:cubicBezTo>
                  <a:pt x="17027" y="1432"/>
                  <a:pt x="17034" y="1431"/>
                  <a:pt x="17043" y="1426"/>
                </a:cubicBezTo>
                <a:cubicBezTo>
                  <a:pt x="17069" y="1414"/>
                  <a:pt x="17081" y="1380"/>
                  <a:pt x="17068" y="1353"/>
                </a:cubicBezTo>
                <a:cubicBezTo>
                  <a:pt x="16955" y="1116"/>
                  <a:pt x="16824" y="887"/>
                  <a:pt x="16678" y="673"/>
                </a:cubicBezTo>
                <a:cubicBezTo>
                  <a:pt x="16667" y="657"/>
                  <a:pt x="16650" y="649"/>
                  <a:pt x="16632" y="649"/>
                </a:cubicBezTo>
                <a:close/>
                <a:moveTo>
                  <a:pt x="17302" y="2043"/>
                </a:moveTo>
                <a:cubicBezTo>
                  <a:pt x="17296" y="2043"/>
                  <a:pt x="17291" y="2044"/>
                  <a:pt x="17285" y="2046"/>
                </a:cubicBezTo>
                <a:cubicBezTo>
                  <a:pt x="17255" y="2055"/>
                  <a:pt x="17239" y="2086"/>
                  <a:pt x="17248" y="2115"/>
                </a:cubicBezTo>
                <a:cubicBezTo>
                  <a:pt x="17324" y="2359"/>
                  <a:pt x="17382" y="2610"/>
                  <a:pt x="17423" y="2863"/>
                </a:cubicBezTo>
                <a:cubicBezTo>
                  <a:pt x="17427" y="2890"/>
                  <a:pt x="17451" y="2909"/>
                  <a:pt x="17477" y="2909"/>
                </a:cubicBezTo>
                <a:lnTo>
                  <a:pt x="17486" y="2909"/>
                </a:lnTo>
                <a:cubicBezTo>
                  <a:pt x="17517" y="2904"/>
                  <a:pt x="17537" y="2875"/>
                  <a:pt x="17532" y="2845"/>
                </a:cubicBezTo>
                <a:cubicBezTo>
                  <a:pt x="17491" y="2588"/>
                  <a:pt x="17432" y="2331"/>
                  <a:pt x="17355" y="2082"/>
                </a:cubicBezTo>
                <a:cubicBezTo>
                  <a:pt x="17347" y="2059"/>
                  <a:pt x="17325" y="2043"/>
                  <a:pt x="17302" y="2043"/>
                </a:cubicBezTo>
                <a:close/>
                <a:moveTo>
                  <a:pt x="17544" y="3572"/>
                </a:moveTo>
                <a:cubicBezTo>
                  <a:pt x="17513" y="3572"/>
                  <a:pt x="17488" y="3597"/>
                  <a:pt x="17489" y="3627"/>
                </a:cubicBezTo>
                <a:lnTo>
                  <a:pt x="17489" y="3701"/>
                </a:lnTo>
                <a:cubicBezTo>
                  <a:pt x="17489" y="3933"/>
                  <a:pt x="17474" y="4166"/>
                  <a:pt x="17443" y="4393"/>
                </a:cubicBezTo>
                <a:cubicBezTo>
                  <a:pt x="17439" y="4424"/>
                  <a:pt x="17460" y="4452"/>
                  <a:pt x="17490" y="4456"/>
                </a:cubicBezTo>
                <a:lnTo>
                  <a:pt x="17498" y="4456"/>
                </a:lnTo>
                <a:cubicBezTo>
                  <a:pt x="17526" y="4456"/>
                  <a:pt x="17549" y="4436"/>
                  <a:pt x="17553" y="4408"/>
                </a:cubicBezTo>
                <a:cubicBezTo>
                  <a:pt x="17584" y="4176"/>
                  <a:pt x="17600" y="3938"/>
                  <a:pt x="17600" y="3701"/>
                </a:cubicBezTo>
                <a:lnTo>
                  <a:pt x="17600" y="3626"/>
                </a:lnTo>
                <a:cubicBezTo>
                  <a:pt x="17599" y="3595"/>
                  <a:pt x="17575" y="3572"/>
                  <a:pt x="17545" y="3572"/>
                </a:cubicBezTo>
                <a:close/>
                <a:moveTo>
                  <a:pt x="17335" y="5103"/>
                </a:moveTo>
                <a:cubicBezTo>
                  <a:pt x="17311" y="5103"/>
                  <a:pt x="17289" y="5119"/>
                  <a:pt x="17282" y="5143"/>
                </a:cubicBezTo>
                <a:cubicBezTo>
                  <a:pt x="17247" y="5258"/>
                  <a:pt x="17208" y="5373"/>
                  <a:pt x="17166" y="5483"/>
                </a:cubicBezTo>
                <a:cubicBezTo>
                  <a:pt x="17117" y="5608"/>
                  <a:pt x="17063" y="5734"/>
                  <a:pt x="17003" y="5857"/>
                </a:cubicBezTo>
                <a:cubicBezTo>
                  <a:pt x="16989" y="5884"/>
                  <a:pt x="17001" y="5917"/>
                  <a:pt x="17029" y="5931"/>
                </a:cubicBezTo>
                <a:cubicBezTo>
                  <a:pt x="17036" y="5935"/>
                  <a:pt x="17045" y="5937"/>
                  <a:pt x="17052" y="5937"/>
                </a:cubicBezTo>
                <a:cubicBezTo>
                  <a:pt x="17073" y="5937"/>
                  <a:pt x="17093" y="5925"/>
                  <a:pt x="17102" y="5906"/>
                </a:cubicBezTo>
                <a:cubicBezTo>
                  <a:pt x="17163" y="5780"/>
                  <a:pt x="17220" y="5650"/>
                  <a:pt x="17269" y="5522"/>
                </a:cubicBezTo>
                <a:cubicBezTo>
                  <a:pt x="17313" y="5409"/>
                  <a:pt x="17352" y="5293"/>
                  <a:pt x="17388" y="5175"/>
                </a:cubicBezTo>
                <a:cubicBezTo>
                  <a:pt x="17396" y="5145"/>
                  <a:pt x="17380" y="5115"/>
                  <a:pt x="17350" y="5106"/>
                </a:cubicBezTo>
                <a:cubicBezTo>
                  <a:pt x="17345" y="5104"/>
                  <a:pt x="17340" y="5103"/>
                  <a:pt x="17335" y="5103"/>
                </a:cubicBezTo>
                <a:close/>
                <a:moveTo>
                  <a:pt x="16660" y="6494"/>
                </a:moveTo>
                <a:cubicBezTo>
                  <a:pt x="16643" y="6494"/>
                  <a:pt x="16626" y="6503"/>
                  <a:pt x="16614" y="6518"/>
                </a:cubicBezTo>
                <a:cubicBezTo>
                  <a:pt x="16470" y="6726"/>
                  <a:pt x="16307" y="6927"/>
                  <a:pt x="16130" y="7114"/>
                </a:cubicBezTo>
                <a:cubicBezTo>
                  <a:pt x="16110" y="7136"/>
                  <a:pt x="16111" y="7172"/>
                  <a:pt x="16134" y="7192"/>
                </a:cubicBezTo>
                <a:cubicBezTo>
                  <a:pt x="16144" y="7203"/>
                  <a:pt x="16157" y="7208"/>
                  <a:pt x="16171" y="7208"/>
                </a:cubicBezTo>
                <a:cubicBezTo>
                  <a:pt x="16186" y="7208"/>
                  <a:pt x="16201" y="7202"/>
                  <a:pt x="16212" y="7190"/>
                </a:cubicBezTo>
                <a:cubicBezTo>
                  <a:pt x="16391" y="6999"/>
                  <a:pt x="16558" y="6795"/>
                  <a:pt x="16705" y="6581"/>
                </a:cubicBezTo>
                <a:cubicBezTo>
                  <a:pt x="16723" y="6556"/>
                  <a:pt x="16717" y="6522"/>
                  <a:pt x="16691" y="6504"/>
                </a:cubicBezTo>
                <a:cubicBezTo>
                  <a:pt x="16682" y="6497"/>
                  <a:pt x="16671" y="6494"/>
                  <a:pt x="16660" y="6494"/>
                </a:cubicBezTo>
                <a:close/>
                <a:moveTo>
                  <a:pt x="15601" y="7622"/>
                </a:moveTo>
                <a:cubicBezTo>
                  <a:pt x="15588" y="7622"/>
                  <a:pt x="15576" y="7626"/>
                  <a:pt x="15566" y="7634"/>
                </a:cubicBezTo>
                <a:cubicBezTo>
                  <a:pt x="15367" y="7793"/>
                  <a:pt x="15154" y="7941"/>
                  <a:pt x="14934" y="8070"/>
                </a:cubicBezTo>
                <a:cubicBezTo>
                  <a:pt x="14907" y="8085"/>
                  <a:pt x="14899" y="8119"/>
                  <a:pt x="14915" y="8146"/>
                </a:cubicBezTo>
                <a:cubicBezTo>
                  <a:pt x="14924" y="8163"/>
                  <a:pt x="14943" y="8174"/>
                  <a:pt x="14962" y="8174"/>
                </a:cubicBezTo>
                <a:cubicBezTo>
                  <a:pt x="14971" y="8174"/>
                  <a:pt x="14981" y="8171"/>
                  <a:pt x="14990" y="8165"/>
                </a:cubicBezTo>
                <a:cubicBezTo>
                  <a:pt x="15215" y="8033"/>
                  <a:pt x="15432" y="7883"/>
                  <a:pt x="15636" y="7721"/>
                </a:cubicBezTo>
                <a:cubicBezTo>
                  <a:pt x="15659" y="7702"/>
                  <a:pt x="15664" y="7667"/>
                  <a:pt x="15644" y="7643"/>
                </a:cubicBezTo>
                <a:cubicBezTo>
                  <a:pt x="15633" y="7629"/>
                  <a:pt x="15617" y="7622"/>
                  <a:pt x="15601" y="7622"/>
                </a:cubicBezTo>
                <a:close/>
                <a:moveTo>
                  <a:pt x="14268" y="8408"/>
                </a:moveTo>
                <a:cubicBezTo>
                  <a:pt x="14261" y="8408"/>
                  <a:pt x="14254" y="8409"/>
                  <a:pt x="14247" y="8412"/>
                </a:cubicBezTo>
                <a:cubicBezTo>
                  <a:pt x="14009" y="8509"/>
                  <a:pt x="13763" y="8590"/>
                  <a:pt x="13517" y="8650"/>
                </a:cubicBezTo>
                <a:cubicBezTo>
                  <a:pt x="13487" y="8658"/>
                  <a:pt x="13469" y="8688"/>
                  <a:pt x="13477" y="8717"/>
                </a:cubicBezTo>
                <a:cubicBezTo>
                  <a:pt x="13483" y="8743"/>
                  <a:pt x="13506" y="8759"/>
                  <a:pt x="13530" y="8759"/>
                </a:cubicBezTo>
                <a:cubicBezTo>
                  <a:pt x="13534" y="8759"/>
                  <a:pt x="13540" y="8759"/>
                  <a:pt x="13544" y="8758"/>
                </a:cubicBezTo>
                <a:cubicBezTo>
                  <a:pt x="13795" y="8696"/>
                  <a:pt x="14046" y="8614"/>
                  <a:pt x="14289" y="8515"/>
                </a:cubicBezTo>
                <a:cubicBezTo>
                  <a:pt x="14317" y="8503"/>
                  <a:pt x="14330" y="8471"/>
                  <a:pt x="14319" y="8442"/>
                </a:cubicBezTo>
                <a:cubicBezTo>
                  <a:pt x="14310" y="8421"/>
                  <a:pt x="14289" y="8408"/>
                  <a:pt x="14268" y="8408"/>
                </a:cubicBezTo>
                <a:close/>
                <a:moveTo>
                  <a:pt x="12768" y="8775"/>
                </a:moveTo>
                <a:cubicBezTo>
                  <a:pt x="12765" y="8775"/>
                  <a:pt x="12763" y="8775"/>
                  <a:pt x="12761" y="8775"/>
                </a:cubicBezTo>
                <a:lnTo>
                  <a:pt x="12730" y="8777"/>
                </a:lnTo>
                <a:cubicBezTo>
                  <a:pt x="12495" y="8795"/>
                  <a:pt x="12256" y="8800"/>
                  <a:pt x="11989" y="8803"/>
                </a:cubicBezTo>
                <a:cubicBezTo>
                  <a:pt x="11959" y="8803"/>
                  <a:pt x="11934" y="8828"/>
                  <a:pt x="11934" y="8858"/>
                </a:cubicBezTo>
                <a:cubicBezTo>
                  <a:pt x="11934" y="8889"/>
                  <a:pt x="11960" y="8914"/>
                  <a:pt x="11990" y="8914"/>
                </a:cubicBezTo>
                <a:lnTo>
                  <a:pt x="11991" y="8913"/>
                </a:lnTo>
                <a:cubicBezTo>
                  <a:pt x="12259" y="8911"/>
                  <a:pt x="12500" y="8907"/>
                  <a:pt x="12739" y="8888"/>
                </a:cubicBezTo>
                <a:lnTo>
                  <a:pt x="12771" y="8885"/>
                </a:lnTo>
                <a:cubicBezTo>
                  <a:pt x="12801" y="8883"/>
                  <a:pt x="12823" y="8856"/>
                  <a:pt x="12821" y="8825"/>
                </a:cubicBezTo>
                <a:cubicBezTo>
                  <a:pt x="12818" y="8797"/>
                  <a:pt x="12793" y="8775"/>
                  <a:pt x="12768" y="8775"/>
                </a:cubicBezTo>
                <a:close/>
                <a:moveTo>
                  <a:pt x="11216" y="8825"/>
                </a:moveTo>
                <a:cubicBezTo>
                  <a:pt x="11214" y="8825"/>
                  <a:pt x="11212" y="8825"/>
                  <a:pt x="11210" y="8825"/>
                </a:cubicBezTo>
                <a:cubicBezTo>
                  <a:pt x="10905" y="8847"/>
                  <a:pt x="10659" y="8886"/>
                  <a:pt x="10434" y="8951"/>
                </a:cubicBezTo>
                <a:cubicBezTo>
                  <a:pt x="10404" y="8960"/>
                  <a:pt x="10387" y="8991"/>
                  <a:pt x="10396" y="9020"/>
                </a:cubicBezTo>
                <a:cubicBezTo>
                  <a:pt x="10403" y="9044"/>
                  <a:pt x="10426" y="9060"/>
                  <a:pt x="10449" y="9060"/>
                </a:cubicBezTo>
                <a:cubicBezTo>
                  <a:pt x="10455" y="9060"/>
                  <a:pt x="10460" y="9059"/>
                  <a:pt x="10464" y="9058"/>
                </a:cubicBezTo>
                <a:cubicBezTo>
                  <a:pt x="10682" y="8995"/>
                  <a:pt x="10921" y="8957"/>
                  <a:pt x="11217" y="8935"/>
                </a:cubicBezTo>
                <a:cubicBezTo>
                  <a:pt x="11248" y="8933"/>
                  <a:pt x="11271" y="8908"/>
                  <a:pt x="11269" y="8877"/>
                </a:cubicBezTo>
                <a:cubicBezTo>
                  <a:pt x="11267" y="8848"/>
                  <a:pt x="11246" y="8825"/>
                  <a:pt x="11216" y="8825"/>
                </a:cubicBezTo>
                <a:close/>
                <a:moveTo>
                  <a:pt x="9755" y="9286"/>
                </a:moveTo>
                <a:cubicBezTo>
                  <a:pt x="9743" y="9286"/>
                  <a:pt x="9732" y="9289"/>
                  <a:pt x="9722" y="9296"/>
                </a:cubicBezTo>
                <a:cubicBezTo>
                  <a:pt x="9512" y="9452"/>
                  <a:pt x="9336" y="9642"/>
                  <a:pt x="9184" y="9877"/>
                </a:cubicBezTo>
                <a:cubicBezTo>
                  <a:pt x="9167" y="9902"/>
                  <a:pt x="9175" y="9936"/>
                  <a:pt x="9200" y="9952"/>
                </a:cubicBezTo>
                <a:cubicBezTo>
                  <a:pt x="9210" y="9959"/>
                  <a:pt x="9221" y="9962"/>
                  <a:pt x="9230" y="9962"/>
                </a:cubicBezTo>
                <a:cubicBezTo>
                  <a:pt x="9248" y="9962"/>
                  <a:pt x="9267" y="9952"/>
                  <a:pt x="9277" y="9936"/>
                </a:cubicBezTo>
                <a:cubicBezTo>
                  <a:pt x="9423" y="9713"/>
                  <a:pt x="9589" y="9533"/>
                  <a:pt x="9788" y="9386"/>
                </a:cubicBezTo>
                <a:cubicBezTo>
                  <a:pt x="9813" y="9367"/>
                  <a:pt x="9818" y="9333"/>
                  <a:pt x="9800" y="9308"/>
                </a:cubicBezTo>
                <a:cubicBezTo>
                  <a:pt x="9789" y="9294"/>
                  <a:pt x="9772" y="9286"/>
                  <a:pt x="9755" y="9286"/>
                </a:cubicBezTo>
                <a:close/>
                <a:moveTo>
                  <a:pt x="8896" y="10549"/>
                </a:moveTo>
                <a:cubicBezTo>
                  <a:pt x="8873" y="10549"/>
                  <a:pt x="8851" y="10563"/>
                  <a:pt x="8844" y="10586"/>
                </a:cubicBezTo>
                <a:cubicBezTo>
                  <a:pt x="8769" y="10795"/>
                  <a:pt x="8699" y="11034"/>
                  <a:pt x="8626" y="11337"/>
                </a:cubicBezTo>
                <a:cubicBezTo>
                  <a:pt x="8619" y="11367"/>
                  <a:pt x="8637" y="11397"/>
                  <a:pt x="8667" y="11404"/>
                </a:cubicBezTo>
                <a:cubicBezTo>
                  <a:pt x="8672" y="11405"/>
                  <a:pt x="8676" y="11405"/>
                  <a:pt x="8680" y="11405"/>
                </a:cubicBezTo>
                <a:cubicBezTo>
                  <a:pt x="8705" y="11405"/>
                  <a:pt x="8728" y="11388"/>
                  <a:pt x="8734" y="11363"/>
                </a:cubicBezTo>
                <a:cubicBezTo>
                  <a:pt x="8806" y="11063"/>
                  <a:pt x="8875" y="10828"/>
                  <a:pt x="8948" y="10623"/>
                </a:cubicBezTo>
                <a:cubicBezTo>
                  <a:pt x="8958" y="10594"/>
                  <a:pt x="8943" y="10562"/>
                  <a:pt x="8914" y="10552"/>
                </a:cubicBezTo>
                <a:cubicBezTo>
                  <a:pt x="8908" y="10550"/>
                  <a:pt x="8902" y="10549"/>
                  <a:pt x="8896" y="10549"/>
                </a:cubicBezTo>
                <a:close/>
                <a:moveTo>
                  <a:pt x="8508" y="12051"/>
                </a:moveTo>
                <a:cubicBezTo>
                  <a:pt x="8483" y="12051"/>
                  <a:pt x="8459" y="12069"/>
                  <a:pt x="8454" y="12095"/>
                </a:cubicBezTo>
                <a:cubicBezTo>
                  <a:pt x="8402" y="12320"/>
                  <a:pt x="8339" y="12585"/>
                  <a:pt x="8260" y="12842"/>
                </a:cubicBezTo>
                <a:cubicBezTo>
                  <a:pt x="8252" y="12872"/>
                  <a:pt x="8268" y="12903"/>
                  <a:pt x="8298" y="12912"/>
                </a:cubicBezTo>
                <a:cubicBezTo>
                  <a:pt x="8303" y="12914"/>
                  <a:pt x="8308" y="12915"/>
                  <a:pt x="8314" y="12915"/>
                </a:cubicBezTo>
                <a:cubicBezTo>
                  <a:pt x="8337" y="12915"/>
                  <a:pt x="8360" y="12899"/>
                  <a:pt x="8367" y="12875"/>
                </a:cubicBezTo>
                <a:cubicBezTo>
                  <a:pt x="8446" y="12615"/>
                  <a:pt x="8510" y="12346"/>
                  <a:pt x="8562" y="12120"/>
                </a:cubicBezTo>
                <a:cubicBezTo>
                  <a:pt x="8569" y="12090"/>
                  <a:pt x="8550" y="12060"/>
                  <a:pt x="8520" y="12053"/>
                </a:cubicBezTo>
                <a:cubicBezTo>
                  <a:pt x="8516" y="12052"/>
                  <a:pt x="8512" y="12051"/>
                  <a:pt x="8508" y="12051"/>
                </a:cubicBezTo>
                <a:close/>
                <a:moveTo>
                  <a:pt x="62" y="13056"/>
                </a:moveTo>
                <a:cubicBezTo>
                  <a:pt x="56" y="13056"/>
                  <a:pt x="50" y="13057"/>
                  <a:pt x="44" y="13059"/>
                </a:cubicBezTo>
                <a:cubicBezTo>
                  <a:pt x="16" y="13070"/>
                  <a:pt x="0" y="13102"/>
                  <a:pt x="11" y="13131"/>
                </a:cubicBezTo>
                <a:cubicBezTo>
                  <a:pt x="98" y="13374"/>
                  <a:pt x="211" y="13613"/>
                  <a:pt x="346" y="13841"/>
                </a:cubicBezTo>
                <a:cubicBezTo>
                  <a:pt x="356" y="13858"/>
                  <a:pt x="375" y="13868"/>
                  <a:pt x="393" y="13868"/>
                </a:cubicBezTo>
                <a:cubicBezTo>
                  <a:pt x="403" y="13868"/>
                  <a:pt x="414" y="13866"/>
                  <a:pt x="422" y="13860"/>
                </a:cubicBezTo>
                <a:cubicBezTo>
                  <a:pt x="448" y="13844"/>
                  <a:pt x="458" y="13810"/>
                  <a:pt x="442" y="13784"/>
                </a:cubicBezTo>
                <a:cubicBezTo>
                  <a:pt x="310" y="13562"/>
                  <a:pt x="200" y="13330"/>
                  <a:pt x="116" y="13093"/>
                </a:cubicBezTo>
                <a:cubicBezTo>
                  <a:pt x="107" y="13070"/>
                  <a:pt x="86" y="13056"/>
                  <a:pt x="62" y="13056"/>
                </a:cubicBezTo>
                <a:close/>
                <a:moveTo>
                  <a:pt x="8029" y="13524"/>
                </a:moveTo>
                <a:cubicBezTo>
                  <a:pt x="8008" y="13524"/>
                  <a:pt x="7989" y="13535"/>
                  <a:pt x="7979" y="13555"/>
                </a:cubicBezTo>
                <a:cubicBezTo>
                  <a:pt x="7865" y="13779"/>
                  <a:pt x="7727" y="13996"/>
                  <a:pt x="7570" y="14201"/>
                </a:cubicBezTo>
                <a:cubicBezTo>
                  <a:pt x="7551" y="14225"/>
                  <a:pt x="7556" y="14260"/>
                  <a:pt x="7580" y="14278"/>
                </a:cubicBezTo>
                <a:cubicBezTo>
                  <a:pt x="7590" y="14286"/>
                  <a:pt x="7602" y="14290"/>
                  <a:pt x="7614" y="14290"/>
                </a:cubicBezTo>
                <a:cubicBezTo>
                  <a:pt x="7631" y="14290"/>
                  <a:pt x="7647" y="14282"/>
                  <a:pt x="7658" y="14268"/>
                </a:cubicBezTo>
                <a:cubicBezTo>
                  <a:pt x="7819" y="14058"/>
                  <a:pt x="7961" y="13836"/>
                  <a:pt x="8079" y="13605"/>
                </a:cubicBezTo>
                <a:cubicBezTo>
                  <a:pt x="8093" y="13577"/>
                  <a:pt x="8081" y="13544"/>
                  <a:pt x="8054" y="13530"/>
                </a:cubicBezTo>
                <a:cubicBezTo>
                  <a:pt x="8046" y="13526"/>
                  <a:pt x="8037" y="13524"/>
                  <a:pt x="8029" y="13524"/>
                </a:cubicBezTo>
                <a:close/>
                <a:moveTo>
                  <a:pt x="849" y="14384"/>
                </a:moveTo>
                <a:cubicBezTo>
                  <a:pt x="836" y="14384"/>
                  <a:pt x="823" y="14388"/>
                  <a:pt x="812" y="14398"/>
                </a:cubicBezTo>
                <a:cubicBezTo>
                  <a:pt x="790" y="14418"/>
                  <a:pt x="788" y="14453"/>
                  <a:pt x="807" y="14477"/>
                </a:cubicBezTo>
                <a:cubicBezTo>
                  <a:pt x="978" y="14672"/>
                  <a:pt x="1169" y="14855"/>
                  <a:pt x="1373" y="15020"/>
                </a:cubicBezTo>
                <a:cubicBezTo>
                  <a:pt x="1383" y="15029"/>
                  <a:pt x="1396" y="15033"/>
                  <a:pt x="1407" y="15033"/>
                </a:cubicBezTo>
                <a:cubicBezTo>
                  <a:pt x="1423" y="15033"/>
                  <a:pt x="1439" y="15026"/>
                  <a:pt x="1451" y="15012"/>
                </a:cubicBezTo>
                <a:cubicBezTo>
                  <a:pt x="1470" y="14988"/>
                  <a:pt x="1466" y="14953"/>
                  <a:pt x="1443" y="14934"/>
                </a:cubicBezTo>
                <a:cubicBezTo>
                  <a:pt x="1244" y="14773"/>
                  <a:pt x="1058" y="14594"/>
                  <a:pt x="891" y="14403"/>
                </a:cubicBezTo>
                <a:cubicBezTo>
                  <a:pt x="880" y="14391"/>
                  <a:pt x="864" y="14384"/>
                  <a:pt x="849" y="14384"/>
                </a:cubicBezTo>
                <a:close/>
                <a:moveTo>
                  <a:pt x="7088" y="14749"/>
                </a:moveTo>
                <a:cubicBezTo>
                  <a:pt x="7075" y="14749"/>
                  <a:pt x="7062" y="14753"/>
                  <a:pt x="7051" y="14763"/>
                </a:cubicBezTo>
                <a:cubicBezTo>
                  <a:pt x="6863" y="14934"/>
                  <a:pt x="6659" y="15091"/>
                  <a:pt x="6443" y="15229"/>
                </a:cubicBezTo>
                <a:cubicBezTo>
                  <a:pt x="6416" y="15245"/>
                  <a:pt x="6409" y="15280"/>
                  <a:pt x="6426" y="15306"/>
                </a:cubicBezTo>
                <a:cubicBezTo>
                  <a:pt x="6437" y="15322"/>
                  <a:pt x="6454" y="15331"/>
                  <a:pt x="6472" y="15331"/>
                </a:cubicBezTo>
                <a:cubicBezTo>
                  <a:pt x="6483" y="15331"/>
                  <a:pt x="6493" y="15328"/>
                  <a:pt x="6502" y="15323"/>
                </a:cubicBezTo>
                <a:cubicBezTo>
                  <a:pt x="6723" y="15181"/>
                  <a:pt x="6933" y="15020"/>
                  <a:pt x="7126" y="14845"/>
                </a:cubicBezTo>
                <a:cubicBezTo>
                  <a:pt x="7148" y="14825"/>
                  <a:pt x="7150" y="14790"/>
                  <a:pt x="7129" y="14767"/>
                </a:cubicBezTo>
                <a:cubicBezTo>
                  <a:pt x="7118" y="14755"/>
                  <a:pt x="7103" y="14749"/>
                  <a:pt x="7088" y="14749"/>
                </a:cubicBezTo>
                <a:close/>
                <a:moveTo>
                  <a:pt x="2049" y="15357"/>
                </a:moveTo>
                <a:cubicBezTo>
                  <a:pt x="2030" y="15357"/>
                  <a:pt x="2011" y="15368"/>
                  <a:pt x="2001" y="15386"/>
                </a:cubicBezTo>
                <a:cubicBezTo>
                  <a:pt x="1986" y="15412"/>
                  <a:pt x="1996" y="15447"/>
                  <a:pt x="2023" y="15462"/>
                </a:cubicBezTo>
                <a:cubicBezTo>
                  <a:pt x="2251" y="15590"/>
                  <a:pt x="2492" y="15699"/>
                  <a:pt x="2737" y="15785"/>
                </a:cubicBezTo>
                <a:cubicBezTo>
                  <a:pt x="2743" y="15787"/>
                  <a:pt x="2749" y="15788"/>
                  <a:pt x="2755" y="15788"/>
                </a:cubicBezTo>
                <a:cubicBezTo>
                  <a:pt x="2778" y="15788"/>
                  <a:pt x="2799" y="15775"/>
                  <a:pt x="2808" y="15752"/>
                </a:cubicBezTo>
                <a:cubicBezTo>
                  <a:pt x="2817" y="15723"/>
                  <a:pt x="2802" y="15691"/>
                  <a:pt x="2774" y="15682"/>
                </a:cubicBezTo>
                <a:cubicBezTo>
                  <a:pt x="2535" y="15597"/>
                  <a:pt x="2300" y="15490"/>
                  <a:pt x="2076" y="15364"/>
                </a:cubicBezTo>
                <a:cubicBezTo>
                  <a:pt x="2067" y="15360"/>
                  <a:pt x="2058" y="15357"/>
                  <a:pt x="2049" y="15357"/>
                </a:cubicBezTo>
                <a:close/>
                <a:moveTo>
                  <a:pt x="5786" y="15581"/>
                </a:moveTo>
                <a:cubicBezTo>
                  <a:pt x="5779" y="15581"/>
                  <a:pt x="5772" y="15583"/>
                  <a:pt x="5765" y="15586"/>
                </a:cubicBezTo>
                <a:cubicBezTo>
                  <a:pt x="5528" y="15685"/>
                  <a:pt x="5283" y="15764"/>
                  <a:pt x="5036" y="15819"/>
                </a:cubicBezTo>
                <a:cubicBezTo>
                  <a:pt x="5006" y="15827"/>
                  <a:pt x="4987" y="15857"/>
                  <a:pt x="4995" y="15886"/>
                </a:cubicBezTo>
                <a:cubicBezTo>
                  <a:pt x="5000" y="15912"/>
                  <a:pt x="5023" y="15929"/>
                  <a:pt x="5048" y="15929"/>
                </a:cubicBezTo>
                <a:cubicBezTo>
                  <a:pt x="5052" y="15929"/>
                  <a:pt x="5057" y="15929"/>
                  <a:pt x="5061" y="15928"/>
                </a:cubicBezTo>
                <a:cubicBezTo>
                  <a:pt x="5314" y="15871"/>
                  <a:pt x="5565" y="15790"/>
                  <a:pt x="5808" y="15688"/>
                </a:cubicBezTo>
                <a:cubicBezTo>
                  <a:pt x="5836" y="15675"/>
                  <a:pt x="5849" y="15643"/>
                  <a:pt x="5837" y="15615"/>
                </a:cubicBezTo>
                <a:cubicBezTo>
                  <a:pt x="5829" y="15594"/>
                  <a:pt x="5808" y="15581"/>
                  <a:pt x="5786" y="15581"/>
                </a:cubicBezTo>
                <a:close/>
                <a:moveTo>
                  <a:pt x="3506" y="15870"/>
                </a:moveTo>
                <a:cubicBezTo>
                  <a:pt x="3479" y="15870"/>
                  <a:pt x="3456" y="15890"/>
                  <a:pt x="3451" y="15917"/>
                </a:cubicBezTo>
                <a:cubicBezTo>
                  <a:pt x="3447" y="15947"/>
                  <a:pt x="3467" y="15975"/>
                  <a:pt x="3498" y="15980"/>
                </a:cubicBezTo>
                <a:cubicBezTo>
                  <a:pt x="3701" y="16013"/>
                  <a:pt x="3907" y="16030"/>
                  <a:pt x="4110" y="16032"/>
                </a:cubicBezTo>
                <a:lnTo>
                  <a:pt x="4143" y="16032"/>
                </a:lnTo>
                <a:cubicBezTo>
                  <a:pt x="4189" y="16032"/>
                  <a:pt x="4236" y="16031"/>
                  <a:pt x="4281" y="16030"/>
                </a:cubicBezTo>
                <a:cubicBezTo>
                  <a:pt x="4312" y="16029"/>
                  <a:pt x="4337" y="16003"/>
                  <a:pt x="4335" y="15972"/>
                </a:cubicBezTo>
                <a:cubicBezTo>
                  <a:pt x="4334" y="15943"/>
                  <a:pt x="4314" y="15919"/>
                  <a:pt x="4282" y="15919"/>
                </a:cubicBezTo>
                <a:cubicBezTo>
                  <a:pt x="4281" y="15919"/>
                  <a:pt x="4279" y="15919"/>
                  <a:pt x="4278" y="15919"/>
                </a:cubicBezTo>
                <a:cubicBezTo>
                  <a:pt x="4233" y="15920"/>
                  <a:pt x="4188" y="15921"/>
                  <a:pt x="4143" y="15921"/>
                </a:cubicBezTo>
                <a:lnTo>
                  <a:pt x="4110" y="15921"/>
                </a:lnTo>
                <a:cubicBezTo>
                  <a:pt x="3913" y="15919"/>
                  <a:pt x="3713" y="15903"/>
                  <a:pt x="3515" y="15871"/>
                </a:cubicBezTo>
                <a:cubicBezTo>
                  <a:pt x="3512" y="15870"/>
                  <a:pt x="3509" y="15870"/>
                  <a:pt x="3506" y="1587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Title and text 11">
  <p:cSld name="CUSTOM_6">
    <p:spTree>
      <p:nvGrpSpPr>
        <p:cNvPr id="1" name="Shape 1318"/>
        <p:cNvGrpSpPr/>
        <p:nvPr/>
      </p:nvGrpSpPr>
      <p:grpSpPr>
        <a:xfrm>
          <a:off x="0" y="0"/>
          <a:ext cx="0" cy="0"/>
          <a:chOff x="0" y="0"/>
          <a:chExt cx="0" cy="0"/>
        </a:xfrm>
      </p:grpSpPr>
      <p:sp>
        <p:nvSpPr>
          <p:cNvPr id="1319" name="Google Shape;1319;p51"/>
          <p:cNvSpPr txBox="1">
            <a:spLocks noGrp="1"/>
          </p:cNvSpPr>
          <p:nvPr>
            <p:ph type="title" hasCustomPrompt="1"/>
          </p:nvPr>
        </p:nvSpPr>
        <p:spPr>
          <a:xfrm>
            <a:off x="1453450" y="1418358"/>
            <a:ext cx="2751900" cy="1963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120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1320" name="Google Shape;1320;p51"/>
          <p:cNvSpPr txBox="1">
            <a:spLocks noGrp="1"/>
          </p:cNvSpPr>
          <p:nvPr>
            <p:ph type="title" idx="2"/>
          </p:nvPr>
        </p:nvSpPr>
        <p:spPr>
          <a:xfrm>
            <a:off x="4862088" y="1676222"/>
            <a:ext cx="3149400" cy="7182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321" name="Google Shape;1321;p51"/>
          <p:cNvSpPr txBox="1">
            <a:spLocks noGrp="1"/>
          </p:cNvSpPr>
          <p:nvPr>
            <p:ph type="title" idx="3"/>
          </p:nvPr>
        </p:nvSpPr>
        <p:spPr>
          <a:xfrm>
            <a:off x="4862088" y="2535068"/>
            <a:ext cx="3149400" cy="4176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1600">
                <a:latin typeface="Raleway SemiBold"/>
                <a:ea typeface="Raleway SemiBold"/>
                <a:cs typeface="Raleway SemiBold"/>
                <a:sym typeface="Raleway SemiBold"/>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322" name="Google Shape;1322;p51"/>
          <p:cNvSpPr/>
          <p:nvPr/>
        </p:nvSpPr>
        <p:spPr>
          <a:xfrm rot="10800000" flipH="1">
            <a:off x="-426183" y="4147653"/>
            <a:ext cx="4076399" cy="1099141"/>
          </a:xfrm>
          <a:custGeom>
            <a:avLst/>
            <a:gdLst/>
            <a:ahLst/>
            <a:cxnLst/>
            <a:rect l="l" t="t" r="r" b="b"/>
            <a:pathLst>
              <a:path w="25668" h="6921" extrusionOk="0">
                <a:moveTo>
                  <a:pt x="25573" y="0"/>
                </a:moveTo>
                <a:lnTo>
                  <a:pt x="22584" y="1"/>
                </a:lnTo>
                <a:lnTo>
                  <a:pt x="22467" y="1"/>
                </a:lnTo>
                <a:lnTo>
                  <a:pt x="0" y="3"/>
                </a:lnTo>
                <a:lnTo>
                  <a:pt x="1" y="1330"/>
                </a:lnTo>
                <a:lnTo>
                  <a:pt x="1" y="2596"/>
                </a:lnTo>
                <a:lnTo>
                  <a:pt x="2" y="3737"/>
                </a:lnTo>
                <a:lnTo>
                  <a:pt x="2" y="5002"/>
                </a:lnTo>
                <a:lnTo>
                  <a:pt x="3" y="6144"/>
                </a:lnTo>
                <a:lnTo>
                  <a:pt x="3" y="6274"/>
                </a:lnTo>
                <a:cubicBezTo>
                  <a:pt x="454" y="6274"/>
                  <a:pt x="911" y="6248"/>
                  <a:pt x="1366" y="6205"/>
                </a:cubicBezTo>
                <a:cubicBezTo>
                  <a:pt x="1557" y="6187"/>
                  <a:pt x="1747" y="6167"/>
                  <a:pt x="1936" y="6144"/>
                </a:cubicBezTo>
                <a:cubicBezTo>
                  <a:pt x="2414" y="6085"/>
                  <a:pt x="2887" y="6012"/>
                  <a:pt x="3342" y="5932"/>
                </a:cubicBezTo>
                <a:cubicBezTo>
                  <a:pt x="4344" y="5756"/>
                  <a:pt x="5389" y="5552"/>
                  <a:pt x="6425" y="5552"/>
                </a:cubicBezTo>
                <a:cubicBezTo>
                  <a:pt x="6713" y="5552"/>
                  <a:pt x="7001" y="5568"/>
                  <a:pt x="7286" y="5605"/>
                </a:cubicBezTo>
                <a:cubicBezTo>
                  <a:pt x="8016" y="5698"/>
                  <a:pt x="8646" y="5918"/>
                  <a:pt x="9273" y="6143"/>
                </a:cubicBezTo>
                <a:cubicBezTo>
                  <a:pt x="9331" y="6163"/>
                  <a:pt x="9388" y="6184"/>
                  <a:pt x="9446" y="6204"/>
                </a:cubicBezTo>
                <a:cubicBezTo>
                  <a:pt x="9690" y="6291"/>
                  <a:pt x="9934" y="6378"/>
                  <a:pt x="10185" y="6455"/>
                </a:cubicBezTo>
                <a:cubicBezTo>
                  <a:pt x="11085" y="6736"/>
                  <a:pt x="12117" y="6921"/>
                  <a:pt x="13162" y="6921"/>
                </a:cubicBezTo>
                <a:cubicBezTo>
                  <a:pt x="13234" y="6921"/>
                  <a:pt x="13306" y="6920"/>
                  <a:pt x="13377" y="6918"/>
                </a:cubicBezTo>
                <a:cubicBezTo>
                  <a:pt x="14468" y="6893"/>
                  <a:pt x="15560" y="6647"/>
                  <a:pt x="16250" y="6204"/>
                </a:cubicBezTo>
                <a:cubicBezTo>
                  <a:pt x="16269" y="6191"/>
                  <a:pt x="16286" y="6180"/>
                  <a:pt x="16304" y="6168"/>
                </a:cubicBezTo>
                <a:cubicBezTo>
                  <a:pt x="16317" y="6160"/>
                  <a:pt x="16329" y="6151"/>
                  <a:pt x="16341" y="6142"/>
                </a:cubicBezTo>
                <a:cubicBezTo>
                  <a:pt x="16809" y="5812"/>
                  <a:pt x="17054" y="5407"/>
                  <a:pt x="17282" y="5000"/>
                </a:cubicBezTo>
                <a:cubicBezTo>
                  <a:pt x="17293" y="4980"/>
                  <a:pt x="17304" y="4959"/>
                  <a:pt x="17316" y="4939"/>
                </a:cubicBezTo>
                <a:cubicBezTo>
                  <a:pt x="17541" y="4532"/>
                  <a:pt x="17760" y="4125"/>
                  <a:pt x="18175" y="3797"/>
                </a:cubicBezTo>
                <a:cubicBezTo>
                  <a:pt x="18202" y="3776"/>
                  <a:pt x="18230" y="3755"/>
                  <a:pt x="18257" y="3735"/>
                </a:cubicBezTo>
                <a:cubicBezTo>
                  <a:pt x="18421" y="3617"/>
                  <a:pt x="18613" y="3510"/>
                  <a:pt x="18844" y="3420"/>
                </a:cubicBezTo>
                <a:cubicBezTo>
                  <a:pt x="19831" y="3028"/>
                  <a:pt x="21189" y="3061"/>
                  <a:pt x="22363" y="2860"/>
                </a:cubicBezTo>
                <a:cubicBezTo>
                  <a:pt x="22398" y="2854"/>
                  <a:pt x="22433" y="2848"/>
                  <a:pt x="22468" y="2841"/>
                </a:cubicBezTo>
                <a:cubicBezTo>
                  <a:pt x="22508" y="2834"/>
                  <a:pt x="22546" y="2827"/>
                  <a:pt x="22585" y="2819"/>
                </a:cubicBezTo>
                <a:cubicBezTo>
                  <a:pt x="22879" y="2759"/>
                  <a:pt x="23162" y="2683"/>
                  <a:pt x="23427" y="2592"/>
                </a:cubicBezTo>
                <a:cubicBezTo>
                  <a:pt x="23485" y="2573"/>
                  <a:pt x="23544" y="2552"/>
                  <a:pt x="23600" y="2531"/>
                </a:cubicBezTo>
                <a:cubicBezTo>
                  <a:pt x="24363" y="2247"/>
                  <a:pt x="24968" y="1845"/>
                  <a:pt x="25312" y="1389"/>
                </a:cubicBezTo>
                <a:cubicBezTo>
                  <a:pt x="25328" y="1367"/>
                  <a:pt x="25343" y="1347"/>
                  <a:pt x="25357" y="1326"/>
                </a:cubicBezTo>
                <a:cubicBezTo>
                  <a:pt x="25437" y="1213"/>
                  <a:pt x="25499" y="1097"/>
                  <a:pt x="25543" y="978"/>
                </a:cubicBezTo>
                <a:cubicBezTo>
                  <a:pt x="25668" y="651"/>
                  <a:pt x="25664" y="324"/>
                  <a:pt x="25573"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 name="Google Shape;1323;p51"/>
          <p:cNvSpPr/>
          <p:nvPr/>
        </p:nvSpPr>
        <p:spPr>
          <a:xfrm rot="9900019">
            <a:off x="7095004" y="-874636"/>
            <a:ext cx="2599579" cy="2709000"/>
          </a:xfrm>
          <a:custGeom>
            <a:avLst/>
            <a:gdLst/>
            <a:ahLst/>
            <a:cxnLst/>
            <a:rect l="l" t="t" r="r" b="b"/>
            <a:pathLst>
              <a:path w="16369" h="17058" extrusionOk="0">
                <a:moveTo>
                  <a:pt x="5829" y="1"/>
                </a:moveTo>
                <a:cubicBezTo>
                  <a:pt x="5334" y="1"/>
                  <a:pt x="4839" y="58"/>
                  <a:pt x="4360" y="159"/>
                </a:cubicBezTo>
                <a:cubicBezTo>
                  <a:pt x="4030" y="230"/>
                  <a:pt x="3295" y="699"/>
                  <a:pt x="3438" y="702"/>
                </a:cubicBezTo>
                <a:cubicBezTo>
                  <a:pt x="2321" y="1836"/>
                  <a:pt x="2234" y="3557"/>
                  <a:pt x="2129" y="5064"/>
                </a:cubicBezTo>
                <a:cubicBezTo>
                  <a:pt x="1990" y="7098"/>
                  <a:pt x="1660" y="9115"/>
                  <a:pt x="1127" y="11083"/>
                </a:cubicBezTo>
                <a:cubicBezTo>
                  <a:pt x="826" y="12197"/>
                  <a:pt x="460" y="13293"/>
                  <a:pt x="35" y="14365"/>
                </a:cubicBezTo>
                <a:cubicBezTo>
                  <a:pt x="0" y="14453"/>
                  <a:pt x="50" y="14547"/>
                  <a:pt x="144" y="14565"/>
                </a:cubicBezTo>
                <a:cubicBezTo>
                  <a:pt x="3129" y="15121"/>
                  <a:pt x="6113" y="15678"/>
                  <a:pt x="9098" y="16235"/>
                </a:cubicBezTo>
                <a:cubicBezTo>
                  <a:pt x="9845" y="16375"/>
                  <a:pt x="10591" y="16514"/>
                  <a:pt x="11337" y="16653"/>
                </a:cubicBezTo>
                <a:cubicBezTo>
                  <a:pt x="12039" y="16784"/>
                  <a:pt x="12743" y="16949"/>
                  <a:pt x="13454" y="17030"/>
                </a:cubicBezTo>
                <a:cubicBezTo>
                  <a:pt x="13604" y="17047"/>
                  <a:pt x="13756" y="17058"/>
                  <a:pt x="13907" y="17058"/>
                </a:cubicBezTo>
                <a:cubicBezTo>
                  <a:pt x="14359" y="17058"/>
                  <a:pt x="14804" y="16965"/>
                  <a:pt x="15183" y="16694"/>
                </a:cubicBezTo>
                <a:cubicBezTo>
                  <a:pt x="15632" y="16373"/>
                  <a:pt x="15926" y="15869"/>
                  <a:pt x="16060" y="15339"/>
                </a:cubicBezTo>
                <a:cubicBezTo>
                  <a:pt x="16369" y="14114"/>
                  <a:pt x="15800" y="12781"/>
                  <a:pt x="15182" y="11745"/>
                </a:cubicBezTo>
                <a:cubicBezTo>
                  <a:pt x="14547" y="10679"/>
                  <a:pt x="13684" y="9818"/>
                  <a:pt x="12681" y="9099"/>
                </a:cubicBezTo>
                <a:cubicBezTo>
                  <a:pt x="11757" y="8436"/>
                  <a:pt x="10725" y="7754"/>
                  <a:pt x="10485" y="6560"/>
                </a:cubicBezTo>
                <a:cubicBezTo>
                  <a:pt x="10242" y="5357"/>
                  <a:pt x="10635" y="4113"/>
                  <a:pt x="10285" y="2920"/>
                </a:cubicBezTo>
                <a:cubicBezTo>
                  <a:pt x="9973" y="1857"/>
                  <a:pt x="9136" y="1003"/>
                  <a:pt x="8160" y="515"/>
                </a:cubicBezTo>
                <a:cubicBezTo>
                  <a:pt x="7437" y="153"/>
                  <a:pt x="6634" y="1"/>
                  <a:pt x="5829"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 name="Google Shape;1324;p51"/>
          <p:cNvSpPr/>
          <p:nvPr/>
        </p:nvSpPr>
        <p:spPr>
          <a:xfrm rot="4851914">
            <a:off x="-1544179" y="-754466"/>
            <a:ext cx="3522283" cy="2810013"/>
          </a:xfrm>
          <a:custGeom>
            <a:avLst/>
            <a:gdLst/>
            <a:ahLst/>
            <a:cxnLst/>
            <a:rect l="l" t="t" r="r" b="b"/>
            <a:pathLst>
              <a:path w="22179" h="17694" extrusionOk="0">
                <a:moveTo>
                  <a:pt x="6745" y="1"/>
                </a:moveTo>
                <a:cubicBezTo>
                  <a:pt x="5279" y="1"/>
                  <a:pt x="3909" y="579"/>
                  <a:pt x="2805" y="1417"/>
                </a:cubicBezTo>
                <a:cubicBezTo>
                  <a:pt x="1651" y="2293"/>
                  <a:pt x="713" y="3427"/>
                  <a:pt x="356" y="4720"/>
                </a:cubicBezTo>
                <a:cubicBezTo>
                  <a:pt x="1" y="6014"/>
                  <a:pt x="287" y="7472"/>
                  <a:pt x="1297" y="8473"/>
                </a:cubicBezTo>
                <a:cubicBezTo>
                  <a:pt x="2084" y="9254"/>
                  <a:pt x="3260" y="9736"/>
                  <a:pt x="3846" y="10640"/>
                </a:cubicBezTo>
                <a:cubicBezTo>
                  <a:pt x="4605" y="11813"/>
                  <a:pt x="4133" y="13292"/>
                  <a:pt x="4490" y="14600"/>
                </a:cubicBezTo>
                <a:cubicBezTo>
                  <a:pt x="4708" y="15396"/>
                  <a:pt x="5235" y="16113"/>
                  <a:pt x="5912" y="16684"/>
                </a:cubicBezTo>
                <a:cubicBezTo>
                  <a:pt x="6532" y="17205"/>
                  <a:pt x="7314" y="17622"/>
                  <a:pt x="8175" y="17685"/>
                </a:cubicBezTo>
                <a:cubicBezTo>
                  <a:pt x="8256" y="17691"/>
                  <a:pt x="8336" y="17694"/>
                  <a:pt x="8416" y="17694"/>
                </a:cubicBezTo>
                <a:cubicBezTo>
                  <a:pt x="10005" y="17694"/>
                  <a:pt x="11391" y="16578"/>
                  <a:pt x="12993" y="16395"/>
                </a:cubicBezTo>
                <a:cubicBezTo>
                  <a:pt x="13164" y="16375"/>
                  <a:pt x="13335" y="16367"/>
                  <a:pt x="13506" y="16367"/>
                </a:cubicBezTo>
                <a:cubicBezTo>
                  <a:pt x="14757" y="16367"/>
                  <a:pt x="16000" y="16827"/>
                  <a:pt x="17259" y="16827"/>
                </a:cubicBezTo>
                <a:cubicBezTo>
                  <a:pt x="17356" y="16827"/>
                  <a:pt x="17454" y="16824"/>
                  <a:pt x="17551" y="16818"/>
                </a:cubicBezTo>
                <a:cubicBezTo>
                  <a:pt x="19291" y="16711"/>
                  <a:pt x="20792" y="15567"/>
                  <a:pt x="21485" y="14180"/>
                </a:cubicBezTo>
                <a:cubicBezTo>
                  <a:pt x="22179" y="12793"/>
                  <a:pt x="22168" y="11210"/>
                  <a:pt x="21846" y="9725"/>
                </a:cubicBezTo>
                <a:cubicBezTo>
                  <a:pt x="21659" y="8862"/>
                  <a:pt x="21361" y="7995"/>
                  <a:pt x="20759" y="7289"/>
                </a:cubicBezTo>
                <a:cubicBezTo>
                  <a:pt x="19574" y="5897"/>
                  <a:pt x="17483" y="5388"/>
                  <a:pt x="15558" y="4931"/>
                </a:cubicBezTo>
                <a:cubicBezTo>
                  <a:pt x="13632" y="4475"/>
                  <a:pt x="11547" y="3872"/>
                  <a:pt x="10504" y="2396"/>
                </a:cubicBezTo>
                <a:cubicBezTo>
                  <a:pt x="9551" y="1047"/>
                  <a:pt x="9231" y="194"/>
                  <a:pt x="7220" y="21"/>
                </a:cubicBezTo>
                <a:cubicBezTo>
                  <a:pt x="7061" y="7"/>
                  <a:pt x="6902" y="1"/>
                  <a:pt x="6745"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1325;p51"/>
          <p:cNvSpPr/>
          <p:nvPr/>
        </p:nvSpPr>
        <p:spPr>
          <a:xfrm rot="-5015029" flipH="1">
            <a:off x="7313217" y="3496321"/>
            <a:ext cx="2946331" cy="1214456"/>
          </a:xfrm>
          <a:custGeom>
            <a:avLst/>
            <a:gdLst/>
            <a:ahLst/>
            <a:cxnLst/>
            <a:rect l="l" t="t" r="r" b="b"/>
            <a:pathLst>
              <a:path w="18552" h="7647" extrusionOk="0">
                <a:moveTo>
                  <a:pt x="10153" y="0"/>
                </a:moveTo>
                <a:cubicBezTo>
                  <a:pt x="9767" y="0"/>
                  <a:pt x="9389" y="166"/>
                  <a:pt x="9054" y="416"/>
                </a:cubicBezTo>
                <a:cubicBezTo>
                  <a:pt x="8513" y="821"/>
                  <a:pt x="8082" y="1378"/>
                  <a:pt x="7579" y="1834"/>
                </a:cubicBezTo>
                <a:cubicBezTo>
                  <a:pt x="7060" y="2305"/>
                  <a:pt x="6487" y="2705"/>
                  <a:pt x="5872" y="2994"/>
                </a:cubicBezTo>
                <a:cubicBezTo>
                  <a:pt x="5271" y="3278"/>
                  <a:pt x="4630" y="3458"/>
                  <a:pt x="3977" y="3481"/>
                </a:cubicBezTo>
                <a:cubicBezTo>
                  <a:pt x="3929" y="3483"/>
                  <a:pt x="3881" y="3484"/>
                  <a:pt x="3834" y="3484"/>
                </a:cubicBezTo>
                <a:cubicBezTo>
                  <a:pt x="3559" y="3484"/>
                  <a:pt x="3285" y="3455"/>
                  <a:pt x="3015" y="3396"/>
                </a:cubicBezTo>
                <a:cubicBezTo>
                  <a:pt x="2664" y="3318"/>
                  <a:pt x="2330" y="3164"/>
                  <a:pt x="1977" y="3093"/>
                </a:cubicBezTo>
                <a:cubicBezTo>
                  <a:pt x="1875" y="3072"/>
                  <a:pt x="1772" y="3061"/>
                  <a:pt x="1671" y="3061"/>
                </a:cubicBezTo>
                <a:cubicBezTo>
                  <a:pt x="1440" y="3061"/>
                  <a:pt x="1217" y="3120"/>
                  <a:pt x="1014" y="3265"/>
                </a:cubicBezTo>
                <a:cubicBezTo>
                  <a:pt x="754" y="3450"/>
                  <a:pt x="551" y="3734"/>
                  <a:pt x="397" y="4032"/>
                </a:cubicBezTo>
                <a:cubicBezTo>
                  <a:pt x="125" y="4561"/>
                  <a:pt x="1" y="5210"/>
                  <a:pt x="74" y="5820"/>
                </a:cubicBezTo>
                <a:cubicBezTo>
                  <a:pt x="147" y="6440"/>
                  <a:pt x="426" y="7003"/>
                  <a:pt x="909" y="7319"/>
                </a:cubicBezTo>
                <a:cubicBezTo>
                  <a:pt x="1315" y="7583"/>
                  <a:pt x="1783" y="7647"/>
                  <a:pt x="2245" y="7647"/>
                </a:cubicBezTo>
                <a:cubicBezTo>
                  <a:pt x="2414" y="7647"/>
                  <a:pt x="2582" y="7638"/>
                  <a:pt x="2746" y="7628"/>
                </a:cubicBezTo>
                <a:cubicBezTo>
                  <a:pt x="4356" y="7524"/>
                  <a:pt x="5965" y="7405"/>
                  <a:pt x="7575" y="7294"/>
                </a:cubicBezTo>
                <a:cubicBezTo>
                  <a:pt x="9186" y="7184"/>
                  <a:pt x="10799" y="7072"/>
                  <a:pt x="12410" y="6961"/>
                </a:cubicBezTo>
                <a:cubicBezTo>
                  <a:pt x="14021" y="6849"/>
                  <a:pt x="15633" y="6738"/>
                  <a:pt x="17244" y="6628"/>
                </a:cubicBezTo>
                <a:cubicBezTo>
                  <a:pt x="17639" y="6600"/>
                  <a:pt x="18032" y="6573"/>
                  <a:pt x="18427" y="6545"/>
                </a:cubicBezTo>
                <a:cubicBezTo>
                  <a:pt x="18510" y="6540"/>
                  <a:pt x="18551" y="6442"/>
                  <a:pt x="18512" y="6361"/>
                </a:cubicBezTo>
                <a:cubicBezTo>
                  <a:pt x="18072" y="5436"/>
                  <a:pt x="17853" y="4395"/>
                  <a:pt x="17868" y="3350"/>
                </a:cubicBezTo>
                <a:lnTo>
                  <a:pt x="17868" y="3350"/>
                </a:lnTo>
                <a:cubicBezTo>
                  <a:pt x="17868" y="3350"/>
                  <a:pt x="17868" y="3350"/>
                  <a:pt x="17868" y="3350"/>
                </a:cubicBezTo>
                <a:cubicBezTo>
                  <a:pt x="17890" y="3350"/>
                  <a:pt x="17910" y="3113"/>
                  <a:pt x="17876" y="3104"/>
                </a:cubicBezTo>
                <a:cubicBezTo>
                  <a:pt x="17876" y="3094"/>
                  <a:pt x="17876" y="3084"/>
                  <a:pt x="17877" y="3074"/>
                </a:cubicBezTo>
                <a:cubicBezTo>
                  <a:pt x="17881" y="2998"/>
                  <a:pt x="17832" y="2961"/>
                  <a:pt x="17781" y="2961"/>
                </a:cubicBezTo>
                <a:cubicBezTo>
                  <a:pt x="17737" y="2961"/>
                  <a:pt x="17692" y="2987"/>
                  <a:pt x="17673" y="3037"/>
                </a:cubicBezTo>
                <a:cubicBezTo>
                  <a:pt x="17189" y="2853"/>
                  <a:pt x="16735" y="2520"/>
                  <a:pt x="16216" y="2520"/>
                </a:cubicBezTo>
                <a:cubicBezTo>
                  <a:pt x="16186" y="2520"/>
                  <a:pt x="16156" y="2521"/>
                  <a:pt x="16126" y="2523"/>
                </a:cubicBezTo>
                <a:cubicBezTo>
                  <a:pt x="15979" y="2534"/>
                  <a:pt x="15839" y="2570"/>
                  <a:pt x="15704" y="2620"/>
                </a:cubicBezTo>
                <a:lnTo>
                  <a:pt x="15674" y="2632"/>
                </a:lnTo>
                <a:cubicBezTo>
                  <a:pt x="15287" y="2786"/>
                  <a:pt x="14937" y="3066"/>
                  <a:pt x="14573" y="3274"/>
                </a:cubicBezTo>
                <a:cubicBezTo>
                  <a:pt x="14335" y="3409"/>
                  <a:pt x="14077" y="3514"/>
                  <a:pt x="13808" y="3514"/>
                </a:cubicBezTo>
                <a:cubicBezTo>
                  <a:pt x="13791" y="3514"/>
                  <a:pt x="13773" y="3514"/>
                  <a:pt x="13756" y="3513"/>
                </a:cubicBezTo>
                <a:cubicBezTo>
                  <a:pt x="13474" y="3499"/>
                  <a:pt x="13208" y="3356"/>
                  <a:pt x="12990" y="3156"/>
                </a:cubicBezTo>
                <a:cubicBezTo>
                  <a:pt x="12520" y="2727"/>
                  <a:pt x="12245" y="2115"/>
                  <a:pt x="11938" y="1541"/>
                </a:cubicBezTo>
                <a:cubicBezTo>
                  <a:pt x="11643" y="990"/>
                  <a:pt x="11280" y="403"/>
                  <a:pt x="10742" y="139"/>
                </a:cubicBezTo>
                <a:cubicBezTo>
                  <a:pt x="10546" y="43"/>
                  <a:pt x="10349" y="0"/>
                  <a:pt x="10153"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26" name="Google Shape;1326;p51"/>
          <p:cNvGrpSpPr/>
          <p:nvPr/>
        </p:nvGrpSpPr>
        <p:grpSpPr>
          <a:xfrm rot="-899970" flipH="1">
            <a:off x="1760784" y="4172269"/>
            <a:ext cx="215932" cy="195605"/>
            <a:chOff x="1640475" y="1197075"/>
            <a:chExt cx="55475" cy="50250"/>
          </a:xfrm>
        </p:grpSpPr>
        <p:sp>
          <p:nvSpPr>
            <p:cNvPr id="1327" name="Google Shape;1327;p51"/>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 name="Google Shape;1328;p51"/>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 name="Google Shape;1329;p51"/>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30" name="Google Shape;1330;p51"/>
          <p:cNvGrpSpPr/>
          <p:nvPr/>
        </p:nvGrpSpPr>
        <p:grpSpPr>
          <a:xfrm rot="6649759" flipH="1">
            <a:off x="1641791" y="225957"/>
            <a:ext cx="279617" cy="253295"/>
            <a:chOff x="1640475" y="1197075"/>
            <a:chExt cx="55475" cy="50250"/>
          </a:xfrm>
        </p:grpSpPr>
        <p:sp>
          <p:nvSpPr>
            <p:cNvPr id="1331" name="Google Shape;1331;p51"/>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1332;p51"/>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51"/>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34" name="Google Shape;1334;p51"/>
          <p:cNvSpPr/>
          <p:nvPr/>
        </p:nvSpPr>
        <p:spPr>
          <a:xfrm rot="-8678282">
            <a:off x="7640087" y="3913453"/>
            <a:ext cx="888103" cy="20804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1335;p51"/>
          <p:cNvSpPr/>
          <p:nvPr/>
        </p:nvSpPr>
        <p:spPr>
          <a:xfrm rot="4808201">
            <a:off x="359983" y="1957583"/>
            <a:ext cx="545173" cy="127716"/>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36" name="Google Shape;1336;p51"/>
          <p:cNvGrpSpPr/>
          <p:nvPr/>
        </p:nvGrpSpPr>
        <p:grpSpPr>
          <a:xfrm rot="4499988" flipH="1">
            <a:off x="8640970" y="873713"/>
            <a:ext cx="290790" cy="263412"/>
            <a:chOff x="1640475" y="1197075"/>
            <a:chExt cx="55475" cy="50250"/>
          </a:xfrm>
        </p:grpSpPr>
        <p:sp>
          <p:nvSpPr>
            <p:cNvPr id="1337" name="Google Shape;1337;p51"/>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 name="Google Shape;1338;p51"/>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1339;p51"/>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Title and text 3">
  <p:cSld name="TITLE_AND_BODY_1_1_1_1">
    <p:spTree>
      <p:nvGrpSpPr>
        <p:cNvPr id="1" name="Shape 1340"/>
        <p:cNvGrpSpPr/>
        <p:nvPr/>
      </p:nvGrpSpPr>
      <p:grpSpPr>
        <a:xfrm>
          <a:off x="0" y="0"/>
          <a:ext cx="0" cy="0"/>
          <a:chOff x="0" y="0"/>
          <a:chExt cx="0" cy="0"/>
        </a:xfrm>
      </p:grpSpPr>
      <p:sp>
        <p:nvSpPr>
          <p:cNvPr id="1341" name="Google Shape;1341;p52"/>
          <p:cNvSpPr txBox="1">
            <a:spLocks noGrp="1"/>
          </p:cNvSpPr>
          <p:nvPr>
            <p:ph type="subTitle" idx="1"/>
          </p:nvPr>
        </p:nvSpPr>
        <p:spPr>
          <a:xfrm flipH="1">
            <a:off x="1547694" y="3071081"/>
            <a:ext cx="3779400" cy="869400"/>
          </a:xfrm>
          <a:prstGeom prst="rect">
            <a:avLst/>
          </a:prstGeom>
          <a:noFill/>
          <a:ln>
            <a:noFill/>
          </a:ln>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Font typeface="Gloria Hallelujah"/>
              <a:buNone/>
              <a:defRPr sz="16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None/>
              <a:defRPr sz="1400">
                <a:solidFill>
                  <a:schemeClr val="dk1"/>
                </a:solidFill>
              </a:defRPr>
            </a:lvl2pPr>
            <a:lvl3pPr lvl="2" algn="ctr" rtl="0">
              <a:lnSpc>
                <a:spcPct val="100000"/>
              </a:lnSpc>
              <a:spcBef>
                <a:spcPts val="0"/>
              </a:spcBef>
              <a:spcAft>
                <a:spcPts val="0"/>
              </a:spcAft>
              <a:buClr>
                <a:schemeClr val="dk1"/>
              </a:buClr>
              <a:buSzPts val="1400"/>
              <a:buNone/>
              <a:defRPr sz="1400">
                <a:solidFill>
                  <a:schemeClr val="dk1"/>
                </a:solidFill>
              </a:defRPr>
            </a:lvl3pPr>
            <a:lvl4pPr lvl="3" algn="ctr" rtl="0">
              <a:lnSpc>
                <a:spcPct val="100000"/>
              </a:lnSpc>
              <a:spcBef>
                <a:spcPts val="0"/>
              </a:spcBef>
              <a:spcAft>
                <a:spcPts val="0"/>
              </a:spcAft>
              <a:buClr>
                <a:schemeClr val="dk1"/>
              </a:buClr>
              <a:buSzPts val="1400"/>
              <a:buNone/>
              <a:defRPr sz="1400">
                <a:solidFill>
                  <a:schemeClr val="dk1"/>
                </a:solidFill>
              </a:defRPr>
            </a:lvl4pPr>
            <a:lvl5pPr lvl="4" algn="ctr" rtl="0">
              <a:lnSpc>
                <a:spcPct val="100000"/>
              </a:lnSpc>
              <a:spcBef>
                <a:spcPts val="0"/>
              </a:spcBef>
              <a:spcAft>
                <a:spcPts val="0"/>
              </a:spcAft>
              <a:buClr>
                <a:schemeClr val="dk1"/>
              </a:buClr>
              <a:buSzPts val="1400"/>
              <a:buNone/>
              <a:defRPr sz="1400">
                <a:solidFill>
                  <a:schemeClr val="dk1"/>
                </a:solidFill>
              </a:defRPr>
            </a:lvl5pPr>
            <a:lvl6pPr lvl="5" algn="ctr" rtl="0">
              <a:lnSpc>
                <a:spcPct val="100000"/>
              </a:lnSpc>
              <a:spcBef>
                <a:spcPts val="0"/>
              </a:spcBef>
              <a:spcAft>
                <a:spcPts val="0"/>
              </a:spcAft>
              <a:buClr>
                <a:schemeClr val="dk1"/>
              </a:buClr>
              <a:buSzPts val="1400"/>
              <a:buNone/>
              <a:defRPr sz="1400">
                <a:solidFill>
                  <a:schemeClr val="dk1"/>
                </a:solidFill>
              </a:defRPr>
            </a:lvl6pPr>
            <a:lvl7pPr lvl="6" algn="ctr" rtl="0">
              <a:lnSpc>
                <a:spcPct val="100000"/>
              </a:lnSpc>
              <a:spcBef>
                <a:spcPts val="0"/>
              </a:spcBef>
              <a:spcAft>
                <a:spcPts val="0"/>
              </a:spcAft>
              <a:buClr>
                <a:schemeClr val="dk1"/>
              </a:buClr>
              <a:buSzPts val="1400"/>
              <a:buNone/>
              <a:defRPr sz="1400">
                <a:solidFill>
                  <a:schemeClr val="dk1"/>
                </a:solidFill>
              </a:defRPr>
            </a:lvl7pPr>
            <a:lvl8pPr lvl="7" algn="ctr" rtl="0">
              <a:lnSpc>
                <a:spcPct val="100000"/>
              </a:lnSpc>
              <a:spcBef>
                <a:spcPts val="0"/>
              </a:spcBef>
              <a:spcAft>
                <a:spcPts val="0"/>
              </a:spcAft>
              <a:buClr>
                <a:schemeClr val="dk1"/>
              </a:buClr>
              <a:buSzPts val="1400"/>
              <a:buNone/>
              <a:defRPr sz="1400">
                <a:solidFill>
                  <a:schemeClr val="dk1"/>
                </a:solidFill>
              </a:defRPr>
            </a:lvl8pPr>
            <a:lvl9pPr lvl="8" algn="ctr" rtl="0">
              <a:lnSpc>
                <a:spcPct val="100000"/>
              </a:lnSpc>
              <a:spcBef>
                <a:spcPts val="0"/>
              </a:spcBef>
              <a:spcAft>
                <a:spcPts val="0"/>
              </a:spcAft>
              <a:buClr>
                <a:schemeClr val="dk1"/>
              </a:buClr>
              <a:buSzPts val="1400"/>
              <a:buNone/>
              <a:defRPr sz="1400">
                <a:solidFill>
                  <a:schemeClr val="dk1"/>
                </a:solidFill>
              </a:defRPr>
            </a:lvl9pPr>
          </a:lstStyle>
          <a:p>
            <a:endParaRPr/>
          </a:p>
        </p:txBody>
      </p:sp>
      <p:sp>
        <p:nvSpPr>
          <p:cNvPr id="1342" name="Google Shape;1342;p52"/>
          <p:cNvSpPr txBox="1">
            <a:spLocks noGrp="1"/>
          </p:cNvSpPr>
          <p:nvPr>
            <p:ph type="ctrTitle"/>
          </p:nvPr>
        </p:nvSpPr>
        <p:spPr>
          <a:xfrm flipH="1">
            <a:off x="1143650" y="1309006"/>
            <a:ext cx="4602300" cy="14214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9600"/>
              <a:buNone/>
              <a:defRPr sz="9600">
                <a:solidFill>
                  <a:schemeClr val="dk1"/>
                </a:solidFill>
              </a:defRPr>
            </a:lvl1pPr>
            <a:lvl2pPr lvl="1" algn="ctr" rtl="0">
              <a:spcBef>
                <a:spcPts val="0"/>
              </a:spcBef>
              <a:spcAft>
                <a:spcPts val="0"/>
              </a:spcAft>
              <a:buClr>
                <a:schemeClr val="dk1"/>
              </a:buClr>
              <a:buSzPts val="12000"/>
              <a:buNone/>
              <a:defRPr sz="12000">
                <a:solidFill>
                  <a:schemeClr val="dk1"/>
                </a:solidFill>
              </a:defRPr>
            </a:lvl2pPr>
            <a:lvl3pPr lvl="2" algn="ctr" rtl="0">
              <a:spcBef>
                <a:spcPts val="0"/>
              </a:spcBef>
              <a:spcAft>
                <a:spcPts val="0"/>
              </a:spcAft>
              <a:buClr>
                <a:schemeClr val="dk1"/>
              </a:buClr>
              <a:buSzPts val="12000"/>
              <a:buNone/>
              <a:defRPr sz="12000">
                <a:solidFill>
                  <a:schemeClr val="dk1"/>
                </a:solidFill>
              </a:defRPr>
            </a:lvl3pPr>
            <a:lvl4pPr lvl="3" algn="ctr" rtl="0">
              <a:spcBef>
                <a:spcPts val="0"/>
              </a:spcBef>
              <a:spcAft>
                <a:spcPts val="0"/>
              </a:spcAft>
              <a:buClr>
                <a:schemeClr val="dk1"/>
              </a:buClr>
              <a:buSzPts val="12000"/>
              <a:buNone/>
              <a:defRPr sz="12000">
                <a:solidFill>
                  <a:schemeClr val="dk1"/>
                </a:solidFill>
              </a:defRPr>
            </a:lvl4pPr>
            <a:lvl5pPr lvl="4" algn="ctr" rtl="0">
              <a:spcBef>
                <a:spcPts val="0"/>
              </a:spcBef>
              <a:spcAft>
                <a:spcPts val="0"/>
              </a:spcAft>
              <a:buClr>
                <a:schemeClr val="dk1"/>
              </a:buClr>
              <a:buSzPts val="12000"/>
              <a:buNone/>
              <a:defRPr sz="12000">
                <a:solidFill>
                  <a:schemeClr val="dk1"/>
                </a:solidFill>
              </a:defRPr>
            </a:lvl5pPr>
            <a:lvl6pPr lvl="5" algn="ctr" rtl="0">
              <a:spcBef>
                <a:spcPts val="0"/>
              </a:spcBef>
              <a:spcAft>
                <a:spcPts val="0"/>
              </a:spcAft>
              <a:buClr>
                <a:schemeClr val="dk1"/>
              </a:buClr>
              <a:buSzPts val="12000"/>
              <a:buNone/>
              <a:defRPr sz="12000">
                <a:solidFill>
                  <a:schemeClr val="dk1"/>
                </a:solidFill>
              </a:defRPr>
            </a:lvl6pPr>
            <a:lvl7pPr lvl="6" algn="ctr" rtl="0">
              <a:spcBef>
                <a:spcPts val="0"/>
              </a:spcBef>
              <a:spcAft>
                <a:spcPts val="0"/>
              </a:spcAft>
              <a:buClr>
                <a:schemeClr val="dk1"/>
              </a:buClr>
              <a:buSzPts val="12000"/>
              <a:buNone/>
              <a:defRPr sz="12000">
                <a:solidFill>
                  <a:schemeClr val="dk1"/>
                </a:solidFill>
              </a:defRPr>
            </a:lvl7pPr>
            <a:lvl8pPr lvl="7" algn="ctr" rtl="0">
              <a:spcBef>
                <a:spcPts val="0"/>
              </a:spcBef>
              <a:spcAft>
                <a:spcPts val="0"/>
              </a:spcAft>
              <a:buClr>
                <a:schemeClr val="dk1"/>
              </a:buClr>
              <a:buSzPts val="12000"/>
              <a:buNone/>
              <a:defRPr sz="12000">
                <a:solidFill>
                  <a:schemeClr val="dk1"/>
                </a:solidFill>
              </a:defRPr>
            </a:lvl8pPr>
            <a:lvl9pPr lvl="8" algn="ctr" rtl="0">
              <a:spcBef>
                <a:spcPts val="0"/>
              </a:spcBef>
              <a:spcAft>
                <a:spcPts val="0"/>
              </a:spcAft>
              <a:buClr>
                <a:schemeClr val="dk1"/>
              </a:buClr>
              <a:buSzPts val="12000"/>
              <a:buNone/>
              <a:defRPr sz="12000">
                <a:solidFill>
                  <a:schemeClr val="dk1"/>
                </a:solidFill>
              </a:defRPr>
            </a:lvl9pPr>
          </a:lstStyle>
          <a:p>
            <a:endParaRPr/>
          </a:p>
        </p:txBody>
      </p:sp>
      <p:sp>
        <p:nvSpPr>
          <p:cNvPr id="1343" name="Google Shape;1343;p52"/>
          <p:cNvSpPr/>
          <p:nvPr/>
        </p:nvSpPr>
        <p:spPr>
          <a:xfrm>
            <a:off x="5548426" y="-346475"/>
            <a:ext cx="3877467" cy="1370005"/>
          </a:xfrm>
          <a:custGeom>
            <a:avLst/>
            <a:gdLst/>
            <a:ahLst/>
            <a:cxnLst/>
            <a:rect l="l" t="t" r="r" b="b"/>
            <a:pathLst>
              <a:path w="24377" h="8613" extrusionOk="0">
                <a:moveTo>
                  <a:pt x="22626" y="1"/>
                </a:moveTo>
                <a:cubicBezTo>
                  <a:pt x="22431" y="1"/>
                  <a:pt x="22241" y="55"/>
                  <a:pt x="22058" y="101"/>
                </a:cubicBezTo>
                <a:cubicBezTo>
                  <a:pt x="21511" y="238"/>
                  <a:pt x="20953" y="349"/>
                  <a:pt x="20391" y="439"/>
                </a:cubicBezTo>
                <a:cubicBezTo>
                  <a:pt x="18472" y="743"/>
                  <a:pt x="16508" y="793"/>
                  <a:pt x="14552" y="793"/>
                </a:cubicBezTo>
                <a:cubicBezTo>
                  <a:pt x="14183" y="793"/>
                  <a:pt x="13813" y="791"/>
                  <a:pt x="13445" y="789"/>
                </a:cubicBezTo>
                <a:cubicBezTo>
                  <a:pt x="11020" y="775"/>
                  <a:pt x="8592" y="763"/>
                  <a:pt x="6170" y="648"/>
                </a:cubicBezTo>
                <a:cubicBezTo>
                  <a:pt x="4959" y="590"/>
                  <a:pt x="3748" y="506"/>
                  <a:pt x="2545" y="383"/>
                </a:cubicBezTo>
                <a:cubicBezTo>
                  <a:pt x="2238" y="351"/>
                  <a:pt x="1932" y="316"/>
                  <a:pt x="1627" y="279"/>
                </a:cubicBezTo>
                <a:cubicBezTo>
                  <a:pt x="1398" y="252"/>
                  <a:pt x="1163" y="215"/>
                  <a:pt x="930" y="215"/>
                </a:cubicBezTo>
                <a:cubicBezTo>
                  <a:pt x="895" y="215"/>
                  <a:pt x="861" y="215"/>
                  <a:pt x="827" y="217"/>
                </a:cubicBezTo>
                <a:cubicBezTo>
                  <a:pt x="405" y="240"/>
                  <a:pt x="13" y="441"/>
                  <a:pt x="5" y="792"/>
                </a:cubicBezTo>
                <a:cubicBezTo>
                  <a:pt x="1" y="936"/>
                  <a:pt x="84" y="1057"/>
                  <a:pt x="235" y="1138"/>
                </a:cubicBezTo>
                <a:cubicBezTo>
                  <a:pt x="259" y="1152"/>
                  <a:pt x="283" y="1157"/>
                  <a:pt x="305" y="1157"/>
                </a:cubicBezTo>
                <a:cubicBezTo>
                  <a:pt x="307" y="1157"/>
                  <a:pt x="309" y="1157"/>
                  <a:pt x="311" y="1157"/>
                </a:cubicBezTo>
                <a:lnTo>
                  <a:pt x="311" y="1157"/>
                </a:lnTo>
                <a:cubicBezTo>
                  <a:pt x="180" y="1807"/>
                  <a:pt x="426" y="2480"/>
                  <a:pt x="944" y="3003"/>
                </a:cubicBezTo>
                <a:cubicBezTo>
                  <a:pt x="1219" y="3281"/>
                  <a:pt x="1569" y="3518"/>
                  <a:pt x="1974" y="3679"/>
                </a:cubicBezTo>
                <a:cubicBezTo>
                  <a:pt x="2424" y="3858"/>
                  <a:pt x="2928" y="3933"/>
                  <a:pt x="3430" y="3957"/>
                </a:cubicBezTo>
                <a:cubicBezTo>
                  <a:pt x="3565" y="3964"/>
                  <a:pt x="3702" y="3967"/>
                  <a:pt x="3838" y="3967"/>
                </a:cubicBezTo>
                <a:cubicBezTo>
                  <a:pt x="4389" y="3967"/>
                  <a:pt x="4946" y="3924"/>
                  <a:pt x="5497" y="3924"/>
                </a:cubicBezTo>
                <a:cubicBezTo>
                  <a:pt x="5880" y="3924"/>
                  <a:pt x="6260" y="3944"/>
                  <a:pt x="6634" y="4014"/>
                </a:cubicBezTo>
                <a:cubicBezTo>
                  <a:pt x="7452" y="4167"/>
                  <a:pt x="8044" y="4590"/>
                  <a:pt x="8476" y="5128"/>
                </a:cubicBezTo>
                <a:cubicBezTo>
                  <a:pt x="8889" y="5644"/>
                  <a:pt x="9168" y="6215"/>
                  <a:pt x="9504" y="6761"/>
                </a:cubicBezTo>
                <a:cubicBezTo>
                  <a:pt x="9818" y="7272"/>
                  <a:pt x="10194" y="7795"/>
                  <a:pt x="10779" y="8153"/>
                </a:cubicBezTo>
                <a:cubicBezTo>
                  <a:pt x="11306" y="8477"/>
                  <a:pt x="11931" y="8612"/>
                  <a:pt x="12573" y="8612"/>
                </a:cubicBezTo>
                <a:cubicBezTo>
                  <a:pt x="12917" y="8612"/>
                  <a:pt x="13266" y="8573"/>
                  <a:pt x="13607" y="8503"/>
                </a:cubicBezTo>
                <a:cubicBezTo>
                  <a:pt x="14755" y="8264"/>
                  <a:pt x="15723" y="7708"/>
                  <a:pt x="16790" y="7327"/>
                </a:cubicBezTo>
                <a:cubicBezTo>
                  <a:pt x="17672" y="7012"/>
                  <a:pt x="18645" y="6819"/>
                  <a:pt x="19621" y="6819"/>
                </a:cubicBezTo>
                <a:cubicBezTo>
                  <a:pt x="19841" y="6819"/>
                  <a:pt x="20062" y="6829"/>
                  <a:pt x="20281" y="6849"/>
                </a:cubicBezTo>
                <a:cubicBezTo>
                  <a:pt x="21290" y="6943"/>
                  <a:pt x="22275" y="7285"/>
                  <a:pt x="22992" y="7844"/>
                </a:cubicBezTo>
                <a:cubicBezTo>
                  <a:pt x="23170" y="7982"/>
                  <a:pt x="23328" y="8133"/>
                  <a:pt x="23467" y="8296"/>
                </a:cubicBezTo>
                <a:cubicBezTo>
                  <a:pt x="23495" y="8329"/>
                  <a:pt x="23541" y="8346"/>
                  <a:pt x="23587" y="8346"/>
                </a:cubicBezTo>
                <a:cubicBezTo>
                  <a:pt x="23643" y="8346"/>
                  <a:pt x="23698" y="8320"/>
                  <a:pt x="23718" y="8271"/>
                </a:cubicBezTo>
                <a:cubicBezTo>
                  <a:pt x="24376" y="6550"/>
                  <a:pt x="24252" y="4734"/>
                  <a:pt x="23880" y="2982"/>
                </a:cubicBezTo>
                <a:cubicBezTo>
                  <a:pt x="23786" y="2536"/>
                  <a:pt x="23676" y="2093"/>
                  <a:pt x="23557" y="1650"/>
                </a:cubicBezTo>
                <a:cubicBezTo>
                  <a:pt x="23441" y="1217"/>
                  <a:pt x="23343" y="773"/>
                  <a:pt x="23189" y="348"/>
                </a:cubicBezTo>
                <a:cubicBezTo>
                  <a:pt x="23127" y="176"/>
                  <a:pt x="22987" y="38"/>
                  <a:pt x="22748" y="8"/>
                </a:cubicBezTo>
                <a:cubicBezTo>
                  <a:pt x="22707" y="3"/>
                  <a:pt x="22666" y="1"/>
                  <a:pt x="22626" y="1"/>
                </a:cubicBezTo>
                <a:close/>
              </a:path>
            </a:pathLst>
          </a:custGeom>
          <a:solidFill>
            <a:schemeClr val="dk2">
              <a:alpha val="4777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1344" name="Google Shape;1344;p52"/>
          <p:cNvSpPr/>
          <p:nvPr/>
        </p:nvSpPr>
        <p:spPr>
          <a:xfrm rot="5400000" flipH="1">
            <a:off x="-133350" y="-219449"/>
            <a:ext cx="2068926" cy="2074970"/>
          </a:xfrm>
          <a:custGeom>
            <a:avLst/>
            <a:gdLst/>
            <a:ahLst/>
            <a:cxnLst/>
            <a:rect l="l" t="t" r="r" b="b"/>
            <a:pathLst>
              <a:path w="13007" h="13045" extrusionOk="0">
                <a:moveTo>
                  <a:pt x="11086" y="1"/>
                </a:moveTo>
                <a:cubicBezTo>
                  <a:pt x="10136" y="1"/>
                  <a:pt x="9220" y="578"/>
                  <a:pt x="8514" y="1160"/>
                </a:cubicBezTo>
                <a:cubicBezTo>
                  <a:pt x="7734" y="1801"/>
                  <a:pt x="7147" y="2603"/>
                  <a:pt x="6690" y="3499"/>
                </a:cubicBezTo>
                <a:cubicBezTo>
                  <a:pt x="6269" y="4325"/>
                  <a:pt x="5846" y="5241"/>
                  <a:pt x="4914" y="5581"/>
                </a:cubicBezTo>
                <a:cubicBezTo>
                  <a:pt x="3974" y="5923"/>
                  <a:pt x="2923" y="5759"/>
                  <a:pt x="2005" y="6187"/>
                </a:cubicBezTo>
                <a:cubicBezTo>
                  <a:pt x="1188" y="6570"/>
                  <a:pt x="602" y="7349"/>
                  <a:pt x="329" y="8196"/>
                </a:cubicBezTo>
                <a:cubicBezTo>
                  <a:pt x="1" y="9208"/>
                  <a:pt x="140" y="10320"/>
                  <a:pt x="509" y="11301"/>
                </a:cubicBezTo>
                <a:cubicBezTo>
                  <a:pt x="597" y="11534"/>
                  <a:pt x="989" y="11993"/>
                  <a:pt x="1051" y="11993"/>
                </a:cubicBezTo>
                <a:cubicBezTo>
                  <a:pt x="1057" y="11993"/>
                  <a:pt x="1060" y="11988"/>
                  <a:pt x="1059" y="11977"/>
                </a:cubicBezTo>
                <a:lnTo>
                  <a:pt x="1059" y="11977"/>
                </a:lnTo>
                <a:cubicBezTo>
                  <a:pt x="1717" y="12454"/>
                  <a:pt x="2513" y="12576"/>
                  <a:pt x="3318" y="12576"/>
                </a:cubicBezTo>
                <a:cubicBezTo>
                  <a:pt x="3796" y="12576"/>
                  <a:pt x="4277" y="12533"/>
                  <a:pt x="4735" y="12495"/>
                </a:cubicBezTo>
                <a:cubicBezTo>
                  <a:pt x="5450" y="12436"/>
                  <a:pt x="6168" y="12406"/>
                  <a:pt x="6885" y="12406"/>
                </a:cubicBezTo>
                <a:cubicBezTo>
                  <a:pt x="7827" y="12406"/>
                  <a:pt x="8769" y="12458"/>
                  <a:pt x="9706" y="12564"/>
                </a:cubicBezTo>
                <a:cubicBezTo>
                  <a:pt x="10641" y="12670"/>
                  <a:pt x="11568" y="12831"/>
                  <a:pt x="12485" y="13041"/>
                </a:cubicBezTo>
                <a:cubicBezTo>
                  <a:pt x="12495" y="13043"/>
                  <a:pt x="12505" y="13045"/>
                  <a:pt x="12515" y="13045"/>
                </a:cubicBezTo>
                <a:cubicBezTo>
                  <a:pt x="12578" y="13045"/>
                  <a:pt x="12630" y="12997"/>
                  <a:pt x="12632" y="12929"/>
                </a:cubicBezTo>
                <a:lnTo>
                  <a:pt x="12879" y="5509"/>
                </a:lnTo>
                <a:cubicBezTo>
                  <a:pt x="12900" y="4891"/>
                  <a:pt x="12920" y="4272"/>
                  <a:pt x="12940" y="3654"/>
                </a:cubicBezTo>
                <a:cubicBezTo>
                  <a:pt x="12960" y="3073"/>
                  <a:pt x="13006" y="2485"/>
                  <a:pt x="12985" y="1903"/>
                </a:cubicBezTo>
                <a:cubicBezTo>
                  <a:pt x="12967" y="1412"/>
                  <a:pt x="12856" y="914"/>
                  <a:pt x="12502" y="551"/>
                </a:cubicBezTo>
                <a:cubicBezTo>
                  <a:pt x="12188" y="228"/>
                  <a:pt x="11746" y="54"/>
                  <a:pt x="11303" y="11"/>
                </a:cubicBezTo>
                <a:cubicBezTo>
                  <a:pt x="11230" y="4"/>
                  <a:pt x="11158" y="1"/>
                  <a:pt x="11086" y="1"/>
                </a:cubicBezTo>
                <a:close/>
              </a:path>
            </a:pathLst>
          </a:custGeom>
          <a:solidFill>
            <a:schemeClr val="accent1">
              <a:alpha val="5982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1345" name="Google Shape;1345;p52"/>
          <p:cNvSpPr/>
          <p:nvPr/>
        </p:nvSpPr>
        <p:spPr>
          <a:xfrm rot="10800000" flipH="1">
            <a:off x="-59881" y="4256559"/>
            <a:ext cx="2299567" cy="1009729"/>
          </a:xfrm>
          <a:custGeom>
            <a:avLst/>
            <a:gdLst/>
            <a:ahLst/>
            <a:cxnLst/>
            <a:rect l="l" t="t" r="r" b="b"/>
            <a:pathLst>
              <a:path w="14457" h="6348" extrusionOk="0">
                <a:moveTo>
                  <a:pt x="0" y="1"/>
                </a:moveTo>
                <a:lnTo>
                  <a:pt x="0" y="6160"/>
                </a:lnTo>
                <a:cubicBezTo>
                  <a:pt x="307" y="6283"/>
                  <a:pt x="641" y="6348"/>
                  <a:pt x="972" y="6348"/>
                </a:cubicBezTo>
                <a:cubicBezTo>
                  <a:pt x="1431" y="6348"/>
                  <a:pt x="1886" y="6223"/>
                  <a:pt x="2259" y="5957"/>
                </a:cubicBezTo>
                <a:cubicBezTo>
                  <a:pt x="2971" y="5450"/>
                  <a:pt x="3272" y="4560"/>
                  <a:pt x="3620" y="3758"/>
                </a:cubicBezTo>
                <a:cubicBezTo>
                  <a:pt x="3967" y="2955"/>
                  <a:pt x="4504" y="2110"/>
                  <a:pt x="5362" y="1938"/>
                </a:cubicBezTo>
                <a:cubicBezTo>
                  <a:pt x="5472" y="1916"/>
                  <a:pt x="5582" y="1906"/>
                  <a:pt x="5692" y="1906"/>
                </a:cubicBezTo>
                <a:cubicBezTo>
                  <a:pt x="6160" y="1906"/>
                  <a:pt x="6628" y="2081"/>
                  <a:pt x="7080" y="2232"/>
                </a:cubicBezTo>
                <a:cubicBezTo>
                  <a:pt x="7585" y="2401"/>
                  <a:pt x="8141" y="2535"/>
                  <a:pt x="8672" y="2535"/>
                </a:cubicBezTo>
                <a:cubicBezTo>
                  <a:pt x="9138" y="2535"/>
                  <a:pt x="9586" y="2431"/>
                  <a:pt x="9965" y="2156"/>
                </a:cubicBezTo>
                <a:cubicBezTo>
                  <a:pt x="10504" y="1765"/>
                  <a:pt x="10846" y="1060"/>
                  <a:pt x="11419" y="789"/>
                </a:cubicBezTo>
                <a:lnTo>
                  <a:pt x="11420" y="789"/>
                </a:lnTo>
                <a:cubicBezTo>
                  <a:pt x="11436" y="781"/>
                  <a:pt x="11452" y="774"/>
                  <a:pt x="11469" y="767"/>
                </a:cubicBezTo>
                <a:cubicBezTo>
                  <a:pt x="11544" y="736"/>
                  <a:pt x="11623" y="712"/>
                  <a:pt x="11706" y="696"/>
                </a:cubicBezTo>
                <a:cubicBezTo>
                  <a:pt x="11777" y="683"/>
                  <a:pt x="11848" y="678"/>
                  <a:pt x="11919" y="678"/>
                </a:cubicBezTo>
                <a:cubicBezTo>
                  <a:pt x="12271" y="678"/>
                  <a:pt x="12623" y="809"/>
                  <a:pt x="12978" y="824"/>
                </a:cubicBezTo>
                <a:cubicBezTo>
                  <a:pt x="12999" y="824"/>
                  <a:pt x="13020" y="825"/>
                  <a:pt x="13041" y="825"/>
                </a:cubicBezTo>
                <a:cubicBezTo>
                  <a:pt x="13511" y="825"/>
                  <a:pt x="13977" y="611"/>
                  <a:pt x="14281" y="253"/>
                </a:cubicBezTo>
                <a:cubicBezTo>
                  <a:pt x="14348" y="175"/>
                  <a:pt x="14407" y="90"/>
                  <a:pt x="14457" y="1"/>
                </a:cubicBezTo>
                <a:close/>
              </a:path>
            </a:pathLst>
          </a:custGeom>
          <a:solidFill>
            <a:schemeClr val="lt2">
              <a:alpha val="5000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1346" name="Google Shape;1346;p52"/>
          <p:cNvSpPr/>
          <p:nvPr/>
        </p:nvSpPr>
        <p:spPr>
          <a:xfrm flipH="1">
            <a:off x="5320140" y="3198044"/>
            <a:ext cx="4163302" cy="2268390"/>
          </a:xfrm>
          <a:custGeom>
            <a:avLst/>
            <a:gdLst/>
            <a:ahLst/>
            <a:cxnLst/>
            <a:rect l="l" t="t" r="r" b="b"/>
            <a:pathLst>
              <a:path w="26174" h="14261" extrusionOk="0">
                <a:moveTo>
                  <a:pt x="4863" y="0"/>
                </a:moveTo>
                <a:cubicBezTo>
                  <a:pt x="4600" y="0"/>
                  <a:pt x="4337" y="25"/>
                  <a:pt x="4079" y="86"/>
                </a:cubicBezTo>
                <a:cubicBezTo>
                  <a:pt x="3577" y="206"/>
                  <a:pt x="3127" y="469"/>
                  <a:pt x="2736" y="803"/>
                </a:cubicBezTo>
                <a:cubicBezTo>
                  <a:pt x="1930" y="1492"/>
                  <a:pt x="1836" y="3135"/>
                  <a:pt x="799" y="3280"/>
                </a:cubicBezTo>
                <a:cubicBezTo>
                  <a:pt x="128" y="3374"/>
                  <a:pt x="0" y="4462"/>
                  <a:pt x="66" y="4462"/>
                </a:cubicBezTo>
                <a:cubicBezTo>
                  <a:pt x="68" y="4462"/>
                  <a:pt x="70" y="4461"/>
                  <a:pt x="72" y="4459"/>
                </a:cubicBezTo>
                <a:lnTo>
                  <a:pt x="72" y="4459"/>
                </a:lnTo>
                <a:cubicBezTo>
                  <a:pt x="67" y="5698"/>
                  <a:pt x="63" y="6939"/>
                  <a:pt x="59" y="8179"/>
                </a:cubicBezTo>
                <a:cubicBezTo>
                  <a:pt x="56" y="8831"/>
                  <a:pt x="53" y="9483"/>
                  <a:pt x="51" y="10135"/>
                </a:cubicBezTo>
                <a:cubicBezTo>
                  <a:pt x="50" y="10457"/>
                  <a:pt x="49" y="10777"/>
                  <a:pt x="48" y="11099"/>
                </a:cubicBezTo>
                <a:cubicBezTo>
                  <a:pt x="47" y="11393"/>
                  <a:pt x="48" y="11687"/>
                  <a:pt x="100" y="11976"/>
                </a:cubicBezTo>
                <a:cubicBezTo>
                  <a:pt x="186" y="12456"/>
                  <a:pt x="458" y="12928"/>
                  <a:pt x="933" y="13108"/>
                </a:cubicBezTo>
                <a:cubicBezTo>
                  <a:pt x="1033" y="13146"/>
                  <a:pt x="1145" y="13169"/>
                  <a:pt x="1252" y="13169"/>
                </a:cubicBezTo>
                <a:cubicBezTo>
                  <a:pt x="1254" y="13169"/>
                  <a:pt x="1257" y="13169"/>
                  <a:pt x="1259" y="13169"/>
                </a:cubicBezTo>
                <a:cubicBezTo>
                  <a:pt x="1388" y="13167"/>
                  <a:pt x="1479" y="13054"/>
                  <a:pt x="1583" y="12989"/>
                </a:cubicBezTo>
                <a:cubicBezTo>
                  <a:pt x="1788" y="12861"/>
                  <a:pt x="2013" y="12777"/>
                  <a:pt x="2247" y="12724"/>
                </a:cubicBezTo>
                <a:cubicBezTo>
                  <a:pt x="2483" y="12671"/>
                  <a:pt x="2724" y="12651"/>
                  <a:pt x="2966" y="12651"/>
                </a:cubicBezTo>
                <a:cubicBezTo>
                  <a:pt x="3233" y="12651"/>
                  <a:pt x="3501" y="12676"/>
                  <a:pt x="3763" y="12707"/>
                </a:cubicBezTo>
                <a:cubicBezTo>
                  <a:pt x="4310" y="12772"/>
                  <a:pt x="4853" y="12875"/>
                  <a:pt x="5400" y="12938"/>
                </a:cubicBezTo>
                <a:cubicBezTo>
                  <a:pt x="6669" y="13085"/>
                  <a:pt x="7946" y="13111"/>
                  <a:pt x="9219" y="13205"/>
                </a:cubicBezTo>
                <a:cubicBezTo>
                  <a:pt x="9860" y="13253"/>
                  <a:pt x="10500" y="13317"/>
                  <a:pt x="11134" y="13424"/>
                </a:cubicBezTo>
                <a:cubicBezTo>
                  <a:pt x="11749" y="13526"/>
                  <a:pt x="12358" y="13663"/>
                  <a:pt x="12967" y="13796"/>
                </a:cubicBezTo>
                <a:cubicBezTo>
                  <a:pt x="14136" y="14051"/>
                  <a:pt x="15300" y="14261"/>
                  <a:pt x="16498" y="14261"/>
                </a:cubicBezTo>
                <a:cubicBezTo>
                  <a:pt x="16552" y="14261"/>
                  <a:pt x="16606" y="14260"/>
                  <a:pt x="16660" y="14259"/>
                </a:cubicBezTo>
                <a:cubicBezTo>
                  <a:pt x="17953" y="14238"/>
                  <a:pt x="19236" y="14050"/>
                  <a:pt x="20525" y="13980"/>
                </a:cubicBezTo>
                <a:cubicBezTo>
                  <a:pt x="21615" y="13919"/>
                  <a:pt x="22718" y="13973"/>
                  <a:pt x="23796" y="13769"/>
                </a:cubicBezTo>
                <a:cubicBezTo>
                  <a:pt x="24313" y="13670"/>
                  <a:pt x="24820" y="13506"/>
                  <a:pt x="25277" y="13242"/>
                </a:cubicBezTo>
                <a:cubicBezTo>
                  <a:pt x="25711" y="12992"/>
                  <a:pt x="26148" y="12628"/>
                  <a:pt x="26165" y="12087"/>
                </a:cubicBezTo>
                <a:cubicBezTo>
                  <a:pt x="26174" y="11806"/>
                  <a:pt x="26071" y="11536"/>
                  <a:pt x="25960" y="11284"/>
                </a:cubicBezTo>
                <a:cubicBezTo>
                  <a:pt x="25831" y="10995"/>
                  <a:pt x="25692" y="10711"/>
                  <a:pt x="25556" y="10424"/>
                </a:cubicBezTo>
                <a:cubicBezTo>
                  <a:pt x="25280" y="9836"/>
                  <a:pt x="25017" y="9241"/>
                  <a:pt x="24726" y="8660"/>
                </a:cubicBezTo>
                <a:cubicBezTo>
                  <a:pt x="24617" y="8443"/>
                  <a:pt x="24475" y="8244"/>
                  <a:pt x="24244" y="8148"/>
                </a:cubicBezTo>
                <a:cubicBezTo>
                  <a:pt x="23992" y="8043"/>
                  <a:pt x="23700" y="8056"/>
                  <a:pt x="23431" y="8053"/>
                </a:cubicBezTo>
                <a:cubicBezTo>
                  <a:pt x="23345" y="8052"/>
                  <a:pt x="23259" y="8052"/>
                  <a:pt x="23173" y="8052"/>
                </a:cubicBezTo>
                <a:cubicBezTo>
                  <a:pt x="22618" y="8052"/>
                  <a:pt x="22062" y="8075"/>
                  <a:pt x="21508" y="8122"/>
                </a:cubicBezTo>
                <a:cubicBezTo>
                  <a:pt x="20999" y="8165"/>
                  <a:pt x="20489" y="8243"/>
                  <a:pt x="19978" y="8243"/>
                </a:cubicBezTo>
                <a:cubicBezTo>
                  <a:pt x="19867" y="8243"/>
                  <a:pt x="19756" y="8239"/>
                  <a:pt x="19645" y="8231"/>
                </a:cubicBezTo>
                <a:cubicBezTo>
                  <a:pt x="19110" y="8189"/>
                  <a:pt x="18609" y="8002"/>
                  <a:pt x="18163" y="7708"/>
                </a:cubicBezTo>
                <a:cubicBezTo>
                  <a:pt x="17269" y="7121"/>
                  <a:pt x="16691" y="6224"/>
                  <a:pt x="16067" y="5381"/>
                </a:cubicBezTo>
                <a:cubicBezTo>
                  <a:pt x="15751" y="4955"/>
                  <a:pt x="15397" y="4546"/>
                  <a:pt x="14929" y="4285"/>
                </a:cubicBezTo>
                <a:cubicBezTo>
                  <a:pt x="14463" y="4025"/>
                  <a:pt x="13935" y="3920"/>
                  <a:pt x="13408" y="3879"/>
                </a:cubicBezTo>
                <a:cubicBezTo>
                  <a:pt x="13154" y="3860"/>
                  <a:pt x="12899" y="3855"/>
                  <a:pt x="12643" y="3855"/>
                </a:cubicBezTo>
                <a:cubicBezTo>
                  <a:pt x="12450" y="3855"/>
                  <a:pt x="12257" y="3858"/>
                  <a:pt x="12064" y="3858"/>
                </a:cubicBezTo>
                <a:cubicBezTo>
                  <a:pt x="11487" y="3858"/>
                  <a:pt x="10912" y="3836"/>
                  <a:pt x="10354" y="3664"/>
                </a:cubicBezTo>
                <a:cubicBezTo>
                  <a:pt x="9893" y="3522"/>
                  <a:pt x="9465" y="3265"/>
                  <a:pt x="9185" y="2863"/>
                </a:cubicBezTo>
                <a:cubicBezTo>
                  <a:pt x="8887" y="2436"/>
                  <a:pt x="8747" y="1924"/>
                  <a:pt x="8473" y="1483"/>
                </a:cubicBezTo>
                <a:cubicBezTo>
                  <a:pt x="7915" y="585"/>
                  <a:pt x="6844" y="273"/>
                  <a:pt x="5861" y="99"/>
                </a:cubicBezTo>
                <a:cubicBezTo>
                  <a:pt x="5533" y="41"/>
                  <a:pt x="5197" y="0"/>
                  <a:pt x="4863"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1347" name="Google Shape;1347;p52"/>
          <p:cNvSpPr/>
          <p:nvPr/>
        </p:nvSpPr>
        <p:spPr>
          <a:xfrm rot="2024276">
            <a:off x="8351633" y="1663617"/>
            <a:ext cx="755189" cy="17692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 name="Google Shape;1348;p52"/>
          <p:cNvSpPr/>
          <p:nvPr/>
        </p:nvSpPr>
        <p:spPr>
          <a:xfrm>
            <a:off x="7073440" y="-275926"/>
            <a:ext cx="1292661" cy="1177544"/>
          </a:xfrm>
          <a:custGeom>
            <a:avLst/>
            <a:gdLst/>
            <a:ahLst/>
            <a:cxnLst/>
            <a:rect l="l" t="t" r="r" b="b"/>
            <a:pathLst>
              <a:path w="17601" h="16033" extrusionOk="0">
                <a:moveTo>
                  <a:pt x="16107" y="0"/>
                </a:moveTo>
                <a:cubicBezTo>
                  <a:pt x="16093" y="0"/>
                  <a:pt x="16078" y="6"/>
                  <a:pt x="16067" y="16"/>
                </a:cubicBezTo>
                <a:cubicBezTo>
                  <a:pt x="16046" y="38"/>
                  <a:pt x="16045" y="73"/>
                  <a:pt x="16066" y="94"/>
                </a:cubicBezTo>
                <a:lnTo>
                  <a:pt x="16107" y="137"/>
                </a:lnTo>
                <a:cubicBezTo>
                  <a:pt x="16118" y="149"/>
                  <a:pt x="16132" y="154"/>
                  <a:pt x="16147" y="154"/>
                </a:cubicBezTo>
                <a:cubicBezTo>
                  <a:pt x="16161" y="154"/>
                  <a:pt x="16175" y="150"/>
                  <a:pt x="16185" y="139"/>
                </a:cubicBezTo>
                <a:cubicBezTo>
                  <a:pt x="16207" y="119"/>
                  <a:pt x="16208" y="84"/>
                  <a:pt x="16188" y="61"/>
                </a:cubicBezTo>
                <a:lnTo>
                  <a:pt x="16146" y="17"/>
                </a:lnTo>
                <a:cubicBezTo>
                  <a:pt x="16136" y="6"/>
                  <a:pt x="16121" y="0"/>
                  <a:pt x="16107" y="0"/>
                </a:cubicBezTo>
                <a:close/>
                <a:moveTo>
                  <a:pt x="16632" y="649"/>
                </a:moveTo>
                <a:cubicBezTo>
                  <a:pt x="16621" y="649"/>
                  <a:pt x="16610" y="652"/>
                  <a:pt x="16600" y="658"/>
                </a:cubicBezTo>
                <a:cubicBezTo>
                  <a:pt x="16576" y="675"/>
                  <a:pt x="16568" y="710"/>
                  <a:pt x="16587" y="735"/>
                </a:cubicBezTo>
                <a:cubicBezTo>
                  <a:pt x="16729" y="945"/>
                  <a:pt x="16857" y="1168"/>
                  <a:pt x="16968" y="1401"/>
                </a:cubicBezTo>
                <a:cubicBezTo>
                  <a:pt x="16977" y="1420"/>
                  <a:pt x="16998" y="1432"/>
                  <a:pt x="17018" y="1432"/>
                </a:cubicBezTo>
                <a:cubicBezTo>
                  <a:pt x="17027" y="1432"/>
                  <a:pt x="17034" y="1431"/>
                  <a:pt x="17043" y="1426"/>
                </a:cubicBezTo>
                <a:cubicBezTo>
                  <a:pt x="17069" y="1414"/>
                  <a:pt x="17081" y="1380"/>
                  <a:pt x="17068" y="1353"/>
                </a:cubicBezTo>
                <a:cubicBezTo>
                  <a:pt x="16955" y="1116"/>
                  <a:pt x="16824" y="887"/>
                  <a:pt x="16678" y="673"/>
                </a:cubicBezTo>
                <a:cubicBezTo>
                  <a:pt x="16667" y="657"/>
                  <a:pt x="16650" y="649"/>
                  <a:pt x="16632" y="649"/>
                </a:cubicBezTo>
                <a:close/>
                <a:moveTo>
                  <a:pt x="17302" y="2043"/>
                </a:moveTo>
                <a:cubicBezTo>
                  <a:pt x="17296" y="2043"/>
                  <a:pt x="17291" y="2044"/>
                  <a:pt x="17285" y="2046"/>
                </a:cubicBezTo>
                <a:cubicBezTo>
                  <a:pt x="17255" y="2055"/>
                  <a:pt x="17239" y="2086"/>
                  <a:pt x="17248" y="2115"/>
                </a:cubicBezTo>
                <a:cubicBezTo>
                  <a:pt x="17324" y="2359"/>
                  <a:pt x="17382" y="2610"/>
                  <a:pt x="17423" y="2863"/>
                </a:cubicBezTo>
                <a:cubicBezTo>
                  <a:pt x="17427" y="2890"/>
                  <a:pt x="17451" y="2909"/>
                  <a:pt x="17477" y="2909"/>
                </a:cubicBezTo>
                <a:lnTo>
                  <a:pt x="17486" y="2909"/>
                </a:lnTo>
                <a:cubicBezTo>
                  <a:pt x="17517" y="2904"/>
                  <a:pt x="17537" y="2875"/>
                  <a:pt x="17532" y="2845"/>
                </a:cubicBezTo>
                <a:cubicBezTo>
                  <a:pt x="17491" y="2588"/>
                  <a:pt x="17432" y="2331"/>
                  <a:pt x="17355" y="2082"/>
                </a:cubicBezTo>
                <a:cubicBezTo>
                  <a:pt x="17347" y="2059"/>
                  <a:pt x="17325" y="2043"/>
                  <a:pt x="17302" y="2043"/>
                </a:cubicBezTo>
                <a:close/>
                <a:moveTo>
                  <a:pt x="17544" y="3572"/>
                </a:moveTo>
                <a:cubicBezTo>
                  <a:pt x="17513" y="3572"/>
                  <a:pt x="17488" y="3597"/>
                  <a:pt x="17489" y="3627"/>
                </a:cubicBezTo>
                <a:lnTo>
                  <a:pt x="17489" y="3701"/>
                </a:lnTo>
                <a:cubicBezTo>
                  <a:pt x="17489" y="3933"/>
                  <a:pt x="17474" y="4166"/>
                  <a:pt x="17443" y="4393"/>
                </a:cubicBezTo>
                <a:cubicBezTo>
                  <a:pt x="17439" y="4424"/>
                  <a:pt x="17460" y="4452"/>
                  <a:pt x="17490" y="4456"/>
                </a:cubicBezTo>
                <a:lnTo>
                  <a:pt x="17498" y="4456"/>
                </a:lnTo>
                <a:cubicBezTo>
                  <a:pt x="17526" y="4456"/>
                  <a:pt x="17549" y="4436"/>
                  <a:pt x="17553" y="4408"/>
                </a:cubicBezTo>
                <a:cubicBezTo>
                  <a:pt x="17584" y="4176"/>
                  <a:pt x="17600" y="3938"/>
                  <a:pt x="17600" y="3701"/>
                </a:cubicBezTo>
                <a:lnTo>
                  <a:pt x="17600" y="3626"/>
                </a:lnTo>
                <a:cubicBezTo>
                  <a:pt x="17599" y="3595"/>
                  <a:pt x="17575" y="3572"/>
                  <a:pt x="17545" y="3572"/>
                </a:cubicBezTo>
                <a:close/>
                <a:moveTo>
                  <a:pt x="17335" y="5103"/>
                </a:moveTo>
                <a:cubicBezTo>
                  <a:pt x="17311" y="5103"/>
                  <a:pt x="17289" y="5119"/>
                  <a:pt x="17282" y="5143"/>
                </a:cubicBezTo>
                <a:cubicBezTo>
                  <a:pt x="17247" y="5258"/>
                  <a:pt x="17208" y="5373"/>
                  <a:pt x="17166" y="5483"/>
                </a:cubicBezTo>
                <a:cubicBezTo>
                  <a:pt x="17117" y="5608"/>
                  <a:pt x="17063" y="5734"/>
                  <a:pt x="17003" y="5857"/>
                </a:cubicBezTo>
                <a:cubicBezTo>
                  <a:pt x="16989" y="5884"/>
                  <a:pt x="17001" y="5917"/>
                  <a:pt x="17029" y="5931"/>
                </a:cubicBezTo>
                <a:cubicBezTo>
                  <a:pt x="17036" y="5935"/>
                  <a:pt x="17045" y="5937"/>
                  <a:pt x="17052" y="5937"/>
                </a:cubicBezTo>
                <a:cubicBezTo>
                  <a:pt x="17073" y="5937"/>
                  <a:pt x="17093" y="5925"/>
                  <a:pt x="17102" y="5906"/>
                </a:cubicBezTo>
                <a:cubicBezTo>
                  <a:pt x="17163" y="5780"/>
                  <a:pt x="17220" y="5650"/>
                  <a:pt x="17269" y="5522"/>
                </a:cubicBezTo>
                <a:cubicBezTo>
                  <a:pt x="17313" y="5409"/>
                  <a:pt x="17352" y="5293"/>
                  <a:pt x="17388" y="5175"/>
                </a:cubicBezTo>
                <a:cubicBezTo>
                  <a:pt x="17396" y="5145"/>
                  <a:pt x="17380" y="5115"/>
                  <a:pt x="17350" y="5106"/>
                </a:cubicBezTo>
                <a:cubicBezTo>
                  <a:pt x="17345" y="5104"/>
                  <a:pt x="17340" y="5103"/>
                  <a:pt x="17335" y="5103"/>
                </a:cubicBezTo>
                <a:close/>
                <a:moveTo>
                  <a:pt x="16660" y="6494"/>
                </a:moveTo>
                <a:cubicBezTo>
                  <a:pt x="16643" y="6494"/>
                  <a:pt x="16626" y="6503"/>
                  <a:pt x="16614" y="6518"/>
                </a:cubicBezTo>
                <a:cubicBezTo>
                  <a:pt x="16470" y="6726"/>
                  <a:pt x="16307" y="6927"/>
                  <a:pt x="16130" y="7114"/>
                </a:cubicBezTo>
                <a:cubicBezTo>
                  <a:pt x="16110" y="7136"/>
                  <a:pt x="16111" y="7172"/>
                  <a:pt x="16134" y="7192"/>
                </a:cubicBezTo>
                <a:cubicBezTo>
                  <a:pt x="16144" y="7203"/>
                  <a:pt x="16157" y="7208"/>
                  <a:pt x="16171" y="7208"/>
                </a:cubicBezTo>
                <a:cubicBezTo>
                  <a:pt x="16186" y="7208"/>
                  <a:pt x="16201" y="7202"/>
                  <a:pt x="16212" y="7190"/>
                </a:cubicBezTo>
                <a:cubicBezTo>
                  <a:pt x="16391" y="6999"/>
                  <a:pt x="16558" y="6795"/>
                  <a:pt x="16705" y="6581"/>
                </a:cubicBezTo>
                <a:cubicBezTo>
                  <a:pt x="16723" y="6556"/>
                  <a:pt x="16717" y="6522"/>
                  <a:pt x="16691" y="6504"/>
                </a:cubicBezTo>
                <a:cubicBezTo>
                  <a:pt x="16682" y="6497"/>
                  <a:pt x="16671" y="6494"/>
                  <a:pt x="16660" y="6494"/>
                </a:cubicBezTo>
                <a:close/>
                <a:moveTo>
                  <a:pt x="15601" y="7622"/>
                </a:moveTo>
                <a:cubicBezTo>
                  <a:pt x="15588" y="7622"/>
                  <a:pt x="15576" y="7626"/>
                  <a:pt x="15566" y="7634"/>
                </a:cubicBezTo>
                <a:cubicBezTo>
                  <a:pt x="15367" y="7793"/>
                  <a:pt x="15154" y="7941"/>
                  <a:pt x="14934" y="8070"/>
                </a:cubicBezTo>
                <a:cubicBezTo>
                  <a:pt x="14907" y="8085"/>
                  <a:pt x="14899" y="8119"/>
                  <a:pt x="14915" y="8146"/>
                </a:cubicBezTo>
                <a:cubicBezTo>
                  <a:pt x="14924" y="8163"/>
                  <a:pt x="14943" y="8174"/>
                  <a:pt x="14962" y="8174"/>
                </a:cubicBezTo>
                <a:cubicBezTo>
                  <a:pt x="14971" y="8174"/>
                  <a:pt x="14981" y="8171"/>
                  <a:pt x="14990" y="8165"/>
                </a:cubicBezTo>
                <a:cubicBezTo>
                  <a:pt x="15215" y="8033"/>
                  <a:pt x="15432" y="7883"/>
                  <a:pt x="15636" y="7721"/>
                </a:cubicBezTo>
                <a:cubicBezTo>
                  <a:pt x="15659" y="7702"/>
                  <a:pt x="15664" y="7667"/>
                  <a:pt x="15644" y="7643"/>
                </a:cubicBezTo>
                <a:cubicBezTo>
                  <a:pt x="15633" y="7629"/>
                  <a:pt x="15617" y="7622"/>
                  <a:pt x="15601" y="7622"/>
                </a:cubicBezTo>
                <a:close/>
                <a:moveTo>
                  <a:pt x="14268" y="8408"/>
                </a:moveTo>
                <a:cubicBezTo>
                  <a:pt x="14261" y="8408"/>
                  <a:pt x="14254" y="8409"/>
                  <a:pt x="14247" y="8412"/>
                </a:cubicBezTo>
                <a:cubicBezTo>
                  <a:pt x="14009" y="8509"/>
                  <a:pt x="13763" y="8590"/>
                  <a:pt x="13517" y="8650"/>
                </a:cubicBezTo>
                <a:cubicBezTo>
                  <a:pt x="13487" y="8658"/>
                  <a:pt x="13469" y="8688"/>
                  <a:pt x="13477" y="8717"/>
                </a:cubicBezTo>
                <a:cubicBezTo>
                  <a:pt x="13483" y="8743"/>
                  <a:pt x="13506" y="8759"/>
                  <a:pt x="13530" y="8759"/>
                </a:cubicBezTo>
                <a:cubicBezTo>
                  <a:pt x="13534" y="8759"/>
                  <a:pt x="13540" y="8759"/>
                  <a:pt x="13544" y="8758"/>
                </a:cubicBezTo>
                <a:cubicBezTo>
                  <a:pt x="13795" y="8696"/>
                  <a:pt x="14046" y="8614"/>
                  <a:pt x="14289" y="8515"/>
                </a:cubicBezTo>
                <a:cubicBezTo>
                  <a:pt x="14317" y="8503"/>
                  <a:pt x="14330" y="8471"/>
                  <a:pt x="14319" y="8442"/>
                </a:cubicBezTo>
                <a:cubicBezTo>
                  <a:pt x="14310" y="8421"/>
                  <a:pt x="14289" y="8408"/>
                  <a:pt x="14268" y="8408"/>
                </a:cubicBezTo>
                <a:close/>
                <a:moveTo>
                  <a:pt x="12768" y="8775"/>
                </a:moveTo>
                <a:cubicBezTo>
                  <a:pt x="12765" y="8775"/>
                  <a:pt x="12763" y="8775"/>
                  <a:pt x="12761" y="8775"/>
                </a:cubicBezTo>
                <a:lnTo>
                  <a:pt x="12730" y="8777"/>
                </a:lnTo>
                <a:cubicBezTo>
                  <a:pt x="12495" y="8795"/>
                  <a:pt x="12256" y="8800"/>
                  <a:pt x="11989" y="8803"/>
                </a:cubicBezTo>
                <a:cubicBezTo>
                  <a:pt x="11959" y="8803"/>
                  <a:pt x="11934" y="8828"/>
                  <a:pt x="11934" y="8858"/>
                </a:cubicBezTo>
                <a:cubicBezTo>
                  <a:pt x="11934" y="8889"/>
                  <a:pt x="11960" y="8914"/>
                  <a:pt x="11990" y="8914"/>
                </a:cubicBezTo>
                <a:lnTo>
                  <a:pt x="11991" y="8913"/>
                </a:lnTo>
                <a:cubicBezTo>
                  <a:pt x="12259" y="8911"/>
                  <a:pt x="12500" y="8907"/>
                  <a:pt x="12739" y="8888"/>
                </a:cubicBezTo>
                <a:lnTo>
                  <a:pt x="12771" y="8885"/>
                </a:lnTo>
                <a:cubicBezTo>
                  <a:pt x="12801" y="8883"/>
                  <a:pt x="12823" y="8856"/>
                  <a:pt x="12821" y="8825"/>
                </a:cubicBezTo>
                <a:cubicBezTo>
                  <a:pt x="12818" y="8797"/>
                  <a:pt x="12793" y="8775"/>
                  <a:pt x="12768" y="8775"/>
                </a:cubicBezTo>
                <a:close/>
                <a:moveTo>
                  <a:pt x="11216" y="8825"/>
                </a:moveTo>
                <a:cubicBezTo>
                  <a:pt x="11214" y="8825"/>
                  <a:pt x="11212" y="8825"/>
                  <a:pt x="11210" y="8825"/>
                </a:cubicBezTo>
                <a:cubicBezTo>
                  <a:pt x="10905" y="8847"/>
                  <a:pt x="10659" y="8886"/>
                  <a:pt x="10434" y="8951"/>
                </a:cubicBezTo>
                <a:cubicBezTo>
                  <a:pt x="10404" y="8960"/>
                  <a:pt x="10387" y="8991"/>
                  <a:pt x="10396" y="9020"/>
                </a:cubicBezTo>
                <a:cubicBezTo>
                  <a:pt x="10403" y="9044"/>
                  <a:pt x="10426" y="9060"/>
                  <a:pt x="10449" y="9060"/>
                </a:cubicBezTo>
                <a:cubicBezTo>
                  <a:pt x="10455" y="9060"/>
                  <a:pt x="10460" y="9059"/>
                  <a:pt x="10464" y="9058"/>
                </a:cubicBezTo>
                <a:cubicBezTo>
                  <a:pt x="10682" y="8995"/>
                  <a:pt x="10921" y="8957"/>
                  <a:pt x="11217" y="8935"/>
                </a:cubicBezTo>
                <a:cubicBezTo>
                  <a:pt x="11248" y="8933"/>
                  <a:pt x="11271" y="8908"/>
                  <a:pt x="11269" y="8877"/>
                </a:cubicBezTo>
                <a:cubicBezTo>
                  <a:pt x="11267" y="8848"/>
                  <a:pt x="11246" y="8825"/>
                  <a:pt x="11216" y="8825"/>
                </a:cubicBezTo>
                <a:close/>
                <a:moveTo>
                  <a:pt x="9755" y="9286"/>
                </a:moveTo>
                <a:cubicBezTo>
                  <a:pt x="9743" y="9286"/>
                  <a:pt x="9732" y="9289"/>
                  <a:pt x="9722" y="9296"/>
                </a:cubicBezTo>
                <a:cubicBezTo>
                  <a:pt x="9512" y="9452"/>
                  <a:pt x="9336" y="9642"/>
                  <a:pt x="9184" y="9877"/>
                </a:cubicBezTo>
                <a:cubicBezTo>
                  <a:pt x="9167" y="9902"/>
                  <a:pt x="9175" y="9936"/>
                  <a:pt x="9200" y="9952"/>
                </a:cubicBezTo>
                <a:cubicBezTo>
                  <a:pt x="9210" y="9959"/>
                  <a:pt x="9221" y="9962"/>
                  <a:pt x="9230" y="9962"/>
                </a:cubicBezTo>
                <a:cubicBezTo>
                  <a:pt x="9248" y="9962"/>
                  <a:pt x="9267" y="9952"/>
                  <a:pt x="9277" y="9936"/>
                </a:cubicBezTo>
                <a:cubicBezTo>
                  <a:pt x="9423" y="9713"/>
                  <a:pt x="9589" y="9533"/>
                  <a:pt x="9788" y="9386"/>
                </a:cubicBezTo>
                <a:cubicBezTo>
                  <a:pt x="9813" y="9367"/>
                  <a:pt x="9818" y="9333"/>
                  <a:pt x="9800" y="9308"/>
                </a:cubicBezTo>
                <a:cubicBezTo>
                  <a:pt x="9789" y="9294"/>
                  <a:pt x="9772" y="9286"/>
                  <a:pt x="9755" y="9286"/>
                </a:cubicBezTo>
                <a:close/>
                <a:moveTo>
                  <a:pt x="8896" y="10549"/>
                </a:moveTo>
                <a:cubicBezTo>
                  <a:pt x="8873" y="10549"/>
                  <a:pt x="8851" y="10563"/>
                  <a:pt x="8844" y="10586"/>
                </a:cubicBezTo>
                <a:cubicBezTo>
                  <a:pt x="8769" y="10795"/>
                  <a:pt x="8699" y="11034"/>
                  <a:pt x="8626" y="11337"/>
                </a:cubicBezTo>
                <a:cubicBezTo>
                  <a:pt x="8619" y="11367"/>
                  <a:pt x="8637" y="11397"/>
                  <a:pt x="8667" y="11404"/>
                </a:cubicBezTo>
                <a:cubicBezTo>
                  <a:pt x="8672" y="11405"/>
                  <a:pt x="8676" y="11405"/>
                  <a:pt x="8680" y="11405"/>
                </a:cubicBezTo>
                <a:cubicBezTo>
                  <a:pt x="8705" y="11405"/>
                  <a:pt x="8728" y="11388"/>
                  <a:pt x="8734" y="11363"/>
                </a:cubicBezTo>
                <a:cubicBezTo>
                  <a:pt x="8806" y="11063"/>
                  <a:pt x="8875" y="10828"/>
                  <a:pt x="8948" y="10623"/>
                </a:cubicBezTo>
                <a:cubicBezTo>
                  <a:pt x="8958" y="10594"/>
                  <a:pt x="8943" y="10562"/>
                  <a:pt x="8914" y="10552"/>
                </a:cubicBezTo>
                <a:cubicBezTo>
                  <a:pt x="8908" y="10550"/>
                  <a:pt x="8902" y="10549"/>
                  <a:pt x="8896" y="10549"/>
                </a:cubicBezTo>
                <a:close/>
                <a:moveTo>
                  <a:pt x="8508" y="12051"/>
                </a:moveTo>
                <a:cubicBezTo>
                  <a:pt x="8483" y="12051"/>
                  <a:pt x="8459" y="12069"/>
                  <a:pt x="8454" y="12095"/>
                </a:cubicBezTo>
                <a:cubicBezTo>
                  <a:pt x="8402" y="12320"/>
                  <a:pt x="8339" y="12585"/>
                  <a:pt x="8260" y="12842"/>
                </a:cubicBezTo>
                <a:cubicBezTo>
                  <a:pt x="8252" y="12872"/>
                  <a:pt x="8268" y="12903"/>
                  <a:pt x="8298" y="12912"/>
                </a:cubicBezTo>
                <a:cubicBezTo>
                  <a:pt x="8303" y="12914"/>
                  <a:pt x="8308" y="12915"/>
                  <a:pt x="8314" y="12915"/>
                </a:cubicBezTo>
                <a:cubicBezTo>
                  <a:pt x="8337" y="12915"/>
                  <a:pt x="8360" y="12899"/>
                  <a:pt x="8367" y="12875"/>
                </a:cubicBezTo>
                <a:cubicBezTo>
                  <a:pt x="8446" y="12615"/>
                  <a:pt x="8510" y="12346"/>
                  <a:pt x="8562" y="12120"/>
                </a:cubicBezTo>
                <a:cubicBezTo>
                  <a:pt x="8569" y="12090"/>
                  <a:pt x="8550" y="12060"/>
                  <a:pt x="8520" y="12053"/>
                </a:cubicBezTo>
                <a:cubicBezTo>
                  <a:pt x="8516" y="12052"/>
                  <a:pt x="8512" y="12051"/>
                  <a:pt x="8508" y="12051"/>
                </a:cubicBezTo>
                <a:close/>
                <a:moveTo>
                  <a:pt x="62" y="13056"/>
                </a:moveTo>
                <a:cubicBezTo>
                  <a:pt x="56" y="13056"/>
                  <a:pt x="50" y="13057"/>
                  <a:pt x="44" y="13059"/>
                </a:cubicBezTo>
                <a:cubicBezTo>
                  <a:pt x="16" y="13070"/>
                  <a:pt x="0" y="13102"/>
                  <a:pt x="11" y="13131"/>
                </a:cubicBezTo>
                <a:cubicBezTo>
                  <a:pt x="98" y="13374"/>
                  <a:pt x="211" y="13613"/>
                  <a:pt x="346" y="13841"/>
                </a:cubicBezTo>
                <a:cubicBezTo>
                  <a:pt x="356" y="13858"/>
                  <a:pt x="375" y="13868"/>
                  <a:pt x="393" y="13868"/>
                </a:cubicBezTo>
                <a:cubicBezTo>
                  <a:pt x="403" y="13868"/>
                  <a:pt x="414" y="13866"/>
                  <a:pt x="422" y="13860"/>
                </a:cubicBezTo>
                <a:cubicBezTo>
                  <a:pt x="448" y="13844"/>
                  <a:pt x="458" y="13810"/>
                  <a:pt x="442" y="13784"/>
                </a:cubicBezTo>
                <a:cubicBezTo>
                  <a:pt x="310" y="13562"/>
                  <a:pt x="200" y="13330"/>
                  <a:pt x="116" y="13093"/>
                </a:cubicBezTo>
                <a:cubicBezTo>
                  <a:pt x="107" y="13070"/>
                  <a:pt x="86" y="13056"/>
                  <a:pt x="62" y="13056"/>
                </a:cubicBezTo>
                <a:close/>
                <a:moveTo>
                  <a:pt x="8029" y="13524"/>
                </a:moveTo>
                <a:cubicBezTo>
                  <a:pt x="8008" y="13524"/>
                  <a:pt x="7989" y="13535"/>
                  <a:pt x="7979" y="13555"/>
                </a:cubicBezTo>
                <a:cubicBezTo>
                  <a:pt x="7865" y="13779"/>
                  <a:pt x="7727" y="13996"/>
                  <a:pt x="7570" y="14201"/>
                </a:cubicBezTo>
                <a:cubicBezTo>
                  <a:pt x="7551" y="14225"/>
                  <a:pt x="7556" y="14260"/>
                  <a:pt x="7580" y="14278"/>
                </a:cubicBezTo>
                <a:cubicBezTo>
                  <a:pt x="7590" y="14286"/>
                  <a:pt x="7602" y="14290"/>
                  <a:pt x="7614" y="14290"/>
                </a:cubicBezTo>
                <a:cubicBezTo>
                  <a:pt x="7631" y="14290"/>
                  <a:pt x="7647" y="14282"/>
                  <a:pt x="7658" y="14268"/>
                </a:cubicBezTo>
                <a:cubicBezTo>
                  <a:pt x="7819" y="14058"/>
                  <a:pt x="7961" y="13836"/>
                  <a:pt x="8079" y="13605"/>
                </a:cubicBezTo>
                <a:cubicBezTo>
                  <a:pt x="8093" y="13577"/>
                  <a:pt x="8081" y="13544"/>
                  <a:pt x="8054" y="13530"/>
                </a:cubicBezTo>
                <a:cubicBezTo>
                  <a:pt x="8046" y="13526"/>
                  <a:pt x="8037" y="13524"/>
                  <a:pt x="8029" y="13524"/>
                </a:cubicBezTo>
                <a:close/>
                <a:moveTo>
                  <a:pt x="849" y="14384"/>
                </a:moveTo>
                <a:cubicBezTo>
                  <a:pt x="836" y="14384"/>
                  <a:pt x="823" y="14388"/>
                  <a:pt x="812" y="14398"/>
                </a:cubicBezTo>
                <a:cubicBezTo>
                  <a:pt x="790" y="14418"/>
                  <a:pt x="788" y="14453"/>
                  <a:pt x="807" y="14477"/>
                </a:cubicBezTo>
                <a:cubicBezTo>
                  <a:pt x="978" y="14672"/>
                  <a:pt x="1169" y="14855"/>
                  <a:pt x="1373" y="15020"/>
                </a:cubicBezTo>
                <a:cubicBezTo>
                  <a:pt x="1383" y="15029"/>
                  <a:pt x="1396" y="15033"/>
                  <a:pt x="1407" y="15033"/>
                </a:cubicBezTo>
                <a:cubicBezTo>
                  <a:pt x="1423" y="15033"/>
                  <a:pt x="1439" y="15026"/>
                  <a:pt x="1451" y="15012"/>
                </a:cubicBezTo>
                <a:cubicBezTo>
                  <a:pt x="1470" y="14988"/>
                  <a:pt x="1466" y="14953"/>
                  <a:pt x="1443" y="14934"/>
                </a:cubicBezTo>
                <a:cubicBezTo>
                  <a:pt x="1244" y="14773"/>
                  <a:pt x="1058" y="14594"/>
                  <a:pt x="891" y="14403"/>
                </a:cubicBezTo>
                <a:cubicBezTo>
                  <a:pt x="880" y="14391"/>
                  <a:pt x="864" y="14384"/>
                  <a:pt x="849" y="14384"/>
                </a:cubicBezTo>
                <a:close/>
                <a:moveTo>
                  <a:pt x="7088" y="14749"/>
                </a:moveTo>
                <a:cubicBezTo>
                  <a:pt x="7075" y="14749"/>
                  <a:pt x="7062" y="14753"/>
                  <a:pt x="7051" y="14763"/>
                </a:cubicBezTo>
                <a:cubicBezTo>
                  <a:pt x="6863" y="14934"/>
                  <a:pt x="6659" y="15091"/>
                  <a:pt x="6443" y="15229"/>
                </a:cubicBezTo>
                <a:cubicBezTo>
                  <a:pt x="6416" y="15245"/>
                  <a:pt x="6409" y="15280"/>
                  <a:pt x="6426" y="15306"/>
                </a:cubicBezTo>
                <a:cubicBezTo>
                  <a:pt x="6437" y="15322"/>
                  <a:pt x="6454" y="15331"/>
                  <a:pt x="6472" y="15331"/>
                </a:cubicBezTo>
                <a:cubicBezTo>
                  <a:pt x="6483" y="15331"/>
                  <a:pt x="6493" y="15328"/>
                  <a:pt x="6502" y="15323"/>
                </a:cubicBezTo>
                <a:cubicBezTo>
                  <a:pt x="6723" y="15181"/>
                  <a:pt x="6933" y="15020"/>
                  <a:pt x="7126" y="14845"/>
                </a:cubicBezTo>
                <a:cubicBezTo>
                  <a:pt x="7148" y="14825"/>
                  <a:pt x="7150" y="14790"/>
                  <a:pt x="7129" y="14767"/>
                </a:cubicBezTo>
                <a:cubicBezTo>
                  <a:pt x="7118" y="14755"/>
                  <a:pt x="7103" y="14749"/>
                  <a:pt x="7088" y="14749"/>
                </a:cubicBezTo>
                <a:close/>
                <a:moveTo>
                  <a:pt x="2049" y="15357"/>
                </a:moveTo>
                <a:cubicBezTo>
                  <a:pt x="2030" y="15357"/>
                  <a:pt x="2011" y="15368"/>
                  <a:pt x="2001" y="15386"/>
                </a:cubicBezTo>
                <a:cubicBezTo>
                  <a:pt x="1986" y="15412"/>
                  <a:pt x="1996" y="15447"/>
                  <a:pt x="2023" y="15462"/>
                </a:cubicBezTo>
                <a:cubicBezTo>
                  <a:pt x="2251" y="15590"/>
                  <a:pt x="2492" y="15699"/>
                  <a:pt x="2737" y="15785"/>
                </a:cubicBezTo>
                <a:cubicBezTo>
                  <a:pt x="2743" y="15787"/>
                  <a:pt x="2749" y="15788"/>
                  <a:pt x="2755" y="15788"/>
                </a:cubicBezTo>
                <a:cubicBezTo>
                  <a:pt x="2778" y="15788"/>
                  <a:pt x="2799" y="15775"/>
                  <a:pt x="2808" y="15752"/>
                </a:cubicBezTo>
                <a:cubicBezTo>
                  <a:pt x="2817" y="15723"/>
                  <a:pt x="2802" y="15691"/>
                  <a:pt x="2774" y="15682"/>
                </a:cubicBezTo>
                <a:cubicBezTo>
                  <a:pt x="2535" y="15597"/>
                  <a:pt x="2300" y="15490"/>
                  <a:pt x="2076" y="15364"/>
                </a:cubicBezTo>
                <a:cubicBezTo>
                  <a:pt x="2067" y="15360"/>
                  <a:pt x="2058" y="15357"/>
                  <a:pt x="2049" y="15357"/>
                </a:cubicBezTo>
                <a:close/>
                <a:moveTo>
                  <a:pt x="5786" y="15581"/>
                </a:moveTo>
                <a:cubicBezTo>
                  <a:pt x="5779" y="15581"/>
                  <a:pt x="5772" y="15583"/>
                  <a:pt x="5765" y="15586"/>
                </a:cubicBezTo>
                <a:cubicBezTo>
                  <a:pt x="5528" y="15685"/>
                  <a:pt x="5283" y="15764"/>
                  <a:pt x="5036" y="15819"/>
                </a:cubicBezTo>
                <a:cubicBezTo>
                  <a:pt x="5006" y="15827"/>
                  <a:pt x="4987" y="15857"/>
                  <a:pt x="4995" y="15886"/>
                </a:cubicBezTo>
                <a:cubicBezTo>
                  <a:pt x="5000" y="15912"/>
                  <a:pt x="5023" y="15929"/>
                  <a:pt x="5048" y="15929"/>
                </a:cubicBezTo>
                <a:cubicBezTo>
                  <a:pt x="5052" y="15929"/>
                  <a:pt x="5057" y="15929"/>
                  <a:pt x="5061" y="15928"/>
                </a:cubicBezTo>
                <a:cubicBezTo>
                  <a:pt x="5314" y="15871"/>
                  <a:pt x="5565" y="15790"/>
                  <a:pt x="5808" y="15688"/>
                </a:cubicBezTo>
                <a:cubicBezTo>
                  <a:pt x="5836" y="15675"/>
                  <a:pt x="5849" y="15643"/>
                  <a:pt x="5837" y="15615"/>
                </a:cubicBezTo>
                <a:cubicBezTo>
                  <a:pt x="5829" y="15594"/>
                  <a:pt x="5808" y="15581"/>
                  <a:pt x="5786" y="15581"/>
                </a:cubicBezTo>
                <a:close/>
                <a:moveTo>
                  <a:pt x="3506" y="15870"/>
                </a:moveTo>
                <a:cubicBezTo>
                  <a:pt x="3479" y="15870"/>
                  <a:pt x="3456" y="15890"/>
                  <a:pt x="3451" y="15917"/>
                </a:cubicBezTo>
                <a:cubicBezTo>
                  <a:pt x="3447" y="15947"/>
                  <a:pt x="3467" y="15975"/>
                  <a:pt x="3498" y="15980"/>
                </a:cubicBezTo>
                <a:cubicBezTo>
                  <a:pt x="3701" y="16013"/>
                  <a:pt x="3907" y="16030"/>
                  <a:pt x="4110" y="16032"/>
                </a:cubicBezTo>
                <a:lnTo>
                  <a:pt x="4143" y="16032"/>
                </a:lnTo>
                <a:cubicBezTo>
                  <a:pt x="4189" y="16032"/>
                  <a:pt x="4236" y="16031"/>
                  <a:pt x="4281" y="16030"/>
                </a:cubicBezTo>
                <a:cubicBezTo>
                  <a:pt x="4312" y="16029"/>
                  <a:pt x="4337" y="16003"/>
                  <a:pt x="4335" y="15972"/>
                </a:cubicBezTo>
                <a:cubicBezTo>
                  <a:pt x="4334" y="15943"/>
                  <a:pt x="4314" y="15919"/>
                  <a:pt x="4282" y="15919"/>
                </a:cubicBezTo>
                <a:cubicBezTo>
                  <a:pt x="4281" y="15919"/>
                  <a:pt x="4279" y="15919"/>
                  <a:pt x="4278" y="15919"/>
                </a:cubicBezTo>
                <a:cubicBezTo>
                  <a:pt x="4233" y="15920"/>
                  <a:pt x="4188" y="15921"/>
                  <a:pt x="4143" y="15921"/>
                </a:cubicBezTo>
                <a:lnTo>
                  <a:pt x="4110" y="15921"/>
                </a:lnTo>
                <a:cubicBezTo>
                  <a:pt x="3913" y="15919"/>
                  <a:pt x="3713" y="15903"/>
                  <a:pt x="3515" y="15871"/>
                </a:cubicBezTo>
                <a:cubicBezTo>
                  <a:pt x="3512" y="15870"/>
                  <a:pt x="3509" y="15870"/>
                  <a:pt x="3506" y="1587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49" name="Google Shape;1349;p52"/>
          <p:cNvGrpSpPr/>
          <p:nvPr/>
        </p:nvGrpSpPr>
        <p:grpSpPr>
          <a:xfrm>
            <a:off x="8144336" y="3252147"/>
            <a:ext cx="221772" cy="200884"/>
            <a:chOff x="1640475" y="1197075"/>
            <a:chExt cx="55475" cy="50250"/>
          </a:xfrm>
        </p:grpSpPr>
        <p:sp>
          <p:nvSpPr>
            <p:cNvPr id="1350" name="Google Shape;1350;p5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1351;p5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 name="Google Shape;1352;p5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53" name="Google Shape;1353;p52"/>
          <p:cNvGrpSpPr/>
          <p:nvPr/>
        </p:nvGrpSpPr>
        <p:grpSpPr>
          <a:xfrm rot="7529702" flipH="1">
            <a:off x="460810" y="487975"/>
            <a:ext cx="221773" cy="200885"/>
            <a:chOff x="1640475" y="1197075"/>
            <a:chExt cx="55475" cy="50250"/>
          </a:xfrm>
        </p:grpSpPr>
        <p:sp>
          <p:nvSpPr>
            <p:cNvPr id="1354" name="Google Shape;1354;p5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 name="Google Shape;1355;p5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 name="Google Shape;1356;p5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57" name="Google Shape;1357;p52"/>
          <p:cNvGrpSpPr/>
          <p:nvPr/>
        </p:nvGrpSpPr>
        <p:grpSpPr>
          <a:xfrm>
            <a:off x="1648299" y="4503035"/>
            <a:ext cx="221772" cy="200884"/>
            <a:chOff x="1640475" y="1197075"/>
            <a:chExt cx="55475" cy="50250"/>
          </a:xfrm>
        </p:grpSpPr>
        <p:sp>
          <p:nvSpPr>
            <p:cNvPr id="1358" name="Google Shape;1358;p5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 name="Google Shape;1359;p5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 name="Google Shape;1360;p5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61" name="Google Shape;1361;p52"/>
          <p:cNvGrpSpPr/>
          <p:nvPr/>
        </p:nvGrpSpPr>
        <p:grpSpPr>
          <a:xfrm>
            <a:off x="7209124" y="114872"/>
            <a:ext cx="221772" cy="200884"/>
            <a:chOff x="1640475" y="1197075"/>
            <a:chExt cx="55475" cy="50250"/>
          </a:xfrm>
        </p:grpSpPr>
        <p:sp>
          <p:nvSpPr>
            <p:cNvPr id="1362" name="Google Shape;1362;p5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 name="Google Shape;1363;p5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5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65" name="Google Shape;1365;p52"/>
          <p:cNvGrpSpPr/>
          <p:nvPr/>
        </p:nvGrpSpPr>
        <p:grpSpPr>
          <a:xfrm rot="10468240">
            <a:off x="1819739" y="114875"/>
            <a:ext cx="221772" cy="200884"/>
            <a:chOff x="1640475" y="1197075"/>
            <a:chExt cx="55475" cy="50250"/>
          </a:xfrm>
        </p:grpSpPr>
        <p:sp>
          <p:nvSpPr>
            <p:cNvPr id="1366" name="Google Shape;1366;p5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 name="Google Shape;1367;p5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 name="Google Shape;1368;p5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69" name="Google Shape;1369;p52"/>
          <p:cNvSpPr/>
          <p:nvPr/>
        </p:nvSpPr>
        <p:spPr>
          <a:xfrm rot="-1439237">
            <a:off x="229358" y="4354592"/>
            <a:ext cx="755196" cy="176930"/>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 name="Google Shape;1370;p52"/>
          <p:cNvSpPr/>
          <p:nvPr/>
        </p:nvSpPr>
        <p:spPr>
          <a:xfrm rot="6471385" flipH="1">
            <a:off x="8124343" y="4299394"/>
            <a:ext cx="1292668" cy="1177548"/>
          </a:xfrm>
          <a:custGeom>
            <a:avLst/>
            <a:gdLst/>
            <a:ahLst/>
            <a:cxnLst/>
            <a:rect l="l" t="t" r="r" b="b"/>
            <a:pathLst>
              <a:path w="17601" h="16033" extrusionOk="0">
                <a:moveTo>
                  <a:pt x="16107" y="0"/>
                </a:moveTo>
                <a:cubicBezTo>
                  <a:pt x="16093" y="0"/>
                  <a:pt x="16078" y="6"/>
                  <a:pt x="16067" y="16"/>
                </a:cubicBezTo>
                <a:cubicBezTo>
                  <a:pt x="16046" y="38"/>
                  <a:pt x="16045" y="73"/>
                  <a:pt x="16066" y="94"/>
                </a:cubicBezTo>
                <a:lnTo>
                  <a:pt x="16107" y="137"/>
                </a:lnTo>
                <a:cubicBezTo>
                  <a:pt x="16118" y="149"/>
                  <a:pt x="16132" y="154"/>
                  <a:pt x="16147" y="154"/>
                </a:cubicBezTo>
                <a:cubicBezTo>
                  <a:pt x="16161" y="154"/>
                  <a:pt x="16175" y="150"/>
                  <a:pt x="16185" y="139"/>
                </a:cubicBezTo>
                <a:cubicBezTo>
                  <a:pt x="16207" y="119"/>
                  <a:pt x="16208" y="84"/>
                  <a:pt x="16188" y="61"/>
                </a:cubicBezTo>
                <a:lnTo>
                  <a:pt x="16146" y="17"/>
                </a:lnTo>
                <a:cubicBezTo>
                  <a:pt x="16136" y="6"/>
                  <a:pt x="16121" y="0"/>
                  <a:pt x="16107" y="0"/>
                </a:cubicBezTo>
                <a:close/>
                <a:moveTo>
                  <a:pt x="16632" y="649"/>
                </a:moveTo>
                <a:cubicBezTo>
                  <a:pt x="16621" y="649"/>
                  <a:pt x="16610" y="652"/>
                  <a:pt x="16600" y="658"/>
                </a:cubicBezTo>
                <a:cubicBezTo>
                  <a:pt x="16576" y="675"/>
                  <a:pt x="16568" y="710"/>
                  <a:pt x="16587" y="735"/>
                </a:cubicBezTo>
                <a:cubicBezTo>
                  <a:pt x="16729" y="945"/>
                  <a:pt x="16857" y="1168"/>
                  <a:pt x="16968" y="1401"/>
                </a:cubicBezTo>
                <a:cubicBezTo>
                  <a:pt x="16977" y="1420"/>
                  <a:pt x="16998" y="1432"/>
                  <a:pt x="17018" y="1432"/>
                </a:cubicBezTo>
                <a:cubicBezTo>
                  <a:pt x="17027" y="1432"/>
                  <a:pt x="17034" y="1431"/>
                  <a:pt x="17043" y="1426"/>
                </a:cubicBezTo>
                <a:cubicBezTo>
                  <a:pt x="17069" y="1414"/>
                  <a:pt x="17081" y="1380"/>
                  <a:pt x="17068" y="1353"/>
                </a:cubicBezTo>
                <a:cubicBezTo>
                  <a:pt x="16955" y="1116"/>
                  <a:pt x="16824" y="887"/>
                  <a:pt x="16678" y="673"/>
                </a:cubicBezTo>
                <a:cubicBezTo>
                  <a:pt x="16667" y="657"/>
                  <a:pt x="16650" y="649"/>
                  <a:pt x="16632" y="649"/>
                </a:cubicBezTo>
                <a:close/>
                <a:moveTo>
                  <a:pt x="17302" y="2043"/>
                </a:moveTo>
                <a:cubicBezTo>
                  <a:pt x="17296" y="2043"/>
                  <a:pt x="17291" y="2044"/>
                  <a:pt x="17285" y="2046"/>
                </a:cubicBezTo>
                <a:cubicBezTo>
                  <a:pt x="17255" y="2055"/>
                  <a:pt x="17239" y="2086"/>
                  <a:pt x="17248" y="2115"/>
                </a:cubicBezTo>
                <a:cubicBezTo>
                  <a:pt x="17324" y="2359"/>
                  <a:pt x="17382" y="2610"/>
                  <a:pt x="17423" y="2863"/>
                </a:cubicBezTo>
                <a:cubicBezTo>
                  <a:pt x="17427" y="2890"/>
                  <a:pt x="17451" y="2909"/>
                  <a:pt x="17477" y="2909"/>
                </a:cubicBezTo>
                <a:lnTo>
                  <a:pt x="17486" y="2909"/>
                </a:lnTo>
                <a:cubicBezTo>
                  <a:pt x="17517" y="2904"/>
                  <a:pt x="17537" y="2875"/>
                  <a:pt x="17532" y="2845"/>
                </a:cubicBezTo>
                <a:cubicBezTo>
                  <a:pt x="17491" y="2588"/>
                  <a:pt x="17432" y="2331"/>
                  <a:pt x="17355" y="2082"/>
                </a:cubicBezTo>
                <a:cubicBezTo>
                  <a:pt x="17347" y="2059"/>
                  <a:pt x="17325" y="2043"/>
                  <a:pt x="17302" y="2043"/>
                </a:cubicBezTo>
                <a:close/>
                <a:moveTo>
                  <a:pt x="17544" y="3572"/>
                </a:moveTo>
                <a:cubicBezTo>
                  <a:pt x="17513" y="3572"/>
                  <a:pt x="17488" y="3597"/>
                  <a:pt x="17489" y="3627"/>
                </a:cubicBezTo>
                <a:lnTo>
                  <a:pt x="17489" y="3701"/>
                </a:lnTo>
                <a:cubicBezTo>
                  <a:pt x="17489" y="3933"/>
                  <a:pt x="17474" y="4166"/>
                  <a:pt x="17443" y="4393"/>
                </a:cubicBezTo>
                <a:cubicBezTo>
                  <a:pt x="17439" y="4424"/>
                  <a:pt x="17460" y="4452"/>
                  <a:pt x="17490" y="4456"/>
                </a:cubicBezTo>
                <a:lnTo>
                  <a:pt x="17498" y="4456"/>
                </a:lnTo>
                <a:cubicBezTo>
                  <a:pt x="17526" y="4456"/>
                  <a:pt x="17549" y="4436"/>
                  <a:pt x="17553" y="4408"/>
                </a:cubicBezTo>
                <a:cubicBezTo>
                  <a:pt x="17584" y="4176"/>
                  <a:pt x="17600" y="3938"/>
                  <a:pt x="17600" y="3701"/>
                </a:cubicBezTo>
                <a:lnTo>
                  <a:pt x="17600" y="3626"/>
                </a:lnTo>
                <a:cubicBezTo>
                  <a:pt x="17599" y="3595"/>
                  <a:pt x="17575" y="3572"/>
                  <a:pt x="17545" y="3572"/>
                </a:cubicBezTo>
                <a:close/>
                <a:moveTo>
                  <a:pt x="17335" y="5103"/>
                </a:moveTo>
                <a:cubicBezTo>
                  <a:pt x="17311" y="5103"/>
                  <a:pt x="17289" y="5119"/>
                  <a:pt x="17282" y="5143"/>
                </a:cubicBezTo>
                <a:cubicBezTo>
                  <a:pt x="17247" y="5258"/>
                  <a:pt x="17208" y="5373"/>
                  <a:pt x="17166" y="5483"/>
                </a:cubicBezTo>
                <a:cubicBezTo>
                  <a:pt x="17117" y="5608"/>
                  <a:pt x="17063" y="5734"/>
                  <a:pt x="17003" y="5857"/>
                </a:cubicBezTo>
                <a:cubicBezTo>
                  <a:pt x="16989" y="5884"/>
                  <a:pt x="17001" y="5917"/>
                  <a:pt x="17029" y="5931"/>
                </a:cubicBezTo>
                <a:cubicBezTo>
                  <a:pt x="17036" y="5935"/>
                  <a:pt x="17045" y="5937"/>
                  <a:pt x="17052" y="5937"/>
                </a:cubicBezTo>
                <a:cubicBezTo>
                  <a:pt x="17073" y="5937"/>
                  <a:pt x="17093" y="5925"/>
                  <a:pt x="17102" y="5906"/>
                </a:cubicBezTo>
                <a:cubicBezTo>
                  <a:pt x="17163" y="5780"/>
                  <a:pt x="17220" y="5650"/>
                  <a:pt x="17269" y="5522"/>
                </a:cubicBezTo>
                <a:cubicBezTo>
                  <a:pt x="17313" y="5409"/>
                  <a:pt x="17352" y="5293"/>
                  <a:pt x="17388" y="5175"/>
                </a:cubicBezTo>
                <a:cubicBezTo>
                  <a:pt x="17396" y="5145"/>
                  <a:pt x="17380" y="5115"/>
                  <a:pt x="17350" y="5106"/>
                </a:cubicBezTo>
                <a:cubicBezTo>
                  <a:pt x="17345" y="5104"/>
                  <a:pt x="17340" y="5103"/>
                  <a:pt x="17335" y="5103"/>
                </a:cubicBezTo>
                <a:close/>
                <a:moveTo>
                  <a:pt x="16660" y="6494"/>
                </a:moveTo>
                <a:cubicBezTo>
                  <a:pt x="16643" y="6494"/>
                  <a:pt x="16626" y="6503"/>
                  <a:pt x="16614" y="6518"/>
                </a:cubicBezTo>
                <a:cubicBezTo>
                  <a:pt x="16470" y="6726"/>
                  <a:pt x="16307" y="6927"/>
                  <a:pt x="16130" y="7114"/>
                </a:cubicBezTo>
                <a:cubicBezTo>
                  <a:pt x="16110" y="7136"/>
                  <a:pt x="16111" y="7172"/>
                  <a:pt x="16134" y="7192"/>
                </a:cubicBezTo>
                <a:cubicBezTo>
                  <a:pt x="16144" y="7203"/>
                  <a:pt x="16157" y="7208"/>
                  <a:pt x="16171" y="7208"/>
                </a:cubicBezTo>
                <a:cubicBezTo>
                  <a:pt x="16186" y="7208"/>
                  <a:pt x="16201" y="7202"/>
                  <a:pt x="16212" y="7190"/>
                </a:cubicBezTo>
                <a:cubicBezTo>
                  <a:pt x="16391" y="6999"/>
                  <a:pt x="16558" y="6795"/>
                  <a:pt x="16705" y="6581"/>
                </a:cubicBezTo>
                <a:cubicBezTo>
                  <a:pt x="16723" y="6556"/>
                  <a:pt x="16717" y="6522"/>
                  <a:pt x="16691" y="6504"/>
                </a:cubicBezTo>
                <a:cubicBezTo>
                  <a:pt x="16682" y="6497"/>
                  <a:pt x="16671" y="6494"/>
                  <a:pt x="16660" y="6494"/>
                </a:cubicBezTo>
                <a:close/>
                <a:moveTo>
                  <a:pt x="15601" y="7622"/>
                </a:moveTo>
                <a:cubicBezTo>
                  <a:pt x="15588" y="7622"/>
                  <a:pt x="15576" y="7626"/>
                  <a:pt x="15566" y="7634"/>
                </a:cubicBezTo>
                <a:cubicBezTo>
                  <a:pt x="15367" y="7793"/>
                  <a:pt x="15154" y="7941"/>
                  <a:pt x="14934" y="8070"/>
                </a:cubicBezTo>
                <a:cubicBezTo>
                  <a:pt x="14907" y="8085"/>
                  <a:pt x="14899" y="8119"/>
                  <a:pt x="14915" y="8146"/>
                </a:cubicBezTo>
                <a:cubicBezTo>
                  <a:pt x="14924" y="8163"/>
                  <a:pt x="14943" y="8174"/>
                  <a:pt x="14962" y="8174"/>
                </a:cubicBezTo>
                <a:cubicBezTo>
                  <a:pt x="14971" y="8174"/>
                  <a:pt x="14981" y="8171"/>
                  <a:pt x="14990" y="8165"/>
                </a:cubicBezTo>
                <a:cubicBezTo>
                  <a:pt x="15215" y="8033"/>
                  <a:pt x="15432" y="7883"/>
                  <a:pt x="15636" y="7721"/>
                </a:cubicBezTo>
                <a:cubicBezTo>
                  <a:pt x="15659" y="7702"/>
                  <a:pt x="15664" y="7667"/>
                  <a:pt x="15644" y="7643"/>
                </a:cubicBezTo>
                <a:cubicBezTo>
                  <a:pt x="15633" y="7629"/>
                  <a:pt x="15617" y="7622"/>
                  <a:pt x="15601" y="7622"/>
                </a:cubicBezTo>
                <a:close/>
                <a:moveTo>
                  <a:pt x="14268" y="8408"/>
                </a:moveTo>
                <a:cubicBezTo>
                  <a:pt x="14261" y="8408"/>
                  <a:pt x="14254" y="8409"/>
                  <a:pt x="14247" y="8412"/>
                </a:cubicBezTo>
                <a:cubicBezTo>
                  <a:pt x="14009" y="8509"/>
                  <a:pt x="13763" y="8590"/>
                  <a:pt x="13517" y="8650"/>
                </a:cubicBezTo>
                <a:cubicBezTo>
                  <a:pt x="13487" y="8658"/>
                  <a:pt x="13469" y="8688"/>
                  <a:pt x="13477" y="8717"/>
                </a:cubicBezTo>
                <a:cubicBezTo>
                  <a:pt x="13483" y="8743"/>
                  <a:pt x="13506" y="8759"/>
                  <a:pt x="13530" y="8759"/>
                </a:cubicBezTo>
                <a:cubicBezTo>
                  <a:pt x="13534" y="8759"/>
                  <a:pt x="13540" y="8759"/>
                  <a:pt x="13544" y="8758"/>
                </a:cubicBezTo>
                <a:cubicBezTo>
                  <a:pt x="13795" y="8696"/>
                  <a:pt x="14046" y="8614"/>
                  <a:pt x="14289" y="8515"/>
                </a:cubicBezTo>
                <a:cubicBezTo>
                  <a:pt x="14317" y="8503"/>
                  <a:pt x="14330" y="8471"/>
                  <a:pt x="14319" y="8442"/>
                </a:cubicBezTo>
                <a:cubicBezTo>
                  <a:pt x="14310" y="8421"/>
                  <a:pt x="14289" y="8408"/>
                  <a:pt x="14268" y="8408"/>
                </a:cubicBezTo>
                <a:close/>
                <a:moveTo>
                  <a:pt x="12768" y="8775"/>
                </a:moveTo>
                <a:cubicBezTo>
                  <a:pt x="12765" y="8775"/>
                  <a:pt x="12763" y="8775"/>
                  <a:pt x="12761" y="8775"/>
                </a:cubicBezTo>
                <a:lnTo>
                  <a:pt x="12730" y="8777"/>
                </a:lnTo>
                <a:cubicBezTo>
                  <a:pt x="12495" y="8795"/>
                  <a:pt x="12256" y="8800"/>
                  <a:pt x="11989" y="8803"/>
                </a:cubicBezTo>
                <a:cubicBezTo>
                  <a:pt x="11959" y="8803"/>
                  <a:pt x="11934" y="8828"/>
                  <a:pt x="11934" y="8858"/>
                </a:cubicBezTo>
                <a:cubicBezTo>
                  <a:pt x="11934" y="8889"/>
                  <a:pt x="11960" y="8914"/>
                  <a:pt x="11990" y="8914"/>
                </a:cubicBezTo>
                <a:lnTo>
                  <a:pt x="11991" y="8913"/>
                </a:lnTo>
                <a:cubicBezTo>
                  <a:pt x="12259" y="8911"/>
                  <a:pt x="12500" y="8907"/>
                  <a:pt x="12739" y="8888"/>
                </a:cubicBezTo>
                <a:lnTo>
                  <a:pt x="12771" y="8885"/>
                </a:lnTo>
                <a:cubicBezTo>
                  <a:pt x="12801" y="8883"/>
                  <a:pt x="12823" y="8856"/>
                  <a:pt x="12821" y="8825"/>
                </a:cubicBezTo>
                <a:cubicBezTo>
                  <a:pt x="12818" y="8797"/>
                  <a:pt x="12793" y="8775"/>
                  <a:pt x="12768" y="8775"/>
                </a:cubicBezTo>
                <a:close/>
                <a:moveTo>
                  <a:pt x="11216" y="8825"/>
                </a:moveTo>
                <a:cubicBezTo>
                  <a:pt x="11214" y="8825"/>
                  <a:pt x="11212" y="8825"/>
                  <a:pt x="11210" y="8825"/>
                </a:cubicBezTo>
                <a:cubicBezTo>
                  <a:pt x="10905" y="8847"/>
                  <a:pt x="10659" y="8886"/>
                  <a:pt x="10434" y="8951"/>
                </a:cubicBezTo>
                <a:cubicBezTo>
                  <a:pt x="10404" y="8960"/>
                  <a:pt x="10387" y="8991"/>
                  <a:pt x="10396" y="9020"/>
                </a:cubicBezTo>
                <a:cubicBezTo>
                  <a:pt x="10403" y="9044"/>
                  <a:pt x="10426" y="9060"/>
                  <a:pt x="10449" y="9060"/>
                </a:cubicBezTo>
                <a:cubicBezTo>
                  <a:pt x="10455" y="9060"/>
                  <a:pt x="10460" y="9059"/>
                  <a:pt x="10464" y="9058"/>
                </a:cubicBezTo>
                <a:cubicBezTo>
                  <a:pt x="10682" y="8995"/>
                  <a:pt x="10921" y="8957"/>
                  <a:pt x="11217" y="8935"/>
                </a:cubicBezTo>
                <a:cubicBezTo>
                  <a:pt x="11248" y="8933"/>
                  <a:pt x="11271" y="8908"/>
                  <a:pt x="11269" y="8877"/>
                </a:cubicBezTo>
                <a:cubicBezTo>
                  <a:pt x="11267" y="8848"/>
                  <a:pt x="11246" y="8825"/>
                  <a:pt x="11216" y="8825"/>
                </a:cubicBezTo>
                <a:close/>
                <a:moveTo>
                  <a:pt x="9755" y="9286"/>
                </a:moveTo>
                <a:cubicBezTo>
                  <a:pt x="9743" y="9286"/>
                  <a:pt x="9732" y="9289"/>
                  <a:pt x="9722" y="9296"/>
                </a:cubicBezTo>
                <a:cubicBezTo>
                  <a:pt x="9512" y="9452"/>
                  <a:pt x="9336" y="9642"/>
                  <a:pt x="9184" y="9877"/>
                </a:cubicBezTo>
                <a:cubicBezTo>
                  <a:pt x="9167" y="9902"/>
                  <a:pt x="9175" y="9936"/>
                  <a:pt x="9200" y="9952"/>
                </a:cubicBezTo>
                <a:cubicBezTo>
                  <a:pt x="9210" y="9959"/>
                  <a:pt x="9221" y="9962"/>
                  <a:pt x="9230" y="9962"/>
                </a:cubicBezTo>
                <a:cubicBezTo>
                  <a:pt x="9248" y="9962"/>
                  <a:pt x="9267" y="9952"/>
                  <a:pt x="9277" y="9936"/>
                </a:cubicBezTo>
                <a:cubicBezTo>
                  <a:pt x="9423" y="9713"/>
                  <a:pt x="9589" y="9533"/>
                  <a:pt x="9788" y="9386"/>
                </a:cubicBezTo>
                <a:cubicBezTo>
                  <a:pt x="9813" y="9367"/>
                  <a:pt x="9818" y="9333"/>
                  <a:pt x="9800" y="9308"/>
                </a:cubicBezTo>
                <a:cubicBezTo>
                  <a:pt x="9789" y="9294"/>
                  <a:pt x="9772" y="9286"/>
                  <a:pt x="9755" y="9286"/>
                </a:cubicBezTo>
                <a:close/>
                <a:moveTo>
                  <a:pt x="8896" y="10549"/>
                </a:moveTo>
                <a:cubicBezTo>
                  <a:pt x="8873" y="10549"/>
                  <a:pt x="8851" y="10563"/>
                  <a:pt x="8844" y="10586"/>
                </a:cubicBezTo>
                <a:cubicBezTo>
                  <a:pt x="8769" y="10795"/>
                  <a:pt x="8699" y="11034"/>
                  <a:pt x="8626" y="11337"/>
                </a:cubicBezTo>
                <a:cubicBezTo>
                  <a:pt x="8619" y="11367"/>
                  <a:pt x="8637" y="11397"/>
                  <a:pt x="8667" y="11404"/>
                </a:cubicBezTo>
                <a:cubicBezTo>
                  <a:pt x="8672" y="11405"/>
                  <a:pt x="8676" y="11405"/>
                  <a:pt x="8680" y="11405"/>
                </a:cubicBezTo>
                <a:cubicBezTo>
                  <a:pt x="8705" y="11405"/>
                  <a:pt x="8728" y="11388"/>
                  <a:pt x="8734" y="11363"/>
                </a:cubicBezTo>
                <a:cubicBezTo>
                  <a:pt x="8806" y="11063"/>
                  <a:pt x="8875" y="10828"/>
                  <a:pt x="8948" y="10623"/>
                </a:cubicBezTo>
                <a:cubicBezTo>
                  <a:pt x="8958" y="10594"/>
                  <a:pt x="8943" y="10562"/>
                  <a:pt x="8914" y="10552"/>
                </a:cubicBezTo>
                <a:cubicBezTo>
                  <a:pt x="8908" y="10550"/>
                  <a:pt x="8902" y="10549"/>
                  <a:pt x="8896" y="10549"/>
                </a:cubicBezTo>
                <a:close/>
                <a:moveTo>
                  <a:pt x="8508" y="12051"/>
                </a:moveTo>
                <a:cubicBezTo>
                  <a:pt x="8483" y="12051"/>
                  <a:pt x="8459" y="12069"/>
                  <a:pt x="8454" y="12095"/>
                </a:cubicBezTo>
                <a:cubicBezTo>
                  <a:pt x="8402" y="12320"/>
                  <a:pt x="8339" y="12585"/>
                  <a:pt x="8260" y="12842"/>
                </a:cubicBezTo>
                <a:cubicBezTo>
                  <a:pt x="8252" y="12872"/>
                  <a:pt x="8268" y="12903"/>
                  <a:pt x="8298" y="12912"/>
                </a:cubicBezTo>
                <a:cubicBezTo>
                  <a:pt x="8303" y="12914"/>
                  <a:pt x="8308" y="12915"/>
                  <a:pt x="8314" y="12915"/>
                </a:cubicBezTo>
                <a:cubicBezTo>
                  <a:pt x="8337" y="12915"/>
                  <a:pt x="8360" y="12899"/>
                  <a:pt x="8367" y="12875"/>
                </a:cubicBezTo>
                <a:cubicBezTo>
                  <a:pt x="8446" y="12615"/>
                  <a:pt x="8510" y="12346"/>
                  <a:pt x="8562" y="12120"/>
                </a:cubicBezTo>
                <a:cubicBezTo>
                  <a:pt x="8569" y="12090"/>
                  <a:pt x="8550" y="12060"/>
                  <a:pt x="8520" y="12053"/>
                </a:cubicBezTo>
                <a:cubicBezTo>
                  <a:pt x="8516" y="12052"/>
                  <a:pt x="8512" y="12051"/>
                  <a:pt x="8508" y="12051"/>
                </a:cubicBezTo>
                <a:close/>
                <a:moveTo>
                  <a:pt x="62" y="13056"/>
                </a:moveTo>
                <a:cubicBezTo>
                  <a:pt x="56" y="13056"/>
                  <a:pt x="50" y="13057"/>
                  <a:pt x="44" y="13059"/>
                </a:cubicBezTo>
                <a:cubicBezTo>
                  <a:pt x="16" y="13070"/>
                  <a:pt x="0" y="13102"/>
                  <a:pt x="11" y="13131"/>
                </a:cubicBezTo>
                <a:cubicBezTo>
                  <a:pt x="98" y="13374"/>
                  <a:pt x="211" y="13613"/>
                  <a:pt x="346" y="13841"/>
                </a:cubicBezTo>
                <a:cubicBezTo>
                  <a:pt x="356" y="13858"/>
                  <a:pt x="375" y="13868"/>
                  <a:pt x="393" y="13868"/>
                </a:cubicBezTo>
                <a:cubicBezTo>
                  <a:pt x="403" y="13868"/>
                  <a:pt x="414" y="13866"/>
                  <a:pt x="422" y="13860"/>
                </a:cubicBezTo>
                <a:cubicBezTo>
                  <a:pt x="448" y="13844"/>
                  <a:pt x="458" y="13810"/>
                  <a:pt x="442" y="13784"/>
                </a:cubicBezTo>
                <a:cubicBezTo>
                  <a:pt x="310" y="13562"/>
                  <a:pt x="200" y="13330"/>
                  <a:pt x="116" y="13093"/>
                </a:cubicBezTo>
                <a:cubicBezTo>
                  <a:pt x="107" y="13070"/>
                  <a:pt x="86" y="13056"/>
                  <a:pt x="62" y="13056"/>
                </a:cubicBezTo>
                <a:close/>
                <a:moveTo>
                  <a:pt x="8029" y="13524"/>
                </a:moveTo>
                <a:cubicBezTo>
                  <a:pt x="8008" y="13524"/>
                  <a:pt x="7989" y="13535"/>
                  <a:pt x="7979" y="13555"/>
                </a:cubicBezTo>
                <a:cubicBezTo>
                  <a:pt x="7865" y="13779"/>
                  <a:pt x="7727" y="13996"/>
                  <a:pt x="7570" y="14201"/>
                </a:cubicBezTo>
                <a:cubicBezTo>
                  <a:pt x="7551" y="14225"/>
                  <a:pt x="7556" y="14260"/>
                  <a:pt x="7580" y="14278"/>
                </a:cubicBezTo>
                <a:cubicBezTo>
                  <a:pt x="7590" y="14286"/>
                  <a:pt x="7602" y="14290"/>
                  <a:pt x="7614" y="14290"/>
                </a:cubicBezTo>
                <a:cubicBezTo>
                  <a:pt x="7631" y="14290"/>
                  <a:pt x="7647" y="14282"/>
                  <a:pt x="7658" y="14268"/>
                </a:cubicBezTo>
                <a:cubicBezTo>
                  <a:pt x="7819" y="14058"/>
                  <a:pt x="7961" y="13836"/>
                  <a:pt x="8079" y="13605"/>
                </a:cubicBezTo>
                <a:cubicBezTo>
                  <a:pt x="8093" y="13577"/>
                  <a:pt x="8081" y="13544"/>
                  <a:pt x="8054" y="13530"/>
                </a:cubicBezTo>
                <a:cubicBezTo>
                  <a:pt x="8046" y="13526"/>
                  <a:pt x="8037" y="13524"/>
                  <a:pt x="8029" y="13524"/>
                </a:cubicBezTo>
                <a:close/>
                <a:moveTo>
                  <a:pt x="849" y="14384"/>
                </a:moveTo>
                <a:cubicBezTo>
                  <a:pt x="836" y="14384"/>
                  <a:pt x="823" y="14388"/>
                  <a:pt x="812" y="14398"/>
                </a:cubicBezTo>
                <a:cubicBezTo>
                  <a:pt x="790" y="14418"/>
                  <a:pt x="788" y="14453"/>
                  <a:pt x="807" y="14477"/>
                </a:cubicBezTo>
                <a:cubicBezTo>
                  <a:pt x="978" y="14672"/>
                  <a:pt x="1169" y="14855"/>
                  <a:pt x="1373" y="15020"/>
                </a:cubicBezTo>
                <a:cubicBezTo>
                  <a:pt x="1383" y="15029"/>
                  <a:pt x="1396" y="15033"/>
                  <a:pt x="1407" y="15033"/>
                </a:cubicBezTo>
                <a:cubicBezTo>
                  <a:pt x="1423" y="15033"/>
                  <a:pt x="1439" y="15026"/>
                  <a:pt x="1451" y="15012"/>
                </a:cubicBezTo>
                <a:cubicBezTo>
                  <a:pt x="1470" y="14988"/>
                  <a:pt x="1466" y="14953"/>
                  <a:pt x="1443" y="14934"/>
                </a:cubicBezTo>
                <a:cubicBezTo>
                  <a:pt x="1244" y="14773"/>
                  <a:pt x="1058" y="14594"/>
                  <a:pt x="891" y="14403"/>
                </a:cubicBezTo>
                <a:cubicBezTo>
                  <a:pt x="880" y="14391"/>
                  <a:pt x="864" y="14384"/>
                  <a:pt x="849" y="14384"/>
                </a:cubicBezTo>
                <a:close/>
                <a:moveTo>
                  <a:pt x="7088" y="14749"/>
                </a:moveTo>
                <a:cubicBezTo>
                  <a:pt x="7075" y="14749"/>
                  <a:pt x="7062" y="14753"/>
                  <a:pt x="7051" y="14763"/>
                </a:cubicBezTo>
                <a:cubicBezTo>
                  <a:pt x="6863" y="14934"/>
                  <a:pt x="6659" y="15091"/>
                  <a:pt x="6443" y="15229"/>
                </a:cubicBezTo>
                <a:cubicBezTo>
                  <a:pt x="6416" y="15245"/>
                  <a:pt x="6409" y="15280"/>
                  <a:pt x="6426" y="15306"/>
                </a:cubicBezTo>
                <a:cubicBezTo>
                  <a:pt x="6437" y="15322"/>
                  <a:pt x="6454" y="15331"/>
                  <a:pt x="6472" y="15331"/>
                </a:cubicBezTo>
                <a:cubicBezTo>
                  <a:pt x="6483" y="15331"/>
                  <a:pt x="6493" y="15328"/>
                  <a:pt x="6502" y="15323"/>
                </a:cubicBezTo>
                <a:cubicBezTo>
                  <a:pt x="6723" y="15181"/>
                  <a:pt x="6933" y="15020"/>
                  <a:pt x="7126" y="14845"/>
                </a:cubicBezTo>
                <a:cubicBezTo>
                  <a:pt x="7148" y="14825"/>
                  <a:pt x="7150" y="14790"/>
                  <a:pt x="7129" y="14767"/>
                </a:cubicBezTo>
                <a:cubicBezTo>
                  <a:pt x="7118" y="14755"/>
                  <a:pt x="7103" y="14749"/>
                  <a:pt x="7088" y="14749"/>
                </a:cubicBezTo>
                <a:close/>
                <a:moveTo>
                  <a:pt x="2049" y="15357"/>
                </a:moveTo>
                <a:cubicBezTo>
                  <a:pt x="2030" y="15357"/>
                  <a:pt x="2011" y="15368"/>
                  <a:pt x="2001" y="15386"/>
                </a:cubicBezTo>
                <a:cubicBezTo>
                  <a:pt x="1986" y="15412"/>
                  <a:pt x="1996" y="15447"/>
                  <a:pt x="2023" y="15462"/>
                </a:cubicBezTo>
                <a:cubicBezTo>
                  <a:pt x="2251" y="15590"/>
                  <a:pt x="2492" y="15699"/>
                  <a:pt x="2737" y="15785"/>
                </a:cubicBezTo>
                <a:cubicBezTo>
                  <a:pt x="2743" y="15787"/>
                  <a:pt x="2749" y="15788"/>
                  <a:pt x="2755" y="15788"/>
                </a:cubicBezTo>
                <a:cubicBezTo>
                  <a:pt x="2778" y="15788"/>
                  <a:pt x="2799" y="15775"/>
                  <a:pt x="2808" y="15752"/>
                </a:cubicBezTo>
                <a:cubicBezTo>
                  <a:pt x="2817" y="15723"/>
                  <a:pt x="2802" y="15691"/>
                  <a:pt x="2774" y="15682"/>
                </a:cubicBezTo>
                <a:cubicBezTo>
                  <a:pt x="2535" y="15597"/>
                  <a:pt x="2300" y="15490"/>
                  <a:pt x="2076" y="15364"/>
                </a:cubicBezTo>
                <a:cubicBezTo>
                  <a:pt x="2067" y="15360"/>
                  <a:pt x="2058" y="15357"/>
                  <a:pt x="2049" y="15357"/>
                </a:cubicBezTo>
                <a:close/>
                <a:moveTo>
                  <a:pt x="5786" y="15581"/>
                </a:moveTo>
                <a:cubicBezTo>
                  <a:pt x="5779" y="15581"/>
                  <a:pt x="5772" y="15583"/>
                  <a:pt x="5765" y="15586"/>
                </a:cubicBezTo>
                <a:cubicBezTo>
                  <a:pt x="5528" y="15685"/>
                  <a:pt x="5283" y="15764"/>
                  <a:pt x="5036" y="15819"/>
                </a:cubicBezTo>
                <a:cubicBezTo>
                  <a:pt x="5006" y="15827"/>
                  <a:pt x="4987" y="15857"/>
                  <a:pt x="4995" y="15886"/>
                </a:cubicBezTo>
                <a:cubicBezTo>
                  <a:pt x="5000" y="15912"/>
                  <a:pt x="5023" y="15929"/>
                  <a:pt x="5048" y="15929"/>
                </a:cubicBezTo>
                <a:cubicBezTo>
                  <a:pt x="5052" y="15929"/>
                  <a:pt x="5057" y="15929"/>
                  <a:pt x="5061" y="15928"/>
                </a:cubicBezTo>
                <a:cubicBezTo>
                  <a:pt x="5314" y="15871"/>
                  <a:pt x="5565" y="15790"/>
                  <a:pt x="5808" y="15688"/>
                </a:cubicBezTo>
                <a:cubicBezTo>
                  <a:pt x="5836" y="15675"/>
                  <a:pt x="5849" y="15643"/>
                  <a:pt x="5837" y="15615"/>
                </a:cubicBezTo>
                <a:cubicBezTo>
                  <a:pt x="5829" y="15594"/>
                  <a:pt x="5808" y="15581"/>
                  <a:pt x="5786" y="15581"/>
                </a:cubicBezTo>
                <a:close/>
                <a:moveTo>
                  <a:pt x="3506" y="15870"/>
                </a:moveTo>
                <a:cubicBezTo>
                  <a:pt x="3479" y="15870"/>
                  <a:pt x="3456" y="15890"/>
                  <a:pt x="3451" y="15917"/>
                </a:cubicBezTo>
                <a:cubicBezTo>
                  <a:pt x="3447" y="15947"/>
                  <a:pt x="3467" y="15975"/>
                  <a:pt x="3498" y="15980"/>
                </a:cubicBezTo>
                <a:cubicBezTo>
                  <a:pt x="3701" y="16013"/>
                  <a:pt x="3907" y="16030"/>
                  <a:pt x="4110" y="16032"/>
                </a:cubicBezTo>
                <a:lnTo>
                  <a:pt x="4143" y="16032"/>
                </a:lnTo>
                <a:cubicBezTo>
                  <a:pt x="4189" y="16032"/>
                  <a:pt x="4236" y="16031"/>
                  <a:pt x="4281" y="16030"/>
                </a:cubicBezTo>
                <a:cubicBezTo>
                  <a:pt x="4312" y="16029"/>
                  <a:pt x="4337" y="16003"/>
                  <a:pt x="4335" y="15972"/>
                </a:cubicBezTo>
                <a:cubicBezTo>
                  <a:pt x="4334" y="15943"/>
                  <a:pt x="4314" y="15919"/>
                  <a:pt x="4282" y="15919"/>
                </a:cubicBezTo>
                <a:cubicBezTo>
                  <a:pt x="4281" y="15919"/>
                  <a:pt x="4279" y="15919"/>
                  <a:pt x="4278" y="15919"/>
                </a:cubicBezTo>
                <a:cubicBezTo>
                  <a:pt x="4233" y="15920"/>
                  <a:pt x="4188" y="15921"/>
                  <a:pt x="4143" y="15921"/>
                </a:cubicBezTo>
                <a:lnTo>
                  <a:pt x="4110" y="15921"/>
                </a:lnTo>
                <a:cubicBezTo>
                  <a:pt x="3913" y="15919"/>
                  <a:pt x="3713" y="15903"/>
                  <a:pt x="3515" y="15871"/>
                </a:cubicBezTo>
                <a:cubicBezTo>
                  <a:pt x="3512" y="15870"/>
                  <a:pt x="3509" y="15870"/>
                  <a:pt x="3506" y="1587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71" name="Google Shape;1371;p52"/>
          <p:cNvGrpSpPr/>
          <p:nvPr/>
        </p:nvGrpSpPr>
        <p:grpSpPr>
          <a:xfrm rot="3155490">
            <a:off x="6966697" y="4660972"/>
            <a:ext cx="221774" cy="200886"/>
            <a:chOff x="1640475" y="1197075"/>
            <a:chExt cx="55475" cy="50250"/>
          </a:xfrm>
        </p:grpSpPr>
        <p:sp>
          <p:nvSpPr>
            <p:cNvPr id="1372" name="Google Shape;1372;p5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 name="Google Shape;1373;p5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4" name="Google Shape;1374;p5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75" name="Google Shape;1375;p52"/>
          <p:cNvGrpSpPr/>
          <p:nvPr/>
        </p:nvGrpSpPr>
        <p:grpSpPr>
          <a:xfrm rot="-5400064">
            <a:off x="6187029" y="2959875"/>
            <a:ext cx="297246" cy="269250"/>
            <a:chOff x="1640475" y="1197075"/>
            <a:chExt cx="55475" cy="50250"/>
          </a:xfrm>
        </p:grpSpPr>
        <p:sp>
          <p:nvSpPr>
            <p:cNvPr id="1376" name="Google Shape;1376;p5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7" name="Google Shape;1377;p5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 name="Google Shape;1378;p5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Thanks">
  <p:cSld name="SECTION_TITLE_AND_DESCRIPTION_1">
    <p:spTree>
      <p:nvGrpSpPr>
        <p:cNvPr id="1" name="Shape 1379"/>
        <p:cNvGrpSpPr/>
        <p:nvPr/>
      </p:nvGrpSpPr>
      <p:grpSpPr>
        <a:xfrm>
          <a:off x="0" y="0"/>
          <a:ext cx="0" cy="0"/>
          <a:chOff x="0" y="0"/>
          <a:chExt cx="0" cy="0"/>
        </a:xfrm>
      </p:grpSpPr>
      <p:sp>
        <p:nvSpPr>
          <p:cNvPr id="1380" name="Google Shape;1380;p53"/>
          <p:cNvSpPr/>
          <p:nvPr/>
        </p:nvSpPr>
        <p:spPr>
          <a:xfrm rot="10800000">
            <a:off x="5503960" y="-195863"/>
            <a:ext cx="3782139" cy="1779867"/>
          </a:xfrm>
          <a:custGeom>
            <a:avLst/>
            <a:gdLst/>
            <a:ahLst/>
            <a:cxnLst/>
            <a:rect l="l" t="t" r="r" b="b"/>
            <a:pathLst>
              <a:path w="23808" h="11204" extrusionOk="0">
                <a:moveTo>
                  <a:pt x="1601" y="1"/>
                </a:moveTo>
                <a:cubicBezTo>
                  <a:pt x="1055" y="1"/>
                  <a:pt x="506" y="115"/>
                  <a:pt x="0" y="332"/>
                </a:cubicBezTo>
                <a:lnTo>
                  <a:pt x="0" y="11204"/>
                </a:lnTo>
                <a:lnTo>
                  <a:pt x="23808" y="11204"/>
                </a:lnTo>
                <a:cubicBezTo>
                  <a:pt x="23725" y="11045"/>
                  <a:pt x="23628" y="10895"/>
                  <a:pt x="23519" y="10757"/>
                </a:cubicBezTo>
                <a:cubicBezTo>
                  <a:pt x="23017" y="10126"/>
                  <a:pt x="22249" y="9748"/>
                  <a:pt x="21476" y="9748"/>
                </a:cubicBezTo>
                <a:cubicBezTo>
                  <a:pt x="21442" y="9748"/>
                  <a:pt x="21408" y="9749"/>
                  <a:pt x="21374" y="9751"/>
                </a:cubicBezTo>
                <a:cubicBezTo>
                  <a:pt x="20787" y="9776"/>
                  <a:pt x="20207" y="10007"/>
                  <a:pt x="19629" y="10007"/>
                </a:cubicBezTo>
                <a:cubicBezTo>
                  <a:pt x="19512" y="10007"/>
                  <a:pt x="19395" y="9998"/>
                  <a:pt x="19278" y="9975"/>
                </a:cubicBezTo>
                <a:cubicBezTo>
                  <a:pt x="19140" y="9948"/>
                  <a:pt x="19009" y="9906"/>
                  <a:pt x="18886" y="9850"/>
                </a:cubicBezTo>
                <a:cubicBezTo>
                  <a:pt x="18859" y="9838"/>
                  <a:pt x="18832" y="9826"/>
                  <a:pt x="18806" y="9811"/>
                </a:cubicBezTo>
                <a:cubicBezTo>
                  <a:pt x="17861" y="9333"/>
                  <a:pt x="17298" y="8089"/>
                  <a:pt x="16410" y="7398"/>
                </a:cubicBezTo>
                <a:cubicBezTo>
                  <a:pt x="15787" y="6913"/>
                  <a:pt x="15050" y="6730"/>
                  <a:pt x="14282" y="6730"/>
                </a:cubicBezTo>
                <a:cubicBezTo>
                  <a:pt x="13407" y="6730"/>
                  <a:pt x="12492" y="6967"/>
                  <a:pt x="11660" y="7265"/>
                </a:cubicBezTo>
                <a:cubicBezTo>
                  <a:pt x="10916" y="7531"/>
                  <a:pt x="10145" y="7839"/>
                  <a:pt x="9375" y="7839"/>
                </a:cubicBezTo>
                <a:cubicBezTo>
                  <a:pt x="9193" y="7839"/>
                  <a:pt x="9011" y="7822"/>
                  <a:pt x="8830" y="7783"/>
                </a:cubicBezTo>
                <a:cubicBezTo>
                  <a:pt x="7417" y="7481"/>
                  <a:pt x="6534" y="5988"/>
                  <a:pt x="5961" y="4572"/>
                </a:cubicBezTo>
                <a:cubicBezTo>
                  <a:pt x="5388" y="3156"/>
                  <a:pt x="4892" y="1585"/>
                  <a:pt x="3719" y="690"/>
                </a:cubicBezTo>
                <a:cubicBezTo>
                  <a:pt x="3105" y="220"/>
                  <a:pt x="2357" y="1"/>
                  <a:pt x="1601"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 name="Google Shape;1381;p53"/>
          <p:cNvSpPr/>
          <p:nvPr/>
        </p:nvSpPr>
        <p:spPr>
          <a:xfrm rot="10800000">
            <a:off x="6095615" y="3584390"/>
            <a:ext cx="3260760" cy="1799884"/>
          </a:xfrm>
          <a:custGeom>
            <a:avLst/>
            <a:gdLst/>
            <a:ahLst/>
            <a:cxnLst/>
            <a:rect l="l" t="t" r="r" b="b"/>
            <a:pathLst>
              <a:path w="20526" h="11330" extrusionOk="0">
                <a:moveTo>
                  <a:pt x="12939" y="1"/>
                </a:moveTo>
                <a:cubicBezTo>
                  <a:pt x="11999" y="1"/>
                  <a:pt x="11086" y="167"/>
                  <a:pt x="10169" y="370"/>
                </a:cubicBezTo>
                <a:cubicBezTo>
                  <a:pt x="9691" y="476"/>
                  <a:pt x="9213" y="584"/>
                  <a:pt x="8731" y="667"/>
                </a:cubicBezTo>
                <a:cubicBezTo>
                  <a:pt x="8234" y="750"/>
                  <a:pt x="7732" y="802"/>
                  <a:pt x="7229" y="839"/>
                </a:cubicBezTo>
                <a:cubicBezTo>
                  <a:pt x="6231" y="913"/>
                  <a:pt x="5230" y="935"/>
                  <a:pt x="4235" y="1052"/>
                </a:cubicBezTo>
                <a:cubicBezTo>
                  <a:pt x="3806" y="1102"/>
                  <a:pt x="3380" y="1184"/>
                  <a:pt x="2951" y="1235"/>
                </a:cubicBezTo>
                <a:cubicBezTo>
                  <a:pt x="2746" y="1260"/>
                  <a:pt x="2537" y="1279"/>
                  <a:pt x="2328" y="1279"/>
                </a:cubicBezTo>
                <a:cubicBezTo>
                  <a:pt x="2138" y="1279"/>
                  <a:pt x="1948" y="1263"/>
                  <a:pt x="1762" y="1222"/>
                </a:cubicBezTo>
                <a:cubicBezTo>
                  <a:pt x="1578" y="1180"/>
                  <a:pt x="1402" y="1113"/>
                  <a:pt x="1242" y="1012"/>
                </a:cubicBezTo>
                <a:cubicBezTo>
                  <a:pt x="1161" y="960"/>
                  <a:pt x="1089" y="870"/>
                  <a:pt x="988" y="868"/>
                </a:cubicBezTo>
                <a:cubicBezTo>
                  <a:pt x="985" y="868"/>
                  <a:pt x="983" y="868"/>
                  <a:pt x="981" y="868"/>
                </a:cubicBezTo>
                <a:cubicBezTo>
                  <a:pt x="897" y="868"/>
                  <a:pt x="810" y="887"/>
                  <a:pt x="732" y="917"/>
                </a:cubicBezTo>
                <a:cubicBezTo>
                  <a:pt x="360" y="1060"/>
                  <a:pt x="147" y="1435"/>
                  <a:pt x="79" y="1816"/>
                </a:cubicBezTo>
                <a:cubicBezTo>
                  <a:pt x="38" y="2046"/>
                  <a:pt x="37" y="2279"/>
                  <a:pt x="38" y="2512"/>
                </a:cubicBezTo>
                <a:cubicBezTo>
                  <a:pt x="38" y="2767"/>
                  <a:pt x="39" y="3024"/>
                  <a:pt x="40" y="3279"/>
                </a:cubicBezTo>
                <a:cubicBezTo>
                  <a:pt x="42" y="3797"/>
                  <a:pt x="44" y="4315"/>
                  <a:pt x="46" y="4833"/>
                </a:cubicBezTo>
                <a:cubicBezTo>
                  <a:pt x="50" y="5817"/>
                  <a:pt x="54" y="6803"/>
                  <a:pt x="57" y="7787"/>
                </a:cubicBezTo>
                <a:cubicBezTo>
                  <a:pt x="55" y="7786"/>
                  <a:pt x="54" y="7785"/>
                  <a:pt x="52" y="7785"/>
                </a:cubicBezTo>
                <a:cubicBezTo>
                  <a:pt x="0" y="7785"/>
                  <a:pt x="101" y="8649"/>
                  <a:pt x="628" y="8724"/>
                </a:cubicBezTo>
                <a:cubicBezTo>
                  <a:pt x="1441" y="8840"/>
                  <a:pt x="1514" y="10145"/>
                  <a:pt x="2146" y="10693"/>
                </a:cubicBezTo>
                <a:cubicBezTo>
                  <a:pt x="2452" y="10957"/>
                  <a:pt x="2805" y="11167"/>
                  <a:pt x="3199" y="11261"/>
                </a:cubicBezTo>
                <a:cubicBezTo>
                  <a:pt x="3402" y="11310"/>
                  <a:pt x="3609" y="11330"/>
                  <a:pt x="3816" y="11330"/>
                </a:cubicBezTo>
                <a:cubicBezTo>
                  <a:pt x="4077" y="11330"/>
                  <a:pt x="4340" y="11298"/>
                  <a:pt x="4597" y="11251"/>
                </a:cubicBezTo>
                <a:cubicBezTo>
                  <a:pt x="5367" y="11113"/>
                  <a:pt x="6207" y="10865"/>
                  <a:pt x="6645" y="10152"/>
                </a:cubicBezTo>
                <a:cubicBezTo>
                  <a:pt x="6859" y="9801"/>
                  <a:pt x="6970" y="9395"/>
                  <a:pt x="7203" y="9055"/>
                </a:cubicBezTo>
                <a:cubicBezTo>
                  <a:pt x="7421" y="8736"/>
                  <a:pt x="7758" y="8532"/>
                  <a:pt x="8120" y="8419"/>
                </a:cubicBezTo>
                <a:cubicBezTo>
                  <a:pt x="8559" y="8282"/>
                  <a:pt x="9011" y="8265"/>
                  <a:pt x="9465" y="8265"/>
                </a:cubicBezTo>
                <a:cubicBezTo>
                  <a:pt x="9615" y="8265"/>
                  <a:pt x="9765" y="8267"/>
                  <a:pt x="9915" y="8267"/>
                </a:cubicBezTo>
                <a:cubicBezTo>
                  <a:pt x="10115" y="8267"/>
                  <a:pt x="10316" y="8264"/>
                  <a:pt x="10515" y="8248"/>
                </a:cubicBezTo>
                <a:cubicBezTo>
                  <a:pt x="10927" y="8216"/>
                  <a:pt x="11342" y="8132"/>
                  <a:pt x="11707" y="7927"/>
                </a:cubicBezTo>
                <a:cubicBezTo>
                  <a:pt x="12074" y="7718"/>
                  <a:pt x="12352" y="7394"/>
                  <a:pt x="12600" y="7055"/>
                </a:cubicBezTo>
                <a:cubicBezTo>
                  <a:pt x="13089" y="6385"/>
                  <a:pt x="13543" y="5673"/>
                  <a:pt x="14244" y="5207"/>
                </a:cubicBezTo>
                <a:cubicBezTo>
                  <a:pt x="14594" y="4972"/>
                  <a:pt x="14986" y="4825"/>
                  <a:pt x="15405" y="4792"/>
                </a:cubicBezTo>
                <a:cubicBezTo>
                  <a:pt x="15494" y="4785"/>
                  <a:pt x="15582" y="4782"/>
                  <a:pt x="15670" y="4782"/>
                </a:cubicBezTo>
                <a:cubicBezTo>
                  <a:pt x="16070" y="4782"/>
                  <a:pt x="16469" y="4843"/>
                  <a:pt x="16866" y="4877"/>
                </a:cubicBezTo>
                <a:cubicBezTo>
                  <a:pt x="17302" y="4915"/>
                  <a:pt x="17740" y="4933"/>
                  <a:pt x="18178" y="4933"/>
                </a:cubicBezTo>
                <a:cubicBezTo>
                  <a:pt x="18243" y="4933"/>
                  <a:pt x="18309" y="4933"/>
                  <a:pt x="18374" y="4932"/>
                </a:cubicBezTo>
                <a:cubicBezTo>
                  <a:pt x="18585" y="4929"/>
                  <a:pt x="18814" y="4941"/>
                  <a:pt x="19012" y="4857"/>
                </a:cubicBezTo>
                <a:cubicBezTo>
                  <a:pt x="19193" y="4780"/>
                  <a:pt x="19305" y="4623"/>
                  <a:pt x="19390" y="4450"/>
                </a:cubicBezTo>
                <a:cubicBezTo>
                  <a:pt x="19618" y="3989"/>
                  <a:pt x="19825" y="3515"/>
                  <a:pt x="20041" y="3049"/>
                </a:cubicBezTo>
                <a:cubicBezTo>
                  <a:pt x="20147" y="2821"/>
                  <a:pt x="20256" y="2595"/>
                  <a:pt x="20357" y="2365"/>
                </a:cubicBezTo>
                <a:cubicBezTo>
                  <a:pt x="20444" y="2165"/>
                  <a:pt x="20525" y="1951"/>
                  <a:pt x="20518" y="1728"/>
                </a:cubicBezTo>
                <a:cubicBezTo>
                  <a:pt x="20505" y="1297"/>
                  <a:pt x="20161" y="1008"/>
                  <a:pt x="19822" y="810"/>
                </a:cubicBezTo>
                <a:cubicBezTo>
                  <a:pt x="19463" y="601"/>
                  <a:pt x="19065" y="469"/>
                  <a:pt x="18660" y="392"/>
                </a:cubicBezTo>
                <a:cubicBezTo>
                  <a:pt x="17815" y="229"/>
                  <a:pt x="16950" y="272"/>
                  <a:pt x="16095" y="224"/>
                </a:cubicBezTo>
                <a:cubicBezTo>
                  <a:pt x="15084" y="168"/>
                  <a:pt x="14079" y="19"/>
                  <a:pt x="13065" y="2"/>
                </a:cubicBezTo>
                <a:cubicBezTo>
                  <a:pt x="13023" y="1"/>
                  <a:pt x="12981" y="1"/>
                  <a:pt x="12939"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2" name="Google Shape;1382;p53"/>
          <p:cNvSpPr/>
          <p:nvPr/>
        </p:nvSpPr>
        <p:spPr>
          <a:xfrm rot="10800000">
            <a:off x="-390198" y="3241570"/>
            <a:ext cx="2066292" cy="2072329"/>
          </a:xfrm>
          <a:custGeom>
            <a:avLst/>
            <a:gdLst/>
            <a:ahLst/>
            <a:cxnLst/>
            <a:rect l="l" t="t" r="r" b="b"/>
            <a:pathLst>
              <a:path w="13007" h="13045" extrusionOk="0">
                <a:moveTo>
                  <a:pt x="12515" y="1"/>
                </a:moveTo>
                <a:cubicBezTo>
                  <a:pt x="12505" y="1"/>
                  <a:pt x="12495" y="2"/>
                  <a:pt x="12485" y="4"/>
                </a:cubicBezTo>
                <a:cubicBezTo>
                  <a:pt x="11568" y="214"/>
                  <a:pt x="10641" y="375"/>
                  <a:pt x="9706" y="481"/>
                </a:cubicBezTo>
                <a:cubicBezTo>
                  <a:pt x="8769" y="587"/>
                  <a:pt x="7827" y="639"/>
                  <a:pt x="6885" y="639"/>
                </a:cubicBezTo>
                <a:cubicBezTo>
                  <a:pt x="6168" y="639"/>
                  <a:pt x="5450" y="609"/>
                  <a:pt x="4735" y="550"/>
                </a:cubicBezTo>
                <a:cubicBezTo>
                  <a:pt x="4277" y="512"/>
                  <a:pt x="3796" y="469"/>
                  <a:pt x="3318" y="469"/>
                </a:cubicBezTo>
                <a:cubicBezTo>
                  <a:pt x="2513" y="469"/>
                  <a:pt x="1717" y="591"/>
                  <a:pt x="1058" y="1068"/>
                </a:cubicBezTo>
                <a:cubicBezTo>
                  <a:pt x="1059" y="1057"/>
                  <a:pt x="1057" y="1052"/>
                  <a:pt x="1050" y="1052"/>
                </a:cubicBezTo>
                <a:cubicBezTo>
                  <a:pt x="989" y="1052"/>
                  <a:pt x="597" y="1511"/>
                  <a:pt x="509" y="1745"/>
                </a:cubicBezTo>
                <a:cubicBezTo>
                  <a:pt x="139" y="2725"/>
                  <a:pt x="1" y="3837"/>
                  <a:pt x="329" y="4850"/>
                </a:cubicBezTo>
                <a:cubicBezTo>
                  <a:pt x="602" y="5696"/>
                  <a:pt x="1186" y="6475"/>
                  <a:pt x="2005" y="6858"/>
                </a:cubicBezTo>
                <a:cubicBezTo>
                  <a:pt x="2923" y="7286"/>
                  <a:pt x="3974" y="7122"/>
                  <a:pt x="4914" y="7465"/>
                </a:cubicBezTo>
                <a:cubicBezTo>
                  <a:pt x="5846" y="7805"/>
                  <a:pt x="6269" y="8720"/>
                  <a:pt x="6690" y="9546"/>
                </a:cubicBezTo>
                <a:cubicBezTo>
                  <a:pt x="7147" y="10442"/>
                  <a:pt x="7734" y="11244"/>
                  <a:pt x="8514" y="11886"/>
                </a:cubicBezTo>
                <a:cubicBezTo>
                  <a:pt x="9220" y="12466"/>
                  <a:pt x="10135" y="13045"/>
                  <a:pt x="11084" y="13045"/>
                </a:cubicBezTo>
                <a:cubicBezTo>
                  <a:pt x="11157" y="13045"/>
                  <a:pt x="11229" y="13041"/>
                  <a:pt x="11303" y="13034"/>
                </a:cubicBezTo>
                <a:cubicBezTo>
                  <a:pt x="11746" y="12991"/>
                  <a:pt x="12188" y="12817"/>
                  <a:pt x="12502" y="12494"/>
                </a:cubicBezTo>
                <a:cubicBezTo>
                  <a:pt x="12856" y="12131"/>
                  <a:pt x="12967" y="11633"/>
                  <a:pt x="12985" y="11143"/>
                </a:cubicBezTo>
                <a:cubicBezTo>
                  <a:pt x="13006" y="10560"/>
                  <a:pt x="12960" y="9972"/>
                  <a:pt x="12940" y="9391"/>
                </a:cubicBezTo>
                <a:cubicBezTo>
                  <a:pt x="12920" y="8773"/>
                  <a:pt x="12900" y="8155"/>
                  <a:pt x="12879" y="7536"/>
                </a:cubicBezTo>
                <a:lnTo>
                  <a:pt x="12632" y="116"/>
                </a:lnTo>
                <a:cubicBezTo>
                  <a:pt x="12630" y="48"/>
                  <a:pt x="12578" y="1"/>
                  <a:pt x="12515"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 name="Google Shape;1383;p53"/>
          <p:cNvSpPr/>
          <p:nvPr/>
        </p:nvSpPr>
        <p:spPr>
          <a:xfrm rot="10800000">
            <a:off x="-258336" y="-384598"/>
            <a:ext cx="3872371" cy="1368261"/>
          </a:xfrm>
          <a:custGeom>
            <a:avLst/>
            <a:gdLst/>
            <a:ahLst/>
            <a:cxnLst/>
            <a:rect l="l" t="t" r="r" b="b"/>
            <a:pathLst>
              <a:path w="24376" h="8613" extrusionOk="0">
                <a:moveTo>
                  <a:pt x="12572" y="1"/>
                </a:moveTo>
                <a:cubicBezTo>
                  <a:pt x="11930" y="1"/>
                  <a:pt x="11305" y="137"/>
                  <a:pt x="10778" y="460"/>
                </a:cubicBezTo>
                <a:cubicBezTo>
                  <a:pt x="10193" y="818"/>
                  <a:pt x="9818" y="1341"/>
                  <a:pt x="9503" y="1852"/>
                </a:cubicBezTo>
                <a:cubicBezTo>
                  <a:pt x="9167" y="2398"/>
                  <a:pt x="8889" y="2969"/>
                  <a:pt x="8475" y="3485"/>
                </a:cubicBezTo>
                <a:cubicBezTo>
                  <a:pt x="8044" y="4023"/>
                  <a:pt x="7451" y="4445"/>
                  <a:pt x="6633" y="4599"/>
                </a:cubicBezTo>
                <a:cubicBezTo>
                  <a:pt x="6259" y="4669"/>
                  <a:pt x="5879" y="4690"/>
                  <a:pt x="5496" y="4690"/>
                </a:cubicBezTo>
                <a:cubicBezTo>
                  <a:pt x="4945" y="4690"/>
                  <a:pt x="4388" y="4646"/>
                  <a:pt x="3837" y="4646"/>
                </a:cubicBezTo>
                <a:cubicBezTo>
                  <a:pt x="3701" y="4646"/>
                  <a:pt x="3564" y="4649"/>
                  <a:pt x="3429" y="4656"/>
                </a:cubicBezTo>
                <a:cubicBezTo>
                  <a:pt x="2927" y="4680"/>
                  <a:pt x="2424" y="4755"/>
                  <a:pt x="1974" y="4934"/>
                </a:cubicBezTo>
                <a:cubicBezTo>
                  <a:pt x="1568" y="5095"/>
                  <a:pt x="1218" y="5332"/>
                  <a:pt x="943" y="5611"/>
                </a:cubicBezTo>
                <a:cubicBezTo>
                  <a:pt x="425" y="6133"/>
                  <a:pt x="179" y="6806"/>
                  <a:pt x="311" y="7456"/>
                </a:cubicBezTo>
                <a:cubicBezTo>
                  <a:pt x="309" y="7456"/>
                  <a:pt x="307" y="7456"/>
                  <a:pt x="305" y="7456"/>
                </a:cubicBezTo>
                <a:cubicBezTo>
                  <a:pt x="282" y="7456"/>
                  <a:pt x="258" y="7461"/>
                  <a:pt x="234" y="7475"/>
                </a:cubicBezTo>
                <a:cubicBezTo>
                  <a:pt x="83" y="7556"/>
                  <a:pt x="1" y="7677"/>
                  <a:pt x="4" y="7821"/>
                </a:cubicBezTo>
                <a:cubicBezTo>
                  <a:pt x="12" y="8172"/>
                  <a:pt x="404" y="8373"/>
                  <a:pt x="826" y="8396"/>
                </a:cubicBezTo>
                <a:cubicBezTo>
                  <a:pt x="860" y="8398"/>
                  <a:pt x="894" y="8399"/>
                  <a:pt x="929" y="8399"/>
                </a:cubicBezTo>
                <a:cubicBezTo>
                  <a:pt x="1162" y="8399"/>
                  <a:pt x="1397" y="8361"/>
                  <a:pt x="1626" y="8334"/>
                </a:cubicBezTo>
                <a:cubicBezTo>
                  <a:pt x="1931" y="8297"/>
                  <a:pt x="2238" y="8262"/>
                  <a:pt x="2544" y="8230"/>
                </a:cubicBezTo>
                <a:cubicBezTo>
                  <a:pt x="3747" y="8107"/>
                  <a:pt x="4958" y="8023"/>
                  <a:pt x="6170" y="7965"/>
                </a:cubicBezTo>
                <a:cubicBezTo>
                  <a:pt x="8591" y="7850"/>
                  <a:pt x="11019" y="7838"/>
                  <a:pt x="13445" y="7824"/>
                </a:cubicBezTo>
                <a:cubicBezTo>
                  <a:pt x="13813" y="7822"/>
                  <a:pt x="14182" y="7820"/>
                  <a:pt x="14552" y="7820"/>
                </a:cubicBezTo>
                <a:cubicBezTo>
                  <a:pt x="16507" y="7820"/>
                  <a:pt x="18472" y="7870"/>
                  <a:pt x="20390" y="8174"/>
                </a:cubicBezTo>
                <a:cubicBezTo>
                  <a:pt x="20952" y="8264"/>
                  <a:pt x="21511" y="8375"/>
                  <a:pt x="22057" y="8512"/>
                </a:cubicBezTo>
                <a:cubicBezTo>
                  <a:pt x="22240" y="8558"/>
                  <a:pt x="22430" y="8612"/>
                  <a:pt x="22625" y="8612"/>
                </a:cubicBezTo>
                <a:cubicBezTo>
                  <a:pt x="22665" y="8612"/>
                  <a:pt x="22706" y="8610"/>
                  <a:pt x="22747" y="8605"/>
                </a:cubicBezTo>
                <a:cubicBezTo>
                  <a:pt x="22986" y="8575"/>
                  <a:pt x="23126" y="8437"/>
                  <a:pt x="23188" y="8265"/>
                </a:cubicBezTo>
                <a:cubicBezTo>
                  <a:pt x="23342" y="7840"/>
                  <a:pt x="23440" y="7396"/>
                  <a:pt x="23556" y="6963"/>
                </a:cubicBezTo>
                <a:cubicBezTo>
                  <a:pt x="23675" y="6520"/>
                  <a:pt x="23785" y="6077"/>
                  <a:pt x="23879" y="5631"/>
                </a:cubicBezTo>
                <a:cubicBezTo>
                  <a:pt x="24251" y="3879"/>
                  <a:pt x="24375" y="2063"/>
                  <a:pt x="23717" y="343"/>
                </a:cubicBezTo>
                <a:cubicBezTo>
                  <a:pt x="23697" y="293"/>
                  <a:pt x="23642" y="267"/>
                  <a:pt x="23586" y="267"/>
                </a:cubicBezTo>
                <a:cubicBezTo>
                  <a:pt x="23541" y="267"/>
                  <a:pt x="23495" y="284"/>
                  <a:pt x="23467" y="317"/>
                </a:cubicBezTo>
                <a:cubicBezTo>
                  <a:pt x="23327" y="480"/>
                  <a:pt x="23169" y="631"/>
                  <a:pt x="22991" y="769"/>
                </a:cubicBezTo>
                <a:cubicBezTo>
                  <a:pt x="22274" y="1328"/>
                  <a:pt x="21289" y="1670"/>
                  <a:pt x="20281" y="1764"/>
                </a:cubicBezTo>
                <a:cubicBezTo>
                  <a:pt x="20062" y="1784"/>
                  <a:pt x="19841" y="1794"/>
                  <a:pt x="19620" y="1794"/>
                </a:cubicBezTo>
                <a:cubicBezTo>
                  <a:pt x="18644" y="1794"/>
                  <a:pt x="17671" y="1601"/>
                  <a:pt x="16789" y="1286"/>
                </a:cubicBezTo>
                <a:cubicBezTo>
                  <a:pt x="15722" y="905"/>
                  <a:pt x="14754" y="349"/>
                  <a:pt x="13607" y="110"/>
                </a:cubicBezTo>
                <a:cubicBezTo>
                  <a:pt x="13266" y="40"/>
                  <a:pt x="12917" y="1"/>
                  <a:pt x="12572" y="1"/>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 name="Google Shape;1384;p53"/>
          <p:cNvSpPr txBox="1">
            <a:spLocks noGrp="1"/>
          </p:cNvSpPr>
          <p:nvPr>
            <p:ph type="title"/>
          </p:nvPr>
        </p:nvSpPr>
        <p:spPr>
          <a:xfrm>
            <a:off x="3079950" y="966254"/>
            <a:ext cx="2984100" cy="84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4200"/>
              <a:buNone/>
              <a:defRPr sz="5500"/>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sp>
        <p:nvSpPr>
          <p:cNvPr id="1385" name="Google Shape;1385;p53"/>
          <p:cNvSpPr txBox="1">
            <a:spLocks noGrp="1"/>
          </p:cNvSpPr>
          <p:nvPr>
            <p:ph type="body" idx="1"/>
          </p:nvPr>
        </p:nvSpPr>
        <p:spPr>
          <a:xfrm>
            <a:off x="1234375" y="3235750"/>
            <a:ext cx="2721900" cy="1023000"/>
          </a:xfrm>
          <a:prstGeom prst="rect">
            <a:avLst/>
          </a:prstGeom>
        </p:spPr>
        <p:txBody>
          <a:bodyPr spcFirstLastPara="1" wrap="square" lIns="91425" tIns="91425" rIns="91425" bIns="91425" anchor="ctr" anchorCtr="0">
            <a:noAutofit/>
          </a:bodyPr>
          <a:lstStyle>
            <a:lvl1pPr marL="457200" lvl="0" indent="-304800" algn="ctr" rtl="0">
              <a:lnSpc>
                <a:spcPct val="100000"/>
              </a:lnSpc>
              <a:spcBef>
                <a:spcPts val="0"/>
              </a:spcBef>
              <a:spcAft>
                <a:spcPts val="0"/>
              </a:spcAft>
              <a:buSzPts val="1200"/>
              <a:buFont typeface="Raleway SemiBold"/>
              <a:buChar char="●"/>
              <a:defRPr sz="1400">
                <a:latin typeface="Raleway SemiBold"/>
                <a:ea typeface="Raleway SemiBold"/>
                <a:cs typeface="Raleway SemiBold"/>
                <a:sym typeface="Raleway SemiBold"/>
              </a:defRPr>
            </a:lvl1pPr>
            <a:lvl2pPr marL="914400" lvl="1"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2pPr>
            <a:lvl3pPr marL="1371600" lvl="2"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3pPr>
            <a:lvl4pPr marL="1828800" lvl="3"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4pPr>
            <a:lvl5pPr marL="2286000" lvl="4"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5pPr>
            <a:lvl6pPr marL="2743200" lvl="5"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6pPr>
            <a:lvl7pPr marL="3200400" lvl="6"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7pPr>
            <a:lvl8pPr marL="3657600" lvl="7"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8pPr>
            <a:lvl9pPr marL="4114800" lvl="8"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9pPr>
          </a:lstStyle>
          <a:p>
            <a:endParaRPr/>
          </a:p>
        </p:txBody>
      </p:sp>
      <p:sp>
        <p:nvSpPr>
          <p:cNvPr id="1386" name="Google Shape;1386;p53"/>
          <p:cNvSpPr txBox="1"/>
          <p:nvPr/>
        </p:nvSpPr>
        <p:spPr>
          <a:xfrm>
            <a:off x="5390907" y="3188897"/>
            <a:ext cx="2289900" cy="7029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300"/>
              </a:spcBef>
              <a:spcAft>
                <a:spcPts val="0"/>
              </a:spcAft>
              <a:buNone/>
            </a:pPr>
            <a:r>
              <a:rPr lang="en" sz="1000">
                <a:solidFill>
                  <a:schemeClr val="dk2"/>
                </a:solidFill>
                <a:latin typeface="Raleway"/>
                <a:ea typeface="Raleway"/>
                <a:cs typeface="Raleway"/>
                <a:sym typeface="Raleway"/>
              </a:rPr>
              <a:t>CREDITS: This presentation template was created by </a:t>
            </a:r>
            <a:r>
              <a:rPr lang="en" sz="1000" b="1">
                <a:solidFill>
                  <a:schemeClr val="dk2"/>
                </a:solidFill>
                <a:uFill>
                  <a:noFill/>
                </a:uFill>
                <a:latin typeface="Raleway"/>
                <a:ea typeface="Raleway"/>
                <a:cs typeface="Raleway"/>
                <a:sym typeface="Raleway"/>
                <a:hlinkClick r:id="rId2">
                  <a:extLst>
                    <a:ext uri="{A12FA001-AC4F-418D-AE19-62706E023703}">
                      <ahyp:hlinkClr xmlns:ahyp="http://schemas.microsoft.com/office/drawing/2018/hyperlinkcolor" val="tx"/>
                    </a:ext>
                  </a:extLst>
                </a:hlinkClick>
              </a:rPr>
              <a:t>Slidesgo</a:t>
            </a:r>
            <a:r>
              <a:rPr lang="en" sz="1000">
                <a:solidFill>
                  <a:schemeClr val="dk2"/>
                </a:solidFill>
                <a:latin typeface="Raleway"/>
                <a:ea typeface="Raleway"/>
                <a:cs typeface="Raleway"/>
                <a:sym typeface="Raleway"/>
              </a:rPr>
              <a:t>, including icons by </a:t>
            </a:r>
            <a:r>
              <a:rPr lang="en" sz="1000" b="1">
                <a:solidFill>
                  <a:schemeClr val="dk2"/>
                </a:solidFill>
                <a:uFill>
                  <a:noFill/>
                </a:uFill>
                <a:latin typeface="Raleway"/>
                <a:ea typeface="Raleway"/>
                <a:cs typeface="Raleway"/>
                <a:sym typeface="Raleway"/>
                <a:hlinkClick r:id="rId3">
                  <a:extLst>
                    <a:ext uri="{A12FA001-AC4F-418D-AE19-62706E023703}">
                      <ahyp:hlinkClr xmlns:ahyp="http://schemas.microsoft.com/office/drawing/2018/hyperlinkcolor" val="tx"/>
                    </a:ext>
                  </a:extLst>
                </a:hlinkClick>
              </a:rPr>
              <a:t>Flaticon</a:t>
            </a:r>
            <a:r>
              <a:rPr lang="en" sz="1000">
                <a:solidFill>
                  <a:schemeClr val="dk2"/>
                </a:solidFill>
                <a:latin typeface="Raleway"/>
                <a:ea typeface="Raleway"/>
                <a:cs typeface="Raleway"/>
                <a:sym typeface="Raleway"/>
              </a:rPr>
              <a:t>, and infographics &amp; images by </a:t>
            </a:r>
            <a:r>
              <a:rPr lang="en" sz="1000" b="1">
                <a:solidFill>
                  <a:schemeClr val="dk2"/>
                </a:solidFill>
                <a:uFill>
                  <a:noFill/>
                </a:uFill>
                <a:latin typeface="Raleway"/>
                <a:ea typeface="Raleway"/>
                <a:cs typeface="Raleway"/>
                <a:sym typeface="Raleway"/>
                <a:hlinkClick r:id="rId4">
                  <a:extLst>
                    <a:ext uri="{A12FA001-AC4F-418D-AE19-62706E023703}">
                      <ahyp:hlinkClr xmlns:ahyp="http://schemas.microsoft.com/office/drawing/2018/hyperlinkcolor" val="tx"/>
                    </a:ext>
                  </a:extLst>
                </a:hlinkClick>
              </a:rPr>
              <a:t>Freepik</a:t>
            </a:r>
            <a:r>
              <a:rPr lang="en" sz="1000">
                <a:solidFill>
                  <a:schemeClr val="dk2"/>
                </a:solidFill>
                <a:latin typeface="Raleway"/>
                <a:ea typeface="Raleway"/>
                <a:cs typeface="Raleway"/>
                <a:sym typeface="Raleway"/>
              </a:rPr>
              <a:t>.</a:t>
            </a:r>
            <a:endParaRPr sz="1000">
              <a:solidFill>
                <a:schemeClr val="dk1"/>
              </a:solidFill>
            </a:endParaRPr>
          </a:p>
        </p:txBody>
      </p:sp>
      <p:grpSp>
        <p:nvGrpSpPr>
          <p:cNvPr id="1387" name="Google Shape;1387;p53"/>
          <p:cNvGrpSpPr/>
          <p:nvPr/>
        </p:nvGrpSpPr>
        <p:grpSpPr>
          <a:xfrm rot="9300375">
            <a:off x="1127031" y="4402137"/>
            <a:ext cx="226551" cy="205211"/>
            <a:chOff x="1640475" y="1197075"/>
            <a:chExt cx="55475" cy="50250"/>
          </a:xfrm>
        </p:grpSpPr>
        <p:sp>
          <p:nvSpPr>
            <p:cNvPr id="1388" name="Google Shape;1388;p5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9" name="Google Shape;1389;p5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0" name="Google Shape;1390;p5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91" name="Google Shape;1391;p53"/>
          <p:cNvSpPr/>
          <p:nvPr/>
        </p:nvSpPr>
        <p:spPr>
          <a:xfrm rot="-510326" flipH="1">
            <a:off x="375317" y="272405"/>
            <a:ext cx="574893" cy="13467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 name="Google Shape;1392;p53"/>
          <p:cNvSpPr/>
          <p:nvPr/>
        </p:nvSpPr>
        <p:spPr>
          <a:xfrm rot="-9899901" flipH="1">
            <a:off x="4951535" y="4570194"/>
            <a:ext cx="545173" cy="127720"/>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93" name="Google Shape;1393;p53"/>
          <p:cNvGrpSpPr/>
          <p:nvPr/>
        </p:nvGrpSpPr>
        <p:grpSpPr>
          <a:xfrm rot="2217042">
            <a:off x="7251693" y="4647997"/>
            <a:ext cx="365864" cy="331431"/>
            <a:chOff x="1640475" y="1197075"/>
            <a:chExt cx="55475" cy="50250"/>
          </a:xfrm>
        </p:grpSpPr>
        <p:sp>
          <p:nvSpPr>
            <p:cNvPr id="1394" name="Google Shape;1394;p5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 name="Google Shape;1395;p5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 name="Google Shape;1396;p5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97" name="Google Shape;1397;p53"/>
          <p:cNvGrpSpPr/>
          <p:nvPr/>
        </p:nvGrpSpPr>
        <p:grpSpPr>
          <a:xfrm rot="-7117196">
            <a:off x="7733082" y="352399"/>
            <a:ext cx="324154" cy="293632"/>
            <a:chOff x="1640475" y="1197075"/>
            <a:chExt cx="55475" cy="50250"/>
          </a:xfrm>
        </p:grpSpPr>
        <p:sp>
          <p:nvSpPr>
            <p:cNvPr id="1398" name="Google Shape;1398;p5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 name="Google Shape;1399;p5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0" name="Google Shape;1400;p5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01" name="Google Shape;1401;p53"/>
          <p:cNvGrpSpPr/>
          <p:nvPr/>
        </p:nvGrpSpPr>
        <p:grpSpPr>
          <a:xfrm rot="-7256213">
            <a:off x="430054" y="976951"/>
            <a:ext cx="225183" cy="266962"/>
            <a:chOff x="1640475" y="1197075"/>
            <a:chExt cx="55475" cy="50250"/>
          </a:xfrm>
        </p:grpSpPr>
        <p:sp>
          <p:nvSpPr>
            <p:cNvPr id="1402" name="Google Shape;1402;p5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 name="Google Shape;1403;p5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 name="Google Shape;1404;p5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05" name="Google Shape;1405;p53"/>
          <p:cNvSpPr/>
          <p:nvPr/>
        </p:nvSpPr>
        <p:spPr>
          <a:xfrm rot="-5211900">
            <a:off x="-17670" y="2640499"/>
            <a:ext cx="988852" cy="900801"/>
          </a:xfrm>
          <a:custGeom>
            <a:avLst/>
            <a:gdLst/>
            <a:ahLst/>
            <a:cxnLst/>
            <a:rect l="l" t="t" r="r" b="b"/>
            <a:pathLst>
              <a:path w="17601" h="16033" extrusionOk="0">
                <a:moveTo>
                  <a:pt x="16107" y="0"/>
                </a:moveTo>
                <a:cubicBezTo>
                  <a:pt x="16093" y="0"/>
                  <a:pt x="16078" y="6"/>
                  <a:pt x="16067" y="16"/>
                </a:cubicBezTo>
                <a:cubicBezTo>
                  <a:pt x="16046" y="38"/>
                  <a:pt x="16045" y="73"/>
                  <a:pt x="16066" y="94"/>
                </a:cubicBezTo>
                <a:lnTo>
                  <a:pt x="16107" y="137"/>
                </a:lnTo>
                <a:cubicBezTo>
                  <a:pt x="16118" y="149"/>
                  <a:pt x="16132" y="154"/>
                  <a:pt x="16147" y="154"/>
                </a:cubicBezTo>
                <a:cubicBezTo>
                  <a:pt x="16161" y="154"/>
                  <a:pt x="16175" y="150"/>
                  <a:pt x="16185" y="139"/>
                </a:cubicBezTo>
                <a:cubicBezTo>
                  <a:pt x="16207" y="119"/>
                  <a:pt x="16208" y="84"/>
                  <a:pt x="16188" y="61"/>
                </a:cubicBezTo>
                <a:lnTo>
                  <a:pt x="16146" y="17"/>
                </a:lnTo>
                <a:cubicBezTo>
                  <a:pt x="16136" y="6"/>
                  <a:pt x="16121" y="0"/>
                  <a:pt x="16107" y="0"/>
                </a:cubicBezTo>
                <a:close/>
                <a:moveTo>
                  <a:pt x="16632" y="649"/>
                </a:moveTo>
                <a:cubicBezTo>
                  <a:pt x="16621" y="649"/>
                  <a:pt x="16610" y="652"/>
                  <a:pt x="16600" y="658"/>
                </a:cubicBezTo>
                <a:cubicBezTo>
                  <a:pt x="16576" y="675"/>
                  <a:pt x="16568" y="710"/>
                  <a:pt x="16587" y="735"/>
                </a:cubicBezTo>
                <a:cubicBezTo>
                  <a:pt x="16729" y="945"/>
                  <a:pt x="16857" y="1168"/>
                  <a:pt x="16968" y="1401"/>
                </a:cubicBezTo>
                <a:cubicBezTo>
                  <a:pt x="16977" y="1420"/>
                  <a:pt x="16998" y="1432"/>
                  <a:pt x="17018" y="1432"/>
                </a:cubicBezTo>
                <a:cubicBezTo>
                  <a:pt x="17027" y="1432"/>
                  <a:pt x="17034" y="1431"/>
                  <a:pt x="17043" y="1426"/>
                </a:cubicBezTo>
                <a:cubicBezTo>
                  <a:pt x="17069" y="1414"/>
                  <a:pt x="17081" y="1380"/>
                  <a:pt x="17068" y="1353"/>
                </a:cubicBezTo>
                <a:cubicBezTo>
                  <a:pt x="16955" y="1116"/>
                  <a:pt x="16824" y="887"/>
                  <a:pt x="16678" y="673"/>
                </a:cubicBezTo>
                <a:cubicBezTo>
                  <a:pt x="16667" y="657"/>
                  <a:pt x="16650" y="649"/>
                  <a:pt x="16632" y="649"/>
                </a:cubicBezTo>
                <a:close/>
                <a:moveTo>
                  <a:pt x="17302" y="2043"/>
                </a:moveTo>
                <a:cubicBezTo>
                  <a:pt x="17296" y="2043"/>
                  <a:pt x="17291" y="2044"/>
                  <a:pt x="17285" y="2046"/>
                </a:cubicBezTo>
                <a:cubicBezTo>
                  <a:pt x="17255" y="2055"/>
                  <a:pt x="17239" y="2086"/>
                  <a:pt x="17248" y="2115"/>
                </a:cubicBezTo>
                <a:cubicBezTo>
                  <a:pt x="17324" y="2359"/>
                  <a:pt x="17382" y="2610"/>
                  <a:pt x="17423" y="2863"/>
                </a:cubicBezTo>
                <a:cubicBezTo>
                  <a:pt x="17427" y="2890"/>
                  <a:pt x="17451" y="2909"/>
                  <a:pt x="17477" y="2909"/>
                </a:cubicBezTo>
                <a:lnTo>
                  <a:pt x="17486" y="2909"/>
                </a:lnTo>
                <a:cubicBezTo>
                  <a:pt x="17517" y="2904"/>
                  <a:pt x="17537" y="2875"/>
                  <a:pt x="17532" y="2845"/>
                </a:cubicBezTo>
                <a:cubicBezTo>
                  <a:pt x="17491" y="2588"/>
                  <a:pt x="17432" y="2331"/>
                  <a:pt x="17355" y="2082"/>
                </a:cubicBezTo>
                <a:cubicBezTo>
                  <a:pt x="17347" y="2059"/>
                  <a:pt x="17325" y="2043"/>
                  <a:pt x="17302" y="2043"/>
                </a:cubicBezTo>
                <a:close/>
                <a:moveTo>
                  <a:pt x="17544" y="3572"/>
                </a:moveTo>
                <a:cubicBezTo>
                  <a:pt x="17513" y="3572"/>
                  <a:pt x="17488" y="3597"/>
                  <a:pt x="17489" y="3627"/>
                </a:cubicBezTo>
                <a:lnTo>
                  <a:pt x="17489" y="3701"/>
                </a:lnTo>
                <a:cubicBezTo>
                  <a:pt x="17489" y="3933"/>
                  <a:pt x="17474" y="4166"/>
                  <a:pt x="17443" y="4393"/>
                </a:cubicBezTo>
                <a:cubicBezTo>
                  <a:pt x="17439" y="4424"/>
                  <a:pt x="17460" y="4452"/>
                  <a:pt x="17490" y="4456"/>
                </a:cubicBezTo>
                <a:lnTo>
                  <a:pt x="17498" y="4456"/>
                </a:lnTo>
                <a:cubicBezTo>
                  <a:pt x="17526" y="4456"/>
                  <a:pt x="17549" y="4436"/>
                  <a:pt x="17553" y="4408"/>
                </a:cubicBezTo>
                <a:cubicBezTo>
                  <a:pt x="17584" y="4176"/>
                  <a:pt x="17600" y="3938"/>
                  <a:pt x="17600" y="3701"/>
                </a:cubicBezTo>
                <a:lnTo>
                  <a:pt x="17600" y="3626"/>
                </a:lnTo>
                <a:cubicBezTo>
                  <a:pt x="17599" y="3595"/>
                  <a:pt x="17575" y="3572"/>
                  <a:pt x="17545" y="3572"/>
                </a:cubicBezTo>
                <a:close/>
                <a:moveTo>
                  <a:pt x="17335" y="5103"/>
                </a:moveTo>
                <a:cubicBezTo>
                  <a:pt x="17311" y="5103"/>
                  <a:pt x="17289" y="5119"/>
                  <a:pt x="17282" y="5143"/>
                </a:cubicBezTo>
                <a:cubicBezTo>
                  <a:pt x="17247" y="5258"/>
                  <a:pt x="17208" y="5373"/>
                  <a:pt x="17166" y="5483"/>
                </a:cubicBezTo>
                <a:cubicBezTo>
                  <a:pt x="17117" y="5608"/>
                  <a:pt x="17063" y="5734"/>
                  <a:pt x="17003" y="5857"/>
                </a:cubicBezTo>
                <a:cubicBezTo>
                  <a:pt x="16989" y="5884"/>
                  <a:pt x="17001" y="5917"/>
                  <a:pt x="17029" y="5931"/>
                </a:cubicBezTo>
                <a:cubicBezTo>
                  <a:pt x="17036" y="5935"/>
                  <a:pt x="17045" y="5937"/>
                  <a:pt x="17052" y="5937"/>
                </a:cubicBezTo>
                <a:cubicBezTo>
                  <a:pt x="17073" y="5937"/>
                  <a:pt x="17093" y="5925"/>
                  <a:pt x="17102" y="5906"/>
                </a:cubicBezTo>
                <a:cubicBezTo>
                  <a:pt x="17163" y="5780"/>
                  <a:pt x="17220" y="5650"/>
                  <a:pt x="17269" y="5522"/>
                </a:cubicBezTo>
                <a:cubicBezTo>
                  <a:pt x="17313" y="5409"/>
                  <a:pt x="17352" y="5293"/>
                  <a:pt x="17388" y="5175"/>
                </a:cubicBezTo>
                <a:cubicBezTo>
                  <a:pt x="17396" y="5145"/>
                  <a:pt x="17380" y="5115"/>
                  <a:pt x="17350" y="5106"/>
                </a:cubicBezTo>
                <a:cubicBezTo>
                  <a:pt x="17345" y="5104"/>
                  <a:pt x="17340" y="5103"/>
                  <a:pt x="17335" y="5103"/>
                </a:cubicBezTo>
                <a:close/>
                <a:moveTo>
                  <a:pt x="16660" y="6494"/>
                </a:moveTo>
                <a:cubicBezTo>
                  <a:pt x="16643" y="6494"/>
                  <a:pt x="16626" y="6503"/>
                  <a:pt x="16614" y="6518"/>
                </a:cubicBezTo>
                <a:cubicBezTo>
                  <a:pt x="16470" y="6726"/>
                  <a:pt x="16307" y="6927"/>
                  <a:pt x="16130" y="7114"/>
                </a:cubicBezTo>
                <a:cubicBezTo>
                  <a:pt x="16110" y="7136"/>
                  <a:pt x="16111" y="7172"/>
                  <a:pt x="16134" y="7192"/>
                </a:cubicBezTo>
                <a:cubicBezTo>
                  <a:pt x="16144" y="7203"/>
                  <a:pt x="16157" y="7208"/>
                  <a:pt x="16171" y="7208"/>
                </a:cubicBezTo>
                <a:cubicBezTo>
                  <a:pt x="16186" y="7208"/>
                  <a:pt x="16201" y="7202"/>
                  <a:pt x="16212" y="7190"/>
                </a:cubicBezTo>
                <a:cubicBezTo>
                  <a:pt x="16391" y="6999"/>
                  <a:pt x="16558" y="6795"/>
                  <a:pt x="16705" y="6581"/>
                </a:cubicBezTo>
                <a:cubicBezTo>
                  <a:pt x="16723" y="6556"/>
                  <a:pt x="16717" y="6522"/>
                  <a:pt x="16691" y="6504"/>
                </a:cubicBezTo>
                <a:cubicBezTo>
                  <a:pt x="16682" y="6497"/>
                  <a:pt x="16671" y="6494"/>
                  <a:pt x="16660" y="6494"/>
                </a:cubicBezTo>
                <a:close/>
                <a:moveTo>
                  <a:pt x="15601" y="7622"/>
                </a:moveTo>
                <a:cubicBezTo>
                  <a:pt x="15588" y="7622"/>
                  <a:pt x="15576" y="7626"/>
                  <a:pt x="15566" y="7634"/>
                </a:cubicBezTo>
                <a:cubicBezTo>
                  <a:pt x="15367" y="7793"/>
                  <a:pt x="15154" y="7941"/>
                  <a:pt x="14934" y="8070"/>
                </a:cubicBezTo>
                <a:cubicBezTo>
                  <a:pt x="14907" y="8085"/>
                  <a:pt x="14899" y="8119"/>
                  <a:pt x="14915" y="8146"/>
                </a:cubicBezTo>
                <a:cubicBezTo>
                  <a:pt x="14924" y="8163"/>
                  <a:pt x="14943" y="8174"/>
                  <a:pt x="14962" y="8174"/>
                </a:cubicBezTo>
                <a:cubicBezTo>
                  <a:pt x="14971" y="8174"/>
                  <a:pt x="14981" y="8171"/>
                  <a:pt x="14990" y="8165"/>
                </a:cubicBezTo>
                <a:cubicBezTo>
                  <a:pt x="15215" y="8033"/>
                  <a:pt x="15432" y="7883"/>
                  <a:pt x="15636" y="7721"/>
                </a:cubicBezTo>
                <a:cubicBezTo>
                  <a:pt x="15659" y="7702"/>
                  <a:pt x="15664" y="7667"/>
                  <a:pt x="15644" y="7643"/>
                </a:cubicBezTo>
                <a:cubicBezTo>
                  <a:pt x="15633" y="7629"/>
                  <a:pt x="15617" y="7622"/>
                  <a:pt x="15601" y="7622"/>
                </a:cubicBezTo>
                <a:close/>
                <a:moveTo>
                  <a:pt x="14268" y="8408"/>
                </a:moveTo>
                <a:cubicBezTo>
                  <a:pt x="14261" y="8408"/>
                  <a:pt x="14254" y="8409"/>
                  <a:pt x="14247" y="8412"/>
                </a:cubicBezTo>
                <a:cubicBezTo>
                  <a:pt x="14009" y="8509"/>
                  <a:pt x="13763" y="8590"/>
                  <a:pt x="13517" y="8650"/>
                </a:cubicBezTo>
                <a:cubicBezTo>
                  <a:pt x="13487" y="8658"/>
                  <a:pt x="13469" y="8688"/>
                  <a:pt x="13477" y="8717"/>
                </a:cubicBezTo>
                <a:cubicBezTo>
                  <a:pt x="13483" y="8743"/>
                  <a:pt x="13506" y="8759"/>
                  <a:pt x="13530" y="8759"/>
                </a:cubicBezTo>
                <a:cubicBezTo>
                  <a:pt x="13534" y="8759"/>
                  <a:pt x="13540" y="8759"/>
                  <a:pt x="13544" y="8758"/>
                </a:cubicBezTo>
                <a:cubicBezTo>
                  <a:pt x="13795" y="8696"/>
                  <a:pt x="14046" y="8614"/>
                  <a:pt x="14289" y="8515"/>
                </a:cubicBezTo>
                <a:cubicBezTo>
                  <a:pt x="14317" y="8503"/>
                  <a:pt x="14330" y="8471"/>
                  <a:pt x="14319" y="8442"/>
                </a:cubicBezTo>
                <a:cubicBezTo>
                  <a:pt x="14310" y="8421"/>
                  <a:pt x="14289" y="8408"/>
                  <a:pt x="14268" y="8408"/>
                </a:cubicBezTo>
                <a:close/>
                <a:moveTo>
                  <a:pt x="12768" y="8775"/>
                </a:moveTo>
                <a:cubicBezTo>
                  <a:pt x="12765" y="8775"/>
                  <a:pt x="12763" y="8775"/>
                  <a:pt x="12761" y="8775"/>
                </a:cubicBezTo>
                <a:lnTo>
                  <a:pt x="12730" y="8777"/>
                </a:lnTo>
                <a:cubicBezTo>
                  <a:pt x="12495" y="8795"/>
                  <a:pt x="12256" y="8800"/>
                  <a:pt x="11989" y="8803"/>
                </a:cubicBezTo>
                <a:cubicBezTo>
                  <a:pt x="11959" y="8803"/>
                  <a:pt x="11934" y="8828"/>
                  <a:pt x="11934" y="8858"/>
                </a:cubicBezTo>
                <a:cubicBezTo>
                  <a:pt x="11934" y="8889"/>
                  <a:pt x="11960" y="8914"/>
                  <a:pt x="11990" y="8914"/>
                </a:cubicBezTo>
                <a:lnTo>
                  <a:pt x="11991" y="8913"/>
                </a:lnTo>
                <a:cubicBezTo>
                  <a:pt x="12259" y="8911"/>
                  <a:pt x="12500" y="8907"/>
                  <a:pt x="12739" y="8888"/>
                </a:cubicBezTo>
                <a:lnTo>
                  <a:pt x="12771" y="8885"/>
                </a:lnTo>
                <a:cubicBezTo>
                  <a:pt x="12801" y="8883"/>
                  <a:pt x="12823" y="8856"/>
                  <a:pt x="12821" y="8825"/>
                </a:cubicBezTo>
                <a:cubicBezTo>
                  <a:pt x="12818" y="8797"/>
                  <a:pt x="12793" y="8775"/>
                  <a:pt x="12768" y="8775"/>
                </a:cubicBezTo>
                <a:close/>
                <a:moveTo>
                  <a:pt x="11216" y="8825"/>
                </a:moveTo>
                <a:cubicBezTo>
                  <a:pt x="11214" y="8825"/>
                  <a:pt x="11212" y="8825"/>
                  <a:pt x="11210" y="8825"/>
                </a:cubicBezTo>
                <a:cubicBezTo>
                  <a:pt x="10905" y="8847"/>
                  <a:pt x="10659" y="8886"/>
                  <a:pt x="10434" y="8951"/>
                </a:cubicBezTo>
                <a:cubicBezTo>
                  <a:pt x="10404" y="8960"/>
                  <a:pt x="10387" y="8991"/>
                  <a:pt x="10396" y="9020"/>
                </a:cubicBezTo>
                <a:cubicBezTo>
                  <a:pt x="10403" y="9044"/>
                  <a:pt x="10426" y="9060"/>
                  <a:pt x="10449" y="9060"/>
                </a:cubicBezTo>
                <a:cubicBezTo>
                  <a:pt x="10455" y="9060"/>
                  <a:pt x="10460" y="9059"/>
                  <a:pt x="10464" y="9058"/>
                </a:cubicBezTo>
                <a:cubicBezTo>
                  <a:pt x="10682" y="8995"/>
                  <a:pt x="10921" y="8957"/>
                  <a:pt x="11217" y="8935"/>
                </a:cubicBezTo>
                <a:cubicBezTo>
                  <a:pt x="11248" y="8933"/>
                  <a:pt x="11271" y="8908"/>
                  <a:pt x="11269" y="8877"/>
                </a:cubicBezTo>
                <a:cubicBezTo>
                  <a:pt x="11267" y="8848"/>
                  <a:pt x="11246" y="8825"/>
                  <a:pt x="11216" y="8825"/>
                </a:cubicBezTo>
                <a:close/>
                <a:moveTo>
                  <a:pt x="9755" y="9286"/>
                </a:moveTo>
                <a:cubicBezTo>
                  <a:pt x="9743" y="9286"/>
                  <a:pt x="9732" y="9289"/>
                  <a:pt x="9722" y="9296"/>
                </a:cubicBezTo>
                <a:cubicBezTo>
                  <a:pt x="9512" y="9452"/>
                  <a:pt x="9336" y="9642"/>
                  <a:pt x="9184" y="9877"/>
                </a:cubicBezTo>
                <a:cubicBezTo>
                  <a:pt x="9167" y="9902"/>
                  <a:pt x="9175" y="9936"/>
                  <a:pt x="9200" y="9952"/>
                </a:cubicBezTo>
                <a:cubicBezTo>
                  <a:pt x="9210" y="9959"/>
                  <a:pt x="9221" y="9962"/>
                  <a:pt x="9230" y="9962"/>
                </a:cubicBezTo>
                <a:cubicBezTo>
                  <a:pt x="9248" y="9962"/>
                  <a:pt x="9267" y="9952"/>
                  <a:pt x="9277" y="9936"/>
                </a:cubicBezTo>
                <a:cubicBezTo>
                  <a:pt x="9423" y="9713"/>
                  <a:pt x="9589" y="9533"/>
                  <a:pt x="9788" y="9386"/>
                </a:cubicBezTo>
                <a:cubicBezTo>
                  <a:pt x="9813" y="9367"/>
                  <a:pt x="9818" y="9333"/>
                  <a:pt x="9800" y="9308"/>
                </a:cubicBezTo>
                <a:cubicBezTo>
                  <a:pt x="9789" y="9294"/>
                  <a:pt x="9772" y="9286"/>
                  <a:pt x="9755" y="9286"/>
                </a:cubicBezTo>
                <a:close/>
                <a:moveTo>
                  <a:pt x="8896" y="10549"/>
                </a:moveTo>
                <a:cubicBezTo>
                  <a:pt x="8873" y="10549"/>
                  <a:pt x="8851" y="10563"/>
                  <a:pt x="8844" y="10586"/>
                </a:cubicBezTo>
                <a:cubicBezTo>
                  <a:pt x="8769" y="10795"/>
                  <a:pt x="8699" y="11034"/>
                  <a:pt x="8626" y="11337"/>
                </a:cubicBezTo>
                <a:cubicBezTo>
                  <a:pt x="8619" y="11367"/>
                  <a:pt x="8637" y="11397"/>
                  <a:pt x="8667" y="11404"/>
                </a:cubicBezTo>
                <a:cubicBezTo>
                  <a:pt x="8672" y="11405"/>
                  <a:pt x="8676" y="11405"/>
                  <a:pt x="8680" y="11405"/>
                </a:cubicBezTo>
                <a:cubicBezTo>
                  <a:pt x="8705" y="11405"/>
                  <a:pt x="8728" y="11388"/>
                  <a:pt x="8734" y="11363"/>
                </a:cubicBezTo>
                <a:cubicBezTo>
                  <a:pt x="8806" y="11063"/>
                  <a:pt x="8875" y="10828"/>
                  <a:pt x="8948" y="10623"/>
                </a:cubicBezTo>
                <a:cubicBezTo>
                  <a:pt x="8958" y="10594"/>
                  <a:pt x="8943" y="10562"/>
                  <a:pt x="8914" y="10552"/>
                </a:cubicBezTo>
                <a:cubicBezTo>
                  <a:pt x="8908" y="10550"/>
                  <a:pt x="8902" y="10549"/>
                  <a:pt x="8896" y="10549"/>
                </a:cubicBezTo>
                <a:close/>
                <a:moveTo>
                  <a:pt x="8508" y="12051"/>
                </a:moveTo>
                <a:cubicBezTo>
                  <a:pt x="8483" y="12051"/>
                  <a:pt x="8459" y="12069"/>
                  <a:pt x="8454" y="12095"/>
                </a:cubicBezTo>
                <a:cubicBezTo>
                  <a:pt x="8402" y="12320"/>
                  <a:pt x="8339" y="12585"/>
                  <a:pt x="8260" y="12842"/>
                </a:cubicBezTo>
                <a:cubicBezTo>
                  <a:pt x="8252" y="12872"/>
                  <a:pt x="8268" y="12903"/>
                  <a:pt x="8298" y="12912"/>
                </a:cubicBezTo>
                <a:cubicBezTo>
                  <a:pt x="8303" y="12914"/>
                  <a:pt x="8308" y="12915"/>
                  <a:pt x="8314" y="12915"/>
                </a:cubicBezTo>
                <a:cubicBezTo>
                  <a:pt x="8337" y="12915"/>
                  <a:pt x="8360" y="12899"/>
                  <a:pt x="8367" y="12875"/>
                </a:cubicBezTo>
                <a:cubicBezTo>
                  <a:pt x="8446" y="12615"/>
                  <a:pt x="8510" y="12346"/>
                  <a:pt x="8562" y="12120"/>
                </a:cubicBezTo>
                <a:cubicBezTo>
                  <a:pt x="8569" y="12090"/>
                  <a:pt x="8550" y="12060"/>
                  <a:pt x="8520" y="12053"/>
                </a:cubicBezTo>
                <a:cubicBezTo>
                  <a:pt x="8516" y="12052"/>
                  <a:pt x="8512" y="12051"/>
                  <a:pt x="8508" y="12051"/>
                </a:cubicBezTo>
                <a:close/>
                <a:moveTo>
                  <a:pt x="62" y="13056"/>
                </a:moveTo>
                <a:cubicBezTo>
                  <a:pt x="56" y="13056"/>
                  <a:pt x="50" y="13057"/>
                  <a:pt x="44" y="13059"/>
                </a:cubicBezTo>
                <a:cubicBezTo>
                  <a:pt x="16" y="13070"/>
                  <a:pt x="0" y="13102"/>
                  <a:pt x="11" y="13131"/>
                </a:cubicBezTo>
                <a:cubicBezTo>
                  <a:pt x="98" y="13374"/>
                  <a:pt x="211" y="13613"/>
                  <a:pt x="346" y="13841"/>
                </a:cubicBezTo>
                <a:cubicBezTo>
                  <a:pt x="356" y="13858"/>
                  <a:pt x="375" y="13868"/>
                  <a:pt x="393" y="13868"/>
                </a:cubicBezTo>
                <a:cubicBezTo>
                  <a:pt x="403" y="13868"/>
                  <a:pt x="414" y="13866"/>
                  <a:pt x="422" y="13860"/>
                </a:cubicBezTo>
                <a:cubicBezTo>
                  <a:pt x="448" y="13844"/>
                  <a:pt x="458" y="13810"/>
                  <a:pt x="442" y="13784"/>
                </a:cubicBezTo>
                <a:cubicBezTo>
                  <a:pt x="310" y="13562"/>
                  <a:pt x="200" y="13330"/>
                  <a:pt x="116" y="13093"/>
                </a:cubicBezTo>
                <a:cubicBezTo>
                  <a:pt x="107" y="13070"/>
                  <a:pt x="86" y="13056"/>
                  <a:pt x="62" y="13056"/>
                </a:cubicBezTo>
                <a:close/>
                <a:moveTo>
                  <a:pt x="8029" y="13524"/>
                </a:moveTo>
                <a:cubicBezTo>
                  <a:pt x="8008" y="13524"/>
                  <a:pt x="7989" y="13535"/>
                  <a:pt x="7979" y="13555"/>
                </a:cubicBezTo>
                <a:cubicBezTo>
                  <a:pt x="7865" y="13779"/>
                  <a:pt x="7727" y="13996"/>
                  <a:pt x="7570" y="14201"/>
                </a:cubicBezTo>
                <a:cubicBezTo>
                  <a:pt x="7551" y="14225"/>
                  <a:pt x="7556" y="14260"/>
                  <a:pt x="7580" y="14278"/>
                </a:cubicBezTo>
                <a:cubicBezTo>
                  <a:pt x="7590" y="14286"/>
                  <a:pt x="7602" y="14290"/>
                  <a:pt x="7614" y="14290"/>
                </a:cubicBezTo>
                <a:cubicBezTo>
                  <a:pt x="7631" y="14290"/>
                  <a:pt x="7647" y="14282"/>
                  <a:pt x="7658" y="14268"/>
                </a:cubicBezTo>
                <a:cubicBezTo>
                  <a:pt x="7819" y="14058"/>
                  <a:pt x="7961" y="13836"/>
                  <a:pt x="8079" y="13605"/>
                </a:cubicBezTo>
                <a:cubicBezTo>
                  <a:pt x="8093" y="13577"/>
                  <a:pt x="8081" y="13544"/>
                  <a:pt x="8054" y="13530"/>
                </a:cubicBezTo>
                <a:cubicBezTo>
                  <a:pt x="8046" y="13526"/>
                  <a:pt x="8037" y="13524"/>
                  <a:pt x="8029" y="13524"/>
                </a:cubicBezTo>
                <a:close/>
                <a:moveTo>
                  <a:pt x="849" y="14384"/>
                </a:moveTo>
                <a:cubicBezTo>
                  <a:pt x="836" y="14384"/>
                  <a:pt x="823" y="14388"/>
                  <a:pt x="812" y="14398"/>
                </a:cubicBezTo>
                <a:cubicBezTo>
                  <a:pt x="790" y="14418"/>
                  <a:pt x="788" y="14453"/>
                  <a:pt x="807" y="14477"/>
                </a:cubicBezTo>
                <a:cubicBezTo>
                  <a:pt x="978" y="14672"/>
                  <a:pt x="1169" y="14855"/>
                  <a:pt x="1373" y="15020"/>
                </a:cubicBezTo>
                <a:cubicBezTo>
                  <a:pt x="1383" y="15029"/>
                  <a:pt x="1396" y="15033"/>
                  <a:pt x="1407" y="15033"/>
                </a:cubicBezTo>
                <a:cubicBezTo>
                  <a:pt x="1423" y="15033"/>
                  <a:pt x="1439" y="15026"/>
                  <a:pt x="1451" y="15012"/>
                </a:cubicBezTo>
                <a:cubicBezTo>
                  <a:pt x="1470" y="14988"/>
                  <a:pt x="1466" y="14953"/>
                  <a:pt x="1443" y="14934"/>
                </a:cubicBezTo>
                <a:cubicBezTo>
                  <a:pt x="1244" y="14773"/>
                  <a:pt x="1058" y="14594"/>
                  <a:pt x="891" y="14403"/>
                </a:cubicBezTo>
                <a:cubicBezTo>
                  <a:pt x="880" y="14391"/>
                  <a:pt x="864" y="14384"/>
                  <a:pt x="849" y="14384"/>
                </a:cubicBezTo>
                <a:close/>
                <a:moveTo>
                  <a:pt x="7088" y="14749"/>
                </a:moveTo>
                <a:cubicBezTo>
                  <a:pt x="7075" y="14749"/>
                  <a:pt x="7062" y="14753"/>
                  <a:pt x="7051" y="14763"/>
                </a:cubicBezTo>
                <a:cubicBezTo>
                  <a:pt x="6863" y="14934"/>
                  <a:pt x="6659" y="15091"/>
                  <a:pt x="6443" y="15229"/>
                </a:cubicBezTo>
                <a:cubicBezTo>
                  <a:pt x="6416" y="15245"/>
                  <a:pt x="6409" y="15280"/>
                  <a:pt x="6426" y="15306"/>
                </a:cubicBezTo>
                <a:cubicBezTo>
                  <a:pt x="6437" y="15322"/>
                  <a:pt x="6454" y="15331"/>
                  <a:pt x="6472" y="15331"/>
                </a:cubicBezTo>
                <a:cubicBezTo>
                  <a:pt x="6483" y="15331"/>
                  <a:pt x="6493" y="15328"/>
                  <a:pt x="6502" y="15323"/>
                </a:cubicBezTo>
                <a:cubicBezTo>
                  <a:pt x="6723" y="15181"/>
                  <a:pt x="6933" y="15020"/>
                  <a:pt x="7126" y="14845"/>
                </a:cubicBezTo>
                <a:cubicBezTo>
                  <a:pt x="7148" y="14825"/>
                  <a:pt x="7150" y="14790"/>
                  <a:pt x="7129" y="14767"/>
                </a:cubicBezTo>
                <a:cubicBezTo>
                  <a:pt x="7118" y="14755"/>
                  <a:pt x="7103" y="14749"/>
                  <a:pt x="7088" y="14749"/>
                </a:cubicBezTo>
                <a:close/>
                <a:moveTo>
                  <a:pt x="2049" y="15357"/>
                </a:moveTo>
                <a:cubicBezTo>
                  <a:pt x="2030" y="15357"/>
                  <a:pt x="2011" y="15368"/>
                  <a:pt x="2001" y="15386"/>
                </a:cubicBezTo>
                <a:cubicBezTo>
                  <a:pt x="1986" y="15412"/>
                  <a:pt x="1996" y="15447"/>
                  <a:pt x="2023" y="15462"/>
                </a:cubicBezTo>
                <a:cubicBezTo>
                  <a:pt x="2251" y="15590"/>
                  <a:pt x="2492" y="15699"/>
                  <a:pt x="2737" y="15785"/>
                </a:cubicBezTo>
                <a:cubicBezTo>
                  <a:pt x="2743" y="15787"/>
                  <a:pt x="2749" y="15788"/>
                  <a:pt x="2755" y="15788"/>
                </a:cubicBezTo>
                <a:cubicBezTo>
                  <a:pt x="2778" y="15788"/>
                  <a:pt x="2799" y="15775"/>
                  <a:pt x="2808" y="15752"/>
                </a:cubicBezTo>
                <a:cubicBezTo>
                  <a:pt x="2817" y="15723"/>
                  <a:pt x="2802" y="15691"/>
                  <a:pt x="2774" y="15682"/>
                </a:cubicBezTo>
                <a:cubicBezTo>
                  <a:pt x="2535" y="15597"/>
                  <a:pt x="2300" y="15490"/>
                  <a:pt x="2076" y="15364"/>
                </a:cubicBezTo>
                <a:cubicBezTo>
                  <a:pt x="2067" y="15360"/>
                  <a:pt x="2058" y="15357"/>
                  <a:pt x="2049" y="15357"/>
                </a:cubicBezTo>
                <a:close/>
                <a:moveTo>
                  <a:pt x="5786" y="15581"/>
                </a:moveTo>
                <a:cubicBezTo>
                  <a:pt x="5779" y="15581"/>
                  <a:pt x="5772" y="15583"/>
                  <a:pt x="5765" y="15586"/>
                </a:cubicBezTo>
                <a:cubicBezTo>
                  <a:pt x="5528" y="15685"/>
                  <a:pt x="5283" y="15764"/>
                  <a:pt x="5036" y="15819"/>
                </a:cubicBezTo>
                <a:cubicBezTo>
                  <a:pt x="5006" y="15827"/>
                  <a:pt x="4987" y="15857"/>
                  <a:pt x="4995" y="15886"/>
                </a:cubicBezTo>
                <a:cubicBezTo>
                  <a:pt x="5000" y="15912"/>
                  <a:pt x="5023" y="15929"/>
                  <a:pt x="5048" y="15929"/>
                </a:cubicBezTo>
                <a:cubicBezTo>
                  <a:pt x="5052" y="15929"/>
                  <a:pt x="5057" y="15929"/>
                  <a:pt x="5061" y="15928"/>
                </a:cubicBezTo>
                <a:cubicBezTo>
                  <a:pt x="5314" y="15871"/>
                  <a:pt x="5565" y="15790"/>
                  <a:pt x="5808" y="15688"/>
                </a:cubicBezTo>
                <a:cubicBezTo>
                  <a:pt x="5836" y="15675"/>
                  <a:pt x="5849" y="15643"/>
                  <a:pt x="5837" y="15615"/>
                </a:cubicBezTo>
                <a:cubicBezTo>
                  <a:pt x="5829" y="15594"/>
                  <a:pt x="5808" y="15581"/>
                  <a:pt x="5786" y="15581"/>
                </a:cubicBezTo>
                <a:close/>
                <a:moveTo>
                  <a:pt x="3506" y="15870"/>
                </a:moveTo>
                <a:cubicBezTo>
                  <a:pt x="3479" y="15870"/>
                  <a:pt x="3456" y="15890"/>
                  <a:pt x="3451" y="15917"/>
                </a:cubicBezTo>
                <a:cubicBezTo>
                  <a:pt x="3447" y="15947"/>
                  <a:pt x="3467" y="15975"/>
                  <a:pt x="3498" y="15980"/>
                </a:cubicBezTo>
                <a:cubicBezTo>
                  <a:pt x="3701" y="16013"/>
                  <a:pt x="3907" y="16030"/>
                  <a:pt x="4110" y="16032"/>
                </a:cubicBezTo>
                <a:lnTo>
                  <a:pt x="4143" y="16032"/>
                </a:lnTo>
                <a:cubicBezTo>
                  <a:pt x="4189" y="16032"/>
                  <a:pt x="4236" y="16031"/>
                  <a:pt x="4281" y="16030"/>
                </a:cubicBezTo>
                <a:cubicBezTo>
                  <a:pt x="4312" y="16029"/>
                  <a:pt x="4337" y="16003"/>
                  <a:pt x="4335" y="15972"/>
                </a:cubicBezTo>
                <a:cubicBezTo>
                  <a:pt x="4334" y="15943"/>
                  <a:pt x="4314" y="15919"/>
                  <a:pt x="4282" y="15919"/>
                </a:cubicBezTo>
                <a:cubicBezTo>
                  <a:pt x="4281" y="15919"/>
                  <a:pt x="4279" y="15919"/>
                  <a:pt x="4278" y="15919"/>
                </a:cubicBezTo>
                <a:cubicBezTo>
                  <a:pt x="4233" y="15920"/>
                  <a:pt x="4188" y="15921"/>
                  <a:pt x="4143" y="15921"/>
                </a:cubicBezTo>
                <a:lnTo>
                  <a:pt x="4110" y="15921"/>
                </a:lnTo>
                <a:cubicBezTo>
                  <a:pt x="3913" y="15919"/>
                  <a:pt x="3713" y="15903"/>
                  <a:pt x="3515" y="15871"/>
                </a:cubicBezTo>
                <a:cubicBezTo>
                  <a:pt x="3512" y="15870"/>
                  <a:pt x="3509" y="15870"/>
                  <a:pt x="3506" y="1587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Background">
  <p:cSld name="CUSTOM_4">
    <p:spTree>
      <p:nvGrpSpPr>
        <p:cNvPr id="1" name="Shape 1406"/>
        <p:cNvGrpSpPr/>
        <p:nvPr/>
      </p:nvGrpSpPr>
      <p:grpSpPr>
        <a:xfrm>
          <a:off x="0" y="0"/>
          <a:ext cx="0" cy="0"/>
          <a:chOff x="0" y="0"/>
          <a:chExt cx="0" cy="0"/>
        </a:xfrm>
      </p:grpSpPr>
      <p:sp>
        <p:nvSpPr>
          <p:cNvPr id="1407" name="Google Shape;1407;p54"/>
          <p:cNvSpPr/>
          <p:nvPr/>
        </p:nvSpPr>
        <p:spPr>
          <a:xfrm flipH="1">
            <a:off x="5463834" y="-171500"/>
            <a:ext cx="3715991" cy="1895529"/>
          </a:xfrm>
          <a:custGeom>
            <a:avLst/>
            <a:gdLst/>
            <a:ahLst/>
            <a:cxnLst/>
            <a:rect l="l" t="t" r="r" b="b"/>
            <a:pathLst>
              <a:path w="14457" h="6348" extrusionOk="0">
                <a:moveTo>
                  <a:pt x="0" y="1"/>
                </a:moveTo>
                <a:lnTo>
                  <a:pt x="0" y="6160"/>
                </a:lnTo>
                <a:cubicBezTo>
                  <a:pt x="307" y="6283"/>
                  <a:pt x="641" y="6348"/>
                  <a:pt x="972" y="6348"/>
                </a:cubicBezTo>
                <a:cubicBezTo>
                  <a:pt x="1431" y="6348"/>
                  <a:pt x="1886" y="6223"/>
                  <a:pt x="2259" y="5957"/>
                </a:cubicBezTo>
                <a:cubicBezTo>
                  <a:pt x="2971" y="5450"/>
                  <a:pt x="3272" y="4560"/>
                  <a:pt x="3620" y="3758"/>
                </a:cubicBezTo>
                <a:cubicBezTo>
                  <a:pt x="3967" y="2955"/>
                  <a:pt x="4504" y="2110"/>
                  <a:pt x="5362" y="1938"/>
                </a:cubicBezTo>
                <a:cubicBezTo>
                  <a:pt x="5472" y="1916"/>
                  <a:pt x="5582" y="1906"/>
                  <a:pt x="5692" y="1906"/>
                </a:cubicBezTo>
                <a:cubicBezTo>
                  <a:pt x="6160" y="1906"/>
                  <a:pt x="6628" y="2081"/>
                  <a:pt x="7080" y="2232"/>
                </a:cubicBezTo>
                <a:cubicBezTo>
                  <a:pt x="7585" y="2401"/>
                  <a:pt x="8141" y="2535"/>
                  <a:pt x="8672" y="2535"/>
                </a:cubicBezTo>
                <a:cubicBezTo>
                  <a:pt x="9138" y="2535"/>
                  <a:pt x="9586" y="2431"/>
                  <a:pt x="9965" y="2156"/>
                </a:cubicBezTo>
                <a:cubicBezTo>
                  <a:pt x="10504" y="1765"/>
                  <a:pt x="10846" y="1060"/>
                  <a:pt x="11419" y="789"/>
                </a:cubicBezTo>
                <a:lnTo>
                  <a:pt x="11420" y="789"/>
                </a:lnTo>
                <a:cubicBezTo>
                  <a:pt x="11436" y="781"/>
                  <a:pt x="11452" y="774"/>
                  <a:pt x="11469" y="767"/>
                </a:cubicBezTo>
                <a:cubicBezTo>
                  <a:pt x="11544" y="736"/>
                  <a:pt x="11623" y="712"/>
                  <a:pt x="11706" y="696"/>
                </a:cubicBezTo>
                <a:cubicBezTo>
                  <a:pt x="11777" y="683"/>
                  <a:pt x="11848" y="678"/>
                  <a:pt x="11919" y="678"/>
                </a:cubicBezTo>
                <a:cubicBezTo>
                  <a:pt x="12271" y="678"/>
                  <a:pt x="12623" y="809"/>
                  <a:pt x="12978" y="824"/>
                </a:cubicBezTo>
                <a:cubicBezTo>
                  <a:pt x="12999" y="824"/>
                  <a:pt x="13020" y="825"/>
                  <a:pt x="13041" y="825"/>
                </a:cubicBezTo>
                <a:cubicBezTo>
                  <a:pt x="13511" y="825"/>
                  <a:pt x="13977" y="611"/>
                  <a:pt x="14281" y="253"/>
                </a:cubicBezTo>
                <a:cubicBezTo>
                  <a:pt x="14348" y="175"/>
                  <a:pt x="14407" y="90"/>
                  <a:pt x="14457"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 name="Google Shape;1408;p54"/>
          <p:cNvSpPr/>
          <p:nvPr/>
        </p:nvSpPr>
        <p:spPr>
          <a:xfrm flipH="1">
            <a:off x="6310157" y="3340499"/>
            <a:ext cx="3132243" cy="2074976"/>
          </a:xfrm>
          <a:custGeom>
            <a:avLst/>
            <a:gdLst/>
            <a:ahLst/>
            <a:cxnLst/>
            <a:rect l="l" t="t" r="r" b="b"/>
            <a:pathLst>
              <a:path w="26174" h="14261" extrusionOk="0">
                <a:moveTo>
                  <a:pt x="4863" y="0"/>
                </a:moveTo>
                <a:cubicBezTo>
                  <a:pt x="4600" y="0"/>
                  <a:pt x="4337" y="25"/>
                  <a:pt x="4079" y="86"/>
                </a:cubicBezTo>
                <a:cubicBezTo>
                  <a:pt x="3577" y="206"/>
                  <a:pt x="3127" y="469"/>
                  <a:pt x="2736" y="803"/>
                </a:cubicBezTo>
                <a:cubicBezTo>
                  <a:pt x="1930" y="1492"/>
                  <a:pt x="1836" y="3135"/>
                  <a:pt x="799" y="3280"/>
                </a:cubicBezTo>
                <a:cubicBezTo>
                  <a:pt x="128" y="3374"/>
                  <a:pt x="0" y="4462"/>
                  <a:pt x="66" y="4462"/>
                </a:cubicBezTo>
                <a:cubicBezTo>
                  <a:pt x="68" y="4462"/>
                  <a:pt x="70" y="4461"/>
                  <a:pt x="72" y="4459"/>
                </a:cubicBezTo>
                <a:lnTo>
                  <a:pt x="72" y="4459"/>
                </a:lnTo>
                <a:cubicBezTo>
                  <a:pt x="67" y="5698"/>
                  <a:pt x="63" y="6939"/>
                  <a:pt x="59" y="8179"/>
                </a:cubicBezTo>
                <a:cubicBezTo>
                  <a:pt x="56" y="8831"/>
                  <a:pt x="53" y="9483"/>
                  <a:pt x="51" y="10135"/>
                </a:cubicBezTo>
                <a:cubicBezTo>
                  <a:pt x="50" y="10457"/>
                  <a:pt x="49" y="10777"/>
                  <a:pt x="48" y="11099"/>
                </a:cubicBezTo>
                <a:cubicBezTo>
                  <a:pt x="47" y="11393"/>
                  <a:pt x="48" y="11687"/>
                  <a:pt x="100" y="11976"/>
                </a:cubicBezTo>
                <a:cubicBezTo>
                  <a:pt x="186" y="12456"/>
                  <a:pt x="458" y="12928"/>
                  <a:pt x="933" y="13108"/>
                </a:cubicBezTo>
                <a:cubicBezTo>
                  <a:pt x="1033" y="13146"/>
                  <a:pt x="1145" y="13169"/>
                  <a:pt x="1252" y="13169"/>
                </a:cubicBezTo>
                <a:cubicBezTo>
                  <a:pt x="1254" y="13169"/>
                  <a:pt x="1257" y="13169"/>
                  <a:pt x="1259" y="13169"/>
                </a:cubicBezTo>
                <a:cubicBezTo>
                  <a:pt x="1388" y="13167"/>
                  <a:pt x="1479" y="13054"/>
                  <a:pt x="1583" y="12989"/>
                </a:cubicBezTo>
                <a:cubicBezTo>
                  <a:pt x="1788" y="12861"/>
                  <a:pt x="2013" y="12777"/>
                  <a:pt x="2247" y="12724"/>
                </a:cubicBezTo>
                <a:cubicBezTo>
                  <a:pt x="2483" y="12671"/>
                  <a:pt x="2724" y="12651"/>
                  <a:pt x="2966" y="12651"/>
                </a:cubicBezTo>
                <a:cubicBezTo>
                  <a:pt x="3233" y="12651"/>
                  <a:pt x="3501" y="12676"/>
                  <a:pt x="3763" y="12707"/>
                </a:cubicBezTo>
                <a:cubicBezTo>
                  <a:pt x="4310" y="12772"/>
                  <a:pt x="4853" y="12875"/>
                  <a:pt x="5400" y="12938"/>
                </a:cubicBezTo>
                <a:cubicBezTo>
                  <a:pt x="6669" y="13085"/>
                  <a:pt x="7946" y="13111"/>
                  <a:pt x="9219" y="13205"/>
                </a:cubicBezTo>
                <a:cubicBezTo>
                  <a:pt x="9860" y="13253"/>
                  <a:pt x="10500" y="13317"/>
                  <a:pt x="11134" y="13424"/>
                </a:cubicBezTo>
                <a:cubicBezTo>
                  <a:pt x="11749" y="13526"/>
                  <a:pt x="12358" y="13663"/>
                  <a:pt x="12967" y="13796"/>
                </a:cubicBezTo>
                <a:cubicBezTo>
                  <a:pt x="14136" y="14051"/>
                  <a:pt x="15300" y="14261"/>
                  <a:pt x="16498" y="14261"/>
                </a:cubicBezTo>
                <a:cubicBezTo>
                  <a:pt x="16552" y="14261"/>
                  <a:pt x="16606" y="14260"/>
                  <a:pt x="16660" y="14259"/>
                </a:cubicBezTo>
                <a:cubicBezTo>
                  <a:pt x="17953" y="14238"/>
                  <a:pt x="19236" y="14050"/>
                  <a:pt x="20525" y="13980"/>
                </a:cubicBezTo>
                <a:cubicBezTo>
                  <a:pt x="21615" y="13919"/>
                  <a:pt x="22718" y="13973"/>
                  <a:pt x="23796" y="13769"/>
                </a:cubicBezTo>
                <a:cubicBezTo>
                  <a:pt x="24313" y="13670"/>
                  <a:pt x="24820" y="13506"/>
                  <a:pt x="25277" y="13242"/>
                </a:cubicBezTo>
                <a:cubicBezTo>
                  <a:pt x="25711" y="12992"/>
                  <a:pt x="26148" y="12628"/>
                  <a:pt x="26165" y="12087"/>
                </a:cubicBezTo>
                <a:cubicBezTo>
                  <a:pt x="26174" y="11806"/>
                  <a:pt x="26071" y="11536"/>
                  <a:pt x="25960" y="11284"/>
                </a:cubicBezTo>
                <a:cubicBezTo>
                  <a:pt x="25831" y="10995"/>
                  <a:pt x="25692" y="10711"/>
                  <a:pt x="25556" y="10424"/>
                </a:cubicBezTo>
                <a:cubicBezTo>
                  <a:pt x="25280" y="9836"/>
                  <a:pt x="25017" y="9241"/>
                  <a:pt x="24726" y="8660"/>
                </a:cubicBezTo>
                <a:cubicBezTo>
                  <a:pt x="24617" y="8443"/>
                  <a:pt x="24475" y="8244"/>
                  <a:pt x="24244" y="8148"/>
                </a:cubicBezTo>
                <a:cubicBezTo>
                  <a:pt x="23992" y="8043"/>
                  <a:pt x="23700" y="8056"/>
                  <a:pt x="23431" y="8053"/>
                </a:cubicBezTo>
                <a:cubicBezTo>
                  <a:pt x="23345" y="8052"/>
                  <a:pt x="23259" y="8052"/>
                  <a:pt x="23173" y="8052"/>
                </a:cubicBezTo>
                <a:cubicBezTo>
                  <a:pt x="22618" y="8052"/>
                  <a:pt x="22062" y="8075"/>
                  <a:pt x="21508" y="8122"/>
                </a:cubicBezTo>
                <a:cubicBezTo>
                  <a:pt x="20999" y="8165"/>
                  <a:pt x="20489" y="8243"/>
                  <a:pt x="19978" y="8243"/>
                </a:cubicBezTo>
                <a:cubicBezTo>
                  <a:pt x="19867" y="8243"/>
                  <a:pt x="19756" y="8239"/>
                  <a:pt x="19645" y="8231"/>
                </a:cubicBezTo>
                <a:cubicBezTo>
                  <a:pt x="19110" y="8189"/>
                  <a:pt x="18609" y="8002"/>
                  <a:pt x="18163" y="7708"/>
                </a:cubicBezTo>
                <a:cubicBezTo>
                  <a:pt x="17269" y="7121"/>
                  <a:pt x="16691" y="6224"/>
                  <a:pt x="16067" y="5381"/>
                </a:cubicBezTo>
                <a:cubicBezTo>
                  <a:pt x="15751" y="4955"/>
                  <a:pt x="15397" y="4546"/>
                  <a:pt x="14929" y="4285"/>
                </a:cubicBezTo>
                <a:cubicBezTo>
                  <a:pt x="14463" y="4025"/>
                  <a:pt x="13935" y="3920"/>
                  <a:pt x="13408" y="3879"/>
                </a:cubicBezTo>
                <a:cubicBezTo>
                  <a:pt x="13154" y="3860"/>
                  <a:pt x="12899" y="3855"/>
                  <a:pt x="12643" y="3855"/>
                </a:cubicBezTo>
                <a:cubicBezTo>
                  <a:pt x="12450" y="3855"/>
                  <a:pt x="12257" y="3858"/>
                  <a:pt x="12064" y="3858"/>
                </a:cubicBezTo>
                <a:cubicBezTo>
                  <a:pt x="11487" y="3858"/>
                  <a:pt x="10912" y="3836"/>
                  <a:pt x="10354" y="3664"/>
                </a:cubicBezTo>
                <a:cubicBezTo>
                  <a:pt x="9893" y="3522"/>
                  <a:pt x="9465" y="3265"/>
                  <a:pt x="9185" y="2863"/>
                </a:cubicBezTo>
                <a:cubicBezTo>
                  <a:pt x="8887" y="2436"/>
                  <a:pt x="8747" y="1924"/>
                  <a:pt x="8473" y="1483"/>
                </a:cubicBezTo>
                <a:cubicBezTo>
                  <a:pt x="7915" y="585"/>
                  <a:pt x="6844" y="273"/>
                  <a:pt x="5861" y="99"/>
                </a:cubicBezTo>
                <a:cubicBezTo>
                  <a:pt x="5533" y="41"/>
                  <a:pt x="5197" y="0"/>
                  <a:pt x="4863"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9" name="Google Shape;1409;p54"/>
          <p:cNvSpPr/>
          <p:nvPr/>
        </p:nvSpPr>
        <p:spPr>
          <a:xfrm flipH="1">
            <a:off x="-305030" y="3501099"/>
            <a:ext cx="3502005" cy="1817658"/>
          </a:xfrm>
          <a:custGeom>
            <a:avLst/>
            <a:gdLst/>
            <a:ahLst/>
            <a:cxnLst/>
            <a:rect l="l" t="t" r="r" b="b"/>
            <a:pathLst>
              <a:path w="13007" h="13045" extrusionOk="0">
                <a:moveTo>
                  <a:pt x="11086" y="1"/>
                </a:moveTo>
                <a:cubicBezTo>
                  <a:pt x="10136" y="1"/>
                  <a:pt x="9220" y="578"/>
                  <a:pt x="8514" y="1160"/>
                </a:cubicBezTo>
                <a:cubicBezTo>
                  <a:pt x="7734" y="1801"/>
                  <a:pt x="7147" y="2603"/>
                  <a:pt x="6690" y="3499"/>
                </a:cubicBezTo>
                <a:cubicBezTo>
                  <a:pt x="6269" y="4325"/>
                  <a:pt x="5846" y="5241"/>
                  <a:pt x="4914" y="5581"/>
                </a:cubicBezTo>
                <a:cubicBezTo>
                  <a:pt x="3974" y="5923"/>
                  <a:pt x="2923" y="5759"/>
                  <a:pt x="2005" y="6187"/>
                </a:cubicBezTo>
                <a:cubicBezTo>
                  <a:pt x="1188" y="6570"/>
                  <a:pt x="602" y="7349"/>
                  <a:pt x="329" y="8196"/>
                </a:cubicBezTo>
                <a:cubicBezTo>
                  <a:pt x="1" y="9208"/>
                  <a:pt x="140" y="10320"/>
                  <a:pt x="509" y="11301"/>
                </a:cubicBezTo>
                <a:cubicBezTo>
                  <a:pt x="597" y="11534"/>
                  <a:pt x="989" y="11993"/>
                  <a:pt x="1051" y="11993"/>
                </a:cubicBezTo>
                <a:cubicBezTo>
                  <a:pt x="1057" y="11993"/>
                  <a:pt x="1060" y="11988"/>
                  <a:pt x="1059" y="11977"/>
                </a:cubicBezTo>
                <a:lnTo>
                  <a:pt x="1059" y="11977"/>
                </a:lnTo>
                <a:cubicBezTo>
                  <a:pt x="1717" y="12454"/>
                  <a:pt x="2513" y="12576"/>
                  <a:pt x="3318" y="12576"/>
                </a:cubicBezTo>
                <a:cubicBezTo>
                  <a:pt x="3796" y="12576"/>
                  <a:pt x="4277" y="12533"/>
                  <a:pt x="4735" y="12495"/>
                </a:cubicBezTo>
                <a:cubicBezTo>
                  <a:pt x="5450" y="12436"/>
                  <a:pt x="6168" y="12406"/>
                  <a:pt x="6885" y="12406"/>
                </a:cubicBezTo>
                <a:cubicBezTo>
                  <a:pt x="7827" y="12406"/>
                  <a:pt x="8769" y="12458"/>
                  <a:pt x="9706" y="12564"/>
                </a:cubicBezTo>
                <a:cubicBezTo>
                  <a:pt x="10641" y="12670"/>
                  <a:pt x="11568" y="12831"/>
                  <a:pt x="12485" y="13041"/>
                </a:cubicBezTo>
                <a:cubicBezTo>
                  <a:pt x="12495" y="13043"/>
                  <a:pt x="12505" y="13045"/>
                  <a:pt x="12515" y="13045"/>
                </a:cubicBezTo>
                <a:cubicBezTo>
                  <a:pt x="12578" y="13045"/>
                  <a:pt x="12630" y="12997"/>
                  <a:pt x="12632" y="12929"/>
                </a:cubicBezTo>
                <a:lnTo>
                  <a:pt x="12879" y="5509"/>
                </a:lnTo>
                <a:cubicBezTo>
                  <a:pt x="12900" y="4891"/>
                  <a:pt x="12920" y="4272"/>
                  <a:pt x="12940" y="3654"/>
                </a:cubicBezTo>
                <a:cubicBezTo>
                  <a:pt x="12960" y="3073"/>
                  <a:pt x="13006" y="2485"/>
                  <a:pt x="12985" y="1903"/>
                </a:cubicBezTo>
                <a:cubicBezTo>
                  <a:pt x="12967" y="1412"/>
                  <a:pt x="12856" y="914"/>
                  <a:pt x="12502" y="551"/>
                </a:cubicBezTo>
                <a:cubicBezTo>
                  <a:pt x="12188" y="228"/>
                  <a:pt x="11746" y="54"/>
                  <a:pt x="11303" y="11"/>
                </a:cubicBezTo>
                <a:cubicBezTo>
                  <a:pt x="11230" y="4"/>
                  <a:pt x="11158" y="1"/>
                  <a:pt x="11086"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 name="Google Shape;1410;p54"/>
          <p:cNvSpPr/>
          <p:nvPr/>
        </p:nvSpPr>
        <p:spPr>
          <a:xfrm flipH="1">
            <a:off x="-172967" y="-346475"/>
            <a:ext cx="3877467" cy="2004202"/>
          </a:xfrm>
          <a:custGeom>
            <a:avLst/>
            <a:gdLst/>
            <a:ahLst/>
            <a:cxnLst/>
            <a:rect l="l" t="t" r="r" b="b"/>
            <a:pathLst>
              <a:path w="24377" h="8613" extrusionOk="0">
                <a:moveTo>
                  <a:pt x="22626" y="1"/>
                </a:moveTo>
                <a:cubicBezTo>
                  <a:pt x="22431" y="1"/>
                  <a:pt x="22241" y="55"/>
                  <a:pt x="22058" y="101"/>
                </a:cubicBezTo>
                <a:cubicBezTo>
                  <a:pt x="21511" y="238"/>
                  <a:pt x="20953" y="349"/>
                  <a:pt x="20391" y="439"/>
                </a:cubicBezTo>
                <a:cubicBezTo>
                  <a:pt x="18472" y="743"/>
                  <a:pt x="16508" y="793"/>
                  <a:pt x="14552" y="793"/>
                </a:cubicBezTo>
                <a:cubicBezTo>
                  <a:pt x="14183" y="793"/>
                  <a:pt x="13813" y="791"/>
                  <a:pt x="13445" y="789"/>
                </a:cubicBezTo>
                <a:cubicBezTo>
                  <a:pt x="11020" y="775"/>
                  <a:pt x="8592" y="763"/>
                  <a:pt x="6170" y="648"/>
                </a:cubicBezTo>
                <a:cubicBezTo>
                  <a:pt x="4959" y="590"/>
                  <a:pt x="3748" y="506"/>
                  <a:pt x="2545" y="383"/>
                </a:cubicBezTo>
                <a:cubicBezTo>
                  <a:pt x="2238" y="351"/>
                  <a:pt x="1932" y="316"/>
                  <a:pt x="1627" y="279"/>
                </a:cubicBezTo>
                <a:cubicBezTo>
                  <a:pt x="1398" y="252"/>
                  <a:pt x="1163" y="215"/>
                  <a:pt x="930" y="215"/>
                </a:cubicBezTo>
                <a:cubicBezTo>
                  <a:pt x="895" y="215"/>
                  <a:pt x="861" y="215"/>
                  <a:pt x="827" y="217"/>
                </a:cubicBezTo>
                <a:cubicBezTo>
                  <a:pt x="405" y="240"/>
                  <a:pt x="13" y="441"/>
                  <a:pt x="5" y="792"/>
                </a:cubicBezTo>
                <a:cubicBezTo>
                  <a:pt x="1" y="936"/>
                  <a:pt x="84" y="1057"/>
                  <a:pt x="235" y="1138"/>
                </a:cubicBezTo>
                <a:cubicBezTo>
                  <a:pt x="259" y="1152"/>
                  <a:pt x="283" y="1157"/>
                  <a:pt x="305" y="1157"/>
                </a:cubicBezTo>
                <a:cubicBezTo>
                  <a:pt x="307" y="1157"/>
                  <a:pt x="309" y="1157"/>
                  <a:pt x="311" y="1157"/>
                </a:cubicBezTo>
                <a:lnTo>
                  <a:pt x="311" y="1157"/>
                </a:lnTo>
                <a:cubicBezTo>
                  <a:pt x="180" y="1807"/>
                  <a:pt x="426" y="2480"/>
                  <a:pt x="944" y="3003"/>
                </a:cubicBezTo>
                <a:cubicBezTo>
                  <a:pt x="1219" y="3281"/>
                  <a:pt x="1569" y="3518"/>
                  <a:pt x="1974" y="3679"/>
                </a:cubicBezTo>
                <a:cubicBezTo>
                  <a:pt x="2424" y="3858"/>
                  <a:pt x="2928" y="3933"/>
                  <a:pt x="3430" y="3957"/>
                </a:cubicBezTo>
                <a:cubicBezTo>
                  <a:pt x="3565" y="3964"/>
                  <a:pt x="3702" y="3967"/>
                  <a:pt x="3838" y="3967"/>
                </a:cubicBezTo>
                <a:cubicBezTo>
                  <a:pt x="4389" y="3967"/>
                  <a:pt x="4946" y="3924"/>
                  <a:pt x="5497" y="3924"/>
                </a:cubicBezTo>
                <a:cubicBezTo>
                  <a:pt x="5880" y="3924"/>
                  <a:pt x="6260" y="3944"/>
                  <a:pt x="6634" y="4014"/>
                </a:cubicBezTo>
                <a:cubicBezTo>
                  <a:pt x="7452" y="4167"/>
                  <a:pt x="8044" y="4590"/>
                  <a:pt x="8476" y="5128"/>
                </a:cubicBezTo>
                <a:cubicBezTo>
                  <a:pt x="8889" y="5644"/>
                  <a:pt x="9168" y="6215"/>
                  <a:pt x="9504" y="6761"/>
                </a:cubicBezTo>
                <a:cubicBezTo>
                  <a:pt x="9818" y="7272"/>
                  <a:pt x="10194" y="7795"/>
                  <a:pt x="10779" y="8153"/>
                </a:cubicBezTo>
                <a:cubicBezTo>
                  <a:pt x="11306" y="8477"/>
                  <a:pt x="11931" y="8612"/>
                  <a:pt x="12573" y="8612"/>
                </a:cubicBezTo>
                <a:cubicBezTo>
                  <a:pt x="12917" y="8612"/>
                  <a:pt x="13266" y="8573"/>
                  <a:pt x="13607" y="8503"/>
                </a:cubicBezTo>
                <a:cubicBezTo>
                  <a:pt x="14755" y="8264"/>
                  <a:pt x="15723" y="7708"/>
                  <a:pt x="16790" y="7327"/>
                </a:cubicBezTo>
                <a:cubicBezTo>
                  <a:pt x="17672" y="7012"/>
                  <a:pt x="18645" y="6819"/>
                  <a:pt x="19621" y="6819"/>
                </a:cubicBezTo>
                <a:cubicBezTo>
                  <a:pt x="19841" y="6819"/>
                  <a:pt x="20062" y="6829"/>
                  <a:pt x="20281" y="6849"/>
                </a:cubicBezTo>
                <a:cubicBezTo>
                  <a:pt x="21290" y="6943"/>
                  <a:pt x="22275" y="7285"/>
                  <a:pt x="22992" y="7844"/>
                </a:cubicBezTo>
                <a:cubicBezTo>
                  <a:pt x="23170" y="7982"/>
                  <a:pt x="23328" y="8133"/>
                  <a:pt x="23467" y="8296"/>
                </a:cubicBezTo>
                <a:cubicBezTo>
                  <a:pt x="23495" y="8329"/>
                  <a:pt x="23541" y="8346"/>
                  <a:pt x="23587" y="8346"/>
                </a:cubicBezTo>
                <a:cubicBezTo>
                  <a:pt x="23643" y="8346"/>
                  <a:pt x="23698" y="8320"/>
                  <a:pt x="23718" y="8271"/>
                </a:cubicBezTo>
                <a:cubicBezTo>
                  <a:pt x="24376" y="6550"/>
                  <a:pt x="24252" y="4734"/>
                  <a:pt x="23880" y="2982"/>
                </a:cubicBezTo>
                <a:cubicBezTo>
                  <a:pt x="23786" y="2536"/>
                  <a:pt x="23676" y="2093"/>
                  <a:pt x="23557" y="1650"/>
                </a:cubicBezTo>
                <a:cubicBezTo>
                  <a:pt x="23441" y="1217"/>
                  <a:pt x="23343" y="773"/>
                  <a:pt x="23189" y="348"/>
                </a:cubicBezTo>
                <a:cubicBezTo>
                  <a:pt x="23127" y="176"/>
                  <a:pt x="22987" y="38"/>
                  <a:pt x="22748" y="8"/>
                </a:cubicBezTo>
                <a:cubicBezTo>
                  <a:pt x="22707" y="3"/>
                  <a:pt x="22666" y="1"/>
                  <a:pt x="22626"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11" name="Google Shape;1411;p54"/>
          <p:cNvGrpSpPr/>
          <p:nvPr/>
        </p:nvGrpSpPr>
        <p:grpSpPr>
          <a:xfrm rot="899994">
            <a:off x="1016472" y="201882"/>
            <a:ext cx="454166" cy="411416"/>
            <a:chOff x="1640475" y="1197075"/>
            <a:chExt cx="55475" cy="50250"/>
          </a:xfrm>
        </p:grpSpPr>
        <p:sp>
          <p:nvSpPr>
            <p:cNvPr id="1412" name="Google Shape;1412;p5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 name="Google Shape;1413;p5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4" name="Google Shape;1414;p5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15" name="Google Shape;1415;p54"/>
          <p:cNvGrpSpPr/>
          <p:nvPr/>
        </p:nvGrpSpPr>
        <p:grpSpPr>
          <a:xfrm rot="-765977">
            <a:off x="8251989" y="1521724"/>
            <a:ext cx="279616" cy="253294"/>
            <a:chOff x="1640475" y="1197075"/>
            <a:chExt cx="55475" cy="50250"/>
          </a:xfrm>
        </p:grpSpPr>
        <p:sp>
          <p:nvSpPr>
            <p:cNvPr id="1416" name="Google Shape;1416;p5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7" name="Google Shape;1417;p5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8" name="Google Shape;1418;p5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19" name="Google Shape;1419;p54"/>
          <p:cNvSpPr/>
          <p:nvPr/>
        </p:nvSpPr>
        <p:spPr>
          <a:xfrm rot="-1686808" flipH="1">
            <a:off x="3194336" y="4571863"/>
            <a:ext cx="695049" cy="162825"/>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0" name="Google Shape;1420;p54"/>
          <p:cNvSpPr/>
          <p:nvPr/>
        </p:nvSpPr>
        <p:spPr>
          <a:xfrm rot="117" flipH="1">
            <a:off x="7874199" y="150134"/>
            <a:ext cx="545177" cy="12771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21" name="Google Shape;1421;p54"/>
          <p:cNvGrpSpPr/>
          <p:nvPr/>
        </p:nvGrpSpPr>
        <p:grpSpPr>
          <a:xfrm rot="-4475517">
            <a:off x="7432742" y="4442182"/>
            <a:ext cx="197770" cy="213810"/>
            <a:chOff x="1640475" y="1197075"/>
            <a:chExt cx="55475" cy="50250"/>
          </a:xfrm>
        </p:grpSpPr>
        <p:sp>
          <p:nvSpPr>
            <p:cNvPr id="1422" name="Google Shape;1422;p5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3" name="Google Shape;1423;p5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4" name="Google Shape;1424;p5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25" name="Google Shape;1425;p54"/>
          <p:cNvSpPr/>
          <p:nvPr/>
        </p:nvSpPr>
        <p:spPr>
          <a:xfrm>
            <a:off x="891612" y="4121988"/>
            <a:ext cx="1167574" cy="854200"/>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6" name="Google Shape;1426;p54"/>
          <p:cNvSpPr/>
          <p:nvPr/>
        </p:nvSpPr>
        <p:spPr>
          <a:xfrm rot="368157">
            <a:off x="8269118" y="4245138"/>
            <a:ext cx="520982" cy="816289"/>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27" name="Google Shape;1427;p54"/>
          <p:cNvGrpSpPr/>
          <p:nvPr/>
        </p:nvGrpSpPr>
        <p:grpSpPr>
          <a:xfrm rot="-765935">
            <a:off x="274629" y="3048883"/>
            <a:ext cx="221762" cy="200885"/>
            <a:chOff x="1640475" y="1197075"/>
            <a:chExt cx="55475" cy="50250"/>
          </a:xfrm>
        </p:grpSpPr>
        <p:sp>
          <p:nvSpPr>
            <p:cNvPr id="1428" name="Google Shape;1428;p5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9" name="Google Shape;1429;p5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0" name="Google Shape;1430;p5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Background 1">
  <p:cSld name="CUSTOM_4_1">
    <p:spTree>
      <p:nvGrpSpPr>
        <p:cNvPr id="1" name="Shape 1431"/>
        <p:cNvGrpSpPr/>
        <p:nvPr/>
      </p:nvGrpSpPr>
      <p:grpSpPr>
        <a:xfrm>
          <a:off x="0" y="0"/>
          <a:ext cx="0" cy="0"/>
          <a:chOff x="0" y="0"/>
          <a:chExt cx="0" cy="0"/>
        </a:xfrm>
      </p:grpSpPr>
      <p:sp>
        <p:nvSpPr>
          <p:cNvPr id="1432" name="Google Shape;1432;p55"/>
          <p:cNvSpPr/>
          <p:nvPr/>
        </p:nvSpPr>
        <p:spPr>
          <a:xfrm>
            <a:off x="-128824" y="4059063"/>
            <a:ext cx="3566130" cy="1156248"/>
          </a:xfrm>
          <a:custGeom>
            <a:avLst/>
            <a:gdLst/>
            <a:ahLst/>
            <a:cxnLst/>
            <a:rect l="l" t="t" r="r" b="b"/>
            <a:pathLst>
              <a:path w="21861" h="7088" extrusionOk="0">
                <a:moveTo>
                  <a:pt x="1470" y="1"/>
                </a:moveTo>
                <a:cubicBezTo>
                  <a:pt x="969" y="1"/>
                  <a:pt x="465" y="73"/>
                  <a:pt x="0" y="211"/>
                </a:cubicBezTo>
                <a:lnTo>
                  <a:pt x="0" y="7087"/>
                </a:lnTo>
                <a:lnTo>
                  <a:pt x="21860" y="7087"/>
                </a:lnTo>
                <a:cubicBezTo>
                  <a:pt x="21784" y="6987"/>
                  <a:pt x="21696" y="6892"/>
                  <a:pt x="21596" y="6806"/>
                </a:cubicBezTo>
                <a:cubicBezTo>
                  <a:pt x="21135" y="6406"/>
                  <a:pt x="20429" y="6167"/>
                  <a:pt x="19720" y="6167"/>
                </a:cubicBezTo>
                <a:cubicBezTo>
                  <a:pt x="19688" y="6167"/>
                  <a:pt x="19657" y="6168"/>
                  <a:pt x="19626" y="6169"/>
                </a:cubicBezTo>
                <a:cubicBezTo>
                  <a:pt x="19086" y="6184"/>
                  <a:pt x="18553" y="6331"/>
                  <a:pt x="18022" y="6331"/>
                </a:cubicBezTo>
                <a:cubicBezTo>
                  <a:pt x="17915" y="6331"/>
                  <a:pt x="17808" y="6325"/>
                  <a:pt x="17701" y="6311"/>
                </a:cubicBezTo>
                <a:cubicBezTo>
                  <a:pt x="17575" y="6294"/>
                  <a:pt x="17455" y="6267"/>
                  <a:pt x="17341" y="6232"/>
                </a:cubicBezTo>
                <a:cubicBezTo>
                  <a:pt x="17316" y="6223"/>
                  <a:pt x="17292" y="6216"/>
                  <a:pt x="17268" y="6207"/>
                </a:cubicBezTo>
                <a:cubicBezTo>
                  <a:pt x="16400" y="5904"/>
                  <a:pt x="15883" y="5118"/>
                  <a:pt x="15068" y="4680"/>
                </a:cubicBezTo>
                <a:cubicBezTo>
                  <a:pt x="14496" y="4373"/>
                  <a:pt x="13820" y="4258"/>
                  <a:pt x="13115" y="4258"/>
                </a:cubicBezTo>
                <a:cubicBezTo>
                  <a:pt x="12312" y="4258"/>
                  <a:pt x="11471" y="4408"/>
                  <a:pt x="10706" y="4596"/>
                </a:cubicBezTo>
                <a:cubicBezTo>
                  <a:pt x="10023" y="4765"/>
                  <a:pt x="9316" y="4959"/>
                  <a:pt x="8608" y="4959"/>
                </a:cubicBezTo>
                <a:cubicBezTo>
                  <a:pt x="8441" y="4959"/>
                  <a:pt x="8274" y="4948"/>
                  <a:pt x="8107" y="4924"/>
                </a:cubicBezTo>
                <a:cubicBezTo>
                  <a:pt x="6811" y="4733"/>
                  <a:pt x="5999" y="3788"/>
                  <a:pt x="5474" y="2893"/>
                </a:cubicBezTo>
                <a:cubicBezTo>
                  <a:pt x="4948" y="1997"/>
                  <a:pt x="4493" y="1003"/>
                  <a:pt x="3416" y="436"/>
                </a:cubicBezTo>
                <a:cubicBezTo>
                  <a:pt x="2851" y="140"/>
                  <a:pt x="2164" y="1"/>
                  <a:pt x="1470"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3" name="Google Shape;1433;p55"/>
          <p:cNvSpPr/>
          <p:nvPr/>
        </p:nvSpPr>
        <p:spPr>
          <a:xfrm>
            <a:off x="7070064" y="-128785"/>
            <a:ext cx="2145942" cy="1053151"/>
          </a:xfrm>
          <a:custGeom>
            <a:avLst/>
            <a:gdLst/>
            <a:ahLst/>
            <a:cxnLst/>
            <a:rect l="l" t="t" r="r" b="b"/>
            <a:pathLst>
              <a:path w="13155" h="6456" extrusionOk="0">
                <a:moveTo>
                  <a:pt x="11275" y="1"/>
                </a:moveTo>
                <a:lnTo>
                  <a:pt x="11275" y="4"/>
                </a:lnTo>
                <a:lnTo>
                  <a:pt x="209" y="2"/>
                </a:lnTo>
                <a:cubicBezTo>
                  <a:pt x="185" y="57"/>
                  <a:pt x="164" y="111"/>
                  <a:pt x="145" y="167"/>
                </a:cubicBezTo>
                <a:cubicBezTo>
                  <a:pt x="138" y="184"/>
                  <a:pt x="132" y="203"/>
                  <a:pt x="127" y="221"/>
                </a:cubicBezTo>
                <a:cubicBezTo>
                  <a:pt x="59" y="429"/>
                  <a:pt x="18" y="643"/>
                  <a:pt x="6" y="860"/>
                </a:cubicBezTo>
                <a:cubicBezTo>
                  <a:pt x="0" y="984"/>
                  <a:pt x="3" y="1110"/>
                  <a:pt x="14" y="1233"/>
                </a:cubicBezTo>
                <a:cubicBezTo>
                  <a:pt x="16" y="1251"/>
                  <a:pt x="18" y="1270"/>
                  <a:pt x="20" y="1288"/>
                </a:cubicBezTo>
                <a:cubicBezTo>
                  <a:pt x="60" y="1638"/>
                  <a:pt x="172" y="1982"/>
                  <a:pt x="341" y="2300"/>
                </a:cubicBezTo>
                <a:cubicBezTo>
                  <a:pt x="351" y="2319"/>
                  <a:pt x="361" y="2337"/>
                  <a:pt x="371" y="2355"/>
                </a:cubicBezTo>
                <a:cubicBezTo>
                  <a:pt x="531" y="2642"/>
                  <a:pt x="740" y="2905"/>
                  <a:pt x="987" y="3134"/>
                </a:cubicBezTo>
                <a:cubicBezTo>
                  <a:pt x="1075" y="3217"/>
                  <a:pt x="1169" y="3295"/>
                  <a:pt x="1269" y="3368"/>
                </a:cubicBezTo>
                <a:cubicBezTo>
                  <a:pt x="1295" y="3387"/>
                  <a:pt x="1320" y="3405"/>
                  <a:pt x="1345" y="3422"/>
                </a:cubicBezTo>
                <a:cubicBezTo>
                  <a:pt x="1608" y="3604"/>
                  <a:pt x="1902" y="3745"/>
                  <a:pt x="2218" y="3827"/>
                </a:cubicBezTo>
                <a:cubicBezTo>
                  <a:pt x="2441" y="3883"/>
                  <a:pt x="2668" y="3908"/>
                  <a:pt x="2896" y="3908"/>
                </a:cubicBezTo>
                <a:cubicBezTo>
                  <a:pt x="3496" y="3908"/>
                  <a:pt x="4103" y="3734"/>
                  <a:pt x="4654" y="3501"/>
                </a:cubicBezTo>
                <a:cubicBezTo>
                  <a:pt x="4713" y="3476"/>
                  <a:pt x="4773" y="3450"/>
                  <a:pt x="4833" y="3424"/>
                </a:cubicBezTo>
                <a:cubicBezTo>
                  <a:pt x="4873" y="3406"/>
                  <a:pt x="4915" y="3387"/>
                  <a:pt x="4955" y="3369"/>
                </a:cubicBezTo>
                <a:cubicBezTo>
                  <a:pt x="5539" y="3105"/>
                  <a:pt x="6130" y="2820"/>
                  <a:pt x="6764" y="2820"/>
                </a:cubicBezTo>
                <a:cubicBezTo>
                  <a:pt x="6811" y="2820"/>
                  <a:pt x="6859" y="2822"/>
                  <a:pt x="6907" y="2825"/>
                </a:cubicBezTo>
                <a:cubicBezTo>
                  <a:pt x="7405" y="2860"/>
                  <a:pt x="7836" y="3071"/>
                  <a:pt x="8213" y="3369"/>
                </a:cubicBezTo>
                <a:cubicBezTo>
                  <a:pt x="8237" y="3387"/>
                  <a:pt x="8259" y="3405"/>
                  <a:pt x="8281" y="3424"/>
                </a:cubicBezTo>
                <a:cubicBezTo>
                  <a:pt x="8634" y="3715"/>
                  <a:pt x="8939" y="4078"/>
                  <a:pt x="9207" y="4436"/>
                </a:cubicBezTo>
                <a:cubicBezTo>
                  <a:pt x="9219" y="4454"/>
                  <a:pt x="9233" y="4472"/>
                  <a:pt x="9246" y="4490"/>
                </a:cubicBezTo>
                <a:cubicBezTo>
                  <a:pt x="9246" y="4490"/>
                  <a:pt x="9247" y="4490"/>
                  <a:pt x="9247" y="4491"/>
                </a:cubicBezTo>
                <a:cubicBezTo>
                  <a:pt x="9498" y="4831"/>
                  <a:pt x="9757" y="5189"/>
                  <a:pt x="10053" y="5504"/>
                </a:cubicBezTo>
                <a:cubicBezTo>
                  <a:pt x="10070" y="5523"/>
                  <a:pt x="10087" y="5541"/>
                  <a:pt x="10104" y="5559"/>
                </a:cubicBezTo>
                <a:cubicBezTo>
                  <a:pt x="10436" y="5901"/>
                  <a:pt x="10812" y="6189"/>
                  <a:pt x="11272" y="6342"/>
                </a:cubicBezTo>
                <a:cubicBezTo>
                  <a:pt x="11292" y="6348"/>
                  <a:pt x="11311" y="6355"/>
                  <a:pt x="11333" y="6361"/>
                </a:cubicBezTo>
                <a:cubicBezTo>
                  <a:pt x="11361" y="6370"/>
                  <a:pt x="11391" y="6378"/>
                  <a:pt x="11420" y="6386"/>
                </a:cubicBezTo>
                <a:cubicBezTo>
                  <a:pt x="11605" y="6434"/>
                  <a:pt x="11791" y="6456"/>
                  <a:pt x="11976" y="6456"/>
                </a:cubicBezTo>
                <a:cubicBezTo>
                  <a:pt x="12384" y="6456"/>
                  <a:pt x="12786" y="6349"/>
                  <a:pt x="13154" y="6177"/>
                </a:cubicBezTo>
                <a:lnTo>
                  <a:pt x="13154" y="5505"/>
                </a:lnTo>
                <a:lnTo>
                  <a:pt x="13154" y="4492"/>
                </a:lnTo>
                <a:lnTo>
                  <a:pt x="13154" y="3371"/>
                </a:lnTo>
                <a:lnTo>
                  <a:pt x="13155" y="2358"/>
                </a:lnTo>
                <a:lnTo>
                  <a:pt x="13155" y="1236"/>
                </a:lnTo>
                <a:lnTo>
                  <a:pt x="13155" y="221"/>
                </a:lnTo>
                <a:lnTo>
                  <a:pt x="13155" y="5"/>
                </a:lnTo>
                <a:lnTo>
                  <a:pt x="11334" y="4"/>
                </a:lnTo>
                <a:lnTo>
                  <a:pt x="11334" y="1"/>
                </a:ln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4" name="Google Shape;1434;p55"/>
          <p:cNvSpPr/>
          <p:nvPr/>
        </p:nvSpPr>
        <p:spPr>
          <a:xfrm>
            <a:off x="-445550" y="-291750"/>
            <a:ext cx="4706555" cy="1587067"/>
          </a:xfrm>
          <a:custGeom>
            <a:avLst/>
            <a:gdLst/>
            <a:ahLst/>
            <a:cxnLst/>
            <a:rect l="l" t="t" r="r" b="b"/>
            <a:pathLst>
              <a:path w="28852" h="9729" extrusionOk="0">
                <a:moveTo>
                  <a:pt x="27909" y="1"/>
                </a:moveTo>
                <a:cubicBezTo>
                  <a:pt x="27641" y="1"/>
                  <a:pt x="27359" y="65"/>
                  <a:pt x="27138" y="117"/>
                </a:cubicBezTo>
                <a:cubicBezTo>
                  <a:pt x="26393" y="292"/>
                  <a:pt x="25642" y="438"/>
                  <a:pt x="24886" y="556"/>
                </a:cubicBezTo>
                <a:cubicBezTo>
                  <a:pt x="23384" y="791"/>
                  <a:pt x="21867" y="918"/>
                  <a:pt x="20347" y="969"/>
                </a:cubicBezTo>
                <a:cubicBezTo>
                  <a:pt x="19779" y="988"/>
                  <a:pt x="19211" y="997"/>
                  <a:pt x="18643" y="997"/>
                </a:cubicBezTo>
                <a:cubicBezTo>
                  <a:pt x="16156" y="997"/>
                  <a:pt x="13669" y="829"/>
                  <a:pt x="11190" y="628"/>
                </a:cubicBezTo>
                <a:cubicBezTo>
                  <a:pt x="9660" y="504"/>
                  <a:pt x="8132" y="368"/>
                  <a:pt x="6601" y="249"/>
                </a:cubicBezTo>
                <a:cubicBezTo>
                  <a:pt x="5839" y="189"/>
                  <a:pt x="5076" y="132"/>
                  <a:pt x="4312" y="87"/>
                </a:cubicBezTo>
                <a:cubicBezTo>
                  <a:pt x="4099" y="75"/>
                  <a:pt x="3881" y="64"/>
                  <a:pt x="3664" y="64"/>
                </a:cubicBezTo>
                <a:cubicBezTo>
                  <a:pt x="3221" y="64"/>
                  <a:pt x="2777" y="107"/>
                  <a:pt x="2362" y="261"/>
                </a:cubicBezTo>
                <a:cubicBezTo>
                  <a:pt x="1198" y="695"/>
                  <a:pt x="625" y="1959"/>
                  <a:pt x="327" y="3085"/>
                </a:cubicBezTo>
                <a:cubicBezTo>
                  <a:pt x="51" y="4125"/>
                  <a:pt x="0" y="5240"/>
                  <a:pt x="241" y="6293"/>
                </a:cubicBezTo>
                <a:cubicBezTo>
                  <a:pt x="475" y="7320"/>
                  <a:pt x="1013" y="8271"/>
                  <a:pt x="1861" y="8911"/>
                </a:cubicBezTo>
                <a:cubicBezTo>
                  <a:pt x="2297" y="9241"/>
                  <a:pt x="2827" y="9490"/>
                  <a:pt x="3378" y="9490"/>
                </a:cubicBezTo>
                <a:cubicBezTo>
                  <a:pt x="3472" y="9490"/>
                  <a:pt x="3567" y="9482"/>
                  <a:pt x="3662" y="9467"/>
                </a:cubicBezTo>
                <a:cubicBezTo>
                  <a:pt x="4312" y="9361"/>
                  <a:pt x="4799" y="8877"/>
                  <a:pt x="5302" y="8495"/>
                </a:cubicBezTo>
                <a:cubicBezTo>
                  <a:pt x="5837" y="8088"/>
                  <a:pt x="6442" y="7738"/>
                  <a:pt x="7106" y="7594"/>
                </a:cubicBezTo>
                <a:cubicBezTo>
                  <a:pt x="7279" y="7557"/>
                  <a:pt x="7450" y="7538"/>
                  <a:pt x="7618" y="7538"/>
                </a:cubicBezTo>
                <a:cubicBezTo>
                  <a:pt x="8095" y="7538"/>
                  <a:pt x="8551" y="7686"/>
                  <a:pt x="8965" y="7966"/>
                </a:cubicBezTo>
                <a:cubicBezTo>
                  <a:pt x="9884" y="8588"/>
                  <a:pt x="10692" y="9729"/>
                  <a:pt x="11891" y="9729"/>
                </a:cubicBezTo>
                <a:cubicBezTo>
                  <a:pt x="11980" y="9729"/>
                  <a:pt x="12071" y="9723"/>
                  <a:pt x="12164" y="9709"/>
                </a:cubicBezTo>
                <a:cubicBezTo>
                  <a:pt x="13260" y="9554"/>
                  <a:pt x="13511" y="8401"/>
                  <a:pt x="13804" y="7521"/>
                </a:cubicBezTo>
                <a:cubicBezTo>
                  <a:pt x="13945" y="7099"/>
                  <a:pt x="14127" y="6643"/>
                  <a:pt x="14504" y="6377"/>
                </a:cubicBezTo>
                <a:cubicBezTo>
                  <a:pt x="14738" y="6212"/>
                  <a:pt x="15003" y="6142"/>
                  <a:pt x="15276" y="6142"/>
                </a:cubicBezTo>
                <a:cubicBezTo>
                  <a:pt x="15402" y="6142"/>
                  <a:pt x="15530" y="6157"/>
                  <a:pt x="15656" y="6184"/>
                </a:cubicBezTo>
                <a:cubicBezTo>
                  <a:pt x="16572" y="6381"/>
                  <a:pt x="17354" y="6961"/>
                  <a:pt x="18244" y="7232"/>
                </a:cubicBezTo>
                <a:cubicBezTo>
                  <a:pt x="18502" y="7311"/>
                  <a:pt x="18774" y="7363"/>
                  <a:pt x="19044" y="7363"/>
                </a:cubicBezTo>
                <a:cubicBezTo>
                  <a:pt x="19207" y="7363"/>
                  <a:pt x="19369" y="7344"/>
                  <a:pt x="19529" y="7301"/>
                </a:cubicBezTo>
                <a:cubicBezTo>
                  <a:pt x="19978" y="7178"/>
                  <a:pt x="20331" y="6877"/>
                  <a:pt x="20595" y="6501"/>
                </a:cubicBezTo>
                <a:cubicBezTo>
                  <a:pt x="21130" y="5738"/>
                  <a:pt x="21292" y="4712"/>
                  <a:pt x="21999" y="4070"/>
                </a:cubicBezTo>
                <a:cubicBezTo>
                  <a:pt x="22362" y="3741"/>
                  <a:pt x="22807" y="3634"/>
                  <a:pt x="23269" y="3634"/>
                </a:cubicBezTo>
                <a:cubicBezTo>
                  <a:pt x="23739" y="3634"/>
                  <a:pt x="24227" y="3745"/>
                  <a:pt x="24664" y="3849"/>
                </a:cubicBezTo>
                <a:cubicBezTo>
                  <a:pt x="25227" y="3981"/>
                  <a:pt x="25851" y="4166"/>
                  <a:pt x="26455" y="4166"/>
                </a:cubicBezTo>
                <a:cubicBezTo>
                  <a:pt x="26763" y="4166"/>
                  <a:pt x="27066" y="4118"/>
                  <a:pt x="27353" y="3990"/>
                </a:cubicBezTo>
                <a:cubicBezTo>
                  <a:pt x="28400" y="3523"/>
                  <a:pt x="28496" y="2313"/>
                  <a:pt x="28400" y="1304"/>
                </a:cubicBezTo>
                <a:cubicBezTo>
                  <a:pt x="28773" y="1190"/>
                  <a:pt x="28851" y="712"/>
                  <a:pt x="28673" y="381"/>
                </a:cubicBezTo>
                <a:cubicBezTo>
                  <a:pt x="28515" y="88"/>
                  <a:pt x="28221" y="1"/>
                  <a:pt x="27909" y="1"/>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 name="Google Shape;1435;p55"/>
          <p:cNvSpPr/>
          <p:nvPr/>
        </p:nvSpPr>
        <p:spPr>
          <a:xfrm>
            <a:off x="7237760" y="3032148"/>
            <a:ext cx="2387697" cy="2484758"/>
          </a:xfrm>
          <a:custGeom>
            <a:avLst/>
            <a:gdLst/>
            <a:ahLst/>
            <a:cxnLst/>
            <a:rect l="l" t="t" r="r" b="b"/>
            <a:pathLst>
              <a:path w="14637" h="15232" extrusionOk="0">
                <a:moveTo>
                  <a:pt x="11445" y="0"/>
                </a:moveTo>
                <a:cubicBezTo>
                  <a:pt x="11308" y="0"/>
                  <a:pt x="11172" y="12"/>
                  <a:pt x="11039" y="38"/>
                </a:cubicBezTo>
                <a:cubicBezTo>
                  <a:pt x="10644" y="116"/>
                  <a:pt x="10316" y="327"/>
                  <a:pt x="10145" y="596"/>
                </a:cubicBezTo>
                <a:cubicBezTo>
                  <a:pt x="9794" y="1152"/>
                  <a:pt x="10018" y="1791"/>
                  <a:pt x="9781" y="2367"/>
                </a:cubicBezTo>
                <a:cubicBezTo>
                  <a:pt x="9296" y="3551"/>
                  <a:pt x="6867" y="3019"/>
                  <a:pt x="6220" y="4123"/>
                </a:cubicBezTo>
                <a:cubicBezTo>
                  <a:pt x="6016" y="4474"/>
                  <a:pt x="6063" y="4867"/>
                  <a:pt x="6119" y="5237"/>
                </a:cubicBezTo>
                <a:cubicBezTo>
                  <a:pt x="6188" y="5684"/>
                  <a:pt x="6293" y="6128"/>
                  <a:pt x="6331" y="6578"/>
                </a:cubicBezTo>
                <a:cubicBezTo>
                  <a:pt x="6392" y="7292"/>
                  <a:pt x="6256" y="8099"/>
                  <a:pt x="5518" y="8624"/>
                </a:cubicBezTo>
                <a:cubicBezTo>
                  <a:pt x="4829" y="9115"/>
                  <a:pt x="3797" y="9174"/>
                  <a:pt x="2910" y="9343"/>
                </a:cubicBezTo>
                <a:cubicBezTo>
                  <a:pt x="2462" y="9427"/>
                  <a:pt x="2020" y="9543"/>
                  <a:pt x="1637" y="9735"/>
                </a:cubicBezTo>
                <a:cubicBezTo>
                  <a:pt x="1309" y="9901"/>
                  <a:pt x="1030" y="10112"/>
                  <a:pt x="810" y="10355"/>
                </a:cubicBezTo>
                <a:cubicBezTo>
                  <a:pt x="347" y="10864"/>
                  <a:pt x="157" y="11482"/>
                  <a:pt x="81" y="12082"/>
                </a:cubicBezTo>
                <a:cubicBezTo>
                  <a:pt x="1" y="12715"/>
                  <a:pt x="23" y="13379"/>
                  <a:pt x="158" y="14007"/>
                </a:cubicBezTo>
                <a:cubicBezTo>
                  <a:pt x="228" y="14329"/>
                  <a:pt x="371" y="14667"/>
                  <a:pt x="709" y="14896"/>
                </a:cubicBezTo>
                <a:cubicBezTo>
                  <a:pt x="1077" y="15146"/>
                  <a:pt x="1583" y="15204"/>
                  <a:pt x="2068" y="15214"/>
                </a:cubicBezTo>
                <a:cubicBezTo>
                  <a:pt x="2549" y="15226"/>
                  <a:pt x="3032" y="15229"/>
                  <a:pt x="3515" y="15229"/>
                </a:cubicBezTo>
                <a:cubicBezTo>
                  <a:pt x="4226" y="15229"/>
                  <a:pt x="4937" y="15222"/>
                  <a:pt x="5646" y="15222"/>
                </a:cubicBezTo>
                <a:cubicBezTo>
                  <a:pt x="5675" y="15222"/>
                  <a:pt x="5704" y="15222"/>
                  <a:pt x="5733" y="15222"/>
                </a:cubicBezTo>
                <a:lnTo>
                  <a:pt x="9469" y="15227"/>
                </a:lnTo>
                <a:cubicBezTo>
                  <a:pt x="10086" y="15228"/>
                  <a:pt x="10704" y="15228"/>
                  <a:pt x="11322" y="15229"/>
                </a:cubicBezTo>
                <a:cubicBezTo>
                  <a:pt x="11640" y="15230"/>
                  <a:pt x="11959" y="15231"/>
                  <a:pt x="12278" y="15231"/>
                </a:cubicBezTo>
                <a:cubicBezTo>
                  <a:pt x="12529" y="15231"/>
                  <a:pt x="12784" y="15225"/>
                  <a:pt x="13014" y="15145"/>
                </a:cubicBezTo>
                <a:cubicBezTo>
                  <a:pt x="13410" y="15008"/>
                  <a:pt x="13574" y="14685"/>
                  <a:pt x="13640" y="14388"/>
                </a:cubicBezTo>
                <a:cubicBezTo>
                  <a:pt x="13728" y="13988"/>
                  <a:pt x="13742" y="13577"/>
                  <a:pt x="13785" y="13173"/>
                </a:cubicBezTo>
                <a:cubicBezTo>
                  <a:pt x="13882" y="12264"/>
                  <a:pt x="13977" y="11357"/>
                  <a:pt x="14072" y="10449"/>
                </a:cubicBezTo>
                <a:cubicBezTo>
                  <a:pt x="14166" y="9541"/>
                  <a:pt x="14259" y="8633"/>
                  <a:pt x="14352" y="7724"/>
                </a:cubicBezTo>
                <a:cubicBezTo>
                  <a:pt x="14437" y="6875"/>
                  <a:pt x="14530" y="6026"/>
                  <a:pt x="14567" y="5174"/>
                </a:cubicBezTo>
                <a:cubicBezTo>
                  <a:pt x="14637" y="3541"/>
                  <a:pt x="14491" y="1869"/>
                  <a:pt x="13640" y="340"/>
                </a:cubicBezTo>
                <a:cubicBezTo>
                  <a:pt x="13611" y="289"/>
                  <a:pt x="13548" y="267"/>
                  <a:pt x="13488" y="267"/>
                </a:cubicBezTo>
                <a:cubicBezTo>
                  <a:pt x="13394" y="267"/>
                  <a:pt x="13305" y="319"/>
                  <a:pt x="13349" y="398"/>
                </a:cubicBezTo>
                <a:cubicBezTo>
                  <a:pt x="13385" y="461"/>
                  <a:pt x="13419" y="526"/>
                  <a:pt x="13452" y="589"/>
                </a:cubicBezTo>
                <a:cubicBezTo>
                  <a:pt x="13105" y="411"/>
                  <a:pt x="12738" y="253"/>
                  <a:pt x="12342" y="140"/>
                </a:cubicBezTo>
                <a:cubicBezTo>
                  <a:pt x="12060" y="59"/>
                  <a:pt x="11751" y="0"/>
                  <a:pt x="11445"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 name="Google Shape;1436;p55"/>
          <p:cNvSpPr/>
          <p:nvPr/>
        </p:nvSpPr>
        <p:spPr>
          <a:xfrm rot="10800000">
            <a:off x="7573482" y="3136804"/>
            <a:ext cx="12575" cy="4050"/>
          </a:xfrm>
          <a:custGeom>
            <a:avLst/>
            <a:gdLst/>
            <a:ahLst/>
            <a:cxnLst/>
            <a:rect l="l" t="t" r="r" b="b"/>
            <a:pathLst>
              <a:path w="503" h="162" extrusionOk="0">
                <a:moveTo>
                  <a:pt x="61" y="0"/>
                </a:moveTo>
                <a:cubicBezTo>
                  <a:pt x="37" y="0"/>
                  <a:pt x="16" y="17"/>
                  <a:pt x="9" y="40"/>
                </a:cubicBezTo>
                <a:cubicBezTo>
                  <a:pt x="1" y="70"/>
                  <a:pt x="18" y="101"/>
                  <a:pt x="47" y="110"/>
                </a:cubicBezTo>
                <a:cubicBezTo>
                  <a:pt x="170" y="145"/>
                  <a:pt x="298" y="162"/>
                  <a:pt x="429" y="162"/>
                </a:cubicBezTo>
                <a:lnTo>
                  <a:pt x="447" y="162"/>
                </a:lnTo>
                <a:cubicBezTo>
                  <a:pt x="478" y="162"/>
                  <a:pt x="503" y="136"/>
                  <a:pt x="502" y="105"/>
                </a:cubicBezTo>
                <a:cubicBezTo>
                  <a:pt x="502" y="78"/>
                  <a:pt x="483" y="50"/>
                  <a:pt x="454" y="50"/>
                </a:cubicBezTo>
                <a:cubicBezTo>
                  <a:pt x="451" y="50"/>
                  <a:pt x="449" y="50"/>
                  <a:pt x="446" y="51"/>
                </a:cubicBezTo>
                <a:cubicBezTo>
                  <a:pt x="442" y="51"/>
                  <a:pt x="438" y="51"/>
                  <a:pt x="435" y="51"/>
                </a:cubicBezTo>
                <a:cubicBezTo>
                  <a:pt x="312" y="51"/>
                  <a:pt x="192" y="35"/>
                  <a:pt x="78" y="3"/>
                </a:cubicBezTo>
                <a:cubicBezTo>
                  <a:pt x="72" y="1"/>
                  <a:pt x="67" y="0"/>
                  <a:pt x="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 name="Google Shape;1437;p55"/>
          <p:cNvSpPr/>
          <p:nvPr/>
        </p:nvSpPr>
        <p:spPr>
          <a:xfrm rot="10800000">
            <a:off x="7341532" y="3544979"/>
            <a:ext cx="10925" cy="8600"/>
          </a:xfrm>
          <a:custGeom>
            <a:avLst/>
            <a:gdLst/>
            <a:ahLst/>
            <a:cxnLst/>
            <a:rect l="l" t="t" r="r" b="b"/>
            <a:pathLst>
              <a:path w="437" h="344" extrusionOk="0">
                <a:moveTo>
                  <a:pt x="63" y="0"/>
                </a:moveTo>
                <a:cubicBezTo>
                  <a:pt x="45" y="0"/>
                  <a:pt x="28" y="9"/>
                  <a:pt x="17" y="25"/>
                </a:cubicBezTo>
                <a:cubicBezTo>
                  <a:pt x="0" y="49"/>
                  <a:pt x="6" y="85"/>
                  <a:pt x="32" y="102"/>
                </a:cubicBezTo>
                <a:cubicBezTo>
                  <a:pt x="137" y="173"/>
                  <a:pt x="240" y="250"/>
                  <a:pt x="340" y="332"/>
                </a:cubicBezTo>
                <a:cubicBezTo>
                  <a:pt x="350" y="340"/>
                  <a:pt x="362" y="343"/>
                  <a:pt x="375" y="343"/>
                </a:cubicBezTo>
                <a:cubicBezTo>
                  <a:pt x="391" y="343"/>
                  <a:pt x="407" y="337"/>
                  <a:pt x="418" y="323"/>
                </a:cubicBezTo>
                <a:cubicBezTo>
                  <a:pt x="437" y="299"/>
                  <a:pt x="434" y="264"/>
                  <a:pt x="410" y="245"/>
                </a:cubicBezTo>
                <a:cubicBezTo>
                  <a:pt x="308" y="162"/>
                  <a:pt x="202" y="83"/>
                  <a:pt x="94" y="10"/>
                </a:cubicBezTo>
                <a:cubicBezTo>
                  <a:pt x="84" y="4"/>
                  <a:pt x="74" y="0"/>
                  <a:pt x="6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8" name="Google Shape;1438;p55"/>
          <p:cNvSpPr/>
          <p:nvPr/>
        </p:nvSpPr>
        <p:spPr>
          <a:xfrm rot="10800000">
            <a:off x="7022857" y="2140429"/>
            <a:ext cx="738550" cy="540325"/>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9" name="Google Shape;1439;p55"/>
          <p:cNvSpPr/>
          <p:nvPr/>
        </p:nvSpPr>
        <p:spPr>
          <a:xfrm rot="9893225">
            <a:off x="1777086" y="371868"/>
            <a:ext cx="605796" cy="14193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40" name="Google Shape;1440;p55"/>
          <p:cNvGrpSpPr/>
          <p:nvPr/>
        </p:nvGrpSpPr>
        <p:grpSpPr>
          <a:xfrm rot="5400000">
            <a:off x="278835" y="4536755"/>
            <a:ext cx="221772" cy="200884"/>
            <a:chOff x="1640475" y="1197075"/>
            <a:chExt cx="55475" cy="50250"/>
          </a:xfrm>
        </p:grpSpPr>
        <p:sp>
          <p:nvSpPr>
            <p:cNvPr id="1441" name="Google Shape;1441;p5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2" name="Google Shape;1442;p5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 name="Google Shape;1443;p5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44" name="Google Shape;1444;p55"/>
          <p:cNvSpPr/>
          <p:nvPr/>
        </p:nvSpPr>
        <p:spPr>
          <a:xfrm rot="-834203">
            <a:off x="8546511" y="363435"/>
            <a:ext cx="993864" cy="1557213"/>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45" name="Google Shape;1445;p55"/>
          <p:cNvGrpSpPr/>
          <p:nvPr/>
        </p:nvGrpSpPr>
        <p:grpSpPr>
          <a:xfrm rot="4654902">
            <a:off x="7263554" y="408293"/>
            <a:ext cx="433642" cy="392824"/>
            <a:chOff x="1640475" y="1197075"/>
            <a:chExt cx="55475" cy="50250"/>
          </a:xfrm>
        </p:grpSpPr>
        <p:sp>
          <p:nvSpPr>
            <p:cNvPr id="1446" name="Google Shape;1446;p5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7" name="Google Shape;1447;p5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 name="Google Shape;1448;p5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49" name="Google Shape;1449;p55"/>
          <p:cNvGrpSpPr/>
          <p:nvPr/>
        </p:nvGrpSpPr>
        <p:grpSpPr>
          <a:xfrm rot="5400000">
            <a:off x="571217" y="1059896"/>
            <a:ext cx="244822" cy="221773"/>
            <a:chOff x="1640475" y="1197075"/>
            <a:chExt cx="55475" cy="50250"/>
          </a:xfrm>
        </p:grpSpPr>
        <p:sp>
          <p:nvSpPr>
            <p:cNvPr id="1450" name="Google Shape;1450;p5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1" name="Google Shape;1451;p5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2" name="Google Shape;1452;p5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53" name="Google Shape;1453;p55"/>
          <p:cNvSpPr/>
          <p:nvPr/>
        </p:nvSpPr>
        <p:spPr>
          <a:xfrm rot="6477717">
            <a:off x="8298149" y="4511777"/>
            <a:ext cx="580167" cy="135916"/>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54" name="Google Shape;1454;p55"/>
          <p:cNvGrpSpPr/>
          <p:nvPr/>
        </p:nvGrpSpPr>
        <p:grpSpPr>
          <a:xfrm rot="5400000">
            <a:off x="7550086" y="4483922"/>
            <a:ext cx="221772" cy="200884"/>
            <a:chOff x="1640475" y="1197075"/>
            <a:chExt cx="55475" cy="50250"/>
          </a:xfrm>
        </p:grpSpPr>
        <p:sp>
          <p:nvSpPr>
            <p:cNvPr id="1455" name="Google Shape;1455;p5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6" name="Google Shape;1456;p5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7" name="Google Shape;1457;p5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Background 2">
  <p:cSld name="CUSTOM_4_1_1">
    <p:spTree>
      <p:nvGrpSpPr>
        <p:cNvPr id="1" name="Shape 1458"/>
        <p:cNvGrpSpPr/>
        <p:nvPr/>
      </p:nvGrpSpPr>
      <p:grpSpPr>
        <a:xfrm>
          <a:off x="0" y="0"/>
          <a:ext cx="0" cy="0"/>
          <a:chOff x="0" y="0"/>
          <a:chExt cx="0" cy="0"/>
        </a:xfrm>
      </p:grpSpPr>
      <p:sp>
        <p:nvSpPr>
          <p:cNvPr id="1459" name="Google Shape;1459;p56"/>
          <p:cNvSpPr/>
          <p:nvPr/>
        </p:nvSpPr>
        <p:spPr>
          <a:xfrm flipH="1">
            <a:off x="6975401" y="2798485"/>
            <a:ext cx="2665937" cy="2778151"/>
          </a:xfrm>
          <a:custGeom>
            <a:avLst/>
            <a:gdLst/>
            <a:ahLst/>
            <a:cxnLst/>
            <a:rect l="l" t="t" r="r" b="b"/>
            <a:pathLst>
              <a:path w="16369" h="17058" extrusionOk="0">
                <a:moveTo>
                  <a:pt x="5829" y="1"/>
                </a:moveTo>
                <a:cubicBezTo>
                  <a:pt x="5334" y="1"/>
                  <a:pt x="4839" y="58"/>
                  <a:pt x="4360" y="159"/>
                </a:cubicBezTo>
                <a:cubicBezTo>
                  <a:pt x="4030" y="230"/>
                  <a:pt x="3295" y="699"/>
                  <a:pt x="3438" y="702"/>
                </a:cubicBezTo>
                <a:cubicBezTo>
                  <a:pt x="2321" y="1836"/>
                  <a:pt x="2234" y="3557"/>
                  <a:pt x="2129" y="5064"/>
                </a:cubicBezTo>
                <a:cubicBezTo>
                  <a:pt x="1990" y="7098"/>
                  <a:pt x="1660" y="9115"/>
                  <a:pt x="1127" y="11083"/>
                </a:cubicBezTo>
                <a:cubicBezTo>
                  <a:pt x="826" y="12197"/>
                  <a:pt x="460" y="13293"/>
                  <a:pt x="35" y="14365"/>
                </a:cubicBezTo>
                <a:cubicBezTo>
                  <a:pt x="0" y="14453"/>
                  <a:pt x="50" y="14547"/>
                  <a:pt x="144" y="14565"/>
                </a:cubicBezTo>
                <a:cubicBezTo>
                  <a:pt x="3129" y="15121"/>
                  <a:pt x="6113" y="15678"/>
                  <a:pt x="9098" y="16235"/>
                </a:cubicBezTo>
                <a:cubicBezTo>
                  <a:pt x="9845" y="16375"/>
                  <a:pt x="10591" y="16514"/>
                  <a:pt x="11337" y="16653"/>
                </a:cubicBezTo>
                <a:cubicBezTo>
                  <a:pt x="12039" y="16784"/>
                  <a:pt x="12743" y="16949"/>
                  <a:pt x="13454" y="17030"/>
                </a:cubicBezTo>
                <a:cubicBezTo>
                  <a:pt x="13604" y="17047"/>
                  <a:pt x="13756" y="17058"/>
                  <a:pt x="13907" y="17058"/>
                </a:cubicBezTo>
                <a:cubicBezTo>
                  <a:pt x="14359" y="17058"/>
                  <a:pt x="14804" y="16965"/>
                  <a:pt x="15183" y="16694"/>
                </a:cubicBezTo>
                <a:cubicBezTo>
                  <a:pt x="15632" y="16373"/>
                  <a:pt x="15926" y="15869"/>
                  <a:pt x="16060" y="15339"/>
                </a:cubicBezTo>
                <a:cubicBezTo>
                  <a:pt x="16369" y="14114"/>
                  <a:pt x="15800" y="12781"/>
                  <a:pt x="15182" y="11745"/>
                </a:cubicBezTo>
                <a:cubicBezTo>
                  <a:pt x="14547" y="10679"/>
                  <a:pt x="13684" y="9818"/>
                  <a:pt x="12681" y="9099"/>
                </a:cubicBezTo>
                <a:cubicBezTo>
                  <a:pt x="11757" y="8436"/>
                  <a:pt x="10725" y="7754"/>
                  <a:pt x="10485" y="6560"/>
                </a:cubicBezTo>
                <a:cubicBezTo>
                  <a:pt x="10242" y="5357"/>
                  <a:pt x="10635" y="4113"/>
                  <a:pt x="10285" y="2920"/>
                </a:cubicBezTo>
                <a:cubicBezTo>
                  <a:pt x="9973" y="1857"/>
                  <a:pt x="9136" y="1003"/>
                  <a:pt x="8160" y="515"/>
                </a:cubicBezTo>
                <a:cubicBezTo>
                  <a:pt x="7437" y="153"/>
                  <a:pt x="6634" y="1"/>
                  <a:pt x="5829"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0" name="Google Shape;1460;p56"/>
          <p:cNvSpPr/>
          <p:nvPr/>
        </p:nvSpPr>
        <p:spPr>
          <a:xfrm flipH="1">
            <a:off x="-517990" y="4092608"/>
            <a:ext cx="3021471" cy="1245429"/>
          </a:xfrm>
          <a:custGeom>
            <a:avLst/>
            <a:gdLst/>
            <a:ahLst/>
            <a:cxnLst/>
            <a:rect l="l" t="t" r="r" b="b"/>
            <a:pathLst>
              <a:path w="18552" h="7647" extrusionOk="0">
                <a:moveTo>
                  <a:pt x="10153" y="0"/>
                </a:moveTo>
                <a:cubicBezTo>
                  <a:pt x="9767" y="0"/>
                  <a:pt x="9389" y="166"/>
                  <a:pt x="9054" y="416"/>
                </a:cubicBezTo>
                <a:cubicBezTo>
                  <a:pt x="8513" y="821"/>
                  <a:pt x="8082" y="1378"/>
                  <a:pt x="7579" y="1834"/>
                </a:cubicBezTo>
                <a:cubicBezTo>
                  <a:pt x="7060" y="2305"/>
                  <a:pt x="6487" y="2705"/>
                  <a:pt x="5872" y="2994"/>
                </a:cubicBezTo>
                <a:cubicBezTo>
                  <a:pt x="5271" y="3278"/>
                  <a:pt x="4630" y="3458"/>
                  <a:pt x="3977" y="3481"/>
                </a:cubicBezTo>
                <a:cubicBezTo>
                  <a:pt x="3929" y="3483"/>
                  <a:pt x="3881" y="3484"/>
                  <a:pt x="3834" y="3484"/>
                </a:cubicBezTo>
                <a:cubicBezTo>
                  <a:pt x="3559" y="3484"/>
                  <a:pt x="3285" y="3455"/>
                  <a:pt x="3015" y="3396"/>
                </a:cubicBezTo>
                <a:cubicBezTo>
                  <a:pt x="2664" y="3318"/>
                  <a:pt x="2330" y="3164"/>
                  <a:pt x="1977" y="3093"/>
                </a:cubicBezTo>
                <a:cubicBezTo>
                  <a:pt x="1875" y="3072"/>
                  <a:pt x="1772" y="3061"/>
                  <a:pt x="1671" y="3061"/>
                </a:cubicBezTo>
                <a:cubicBezTo>
                  <a:pt x="1440" y="3061"/>
                  <a:pt x="1217" y="3120"/>
                  <a:pt x="1014" y="3265"/>
                </a:cubicBezTo>
                <a:cubicBezTo>
                  <a:pt x="754" y="3450"/>
                  <a:pt x="551" y="3734"/>
                  <a:pt x="397" y="4032"/>
                </a:cubicBezTo>
                <a:cubicBezTo>
                  <a:pt x="125" y="4561"/>
                  <a:pt x="1" y="5210"/>
                  <a:pt x="74" y="5820"/>
                </a:cubicBezTo>
                <a:cubicBezTo>
                  <a:pt x="147" y="6440"/>
                  <a:pt x="426" y="7003"/>
                  <a:pt x="909" y="7319"/>
                </a:cubicBezTo>
                <a:cubicBezTo>
                  <a:pt x="1315" y="7583"/>
                  <a:pt x="1783" y="7647"/>
                  <a:pt x="2245" y="7647"/>
                </a:cubicBezTo>
                <a:cubicBezTo>
                  <a:pt x="2414" y="7647"/>
                  <a:pt x="2582" y="7638"/>
                  <a:pt x="2746" y="7628"/>
                </a:cubicBezTo>
                <a:cubicBezTo>
                  <a:pt x="4356" y="7524"/>
                  <a:pt x="5965" y="7405"/>
                  <a:pt x="7575" y="7294"/>
                </a:cubicBezTo>
                <a:cubicBezTo>
                  <a:pt x="9186" y="7184"/>
                  <a:pt x="10799" y="7072"/>
                  <a:pt x="12410" y="6961"/>
                </a:cubicBezTo>
                <a:cubicBezTo>
                  <a:pt x="14021" y="6849"/>
                  <a:pt x="15633" y="6738"/>
                  <a:pt x="17244" y="6628"/>
                </a:cubicBezTo>
                <a:cubicBezTo>
                  <a:pt x="17639" y="6600"/>
                  <a:pt x="18032" y="6573"/>
                  <a:pt x="18427" y="6545"/>
                </a:cubicBezTo>
                <a:cubicBezTo>
                  <a:pt x="18510" y="6540"/>
                  <a:pt x="18551" y="6442"/>
                  <a:pt x="18512" y="6361"/>
                </a:cubicBezTo>
                <a:cubicBezTo>
                  <a:pt x="18072" y="5436"/>
                  <a:pt x="17853" y="4395"/>
                  <a:pt x="17868" y="3350"/>
                </a:cubicBezTo>
                <a:lnTo>
                  <a:pt x="17868" y="3350"/>
                </a:lnTo>
                <a:cubicBezTo>
                  <a:pt x="17868" y="3350"/>
                  <a:pt x="17868" y="3350"/>
                  <a:pt x="17868" y="3350"/>
                </a:cubicBezTo>
                <a:cubicBezTo>
                  <a:pt x="17890" y="3350"/>
                  <a:pt x="17910" y="3113"/>
                  <a:pt x="17876" y="3104"/>
                </a:cubicBezTo>
                <a:cubicBezTo>
                  <a:pt x="17876" y="3094"/>
                  <a:pt x="17876" y="3084"/>
                  <a:pt x="17877" y="3074"/>
                </a:cubicBezTo>
                <a:cubicBezTo>
                  <a:pt x="17881" y="2998"/>
                  <a:pt x="17832" y="2961"/>
                  <a:pt x="17781" y="2961"/>
                </a:cubicBezTo>
                <a:cubicBezTo>
                  <a:pt x="17737" y="2961"/>
                  <a:pt x="17692" y="2987"/>
                  <a:pt x="17673" y="3037"/>
                </a:cubicBezTo>
                <a:cubicBezTo>
                  <a:pt x="17189" y="2853"/>
                  <a:pt x="16735" y="2520"/>
                  <a:pt x="16216" y="2520"/>
                </a:cubicBezTo>
                <a:cubicBezTo>
                  <a:pt x="16186" y="2520"/>
                  <a:pt x="16156" y="2521"/>
                  <a:pt x="16126" y="2523"/>
                </a:cubicBezTo>
                <a:cubicBezTo>
                  <a:pt x="15979" y="2534"/>
                  <a:pt x="15839" y="2570"/>
                  <a:pt x="15704" y="2620"/>
                </a:cubicBezTo>
                <a:lnTo>
                  <a:pt x="15674" y="2632"/>
                </a:lnTo>
                <a:cubicBezTo>
                  <a:pt x="15287" y="2786"/>
                  <a:pt x="14937" y="3066"/>
                  <a:pt x="14573" y="3274"/>
                </a:cubicBezTo>
                <a:cubicBezTo>
                  <a:pt x="14335" y="3409"/>
                  <a:pt x="14077" y="3514"/>
                  <a:pt x="13808" y="3514"/>
                </a:cubicBezTo>
                <a:cubicBezTo>
                  <a:pt x="13791" y="3514"/>
                  <a:pt x="13773" y="3514"/>
                  <a:pt x="13756" y="3513"/>
                </a:cubicBezTo>
                <a:cubicBezTo>
                  <a:pt x="13474" y="3499"/>
                  <a:pt x="13208" y="3356"/>
                  <a:pt x="12990" y="3156"/>
                </a:cubicBezTo>
                <a:cubicBezTo>
                  <a:pt x="12520" y="2727"/>
                  <a:pt x="12245" y="2115"/>
                  <a:pt x="11938" y="1541"/>
                </a:cubicBezTo>
                <a:cubicBezTo>
                  <a:pt x="11643" y="990"/>
                  <a:pt x="11280" y="403"/>
                  <a:pt x="10742" y="139"/>
                </a:cubicBezTo>
                <a:cubicBezTo>
                  <a:pt x="10546" y="43"/>
                  <a:pt x="10349" y="0"/>
                  <a:pt x="10153"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1" name="Google Shape;1461;p56"/>
          <p:cNvSpPr/>
          <p:nvPr/>
        </p:nvSpPr>
        <p:spPr>
          <a:xfrm flipH="1">
            <a:off x="5299521" y="-196435"/>
            <a:ext cx="4180419" cy="1127189"/>
          </a:xfrm>
          <a:custGeom>
            <a:avLst/>
            <a:gdLst/>
            <a:ahLst/>
            <a:cxnLst/>
            <a:rect l="l" t="t" r="r" b="b"/>
            <a:pathLst>
              <a:path w="25668" h="6921" extrusionOk="0">
                <a:moveTo>
                  <a:pt x="25573" y="0"/>
                </a:moveTo>
                <a:lnTo>
                  <a:pt x="22584" y="1"/>
                </a:lnTo>
                <a:lnTo>
                  <a:pt x="22467" y="1"/>
                </a:lnTo>
                <a:lnTo>
                  <a:pt x="0" y="3"/>
                </a:lnTo>
                <a:lnTo>
                  <a:pt x="1" y="1330"/>
                </a:lnTo>
                <a:lnTo>
                  <a:pt x="1" y="2596"/>
                </a:lnTo>
                <a:lnTo>
                  <a:pt x="2" y="3737"/>
                </a:lnTo>
                <a:lnTo>
                  <a:pt x="2" y="5002"/>
                </a:lnTo>
                <a:lnTo>
                  <a:pt x="3" y="6144"/>
                </a:lnTo>
                <a:lnTo>
                  <a:pt x="3" y="6274"/>
                </a:lnTo>
                <a:cubicBezTo>
                  <a:pt x="454" y="6274"/>
                  <a:pt x="911" y="6248"/>
                  <a:pt x="1366" y="6205"/>
                </a:cubicBezTo>
                <a:cubicBezTo>
                  <a:pt x="1557" y="6187"/>
                  <a:pt x="1747" y="6167"/>
                  <a:pt x="1936" y="6144"/>
                </a:cubicBezTo>
                <a:cubicBezTo>
                  <a:pt x="2414" y="6085"/>
                  <a:pt x="2887" y="6012"/>
                  <a:pt x="3342" y="5932"/>
                </a:cubicBezTo>
                <a:cubicBezTo>
                  <a:pt x="4344" y="5756"/>
                  <a:pt x="5389" y="5552"/>
                  <a:pt x="6425" y="5552"/>
                </a:cubicBezTo>
                <a:cubicBezTo>
                  <a:pt x="6713" y="5552"/>
                  <a:pt x="7001" y="5568"/>
                  <a:pt x="7286" y="5605"/>
                </a:cubicBezTo>
                <a:cubicBezTo>
                  <a:pt x="8016" y="5698"/>
                  <a:pt x="8646" y="5918"/>
                  <a:pt x="9273" y="6143"/>
                </a:cubicBezTo>
                <a:cubicBezTo>
                  <a:pt x="9331" y="6163"/>
                  <a:pt x="9388" y="6184"/>
                  <a:pt x="9446" y="6204"/>
                </a:cubicBezTo>
                <a:cubicBezTo>
                  <a:pt x="9690" y="6291"/>
                  <a:pt x="9934" y="6378"/>
                  <a:pt x="10185" y="6455"/>
                </a:cubicBezTo>
                <a:cubicBezTo>
                  <a:pt x="11085" y="6736"/>
                  <a:pt x="12117" y="6921"/>
                  <a:pt x="13162" y="6921"/>
                </a:cubicBezTo>
                <a:cubicBezTo>
                  <a:pt x="13234" y="6921"/>
                  <a:pt x="13306" y="6920"/>
                  <a:pt x="13377" y="6918"/>
                </a:cubicBezTo>
                <a:cubicBezTo>
                  <a:pt x="14468" y="6893"/>
                  <a:pt x="15560" y="6647"/>
                  <a:pt x="16250" y="6204"/>
                </a:cubicBezTo>
                <a:cubicBezTo>
                  <a:pt x="16269" y="6191"/>
                  <a:pt x="16286" y="6180"/>
                  <a:pt x="16304" y="6168"/>
                </a:cubicBezTo>
                <a:cubicBezTo>
                  <a:pt x="16317" y="6160"/>
                  <a:pt x="16329" y="6151"/>
                  <a:pt x="16341" y="6142"/>
                </a:cubicBezTo>
                <a:cubicBezTo>
                  <a:pt x="16809" y="5812"/>
                  <a:pt x="17054" y="5407"/>
                  <a:pt x="17282" y="5000"/>
                </a:cubicBezTo>
                <a:cubicBezTo>
                  <a:pt x="17293" y="4980"/>
                  <a:pt x="17304" y="4959"/>
                  <a:pt x="17316" y="4939"/>
                </a:cubicBezTo>
                <a:cubicBezTo>
                  <a:pt x="17541" y="4532"/>
                  <a:pt x="17760" y="4125"/>
                  <a:pt x="18175" y="3797"/>
                </a:cubicBezTo>
                <a:cubicBezTo>
                  <a:pt x="18202" y="3776"/>
                  <a:pt x="18230" y="3755"/>
                  <a:pt x="18257" y="3735"/>
                </a:cubicBezTo>
                <a:cubicBezTo>
                  <a:pt x="18421" y="3617"/>
                  <a:pt x="18613" y="3510"/>
                  <a:pt x="18844" y="3420"/>
                </a:cubicBezTo>
                <a:cubicBezTo>
                  <a:pt x="19831" y="3028"/>
                  <a:pt x="21189" y="3061"/>
                  <a:pt x="22363" y="2860"/>
                </a:cubicBezTo>
                <a:cubicBezTo>
                  <a:pt x="22398" y="2854"/>
                  <a:pt x="22433" y="2848"/>
                  <a:pt x="22468" y="2841"/>
                </a:cubicBezTo>
                <a:cubicBezTo>
                  <a:pt x="22508" y="2834"/>
                  <a:pt x="22546" y="2827"/>
                  <a:pt x="22585" y="2819"/>
                </a:cubicBezTo>
                <a:cubicBezTo>
                  <a:pt x="22879" y="2759"/>
                  <a:pt x="23162" y="2683"/>
                  <a:pt x="23427" y="2592"/>
                </a:cubicBezTo>
                <a:cubicBezTo>
                  <a:pt x="23485" y="2573"/>
                  <a:pt x="23544" y="2552"/>
                  <a:pt x="23600" y="2531"/>
                </a:cubicBezTo>
                <a:cubicBezTo>
                  <a:pt x="24363" y="2247"/>
                  <a:pt x="24968" y="1845"/>
                  <a:pt x="25312" y="1389"/>
                </a:cubicBezTo>
                <a:cubicBezTo>
                  <a:pt x="25328" y="1367"/>
                  <a:pt x="25343" y="1347"/>
                  <a:pt x="25357" y="1326"/>
                </a:cubicBezTo>
                <a:cubicBezTo>
                  <a:pt x="25437" y="1213"/>
                  <a:pt x="25499" y="1097"/>
                  <a:pt x="25543" y="978"/>
                </a:cubicBezTo>
                <a:cubicBezTo>
                  <a:pt x="25668" y="651"/>
                  <a:pt x="25664" y="324"/>
                  <a:pt x="25573"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2" name="Google Shape;1462;p56"/>
          <p:cNvSpPr/>
          <p:nvPr/>
        </p:nvSpPr>
        <p:spPr>
          <a:xfrm flipH="1">
            <a:off x="-543725" y="-421026"/>
            <a:ext cx="3612183" cy="2881733"/>
          </a:xfrm>
          <a:custGeom>
            <a:avLst/>
            <a:gdLst/>
            <a:ahLst/>
            <a:cxnLst/>
            <a:rect l="l" t="t" r="r" b="b"/>
            <a:pathLst>
              <a:path w="22179" h="17694" extrusionOk="0">
                <a:moveTo>
                  <a:pt x="6745" y="1"/>
                </a:moveTo>
                <a:cubicBezTo>
                  <a:pt x="5279" y="1"/>
                  <a:pt x="3909" y="579"/>
                  <a:pt x="2805" y="1417"/>
                </a:cubicBezTo>
                <a:cubicBezTo>
                  <a:pt x="1651" y="2293"/>
                  <a:pt x="713" y="3427"/>
                  <a:pt x="356" y="4720"/>
                </a:cubicBezTo>
                <a:cubicBezTo>
                  <a:pt x="1" y="6014"/>
                  <a:pt x="287" y="7472"/>
                  <a:pt x="1297" y="8473"/>
                </a:cubicBezTo>
                <a:cubicBezTo>
                  <a:pt x="2084" y="9254"/>
                  <a:pt x="3260" y="9736"/>
                  <a:pt x="3846" y="10640"/>
                </a:cubicBezTo>
                <a:cubicBezTo>
                  <a:pt x="4605" y="11813"/>
                  <a:pt x="4133" y="13292"/>
                  <a:pt x="4490" y="14600"/>
                </a:cubicBezTo>
                <a:cubicBezTo>
                  <a:pt x="4708" y="15396"/>
                  <a:pt x="5235" y="16113"/>
                  <a:pt x="5912" y="16684"/>
                </a:cubicBezTo>
                <a:cubicBezTo>
                  <a:pt x="6532" y="17205"/>
                  <a:pt x="7314" y="17622"/>
                  <a:pt x="8175" y="17685"/>
                </a:cubicBezTo>
                <a:cubicBezTo>
                  <a:pt x="8256" y="17691"/>
                  <a:pt x="8336" y="17694"/>
                  <a:pt x="8416" y="17694"/>
                </a:cubicBezTo>
                <a:cubicBezTo>
                  <a:pt x="10005" y="17694"/>
                  <a:pt x="11391" y="16578"/>
                  <a:pt x="12993" y="16395"/>
                </a:cubicBezTo>
                <a:cubicBezTo>
                  <a:pt x="13164" y="16375"/>
                  <a:pt x="13335" y="16367"/>
                  <a:pt x="13506" y="16367"/>
                </a:cubicBezTo>
                <a:cubicBezTo>
                  <a:pt x="14757" y="16367"/>
                  <a:pt x="16000" y="16827"/>
                  <a:pt x="17259" y="16827"/>
                </a:cubicBezTo>
                <a:cubicBezTo>
                  <a:pt x="17356" y="16827"/>
                  <a:pt x="17454" y="16824"/>
                  <a:pt x="17551" y="16818"/>
                </a:cubicBezTo>
                <a:cubicBezTo>
                  <a:pt x="19291" y="16711"/>
                  <a:pt x="20792" y="15567"/>
                  <a:pt x="21485" y="14180"/>
                </a:cubicBezTo>
                <a:cubicBezTo>
                  <a:pt x="22179" y="12793"/>
                  <a:pt x="22168" y="11210"/>
                  <a:pt x="21846" y="9725"/>
                </a:cubicBezTo>
                <a:cubicBezTo>
                  <a:pt x="21659" y="8862"/>
                  <a:pt x="21361" y="7995"/>
                  <a:pt x="20759" y="7289"/>
                </a:cubicBezTo>
                <a:cubicBezTo>
                  <a:pt x="19574" y="5897"/>
                  <a:pt x="17483" y="5388"/>
                  <a:pt x="15558" y="4931"/>
                </a:cubicBezTo>
                <a:cubicBezTo>
                  <a:pt x="13632" y="4475"/>
                  <a:pt x="11547" y="3872"/>
                  <a:pt x="10504" y="2396"/>
                </a:cubicBezTo>
                <a:cubicBezTo>
                  <a:pt x="9551" y="1047"/>
                  <a:pt x="9231" y="194"/>
                  <a:pt x="7220" y="21"/>
                </a:cubicBezTo>
                <a:cubicBezTo>
                  <a:pt x="7061" y="7"/>
                  <a:pt x="6902" y="1"/>
                  <a:pt x="6745"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 name="Google Shape;1463;p56"/>
          <p:cNvSpPr/>
          <p:nvPr/>
        </p:nvSpPr>
        <p:spPr>
          <a:xfrm>
            <a:off x="1945325" y="2102150"/>
            <a:ext cx="12575" cy="4050"/>
          </a:xfrm>
          <a:custGeom>
            <a:avLst/>
            <a:gdLst/>
            <a:ahLst/>
            <a:cxnLst/>
            <a:rect l="l" t="t" r="r" b="b"/>
            <a:pathLst>
              <a:path w="503" h="162" extrusionOk="0">
                <a:moveTo>
                  <a:pt x="61" y="0"/>
                </a:moveTo>
                <a:cubicBezTo>
                  <a:pt x="37" y="0"/>
                  <a:pt x="16" y="17"/>
                  <a:pt x="9" y="40"/>
                </a:cubicBezTo>
                <a:cubicBezTo>
                  <a:pt x="1" y="70"/>
                  <a:pt x="18" y="101"/>
                  <a:pt x="47" y="110"/>
                </a:cubicBezTo>
                <a:cubicBezTo>
                  <a:pt x="170" y="145"/>
                  <a:pt x="298" y="162"/>
                  <a:pt x="429" y="162"/>
                </a:cubicBezTo>
                <a:lnTo>
                  <a:pt x="447" y="162"/>
                </a:lnTo>
                <a:cubicBezTo>
                  <a:pt x="478" y="162"/>
                  <a:pt x="503" y="136"/>
                  <a:pt x="502" y="105"/>
                </a:cubicBezTo>
                <a:cubicBezTo>
                  <a:pt x="502" y="78"/>
                  <a:pt x="483" y="50"/>
                  <a:pt x="454" y="50"/>
                </a:cubicBezTo>
                <a:cubicBezTo>
                  <a:pt x="451" y="50"/>
                  <a:pt x="449" y="50"/>
                  <a:pt x="446" y="51"/>
                </a:cubicBezTo>
                <a:cubicBezTo>
                  <a:pt x="442" y="51"/>
                  <a:pt x="438" y="51"/>
                  <a:pt x="435" y="51"/>
                </a:cubicBezTo>
                <a:cubicBezTo>
                  <a:pt x="312" y="51"/>
                  <a:pt x="192" y="35"/>
                  <a:pt x="78" y="3"/>
                </a:cubicBezTo>
                <a:cubicBezTo>
                  <a:pt x="72" y="1"/>
                  <a:pt x="67" y="0"/>
                  <a:pt x="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4" name="Google Shape;1464;p56"/>
          <p:cNvSpPr/>
          <p:nvPr/>
        </p:nvSpPr>
        <p:spPr>
          <a:xfrm>
            <a:off x="2178925" y="1689425"/>
            <a:ext cx="10925" cy="8600"/>
          </a:xfrm>
          <a:custGeom>
            <a:avLst/>
            <a:gdLst/>
            <a:ahLst/>
            <a:cxnLst/>
            <a:rect l="l" t="t" r="r" b="b"/>
            <a:pathLst>
              <a:path w="437" h="344" extrusionOk="0">
                <a:moveTo>
                  <a:pt x="63" y="0"/>
                </a:moveTo>
                <a:cubicBezTo>
                  <a:pt x="45" y="0"/>
                  <a:pt x="28" y="9"/>
                  <a:pt x="17" y="25"/>
                </a:cubicBezTo>
                <a:cubicBezTo>
                  <a:pt x="0" y="49"/>
                  <a:pt x="6" y="85"/>
                  <a:pt x="32" y="102"/>
                </a:cubicBezTo>
                <a:cubicBezTo>
                  <a:pt x="137" y="173"/>
                  <a:pt x="240" y="250"/>
                  <a:pt x="340" y="332"/>
                </a:cubicBezTo>
                <a:cubicBezTo>
                  <a:pt x="350" y="340"/>
                  <a:pt x="362" y="343"/>
                  <a:pt x="375" y="343"/>
                </a:cubicBezTo>
                <a:cubicBezTo>
                  <a:pt x="391" y="343"/>
                  <a:pt x="407" y="337"/>
                  <a:pt x="418" y="323"/>
                </a:cubicBezTo>
                <a:cubicBezTo>
                  <a:pt x="437" y="299"/>
                  <a:pt x="434" y="264"/>
                  <a:pt x="410" y="245"/>
                </a:cubicBezTo>
                <a:cubicBezTo>
                  <a:pt x="308" y="162"/>
                  <a:pt x="202" y="83"/>
                  <a:pt x="94" y="10"/>
                </a:cubicBezTo>
                <a:cubicBezTo>
                  <a:pt x="84" y="4"/>
                  <a:pt x="74" y="0"/>
                  <a:pt x="6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5" name="Google Shape;1465;p56"/>
          <p:cNvSpPr/>
          <p:nvPr/>
        </p:nvSpPr>
        <p:spPr>
          <a:xfrm>
            <a:off x="1769975" y="2562250"/>
            <a:ext cx="738550" cy="540325"/>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6" name="Google Shape;1466;p56"/>
          <p:cNvSpPr/>
          <p:nvPr/>
        </p:nvSpPr>
        <p:spPr>
          <a:xfrm rot="-906775">
            <a:off x="7086838" y="296199"/>
            <a:ext cx="605796" cy="14193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67" name="Google Shape;1467;p56"/>
          <p:cNvGrpSpPr/>
          <p:nvPr/>
        </p:nvGrpSpPr>
        <p:grpSpPr>
          <a:xfrm rot="-5400000">
            <a:off x="8646175" y="1002690"/>
            <a:ext cx="221772" cy="200884"/>
            <a:chOff x="1640475" y="1197075"/>
            <a:chExt cx="55475" cy="50250"/>
          </a:xfrm>
        </p:grpSpPr>
        <p:sp>
          <p:nvSpPr>
            <p:cNvPr id="1468" name="Google Shape;1468;p5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9" name="Google Shape;1469;p5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 name="Google Shape;1470;p5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71" name="Google Shape;1471;p56"/>
          <p:cNvSpPr/>
          <p:nvPr/>
        </p:nvSpPr>
        <p:spPr>
          <a:xfrm rot="9965797">
            <a:off x="-506318" y="3859694"/>
            <a:ext cx="993864" cy="1557213"/>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72" name="Google Shape;1472;p56"/>
          <p:cNvGrpSpPr/>
          <p:nvPr/>
        </p:nvGrpSpPr>
        <p:grpSpPr>
          <a:xfrm rot="-6145098">
            <a:off x="376587" y="480362"/>
            <a:ext cx="433642" cy="392824"/>
            <a:chOff x="1640475" y="1197075"/>
            <a:chExt cx="55475" cy="50250"/>
          </a:xfrm>
        </p:grpSpPr>
        <p:sp>
          <p:nvSpPr>
            <p:cNvPr id="1473" name="Google Shape;1473;p5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 name="Google Shape;1474;p5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5" name="Google Shape;1475;p5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76" name="Google Shape;1476;p56"/>
          <p:cNvGrpSpPr/>
          <p:nvPr/>
        </p:nvGrpSpPr>
        <p:grpSpPr>
          <a:xfrm rot="-5400000">
            <a:off x="1758442" y="4714359"/>
            <a:ext cx="244822" cy="221773"/>
            <a:chOff x="1640475" y="1197075"/>
            <a:chExt cx="55475" cy="50250"/>
          </a:xfrm>
        </p:grpSpPr>
        <p:sp>
          <p:nvSpPr>
            <p:cNvPr id="1477" name="Google Shape;1477;p5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8" name="Google Shape;1478;p5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9" name="Google Shape;1479;p5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80" name="Google Shape;1480;p56"/>
          <p:cNvSpPr/>
          <p:nvPr/>
        </p:nvSpPr>
        <p:spPr>
          <a:xfrm rot="-308323">
            <a:off x="1184892" y="245385"/>
            <a:ext cx="580167" cy="135915"/>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81" name="Google Shape;1481;p56"/>
          <p:cNvGrpSpPr/>
          <p:nvPr/>
        </p:nvGrpSpPr>
        <p:grpSpPr>
          <a:xfrm rot="-5400000">
            <a:off x="8191474" y="4616297"/>
            <a:ext cx="221772" cy="200884"/>
            <a:chOff x="1640475" y="1197075"/>
            <a:chExt cx="55475" cy="50250"/>
          </a:xfrm>
        </p:grpSpPr>
        <p:sp>
          <p:nvSpPr>
            <p:cNvPr id="1482" name="Google Shape;1482;p5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3" name="Google Shape;1483;p5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4" name="Google Shape;1484;p5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Blank slide" type="blank">
  <p:cSld name="BLANK">
    <p:spTree>
      <p:nvGrpSpPr>
        <p:cNvPr id="1" name="Shape 1488"/>
        <p:cNvGrpSpPr/>
        <p:nvPr/>
      </p:nvGrpSpPr>
      <p:grpSpPr>
        <a:xfrm>
          <a:off x="0" y="0"/>
          <a:ext cx="0" cy="0"/>
          <a:chOff x="0" y="0"/>
          <a:chExt cx="0" cy="0"/>
        </a:xfrm>
      </p:grpSpPr>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Title only">
  <p:cSld name="CUSTOM">
    <p:spTree>
      <p:nvGrpSpPr>
        <p:cNvPr id="1" name="Shape 1489"/>
        <p:cNvGrpSpPr/>
        <p:nvPr/>
      </p:nvGrpSpPr>
      <p:grpSpPr>
        <a:xfrm>
          <a:off x="0" y="0"/>
          <a:ext cx="0" cy="0"/>
          <a:chOff x="0" y="0"/>
          <a:chExt cx="0" cy="0"/>
        </a:xfrm>
      </p:grpSpPr>
      <p:sp>
        <p:nvSpPr>
          <p:cNvPr id="1490" name="Google Shape;1490;p59"/>
          <p:cNvSpPr txBox="1">
            <a:spLocks noGrp="1"/>
          </p:cNvSpPr>
          <p:nvPr>
            <p:ph type="title"/>
          </p:nvPr>
        </p:nvSpPr>
        <p:spPr>
          <a:xfrm>
            <a:off x="1048350" y="323850"/>
            <a:ext cx="7047300" cy="4824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a:lvl1pPr>
            <a:lvl2pPr lvl="1" rtl="0">
              <a:spcBef>
                <a:spcPts val="0"/>
              </a:spcBef>
              <a:spcAft>
                <a:spcPts val="0"/>
              </a:spcAft>
              <a:buSzPts val="2400"/>
              <a:buNone/>
              <a:defRPr/>
            </a:lvl2pPr>
            <a:lvl3pPr lvl="2" rtl="0">
              <a:spcBef>
                <a:spcPts val="0"/>
              </a:spcBef>
              <a:spcAft>
                <a:spcPts val="0"/>
              </a:spcAft>
              <a:buSzPts val="2400"/>
              <a:buNone/>
              <a:defRPr/>
            </a:lvl3pPr>
            <a:lvl4pPr lvl="3" rtl="0">
              <a:spcBef>
                <a:spcPts val="0"/>
              </a:spcBef>
              <a:spcAft>
                <a:spcPts val="0"/>
              </a:spcAft>
              <a:buSzPts val="2400"/>
              <a:buNone/>
              <a:defRPr/>
            </a:lvl4pPr>
            <a:lvl5pPr lvl="4" rtl="0">
              <a:spcBef>
                <a:spcPts val="0"/>
              </a:spcBef>
              <a:spcAft>
                <a:spcPts val="0"/>
              </a:spcAft>
              <a:buSzPts val="2400"/>
              <a:buNone/>
              <a:defRPr/>
            </a:lvl5pPr>
            <a:lvl6pPr lvl="5" rtl="0">
              <a:spcBef>
                <a:spcPts val="0"/>
              </a:spcBef>
              <a:spcAft>
                <a:spcPts val="0"/>
              </a:spcAft>
              <a:buSzPts val="2400"/>
              <a:buNone/>
              <a:defRPr/>
            </a:lvl6pPr>
            <a:lvl7pPr lvl="6" rtl="0">
              <a:spcBef>
                <a:spcPts val="0"/>
              </a:spcBef>
              <a:spcAft>
                <a:spcPts val="0"/>
              </a:spcAft>
              <a:buSzPts val="2400"/>
              <a:buNone/>
              <a:defRPr/>
            </a:lvl7pPr>
            <a:lvl8pPr lvl="7" rtl="0">
              <a:spcBef>
                <a:spcPts val="0"/>
              </a:spcBef>
              <a:spcAft>
                <a:spcPts val="0"/>
              </a:spcAft>
              <a:buSzPts val="2400"/>
              <a:buNone/>
              <a:defRPr/>
            </a:lvl8pPr>
            <a:lvl9pPr lvl="8" rtl="0">
              <a:spcBef>
                <a:spcPts val="0"/>
              </a:spcBef>
              <a:spcAft>
                <a:spcPts val="0"/>
              </a:spcAft>
              <a:buSzPts val="2400"/>
              <a:buNone/>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theme" Target="../theme/theme1.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image" Target="../media/image1.jpg"/><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57.xml"/><Relationship Id="rId1" Type="http://schemas.openxmlformats.org/officeDocument/2006/relationships/slideLayout" Target="../slideLayouts/slideLayout5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blipFill>
          <a:blip r:embed="rId57">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2800"/>
              <a:buFont typeface="Gloria Hallelujah"/>
              <a:buNone/>
              <a:defRPr sz="2800">
                <a:solidFill>
                  <a:schemeClr val="dk1"/>
                </a:solidFill>
                <a:latin typeface="Gloria Hallelujah"/>
                <a:ea typeface="Gloria Hallelujah"/>
                <a:cs typeface="Gloria Hallelujah"/>
                <a:sym typeface="Gloria Hallelujah"/>
              </a:defRPr>
            </a:lvl1pPr>
            <a:lvl2pPr lvl="1" rtl="0">
              <a:spcBef>
                <a:spcPts val="0"/>
              </a:spcBef>
              <a:spcAft>
                <a:spcPts val="0"/>
              </a:spcAft>
              <a:buClr>
                <a:schemeClr val="dk1"/>
              </a:buClr>
              <a:buSzPts val="2800"/>
              <a:buFont typeface="Fira Sans Extra Condensed"/>
              <a:buNone/>
              <a:defRPr sz="2800">
                <a:solidFill>
                  <a:schemeClr val="dk1"/>
                </a:solidFill>
                <a:latin typeface="Fira Sans Extra Condensed"/>
                <a:ea typeface="Fira Sans Extra Condensed"/>
                <a:cs typeface="Fira Sans Extra Condensed"/>
                <a:sym typeface="Fira Sans Extra Condensed"/>
              </a:defRPr>
            </a:lvl2pPr>
            <a:lvl3pPr lvl="2" rtl="0">
              <a:spcBef>
                <a:spcPts val="0"/>
              </a:spcBef>
              <a:spcAft>
                <a:spcPts val="0"/>
              </a:spcAft>
              <a:buClr>
                <a:schemeClr val="dk1"/>
              </a:buClr>
              <a:buSzPts val="2800"/>
              <a:buFont typeface="Fira Sans Extra Condensed"/>
              <a:buNone/>
              <a:defRPr sz="2800">
                <a:solidFill>
                  <a:schemeClr val="dk1"/>
                </a:solidFill>
                <a:latin typeface="Fira Sans Extra Condensed"/>
                <a:ea typeface="Fira Sans Extra Condensed"/>
                <a:cs typeface="Fira Sans Extra Condensed"/>
                <a:sym typeface="Fira Sans Extra Condensed"/>
              </a:defRPr>
            </a:lvl3pPr>
            <a:lvl4pPr lvl="3" rtl="0">
              <a:spcBef>
                <a:spcPts val="0"/>
              </a:spcBef>
              <a:spcAft>
                <a:spcPts val="0"/>
              </a:spcAft>
              <a:buClr>
                <a:schemeClr val="dk1"/>
              </a:buClr>
              <a:buSzPts val="2800"/>
              <a:buFont typeface="Fira Sans Extra Condensed"/>
              <a:buNone/>
              <a:defRPr sz="2800">
                <a:solidFill>
                  <a:schemeClr val="dk1"/>
                </a:solidFill>
                <a:latin typeface="Fira Sans Extra Condensed"/>
                <a:ea typeface="Fira Sans Extra Condensed"/>
                <a:cs typeface="Fira Sans Extra Condensed"/>
                <a:sym typeface="Fira Sans Extra Condensed"/>
              </a:defRPr>
            </a:lvl4pPr>
            <a:lvl5pPr lvl="4" rtl="0">
              <a:spcBef>
                <a:spcPts val="0"/>
              </a:spcBef>
              <a:spcAft>
                <a:spcPts val="0"/>
              </a:spcAft>
              <a:buClr>
                <a:schemeClr val="dk1"/>
              </a:buClr>
              <a:buSzPts val="2800"/>
              <a:buFont typeface="Fira Sans Extra Condensed"/>
              <a:buNone/>
              <a:defRPr sz="2800">
                <a:solidFill>
                  <a:schemeClr val="dk1"/>
                </a:solidFill>
                <a:latin typeface="Fira Sans Extra Condensed"/>
                <a:ea typeface="Fira Sans Extra Condensed"/>
                <a:cs typeface="Fira Sans Extra Condensed"/>
                <a:sym typeface="Fira Sans Extra Condensed"/>
              </a:defRPr>
            </a:lvl5pPr>
            <a:lvl6pPr lvl="5" rtl="0">
              <a:spcBef>
                <a:spcPts val="0"/>
              </a:spcBef>
              <a:spcAft>
                <a:spcPts val="0"/>
              </a:spcAft>
              <a:buClr>
                <a:schemeClr val="dk1"/>
              </a:buClr>
              <a:buSzPts val="2800"/>
              <a:buFont typeface="Fira Sans Extra Condensed"/>
              <a:buNone/>
              <a:defRPr sz="2800">
                <a:solidFill>
                  <a:schemeClr val="dk1"/>
                </a:solidFill>
                <a:latin typeface="Fira Sans Extra Condensed"/>
                <a:ea typeface="Fira Sans Extra Condensed"/>
                <a:cs typeface="Fira Sans Extra Condensed"/>
                <a:sym typeface="Fira Sans Extra Condensed"/>
              </a:defRPr>
            </a:lvl6pPr>
            <a:lvl7pPr lvl="6" rtl="0">
              <a:spcBef>
                <a:spcPts val="0"/>
              </a:spcBef>
              <a:spcAft>
                <a:spcPts val="0"/>
              </a:spcAft>
              <a:buClr>
                <a:schemeClr val="dk1"/>
              </a:buClr>
              <a:buSzPts val="2800"/>
              <a:buFont typeface="Fira Sans Extra Condensed"/>
              <a:buNone/>
              <a:defRPr sz="2800">
                <a:solidFill>
                  <a:schemeClr val="dk1"/>
                </a:solidFill>
                <a:latin typeface="Fira Sans Extra Condensed"/>
                <a:ea typeface="Fira Sans Extra Condensed"/>
                <a:cs typeface="Fira Sans Extra Condensed"/>
                <a:sym typeface="Fira Sans Extra Condensed"/>
              </a:defRPr>
            </a:lvl7pPr>
            <a:lvl8pPr lvl="7" rtl="0">
              <a:spcBef>
                <a:spcPts val="0"/>
              </a:spcBef>
              <a:spcAft>
                <a:spcPts val="0"/>
              </a:spcAft>
              <a:buClr>
                <a:schemeClr val="dk1"/>
              </a:buClr>
              <a:buSzPts val="2800"/>
              <a:buFont typeface="Fira Sans Extra Condensed"/>
              <a:buNone/>
              <a:defRPr sz="2800">
                <a:solidFill>
                  <a:schemeClr val="dk1"/>
                </a:solidFill>
                <a:latin typeface="Fira Sans Extra Condensed"/>
                <a:ea typeface="Fira Sans Extra Condensed"/>
                <a:cs typeface="Fira Sans Extra Condensed"/>
                <a:sym typeface="Fira Sans Extra Condensed"/>
              </a:defRPr>
            </a:lvl8pPr>
            <a:lvl9pPr lvl="8" rtl="0">
              <a:spcBef>
                <a:spcPts val="0"/>
              </a:spcBef>
              <a:spcAft>
                <a:spcPts val="0"/>
              </a:spcAft>
              <a:buClr>
                <a:schemeClr val="dk1"/>
              </a:buClr>
              <a:buSzPts val="2800"/>
              <a:buFont typeface="Fira Sans Extra Condensed"/>
              <a:buNone/>
              <a:defRPr sz="2800">
                <a:solidFill>
                  <a:schemeClr val="dk1"/>
                </a:solidFill>
                <a:latin typeface="Fira Sans Extra Condensed"/>
                <a:ea typeface="Fira Sans Extra Condensed"/>
                <a:cs typeface="Fira Sans Extra Condensed"/>
                <a:sym typeface="Fira Sans Extra Condensed"/>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1pPr>
            <a:lvl2pPr marL="914400" lvl="1"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2pPr>
            <a:lvl3pPr marL="1371600" lvl="2"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3pPr>
            <a:lvl4pPr marL="1828800" lvl="3"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4pPr>
            <a:lvl5pPr marL="2286000" lvl="4"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5pPr>
            <a:lvl6pPr marL="2743200" lvl="5"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6pPr>
            <a:lvl7pPr marL="3200400" lvl="6"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7pPr>
            <a:lvl8pPr marL="3657600" lvl="7"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8pPr>
            <a:lvl9pPr marL="4114800" lvl="8"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 id="2147483678" r:id="rId31"/>
    <p:sldLayoutId id="2147483679" r:id="rId32"/>
    <p:sldLayoutId id="2147483680" r:id="rId33"/>
    <p:sldLayoutId id="2147483681" r:id="rId34"/>
    <p:sldLayoutId id="2147483682" r:id="rId35"/>
    <p:sldLayoutId id="2147483683" r:id="rId36"/>
    <p:sldLayoutId id="2147483684" r:id="rId37"/>
    <p:sldLayoutId id="2147483685" r:id="rId38"/>
    <p:sldLayoutId id="2147483686" r:id="rId39"/>
    <p:sldLayoutId id="2147483687" r:id="rId40"/>
    <p:sldLayoutId id="2147483688" r:id="rId41"/>
    <p:sldLayoutId id="2147483689" r:id="rId42"/>
    <p:sldLayoutId id="2147483690" r:id="rId43"/>
    <p:sldLayoutId id="2147483691" r:id="rId44"/>
    <p:sldLayoutId id="2147483692" r:id="rId45"/>
    <p:sldLayoutId id="2147483693" r:id="rId46"/>
    <p:sldLayoutId id="2147483694" r:id="rId47"/>
    <p:sldLayoutId id="2147483695" r:id="rId48"/>
    <p:sldLayoutId id="2147483696" r:id="rId49"/>
    <p:sldLayoutId id="2147483697" r:id="rId50"/>
    <p:sldLayoutId id="2147483698" r:id="rId51"/>
    <p:sldLayoutId id="2147483699" r:id="rId52"/>
    <p:sldLayoutId id="2147483700" r:id="rId53"/>
    <p:sldLayoutId id="2147483701" r:id="rId54"/>
    <p:sldLayoutId id="2147483702" r:id="rId5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name="simple-light-2">
    <p:bg>
      <p:bgPr>
        <a:solidFill>
          <a:srgbClr val="0E2A47"/>
        </a:solidFill>
        <a:effectLst/>
      </p:bgPr>
    </p:bg>
    <p:spTree>
      <p:nvGrpSpPr>
        <p:cNvPr id="1" name="Shape 1485"/>
        <p:cNvGrpSpPr/>
        <p:nvPr/>
      </p:nvGrpSpPr>
      <p:grpSpPr>
        <a:xfrm>
          <a:off x="0" y="0"/>
          <a:ext cx="0" cy="0"/>
          <a:chOff x="0" y="0"/>
          <a:chExt cx="0" cy="0"/>
        </a:xfrm>
      </p:grpSpPr>
      <p:sp>
        <p:nvSpPr>
          <p:cNvPr id="1486" name="Google Shape;1486;p57"/>
          <p:cNvSpPr txBox="1">
            <a:spLocks noGrp="1"/>
          </p:cNvSpPr>
          <p:nvPr>
            <p:ph type="title"/>
          </p:nvPr>
        </p:nvSpPr>
        <p:spPr>
          <a:xfrm>
            <a:off x="1068100" y="933450"/>
            <a:ext cx="7047300" cy="482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rgbClr val="FFFFFF"/>
              </a:buClr>
              <a:buSzPts val="2400"/>
              <a:buNone/>
              <a:defRPr sz="2400">
                <a:solidFill>
                  <a:srgbClr val="FFFFFF"/>
                </a:solidFill>
              </a:defRPr>
            </a:lvl1pPr>
            <a:lvl2pPr lvl="1" algn="ctr" rtl="0">
              <a:spcBef>
                <a:spcPts val="0"/>
              </a:spcBef>
              <a:spcAft>
                <a:spcPts val="0"/>
              </a:spcAft>
              <a:buClr>
                <a:srgbClr val="FFFFFF"/>
              </a:buClr>
              <a:buSzPts val="2400"/>
              <a:buNone/>
              <a:defRPr sz="2400">
                <a:solidFill>
                  <a:srgbClr val="FFFFFF"/>
                </a:solidFill>
              </a:defRPr>
            </a:lvl2pPr>
            <a:lvl3pPr lvl="2" algn="ctr" rtl="0">
              <a:spcBef>
                <a:spcPts val="0"/>
              </a:spcBef>
              <a:spcAft>
                <a:spcPts val="0"/>
              </a:spcAft>
              <a:buClr>
                <a:srgbClr val="FFFFFF"/>
              </a:buClr>
              <a:buSzPts val="2400"/>
              <a:buNone/>
              <a:defRPr sz="2400">
                <a:solidFill>
                  <a:srgbClr val="FFFFFF"/>
                </a:solidFill>
              </a:defRPr>
            </a:lvl3pPr>
            <a:lvl4pPr lvl="3" algn="ctr" rtl="0">
              <a:spcBef>
                <a:spcPts val="0"/>
              </a:spcBef>
              <a:spcAft>
                <a:spcPts val="0"/>
              </a:spcAft>
              <a:buClr>
                <a:srgbClr val="FFFFFF"/>
              </a:buClr>
              <a:buSzPts val="2400"/>
              <a:buNone/>
              <a:defRPr sz="2400">
                <a:solidFill>
                  <a:srgbClr val="FFFFFF"/>
                </a:solidFill>
              </a:defRPr>
            </a:lvl4pPr>
            <a:lvl5pPr lvl="4" algn="ctr" rtl="0">
              <a:spcBef>
                <a:spcPts val="0"/>
              </a:spcBef>
              <a:spcAft>
                <a:spcPts val="0"/>
              </a:spcAft>
              <a:buClr>
                <a:srgbClr val="FFFFFF"/>
              </a:buClr>
              <a:buSzPts val="2400"/>
              <a:buNone/>
              <a:defRPr sz="2400">
                <a:solidFill>
                  <a:srgbClr val="FFFFFF"/>
                </a:solidFill>
              </a:defRPr>
            </a:lvl5pPr>
            <a:lvl6pPr lvl="5" algn="ctr" rtl="0">
              <a:spcBef>
                <a:spcPts val="0"/>
              </a:spcBef>
              <a:spcAft>
                <a:spcPts val="0"/>
              </a:spcAft>
              <a:buClr>
                <a:srgbClr val="FFFFFF"/>
              </a:buClr>
              <a:buSzPts val="2400"/>
              <a:buNone/>
              <a:defRPr sz="2400">
                <a:solidFill>
                  <a:srgbClr val="FFFFFF"/>
                </a:solidFill>
              </a:defRPr>
            </a:lvl6pPr>
            <a:lvl7pPr lvl="6" algn="ctr" rtl="0">
              <a:spcBef>
                <a:spcPts val="0"/>
              </a:spcBef>
              <a:spcAft>
                <a:spcPts val="0"/>
              </a:spcAft>
              <a:buClr>
                <a:srgbClr val="FFFFFF"/>
              </a:buClr>
              <a:buSzPts val="2400"/>
              <a:buNone/>
              <a:defRPr sz="2400">
                <a:solidFill>
                  <a:srgbClr val="FFFFFF"/>
                </a:solidFill>
              </a:defRPr>
            </a:lvl7pPr>
            <a:lvl8pPr lvl="7" algn="ctr" rtl="0">
              <a:spcBef>
                <a:spcPts val="0"/>
              </a:spcBef>
              <a:spcAft>
                <a:spcPts val="0"/>
              </a:spcAft>
              <a:buClr>
                <a:srgbClr val="FFFFFF"/>
              </a:buClr>
              <a:buSzPts val="2400"/>
              <a:buNone/>
              <a:defRPr sz="2400">
                <a:solidFill>
                  <a:srgbClr val="FFFFFF"/>
                </a:solidFill>
              </a:defRPr>
            </a:lvl8pPr>
            <a:lvl9pPr lvl="8" algn="ctr" rtl="0">
              <a:spcBef>
                <a:spcPts val="0"/>
              </a:spcBef>
              <a:spcAft>
                <a:spcPts val="0"/>
              </a:spcAft>
              <a:buClr>
                <a:srgbClr val="FFFFFF"/>
              </a:buClr>
              <a:buSzPts val="2400"/>
              <a:buNone/>
              <a:defRPr sz="2400">
                <a:solidFill>
                  <a:srgbClr val="FFFFFF"/>
                </a:solidFill>
              </a:defRPr>
            </a:lvl9pPr>
          </a:lstStyle>
          <a:p>
            <a:endParaRPr/>
          </a:p>
        </p:txBody>
      </p:sp>
      <p:sp>
        <p:nvSpPr>
          <p:cNvPr id="1487" name="Google Shape;1487;p57"/>
          <p:cNvSpPr txBox="1">
            <a:spLocks noGrp="1"/>
          </p:cNvSpPr>
          <p:nvPr>
            <p:ph type="body" idx="1"/>
          </p:nvPr>
        </p:nvSpPr>
        <p:spPr>
          <a:xfrm>
            <a:off x="1068100" y="1695450"/>
            <a:ext cx="7047300" cy="2502000"/>
          </a:xfrm>
          <a:prstGeom prst="rect">
            <a:avLst/>
          </a:prstGeom>
          <a:noFill/>
          <a:ln>
            <a:noFill/>
          </a:ln>
        </p:spPr>
        <p:txBody>
          <a:bodyPr spcFirstLastPara="1" wrap="square" lIns="91425" tIns="91425" rIns="91425" bIns="91425" anchor="t" anchorCtr="0">
            <a:noAutofit/>
          </a:bodyPr>
          <a:lstStyle>
            <a:lvl1pPr marL="457200" lvl="0"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1pPr>
            <a:lvl2pPr marL="914400" lvl="1"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2pPr>
            <a:lvl3pPr marL="1371600" lvl="2"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3pPr>
            <a:lvl4pPr marL="1828800" lvl="3"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4pPr>
            <a:lvl5pPr marL="2286000" lvl="4"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5pPr>
            <a:lvl6pPr marL="2743200" lvl="5"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6pPr>
            <a:lvl7pPr marL="3200400" lvl="6"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7pPr>
            <a:lvl8pPr marL="3657600" lvl="7"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8pPr>
            <a:lvl9pPr marL="4114800" lvl="8"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9pPr>
          </a:lstStyle>
          <a:p>
            <a:endParaRPr/>
          </a:p>
        </p:txBody>
      </p:sp>
    </p:spTree>
  </p:cSld>
  <p:clrMap bg1="lt1" tx1="dk1" bg2="dk2" tx2="lt2" accent1="accent1" accent2="accent2" accent3="accent3" accent4="accent4" accent5="accent5" accent6="accent6" hlink="hlink" folHlink="folHlink"/>
  <p:sldLayoutIdLst>
    <p:sldLayoutId id="2147483703" r:id="rId1"/>
    <p:sldLayoutId id="2147483704" r:id="rId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8.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4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8.xml"/></Relationships>
</file>

<file path=ppt/slides/_rels/slide11.xml.rels><?xml version="1.0" encoding="UTF-8" standalone="yes"?>
<Relationships xmlns="http://schemas.openxmlformats.org/package/2006/relationships"><Relationship Id="rId3" Type="http://schemas.openxmlformats.org/officeDocument/2006/relationships/slide" Target="slide10.xml"/><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slide" Target="slide10.xml"/><Relationship Id="rId2" Type="http://schemas.openxmlformats.org/officeDocument/2006/relationships/notesSlide" Target="../notesSlides/notesSlide9.xml"/><Relationship Id="rId1" Type="http://schemas.openxmlformats.org/officeDocument/2006/relationships/slideLayout" Target="../slideLayouts/slideLayout15.xml"/><Relationship Id="rId4" Type="http://schemas.openxmlformats.org/officeDocument/2006/relationships/image" Target="../media/image4.jpeg"/></Relationships>
</file>

<file path=ppt/slides/_rels/slide13.xml.rels><?xml version="1.0" encoding="UTF-8" standalone="yes"?>
<Relationships xmlns="http://schemas.openxmlformats.org/package/2006/relationships"><Relationship Id="rId3" Type="http://schemas.openxmlformats.org/officeDocument/2006/relationships/slide" Target="slide10.xml"/><Relationship Id="rId2" Type="http://schemas.openxmlformats.org/officeDocument/2006/relationships/notesSlide" Target="../notesSlides/notesSlide10.xml"/><Relationship Id="rId1" Type="http://schemas.openxmlformats.org/officeDocument/2006/relationships/slideLayout" Target="../slideLayouts/slideLayout15.xml"/><Relationship Id="rId5" Type="http://schemas.openxmlformats.org/officeDocument/2006/relationships/hyperlink" Target="https://mohari.tistory.com/entry/Bowlby%EC%9D%98-%EB%8F%99%EB%AC%BC%ED%96%89%EB%8F%99%ED%95%99-%EC%9D%B4%EB%A1%A0" TargetMode="External"/><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6.xml"/><Relationship Id="rId5" Type="http://schemas.openxmlformats.org/officeDocument/2006/relationships/slide" Target="slide10.xml"/><Relationship Id="rId4" Type="http://schemas.openxmlformats.org/officeDocument/2006/relationships/hyperlink" Target="https://content.iriss.org.uk/attachment-theory-in-practice/origins/" TargetMode="External"/></Relationships>
</file>

<file path=ppt/slides/_rels/slide15.xml.rels><?xml version="1.0" encoding="UTF-8" standalone="yes"?>
<Relationships xmlns="http://schemas.openxmlformats.org/package/2006/relationships"><Relationship Id="rId3" Type="http://schemas.openxmlformats.org/officeDocument/2006/relationships/slide" Target="slide10.xml"/><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slide" Target="slide10.xml"/><Relationship Id="rId2" Type="http://schemas.openxmlformats.org/officeDocument/2006/relationships/notesSlide" Target="../notesSlides/notesSlide13.xml"/><Relationship Id="rId1" Type="http://schemas.openxmlformats.org/officeDocument/2006/relationships/slideLayout" Target="../slideLayouts/slideLayout43.xml"/></Relationships>
</file>

<file path=ppt/slides/_rels/slide17.xml.rels><?xml version="1.0" encoding="UTF-8" standalone="yes"?>
<Relationships xmlns="http://schemas.openxmlformats.org/package/2006/relationships"><Relationship Id="rId3" Type="http://schemas.openxmlformats.org/officeDocument/2006/relationships/slide" Target="slide10.xml"/><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slide" Target="slide10.xml"/><Relationship Id="rId2" Type="http://schemas.openxmlformats.org/officeDocument/2006/relationships/notesSlide" Target="../notesSlides/notesSlide15.xml"/><Relationship Id="rId1" Type="http://schemas.openxmlformats.org/officeDocument/2006/relationships/slideLayout" Target="../slideLayouts/slideLayout15.xml"/><Relationship Id="rId4" Type="http://schemas.openxmlformats.org/officeDocument/2006/relationships/image" Target="../media/image7.jpeg"/></Relationships>
</file>

<file path=ppt/slides/_rels/slide19.xml.rels><?xml version="1.0" encoding="UTF-8" standalone="yes"?>
<Relationships xmlns="http://schemas.openxmlformats.org/package/2006/relationships"><Relationship Id="rId3" Type="http://schemas.openxmlformats.org/officeDocument/2006/relationships/slide" Target="slide10.xml"/><Relationship Id="rId2" Type="http://schemas.openxmlformats.org/officeDocument/2006/relationships/notesSlide" Target="../notesSlides/notesSlide16.xml"/><Relationship Id="rId1" Type="http://schemas.openxmlformats.org/officeDocument/2006/relationships/slideLayout" Target="../slideLayouts/slideLayout15.xml"/><Relationship Id="rId5" Type="http://schemas.openxmlformats.org/officeDocument/2006/relationships/hyperlink" Target="https://www.flickr.com/photos/mrsdkrebs/10200337376" TargetMode="External"/><Relationship Id="rId4" Type="http://schemas.openxmlformats.org/officeDocument/2006/relationships/image" Target="../media/image8.jpeg"/></Relationships>
</file>

<file path=ppt/slides/_rels/slide20.xml.rels><?xml version="1.0" encoding="UTF-8" standalone="yes"?>
<Relationships xmlns="http://schemas.openxmlformats.org/package/2006/relationships"><Relationship Id="rId3" Type="http://schemas.openxmlformats.org/officeDocument/2006/relationships/slide" Target="slide10.xml"/><Relationship Id="rId2" Type="http://schemas.openxmlformats.org/officeDocument/2006/relationships/notesSlide" Target="../notesSlides/notesSlide17.xml"/><Relationship Id="rId1" Type="http://schemas.openxmlformats.org/officeDocument/2006/relationships/slideLayout" Target="../slideLayouts/slideLayout33.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53.xml"/><Relationship Id="rId5" Type="http://schemas.openxmlformats.org/officeDocument/2006/relationships/image" Target="../media/image12.jpeg"/><Relationship Id="rId4" Type="http://schemas.openxmlformats.org/officeDocument/2006/relationships/image" Target="../media/image11.jpeg"/></Relationships>
</file>

<file path=ppt/slides/_rels/slide22.xml.rels><?xml version="1.0" encoding="UTF-8" standalone="yes"?>
<Relationships xmlns="http://schemas.openxmlformats.org/package/2006/relationships"><Relationship Id="rId3" Type="http://schemas.openxmlformats.org/officeDocument/2006/relationships/slide" Target="slide10.xm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slide" Target="slide10.xm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slide" Target="slide10.xml"/><Relationship Id="rId2" Type="http://schemas.openxmlformats.org/officeDocument/2006/relationships/notesSlide" Target="../notesSlides/notesSlide20.xml"/><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3" Type="http://schemas.openxmlformats.org/officeDocument/2006/relationships/slide" Target="slide10.xml"/><Relationship Id="rId2" Type="http://schemas.openxmlformats.org/officeDocument/2006/relationships/notesSlide" Target="../notesSlides/notesSlide21.xml"/><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3" Type="http://schemas.openxmlformats.org/officeDocument/2006/relationships/slide" Target="slide10.xml"/><Relationship Id="rId2" Type="http://schemas.openxmlformats.org/officeDocument/2006/relationships/notesSlide" Target="../notesSlides/notesSlide22.xml"/><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3" Type="http://schemas.openxmlformats.org/officeDocument/2006/relationships/slide" Target="slide10.xml"/><Relationship Id="rId2" Type="http://schemas.openxmlformats.org/officeDocument/2006/relationships/notesSlide" Target="../notesSlides/notesSlide23.xml"/><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3" Type="http://schemas.openxmlformats.org/officeDocument/2006/relationships/slide" Target="slide10.xml"/><Relationship Id="rId2" Type="http://schemas.openxmlformats.org/officeDocument/2006/relationships/notesSlide" Target="../notesSlides/notesSlide24.xml"/><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3" Type="http://schemas.openxmlformats.org/officeDocument/2006/relationships/slide" Target="slide10.xml"/><Relationship Id="rId2" Type="http://schemas.openxmlformats.org/officeDocument/2006/relationships/notesSlide" Target="../notesSlides/notesSlide25.xml"/><Relationship Id="rId1" Type="http://schemas.openxmlformats.org/officeDocument/2006/relationships/slideLayout" Target="../slideLayouts/slideLayout17.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30.xml.rels><?xml version="1.0" encoding="UTF-8" standalone="yes"?>
<Relationships xmlns="http://schemas.openxmlformats.org/package/2006/relationships"><Relationship Id="rId3" Type="http://schemas.openxmlformats.org/officeDocument/2006/relationships/slide" Target="slide10.xml"/><Relationship Id="rId2" Type="http://schemas.openxmlformats.org/officeDocument/2006/relationships/notesSlide" Target="../notesSlides/notesSlide26.xml"/><Relationship Id="rId1" Type="http://schemas.openxmlformats.org/officeDocument/2006/relationships/slideLayout" Target="../slideLayouts/slideLayout32.xml"/><Relationship Id="rId4" Type="http://schemas.openxmlformats.org/officeDocument/2006/relationships/image" Target="../media/image16.png"/></Relationships>
</file>

<file path=ppt/slides/_rels/slide31.xml.rels><?xml version="1.0" encoding="UTF-8" standalone="yes"?>
<Relationships xmlns="http://schemas.openxmlformats.org/package/2006/relationships"><Relationship Id="rId3" Type="http://schemas.openxmlformats.org/officeDocument/2006/relationships/slide" Target="slide10.xml"/><Relationship Id="rId2" Type="http://schemas.openxmlformats.org/officeDocument/2006/relationships/notesSlide" Target="../notesSlides/notesSlide27.xml"/><Relationship Id="rId1" Type="http://schemas.openxmlformats.org/officeDocument/2006/relationships/slideLayout" Target="../slideLayouts/slideLayout32.xml"/><Relationship Id="rId5" Type="http://schemas.openxmlformats.org/officeDocument/2006/relationships/image" Target="../media/image18.jpeg"/><Relationship Id="rId4" Type="http://schemas.openxmlformats.org/officeDocument/2006/relationships/image" Target="../media/image17.jpe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7.xml"/></Relationships>
</file>

<file path=ppt/slides/_rels/slide34.xml.rels><?xml version="1.0" encoding="UTF-8" standalone="yes"?>
<Relationships xmlns="http://schemas.openxmlformats.org/package/2006/relationships"><Relationship Id="rId3" Type="http://schemas.openxmlformats.org/officeDocument/2006/relationships/slide" Target="slide10.xml"/><Relationship Id="rId2" Type="http://schemas.openxmlformats.org/officeDocument/2006/relationships/notesSlide" Target="../notesSlides/notesSlide30.xml"/><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3" Type="http://schemas.openxmlformats.org/officeDocument/2006/relationships/slide" Target="slide10.xml"/><Relationship Id="rId2" Type="http://schemas.openxmlformats.org/officeDocument/2006/relationships/notesSlide" Target="../notesSlides/notesSlide31.xml"/><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3" Type="http://schemas.openxmlformats.org/officeDocument/2006/relationships/slide" Target="slide10.xml"/><Relationship Id="rId2" Type="http://schemas.openxmlformats.org/officeDocument/2006/relationships/notesSlide" Target="../notesSlides/notesSlide32.xml"/><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3" Type="http://schemas.openxmlformats.org/officeDocument/2006/relationships/slide" Target="slide10.xml"/><Relationship Id="rId2" Type="http://schemas.openxmlformats.org/officeDocument/2006/relationships/notesSlide" Target="../notesSlides/notesSlide33.xml"/><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3" Type="http://schemas.openxmlformats.org/officeDocument/2006/relationships/slide" Target="slide10.xml"/><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slide" Target="slide10.xml"/><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hyperlink" Target="http://www.asecib.ase.ro/mps/Bandura_SocialLearningTheory.pdf" TargetMode="External"/><Relationship Id="rId2" Type="http://schemas.openxmlformats.org/officeDocument/2006/relationships/notesSlide" Target="../notesSlides/notesSlide37.xml"/><Relationship Id="rId1" Type="http://schemas.openxmlformats.org/officeDocument/2006/relationships/slideLayout" Target="../slideLayouts/slideLayout49.xml"/><Relationship Id="rId5" Type="http://schemas.openxmlformats.org/officeDocument/2006/relationships/hyperlink" Target="https://www.history.org.uk/primary/module/3638/leading-primary-history/3653/cross-curricular-learning" TargetMode="External"/><Relationship Id="rId4" Type="http://schemas.openxmlformats.org/officeDocument/2006/relationships/hyperlink" Target="https://www.earlyyears.tv/john-dewey-pioneering-theories-on-early-years-education"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assets.publishing.service.gov.uk/media/61b73d7be90e070449d49f62/Teachers_standards_information_sheet_Dec_2021.pdf" TargetMode="External"/><Relationship Id="rId2" Type="http://schemas.openxmlformats.org/officeDocument/2006/relationships/notesSlide" Target="../notesSlides/notesSlide38.xml"/><Relationship Id="rId1" Type="http://schemas.openxmlformats.org/officeDocument/2006/relationships/slideLayout" Target="../slideLayouts/slideLayout49.xml"/><Relationship Id="rId5" Type="http://schemas.openxmlformats.org/officeDocument/2006/relationships/hyperlink" Target="https://www.open.edu/openlearn/education-development/learning-teach-becoming-reflective-practitioner/content-section-1.2/?printable=1" TargetMode="External"/><Relationship Id="rId4" Type="http://schemas.openxmlformats.org/officeDocument/2006/relationships/hyperlink" Target="https://educationendowmentfoundation.org.uk/education-evidence/teaching-learning-toolkit/learning-styles"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hwb.gov.wales/curriculum-for-wales/introduction-to-curriculum-for-wales-guidance/" TargetMode="External"/><Relationship Id="rId2" Type="http://schemas.openxmlformats.org/officeDocument/2006/relationships/notesSlide" Target="../notesSlides/notesSlide39.xml"/><Relationship Id="rId1" Type="http://schemas.openxmlformats.org/officeDocument/2006/relationships/slideLayout" Target="../slideLayouts/slideLayout49.xml"/><Relationship Id="rId5" Type="http://schemas.openxmlformats.org/officeDocument/2006/relationships/hyperlink" Target="https://support-for-early-career-teachers.education.gov.uk/teach-first/year-1-how-can-you-create-an-effective-learning-environment/autumn-week-2-ect-theory/#:~:text=Why%20are%20routines%20important?,create%20an%20effective%20learning%20environment" TargetMode="External"/><Relationship Id="rId4" Type="http://schemas.openxmlformats.org/officeDocument/2006/relationships/hyperlink" Target="https://hwb.gov.wales/api/storage/19bc948b-8a3f-41e0-944a-7bf2cadf7d18/professional-standards-for-teaching-and-leadership-interactive-pdf-for-pc.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94"/>
        <p:cNvGrpSpPr/>
        <p:nvPr/>
      </p:nvGrpSpPr>
      <p:grpSpPr>
        <a:xfrm>
          <a:off x="0" y="0"/>
          <a:ext cx="0" cy="0"/>
          <a:chOff x="0" y="0"/>
          <a:chExt cx="0" cy="0"/>
        </a:xfrm>
      </p:grpSpPr>
      <p:grpSp>
        <p:nvGrpSpPr>
          <p:cNvPr id="1495" name="Google Shape;1495;p60"/>
          <p:cNvGrpSpPr/>
          <p:nvPr/>
        </p:nvGrpSpPr>
        <p:grpSpPr>
          <a:xfrm>
            <a:off x="1771111" y="991373"/>
            <a:ext cx="5602245" cy="2609700"/>
            <a:chOff x="6530374" y="1560189"/>
            <a:chExt cx="1045566" cy="505315"/>
          </a:xfrm>
        </p:grpSpPr>
        <p:sp>
          <p:nvSpPr>
            <p:cNvPr id="1496" name="Google Shape;1496;p60"/>
            <p:cNvSpPr/>
            <p:nvPr/>
          </p:nvSpPr>
          <p:spPr>
            <a:xfrm>
              <a:off x="6530374" y="1560189"/>
              <a:ext cx="1045566" cy="505315"/>
            </a:xfrm>
            <a:custGeom>
              <a:avLst/>
              <a:gdLst/>
              <a:ahLst/>
              <a:cxnLst/>
              <a:rect l="l" t="t" r="r" b="b"/>
              <a:pathLst>
                <a:path w="19723" h="9532" extrusionOk="0">
                  <a:moveTo>
                    <a:pt x="9861" y="175"/>
                  </a:moveTo>
                  <a:cubicBezTo>
                    <a:pt x="10245" y="742"/>
                    <a:pt x="10895" y="1094"/>
                    <a:pt x="11565" y="1094"/>
                  </a:cubicBezTo>
                  <a:cubicBezTo>
                    <a:pt x="11781" y="1094"/>
                    <a:pt x="11999" y="1057"/>
                    <a:pt x="12211" y="979"/>
                  </a:cubicBezTo>
                  <a:cubicBezTo>
                    <a:pt x="12911" y="723"/>
                    <a:pt x="13445" y="285"/>
                    <a:pt x="14221" y="239"/>
                  </a:cubicBezTo>
                  <a:cubicBezTo>
                    <a:pt x="14270" y="236"/>
                    <a:pt x="14321" y="235"/>
                    <a:pt x="14373" y="235"/>
                  </a:cubicBezTo>
                  <a:cubicBezTo>
                    <a:pt x="15133" y="235"/>
                    <a:pt x="16163" y="545"/>
                    <a:pt x="16048" y="1478"/>
                  </a:cubicBezTo>
                  <a:cubicBezTo>
                    <a:pt x="16041" y="1535"/>
                    <a:pt x="16087" y="1562"/>
                    <a:pt x="16133" y="1562"/>
                  </a:cubicBezTo>
                  <a:cubicBezTo>
                    <a:pt x="16157" y="1562"/>
                    <a:pt x="16182" y="1555"/>
                    <a:pt x="16199" y="1541"/>
                  </a:cubicBezTo>
                  <a:cubicBezTo>
                    <a:pt x="16686" y="1153"/>
                    <a:pt x="17527" y="755"/>
                    <a:pt x="18213" y="755"/>
                  </a:cubicBezTo>
                  <a:cubicBezTo>
                    <a:pt x="18807" y="755"/>
                    <a:pt x="19284" y="1053"/>
                    <a:pt x="19314" y="1913"/>
                  </a:cubicBezTo>
                  <a:cubicBezTo>
                    <a:pt x="19337" y="2569"/>
                    <a:pt x="18664" y="4064"/>
                    <a:pt x="19549" y="4430"/>
                  </a:cubicBezTo>
                  <a:cubicBezTo>
                    <a:pt x="18503" y="4912"/>
                    <a:pt x="19343" y="6243"/>
                    <a:pt x="19362" y="7008"/>
                  </a:cubicBezTo>
                  <a:cubicBezTo>
                    <a:pt x="19383" y="7804"/>
                    <a:pt x="18831" y="8383"/>
                    <a:pt x="18042" y="8418"/>
                  </a:cubicBezTo>
                  <a:cubicBezTo>
                    <a:pt x="18014" y="8419"/>
                    <a:pt x="17987" y="8420"/>
                    <a:pt x="17960" y="8420"/>
                  </a:cubicBezTo>
                  <a:cubicBezTo>
                    <a:pt x="17298" y="8420"/>
                    <a:pt x="16725" y="8054"/>
                    <a:pt x="16125" y="7817"/>
                  </a:cubicBezTo>
                  <a:cubicBezTo>
                    <a:pt x="16120" y="7814"/>
                    <a:pt x="16115" y="7813"/>
                    <a:pt x="16110" y="7813"/>
                  </a:cubicBezTo>
                  <a:cubicBezTo>
                    <a:pt x="16086" y="7813"/>
                    <a:pt x="16076" y="7843"/>
                    <a:pt x="16084" y="7867"/>
                  </a:cubicBezTo>
                  <a:cubicBezTo>
                    <a:pt x="16073" y="7878"/>
                    <a:pt x="16063" y="7893"/>
                    <a:pt x="16061" y="7915"/>
                  </a:cubicBezTo>
                  <a:cubicBezTo>
                    <a:pt x="15988" y="8725"/>
                    <a:pt x="15379" y="9325"/>
                    <a:pt x="14561" y="9368"/>
                  </a:cubicBezTo>
                  <a:cubicBezTo>
                    <a:pt x="14521" y="9370"/>
                    <a:pt x="14480" y="9371"/>
                    <a:pt x="14439" y="9371"/>
                  </a:cubicBezTo>
                  <a:cubicBezTo>
                    <a:pt x="13790" y="9371"/>
                    <a:pt x="13174" y="9100"/>
                    <a:pt x="12573" y="8878"/>
                  </a:cubicBezTo>
                  <a:cubicBezTo>
                    <a:pt x="12138" y="8718"/>
                    <a:pt x="11669" y="8569"/>
                    <a:pt x="11199" y="8569"/>
                  </a:cubicBezTo>
                  <a:cubicBezTo>
                    <a:pt x="11057" y="8569"/>
                    <a:pt x="10915" y="8583"/>
                    <a:pt x="10774" y="8613"/>
                  </a:cubicBezTo>
                  <a:cubicBezTo>
                    <a:pt x="10407" y="8694"/>
                    <a:pt x="9977" y="8910"/>
                    <a:pt x="9861" y="9293"/>
                  </a:cubicBezTo>
                  <a:cubicBezTo>
                    <a:pt x="9746" y="8910"/>
                    <a:pt x="9316" y="8694"/>
                    <a:pt x="8949" y="8613"/>
                  </a:cubicBezTo>
                  <a:cubicBezTo>
                    <a:pt x="8808" y="8583"/>
                    <a:pt x="8666" y="8569"/>
                    <a:pt x="8524" y="8569"/>
                  </a:cubicBezTo>
                  <a:cubicBezTo>
                    <a:pt x="8054" y="8569"/>
                    <a:pt x="7584" y="8718"/>
                    <a:pt x="7149" y="8878"/>
                  </a:cubicBezTo>
                  <a:cubicBezTo>
                    <a:pt x="6549" y="9100"/>
                    <a:pt x="5933" y="9371"/>
                    <a:pt x="5284" y="9371"/>
                  </a:cubicBezTo>
                  <a:cubicBezTo>
                    <a:pt x="5243" y="9371"/>
                    <a:pt x="5202" y="9370"/>
                    <a:pt x="5162" y="9368"/>
                  </a:cubicBezTo>
                  <a:cubicBezTo>
                    <a:pt x="4344" y="9325"/>
                    <a:pt x="3735" y="8725"/>
                    <a:pt x="3661" y="7915"/>
                  </a:cubicBezTo>
                  <a:cubicBezTo>
                    <a:pt x="3660" y="7893"/>
                    <a:pt x="3651" y="7878"/>
                    <a:pt x="3638" y="7867"/>
                  </a:cubicBezTo>
                  <a:cubicBezTo>
                    <a:pt x="3646" y="7843"/>
                    <a:pt x="3636" y="7813"/>
                    <a:pt x="3612" y="7813"/>
                  </a:cubicBezTo>
                  <a:cubicBezTo>
                    <a:pt x="3607" y="7813"/>
                    <a:pt x="3602" y="7814"/>
                    <a:pt x="3597" y="7817"/>
                  </a:cubicBezTo>
                  <a:cubicBezTo>
                    <a:pt x="2998" y="8054"/>
                    <a:pt x="2425" y="8420"/>
                    <a:pt x="1763" y="8420"/>
                  </a:cubicBezTo>
                  <a:cubicBezTo>
                    <a:pt x="1736" y="8420"/>
                    <a:pt x="1708" y="8419"/>
                    <a:pt x="1681" y="8418"/>
                  </a:cubicBezTo>
                  <a:cubicBezTo>
                    <a:pt x="892" y="8383"/>
                    <a:pt x="340" y="7804"/>
                    <a:pt x="361" y="7008"/>
                  </a:cubicBezTo>
                  <a:cubicBezTo>
                    <a:pt x="380" y="6243"/>
                    <a:pt x="1220" y="4912"/>
                    <a:pt x="174" y="4430"/>
                  </a:cubicBezTo>
                  <a:cubicBezTo>
                    <a:pt x="1059" y="4064"/>
                    <a:pt x="386" y="2569"/>
                    <a:pt x="409" y="1913"/>
                  </a:cubicBezTo>
                  <a:cubicBezTo>
                    <a:pt x="439" y="1053"/>
                    <a:pt x="916" y="755"/>
                    <a:pt x="1510" y="755"/>
                  </a:cubicBezTo>
                  <a:cubicBezTo>
                    <a:pt x="2196" y="755"/>
                    <a:pt x="3037" y="1153"/>
                    <a:pt x="3524" y="1541"/>
                  </a:cubicBezTo>
                  <a:cubicBezTo>
                    <a:pt x="3541" y="1555"/>
                    <a:pt x="3566" y="1562"/>
                    <a:pt x="3590" y="1562"/>
                  </a:cubicBezTo>
                  <a:cubicBezTo>
                    <a:pt x="3636" y="1562"/>
                    <a:pt x="3682" y="1535"/>
                    <a:pt x="3675" y="1478"/>
                  </a:cubicBezTo>
                  <a:cubicBezTo>
                    <a:pt x="3560" y="545"/>
                    <a:pt x="4590" y="235"/>
                    <a:pt x="5349" y="235"/>
                  </a:cubicBezTo>
                  <a:cubicBezTo>
                    <a:pt x="5401" y="235"/>
                    <a:pt x="5452" y="236"/>
                    <a:pt x="5501" y="239"/>
                  </a:cubicBezTo>
                  <a:cubicBezTo>
                    <a:pt x="6278" y="285"/>
                    <a:pt x="6812" y="723"/>
                    <a:pt x="7512" y="979"/>
                  </a:cubicBezTo>
                  <a:cubicBezTo>
                    <a:pt x="7724" y="1057"/>
                    <a:pt x="7942" y="1094"/>
                    <a:pt x="8158" y="1094"/>
                  </a:cubicBezTo>
                  <a:cubicBezTo>
                    <a:pt x="8827" y="1094"/>
                    <a:pt x="9476" y="742"/>
                    <a:pt x="9861" y="175"/>
                  </a:cubicBezTo>
                  <a:close/>
                  <a:moveTo>
                    <a:pt x="9828" y="0"/>
                  </a:moveTo>
                  <a:cubicBezTo>
                    <a:pt x="9805" y="0"/>
                    <a:pt x="9782" y="11"/>
                    <a:pt x="9766" y="36"/>
                  </a:cubicBezTo>
                  <a:cubicBezTo>
                    <a:pt x="9435" y="592"/>
                    <a:pt x="8822" y="937"/>
                    <a:pt x="8177" y="937"/>
                  </a:cubicBezTo>
                  <a:cubicBezTo>
                    <a:pt x="8124" y="937"/>
                    <a:pt x="8071" y="935"/>
                    <a:pt x="8018" y="930"/>
                  </a:cubicBezTo>
                  <a:cubicBezTo>
                    <a:pt x="7293" y="865"/>
                    <a:pt x="6726" y="293"/>
                    <a:pt x="6019" y="131"/>
                  </a:cubicBezTo>
                  <a:cubicBezTo>
                    <a:pt x="5831" y="88"/>
                    <a:pt x="5608" y="64"/>
                    <a:pt x="5375" y="64"/>
                  </a:cubicBezTo>
                  <a:cubicBezTo>
                    <a:pt x="4515" y="64"/>
                    <a:pt x="3504" y="390"/>
                    <a:pt x="3490" y="1296"/>
                  </a:cubicBezTo>
                  <a:cubicBezTo>
                    <a:pt x="2982" y="927"/>
                    <a:pt x="2217" y="528"/>
                    <a:pt x="1536" y="528"/>
                  </a:cubicBezTo>
                  <a:cubicBezTo>
                    <a:pt x="1244" y="528"/>
                    <a:pt x="968" y="602"/>
                    <a:pt x="734" y="783"/>
                  </a:cubicBezTo>
                  <a:cubicBezTo>
                    <a:pt x="377" y="1061"/>
                    <a:pt x="243" y="1536"/>
                    <a:pt x="241" y="1971"/>
                  </a:cubicBezTo>
                  <a:cubicBezTo>
                    <a:pt x="238" y="2633"/>
                    <a:pt x="901" y="4026"/>
                    <a:pt x="52" y="4354"/>
                  </a:cubicBezTo>
                  <a:cubicBezTo>
                    <a:pt x="1" y="4374"/>
                    <a:pt x="5" y="4441"/>
                    <a:pt x="42" y="4460"/>
                  </a:cubicBezTo>
                  <a:cubicBezTo>
                    <a:pt x="20" y="4495"/>
                    <a:pt x="23" y="4543"/>
                    <a:pt x="72" y="4565"/>
                  </a:cubicBezTo>
                  <a:cubicBezTo>
                    <a:pt x="937" y="4942"/>
                    <a:pt x="370" y="6036"/>
                    <a:pt x="237" y="6668"/>
                  </a:cubicBezTo>
                  <a:cubicBezTo>
                    <a:pt x="132" y="7161"/>
                    <a:pt x="198" y="7698"/>
                    <a:pt x="528" y="8095"/>
                  </a:cubicBezTo>
                  <a:cubicBezTo>
                    <a:pt x="843" y="8475"/>
                    <a:pt x="1259" y="8621"/>
                    <a:pt x="1700" y="8621"/>
                  </a:cubicBezTo>
                  <a:cubicBezTo>
                    <a:pt x="2334" y="8621"/>
                    <a:pt x="3017" y="8317"/>
                    <a:pt x="3511" y="7968"/>
                  </a:cubicBezTo>
                  <a:cubicBezTo>
                    <a:pt x="3597" y="8944"/>
                    <a:pt x="4401" y="9531"/>
                    <a:pt x="5316" y="9531"/>
                  </a:cubicBezTo>
                  <a:cubicBezTo>
                    <a:pt x="5424" y="9531"/>
                    <a:pt x="5533" y="9523"/>
                    <a:pt x="5642" y="9507"/>
                  </a:cubicBezTo>
                  <a:cubicBezTo>
                    <a:pt x="6327" y="9403"/>
                    <a:pt x="6947" y="9064"/>
                    <a:pt x="7604" y="8863"/>
                  </a:cubicBezTo>
                  <a:cubicBezTo>
                    <a:pt x="7903" y="8772"/>
                    <a:pt x="8217" y="8701"/>
                    <a:pt x="8531" y="8701"/>
                  </a:cubicBezTo>
                  <a:cubicBezTo>
                    <a:pt x="8659" y="8701"/>
                    <a:pt x="8787" y="8713"/>
                    <a:pt x="8914" y="8740"/>
                  </a:cubicBezTo>
                  <a:cubicBezTo>
                    <a:pt x="9330" y="8828"/>
                    <a:pt x="9567" y="9057"/>
                    <a:pt x="9831" y="9367"/>
                  </a:cubicBezTo>
                  <a:cubicBezTo>
                    <a:pt x="9836" y="9373"/>
                    <a:pt x="9842" y="9375"/>
                    <a:pt x="9848" y="9375"/>
                  </a:cubicBezTo>
                  <a:cubicBezTo>
                    <a:pt x="9853" y="9375"/>
                    <a:pt x="9858" y="9374"/>
                    <a:pt x="9862" y="9371"/>
                  </a:cubicBezTo>
                  <a:cubicBezTo>
                    <a:pt x="9866" y="9374"/>
                    <a:pt x="9871" y="9375"/>
                    <a:pt x="9875" y="9375"/>
                  </a:cubicBezTo>
                  <a:cubicBezTo>
                    <a:pt x="9881" y="9375"/>
                    <a:pt x="9887" y="9373"/>
                    <a:pt x="9892" y="9367"/>
                  </a:cubicBezTo>
                  <a:cubicBezTo>
                    <a:pt x="10157" y="9057"/>
                    <a:pt x="10394" y="8828"/>
                    <a:pt x="10809" y="8740"/>
                  </a:cubicBezTo>
                  <a:cubicBezTo>
                    <a:pt x="10936" y="8713"/>
                    <a:pt x="11064" y="8701"/>
                    <a:pt x="11192" y="8701"/>
                  </a:cubicBezTo>
                  <a:cubicBezTo>
                    <a:pt x="11506" y="8701"/>
                    <a:pt x="11820" y="8772"/>
                    <a:pt x="12119" y="8863"/>
                  </a:cubicBezTo>
                  <a:cubicBezTo>
                    <a:pt x="12776" y="9064"/>
                    <a:pt x="13396" y="9403"/>
                    <a:pt x="14081" y="9507"/>
                  </a:cubicBezTo>
                  <a:cubicBezTo>
                    <a:pt x="14190" y="9523"/>
                    <a:pt x="14299" y="9531"/>
                    <a:pt x="14407" y="9531"/>
                  </a:cubicBezTo>
                  <a:cubicBezTo>
                    <a:pt x="15323" y="9531"/>
                    <a:pt x="16127" y="8944"/>
                    <a:pt x="16212" y="7968"/>
                  </a:cubicBezTo>
                  <a:cubicBezTo>
                    <a:pt x="16706" y="8317"/>
                    <a:pt x="17389" y="8621"/>
                    <a:pt x="18023" y="8621"/>
                  </a:cubicBezTo>
                  <a:cubicBezTo>
                    <a:pt x="18463" y="8621"/>
                    <a:pt x="18880" y="8475"/>
                    <a:pt x="19195" y="8095"/>
                  </a:cubicBezTo>
                  <a:cubicBezTo>
                    <a:pt x="19525" y="7698"/>
                    <a:pt x="19591" y="7161"/>
                    <a:pt x="19486" y="6668"/>
                  </a:cubicBezTo>
                  <a:cubicBezTo>
                    <a:pt x="19354" y="6036"/>
                    <a:pt x="18788" y="4942"/>
                    <a:pt x="19652" y="4565"/>
                  </a:cubicBezTo>
                  <a:cubicBezTo>
                    <a:pt x="19701" y="4543"/>
                    <a:pt x="19704" y="4495"/>
                    <a:pt x="19682" y="4460"/>
                  </a:cubicBezTo>
                  <a:cubicBezTo>
                    <a:pt x="19718" y="4441"/>
                    <a:pt x="19722" y="4374"/>
                    <a:pt x="19672" y="4354"/>
                  </a:cubicBezTo>
                  <a:cubicBezTo>
                    <a:pt x="18822" y="4026"/>
                    <a:pt x="19486" y="2633"/>
                    <a:pt x="19483" y="1971"/>
                  </a:cubicBezTo>
                  <a:cubicBezTo>
                    <a:pt x="19481" y="1536"/>
                    <a:pt x="19347" y="1061"/>
                    <a:pt x="18989" y="783"/>
                  </a:cubicBezTo>
                  <a:cubicBezTo>
                    <a:pt x="18755" y="602"/>
                    <a:pt x="18479" y="528"/>
                    <a:pt x="18187" y="528"/>
                  </a:cubicBezTo>
                  <a:cubicBezTo>
                    <a:pt x="17507" y="528"/>
                    <a:pt x="16743" y="927"/>
                    <a:pt x="16234" y="1296"/>
                  </a:cubicBezTo>
                  <a:cubicBezTo>
                    <a:pt x="16219" y="390"/>
                    <a:pt x="15209" y="64"/>
                    <a:pt x="14349" y="64"/>
                  </a:cubicBezTo>
                  <a:cubicBezTo>
                    <a:pt x="14116" y="64"/>
                    <a:pt x="13893" y="88"/>
                    <a:pt x="13705" y="131"/>
                  </a:cubicBezTo>
                  <a:cubicBezTo>
                    <a:pt x="12997" y="293"/>
                    <a:pt x="12430" y="865"/>
                    <a:pt x="11705" y="930"/>
                  </a:cubicBezTo>
                  <a:cubicBezTo>
                    <a:pt x="11652" y="935"/>
                    <a:pt x="11599" y="937"/>
                    <a:pt x="11547" y="937"/>
                  </a:cubicBezTo>
                  <a:cubicBezTo>
                    <a:pt x="10902" y="937"/>
                    <a:pt x="10289" y="591"/>
                    <a:pt x="9957" y="36"/>
                  </a:cubicBezTo>
                  <a:cubicBezTo>
                    <a:pt x="9941" y="11"/>
                    <a:pt x="9919" y="0"/>
                    <a:pt x="9896" y="0"/>
                  </a:cubicBezTo>
                  <a:cubicBezTo>
                    <a:pt x="9884" y="0"/>
                    <a:pt x="9873" y="3"/>
                    <a:pt x="9862" y="7"/>
                  </a:cubicBezTo>
                  <a:cubicBezTo>
                    <a:pt x="9851" y="3"/>
                    <a:pt x="9840" y="0"/>
                    <a:pt x="98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7" name="Google Shape;1497;p60"/>
            <p:cNvSpPr/>
            <p:nvPr/>
          </p:nvSpPr>
          <p:spPr>
            <a:xfrm>
              <a:off x="6539545" y="1569360"/>
              <a:ext cx="1027223" cy="487609"/>
            </a:xfrm>
            <a:custGeom>
              <a:avLst/>
              <a:gdLst/>
              <a:ahLst/>
              <a:cxnLst/>
              <a:rect l="l" t="t" r="r" b="b"/>
              <a:pathLst>
                <a:path w="19377" h="9198" extrusionOk="0">
                  <a:moveTo>
                    <a:pt x="13830" y="402"/>
                  </a:moveTo>
                  <a:cubicBezTo>
                    <a:pt x="13849" y="402"/>
                    <a:pt x="13861" y="428"/>
                    <a:pt x="13846" y="442"/>
                  </a:cubicBezTo>
                  <a:cubicBezTo>
                    <a:pt x="13723" y="566"/>
                    <a:pt x="13500" y="614"/>
                    <a:pt x="13334" y="640"/>
                  </a:cubicBezTo>
                  <a:cubicBezTo>
                    <a:pt x="13332" y="640"/>
                    <a:pt x="13331" y="640"/>
                    <a:pt x="13329" y="640"/>
                  </a:cubicBezTo>
                  <a:cubicBezTo>
                    <a:pt x="13302" y="640"/>
                    <a:pt x="13291" y="600"/>
                    <a:pt x="13321" y="594"/>
                  </a:cubicBezTo>
                  <a:cubicBezTo>
                    <a:pt x="13409" y="574"/>
                    <a:pt x="13495" y="549"/>
                    <a:pt x="13579" y="516"/>
                  </a:cubicBezTo>
                  <a:cubicBezTo>
                    <a:pt x="13662" y="482"/>
                    <a:pt x="13738" y="429"/>
                    <a:pt x="13823" y="403"/>
                  </a:cubicBezTo>
                  <a:cubicBezTo>
                    <a:pt x="13826" y="402"/>
                    <a:pt x="13828" y="402"/>
                    <a:pt x="13830" y="402"/>
                  </a:cubicBezTo>
                  <a:close/>
                  <a:moveTo>
                    <a:pt x="14585" y="431"/>
                  </a:moveTo>
                  <a:cubicBezTo>
                    <a:pt x="14742" y="431"/>
                    <a:pt x="14918" y="504"/>
                    <a:pt x="14990" y="650"/>
                  </a:cubicBezTo>
                  <a:cubicBezTo>
                    <a:pt x="15001" y="673"/>
                    <a:pt x="14982" y="698"/>
                    <a:pt x="14961" y="698"/>
                  </a:cubicBezTo>
                  <a:cubicBezTo>
                    <a:pt x="14954" y="698"/>
                    <a:pt x="14946" y="695"/>
                    <a:pt x="14940" y="688"/>
                  </a:cubicBezTo>
                  <a:cubicBezTo>
                    <a:pt x="14836" y="578"/>
                    <a:pt x="14727" y="496"/>
                    <a:pt x="14568" y="495"/>
                  </a:cubicBezTo>
                  <a:cubicBezTo>
                    <a:pt x="14527" y="495"/>
                    <a:pt x="14527" y="433"/>
                    <a:pt x="14568" y="431"/>
                  </a:cubicBezTo>
                  <a:cubicBezTo>
                    <a:pt x="14573" y="431"/>
                    <a:pt x="14579" y="431"/>
                    <a:pt x="14585" y="431"/>
                  </a:cubicBezTo>
                  <a:close/>
                  <a:moveTo>
                    <a:pt x="4717" y="528"/>
                  </a:moveTo>
                  <a:cubicBezTo>
                    <a:pt x="4740" y="528"/>
                    <a:pt x="4762" y="529"/>
                    <a:pt x="4785" y="532"/>
                  </a:cubicBezTo>
                  <a:cubicBezTo>
                    <a:pt x="4827" y="536"/>
                    <a:pt x="4828" y="594"/>
                    <a:pt x="4785" y="598"/>
                  </a:cubicBezTo>
                  <a:cubicBezTo>
                    <a:pt x="4610" y="616"/>
                    <a:pt x="4454" y="645"/>
                    <a:pt x="4304" y="740"/>
                  </a:cubicBezTo>
                  <a:cubicBezTo>
                    <a:pt x="4298" y="744"/>
                    <a:pt x="4292" y="745"/>
                    <a:pt x="4287" y="745"/>
                  </a:cubicBezTo>
                  <a:cubicBezTo>
                    <a:pt x="4260" y="745"/>
                    <a:pt x="4244" y="705"/>
                    <a:pt x="4272" y="686"/>
                  </a:cubicBezTo>
                  <a:cubicBezTo>
                    <a:pt x="4400" y="595"/>
                    <a:pt x="4558" y="528"/>
                    <a:pt x="4717" y="528"/>
                  </a:cubicBezTo>
                  <a:close/>
                  <a:moveTo>
                    <a:pt x="5623" y="543"/>
                  </a:moveTo>
                  <a:cubicBezTo>
                    <a:pt x="5627" y="543"/>
                    <a:pt x="5630" y="544"/>
                    <a:pt x="5634" y="545"/>
                  </a:cubicBezTo>
                  <a:cubicBezTo>
                    <a:pt x="5798" y="597"/>
                    <a:pt x="5964" y="665"/>
                    <a:pt x="6102" y="771"/>
                  </a:cubicBezTo>
                  <a:cubicBezTo>
                    <a:pt x="6128" y="793"/>
                    <a:pt x="6114" y="831"/>
                    <a:pt x="6087" y="831"/>
                  </a:cubicBezTo>
                  <a:cubicBezTo>
                    <a:pt x="6081" y="831"/>
                    <a:pt x="6076" y="830"/>
                    <a:pt x="6070" y="827"/>
                  </a:cubicBezTo>
                  <a:cubicBezTo>
                    <a:pt x="5920" y="747"/>
                    <a:pt x="5776" y="665"/>
                    <a:pt x="5618" y="607"/>
                  </a:cubicBezTo>
                  <a:cubicBezTo>
                    <a:pt x="5583" y="593"/>
                    <a:pt x="5593" y="543"/>
                    <a:pt x="5623" y="543"/>
                  </a:cubicBezTo>
                  <a:close/>
                  <a:moveTo>
                    <a:pt x="9622" y="566"/>
                  </a:moveTo>
                  <a:cubicBezTo>
                    <a:pt x="9683" y="566"/>
                    <a:pt x="9749" y="637"/>
                    <a:pt x="9791" y="671"/>
                  </a:cubicBezTo>
                  <a:cubicBezTo>
                    <a:pt x="9876" y="736"/>
                    <a:pt x="9965" y="799"/>
                    <a:pt x="10045" y="874"/>
                  </a:cubicBezTo>
                  <a:cubicBezTo>
                    <a:pt x="10071" y="899"/>
                    <a:pt x="10047" y="941"/>
                    <a:pt x="10016" y="941"/>
                  </a:cubicBezTo>
                  <a:cubicBezTo>
                    <a:pt x="10010" y="941"/>
                    <a:pt x="10003" y="939"/>
                    <a:pt x="9997" y="935"/>
                  </a:cubicBezTo>
                  <a:cubicBezTo>
                    <a:pt x="9890" y="867"/>
                    <a:pt x="9798" y="756"/>
                    <a:pt x="9686" y="700"/>
                  </a:cubicBezTo>
                  <a:cubicBezTo>
                    <a:pt x="9659" y="686"/>
                    <a:pt x="9637" y="680"/>
                    <a:pt x="9618" y="680"/>
                  </a:cubicBezTo>
                  <a:cubicBezTo>
                    <a:pt x="9557" y="680"/>
                    <a:pt x="9526" y="740"/>
                    <a:pt x="9471" y="796"/>
                  </a:cubicBezTo>
                  <a:cubicBezTo>
                    <a:pt x="9414" y="850"/>
                    <a:pt x="9359" y="905"/>
                    <a:pt x="9303" y="960"/>
                  </a:cubicBezTo>
                  <a:cubicBezTo>
                    <a:pt x="9296" y="968"/>
                    <a:pt x="9287" y="971"/>
                    <a:pt x="9279" y="971"/>
                  </a:cubicBezTo>
                  <a:cubicBezTo>
                    <a:pt x="9250" y="971"/>
                    <a:pt x="9225" y="933"/>
                    <a:pt x="9251" y="907"/>
                  </a:cubicBezTo>
                  <a:cubicBezTo>
                    <a:pt x="9338" y="815"/>
                    <a:pt x="9424" y="720"/>
                    <a:pt x="9514" y="631"/>
                  </a:cubicBezTo>
                  <a:cubicBezTo>
                    <a:pt x="9545" y="600"/>
                    <a:pt x="9574" y="566"/>
                    <a:pt x="9621" y="566"/>
                  </a:cubicBezTo>
                  <a:cubicBezTo>
                    <a:pt x="9621" y="566"/>
                    <a:pt x="9622" y="566"/>
                    <a:pt x="9622" y="566"/>
                  </a:cubicBezTo>
                  <a:close/>
                  <a:moveTo>
                    <a:pt x="1705" y="942"/>
                  </a:moveTo>
                  <a:cubicBezTo>
                    <a:pt x="1707" y="942"/>
                    <a:pt x="1709" y="942"/>
                    <a:pt x="1711" y="943"/>
                  </a:cubicBezTo>
                  <a:cubicBezTo>
                    <a:pt x="1863" y="1005"/>
                    <a:pt x="2021" y="1061"/>
                    <a:pt x="2167" y="1138"/>
                  </a:cubicBezTo>
                  <a:cubicBezTo>
                    <a:pt x="2193" y="1151"/>
                    <a:pt x="2179" y="1192"/>
                    <a:pt x="2154" y="1192"/>
                  </a:cubicBezTo>
                  <a:cubicBezTo>
                    <a:pt x="2151" y="1192"/>
                    <a:pt x="2148" y="1191"/>
                    <a:pt x="2145" y="1190"/>
                  </a:cubicBezTo>
                  <a:cubicBezTo>
                    <a:pt x="1991" y="1133"/>
                    <a:pt x="1842" y="1053"/>
                    <a:pt x="1695" y="982"/>
                  </a:cubicBezTo>
                  <a:cubicBezTo>
                    <a:pt x="1676" y="972"/>
                    <a:pt x="1687" y="942"/>
                    <a:pt x="1705" y="942"/>
                  </a:cubicBezTo>
                  <a:close/>
                  <a:moveTo>
                    <a:pt x="12528" y="879"/>
                  </a:moveTo>
                  <a:cubicBezTo>
                    <a:pt x="12549" y="879"/>
                    <a:pt x="12564" y="910"/>
                    <a:pt x="12548" y="928"/>
                  </a:cubicBezTo>
                  <a:cubicBezTo>
                    <a:pt x="12413" y="1070"/>
                    <a:pt x="12234" y="1155"/>
                    <a:pt x="12046" y="1200"/>
                  </a:cubicBezTo>
                  <a:cubicBezTo>
                    <a:pt x="12043" y="1200"/>
                    <a:pt x="12041" y="1200"/>
                    <a:pt x="12039" y="1200"/>
                  </a:cubicBezTo>
                  <a:cubicBezTo>
                    <a:pt x="12014" y="1200"/>
                    <a:pt x="12006" y="1163"/>
                    <a:pt x="12033" y="1154"/>
                  </a:cubicBezTo>
                  <a:cubicBezTo>
                    <a:pt x="12213" y="1096"/>
                    <a:pt x="12365" y="998"/>
                    <a:pt x="12514" y="884"/>
                  </a:cubicBezTo>
                  <a:cubicBezTo>
                    <a:pt x="12518" y="881"/>
                    <a:pt x="12523" y="879"/>
                    <a:pt x="12528" y="879"/>
                  </a:cubicBezTo>
                  <a:close/>
                  <a:moveTo>
                    <a:pt x="17555" y="1021"/>
                  </a:moveTo>
                  <a:cubicBezTo>
                    <a:pt x="17586" y="1021"/>
                    <a:pt x="17616" y="1023"/>
                    <a:pt x="17647" y="1027"/>
                  </a:cubicBezTo>
                  <a:cubicBezTo>
                    <a:pt x="17688" y="1032"/>
                    <a:pt x="17690" y="1092"/>
                    <a:pt x="17647" y="1093"/>
                  </a:cubicBezTo>
                  <a:cubicBezTo>
                    <a:pt x="17464" y="1095"/>
                    <a:pt x="17289" y="1122"/>
                    <a:pt x="17123" y="1201"/>
                  </a:cubicBezTo>
                  <a:cubicBezTo>
                    <a:pt x="17119" y="1203"/>
                    <a:pt x="17114" y="1204"/>
                    <a:pt x="17110" y="1204"/>
                  </a:cubicBezTo>
                  <a:cubicBezTo>
                    <a:pt x="17082" y="1204"/>
                    <a:pt x="17063" y="1164"/>
                    <a:pt x="17092" y="1148"/>
                  </a:cubicBezTo>
                  <a:cubicBezTo>
                    <a:pt x="17237" y="1070"/>
                    <a:pt x="17393" y="1021"/>
                    <a:pt x="17555" y="1021"/>
                  </a:cubicBezTo>
                  <a:close/>
                  <a:moveTo>
                    <a:pt x="6820" y="1036"/>
                  </a:moveTo>
                  <a:cubicBezTo>
                    <a:pt x="6824" y="1036"/>
                    <a:pt x="6829" y="1037"/>
                    <a:pt x="6833" y="1039"/>
                  </a:cubicBezTo>
                  <a:cubicBezTo>
                    <a:pt x="7045" y="1154"/>
                    <a:pt x="7248" y="1178"/>
                    <a:pt x="7474" y="1234"/>
                  </a:cubicBezTo>
                  <a:cubicBezTo>
                    <a:pt x="7509" y="1243"/>
                    <a:pt x="7498" y="1290"/>
                    <a:pt x="7467" y="1293"/>
                  </a:cubicBezTo>
                  <a:cubicBezTo>
                    <a:pt x="7451" y="1294"/>
                    <a:pt x="7435" y="1294"/>
                    <a:pt x="7419" y="1294"/>
                  </a:cubicBezTo>
                  <a:cubicBezTo>
                    <a:pt x="7206" y="1294"/>
                    <a:pt x="6981" y="1194"/>
                    <a:pt x="6805" y="1090"/>
                  </a:cubicBezTo>
                  <a:cubicBezTo>
                    <a:pt x="6776" y="1074"/>
                    <a:pt x="6794" y="1036"/>
                    <a:pt x="6820" y="1036"/>
                  </a:cubicBezTo>
                  <a:close/>
                  <a:moveTo>
                    <a:pt x="10646" y="1190"/>
                  </a:moveTo>
                  <a:cubicBezTo>
                    <a:pt x="10649" y="1190"/>
                    <a:pt x="10652" y="1191"/>
                    <a:pt x="10656" y="1192"/>
                  </a:cubicBezTo>
                  <a:cubicBezTo>
                    <a:pt x="10812" y="1258"/>
                    <a:pt x="10972" y="1285"/>
                    <a:pt x="11142" y="1288"/>
                  </a:cubicBezTo>
                  <a:cubicBezTo>
                    <a:pt x="11172" y="1289"/>
                    <a:pt x="11172" y="1334"/>
                    <a:pt x="11142" y="1335"/>
                  </a:cubicBezTo>
                  <a:cubicBezTo>
                    <a:pt x="11130" y="1336"/>
                    <a:pt x="11118" y="1336"/>
                    <a:pt x="11106" y="1336"/>
                  </a:cubicBezTo>
                  <a:cubicBezTo>
                    <a:pt x="10943" y="1336"/>
                    <a:pt x="10784" y="1295"/>
                    <a:pt x="10634" y="1227"/>
                  </a:cubicBezTo>
                  <a:cubicBezTo>
                    <a:pt x="10613" y="1218"/>
                    <a:pt x="10626" y="1190"/>
                    <a:pt x="10646" y="1190"/>
                  </a:cubicBezTo>
                  <a:close/>
                  <a:moveTo>
                    <a:pt x="8610" y="1183"/>
                  </a:moveTo>
                  <a:cubicBezTo>
                    <a:pt x="8635" y="1183"/>
                    <a:pt x="8654" y="1214"/>
                    <a:pt x="8632" y="1235"/>
                  </a:cubicBezTo>
                  <a:cubicBezTo>
                    <a:pt x="8546" y="1317"/>
                    <a:pt x="8424" y="1352"/>
                    <a:pt x="8304" y="1352"/>
                  </a:cubicBezTo>
                  <a:cubicBezTo>
                    <a:pt x="8253" y="1352"/>
                    <a:pt x="8202" y="1346"/>
                    <a:pt x="8155" y="1334"/>
                  </a:cubicBezTo>
                  <a:cubicBezTo>
                    <a:pt x="8121" y="1326"/>
                    <a:pt x="8133" y="1278"/>
                    <a:pt x="8163" y="1278"/>
                  </a:cubicBezTo>
                  <a:cubicBezTo>
                    <a:pt x="8165" y="1278"/>
                    <a:pt x="8168" y="1278"/>
                    <a:pt x="8170" y="1279"/>
                  </a:cubicBezTo>
                  <a:cubicBezTo>
                    <a:pt x="8201" y="1284"/>
                    <a:pt x="8232" y="1287"/>
                    <a:pt x="8261" y="1287"/>
                  </a:cubicBezTo>
                  <a:cubicBezTo>
                    <a:pt x="8380" y="1287"/>
                    <a:pt x="8484" y="1243"/>
                    <a:pt x="8595" y="1187"/>
                  </a:cubicBezTo>
                  <a:cubicBezTo>
                    <a:pt x="8600" y="1184"/>
                    <a:pt x="8605" y="1183"/>
                    <a:pt x="8610" y="1183"/>
                  </a:cubicBezTo>
                  <a:close/>
                  <a:moveTo>
                    <a:pt x="18243" y="1079"/>
                  </a:moveTo>
                  <a:cubicBezTo>
                    <a:pt x="18243" y="1079"/>
                    <a:pt x="18244" y="1079"/>
                    <a:pt x="18244" y="1079"/>
                  </a:cubicBezTo>
                  <a:cubicBezTo>
                    <a:pt x="18436" y="1087"/>
                    <a:pt x="18612" y="1213"/>
                    <a:pt x="18657" y="1405"/>
                  </a:cubicBezTo>
                  <a:cubicBezTo>
                    <a:pt x="18664" y="1430"/>
                    <a:pt x="18644" y="1446"/>
                    <a:pt x="18625" y="1446"/>
                  </a:cubicBezTo>
                  <a:cubicBezTo>
                    <a:pt x="18612" y="1446"/>
                    <a:pt x="18598" y="1439"/>
                    <a:pt x="18592" y="1423"/>
                  </a:cubicBezTo>
                  <a:cubicBezTo>
                    <a:pt x="18534" y="1266"/>
                    <a:pt x="18405" y="1146"/>
                    <a:pt x="18237" y="1123"/>
                  </a:cubicBezTo>
                  <a:cubicBezTo>
                    <a:pt x="18213" y="1118"/>
                    <a:pt x="18219" y="1079"/>
                    <a:pt x="18243" y="1079"/>
                  </a:cubicBezTo>
                  <a:close/>
                  <a:moveTo>
                    <a:pt x="1063" y="998"/>
                  </a:moveTo>
                  <a:cubicBezTo>
                    <a:pt x="1090" y="998"/>
                    <a:pt x="1109" y="1038"/>
                    <a:pt x="1079" y="1051"/>
                  </a:cubicBezTo>
                  <a:cubicBezTo>
                    <a:pt x="911" y="1128"/>
                    <a:pt x="785" y="1266"/>
                    <a:pt x="782" y="1459"/>
                  </a:cubicBezTo>
                  <a:cubicBezTo>
                    <a:pt x="782" y="1472"/>
                    <a:pt x="772" y="1478"/>
                    <a:pt x="762" y="1478"/>
                  </a:cubicBezTo>
                  <a:cubicBezTo>
                    <a:pt x="752" y="1478"/>
                    <a:pt x="742" y="1472"/>
                    <a:pt x="741" y="1459"/>
                  </a:cubicBezTo>
                  <a:cubicBezTo>
                    <a:pt x="724" y="1257"/>
                    <a:pt x="850" y="1040"/>
                    <a:pt x="1057" y="999"/>
                  </a:cubicBezTo>
                  <a:cubicBezTo>
                    <a:pt x="1059" y="998"/>
                    <a:pt x="1061" y="998"/>
                    <a:pt x="1063" y="998"/>
                  </a:cubicBezTo>
                  <a:close/>
                  <a:moveTo>
                    <a:pt x="15374" y="878"/>
                  </a:moveTo>
                  <a:cubicBezTo>
                    <a:pt x="15387" y="878"/>
                    <a:pt x="15400" y="884"/>
                    <a:pt x="15406" y="899"/>
                  </a:cubicBezTo>
                  <a:cubicBezTo>
                    <a:pt x="15503" y="1129"/>
                    <a:pt x="15613" y="1365"/>
                    <a:pt x="15678" y="1606"/>
                  </a:cubicBezTo>
                  <a:cubicBezTo>
                    <a:pt x="15686" y="1634"/>
                    <a:pt x="15659" y="1658"/>
                    <a:pt x="15635" y="1658"/>
                  </a:cubicBezTo>
                  <a:cubicBezTo>
                    <a:pt x="15622" y="1658"/>
                    <a:pt x="15609" y="1651"/>
                    <a:pt x="15602" y="1637"/>
                  </a:cubicBezTo>
                  <a:cubicBezTo>
                    <a:pt x="15494" y="1409"/>
                    <a:pt x="15422" y="1156"/>
                    <a:pt x="15346" y="917"/>
                  </a:cubicBezTo>
                  <a:cubicBezTo>
                    <a:pt x="15337" y="892"/>
                    <a:pt x="15355" y="878"/>
                    <a:pt x="15374" y="878"/>
                  </a:cubicBezTo>
                  <a:close/>
                  <a:moveTo>
                    <a:pt x="3888" y="1236"/>
                  </a:moveTo>
                  <a:cubicBezTo>
                    <a:pt x="3902" y="1236"/>
                    <a:pt x="3918" y="1249"/>
                    <a:pt x="3914" y="1266"/>
                  </a:cubicBezTo>
                  <a:cubicBezTo>
                    <a:pt x="3882" y="1397"/>
                    <a:pt x="3855" y="1521"/>
                    <a:pt x="3858" y="1658"/>
                  </a:cubicBezTo>
                  <a:cubicBezTo>
                    <a:pt x="3858" y="1667"/>
                    <a:pt x="3849" y="1673"/>
                    <a:pt x="3841" y="1673"/>
                  </a:cubicBezTo>
                  <a:cubicBezTo>
                    <a:pt x="3834" y="1673"/>
                    <a:pt x="3828" y="1670"/>
                    <a:pt x="3827" y="1662"/>
                  </a:cubicBezTo>
                  <a:cubicBezTo>
                    <a:pt x="3809" y="1523"/>
                    <a:pt x="3815" y="1378"/>
                    <a:pt x="3870" y="1248"/>
                  </a:cubicBezTo>
                  <a:cubicBezTo>
                    <a:pt x="3874" y="1239"/>
                    <a:pt x="3880" y="1236"/>
                    <a:pt x="3888" y="1236"/>
                  </a:cubicBezTo>
                  <a:close/>
                  <a:moveTo>
                    <a:pt x="16504" y="1426"/>
                  </a:moveTo>
                  <a:cubicBezTo>
                    <a:pt x="16533" y="1426"/>
                    <a:pt x="16549" y="1466"/>
                    <a:pt x="16520" y="1485"/>
                  </a:cubicBezTo>
                  <a:cubicBezTo>
                    <a:pt x="16379" y="1581"/>
                    <a:pt x="16227" y="1659"/>
                    <a:pt x="16077" y="1741"/>
                  </a:cubicBezTo>
                  <a:cubicBezTo>
                    <a:pt x="16072" y="1744"/>
                    <a:pt x="16067" y="1745"/>
                    <a:pt x="16063" y="1745"/>
                  </a:cubicBezTo>
                  <a:cubicBezTo>
                    <a:pt x="16037" y="1745"/>
                    <a:pt x="16022" y="1707"/>
                    <a:pt x="16049" y="1691"/>
                  </a:cubicBezTo>
                  <a:cubicBezTo>
                    <a:pt x="16193" y="1600"/>
                    <a:pt x="16335" y="1506"/>
                    <a:pt x="16488" y="1430"/>
                  </a:cubicBezTo>
                  <a:cubicBezTo>
                    <a:pt x="16493" y="1427"/>
                    <a:pt x="16499" y="1426"/>
                    <a:pt x="16504" y="1426"/>
                  </a:cubicBezTo>
                  <a:close/>
                  <a:moveTo>
                    <a:pt x="2689" y="1355"/>
                  </a:moveTo>
                  <a:cubicBezTo>
                    <a:pt x="2692" y="1355"/>
                    <a:pt x="2694" y="1355"/>
                    <a:pt x="2697" y="1357"/>
                  </a:cubicBezTo>
                  <a:cubicBezTo>
                    <a:pt x="2951" y="1460"/>
                    <a:pt x="3208" y="1615"/>
                    <a:pt x="3372" y="1841"/>
                  </a:cubicBezTo>
                  <a:cubicBezTo>
                    <a:pt x="3388" y="1862"/>
                    <a:pt x="3366" y="1885"/>
                    <a:pt x="3344" y="1885"/>
                  </a:cubicBezTo>
                  <a:cubicBezTo>
                    <a:pt x="3337" y="1885"/>
                    <a:pt x="3330" y="1883"/>
                    <a:pt x="3324" y="1877"/>
                  </a:cubicBezTo>
                  <a:cubicBezTo>
                    <a:pt x="3123" y="1688"/>
                    <a:pt x="2932" y="1517"/>
                    <a:pt x="2679" y="1400"/>
                  </a:cubicBezTo>
                  <a:cubicBezTo>
                    <a:pt x="2657" y="1391"/>
                    <a:pt x="2668" y="1355"/>
                    <a:pt x="2689" y="1355"/>
                  </a:cubicBezTo>
                  <a:close/>
                  <a:moveTo>
                    <a:pt x="18641" y="2029"/>
                  </a:moveTo>
                  <a:cubicBezTo>
                    <a:pt x="18653" y="2029"/>
                    <a:pt x="18666" y="2037"/>
                    <a:pt x="18667" y="2054"/>
                  </a:cubicBezTo>
                  <a:cubicBezTo>
                    <a:pt x="18679" y="2220"/>
                    <a:pt x="18687" y="2385"/>
                    <a:pt x="18675" y="2551"/>
                  </a:cubicBezTo>
                  <a:cubicBezTo>
                    <a:pt x="18674" y="2574"/>
                    <a:pt x="18657" y="2586"/>
                    <a:pt x="18640" y="2586"/>
                  </a:cubicBezTo>
                  <a:cubicBezTo>
                    <a:pt x="18623" y="2586"/>
                    <a:pt x="18606" y="2574"/>
                    <a:pt x="18605" y="2551"/>
                  </a:cubicBezTo>
                  <a:cubicBezTo>
                    <a:pt x="18593" y="2385"/>
                    <a:pt x="18602" y="2220"/>
                    <a:pt x="18613" y="2054"/>
                  </a:cubicBezTo>
                  <a:cubicBezTo>
                    <a:pt x="18615" y="2037"/>
                    <a:pt x="18628" y="2029"/>
                    <a:pt x="18641" y="2029"/>
                  </a:cubicBezTo>
                  <a:close/>
                  <a:moveTo>
                    <a:pt x="761" y="2031"/>
                  </a:moveTo>
                  <a:cubicBezTo>
                    <a:pt x="773" y="2031"/>
                    <a:pt x="786" y="2040"/>
                    <a:pt x="788" y="2054"/>
                  </a:cubicBezTo>
                  <a:cubicBezTo>
                    <a:pt x="797" y="2140"/>
                    <a:pt x="787" y="2225"/>
                    <a:pt x="792" y="2311"/>
                  </a:cubicBezTo>
                  <a:cubicBezTo>
                    <a:pt x="799" y="2407"/>
                    <a:pt x="815" y="2501"/>
                    <a:pt x="838" y="2594"/>
                  </a:cubicBezTo>
                  <a:cubicBezTo>
                    <a:pt x="843" y="2612"/>
                    <a:pt x="828" y="2624"/>
                    <a:pt x="813" y="2624"/>
                  </a:cubicBezTo>
                  <a:cubicBezTo>
                    <a:pt x="804" y="2624"/>
                    <a:pt x="795" y="2619"/>
                    <a:pt x="791" y="2608"/>
                  </a:cubicBezTo>
                  <a:cubicBezTo>
                    <a:pt x="742" y="2438"/>
                    <a:pt x="694" y="2223"/>
                    <a:pt x="740" y="2048"/>
                  </a:cubicBezTo>
                  <a:cubicBezTo>
                    <a:pt x="743" y="2036"/>
                    <a:pt x="752" y="2031"/>
                    <a:pt x="761" y="2031"/>
                  </a:cubicBezTo>
                  <a:close/>
                  <a:moveTo>
                    <a:pt x="18620" y="3063"/>
                  </a:moveTo>
                  <a:cubicBezTo>
                    <a:pt x="18637" y="3063"/>
                    <a:pt x="18653" y="3074"/>
                    <a:pt x="18651" y="3094"/>
                  </a:cubicBezTo>
                  <a:cubicBezTo>
                    <a:pt x="18636" y="3219"/>
                    <a:pt x="18636" y="3340"/>
                    <a:pt x="18663" y="3464"/>
                  </a:cubicBezTo>
                  <a:cubicBezTo>
                    <a:pt x="18687" y="3574"/>
                    <a:pt x="18743" y="3673"/>
                    <a:pt x="18776" y="3781"/>
                  </a:cubicBezTo>
                  <a:cubicBezTo>
                    <a:pt x="18783" y="3803"/>
                    <a:pt x="18764" y="3821"/>
                    <a:pt x="18745" y="3821"/>
                  </a:cubicBezTo>
                  <a:cubicBezTo>
                    <a:pt x="18737" y="3821"/>
                    <a:pt x="18730" y="3818"/>
                    <a:pt x="18723" y="3812"/>
                  </a:cubicBezTo>
                  <a:cubicBezTo>
                    <a:pt x="18549" y="3632"/>
                    <a:pt x="18533" y="3316"/>
                    <a:pt x="18590" y="3085"/>
                  </a:cubicBezTo>
                  <a:cubicBezTo>
                    <a:pt x="18593" y="3070"/>
                    <a:pt x="18607" y="3063"/>
                    <a:pt x="18620" y="3063"/>
                  </a:cubicBezTo>
                  <a:close/>
                  <a:moveTo>
                    <a:pt x="865" y="3273"/>
                  </a:moveTo>
                  <a:cubicBezTo>
                    <a:pt x="877" y="3273"/>
                    <a:pt x="889" y="3283"/>
                    <a:pt x="891" y="3297"/>
                  </a:cubicBezTo>
                  <a:cubicBezTo>
                    <a:pt x="914" y="3502"/>
                    <a:pt x="823" y="3724"/>
                    <a:pt x="730" y="3902"/>
                  </a:cubicBezTo>
                  <a:cubicBezTo>
                    <a:pt x="726" y="3911"/>
                    <a:pt x="719" y="3915"/>
                    <a:pt x="712" y="3915"/>
                  </a:cubicBezTo>
                  <a:cubicBezTo>
                    <a:pt x="696" y="3915"/>
                    <a:pt x="680" y="3897"/>
                    <a:pt x="689" y="3879"/>
                  </a:cubicBezTo>
                  <a:cubicBezTo>
                    <a:pt x="780" y="3684"/>
                    <a:pt x="796" y="3494"/>
                    <a:pt x="845" y="3290"/>
                  </a:cubicBezTo>
                  <a:cubicBezTo>
                    <a:pt x="848" y="3278"/>
                    <a:pt x="856" y="3273"/>
                    <a:pt x="865" y="3273"/>
                  </a:cubicBezTo>
                  <a:close/>
                  <a:moveTo>
                    <a:pt x="609" y="4308"/>
                  </a:moveTo>
                  <a:cubicBezTo>
                    <a:pt x="612" y="4308"/>
                    <a:pt x="615" y="4309"/>
                    <a:pt x="618" y="4309"/>
                  </a:cubicBezTo>
                  <a:cubicBezTo>
                    <a:pt x="703" y="4334"/>
                    <a:pt x="760" y="4412"/>
                    <a:pt x="811" y="4480"/>
                  </a:cubicBezTo>
                  <a:cubicBezTo>
                    <a:pt x="866" y="4556"/>
                    <a:pt x="910" y="4638"/>
                    <a:pt x="940" y="4728"/>
                  </a:cubicBezTo>
                  <a:cubicBezTo>
                    <a:pt x="946" y="4745"/>
                    <a:pt x="931" y="4758"/>
                    <a:pt x="916" y="4758"/>
                  </a:cubicBezTo>
                  <a:cubicBezTo>
                    <a:pt x="908" y="4758"/>
                    <a:pt x="900" y="4754"/>
                    <a:pt x="896" y="4746"/>
                  </a:cubicBezTo>
                  <a:cubicBezTo>
                    <a:pt x="855" y="4667"/>
                    <a:pt x="807" y="4594"/>
                    <a:pt x="745" y="4529"/>
                  </a:cubicBezTo>
                  <a:cubicBezTo>
                    <a:pt x="692" y="4472"/>
                    <a:pt x="619" y="4432"/>
                    <a:pt x="573" y="4367"/>
                  </a:cubicBezTo>
                  <a:cubicBezTo>
                    <a:pt x="556" y="4342"/>
                    <a:pt x="581" y="4308"/>
                    <a:pt x="609" y="4308"/>
                  </a:cubicBezTo>
                  <a:close/>
                  <a:moveTo>
                    <a:pt x="18776" y="4257"/>
                  </a:moveTo>
                  <a:cubicBezTo>
                    <a:pt x="18793" y="4257"/>
                    <a:pt x="18811" y="4276"/>
                    <a:pt x="18801" y="4298"/>
                  </a:cubicBezTo>
                  <a:cubicBezTo>
                    <a:pt x="18728" y="4466"/>
                    <a:pt x="18659" y="4643"/>
                    <a:pt x="18565" y="4801"/>
                  </a:cubicBezTo>
                  <a:cubicBezTo>
                    <a:pt x="18558" y="4813"/>
                    <a:pt x="18545" y="4818"/>
                    <a:pt x="18532" y="4818"/>
                  </a:cubicBezTo>
                  <a:cubicBezTo>
                    <a:pt x="18508" y="4818"/>
                    <a:pt x="18483" y="4798"/>
                    <a:pt x="18494" y="4771"/>
                  </a:cubicBezTo>
                  <a:cubicBezTo>
                    <a:pt x="18563" y="4597"/>
                    <a:pt x="18664" y="4434"/>
                    <a:pt x="18756" y="4271"/>
                  </a:cubicBezTo>
                  <a:cubicBezTo>
                    <a:pt x="18761" y="4261"/>
                    <a:pt x="18768" y="4257"/>
                    <a:pt x="18776" y="4257"/>
                  </a:cubicBezTo>
                  <a:close/>
                  <a:moveTo>
                    <a:pt x="18544" y="5240"/>
                  </a:moveTo>
                  <a:cubicBezTo>
                    <a:pt x="18558" y="5240"/>
                    <a:pt x="18571" y="5246"/>
                    <a:pt x="18578" y="5261"/>
                  </a:cubicBezTo>
                  <a:cubicBezTo>
                    <a:pt x="18618" y="5346"/>
                    <a:pt x="18649" y="5433"/>
                    <a:pt x="18681" y="5520"/>
                  </a:cubicBezTo>
                  <a:cubicBezTo>
                    <a:pt x="18692" y="5549"/>
                    <a:pt x="18663" y="5573"/>
                    <a:pt x="18636" y="5573"/>
                  </a:cubicBezTo>
                  <a:cubicBezTo>
                    <a:pt x="18623" y="5573"/>
                    <a:pt x="18610" y="5567"/>
                    <a:pt x="18604" y="5552"/>
                  </a:cubicBezTo>
                  <a:cubicBezTo>
                    <a:pt x="18568" y="5467"/>
                    <a:pt x="18529" y="5382"/>
                    <a:pt x="18499" y="5294"/>
                  </a:cubicBezTo>
                  <a:cubicBezTo>
                    <a:pt x="18489" y="5264"/>
                    <a:pt x="18518" y="5240"/>
                    <a:pt x="18544" y="5240"/>
                  </a:cubicBezTo>
                  <a:close/>
                  <a:moveTo>
                    <a:pt x="1015" y="5154"/>
                  </a:moveTo>
                  <a:cubicBezTo>
                    <a:pt x="1030" y="5154"/>
                    <a:pt x="1045" y="5166"/>
                    <a:pt x="1047" y="5184"/>
                  </a:cubicBezTo>
                  <a:cubicBezTo>
                    <a:pt x="1062" y="5425"/>
                    <a:pt x="930" y="5670"/>
                    <a:pt x="785" y="5852"/>
                  </a:cubicBezTo>
                  <a:cubicBezTo>
                    <a:pt x="778" y="5861"/>
                    <a:pt x="770" y="5864"/>
                    <a:pt x="761" y="5864"/>
                  </a:cubicBezTo>
                  <a:cubicBezTo>
                    <a:pt x="735" y="5864"/>
                    <a:pt x="707" y="5833"/>
                    <a:pt x="726" y="5807"/>
                  </a:cubicBezTo>
                  <a:cubicBezTo>
                    <a:pt x="876" y="5613"/>
                    <a:pt x="925" y="5407"/>
                    <a:pt x="988" y="5176"/>
                  </a:cubicBezTo>
                  <a:cubicBezTo>
                    <a:pt x="992" y="5161"/>
                    <a:pt x="1003" y="5154"/>
                    <a:pt x="1015" y="5154"/>
                  </a:cubicBezTo>
                  <a:close/>
                  <a:moveTo>
                    <a:pt x="18782" y="5896"/>
                  </a:moveTo>
                  <a:cubicBezTo>
                    <a:pt x="18793" y="5896"/>
                    <a:pt x="18804" y="5901"/>
                    <a:pt x="18810" y="5914"/>
                  </a:cubicBezTo>
                  <a:cubicBezTo>
                    <a:pt x="18901" y="6084"/>
                    <a:pt x="18888" y="6308"/>
                    <a:pt x="18837" y="6489"/>
                  </a:cubicBezTo>
                  <a:cubicBezTo>
                    <a:pt x="18832" y="6505"/>
                    <a:pt x="18820" y="6512"/>
                    <a:pt x="18807" y="6512"/>
                  </a:cubicBezTo>
                  <a:cubicBezTo>
                    <a:pt x="18787" y="6512"/>
                    <a:pt x="18766" y="6495"/>
                    <a:pt x="18772" y="6469"/>
                  </a:cubicBezTo>
                  <a:cubicBezTo>
                    <a:pt x="18813" y="6283"/>
                    <a:pt x="18780" y="6125"/>
                    <a:pt x="18745" y="5942"/>
                  </a:cubicBezTo>
                  <a:cubicBezTo>
                    <a:pt x="18740" y="5916"/>
                    <a:pt x="18762" y="5896"/>
                    <a:pt x="18782" y="5896"/>
                  </a:cubicBezTo>
                  <a:close/>
                  <a:moveTo>
                    <a:pt x="718" y="6544"/>
                  </a:moveTo>
                  <a:cubicBezTo>
                    <a:pt x="737" y="6544"/>
                    <a:pt x="757" y="6562"/>
                    <a:pt x="752" y="6585"/>
                  </a:cubicBezTo>
                  <a:cubicBezTo>
                    <a:pt x="705" y="6766"/>
                    <a:pt x="682" y="6932"/>
                    <a:pt x="733" y="7116"/>
                  </a:cubicBezTo>
                  <a:cubicBezTo>
                    <a:pt x="739" y="7139"/>
                    <a:pt x="721" y="7154"/>
                    <a:pt x="703" y="7154"/>
                  </a:cubicBezTo>
                  <a:cubicBezTo>
                    <a:pt x="690" y="7154"/>
                    <a:pt x="677" y="7147"/>
                    <a:pt x="672" y="7132"/>
                  </a:cubicBezTo>
                  <a:cubicBezTo>
                    <a:pt x="602" y="6949"/>
                    <a:pt x="595" y="6735"/>
                    <a:pt x="691" y="6560"/>
                  </a:cubicBezTo>
                  <a:cubicBezTo>
                    <a:pt x="697" y="6549"/>
                    <a:pt x="707" y="6544"/>
                    <a:pt x="718" y="6544"/>
                  </a:cubicBezTo>
                  <a:close/>
                  <a:moveTo>
                    <a:pt x="18828" y="6935"/>
                  </a:moveTo>
                  <a:cubicBezTo>
                    <a:pt x="18846" y="6935"/>
                    <a:pt x="18864" y="6947"/>
                    <a:pt x="18862" y="6969"/>
                  </a:cubicBezTo>
                  <a:cubicBezTo>
                    <a:pt x="18856" y="7107"/>
                    <a:pt x="18819" y="7246"/>
                    <a:pt x="18790" y="7381"/>
                  </a:cubicBezTo>
                  <a:cubicBezTo>
                    <a:pt x="18786" y="7399"/>
                    <a:pt x="18773" y="7407"/>
                    <a:pt x="18759" y="7407"/>
                  </a:cubicBezTo>
                  <a:cubicBezTo>
                    <a:pt x="18738" y="7407"/>
                    <a:pt x="18715" y="7389"/>
                    <a:pt x="18719" y="7361"/>
                  </a:cubicBezTo>
                  <a:cubicBezTo>
                    <a:pt x="18740" y="7228"/>
                    <a:pt x="18751" y="7088"/>
                    <a:pt x="18793" y="6960"/>
                  </a:cubicBezTo>
                  <a:cubicBezTo>
                    <a:pt x="18798" y="6943"/>
                    <a:pt x="18813" y="6935"/>
                    <a:pt x="18828" y="6935"/>
                  </a:cubicBezTo>
                  <a:close/>
                  <a:moveTo>
                    <a:pt x="16250" y="7097"/>
                  </a:moveTo>
                  <a:cubicBezTo>
                    <a:pt x="16256" y="7097"/>
                    <a:pt x="16262" y="7099"/>
                    <a:pt x="16269" y="7102"/>
                  </a:cubicBezTo>
                  <a:cubicBezTo>
                    <a:pt x="16470" y="7209"/>
                    <a:pt x="16677" y="7313"/>
                    <a:pt x="16873" y="7431"/>
                  </a:cubicBezTo>
                  <a:cubicBezTo>
                    <a:pt x="16906" y="7450"/>
                    <a:pt x="16886" y="7493"/>
                    <a:pt x="16855" y="7493"/>
                  </a:cubicBezTo>
                  <a:cubicBezTo>
                    <a:pt x="16850" y="7493"/>
                    <a:pt x="16845" y="7492"/>
                    <a:pt x="16839" y="7490"/>
                  </a:cubicBezTo>
                  <a:cubicBezTo>
                    <a:pt x="16632" y="7389"/>
                    <a:pt x="16432" y="7276"/>
                    <a:pt x="16231" y="7165"/>
                  </a:cubicBezTo>
                  <a:cubicBezTo>
                    <a:pt x="16196" y="7145"/>
                    <a:pt x="16218" y="7097"/>
                    <a:pt x="16250" y="7097"/>
                  </a:cubicBezTo>
                  <a:close/>
                  <a:moveTo>
                    <a:pt x="3396" y="7233"/>
                  </a:moveTo>
                  <a:cubicBezTo>
                    <a:pt x="3423" y="7233"/>
                    <a:pt x="3438" y="7280"/>
                    <a:pt x="3410" y="7294"/>
                  </a:cubicBezTo>
                  <a:cubicBezTo>
                    <a:pt x="3262" y="7370"/>
                    <a:pt x="3115" y="7451"/>
                    <a:pt x="2959" y="7508"/>
                  </a:cubicBezTo>
                  <a:cubicBezTo>
                    <a:pt x="2955" y="7509"/>
                    <a:pt x="2951" y="7510"/>
                    <a:pt x="2947" y="7510"/>
                  </a:cubicBezTo>
                  <a:cubicBezTo>
                    <a:pt x="2914" y="7510"/>
                    <a:pt x="2897" y="7457"/>
                    <a:pt x="2930" y="7438"/>
                  </a:cubicBezTo>
                  <a:cubicBezTo>
                    <a:pt x="3074" y="7357"/>
                    <a:pt x="3232" y="7298"/>
                    <a:pt x="3385" y="7235"/>
                  </a:cubicBezTo>
                  <a:cubicBezTo>
                    <a:pt x="3389" y="7234"/>
                    <a:pt x="3392" y="7233"/>
                    <a:pt x="3396" y="7233"/>
                  </a:cubicBezTo>
                  <a:close/>
                  <a:moveTo>
                    <a:pt x="15653" y="7278"/>
                  </a:moveTo>
                  <a:cubicBezTo>
                    <a:pt x="15675" y="7278"/>
                    <a:pt x="15700" y="7302"/>
                    <a:pt x="15696" y="7328"/>
                  </a:cubicBezTo>
                  <a:cubicBezTo>
                    <a:pt x="15670" y="7504"/>
                    <a:pt x="15560" y="7669"/>
                    <a:pt x="15447" y="7801"/>
                  </a:cubicBezTo>
                  <a:cubicBezTo>
                    <a:pt x="15438" y="7811"/>
                    <a:pt x="15427" y="7815"/>
                    <a:pt x="15417" y="7815"/>
                  </a:cubicBezTo>
                  <a:cubicBezTo>
                    <a:pt x="15385" y="7815"/>
                    <a:pt x="15356" y="7771"/>
                    <a:pt x="15384" y="7736"/>
                  </a:cubicBezTo>
                  <a:cubicBezTo>
                    <a:pt x="15496" y="7603"/>
                    <a:pt x="15554" y="7455"/>
                    <a:pt x="15624" y="7298"/>
                  </a:cubicBezTo>
                  <a:cubicBezTo>
                    <a:pt x="15631" y="7284"/>
                    <a:pt x="15642" y="7278"/>
                    <a:pt x="15653" y="7278"/>
                  </a:cubicBezTo>
                  <a:close/>
                  <a:moveTo>
                    <a:pt x="2352" y="7632"/>
                  </a:moveTo>
                  <a:cubicBezTo>
                    <a:pt x="2377" y="7632"/>
                    <a:pt x="2396" y="7669"/>
                    <a:pt x="2376" y="7691"/>
                  </a:cubicBezTo>
                  <a:cubicBezTo>
                    <a:pt x="2295" y="7774"/>
                    <a:pt x="2188" y="7824"/>
                    <a:pt x="2077" y="7824"/>
                  </a:cubicBezTo>
                  <a:cubicBezTo>
                    <a:pt x="2030" y="7824"/>
                    <a:pt x="1982" y="7815"/>
                    <a:pt x="1935" y="7795"/>
                  </a:cubicBezTo>
                  <a:cubicBezTo>
                    <a:pt x="1900" y="7781"/>
                    <a:pt x="1917" y="7720"/>
                    <a:pt x="1953" y="7720"/>
                  </a:cubicBezTo>
                  <a:cubicBezTo>
                    <a:pt x="1954" y="7720"/>
                    <a:pt x="1955" y="7720"/>
                    <a:pt x="1956" y="7720"/>
                  </a:cubicBezTo>
                  <a:cubicBezTo>
                    <a:pt x="1985" y="7723"/>
                    <a:pt x="2014" y="7725"/>
                    <a:pt x="2043" y="7725"/>
                  </a:cubicBezTo>
                  <a:cubicBezTo>
                    <a:pt x="2147" y="7725"/>
                    <a:pt x="2246" y="7703"/>
                    <a:pt x="2336" y="7638"/>
                  </a:cubicBezTo>
                  <a:cubicBezTo>
                    <a:pt x="2342" y="7634"/>
                    <a:pt x="2347" y="7632"/>
                    <a:pt x="2352" y="7632"/>
                  </a:cubicBezTo>
                  <a:close/>
                  <a:moveTo>
                    <a:pt x="922" y="7575"/>
                  </a:moveTo>
                  <a:cubicBezTo>
                    <a:pt x="935" y="7575"/>
                    <a:pt x="947" y="7581"/>
                    <a:pt x="955" y="7593"/>
                  </a:cubicBezTo>
                  <a:cubicBezTo>
                    <a:pt x="1019" y="7704"/>
                    <a:pt x="1141" y="7778"/>
                    <a:pt x="1266" y="7778"/>
                  </a:cubicBezTo>
                  <a:cubicBezTo>
                    <a:pt x="1311" y="7778"/>
                    <a:pt x="1355" y="7769"/>
                    <a:pt x="1398" y="7748"/>
                  </a:cubicBezTo>
                  <a:cubicBezTo>
                    <a:pt x="1403" y="7746"/>
                    <a:pt x="1407" y="7745"/>
                    <a:pt x="1411" y="7745"/>
                  </a:cubicBezTo>
                  <a:cubicBezTo>
                    <a:pt x="1436" y="7745"/>
                    <a:pt x="1451" y="7780"/>
                    <a:pt x="1426" y="7795"/>
                  </a:cubicBezTo>
                  <a:cubicBezTo>
                    <a:pt x="1363" y="7832"/>
                    <a:pt x="1294" y="7849"/>
                    <a:pt x="1226" y="7849"/>
                  </a:cubicBezTo>
                  <a:cubicBezTo>
                    <a:pt x="1081" y="7849"/>
                    <a:pt x="941" y="7769"/>
                    <a:pt x="883" y="7623"/>
                  </a:cubicBezTo>
                  <a:cubicBezTo>
                    <a:pt x="872" y="7596"/>
                    <a:pt x="897" y="7575"/>
                    <a:pt x="922" y="7575"/>
                  </a:cubicBezTo>
                  <a:close/>
                  <a:moveTo>
                    <a:pt x="17297" y="7637"/>
                  </a:moveTo>
                  <a:cubicBezTo>
                    <a:pt x="17300" y="7637"/>
                    <a:pt x="17304" y="7638"/>
                    <a:pt x="17307" y="7639"/>
                  </a:cubicBezTo>
                  <a:cubicBezTo>
                    <a:pt x="17546" y="7741"/>
                    <a:pt x="17786" y="7777"/>
                    <a:pt x="18044" y="7785"/>
                  </a:cubicBezTo>
                  <a:cubicBezTo>
                    <a:pt x="18087" y="7786"/>
                    <a:pt x="18085" y="7844"/>
                    <a:pt x="18044" y="7850"/>
                  </a:cubicBezTo>
                  <a:cubicBezTo>
                    <a:pt x="18003" y="7854"/>
                    <a:pt x="17962" y="7856"/>
                    <a:pt x="17922" y="7856"/>
                  </a:cubicBezTo>
                  <a:cubicBezTo>
                    <a:pt x="17700" y="7856"/>
                    <a:pt x="17481" y="7793"/>
                    <a:pt x="17286" y="7692"/>
                  </a:cubicBezTo>
                  <a:cubicBezTo>
                    <a:pt x="17260" y="7678"/>
                    <a:pt x="17273" y="7637"/>
                    <a:pt x="17297" y="7637"/>
                  </a:cubicBezTo>
                  <a:close/>
                  <a:moveTo>
                    <a:pt x="3779" y="7591"/>
                  </a:moveTo>
                  <a:cubicBezTo>
                    <a:pt x="3792" y="7591"/>
                    <a:pt x="3805" y="7597"/>
                    <a:pt x="3811" y="7613"/>
                  </a:cubicBezTo>
                  <a:cubicBezTo>
                    <a:pt x="3870" y="7759"/>
                    <a:pt x="3926" y="7904"/>
                    <a:pt x="3973" y="8055"/>
                  </a:cubicBezTo>
                  <a:cubicBezTo>
                    <a:pt x="3980" y="8080"/>
                    <a:pt x="3962" y="8095"/>
                    <a:pt x="3942" y="8095"/>
                  </a:cubicBezTo>
                  <a:cubicBezTo>
                    <a:pt x="3929" y="8095"/>
                    <a:pt x="3915" y="8088"/>
                    <a:pt x="3909" y="8073"/>
                  </a:cubicBezTo>
                  <a:cubicBezTo>
                    <a:pt x="3848" y="7927"/>
                    <a:pt x="3797" y="7779"/>
                    <a:pt x="3748" y="7630"/>
                  </a:cubicBezTo>
                  <a:cubicBezTo>
                    <a:pt x="3741" y="7605"/>
                    <a:pt x="3759" y="7591"/>
                    <a:pt x="3779" y="7591"/>
                  </a:cubicBezTo>
                  <a:close/>
                  <a:moveTo>
                    <a:pt x="8508" y="7929"/>
                  </a:moveTo>
                  <a:cubicBezTo>
                    <a:pt x="8508" y="7929"/>
                    <a:pt x="8509" y="7929"/>
                    <a:pt x="8510" y="7929"/>
                  </a:cubicBezTo>
                  <a:cubicBezTo>
                    <a:pt x="8736" y="7939"/>
                    <a:pt x="8968" y="7978"/>
                    <a:pt x="9170" y="8089"/>
                  </a:cubicBezTo>
                  <a:cubicBezTo>
                    <a:pt x="9195" y="8103"/>
                    <a:pt x="9182" y="8142"/>
                    <a:pt x="9156" y="8142"/>
                  </a:cubicBezTo>
                  <a:cubicBezTo>
                    <a:pt x="9153" y="8142"/>
                    <a:pt x="9150" y="8141"/>
                    <a:pt x="9147" y="8140"/>
                  </a:cubicBezTo>
                  <a:cubicBezTo>
                    <a:pt x="8936" y="8071"/>
                    <a:pt x="8734" y="8007"/>
                    <a:pt x="8510" y="7992"/>
                  </a:cubicBezTo>
                  <a:cubicBezTo>
                    <a:pt x="8470" y="7990"/>
                    <a:pt x="8468" y="7929"/>
                    <a:pt x="8508" y="7929"/>
                  </a:cubicBezTo>
                  <a:close/>
                  <a:moveTo>
                    <a:pt x="11424" y="8024"/>
                  </a:moveTo>
                  <a:cubicBezTo>
                    <a:pt x="11616" y="8024"/>
                    <a:pt x="11807" y="8042"/>
                    <a:pt x="11994" y="8085"/>
                  </a:cubicBezTo>
                  <a:cubicBezTo>
                    <a:pt x="12030" y="8093"/>
                    <a:pt x="12024" y="8152"/>
                    <a:pt x="11989" y="8152"/>
                  </a:cubicBezTo>
                  <a:cubicBezTo>
                    <a:pt x="11988" y="8152"/>
                    <a:pt x="11987" y="8152"/>
                    <a:pt x="11986" y="8152"/>
                  </a:cubicBezTo>
                  <a:cubicBezTo>
                    <a:pt x="11731" y="8118"/>
                    <a:pt x="11480" y="8095"/>
                    <a:pt x="11225" y="8095"/>
                  </a:cubicBezTo>
                  <a:cubicBezTo>
                    <a:pt x="11214" y="8095"/>
                    <a:pt x="11202" y="8095"/>
                    <a:pt x="11191" y="8095"/>
                  </a:cubicBezTo>
                  <a:cubicBezTo>
                    <a:pt x="11191" y="8095"/>
                    <a:pt x="11190" y="8095"/>
                    <a:pt x="11190" y="8095"/>
                  </a:cubicBezTo>
                  <a:cubicBezTo>
                    <a:pt x="11149" y="8095"/>
                    <a:pt x="11151" y="8034"/>
                    <a:pt x="11191" y="8032"/>
                  </a:cubicBezTo>
                  <a:cubicBezTo>
                    <a:pt x="11268" y="8027"/>
                    <a:pt x="11346" y="8024"/>
                    <a:pt x="11424" y="8024"/>
                  </a:cubicBezTo>
                  <a:close/>
                  <a:moveTo>
                    <a:pt x="7619" y="8132"/>
                  </a:moveTo>
                  <a:cubicBezTo>
                    <a:pt x="7647" y="8132"/>
                    <a:pt x="7646" y="8176"/>
                    <a:pt x="7622" y="8186"/>
                  </a:cubicBezTo>
                  <a:cubicBezTo>
                    <a:pt x="7447" y="8251"/>
                    <a:pt x="7254" y="8279"/>
                    <a:pt x="7072" y="8319"/>
                  </a:cubicBezTo>
                  <a:cubicBezTo>
                    <a:pt x="7070" y="8319"/>
                    <a:pt x="7068" y="8319"/>
                    <a:pt x="7066" y="8319"/>
                  </a:cubicBezTo>
                  <a:cubicBezTo>
                    <a:pt x="7042" y="8319"/>
                    <a:pt x="7034" y="8284"/>
                    <a:pt x="7060" y="8277"/>
                  </a:cubicBezTo>
                  <a:cubicBezTo>
                    <a:pt x="7243" y="8225"/>
                    <a:pt x="7426" y="8157"/>
                    <a:pt x="7614" y="8133"/>
                  </a:cubicBezTo>
                  <a:cubicBezTo>
                    <a:pt x="7616" y="8133"/>
                    <a:pt x="7618" y="8132"/>
                    <a:pt x="7619" y="8132"/>
                  </a:cubicBezTo>
                  <a:close/>
                  <a:moveTo>
                    <a:pt x="10448" y="8172"/>
                  </a:moveTo>
                  <a:cubicBezTo>
                    <a:pt x="10481" y="8172"/>
                    <a:pt x="10493" y="8225"/>
                    <a:pt x="10464" y="8239"/>
                  </a:cubicBezTo>
                  <a:cubicBezTo>
                    <a:pt x="10281" y="8320"/>
                    <a:pt x="10082" y="8368"/>
                    <a:pt x="9895" y="8439"/>
                  </a:cubicBezTo>
                  <a:cubicBezTo>
                    <a:pt x="9852" y="8456"/>
                    <a:pt x="9808" y="8483"/>
                    <a:pt x="9763" y="8483"/>
                  </a:cubicBezTo>
                  <a:cubicBezTo>
                    <a:pt x="9757" y="8483"/>
                    <a:pt x="9751" y="8483"/>
                    <a:pt x="9746" y="8482"/>
                  </a:cubicBezTo>
                  <a:cubicBezTo>
                    <a:pt x="9674" y="8469"/>
                    <a:pt x="9547" y="8335"/>
                    <a:pt x="9487" y="8289"/>
                  </a:cubicBezTo>
                  <a:cubicBezTo>
                    <a:pt x="9462" y="8269"/>
                    <a:pt x="9477" y="8230"/>
                    <a:pt x="9502" y="8230"/>
                  </a:cubicBezTo>
                  <a:cubicBezTo>
                    <a:pt x="9507" y="8230"/>
                    <a:pt x="9512" y="8232"/>
                    <a:pt x="9518" y="8235"/>
                  </a:cubicBezTo>
                  <a:cubicBezTo>
                    <a:pt x="9589" y="8282"/>
                    <a:pt x="9682" y="8377"/>
                    <a:pt x="9766" y="8386"/>
                  </a:cubicBezTo>
                  <a:cubicBezTo>
                    <a:pt x="9770" y="8386"/>
                    <a:pt x="9774" y="8387"/>
                    <a:pt x="9778" y="8387"/>
                  </a:cubicBezTo>
                  <a:cubicBezTo>
                    <a:pt x="9839" y="8387"/>
                    <a:pt x="9908" y="8343"/>
                    <a:pt x="9965" y="8321"/>
                  </a:cubicBezTo>
                  <a:cubicBezTo>
                    <a:pt x="10120" y="8259"/>
                    <a:pt x="10280" y="8195"/>
                    <a:pt x="10444" y="8172"/>
                  </a:cubicBezTo>
                  <a:cubicBezTo>
                    <a:pt x="10446" y="8172"/>
                    <a:pt x="10447" y="8172"/>
                    <a:pt x="10448" y="8172"/>
                  </a:cubicBezTo>
                  <a:close/>
                  <a:moveTo>
                    <a:pt x="12480" y="8228"/>
                  </a:moveTo>
                  <a:cubicBezTo>
                    <a:pt x="12481" y="8228"/>
                    <a:pt x="12482" y="8228"/>
                    <a:pt x="12483" y="8228"/>
                  </a:cubicBezTo>
                  <a:cubicBezTo>
                    <a:pt x="12697" y="8245"/>
                    <a:pt x="12918" y="8306"/>
                    <a:pt x="13093" y="8437"/>
                  </a:cubicBezTo>
                  <a:cubicBezTo>
                    <a:pt x="13117" y="8456"/>
                    <a:pt x="13103" y="8492"/>
                    <a:pt x="13078" y="8492"/>
                  </a:cubicBezTo>
                  <a:cubicBezTo>
                    <a:pt x="13073" y="8492"/>
                    <a:pt x="13068" y="8490"/>
                    <a:pt x="13063" y="8487"/>
                  </a:cubicBezTo>
                  <a:cubicBezTo>
                    <a:pt x="12876" y="8386"/>
                    <a:pt x="12696" y="8308"/>
                    <a:pt x="12483" y="8286"/>
                  </a:cubicBezTo>
                  <a:cubicBezTo>
                    <a:pt x="12446" y="8282"/>
                    <a:pt x="12445" y="8228"/>
                    <a:pt x="12480" y="8228"/>
                  </a:cubicBezTo>
                  <a:close/>
                  <a:moveTo>
                    <a:pt x="15314" y="8275"/>
                  </a:moveTo>
                  <a:cubicBezTo>
                    <a:pt x="15340" y="8275"/>
                    <a:pt x="15366" y="8306"/>
                    <a:pt x="15349" y="8334"/>
                  </a:cubicBezTo>
                  <a:cubicBezTo>
                    <a:pt x="15223" y="8532"/>
                    <a:pt x="15008" y="8659"/>
                    <a:pt x="14778" y="8700"/>
                  </a:cubicBezTo>
                  <a:cubicBezTo>
                    <a:pt x="14776" y="8701"/>
                    <a:pt x="14773" y="8701"/>
                    <a:pt x="14770" y="8701"/>
                  </a:cubicBezTo>
                  <a:cubicBezTo>
                    <a:pt x="14724" y="8701"/>
                    <a:pt x="14706" y="8633"/>
                    <a:pt x="14756" y="8620"/>
                  </a:cubicBezTo>
                  <a:cubicBezTo>
                    <a:pt x="14971" y="8567"/>
                    <a:pt x="15138" y="8447"/>
                    <a:pt x="15288" y="8287"/>
                  </a:cubicBezTo>
                  <a:cubicBezTo>
                    <a:pt x="15295" y="8278"/>
                    <a:pt x="15305" y="8275"/>
                    <a:pt x="15314" y="8275"/>
                  </a:cubicBezTo>
                  <a:close/>
                  <a:moveTo>
                    <a:pt x="6328" y="8554"/>
                  </a:moveTo>
                  <a:cubicBezTo>
                    <a:pt x="6360" y="8554"/>
                    <a:pt x="6372" y="8602"/>
                    <a:pt x="6338" y="8611"/>
                  </a:cubicBezTo>
                  <a:cubicBezTo>
                    <a:pt x="6155" y="8661"/>
                    <a:pt x="5970" y="8697"/>
                    <a:pt x="5786" y="8736"/>
                  </a:cubicBezTo>
                  <a:cubicBezTo>
                    <a:pt x="5783" y="8737"/>
                    <a:pt x="5781" y="8737"/>
                    <a:pt x="5779" y="8737"/>
                  </a:cubicBezTo>
                  <a:cubicBezTo>
                    <a:pt x="5747" y="8737"/>
                    <a:pt x="5736" y="8689"/>
                    <a:pt x="5769" y="8680"/>
                  </a:cubicBezTo>
                  <a:cubicBezTo>
                    <a:pt x="5953" y="8636"/>
                    <a:pt x="6136" y="8589"/>
                    <a:pt x="6322" y="8555"/>
                  </a:cubicBezTo>
                  <a:cubicBezTo>
                    <a:pt x="6324" y="8554"/>
                    <a:pt x="6326" y="8554"/>
                    <a:pt x="6328" y="8554"/>
                  </a:cubicBezTo>
                  <a:close/>
                  <a:moveTo>
                    <a:pt x="13528" y="8561"/>
                  </a:moveTo>
                  <a:cubicBezTo>
                    <a:pt x="13532" y="8561"/>
                    <a:pt x="13535" y="8562"/>
                    <a:pt x="13539" y="8563"/>
                  </a:cubicBezTo>
                  <a:cubicBezTo>
                    <a:pt x="13744" y="8644"/>
                    <a:pt x="13953" y="8673"/>
                    <a:pt x="14170" y="8685"/>
                  </a:cubicBezTo>
                  <a:cubicBezTo>
                    <a:pt x="14216" y="8687"/>
                    <a:pt x="14215" y="8750"/>
                    <a:pt x="14170" y="8755"/>
                  </a:cubicBezTo>
                  <a:cubicBezTo>
                    <a:pt x="14137" y="8758"/>
                    <a:pt x="14104" y="8759"/>
                    <a:pt x="14071" y="8759"/>
                  </a:cubicBezTo>
                  <a:cubicBezTo>
                    <a:pt x="13877" y="8759"/>
                    <a:pt x="13690" y="8708"/>
                    <a:pt x="13511" y="8631"/>
                  </a:cubicBezTo>
                  <a:cubicBezTo>
                    <a:pt x="13478" y="8616"/>
                    <a:pt x="13496" y="8561"/>
                    <a:pt x="13528" y="8561"/>
                  </a:cubicBezTo>
                  <a:close/>
                  <a:moveTo>
                    <a:pt x="4378" y="8441"/>
                  </a:moveTo>
                  <a:cubicBezTo>
                    <a:pt x="4386" y="8441"/>
                    <a:pt x="4394" y="8445"/>
                    <a:pt x="4400" y="8454"/>
                  </a:cubicBezTo>
                  <a:cubicBezTo>
                    <a:pt x="4518" y="8636"/>
                    <a:pt x="4707" y="8716"/>
                    <a:pt x="4917" y="8716"/>
                  </a:cubicBezTo>
                  <a:cubicBezTo>
                    <a:pt x="4922" y="8716"/>
                    <a:pt x="4928" y="8716"/>
                    <a:pt x="4933" y="8716"/>
                  </a:cubicBezTo>
                  <a:cubicBezTo>
                    <a:pt x="4933" y="8716"/>
                    <a:pt x="4934" y="8716"/>
                    <a:pt x="4934" y="8716"/>
                  </a:cubicBezTo>
                  <a:cubicBezTo>
                    <a:pt x="4968" y="8716"/>
                    <a:pt x="4978" y="8774"/>
                    <a:pt x="4942" y="8779"/>
                  </a:cubicBezTo>
                  <a:cubicBezTo>
                    <a:pt x="4916" y="8783"/>
                    <a:pt x="4890" y="8785"/>
                    <a:pt x="4864" y="8785"/>
                  </a:cubicBezTo>
                  <a:cubicBezTo>
                    <a:pt x="4655" y="8785"/>
                    <a:pt x="4460" y="8661"/>
                    <a:pt x="4353" y="8481"/>
                  </a:cubicBezTo>
                  <a:cubicBezTo>
                    <a:pt x="4340" y="8460"/>
                    <a:pt x="4359" y="8441"/>
                    <a:pt x="4378" y="8441"/>
                  </a:cubicBezTo>
                  <a:close/>
                  <a:moveTo>
                    <a:pt x="9688" y="1"/>
                  </a:moveTo>
                  <a:cubicBezTo>
                    <a:pt x="9304" y="568"/>
                    <a:pt x="8654" y="920"/>
                    <a:pt x="7984" y="920"/>
                  </a:cubicBezTo>
                  <a:cubicBezTo>
                    <a:pt x="7768" y="920"/>
                    <a:pt x="7551" y="884"/>
                    <a:pt x="7339" y="806"/>
                  </a:cubicBezTo>
                  <a:cubicBezTo>
                    <a:pt x="6639" y="550"/>
                    <a:pt x="6105" y="112"/>
                    <a:pt x="5328" y="66"/>
                  </a:cubicBezTo>
                  <a:cubicBezTo>
                    <a:pt x="5279" y="63"/>
                    <a:pt x="5228" y="62"/>
                    <a:pt x="5176" y="62"/>
                  </a:cubicBezTo>
                  <a:cubicBezTo>
                    <a:pt x="4417" y="62"/>
                    <a:pt x="3387" y="372"/>
                    <a:pt x="3502" y="1305"/>
                  </a:cubicBezTo>
                  <a:cubicBezTo>
                    <a:pt x="3509" y="1362"/>
                    <a:pt x="3463" y="1389"/>
                    <a:pt x="3416" y="1389"/>
                  </a:cubicBezTo>
                  <a:cubicBezTo>
                    <a:pt x="3392" y="1389"/>
                    <a:pt x="3368" y="1382"/>
                    <a:pt x="3351" y="1368"/>
                  </a:cubicBezTo>
                  <a:cubicBezTo>
                    <a:pt x="2864" y="980"/>
                    <a:pt x="2023" y="582"/>
                    <a:pt x="1337" y="582"/>
                  </a:cubicBezTo>
                  <a:cubicBezTo>
                    <a:pt x="743" y="582"/>
                    <a:pt x="266" y="880"/>
                    <a:pt x="236" y="1740"/>
                  </a:cubicBezTo>
                  <a:cubicBezTo>
                    <a:pt x="213" y="2395"/>
                    <a:pt x="886" y="3891"/>
                    <a:pt x="1" y="4257"/>
                  </a:cubicBezTo>
                  <a:cubicBezTo>
                    <a:pt x="1047" y="4739"/>
                    <a:pt x="207" y="6070"/>
                    <a:pt x="188" y="6835"/>
                  </a:cubicBezTo>
                  <a:cubicBezTo>
                    <a:pt x="167" y="7630"/>
                    <a:pt x="719" y="8210"/>
                    <a:pt x="1508" y="8245"/>
                  </a:cubicBezTo>
                  <a:cubicBezTo>
                    <a:pt x="1535" y="8246"/>
                    <a:pt x="1563" y="8247"/>
                    <a:pt x="1590" y="8247"/>
                  </a:cubicBezTo>
                  <a:cubicBezTo>
                    <a:pt x="2251" y="8247"/>
                    <a:pt x="2825" y="7881"/>
                    <a:pt x="3424" y="7642"/>
                  </a:cubicBezTo>
                  <a:cubicBezTo>
                    <a:pt x="3429" y="7640"/>
                    <a:pt x="3434" y="7639"/>
                    <a:pt x="3438" y="7639"/>
                  </a:cubicBezTo>
                  <a:cubicBezTo>
                    <a:pt x="3463" y="7639"/>
                    <a:pt x="3473" y="7670"/>
                    <a:pt x="3465" y="7694"/>
                  </a:cubicBezTo>
                  <a:cubicBezTo>
                    <a:pt x="3478" y="7705"/>
                    <a:pt x="3487" y="7720"/>
                    <a:pt x="3488" y="7742"/>
                  </a:cubicBezTo>
                  <a:cubicBezTo>
                    <a:pt x="3561" y="8552"/>
                    <a:pt x="4171" y="9152"/>
                    <a:pt x="4989" y="9195"/>
                  </a:cubicBezTo>
                  <a:cubicBezTo>
                    <a:pt x="5029" y="9197"/>
                    <a:pt x="5070" y="9198"/>
                    <a:pt x="5110" y="9198"/>
                  </a:cubicBezTo>
                  <a:cubicBezTo>
                    <a:pt x="5760" y="9198"/>
                    <a:pt x="6376" y="8926"/>
                    <a:pt x="6976" y="8705"/>
                  </a:cubicBezTo>
                  <a:cubicBezTo>
                    <a:pt x="7411" y="8545"/>
                    <a:pt x="7881" y="8396"/>
                    <a:pt x="8351" y="8396"/>
                  </a:cubicBezTo>
                  <a:cubicBezTo>
                    <a:pt x="8493" y="8396"/>
                    <a:pt x="8635" y="8410"/>
                    <a:pt x="8776" y="8440"/>
                  </a:cubicBezTo>
                  <a:cubicBezTo>
                    <a:pt x="9143" y="8521"/>
                    <a:pt x="9573" y="8737"/>
                    <a:pt x="9688" y="9120"/>
                  </a:cubicBezTo>
                  <a:cubicBezTo>
                    <a:pt x="9804" y="8737"/>
                    <a:pt x="10234" y="8521"/>
                    <a:pt x="10601" y="8440"/>
                  </a:cubicBezTo>
                  <a:cubicBezTo>
                    <a:pt x="10742" y="8410"/>
                    <a:pt x="10884" y="8396"/>
                    <a:pt x="11026" y="8396"/>
                  </a:cubicBezTo>
                  <a:cubicBezTo>
                    <a:pt x="11496" y="8396"/>
                    <a:pt x="11965" y="8545"/>
                    <a:pt x="12400" y="8705"/>
                  </a:cubicBezTo>
                  <a:cubicBezTo>
                    <a:pt x="13001" y="8926"/>
                    <a:pt x="13617" y="9198"/>
                    <a:pt x="14267" y="9198"/>
                  </a:cubicBezTo>
                  <a:cubicBezTo>
                    <a:pt x="14307" y="9198"/>
                    <a:pt x="14348" y="9197"/>
                    <a:pt x="14388" y="9195"/>
                  </a:cubicBezTo>
                  <a:cubicBezTo>
                    <a:pt x="15206" y="9152"/>
                    <a:pt x="15815" y="8552"/>
                    <a:pt x="15888" y="7742"/>
                  </a:cubicBezTo>
                  <a:cubicBezTo>
                    <a:pt x="15890" y="7720"/>
                    <a:pt x="15900" y="7705"/>
                    <a:pt x="15911" y="7694"/>
                  </a:cubicBezTo>
                  <a:cubicBezTo>
                    <a:pt x="15903" y="7670"/>
                    <a:pt x="15913" y="7639"/>
                    <a:pt x="15938" y="7639"/>
                  </a:cubicBezTo>
                  <a:cubicBezTo>
                    <a:pt x="15942" y="7639"/>
                    <a:pt x="15947" y="7640"/>
                    <a:pt x="15952" y="7642"/>
                  </a:cubicBezTo>
                  <a:cubicBezTo>
                    <a:pt x="16552" y="7881"/>
                    <a:pt x="17125" y="8247"/>
                    <a:pt x="17787" y="8247"/>
                  </a:cubicBezTo>
                  <a:cubicBezTo>
                    <a:pt x="17814" y="8247"/>
                    <a:pt x="17841" y="8246"/>
                    <a:pt x="17869" y="8245"/>
                  </a:cubicBezTo>
                  <a:cubicBezTo>
                    <a:pt x="18658" y="8210"/>
                    <a:pt x="19210" y="7631"/>
                    <a:pt x="19189" y="6835"/>
                  </a:cubicBezTo>
                  <a:cubicBezTo>
                    <a:pt x="19170" y="6070"/>
                    <a:pt x="18330" y="4739"/>
                    <a:pt x="19376" y="4257"/>
                  </a:cubicBezTo>
                  <a:cubicBezTo>
                    <a:pt x="18491" y="3891"/>
                    <a:pt x="19164" y="2395"/>
                    <a:pt x="19141" y="1740"/>
                  </a:cubicBezTo>
                  <a:cubicBezTo>
                    <a:pt x="19111" y="880"/>
                    <a:pt x="18634" y="582"/>
                    <a:pt x="18040" y="582"/>
                  </a:cubicBezTo>
                  <a:cubicBezTo>
                    <a:pt x="17354" y="582"/>
                    <a:pt x="16513" y="980"/>
                    <a:pt x="16026" y="1368"/>
                  </a:cubicBezTo>
                  <a:cubicBezTo>
                    <a:pt x="16009" y="1382"/>
                    <a:pt x="15985" y="1389"/>
                    <a:pt x="15961" y="1389"/>
                  </a:cubicBezTo>
                  <a:cubicBezTo>
                    <a:pt x="15914" y="1389"/>
                    <a:pt x="15868" y="1362"/>
                    <a:pt x="15875" y="1305"/>
                  </a:cubicBezTo>
                  <a:cubicBezTo>
                    <a:pt x="15990" y="372"/>
                    <a:pt x="14960" y="62"/>
                    <a:pt x="14200" y="62"/>
                  </a:cubicBezTo>
                  <a:cubicBezTo>
                    <a:pt x="14148" y="62"/>
                    <a:pt x="14097" y="63"/>
                    <a:pt x="14048" y="66"/>
                  </a:cubicBezTo>
                  <a:cubicBezTo>
                    <a:pt x="13272" y="112"/>
                    <a:pt x="12738" y="550"/>
                    <a:pt x="12038" y="806"/>
                  </a:cubicBezTo>
                  <a:cubicBezTo>
                    <a:pt x="11826" y="884"/>
                    <a:pt x="11609" y="920"/>
                    <a:pt x="11393" y="920"/>
                  </a:cubicBezTo>
                  <a:cubicBezTo>
                    <a:pt x="10723" y="920"/>
                    <a:pt x="10073" y="568"/>
                    <a:pt x="968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 name="Google Shape;1498;p60"/>
            <p:cNvSpPr/>
            <p:nvPr/>
          </p:nvSpPr>
          <p:spPr>
            <a:xfrm>
              <a:off x="7531659" y="1936943"/>
              <a:ext cx="7899" cy="25075"/>
            </a:xfrm>
            <a:custGeom>
              <a:avLst/>
              <a:gdLst/>
              <a:ahLst/>
              <a:cxnLst/>
              <a:rect l="l" t="t" r="r" b="b"/>
              <a:pathLst>
                <a:path w="149" h="473" extrusionOk="0">
                  <a:moveTo>
                    <a:pt x="113" y="1"/>
                  </a:moveTo>
                  <a:cubicBezTo>
                    <a:pt x="98" y="1"/>
                    <a:pt x="83" y="9"/>
                    <a:pt x="78" y="26"/>
                  </a:cubicBezTo>
                  <a:cubicBezTo>
                    <a:pt x="36" y="154"/>
                    <a:pt x="25" y="294"/>
                    <a:pt x="4" y="427"/>
                  </a:cubicBezTo>
                  <a:cubicBezTo>
                    <a:pt x="0" y="455"/>
                    <a:pt x="23" y="473"/>
                    <a:pt x="44" y="473"/>
                  </a:cubicBezTo>
                  <a:cubicBezTo>
                    <a:pt x="58" y="473"/>
                    <a:pt x="70" y="465"/>
                    <a:pt x="75" y="447"/>
                  </a:cubicBezTo>
                  <a:cubicBezTo>
                    <a:pt x="104" y="312"/>
                    <a:pt x="141" y="173"/>
                    <a:pt x="147" y="35"/>
                  </a:cubicBezTo>
                  <a:cubicBezTo>
                    <a:pt x="149" y="13"/>
                    <a:pt x="131" y="1"/>
                    <a:pt x="1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9" name="Google Shape;1499;p60"/>
            <p:cNvSpPr/>
            <p:nvPr/>
          </p:nvSpPr>
          <p:spPr>
            <a:xfrm>
              <a:off x="7532931" y="1881864"/>
              <a:ext cx="8588" cy="32709"/>
            </a:xfrm>
            <a:custGeom>
              <a:avLst/>
              <a:gdLst/>
              <a:ahLst/>
              <a:cxnLst/>
              <a:rect l="l" t="t" r="r" b="b"/>
              <a:pathLst>
                <a:path w="162" h="617" extrusionOk="0">
                  <a:moveTo>
                    <a:pt x="43" y="0"/>
                  </a:moveTo>
                  <a:cubicBezTo>
                    <a:pt x="23" y="0"/>
                    <a:pt x="1" y="21"/>
                    <a:pt x="6" y="46"/>
                  </a:cubicBezTo>
                  <a:cubicBezTo>
                    <a:pt x="41" y="230"/>
                    <a:pt x="74" y="388"/>
                    <a:pt x="33" y="574"/>
                  </a:cubicBezTo>
                  <a:cubicBezTo>
                    <a:pt x="27" y="600"/>
                    <a:pt x="47" y="617"/>
                    <a:pt x="67" y="617"/>
                  </a:cubicBezTo>
                  <a:cubicBezTo>
                    <a:pt x="80" y="617"/>
                    <a:pt x="93" y="610"/>
                    <a:pt x="98" y="593"/>
                  </a:cubicBezTo>
                  <a:cubicBezTo>
                    <a:pt x="149" y="413"/>
                    <a:pt x="162" y="189"/>
                    <a:pt x="71" y="19"/>
                  </a:cubicBezTo>
                  <a:cubicBezTo>
                    <a:pt x="64" y="6"/>
                    <a:pt x="54" y="0"/>
                    <a:pt x="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 name="Google Shape;1500;p60"/>
            <p:cNvSpPr/>
            <p:nvPr/>
          </p:nvSpPr>
          <p:spPr>
            <a:xfrm>
              <a:off x="7519307" y="1794978"/>
              <a:ext cx="17441" cy="29846"/>
            </a:xfrm>
            <a:custGeom>
              <a:avLst/>
              <a:gdLst/>
              <a:ahLst/>
              <a:cxnLst/>
              <a:rect l="l" t="t" r="r" b="b"/>
              <a:pathLst>
                <a:path w="329" h="563" extrusionOk="0">
                  <a:moveTo>
                    <a:pt x="294" y="1"/>
                  </a:moveTo>
                  <a:cubicBezTo>
                    <a:pt x="286" y="1"/>
                    <a:pt x="279" y="5"/>
                    <a:pt x="274" y="15"/>
                  </a:cubicBezTo>
                  <a:cubicBezTo>
                    <a:pt x="182" y="178"/>
                    <a:pt x="81" y="341"/>
                    <a:pt x="12" y="515"/>
                  </a:cubicBezTo>
                  <a:cubicBezTo>
                    <a:pt x="1" y="542"/>
                    <a:pt x="26" y="562"/>
                    <a:pt x="50" y="562"/>
                  </a:cubicBezTo>
                  <a:cubicBezTo>
                    <a:pt x="63" y="562"/>
                    <a:pt x="76" y="557"/>
                    <a:pt x="83" y="545"/>
                  </a:cubicBezTo>
                  <a:cubicBezTo>
                    <a:pt x="177" y="387"/>
                    <a:pt x="246" y="210"/>
                    <a:pt x="319" y="42"/>
                  </a:cubicBezTo>
                  <a:cubicBezTo>
                    <a:pt x="329" y="20"/>
                    <a:pt x="311" y="1"/>
                    <a:pt x="29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1" name="Google Shape;1501;p60"/>
            <p:cNvSpPr/>
            <p:nvPr/>
          </p:nvSpPr>
          <p:spPr>
            <a:xfrm>
              <a:off x="7522011" y="1731735"/>
              <a:ext cx="13253" cy="40130"/>
            </a:xfrm>
            <a:custGeom>
              <a:avLst/>
              <a:gdLst/>
              <a:ahLst/>
              <a:cxnLst/>
              <a:rect l="l" t="t" r="r" b="b"/>
              <a:pathLst>
                <a:path w="250" h="757" extrusionOk="0">
                  <a:moveTo>
                    <a:pt x="87" y="0"/>
                  </a:moveTo>
                  <a:cubicBezTo>
                    <a:pt x="74" y="0"/>
                    <a:pt x="60" y="7"/>
                    <a:pt x="57" y="22"/>
                  </a:cubicBezTo>
                  <a:cubicBezTo>
                    <a:pt x="0" y="252"/>
                    <a:pt x="16" y="569"/>
                    <a:pt x="190" y="749"/>
                  </a:cubicBezTo>
                  <a:cubicBezTo>
                    <a:pt x="196" y="754"/>
                    <a:pt x="204" y="757"/>
                    <a:pt x="211" y="757"/>
                  </a:cubicBezTo>
                  <a:cubicBezTo>
                    <a:pt x="230" y="757"/>
                    <a:pt x="250" y="739"/>
                    <a:pt x="243" y="718"/>
                  </a:cubicBezTo>
                  <a:cubicBezTo>
                    <a:pt x="210" y="610"/>
                    <a:pt x="155" y="511"/>
                    <a:pt x="130" y="400"/>
                  </a:cubicBezTo>
                  <a:cubicBezTo>
                    <a:pt x="103" y="277"/>
                    <a:pt x="103" y="156"/>
                    <a:pt x="118" y="31"/>
                  </a:cubicBezTo>
                  <a:cubicBezTo>
                    <a:pt x="120" y="11"/>
                    <a:pt x="104" y="0"/>
                    <a:pt x="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2" name="Google Shape;1502;p60"/>
            <p:cNvSpPr/>
            <p:nvPr/>
          </p:nvSpPr>
          <p:spPr>
            <a:xfrm>
              <a:off x="7519625" y="1847088"/>
              <a:ext cx="10868" cy="17706"/>
            </a:xfrm>
            <a:custGeom>
              <a:avLst/>
              <a:gdLst/>
              <a:ahLst/>
              <a:cxnLst/>
              <a:rect l="l" t="t" r="r" b="b"/>
              <a:pathLst>
                <a:path w="205" h="334" extrusionOk="0">
                  <a:moveTo>
                    <a:pt x="56" y="1"/>
                  </a:moveTo>
                  <a:cubicBezTo>
                    <a:pt x="30" y="1"/>
                    <a:pt x="1" y="25"/>
                    <a:pt x="11" y="55"/>
                  </a:cubicBezTo>
                  <a:cubicBezTo>
                    <a:pt x="41" y="143"/>
                    <a:pt x="80" y="228"/>
                    <a:pt x="116" y="313"/>
                  </a:cubicBezTo>
                  <a:cubicBezTo>
                    <a:pt x="122" y="328"/>
                    <a:pt x="135" y="334"/>
                    <a:pt x="148" y="334"/>
                  </a:cubicBezTo>
                  <a:cubicBezTo>
                    <a:pt x="175" y="334"/>
                    <a:pt x="204" y="310"/>
                    <a:pt x="193" y="281"/>
                  </a:cubicBezTo>
                  <a:cubicBezTo>
                    <a:pt x="161" y="194"/>
                    <a:pt x="129" y="107"/>
                    <a:pt x="90" y="22"/>
                  </a:cubicBezTo>
                  <a:cubicBezTo>
                    <a:pt x="83" y="7"/>
                    <a:pt x="70" y="1"/>
                    <a:pt x="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 name="Google Shape;1503;p60"/>
            <p:cNvSpPr/>
            <p:nvPr/>
          </p:nvSpPr>
          <p:spPr>
            <a:xfrm>
              <a:off x="7525191" y="1676868"/>
              <a:ext cx="5036" cy="29634"/>
            </a:xfrm>
            <a:custGeom>
              <a:avLst/>
              <a:gdLst/>
              <a:ahLst/>
              <a:cxnLst/>
              <a:rect l="l" t="t" r="r" b="b"/>
              <a:pathLst>
                <a:path w="95" h="559" extrusionOk="0">
                  <a:moveTo>
                    <a:pt x="48" y="1"/>
                  </a:moveTo>
                  <a:cubicBezTo>
                    <a:pt x="35" y="1"/>
                    <a:pt x="22" y="9"/>
                    <a:pt x="20" y="26"/>
                  </a:cubicBezTo>
                  <a:cubicBezTo>
                    <a:pt x="8" y="192"/>
                    <a:pt x="0" y="358"/>
                    <a:pt x="11" y="523"/>
                  </a:cubicBezTo>
                  <a:cubicBezTo>
                    <a:pt x="13" y="546"/>
                    <a:pt x="30" y="558"/>
                    <a:pt x="47" y="558"/>
                  </a:cubicBezTo>
                  <a:cubicBezTo>
                    <a:pt x="64" y="558"/>
                    <a:pt x="81" y="546"/>
                    <a:pt x="82" y="523"/>
                  </a:cubicBezTo>
                  <a:cubicBezTo>
                    <a:pt x="94" y="357"/>
                    <a:pt x="86" y="192"/>
                    <a:pt x="74" y="26"/>
                  </a:cubicBezTo>
                  <a:cubicBezTo>
                    <a:pt x="73" y="9"/>
                    <a:pt x="60" y="1"/>
                    <a:pt x="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4" name="Google Shape;1504;p60"/>
            <p:cNvSpPr/>
            <p:nvPr/>
          </p:nvSpPr>
          <p:spPr>
            <a:xfrm>
              <a:off x="7505047" y="1626507"/>
              <a:ext cx="23909" cy="19509"/>
            </a:xfrm>
            <a:custGeom>
              <a:avLst/>
              <a:gdLst/>
              <a:ahLst/>
              <a:cxnLst/>
              <a:rect l="l" t="t" r="r" b="b"/>
              <a:pathLst>
                <a:path w="451" h="368" extrusionOk="0">
                  <a:moveTo>
                    <a:pt x="30" y="1"/>
                  </a:moveTo>
                  <a:cubicBezTo>
                    <a:pt x="6" y="1"/>
                    <a:pt x="0" y="40"/>
                    <a:pt x="24" y="45"/>
                  </a:cubicBezTo>
                  <a:cubicBezTo>
                    <a:pt x="192" y="68"/>
                    <a:pt x="321" y="188"/>
                    <a:pt x="379" y="345"/>
                  </a:cubicBezTo>
                  <a:cubicBezTo>
                    <a:pt x="385" y="361"/>
                    <a:pt x="399" y="368"/>
                    <a:pt x="412" y="368"/>
                  </a:cubicBezTo>
                  <a:cubicBezTo>
                    <a:pt x="431" y="368"/>
                    <a:pt x="451" y="352"/>
                    <a:pt x="444" y="327"/>
                  </a:cubicBezTo>
                  <a:cubicBezTo>
                    <a:pt x="399" y="135"/>
                    <a:pt x="223" y="9"/>
                    <a:pt x="31" y="1"/>
                  </a:cubicBezTo>
                  <a:cubicBezTo>
                    <a:pt x="31" y="1"/>
                    <a:pt x="30" y="1"/>
                    <a:pt x="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 name="Google Shape;1505;p60"/>
            <p:cNvSpPr/>
            <p:nvPr/>
          </p:nvSpPr>
          <p:spPr>
            <a:xfrm>
              <a:off x="7454421" y="1974211"/>
              <a:ext cx="43947" cy="11610"/>
            </a:xfrm>
            <a:custGeom>
              <a:avLst/>
              <a:gdLst/>
              <a:ahLst/>
              <a:cxnLst/>
              <a:rect l="l" t="t" r="r" b="b"/>
              <a:pathLst>
                <a:path w="829" h="219" extrusionOk="0">
                  <a:moveTo>
                    <a:pt x="39" y="0"/>
                  </a:moveTo>
                  <a:cubicBezTo>
                    <a:pt x="15" y="0"/>
                    <a:pt x="1" y="41"/>
                    <a:pt x="27" y="55"/>
                  </a:cubicBezTo>
                  <a:cubicBezTo>
                    <a:pt x="223" y="155"/>
                    <a:pt x="441" y="218"/>
                    <a:pt x="662" y="218"/>
                  </a:cubicBezTo>
                  <a:cubicBezTo>
                    <a:pt x="703" y="218"/>
                    <a:pt x="745" y="216"/>
                    <a:pt x="786" y="212"/>
                  </a:cubicBezTo>
                  <a:cubicBezTo>
                    <a:pt x="827" y="207"/>
                    <a:pt x="829" y="149"/>
                    <a:pt x="786" y="148"/>
                  </a:cubicBezTo>
                  <a:cubicBezTo>
                    <a:pt x="528" y="140"/>
                    <a:pt x="288" y="103"/>
                    <a:pt x="49" y="2"/>
                  </a:cubicBezTo>
                  <a:cubicBezTo>
                    <a:pt x="46" y="1"/>
                    <a:pt x="42" y="0"/>
                    <a:pt x="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6" name="Google Shape;1506;p60"/>
            <p:cNvSpPr/>
            <p:nvPr/>
          </p:nvSpPr>
          <p:spPr>
            <a:xfrm>
              <a:off x="7444030" y="1623485"/>
              <a:ext cx="33345" cy="9701"/>
            </a:xfrm>
            <a:custGeom>
              <a:avLst/>
              <a:gdLst/>
              <a:ahLst/>
              <a:cxnLst/>
              <a:rect l="l" t="t" r="r" b="b"/>
              <a:pathLst>
                <a:path w="629" h="183" extrusionOk="0">
                  <a:moveTo>
                    <a:pt x="493" y="0"/>
                  </a:moveTo>
                  <a:cubicBezTo>
                    <a:pt x="331" y="0"/>
                    <a:pt x="175" y="49"/>
                    <a:pt x="30" y="127"/>
                  </a:cubicBezTo>
                  <a:cubicBezTo>
                    <a:pt x="1" y="143"/>
                    <a:pt x="20" y="183"/>
                    <a:pt x="48" y="183"/>
                  </a:cubicBezTo>
                  <a:cubicBezTo>
                    <a:pt x="52" y="183"/>
                    <a:pt x="57" y="182"/>
                    <a:pt x="61" y="180"/>
                  </a:cubicBezTo>
                  <a:cubicBezTo>
                    <a:pt x="227" y="100"/>
                    <a:pt x="402" y="74"/>
                    <a:pt x="585" y="71"/>
                  </a:cubicBezTo>
                  <a:cubicBezTo>
                    <a:pt x="628" y="71"/>
                    <a:pt x="626" y="10"/>
                    <a:pt x="585" y="6"/>
                  </a:cubicBezTo>
                  <a:cubicBezTo>
                    <a:pt x="554" y="2"/>
                    <a:pt x="524" y="0"/>
                    <a:pt x="4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7" name="Google Shape;1507;p60"/>
            <p:cNvSpPr/>
            <p:nvPr/>
          </p:nvSpPr>
          <p:spPr>
            <a:xfrm>
              <a:off x="7398069" y="1945584"/>
              <a:ext cx="37745" cy="21046"/>
            </a:xfrm>
            <a:custGeom>
              <a:avLst/>
              <a:gdLst/>
              <a:ahLst/>
              <a:cxnLst/>
              <a:rect l="l" t="t" r="r" b="b"/>
              <a:pathLst>
                <a:path w="712" h="397" extrusionOk="0">
                  <a:moveTo>
                    <a:pt x="55" y="0"/>
                  </a:moveTo>
                  <a:cubicBezTo>
                    <a:pt x="23" y="0"/>
                    <a:pt x="1" y="48"/>
                    <a:pt x="36" y="68"/>
                  </a:cubicBezTo>
                  <a:cubicBezTo>
                    <a:pt x="237" y="178"/>
                    <a:pt x="437" y="292"/>
                    <a:pt x="644" y="393"/>
                  </a:cubicBezTo>
                  <a:cubicBezTo>
                    <a:pt x="650" y="395"/>
                    <a:pt x="655" y="396"/>
                    <a:pt x="660" y="396"/>
                  </a:cubicBezTo>
                  <a:cubicBezTo>
                    <a:pt x="691" y="396"/>
                    <a:pt x="711" y="353"/>
                    <a:pt x="678" y="334"/>
                  </a:cubicBezTo>
                  <a:cubicBezTo>
                    <a:pt x="482" y="216"/>
                    <a:pt x="275" y="112"/>
                    <a:pt x="74" y="5"/>
                  </a:cubicBezTo>
                  <a:cubicBezTo>
                    <a:pt x="67" y="2"/>
                    <a:pt x="61" y="0"/>
                    <a:pt x="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8" name="Google Shape;1508;p60"/>
            <p:cNvSpPr/>
            <p:nvPr/>
          </p:nvSpPr>
          <p:spPr>
            <a:xfrm>
              <a:off x="7388898" y="1644955"/>
              <a:ext cx="27991" cy="16911"/>
            </a:xfrm>
            <a:custGeom>
              <a:avLst/>
              <a:gdLst/>
              <a:ahLst/>
              <a:cxnLst/>
              <a:rect l="l" t="t" r="r" b="b"/>
              <a:pathLst>
                <a:path w="528" h="319" extrusionOk="0">
                  <a:moveTo>
                    <a:pt x="482" y="0"/>
                  </a:moveTo>
                  <a:cubicBezTo>
                    <a:pt x="477" y="0"/>
                    <a:pt x="471" y="1"/>
                    <a:pt x="466" y="4"/>
                  </a:cubicBezTo>
                  <a:cubicBezTo>
                    <a:pt x="313" y="80"/>
                    <a:pt x="171" y="174"/>
                    <a:pt x="27" y="264"/>
                  </a:cubicBezTo>
                  <a:cubicBezTo>
                    <a:pt x="0" y="281"/>
                    <a:pt x="16" y="319"/>
                    <a:pt x="41" y="319"/>
                  </a:cubicBezTo>
                  <a:cubicBezTo>
                    <a:pt x="46" y="319"/>
                    <a:pt x="51" y="318"/>
                    <a:pt x="55" y="315"/>
                  </a:cubicBezTo>
                  <a:cubicBezTo>
                    <a:pt x="205" y="233"/>
                    <a:pt x="357" y="155"/>
                    <a:pt x="498" y="59"/>
                  </a:cubicBezTo>
                  <a:cubicBezTo>
                    <a:pt x="527" y="40"/>
                    <a:pt x="511" y="0"/>
                    <a:pt x="4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9" name="Google Shape;1509;p60"/>
            <p:cNvSpPr/>
            <p:nvPr/>
          </p:nvSpPr>
          <p:spPr>
            <a:xfrm>
              <a:off x="7353592" y="1955126"/>
              <a:ext cx="18236" cy="28574"/>
            </a:xfrm>
            <a:custGeom>
              <a:avLst/>
              <a:gdLst/>
              <a:ahLst/>
              <a:cxnLst/>
              <a:rect l="l" t="t" r="r" b="b"/>
              <a:pathLst>
                <a:path w="344" h="539" extrusionOk="0">
                  <a:moveTo>
                    <a:pt x="297" y="0"/>
                  </a:moveTo>
                  <a:cubicBezTo>
                    <a:pt x="285" y="0"/>
                    <a:pt x="275" y="7"/>
                    <a:pt x="268" y="21"/>
                  </a:cubicBezTo>
                  <a:cubicBezTo>
                    <a:pt x="198" y="178"/>
                    <a:pt x="140" y="326"/>
                    <a:pt x="28" y="459"/>
                  </a:cubicBezTo>
                  <a:cubicBezTo>
                    <a:pt x="0" y="494"/>
                    <a:pt x="30" y="538"/>
                    <a:pt x="62" y="538"/>
                  </a:cubicBezTo>
                  <a:cubicBezTo>
                    <a:pt x="72" y="538"/>
                    <a:pt x="82" y="534"/>
                    <a:pt x="91" y="524"/>
                  </a:cubicBezTo>
                  <a:cubicBezTo>
                    <a:pt x="204" y="392"/>
                    <a:pt x="314" y="227"/>
                    <a:pt x="340" y="51"/>
                  </a:cubicBezTo>
                  <a:cubicBezTo>
                    <a:pt x="344" y="25"/>
                    <a:pt x="319" y="0"/>
                    <a:pt x="29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 name="Google Shape;1510;p60"/>
            <p:cNvSpPr/>
            <p:nvPr/>
          </p:nvSpPr>
          <p:spPr>
            <a:xfrm>
              <a:off x="7352532" y="1615851"/>
              <a:ext cx="18554" cy="41403"/>
            </a:xfrm>
            <a:custGeom>
              <a:avLst/>
              <a:gdLst/>
              <a:ahLst/>
              <a:cxnLst/>
              <a:rect l="l" t="t" r="r" b="b"/>
              <a:pathLst>
                <a:path w="350" h="781" extrusionOk="0">
                  <a:moveTo>
                    <a:pt x="38" y="1"/>
                  </a:moveTo>
                  <a:cubicBezTo>
                    <a:pt x="19" y="1"/>
                    <a:pt x="1" y="15"/>
                    <a:pt x="9" y="40"/>
                  </a:cubicBezTo>
                  <a:cubicBezTo>
                    <a:pt x="86" y="279"/>
                    <a:pt x="158" y="532"/>
                    <a:pt x="266" y="760"/>
                  </a:cubicBezTo>
                  <a:cubicBezTo>
                    <a:pt x="273" y="774"/>
                    <a:pt x="286" y="781"/>
                    <a:pt x="299" y="781"/>
                  </a:cubicBezTo>
                  <a:cubicBezTo>
                    <a:pt x="323" y="781"/>
                    <a:pt x="350" y="757"/>
                    <a:pt x="342" y="729"/>
                  </a:cubicBezTo>
                  <a:cubicBezTo>
                    <a:pt x="277" y="488"/>
                    <a:pt x="167" y="252"/>
                    <a:pt x="70" y="22"/>
                  </a:cubicBezTo>
                  <a:cubicBezTo>
                    <a:pt x="64" y="7"/>
                    <a:pt x="51" y="1"/>
                    <a:pt x="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 name="Google Shape;1511;p60"/>
            <p:cNvSpPr/>
            <p:nvPr/>
          </p:nvSpPr>
          <p:spPr>
            <a:xfrm>
              <a:off x="7319135" y="2008032"/>
              <a:ext cx="35041" cy="22583"/>
            </a:xfrm>
            <a:custGeom>
              <a:avLst/>
              <a:gdLst/>
              <a:ahLst/>
              <a:cxnLst/>
              <a:rect l="l" t="t" r="r" b="b"/>
              <a:pathLst>
                <a:path w="661" h="426" extrusionOk="0">
                  <a:moveTo>
                    <a:pt x="607" y="0"/>
                  </a:moveTo>
                  <a:cubicBezTo>
                    <a:pt x="598" y="0"/>
                    <a:pt x="589" y="4"/>
                    <a:pt x="582" y="12"/>
                  </a:cubicBezTo>
                  <a:cubicBezTo>
                    <a:pt x="432" y="173"/>
                    <a:pt x="265" y="292"/>
                    <a:pt x="50" y="345"/>
                  </a:cubicBezTo>
                  <a:cubicBezTo>
                    <a:pt x="0" y="358"/>
                    <a:pt x="18" y="426"/>
                    <a:pt x="64" y="426"/>
                  </a:cubicBezTo>
                  <a:cubicBezTo>
                    <a:pt x="67" y="426"/>
                    <a:pt x="70" y="426"/>
                    <a:pt x="72" y="425"/>
                  </a:cubicBezTo>
                  <a:cubicBezTo>
                    <a:pt x="302" y="384"/>
                    <a:pt x="517" y="257"/>
                    <a:pt x="643" y="59"/>
                  </a:cubicBezTo>
                  <a:cubicBezTo>
                    <a:pt x="660" y="31"/>
                    <a:pt x="634" y="0"/>
                    <a:pt x="6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2" name="Google Shape;1512;p60"/>
            <p:cNvSpPr/>
            <p:nvPr/>
          </p:nvSpPr>
          <p:spPr>
            <a:xfrm>
              <a:off x="7309646" y="1592208"/>
              <a:ext cx="25128" cy="14154"/>
            </a:xfrm>
            <a:custGeom>
              <a:avLst/>
              <a:gdLst/>
              <a:ahLst/>
              <a:cxnLst/>
              <a:rect l="l" t="t" r="r" b="b"/>
              <a:pathLst>
                <a:path w="474" h="267" extrusionOk="0">
                  <a:moveTo>
                    <a:pt x="58" y="0"/>
                  </a:moveTo>
                  <a:cubicBezTo>
                    <a:pt x="52" y="0"/>
                    <a:pt x="46" y="0"/>
                    <a:pt x="41" y="0"/>
                  </a:cubicBezTo>
                  <a:cubicBezTo>
                    <a:pt x="0" y="2"/>
                    <a:pt x="0" y="64"/>
                    <a:pt x="41" y="64"/>
                  </a:cubicBezTo>
                  <a:cubicBezTo>
                    <a:pt x="200" y="65"/>
                    <a:pt x="309" y="146"/>
                    <a:pt x="413" y="257"/>
                  </a:cubicBezTo>
                  <a:cubicBezTo>
                    <a:pt x="419" y="264"/>
                    <a:pt x="427" y="267"/>
                    <a:pt x="434" y="267"/>
                  </a:cubicBezTo>
                  <a:cubicBezTo>
                    <a:pt x="455" y="267"/>
                    <a:pt x="474" y="242"/>
                    <a:pt x="463" y="219"/>
                  </a:cubicBezTo>
                  <a:cubicBezTo>
                    <a:pt x="391" y="73"/>
                    <a:pt x="215" y="0"/>
                    <a:pt x="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3" name="Google Shape;1513;p60"/>
            <p:cNvSpPr/>
            <p:nvPr/>
          </p:nvSpPr>
          <p:spPr>
            <a:xfrm>
              <a:off x="7253983" y="2023193"/>
              <a:ext cx="39229" cy="10549"/>
            </a:xfrm>
            <a:custGeom>
              <a:avLst/>
              <a:gdLst/>
              <a:ahLst/>
              <a:cxnLst/>
              <a:rect l="l" t="t" r="r" b="b"/>
              <a:pathLst>
                <a:path w="740" h="199" extrusionOk="0">
                  <a:moveTo>
                    <a:pt x="51" y="0"/>
                  </a:moveTo>
                  <a:cubicBezTo>
                    <a:pt x="19" y="0"/>
                    <a:pt x="1" y="55"/>
                    <a:pt x="34" y="70"/>
                  </a:cubicBezTo>
                  <a:cubicBezTo>
                    <a:pt x="213" y="147"/>
                    <a:pt x="400" y="198"/>
                    <a:pt x="594" y="198"/>
                  </a:cubicBezTo>
                  <a:cubicBezTo>
                    <a:pt x="627" y="198"/>
                    <a:pt x="660" y="197"/>
                    <a:pt x="693" y="194"/>
                  </a:cubicBezTo>
                  <a:cubicBezTo>
                    <a:pt x="738" y="189"/>
                    <a:pt x="739" y="126"/>
                    <a:pt x="693" y="124"/>
                  </a:cubicBezTo>
                  <a:cubicBezTo>
                    <a:pt x="476" y="112"/>
                    <a:pt x="267" y="82"/>
                    <a:pt x="62" y="2"/>
                  </a:cubicBezTo>
                  <a:cubicBezTo>
                    <a:pt x="58" y="1"/>
                    <a:pt x="55" y="0"/>
                    <a:pt x="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4" name="Google Shape;1514;p60"/>
            <p:cNvSpPr/>
            <p:nvPr/>
          </p:nvSpPr>
          <p:spPr>
            <a:xfrm>
              <a:off x="7244070" y="1590618"/>
              <a:ext cx="30323" cy="12723"/>
            </a:xfrm>
            <a:custGeom>
              <a:avLst/>
              <a:gdLst/>
              <a:ahLst/>
              <a:cxnLst/>
              <a:rect l="l" t="t" r="r" b="b"/>
              <a:pathLst>
                <a:path w="572" h="240" extrusionOk="0">
                  <a:moveTo>
                    <a:pt x="540" y="1"/>
                  </a:moveTo>
                  <a:cubicBezTo>
                    <a:pt x="538" y="1"/>
                    <a:pt x="536" y="1"/>
                    <a:pt x="533" y="2"/>
                  </a:cubicBezTo>
                  <a:cubicBezTo>
                    <a:pt x="448" y="28"/>
                    <a:pt x="372" y="81"/>
                    <a:pt x="289" y="115"/>
                  </a:cubicBezTo>
                  <a:cubicBezTo>
                    <a:pt x="205" y="148"/>
                    <a:pt x="119" y="174"/>
                    <a:pt x="31" y="193"/>
                  </a:cubicBezTo>
                  <a:cubicBezTo>
                    <a:pt x="1" y="199"/>
                    <a:pt x="12" y="239"/>
                    <a:pt x="39" y="239"/>
                  </a:cubicBezTo>
                  <a:cubicBezTo>
                    <a:pt x="41" y="239"/>
                    <a:pt x="42" y="239"/>
                    <a:pt x="44" y="239"/>
                  </a:cubicBezTo>
                  <a:cubicBezTo>
                    <a:pt x="210" y="213"/>
                    <a:pt x="433" y="165"/>
                    <a:pt x="556" y="41"/>
                  </a:cubicBezTo>
                  <a:cubicBezTo>
                    <a:pt x="571" y="27"/>
                    <a:pt x="559" y="1"/>
                    <a:pt x="5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5" name="Google Shape;1515;p60"/>
            <p:cNvSpPr/>
            <p:nvPr/>
          </p:nvSpPr>
          <p:spPr>
            <a:xfrm>
              <a:off x="7199275" y="2005540"/>
              <a:ext cx="35624" cy="13995"/>
            </a:xfrm>
            <a:custGeom>
              <a:avLst/>
              <a:gdLst/>
              <a:ahLst/>
              <a:cxnLst/>
              <a:rect l="l" t="t" r="r" b="b"/>
              <a:pathLst>
                <a:path w="672" h="264" extrusionOk="0">
                  <a:moveTo>
                    <a:pt x="35" y="1"/>
                  </a:moveTo>
                  <a:cubicBezTo>
                    <a:pt x="0" y="1"/>
                    <a:pt x="1" y="56"/>
                    <a:pt x="38" y="59"/>
                  </a:cubicBezTo>
                  <a:cubicBezTo>
                    <a:pt x="251" y="80"/>
                    <a:pt x="431" y="158"/>
                    <a:pt x="618" y="259"/>
                  </a:cubicBezTo>
                  <a:cubicBezTo>
                    <a:pt x="623" y="262"/>
                    <a:pt x="628" y="264"/>
                    <a:pt x="633" y="264"/>
                  </a:cubicBezTo>
                  <a:cubicBezTo>
                    <a:pt x="658" y="264"/>
                    <a:pt x="672" y="228"/>
                    <a:pt x="648" y="209"/>
                  </a:cubicBezTo>
                  <a:cubicBezTo>
                    <a:pt x="473" y="78"/>
                    <a:pt x="252" y="17"/>
                    <a:pt x="38" y="1"/>
                  </a:cubicBezTo>
                  <a:cubicBezTo>
                    <a:pt x="37" y="1"/>
                    <a:pt x="36" y="1"/>
                    <a:pt x="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6" name="Google Shape;1516;p60"/>
            <p:cNvSpPr/>
            <p:nvPr/>
          </p:nvSpPr>
          <p:spPr>
            <a:xfrm>
              <a:off x="7176003" y="1615957"/>
              <a:ext cx="29634" cy="17070"/>
            </a:xfrm>
            <a:custGeom>
              <a:avLst/>
              <a:gdLst/>
              <a:ahLst/>
              <a:cxnLst/>
              <a:rect l="l" t="t" r="r" b="b"/>
              <a:pathLst>
                <a:path w="559" h="322" extrusionOk="0">
                  <a:moveTo>
                    <a:pt x="522" y="0"/>
                  </a:moveTo>
                  <a:cubicBezTo>
                    <a:pt x="517" y="0"/>
                    <a:pt x="512" y="2"/>
                    <a:pt x="508" y="5"/>
                  </a:cubicBezTo>
                  <a:cubicBezTo>
                    <a:pt x="359" y="119"/>
                    <a:pt x="207" y="217"/>
                    <a:pt x="27" y="275"/>
                  </a:cubicBezTo>
                  <a:cubicBezTo>
                    <a:pt x="0" y="284"/>
                    <a:pt x="8" y="321"/>
                    <a:pt x="33" y="321"/>
                  </a:cubicBezTo>
                  <a:cubicBezTo>
                    <a:pt x="35" y="321"/>
                    <a:pt x="37" y="321"/>
                    <a:pt x="40" y="321"/>
                  </a:cubicBezTo>
                  <a:cubicBezTo>
                    <a:pt x="228" y="276"/>
                    <a:pt x="407" y="191"/>
                    <a:pt x="542" y="49"/>
                  </a:cubicBezTo>
                  <a:cubicBezTo>
                    <a:pt x="558" y="31"/>
                    <a:pt x="543" y="0"/>
                    <a:pt x="5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7" name="Google Shape;1517;p60"/>
            <p:cNvSpPr/>
            <p:nvPr/>
          </p:nvSpPr>
          <p:spPr>
            <a:xfrm>
              <a:off x="7130572" y="1994673"/>
              <a:ext cx="46704" cy="6839"/>
            </a:xfrm>
            <a:custGeom>
              <a:avLst/>
              <a:gdLst/>
              <a:ahLst/>
              <a:cxnLst/>
              <a:rect l="l" t="t" r="r" b="b"/>
              <a:pathLst>
                <a:path w="881" h="129" extrusionOk="0">
                  <a:moveTo>
                    <a:pt x="276" y="1"/>
                  </a:moveTo>
                  <a:cubicBezTo>
                    <a:pt x="198" y="1"/>
                    <a:pt x="120" y="4"/>
                    <a:pt x="42" y="9"/>
                  </a:cubicBezTo>
                  <a:cubicBezTo>
                    <a:pt x="2" y="11"/>
                    <a:pt x="0" y="72"/>
                    <a:pt x="41" y="72"/>
                  </a:cubicBezTo>
                  <a:cubicBezTo>
                    <a:pt x="41" y="72"/>
                    <a:pt x="42" y="72"/>
                    <a:pt x="42" y="72"/>
                  </a:cubicBezTo>
                  <a:cubicBezTo>
                    <a:pt x="53" y="72"/>
                    <a:pt x="65" y="72"/>
                    <a:pt x="76" y="72"/>
                  </a:cubicBezTo>
                  <a:cubicBezTo>
                    <a:pt x="331" y="72"/>
                    <a:pt x="582" y="95"/>
                    <a:pt x="837" y="128"/>
                  </a:cubicBezTo>
                  <a:cubicBezTo>
                    <a:pt x="838" y="128"/>
                    <a:pt x="840" y="128"/>
                    <a:pt x="841" y="128"/>
                  </a:cubicBezTo>
                  <a:cubicBezTo>
                    <a:pt x="875" y="128"/>
                    <a:pt x="880" y="70"/>
                    <a:pt x="845" y="61"/>
                  </a:cubicBezTo>
                  <a:cubicBezTo>
                    <a:pt x="658" y="19"/>
                    <a:pt x="467" y="1"/>
                    <a:pt x="2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 name="Google Shape;1518;p60"/>
            <p:cNvSpPr/>
            <p:nvPr/>
          </p:nvSpPr>
          <p:spPr>
            <a:xfrm>
              <a:off x="7102158" y="1632391"/>
              <a:ext cx="29634" cy="7793"/>
            </a:xfrm>
            <a:custGeom>
              <a:avLst/>
              <a:gdLst/>
              <a:ahLst/>
              <a:cxnLst/>
              <a:rect l="l" t="t" r="r" b="b"/>
              <a:pathLst>
                <a:path w="559" h="147" extrusionOk="0">
                  <a:moveTo>
                    <a:pt x="33" y="1"/>
                  </a:moveTo>
                  <a:cubicBezTo>
                    <a:pt x="13" y="1"/>
                    <a:pt x="0" y="29"/>
                    <a:pt x="21" y="38"/>
                  </a:cubicBezTo>
                  <a:cubicBezTo>
                    <a:pt x="171" y="106"/>
                    <a:pt x="330" y="147"/>
                    <a:pt x="493" y="147"/>
                  </a:cubicBezTo>
                  <a:cubicBezTo>
                    <a:pt x="505" y="147"/>
                    <a:pt x="517" y="147"/>
                    <a:pt x="529" y="146"/>
                  </a:cubicBezTo>
                  <a:cubicBezTo>
                    <a:pt x="559" y="145"/>
                    <a:pt x="559" y="100"/>
                    <a:pt x="529" y="99"/>
                  </a:cubicBezTo>
                  <a:cubicBezTo>
                    <a:pt x="359" y="96"/>
                    <a:pt x="199" y="69"/>
                    <a:pt x="43" y="3"/>
                  </a:cubicBezTo>
                  <a:cubicBezTo>
                    <a:pt x="39" y="2"/>
                    <a:pt x="36" y="1"/>
                    <a:pt x="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 name="Google Shape;1519;p60"/>
            <p:cNvSpPr/>
            <p:nvPr/>
          </p:nvSpPr>
          <p:spPr>
            <a:xfrm>
              <a:off x="7041141" y="2002572"/>
              <a:ext cx="54709" cy="16540"/>
            </a:xfrm>
            <a:custGeom>
              <a:avLst/>
              <a:gdLst/>
              <a:ahLst/>
              <a:cxnLst/>
              <a:rect l="l" t="t" r="r" b="b"/>
              <a:pathLst>
                <a:path w="1032" h="312" extrusionOk="0">
                  <a:moveTo>
                    <a:pt x="986" y="0"/>
                  </a:moveTo>
                  <a:cubicBezTo>
                    <a:pt x="985" y="0"/>
                    <a:pt x="984" y="0"/>
                    <a:pt x="982" y="0"/>
                  </a:cubicBezTo>
                  <a:cubicBezTo>
                    <a:pt x="818" y="23"/>
                    <a:pt x="658" y="87"/>
                    <a:pt x="503" y="149"/>
                  </a:cubicBezTo>
                  <a:cubicBezTo>
                    <a:pt x="446" y="171"/>
                    <a:pt x="377" y="215"/>
                    <a:pt x="316" y="215"/>
                  </a:cubicBezTo>
                  <a:cubicBezTo>
                    <a:pt x="312" y="215"/>
                    <a:pt x="308" y="214"/>
                    <a:pt x="304" y="214"/>
                  </a:cubicBezTo>
                  <a:cubicBezTo>
                    <a:pt x="220" y="205"/>
                    <a:pt x="127" y="111"/>
                    <a:pt x="56" y="63"/>
                  </a:cubicBezTo>
                  <a:cubicBezTo>
                    <a:pt x="50" y="60"/>
                    <a:pt x="45" y="58"/>
                    <a:pt x="40" y="58"/>
                  </a:cubicBezTo>
                  <a:cubicBezTo>
                    <a:pt x="15" y="58"/>
                    <a:pt x="0" y="97"/>
                    <a:pt x="25" y="117"/>
                  </a:cubicBezTo>
                  <a:cubicBezTo>
                    <a:pt x="85" y="163"/>
                    <a:pt x="212" y="298"/>
                    <a:pt x="284" y="310"/>
                  </a:cubicBezTo>
                  <a:cubicBezTo>
                    <a:pt x="289" y="311"/>
                    <a:pt x="295" y="311"/>
                    <a:pt x="301" y="311"/>
                  </a:cubicBezTo>
                  <a:cubicBezTo>
                    <a:pt x="346" y="311"/>
                    <a:pt x="390" y="284"/>
                    <a:pt x="433" y="267"/>
                  </a:cubicBezTo>
                  <a:cubicBezTo>
                    <a:pt x="620" y="196"/>
                    <a:pt x="819" y="148"/>
                    <a:pt x="1002" y="67"/>
                  </a:cubicBezTo>
                  <a:cubicBezTo>
                    <a:pt x="1031" y="53"/>
                    <a:pt x="1019" y="0"/>
                    <a:pt x="9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 name="Google Shape;1520;p60"/>
            <p:cNvSpPr/>
            <p:nvPr/>
          </p:nvSpPr>
          <p:spPr>
            <a:xfrm>
              <a:off x="7028578" y="1599365"/>
              <a:ext cx="44902" cy="21470"/>
            </a:xfrm>
            <a:custGeom>
              <a:avLst/>
              <a:gdLst/>
              <a:ahLst/>
              <a:cxnLst/>
              <a:rect l="l" t="t" r="r" b="b"/>
              <a:pathLst>
                <a:path w="847" h="405" extrusionOk="0">
                  <a:moveTo>
                    <a:pt x="398" y="0"/>
                  </a:moveTo>
                  <a:cubicBezTo>
                    <a:pt x="398" y="0"/>
                    <a:pt x="397" y="0"/>
                    <a:pt x="397" y="0"/>
                  </a:cubicBezTo>
                  <a:cubicBezTo>
                    <a:pt x="349" y="0"/>
                    <a:pt x="320" y="34"/>
                    <a:pt x="289" y="65"/>
                  </a:cubicBezTo>
                  <a:cubicBezTo>
                    <a:pt x="199" y="154"/>
                    <a:pt x="113" y="249"/>
                    <a:pt x="26" y="341"/>
                  </a:cubicBezTo>
                  <a:cubicBezTo>
                    <a:pt x="1" y="367"/>
                    <a:pt x="26" y="404"/>
                    <a:pt x="54" y="404"/>
                  </a:cubicBezTo>
                  <a:cubicBezTo>
                    <a:pt x="62" y="404"/>
                    <a:pt x="71" y="401"/>
                    <a:pt x="78" y="393"/>
                  </a:cubicBezTo>
                  <a:cubicBezTo>
                    <a:pt x="135" y="339"/>
                    <a:pt x="191" y="284"/>
                    <a:pt x="246" y="230"/>
                  </a:cubicBezTo>
                  <a:cubicBezTo>
                    <a:pt x="301" y="174"/>
                    <a:pt x="332" y="114"/>
                    <a:pt x="393" y="114"/>
                  </a:cubicBezTo>
                  <a:cubicBezTo>
                    <a:pt x="412" y="114"/>
                    <a:pt x="434" y="120"/>
                    <a:pt x="461" y="134"/>
                  </a:cubicBezTo>
                  <a:cubicBezTo>
                    <a:pt x="573" y="190"/>
                    <a:pt x="665" y="300"/>
                    <a:pt x="772" y="369"/>
                  </a:cubicBezTo>
                  <a:cubicBezTo>
                    <a:pt x="778" y="373"/>
                    <a:pt x="785" y="375"/>
                    <a:pt x="791" y="375"/>
                  </a:cubicBezTo>
                  <a:cubicBezTo>
                    <a:pt x="822" y="375"/>
                    <a:pt x="846" y="333"/>
                    <a:pt x="820" y="308"/>
                  </a:cubicBezTo>
                  <a:cubicBezTo>
                    <a:pt x="740" y="233"/>
                    <a:pt x="651" y="170"/>
                    <a:pt x="567" y="105"/>
                  </a:cubicBezTo>
                  <a:cubicBezTo>
                    <a:pt x="524" y="71"/>
                    <a:pt x="459" y="0"/>
                    <a:pt x="39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1" name="Google Shape;1521;p60"/>
            <p:cNvSpPr/>
            <p:nvPr/>
          </p:nvSpPr>
          <p:spPr>
            <a:xfrm>
              <a:off x="6988448" y="1989637"/>
              <a:ext cx="38593" cy="11345"/>
            </a:xfrm>
            <a:custGeom>
              <a:avLst/>
              <a:gdLst/>
              <a:ahLst/>
              <a:cxnLst/>
              <a:rect l="l" t="t" r="r" b="b"/>
              <a:pathLst>
                <a:path w="728" h="214" extrusionOk="0">
                  <a:moveTo>
                    <a:pt x="40" y="1"/>
                  </a:moveTo>
                  <a:cubicBezTo>
                    <a:pt x="0" y="1"/>
                    <a:pt x="2" y="62"/>
                    <a:pt x="42" y="64"/>
                  </a:cubicBezTo>
                  <a:cubicBezTo>
                    <a:pt x="266" y="79"/>
                    <a:pt x="468" y="143"/>
                    <a:pt x="679" y="212"/>
                  </a:cubicBezTo>
                  <a:cubicBezTo>
                    <a:pt x="682" y="213"/>
                    <a:pt x="685" y="214"/>
                    <a:pt x="688" y="214"/>
                  </a:cubicBezTo>
                  <a:cubicBezTo>
                    <a:pt x="714" y="214"/>
                    <a:pt x="727" y="175"/>
                    <a:pt x="702" y="161"/>
                  </a:cubicBezTo>
                  <a:cubicBezTo>
                    <a:pt x="500" y="50"/>
                    <a:pt x="268" y="11"/>
                    <a:pt x="42" y="1"/>
                  </a:cubicBezTo>
                  <a:cubicBezTo>
                    <a:pt x="41" y="1"/>
                    <a:pt x="40" y="1"/>
                    <a:pt x="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2" name="Google Shape;1522;p60"/>
            <p:cNvSpPr/>
            <p:nvPr/>
          </p:nvSpPr>
          <p:spPr>
            <a:xfrm>
              <a:off x="6969947" y="1632073"/>
              <a:ext cx="28415" cy="8959"/>
            </a:xfrm>
            <a:custGeom>
              <a:avLst/>
              <a:gdLst/>
              <a:ahLst/>
              <a:cxnLst/>
              <a:rect l="l" t="t" r="r" b="b"/>
              <a:pathLst>
                <a:path w="536" h="169" extrusionOk="0">
                  <a:moveTo>
                    <a:pt x="491" y="0"/>
                  </a:moveTo>
                  <a:cubicBezTo>
                    <a:pt x="486" y="0"/>
                    <a:pt x="481" y="1"/>
                    <a:pt x="476" y="4"/>
                  </a:cubicBezTo>
                  <a:cubicBezTo>
                    <a:pt x="365" y="60"/>
                    <a:pt x="261" y="104"/>
                    <a:pt x="142" y="104"/>
                  </a:cubicBezTo>
                  <a:cubicBezTo>
                    <a:pt x="113" y="104"/>
                    <a:pt x="82" y="101"/>
                    <a:pt x="51" y="96"/>
                  </a:cubicBezTo>
                  <a:cubicBezTo>
                    <a:pt x="49" y="95"/>
                    <a:pt x="46" y="95"/>
                    <a:pt x="44" y="95"/>
                  </a:cubicBezTo>
                  <a:cubicBezTo>
                    <a:pt x="13" y="95"/>
                    <a:pt x="1" y="143"/>
                    <a:pt x="36" y="151"/>
                  </a:cubicBezTo>
                  <a:cubicBezTo>
                    <a:pt x="83" y="162"/>
                    <a:pt x="134" y="168"/>
                    <a:pt x="185" y="168"/>
                  </a:cubicBezTo>
                  <a:cubicBezTo>
                    <a:pt x="305" y="168"/>
                    <a:pt x="426" y="134"/>
                    <a:pt x="513" y="52"/>
                  </a:cubicBezTo>
                  <a:cubicBezTo>
                    <a:pt x="535" y="31"/>
                    <a:pt x="516" y="0"/>
                    <a:pt x="49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3" name="Google Shape;1523;p60"/>
            <p:cNvSpPr/>
            <p:nvPr/>
          </p:nvSpPr>
          <p:spPr>
            <a:xfrm>
              <a:off x="6912429" y="2000451"/>
              <a:ext cx="32603" cy="9966"/>
            </a:xfrm>
            <a:custGeom>
              <a:avLst/>
              <a:gdLst/>
              <a:ahLst/>
              <a:cxnLst/>
              <a:rect l="l" t="t" r="r" b="b"/>
              <a:pathLst>
                <a:path w="615" h="188" extrusionOk="0">
                  <a:moveTo>
                    <a:pt x="586" y="0"/>
                  </a:moveTo>
                  <a:cubicBezTo>
                    <a:pt x="584" y="0"/>
                    <a:pt x="582" y="1"/>
                    <a:pt x="580" y="1"/>
                  </a:cubicBezTo>
                  <a:cubicBezTo>
                    <a:pt x="392" y="25"/>
                    <a:pt x="209" y="93"/>
                    <a:pt x="26" y="145"/>
                  </a:cubicBezTo>
                  <a:cubicBezTo>
                    <a:pt x="0" y="152"/>
                    <a:pt x="8" y="187"/>
                    <a:pt x="32" y="187"/>
                  </a:cubicBezTo>
                  <a:cubicBezTo>
                    <a:pt x="34" y="187"/>
                    <a:pt x="36" y="187"/>
                    <a:pt x="38" y="187"/>
                  </a:cubicBezTo>
                  <a:cubicBezTo>
                    <a:pt x="220" y="147"/>
                    <a:pt x="413" y="119"/>
                    <a:pt x="588" y="54"/>
                  </a:cubicBezTo>
                  <a:cubicBezTo>
                    <a:pt x="613" y="44"/>
                    <a:pt x="615" y="0"/>
                    <a:pt x="5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4" name="Google Shape;1524;p60"/>
            <p:cNvSpPr/>
            <p:nvPr/>
          </p:nvSpPr>
          <p:spPr>
            <a:xfrm>
              <a:off x="6898752" y="1624227"/>
              <a:ext cx="38858" cy="13783"/>
            </a:xfrm>
            <a:custGeom>
              <a:avLst/>
              <a:gdLst/>
              <a:ahLst/>
              <a:cxnLst/>
              <a:rect l="l" t="t" r="r" b="b"/>
              <a:pathLst>
                <a:path w="733" h="260" extrusionOk="0">
                  <a:moveTo>
                    <a:pt x="44" y="0"/>
                  </a:moveTo>
                  <a:cubicBezTo>
                    <a:pt x="18" y="0"/>
                    <a:pt x="0" y="39"/>
                    <a:pt x="29" y="55"/>
                  </a:cubicBezTo>
                  <a:cubicBezTo>
                    <a:pt x="206" y="158"/>
                    <a:pt x="430" y="259"/>
                    <a:pt x="643" y="259"/>
                  </a:cubicBezTo>
                  <a:cubicBezTo>
                    <a:pt x="659" y="259"/>
                    <a:pt x="675" y="259"/>
                    <a:pt x="691" y="258"/>
                  </a:cubicBezTo>
                  <a:cubicBezTo>
                    <a:pt x="722" y="255"/>
                    <a:pt x="733" y="208"/>
                    <a:pt x="698" y="199"/>
                  </a:cubicBezTo>
                  <a:cubicBezTo>
                    <a:pt x="472" y="143"/>
                    <a:pt x="269" y="119"/>
                    <a:pt x="59" y="4"/>
                  </a:cubicBezTo>
                  <a:cubicBezTo>
                    <a:pt x="54" y="2"/>
                    <a:pt x="49" y="0"/>
                    <a:pt x="4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5" name="Google Shape;1525;p60"/>
            <p:cNvSpPr/>
            <p:nvPr/>
          </p:nvSpPr>
          <p:spPr>
            <a:xfrm>
              <a:off x="6843620" y="2022822"/>
              <a:ext cx="33769" cy="9754"/>
            </a:xfrm>
            <a:custGeom>
              <a:avLst/>
              <a:gdLst/>
              <a:ahLst/>
              <a:cxnLst/>
              <a:rect l="l" t="t" r="r" b="b"/>
              <a:pathLst>
                <a:path w="637" h="184" extrusionOk="0">
                  <a:moveTo>
                    <a:pt x="592" y="0"/>
                  </a:moveTo>
                  <a:cubicBezTo>
                    <a:pt x="590" y="0"/>
                    <a:pt x="588" y="0"/>
                    <a:pt x="586" y="1"/>
                  </a:cubicBezTo>
                  <a:cubicBezTo>
                    <a:pt x="400" y="35"/>
                    <a:pt x="217" y="82"/>
                    <a:pt x="33" y="126"/>
                  </a:cubicBezTo>
                  <a:cubicBezTo>
                    <a:pt x="0" y="134"/>
                    <a:pt x="12" y="183"/>
                    <a:pt x="43" y="183"/>
                  </a:cubicBezTo>
                  <a:cubicBezTo>
                    <a:pt x="45" y="183"/>
                    <a:pt x="47" y="183"/>
                    <a:pt x="50" y="182"/>
                  </a:cubicBezTo>
                  <a:cubicBezTo>
                    <a:pt x="234" y="143"/>
                    <a:pt x="419" y="105"/>
                    <a:pt x="602" y="57"/>
                  </a:cubicBezTo>
                  <a:cubicBezTo>
                    <a:pt x="636" y="48"/>
                    <a:pt x="624" y="0"/>
                    <a:pt x="5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6" name="Google Shape;1526;p60"/>
            <p:cNvSpPr/>
            <p:nvPr/>
          </p:nvSpPr>
          <p:spPr>
            <a:xfrm>
              <a:off x="6835509" y="1598092"/>
              <a:ext cx="28892" cy="15374"/>
            </a:xfrm>
            <a:custGeom>
              <a:avLst/>
              <a:gdLst/>
              <a:ahLst/>
              <a:cxnLst/>
              <a:rect l="l" t="t" r="r" b="b"/>
              <a:pathLst>
                <a:path w="545" h="290" extrusionOk="0">
                  <a:moveTo>
                    <a:pt x="41" y="1"/>
                  </a:moveTo>
                  <a:cubicBezTo>
                    <a:pt x="10" y="1"/>
                    <a:pt x="0" y="51"/>
                    <a:pt x="35" y="64"/>
                  </a:cubicBezTo>
                  <a:cubicBezTo>
                    <a:pt x="193" y="123"/>
                    <a:pt x="338" y="205"/>
                    <a:pt x="487" y="285"/>
                  </a:cubicBezTo>
                  <a:cubicBezTo>
                    <a:pt x="493" y="288"/>
                    <a:pt x="498" y="289"/>
                    <a:pt x="503" y="289"/>
                  </a:cubicBezTo>
                  <a:cubicBezTo>
                    <a:pt x="531" y="289"/>
                    <a:pt x="545" y="250"/>
                    <a:pt x="519" y="229"/>
                  </a:cubicBezTo>
                  <a:cubicBezTo>
                    <a:pt x="381" y="123"/>
                    <a:pt x="215" y="55"/>
                    <a:pt x="52" y="3"/>
                  </a:cubicBezTo>
                  <a:cubicBezTo>
                    <a:pt x="48" y="2"/>
                    <a:pt x="45" y="1"/>
                    <a:pt x="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7" name="Google Shape;1527;p60"/>
            <p:cNvSpPr/>
            <p:nvPr/>
          </p:nvSpPr>
          <p:spPr>
            <a:xfrm>
              <a:off x="6769615" y="2016832"/>
              <a:ext cx="33769" cy="18236"/>
            </a:xfrm>
            <a:custGeom>
              <a:avLst/>
              <a:gdLst/>
              <a:ahLst/>
              <a:cxnLst/>
              <a:rect l="l" t="t" r="r" b="b"/>
              <a:pathLst>
                <a:path w="637" h="344" extrusionOk="0">
                  <a:moveTo>
                    <a:pt x="38" y="0"/>
                  </a:moveTo>
                  <a:cubicBezTo>
                    <a:pt x="19" y="0"/>
                    <a:pt x="0" y="19"/>
                    <a:pt x="13" y="40"/>
                  </a:cubicBezTo>
                  <a:cubicBezTo>
                    <a:pt x="120" y="220"/>
                    <a:pt x="315" y="344"/>
                    <a:pt x="524" y="344"/>
                  </a:cubicBezTo>
                  <a:cubicBezTo>
                    <a:pt x="550" y="344"/>
                    <a:pt x="576" y="342"/>
                    <a:pt x="602" y="338"/>
                  </a:cubicBezTo>
                  <a:cubicBezTo>
                    <a:pt x="637" y="333"/>
                    <a:pt x="628" y="275"/>
                    <a:pt x="593" y="275"/>
                  </a:cubicBezTo>
                  <a:cubicBezTo>
                    <a:pt x="593" y="275"/>
                    <a:pt x="592" y="275"/>
                    <a:pt x="592" y="275"/>
                  </a:cubicBezTo>
                  <a:cubicBezTo>
                    <a:pt x="587" y="275"/>
                    <a:pt x="581" y="275"/>
                    <a:pt x="576" y="275"/>
                  </a:cubicBezTo>
                  <a:cubicBezTo>
                    <a:pt x="367" y="275"/>
                    <a:pt x="178" y="195"/>
                    <a:pt x="60" y="13"/>
                  </a:cubicBezTo>
                  <a:cubicBezTo>
                    <a:pt x="54" y="4"/>
                    <a:pt x="46" y="0"/>
                    <a:pt x="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8" name="Google Shape;1528;p60"/>
            <p:cNvSpPr/>
            <p:nvPr/>
          </p:nvSpPr>
          <p:spPr>
            <a:xfrm>
              <a:off x="6764526" y="1597297"/>
              <a:ext cx="31012" cy="11610"/>
            </a:xfrm>
            <a:custGeom>
              <a:avLst/>
              <a:gdLst/>
              <a:ahLst/>
              <a:cxnLst/>
              <a:rect l="l" t="t" r="r" b="b"/>
              <a:pathLst>
                <a:path w="585" h="219" extrusionOk="0">
                  <a:moveTo>
                    <a:pt x="473" y="1"/>
                  </a:moveTo>
                  <a:cubicBezTo>
                    <a:pt x="314" y="1"/>
                    <a:pt x="156" y="68"/>
                    <a:pt x="28" y="159"/>
                  </a:cubicBezTo>
                  <a:cubicBezTo>
                    <a:pt x="0" y="178"/>
                    <a:pt x="16" y="218"/>
                    <a:pt x="43" y="218"/>
                  </a:cubicBezTo>
                  <a:cubicBezTo>
                    <a:pt x="48" y="218"/>
                    <a:pt x="54" y="217"/>
                    <a:pt x="60" y="213"/>
                  </a:cubicBezTo>
                  <a:cubicBezTo>
                    <a:pt x="210" y="118"/>
                    <a:pt x="366" y="89"/>
                    <a:pt x="541" y="71"/>
                  </a:cubicBezTo>
                  <a:cubicBezTo>
                    <a:pt x="584" y="66"/>
                    <a:pt x="583" y="9"/>
                    <a:pt x="541" y="5"/>
                  </a:cubicBezTo>
                  <a:cubicBezTo>
                    <a:pt x="518" y="2"/>
                    <a:pt x="496" y="1"/>
                    <a:pt x="4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9" name="Google Shape;1529;p60"/>
            <p:cNvSpPr/>
            <p:nvPr/>
          </p:nvSpPr>
          <p:spPr>
            <a:xfrm>
              <a:off x="6737861" y="1971719"/>
              <a:ext cx="12723" cy="26771"/>
            </a:xfrm>
            <a:custGeom>
              <a:avLst/>
              <a:gdLst/>
              <a:ahLst/>
              <a:cxnLst/>
              <a:rect l="l" t="t" r="r" b="b"/>
              <a:pathLst>
                <a:path w="240" h="505" extrusionOk="0">
                  <a:moveTo>
                    <a:pt x="38" y="1"/>
                  </a:moveTo>
                  <a:cubicBezTo>
                    <a:pt x="19" y="1"/>
                    <a:pt x="1" y="15"/>
                    <a:pt x="8" y="40"/>
                  </a:cubicBezTo>
                  <a:cubicBezTo>
                    <a:pt x="56" y="189"/>
                    <a:pt x="107" y="337"/>
                    <a:pt x="168" y="483"/>
                  </a:cubicBezTo>
                  <a:cubicBezTo>
                    <a:pt x="174" y="498"/>
                    <a:pt x="188" y="505"/>
                    <a:pt x="201" y="505"/>
                  </a:cubicBezTo>
                  <a:cubicBezTo>
                    <a:pt x="221" y="505"/>
                    <a:pt x="239" y="490"/>
                    <a:pt x="232" y="465"/>
                  </a:cubicBezTo>
                  <a:cubicBezTo>
                    <a:pt x="185" y="314"/>
                    <a:pt x="129" y="169"/>
                    <a:pt x="70" y="23"/>
                  </a:cubicBezTo>
                  <a:cubicBezTo>
                    <a:pt x="64" y="7"/>
                    <a:pt x="51" y="1"/>
                    <a:pt x="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0" name="Google Shape;1530;p60"/>
            <p:cNvSpPr/>
            <p:nvPr/>
          </p:nvSpPr>
          <p:spPr>
            <a:xfrm>
              <a:off x="6741466" y="1634830"/>
              <a:ext cx="5831" cy="23219"/>
            </a:xfrm>
            <a:custGeom>
              <a:avLst/>
              <a:gdLst/>
              <a:ahLst/>
              <a:cxnLst/>
              <a:rect l="l" t="t" r="r" b="b"/>
              <a:pathLst>
                <a:path w="110" h="438" extrusionOk="0">
                  <a:moveTo>
                    <a:pt x="79" y="1"/>
                  </a:moveTo>
                  <a:cubicBezTo>
                    <a:pt x="71" y="1"/>
                    <a:pt x="65" y="4"/>
                    <a:pt x="61" y="13"/>
                  </a:cubicBezTo>
                  <a:cubicBezTo>
                    <a:pt x="6" y="143"/>
                    <a:pt x="0" y="288"/>
                    <a:pt x="18" y="426"/>
                  </a:cubicBezTo>
                  <a:cubicBezTo>
                    <a:pt x="19" y="434"/>
                    <a:pt x="26" y="438"/>
                    <a:pt x="32" y="438"/>
                  </a:cubicBezTo>
                  <a:cubicBezTo>
                    <a:pt x="41" y="438"/>
                    <a:pt x="49" y="432"/>
                    <a:pt x="49" y="423"/>
                  </a:cubicBezTo>
                  <a:cubicBezTo>
                    <a:pt x="46" y="286"/>
                    <a:pt x="73" y="162"/>
                    <a:pt x="105" y="31"/>
                  </a:cubicBezTo>
                  <a:cubicBezTo>
                    <a:pt x="109" y="14"/>
                    <a:pt x="93" y="1"/>
                    <a:pt x="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 name="Google Shape;1531;p60"/>
            <p:cNvSpPr/>
            <p:nvPr/>
          </p:nvSpPr>
          <p:spPr>
            <a:xfrm>
              <a:off x="6693119" y="1952794"/>
              <a:ext cx="28733" cy="14737"/>
            </a:xfrm>
            <a:custGeom>
              <a:avLst/>
              <a:gdLst/>
              <a:ahLst/>
              <a:cxnLst/>
              <a:rect l="l" t="t" r="r" b="b"/>
              <a:pathLst>
                <a:path w="542" h="278" extrusionOk="0">
                  <a:moveTo>
                    <a:pt x="499" y="0"/>
                  </a:moveTo>
                  <a:cubicBezTo>
                    <a:pt x="495" y="0"/>
                    <a:pt x="492" y="1"/>
                    <a:pt x="488" y="2"/>
                  </a:cubicBezTo>
                  <a:cubicBezTo>
                    <a:pt x="335" y="65"/>
                    <a:pt x="177" y="124"/>
                    <a:pt x="33" y="205"/>
                  </a:cubicBezTo>
                  <a:cubicBezTo>
                    <a:pt x="0" y="224"/>
                    <a:pt x="17" y="277"/>
                    <a:pt x="50" y="277"/>
                  </a:cubicBezTo>
                  <a:cubicBezTo>
                    <a:pt x="54" y="277"/>
                    <a:pt x="58" y="276"/>
                    <a:pt x="62" y="275"/>
                  </a:cubicBezTo>
                  <a:cubicBezTo>
                    <a:pt x="218" y="218"/>
                    <a:pt x="365" y="136"/>
                    <a:pt x="513" y="61"/>
                  </a:cubicBezTo>
                  <a:cubicBezTo>
                    <a:pt x="541" y="47"/>
                    <a:pt x="526" y="0"/>
                    <a:pt x="4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2" name="Google Shape;1532;p60"/>
            <p:cNvSpPr/>
            <p:nvPr/>
          </p:nvSpPr>
          <p:spPr>
            <a:xfrm>
              <a:off x="6680344" y="1641191"/>
              <a:ext cx="38858" cy="28150"/>
            </a:xfrm>
            <a:custGeom>
              <a:avLst/>
              <a:gdLst/>
              <a:ahLst/>
              <a:cxnLst/>
              <a:rect l="l" t="t" r="r" b="b"/>
              <a:pathLst>
                <a:path w="733" h="531" extrusionOk="0">
                  <a:moveTo>
                    <a:pt x="34" y="0"/>
                  </a:moveTo>
                  <a:cubicBezTo>
                    <a:pt x="12" y="0"/>
                    <a:pt x="1" y="36"/>
                    <a:pt x="23" y="47"/>
                  </a:cubicBezTo>
                  <a:cubicBezTo>
                    <a:pt x="276" y="162"/>
                    <a:pt x="467" y="333"/>
                    <a:pt x="668" y="522"/>
                  </a:cubicBezTo>
                  <a:cubicBezTo>
                    <a:pt x="674" y="528"/>
                    <a:pt x="681" y="530"/>
                    <a:pt x="688" y="530"/>
                  </a:cubicBezTo>
                  <a:cubicBezTo>
                    <a:pt x="710" y="530"/>
                    <a:pt x="732" y="507"/>
                    <a:pt x="716" y="486"/>
                  </a:cubicBezTo>
                  <a:cubicBezTo>
                    <a:pt x="552" y="260"/>
                    <a:pt x="295" y="105"/>
                    <a:pt x="41" y="2"/>
                  </a:cubicBezTo>
                  <a:cubicBezTo>
                    <a:pt x="39" y="1"/>
                    <a:pt x="36" y="0"/>
                    <a:pt x="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3" name="Google Shape;1533;p60"/>
            <p:cNvSpPr/>
            <p:nvPr/>
          </p:nvSpPr>
          <p:spPr>
            <a:xfrm>
              <a:off x="6640214" y="1973945"/>
              <a:ext cx="26347" cy="10231"/>
            </a:xfrm>
            <a:custGeom>
              <a:avLst/>
              <a:gdLst/>
              <a:ahLst/>
              <a:cxnLst/>
              <a:rect l="l" t="t" r="r" b="b"/>
              <a:pathLst>
                <a:path w="497" h="193" extrusionOk="0">
                  <a:moveTo>
                    <a:pt x="453" y="0"/>
                  </a:moveTo>
                  <a:cubicBezTo>
                    <a:pt x="448" y="0"/>
                    <a:pt x="443" y="2"/>
                    <a:pt x="437" y="6"/>
                  </a:cubicBezTo>
                  <a:cubicBezTo>
                    <a:pt x="347" y="71"/>
                    <a:pt x="248" y="93"/>
                    <a:pt x="144" y="93"/>
                  </a:cubicBezTo>
                  <a:cubicBezTo>
                    <a:pt x="115" y="93"/>
                    <a:pt x="86" y="91"/>
                    <a:pt x="57" y="88"/>
                  </a:cubicBezTo>
                  <a:cubicBezTo>
                    <a:pt x="56" y="88"/>
                    <a:pt x="55" y="88"/>
                    <a:pt x="54" y="88"/>
                  </a:cubicBezTo>
                  <a:cubicBezTo>
                    <a:pt x="18" y="88"/>
                    <a:pt x="1" y="149"/>
                    <a:pt x="36" y="163"/>
                  </a:cubicBezTo>
                  <a:cubicBezTo>
                    <a:pt x="83" y="183"/>
                    <a:pt x="131" y="192"/>
                    <a:pt x="178" y="192"/>
                  </a:cubicBezTo>
                  <a:cubicBezTo>
                    <a:pt x="289" y="192"/>
                    <a:pt x="397" y="142"/>
                    <a:pt x="477" y="59"/>
                  </a:cubicBezTo>
                  <a:cubicBezTo>
                    <a:pt x="497" y="37"/>
                    <a:pt x="478" y="0"/>
                    <a:pt x="4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4" name="Google Shape;1534;p60"/>
            <p:cNvSpPr/>
            <p:nvPr/>
          </p:nvSpPr>
          <p:spPr>
            <a:xfrm>
              <a:off x="6628392" y="1619244"/>
              <a:ext cx="27460" cy="13306"/>
            </a:xfrm>
            <a:custGeom>
              <a:avLst/>
              <a:gdLst/>
              <a:ahLst/>
              <a:cxnLst/>
              <a:rect l="l" t="t" r="r" b="b"/>
              <a:pathLst>
                <a:path w="518" h="251" extrusionOk="0">
                  <a:moveTo>
                    <a:pt x="28" y="1"/>
                  </a:moveTo>
                  <a:cubicBezTo>
                    <a:pt x="11" y="1"/>
                    <a:pt x="0" y="31"/>
                    <a:pt x="19" y="41"/>
                  </a:cubicBezTo>
                  <a:cubicBezTo>
                    <a:pt x="166" y="112"/>
                    <a:pt x="315" y="192"/>
                    <a:pt x="469" y="249"/>
                  </a:cubicBezTo>
                  <a:cubicBezTo>
                    <a:pt x="472" y="250"/>
                    <a:pt x="475" y="251"/>
                    <a:pt x="478" y="251"/>
                  </a:cubicBezTo>
                  <a:cubicBezTo>
                    <a:pt x="503" y="251"/>
                    <a:pt x="517" y="210"/>
                    <a:pt x="491" y="197"/>
                  </a:cubicBezTo>
                  <a:cubicBezTo>
                    <a:pt x="345" y="120"/>
                    <a:pt x="187" y="64"/>
                    <a:pt x="35" y="2"/>
                  </a:cubicBezTo>
                  <a:cubicBezTo>
                    <a:pt x="33" y="1"/>
                    <a:pt x="30" y="1"/>
                    <a:pt x="2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 name="Google Shape;1535;p60"/>
            <p:cNvSpPr/>
            <p:nvPr/>
          </p:nvSpPr>
          <p:spPr>
            <a:xfrm>
              <a:off x="6585718" y="1970924"/>
              <a:ext cx="30800" cy="14578"/>
            </a:xfrm>
            <a:custGeom>
              <a:avLst/>
              <a:gdLst/>
              <a:ahLst/>
              <a:cxnLst/>
              <a:rect l="l" t="t" r="r" b="b"/>
              <a:pathLst>
                <a:path w="581" h="275" extrusionOk="0">
                  <a:moveTo>
                    <a:pt x="51" y="0"/>
                  </a:moveTo>
                  <a:cubicBezTo>
                    <a:pt x="26" y="0"/>
                    <a:pt x="1" y="21"/>
                    <a:pt x="12" y="48"/>
                  </a:cubicBezTo>
                  <a:cubicBezTo>
                    <a:pt x="70" y="194"/>
                    <a:pt x="210" y="274"/>
                    <a:pt x="355" y="274"/>
                  </a:cubicBezTo>
                  <a:cubicBezTo>
                    <a:pt x="423" y="274"/>
                    <a:pt x="492" y="257"/>
                    <a:pt x="555" y="220"/>
                  </a:cubicBezTo>
                  <a:cubicBezTo>
                    <a:pt x="580" y="205"/>
                    <a:pt x="565" y="170"/>
                    <a:pt x="540" y="170"/>
                  </a:cubicBezTo>
                  <a:cubicBezTo>
                    <a:pt x="536" y="170"/>
                    <a:pt x="532" y="171"/>
                    <a:pt x="527" y="173"/>
                  </a:cubicBezTo>
                  <a:cubicBezTo>
                    <a:pt x="484" y="194"/>
                    <a:pt x="440" y="203"/>
                    <a:pt x="395" y="203"/>
                  </a:cubicBezTo>
                  <a:cubicBezTo>
                    <a:pt x="270" y="203"/>
                    <a:pt x="148" y="129"/>
                    <a:pt x="84" y="18"/>
                  </a:cubicBezTo>
                  <a:cubicBezTo>
                    <a:pt x="76" y="6"/>
                    <a:pt x="64" y="0"/>
                    <a:pt x="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6" name="Google Shape;1536;p60"/>
            <p:cNvSpPr/>
            <p:nvPr/>
          </p:nvSpPr>
          <p:spPr>
            <a:xfrm>
              <a:off x="6577872" y="1622266"/>
              <a:ext cx="20463" cy="25499"/>
            </a:xfrm>
            <a:custGeom>
              <a:avLst/>
              <a:gdLst/>
              <a:ahLst/>
              <a:cxnLst/>
              <a:rect l="l" t="t" r="r" b="b"/>
              <a:pathLst>
                <a:path w="386" h="481" extrusionOk="0">
                  <a:moveTo>
                    <a:pt x="340" y="0"/>
                  </a:moveTo>
                  <a:cubicBezTo>
                    <a:pt x="338" y="0"/>
                    <a:pt x="336" y="0"/>
                    <a:pt x="334" y="1"/>
                  </a:cubicBezTo>
                  <a:cubicBezTo>
                    <a:pt x="127" y="42"/>
                    <a:pt x="1" y="259"/>
                    <a:pt x="18" y="461"/>
                  </a:cubicBezTo>
                  <a:cubicBezTo>
                    <a:pt x="19" y="474"/>
                    <a:pt x="29" y="480"/>
                    <a:pt x="39" y="480"/>
                  </a:cubicBezTo>
                  <a:cubicBezTo>
                    <a:pt x="49" y="480"/>
                    <a:pt x="59" y="474"/>
                    <a:pt x="59" y="461"/>
                  </a:cubicBezTo>
                  <a:cubicBezTo>
                    <a:pt x="62" y="268"/>
                    <a:pt x="188" y="129"/>
                    <a:pt x="356" y="53"/>
                  </a:cubicBezTo>
                  <a:cubicBezTo>
                    <a:pt x="386" y="40"/>
                    <a:pt x="367" y="0"/>
                    <a:pt x="34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7" name="Google Shape;1537;p60"/>
            <p:cNvSpPr/>
            <p:nvPr/>
          </p:nvSpPr>
          <p:spPr>
            <a:xfrm>
              <a:off x="6576971" y="1842582"/>
              <a:ext cx="18872" cy="37692"/>
            </a:xfrm>
            <a:custGeom>
              <a:avLst/>
              <a:gdLst/>
              <a:ahLst/>
              <a:cxnLst/>
              <a:rect l="l" t="t" r="r" b="b"/>
              <a:pathLst>
                <a:path w="356" h="711" extrusionOk="0">
                  <a:moveTo>
                    <a:pt x="309" y="0"/>
                  </a:moveTo>
                  <a:cubicBezTo>
                    <a:pt x="297" y="0"/>
                    <a:pt x="286" y="7"/>
                    <a:pt x="282" y="22"/>
                  </a:cubicBezTo>
                  <a:cubicBezTo>
                    <a:pt x="219" y="253"/>
                    <a:pt x="170" y="459"/>
                    <a:pt x="20" y="653"/>
                  </a:cubicBezTo>
                  <a:cubicBezTo>
                    <a:pt x="1" y="679"/>
                    <a:pt x="29" y="710"/>
                    <a:pt x="55" y="710"/>
                  </a:cubicBezTo>
                  <a:cubicBezTo>
                    <a:pt x="64" y="710"/>
                    <a:pt x="72" y="707"/>
                    <a:pt x="79" y="698"/>
                  </a:cubicBezTo>
                  <a:cubicBezTo>
                    <a:pt x="224" y="516"/>
                    <a:pt x="356" y="271"/>
                    <a:pt x="341" y="30"/>
                  </a:cubicBezTo>
                  <a:cubicBezTo>
                    <a:pt x="339" y="12"/>
                    <a:pt x="324" y="0"/>
                    <a:pt x="30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8" name="Google Shape;1538;p60"/>
            <p:cNvSpPr/>
            <p:nvPr/>
          </p:nvSpPr>
          <p:spPr>
            <a:xfrm>
              <a:off x="6568966" y="1797735"/>
              <a:ext cx="20781" cy="23856"/>
            </a:xfrm>
            <a:custGeom>
              <a:avLst/>
              <a:gdLst/>
              <a:ahLst/>
              <a:cxnLst/>
              <a:rect l="l" t="t" r="r" b="b"/>
              <a:pathLst>
                <a:path w="392" h="450" extrusionOk="0">
                  <a:moveTo>
                    <a:pt x="54" y="0"/>
                  </a:moveTo>
                  <a:cubicBezTo>
                    <a:pt x="26" y="0"/>
                    <a:pt x="1" y="34"/>
                    <a:pt x="18" y="59"/>
                  </a:cubicBezTo>
                  <a:cubicBezTo>
                    <a:pt x="64" y="124"/>
                    <a:pt x="137" y="164"/>
                    <a:pt x="190" y="221"/>
                  </a:cubicBezTo>
                  <a:cubicBezTo>
                    <a:pt x="252" y="286"/>
                    <a:pt x="300" y="359"/>
                    <a:pt x="341" y="438"/>
                  </a:cubicBezTo>
                  <a:cubicBezTo>
                    <a:pt x="345" y="446"/>
                    <a:pt x="353" y="450"/>
                    <a:pt x="361" y="450"/>
                  </a:cubicBezTo>
                  <a:cubicBezTo>
                    <a:pt x="376" y="450"/>
                    <a:pt x="391" y="437"/>
                    <a:pt x="385" y="420"/>
                  </a:cubicBezTo>
                  <a:cubicBezTo>
                    <a:pt x="355" y="330"/>
                    <a:pt x="311" y="248"/>
                    <a:pt x="256" y="172"/>
                  </a:cubicBezTo>
                  <a:cubicBezTo>
                    <a:pt x="205" y="104"/>
                    <a:pt x="148" y="26"/>
                    <a:pt x="63" y="1"/>
                  </a:cubicBezTo>
                  <a:cubicBezTo>
                    <a:pt x="60" y="1"/>
                    <a:pt x="57" y="0"/>
                    <a:pt x="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9" name="Google Shape;1539;p60"/>
            <p:cNvSpPr/>
            <p:nvPr/>
          </p:nvSpPr>
          <p:spPr>
            <a:xfrm>
              <a:off x="6575539" y="1742867"/>
              <a:ext cx="12511" cy="34034"/>
            </a:xfrm>
            <a:custGeom>
              <a:avLst/>
              <a:gdLst/>
              <a:ahLst/>
              <a:cxnLst/>
              <a:rect l="l" t="t" r="r" b="b"/>
              <a:pathLst>
                <a:path w="236" h="642" extrusionOk="0">
                  <a:moveTo>
                    <a:pt x="186" y="0"/>
                  </a:moveTo>
                  <a:cubicBezTo>
                    <a:pt x="177" y="0"/>
                    <a:pt x="169" y="5"/>
                    <a:pt x="166" y="17"/>
                  </a:cubicBezTo>
                  <a:cubicBezTo>
                    <a:pt x="117" y="221"/>
                    <a:pt x="101" y="411"/>
                    <a:pt x="10" y="606"/>
                  </a:cubicBezTo>
                  <a:cubicBezTo>
                    <a:pt x="1" y="624"/>
                    <a:pt x="17" y="642"/>
                    <a:pt x="33" y="642"/>
                  </a:cubicBezTo>
                  <a:cubicBezTo>
                    <a:pt x="40" y="642"/>
                    <a:pt x="47" y="638"/>
                    <a:pt x="51" y="629"/>
                  </a:cubicBezTo>
                  <a:cubicBezTo>
                    <a:pt x="144" y="451"/>
                    <a:pt x="235" y="229"/>
                    <a:pt x="213" y="24"/>
                  </a:cubicBezTo>
                  <a:cubicBezTo>
                    <a:pt x="211" y="10"/>
                    <a:pt x="198" y="0"/>
                    <a:pt x="1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 name="Google Shape;1540;p60"/>
            <p:cNvSpPr/>
            <p:nvPr/>
          </p:nvSpPr>
          <p:spPr>
            <a:xfrm>
              <a:off x="6576335" y="1676974"/>
              <a:ext cx="7899" cy="31542"/>
            </a:xfrm>
            <a:custGeom>
              <a:avLst/>
              <a:gdLst/>
              <a:ahLst/>
              <a:cxnLst/>
              <a:rect l="l" t="t" r="r" b="b"/>
              <a:pathLst>
                <a:path w="149" h="595" extrusionOk="0">
                  <a:moveTo>
                    <a:pt x="67" y="1"/>
                  </a:moveTo>
                  <a:cubicBezTo>
                    <a:pt x="58" y="1"/>
                    <a:pt x="49" y="6"/>
                    <a:pt x="46" y="18"/>
                  </a:cubicBezTo>
                  <a:cubicBezTo>
                    <a:pt x="0" y="193"/>
                    <a:pt x="48" y="408"/>
                    <a:pt x="97" y="578"/>
                  </a:cubicBezTo>
                  <a:cubicBezTo>
                    <a:pt x="101" y="589"/>
                    <a:pt x="110" y="594"/>
                    <a:pt x="119" y="594"/>
                  </a:cubicBezTo>
                  <a:cubicBezTo>
                    <a:pt x="134" y="594"/>
                    <a:pt x="149" y="582"/>
                    <a:pt x="144" y="564"/>
                  </a:cubicBezTo>
                  <a:cubicBezTo>
                    <a:pt x="121" y="471"/>
                    <a:pt x="105" y="377"/>
                    <a:pt x="98" y="281"/>
                  </a:cubicBezTo>
                  <a:cubicBezTo>
                    <a:pt x="93" y="195"/>
                    <a:pt x="103" y="110"/>
                    <a:pt x="94" y="24"/>
                  </a:cubicBezTo>
                  <a:cubicBezTo>
                    <a:pt x="92" y="10"/>
                    <a:pt x="79" y="1"/>
                    <a:pt x="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 name="Google Shape;1541;p60"/>
            <p:cNvSpPr/>
            <p:nvPr/>
          </p:nvSpPr>
          <p:spPr>
            <a:xfrm>
              <a:off x="6571033" y="1916269"/>
              <a:ext cx="8694" cy="32391"/>
            </a:xfrm>
            <a:custGeom>
              <a:avLst/>
              <a:gdLst/>
              <a:ahLst/>
              <a:cxnLst/>
              <a:rect l="l" t="t" r="r" b="b"/>
              <a:pathLst>
                <a:path w="164" h="611" extrusionOk="0">
                  <a:moveTo>
                    <a:pt x="124" y="0"/>
                  </a:moveTo>
                  <a:cubicBezTo>
                    <a:pt x="113" y="0"/>
                    <a:pt x="103" y="5"/>
                    <a:pt x="97" y="16"/>
                  </a:cubicBezTo>
                  <a:cubicBezTo>
                    <a:pt x="1" y="191"/>
                    <a:pt x="8" y="405"/>
                    <a:pt x="78" y="588"/>
                  </a:cubicBezTo>
                  <a:cubicBezTo>
                    <a:pt x="83" y="603"/>
                    <a:pt x="96" y="610"/>
                    <a:pt x="109" y="610"/>
                  </a:cubicBezTo>
                  <a:cubicBezTo>
                    <a:pt x="127" y="610"/>
                    <a:pt x="145" y="595"/>
                    <a:pt x="139" y="572"/>
                  </a:cubicBezTo>
                  <a:cubicBezTo>
                    <a:pt x="88" y="388"/>
                    <a:pt x="111" y="222"/>
                    <a:pt x="158" y="41"/>
                  </a:cubicBezTo>
                  <a:cubicBezTo>
                    <a:pt x="163" y="18"/>
                    <a:pt x="143" y="0"/>
                    <a:pt x="12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42" name="Google Shape;1542;p60"/>
          <p:cNvSpPr txBox="1">
            <a:spLocks noGrp="1"/>
          </p:cNvSpPr>
          <p:nvPr>
            <p:ph type="ctrTitle"/>
          </p:nvPr>
        </p:nvSpPr>
        <p:spPr>
          <a:xfrm>
            <a:off x="2439684" y="1504153"/>
            <a:ext cx="4640412" cy="2114934"/>
          </a:xfrm>
          <a:prstGeom prst="rect">
            <a:avLst/>
          </a:prstGeom>
        </p:spPr>
        <p:txBody>
          <a:bodyPr spcFirstLastPara="1" wrap="square" lIns="91425" tIns="91425" rIns="91425" bIns="91425" anchor="b" anchorCtr="0">
            <a:noAutofit/>
          </a:bodyPr>
          <a:lstStyle/>
          <a:p>
            <a:pPr algn="l"/>
            <a:r>
              <a:rPr lang="en" sz="2800" b="1" dirty="0">
                <a:solidFill>
                  <a:schemeClr val="tx1"/>
                </a:solidFill>
              </a:rPr>
              <a:t>Leading the Learning (with QTS): what, how and why am I teaching?</a:t>
            </a:r>
            <a:endParaRPr lang="en" b="1" dirty="0">
              <a:solidFill>
                <a:schemeClr val="tx1"/>
              </a:solidFill>
            </a:endParaRPr>
          </a:p>
          <a:p>
            <a:pPr marL="0" lvl="0" indent="0" algn="ctr">
              <a:spcBef>
                <a:spcPts val="0"/>
              </a:spcBef>
              <a:spcAft>
                <a:spcPts val="0"/>
              </a:spcAft>
              <a:buNone/>
            </a:pPr>
            <a:endParaRPr lang="en" dirty="0"/>
          </a:p>
        </p:txBody>
      </p:sp>
      <p:sp>
        <p:nvSpPr>
          <p:cNvPr id="1543" name="Google Shape;1543;p60"/>
          <p:cNvSpPr txBox="1">
            <a:spLocks noGrp="1"/>
          </p:cNvSpPr>
          <p:nvPr>
            <p:ph type="subTitle" idx="1"/>
          </p:nvPr>
        </p:nvSpPr>
        <p:spPr>
          <a:xfrm>
            <a:off x="3327311" y="3762300"/>
            <a:ext cx="2489400" cy="670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Here is where your presentation begins</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47"/>
        <p:cNvGrpSpPr/>
        <p:nvPr/>
      </p:nvGrpSpPr>
      <p:grpSpPr>
        <a:xfrm>
          <a:off x="0" y="0"/>
          <a:ext cx="0" cy="0"/>
          <a:chOff x="0" y="0"/>
          <a:chExt cx="0" cy="0"/>
        </a:xfrm>
      </p:grpSpPr>
      <p:grpSp>
        <p:nvGrpSpPr>
          <p:cNvPr id="1548" name="Google Shape;1548;p61"/>
          <p:cNvGrpSpPr/>
          <p:nvPr/>
        </p:nvGrpSpPr>
        <p:grpSpPr>
          <a:xfrm>
            <a:off x="909177" y="598485"/>
            <a:ext cx="7158440" cy="921454"/>
            <a:chOff x="7728915" y="2370420"/>
            <a:chExt cx="1034472" cy="222546"/>
          </a:xfrm>
        </p:grpSpPr>
        <p:sp>
          <p:nvSpPr>
            <p:cNvPr id="1549" name="Google Shape;1549;p61"/>
            <p:cNvSpPr/>
            <p:nvPr/>
          </p:nvSpPr>
          <p:spPr>
            <a:xfrm>
              <a:off x="7737238" y="2413890"/>
              <a:ext cx="167201" cy="172874"/>
            </a:xfrm>
            <a:custGeom>
              <a:avLst/>
              <a:gdLst/>
              <a:ahLst/>
              <a:cxnLst/>
              <a:rect l="l" t="t" r="r" b="b"/>
              <a:pathLst>
                <a:path w="3154" h="3261" extrusionOk="0">
                  <a:moveTo>
                    <a:pt x="2396" y="0"/>
                  </a:moveTo>
                  <a:cubicBezTo>
                    <a:pt x="2396" y="27"/>
                    <a:pt x="2379" y="54"/>
                    <a:pt x="2341" y="55"/>
                  </a:cubicBezTo>
                  <a:cubicBezTo>
                    <a:pt x="2153" y="65"/>
                    <a:pt x="1962" y="69"/>
                    <a:pt x="1769" y="69"/>
                  </a:cubicBezTo>
                  <a:cubicBezTo>
                    <a:pt x="1251" y="69"/>
                    <a:pt x="725" y="38"/>
                    <a:pt x="217" y="3"/>
                  </a:cubicBezTo>
                  <a:lnTo>
                    <a:pt x="217" y="3"/>
                  </a:lnTo>
                  <a:cubicBezTo>
                    <a:pt x="557" y="612"/>
                    <a:pt x="989" y="1160"/>
                    <a:pt x="1436" y="1696"/>
                  </a:cubicBezTo>
                  <a:cubicBezTo>
                    <a:pt x="1452" y="1716"/>
                    <a:pt x="1453" y="1739"/>
                    <a:pt x="1445" y="1759"/>
                  </a:cubicBezTo>
                  <a:cubicBezTo>
                    <a:pt x="1459" y="1781"/>
                    <a:pt x="1461" y="1812"/>
                    <a:pt x="1437" y="1838"/>
                  </a:cubicBezTo>
                  <a:cubicBezTo>
                    <a:pt x="978" y="2326"/>
                    <a:pt x="493" y="2807"/>
                    <a:pt x="1" y="3261"/>
                  </a:cubicBezTo>
                  <a:cubicBezTo>
                    <a:pt x="1049" y="3215"/>
                    <a:pt x="2102" y="3223"/>
                    <a:pt x="3153" y="3218"/>
                  </a:cubicBezTo>
                  <a:cubicBezTo>
                    <a:pt x="2894" y="3063"/>
                    <a:pt x="2646" y="2892"/>
                    <a:pt x="2419" y="2690"/>
                  </a:cubicBezTo>
                  <a:cubicBezTo>
                    <a:pt x="2407" y="2678"/>
                    <a:pt x="2405" y="2665"/>
                    <a:pt x="2407" y="2651"/>
                  </a:cubicBezTo>
                  <a:cubicBezTo>
                    <a:pt x="2397" y="2633"/>
                    <a:pt x="2398" y="2610"/>
                    <a:pt x="2412" y="2594"/>
                  </a:cubicBezTo>
                  <a:cubicBezTo>
                    <a:pt x="2411" y="2589"/>
                    <a:pt x="2409" y="2584"/>
                    <a:pt x="2409" y="2580"/>
                  </a:cubicBezTo>
                  <a:cubicBezTo>
                    <a:pt x="2396" y="2032"/>
                    <a:pt x="2454" y="1483"/>
                    <a:pt x="2449" y="935"/>
                  </a:cubicBezTo>
                  <a:cubicBezTo>
                    <a:pt x="2448" y="622"/>
                    <a:pt x="2435" y="311"/>
                    <a:pt x="241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0" name="Google Shape;1550;p61"/>
            <p:cNvSpPr/>
            <p:nvPr/>
          </p:nvSpPr>
          <p:spPr>
            <a:xfrm>
              <a:off x="8619035" y="2410179"/>
              <a:ext cx="135129" cy="175312"/>
            </a:xfrm>
            <a:custGeom>
              <a:avLst/>
              <a:gdLst/>
              <a:ahLst/>
              <a:cxnLst/>
              <a:rect l="l" t="t" r="r" b="b"/>
              <a:pathLst>
                <a:path w="2549" h="3307" extrusionOk="0">
                  <a:moveTo>
                    <a:pt x="2549" y="1"/>
                  </a:moveTo>
                  <a:cubicBezTo>
                    <a:pt x="2390" y="76"/>
                    <a:pt x="2205" y="93"/>
                    <a:pt x="2017" y="93"/>
                  </a:cubicBezTo>
                  <a:cubicBezTo>
                    <a:pt x="1859" y="93"/>
                    <a:pt x="1699" y="81"/>
                    <a:pt x="1549" y="79"/>
                  </a:cubicBezTo>
                  <a:cubicBezTo>
                    <a:pt x="1232" y="75"/>
                    <a:pt x="915" y="70"/>
                    <a:pt x="599" y="49"/>
                  </a:cubicBezTo>
                  <a:lnTo>
                    <a:pt x="599" y="49"/>
                  </a:lnTo>
                  <a:cubicBezTo>
                    <a:pt x="661" y="877"/>
                    <a:pt x="712" y="1715"/>
                    <a:pt x="657" y="2538"/>
                  </a:cubicBezTo>
                  <a:cubicBezTo>
                    <a:pt x="663" y="2551"/>
                    <a:pt x="663" y="2565"/>
                    <a:pt x="652" y="2581"/>
                  </a:cubicBezTo>
                  <a:cubicBezTo>
                    <a:pt x="462" y="2837"/>
                    <a:pt x="234" y="3084"/>
                    <a:pt x="0" y="3306"/>
                  </a:cubicBezTo>
                  <a:cubicBezTo>
                    <a:pt x="511" y="3251"/>
                    <a:pt x="1028" y="3230"/>
                    <a:pt x="1544" y="3230"/>
                  </a:cubicBezTo>
                  <a:cubicBezTo>
                    <a:pt x="1873" y="3230"/>
                    <a:pt x="2202" y="3239"/>
                    <a:pt x="2530" y="3253"/>
                  </a:cubicBezTo>
                  <a:cubicBezTo>
                    <a:pt x="2365" y="3056"/>
                    <a:pt x="2233" y="2834"/>
                    <a:pt x="2080" y="2627"/>
                  </a:cubicBezTo>
                  <a:cubicBezTo>
                    <a:pt x="1864" y="2332"/>
                    <a:pt x="1625" y="2062"/>
                    <a:pt x="1376" y="1795"/>
                  </a:cubicBezTo>
                  <a:cubicBezTo>
                    <a:pt x="1336" y="1752"/>
                    <a:pt x="1365" y="1698"/>
                    <a:pt x="1407" y="1686"/>
                  </a:cubicBezTo>
                  <a:cubicBezTo>
                    <a:pt x="1379" y="1671"/>
                    <a:pt x="1363" y="1632"/>
                    <a:pt x="1391" y="1599"/>
                  </a:cubicBezTo>
                  <a:cubicBezTo>
                    <a:pt x="1796" y="1113"/>
                    <a:pt x="2189" y="627"/>
                    <a:pt x="2534" y="94"/>
                  </a:cubicBezTo>
                  <a:cubicBezTo>
                    <a:pt x="2511" y="65"/>
                    <a:pt x="2507" y="21"/>
                    <a:pt x="254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1" name="Google Shape;1551;p61"/>
            <p:cNvSpPr/>
            <p:nvPr/>
          </p:nvSpPr>
          <p:spPr>
            <a:xfrm>
              <a:off x="7869820" y="2375244"/>
              <a:ext cx="779814" cy="175100"/>
            </a:xfrm>
            <a:custGeom>
              <a:avLst/>
              <a:gdLst/>
              <a:ahLst/>
              <a:cxnLst/>
              <a:rect l="l" t="t" r="r" b="b"/>
              <a:pathLst>
                <a:path w="14710" h="3303" extrusionOk="0">
                  <a:moveTo>
                    <a:pt x="1" y="1"/>
                  </a:moveTo>
                  <a:lnTo>
                    <a:pt x="1" y="1"/>
                  </a:lnTo>
                  <a:cubicBezTo>
                    <a:pt x="4" y="7"/>
                    <a:pt x="7" y="14"/>
                    <a:pt x="7" y="21"/>
                  </a:cubicBezTo>
                  <a:cubicBezTo>
                    <a:pt x="129" y="1078"/>
                    <a:pt x="213" y="2253"/>
                    <a:pt x="1" y="3303"/>
                  </a:cubicBezTo>
                  <a:cubicBezTo>
                    <a:pt x="1471" y="3229"/>
                    <a:pt x="2946" y="3217"/>
                    <a:pt x="4421" y="3217"/>
                  </a:cubicBezTo>
                  <a:cubicBezTo>
                    <a:pt x="5090" y="3217"/>
                    <a:pt x="5759" y="3220"/>
                    <a:pt x="6427" y="3220"/>
                  </a:cubicBezTo>
                  <a:cubicBezTo>
                    <a:pt x="6695" y="3220"/>
                    <a:pt x="6964" y="3219"/>
                    <a:pt x="7232" y="3218"/>
                  </a:cubicBezTo>
                  <a:cubicBezTo>
                    <a:pt x="7778" y="3216"/>
                    <a:pt x="8323" y="3215"/>
                    <a:pt x="8869" y="3215"/>
                  </a:cubicBezTo>
                  <a:cubicBezTo>
                    <a:pt x="10559" y="3215"/>
                    <a:pt x="12249" y="3225"/>
                    <a:pt x="13939" y="3242"/>
                  </a:cubicBezTo>
                  <a:cubicBezTo>
                    <a:pt x="13952" y="3228"/>
                    <a:pt x="13972" y="3220"/>
                    <a:pt x="13992" y="3220"/>
                  </a:cubicBezTo>
                  <a:cubicBezTo>
                    <a:pt x="14011" y="3220"/>
                    <a:pt x="14031" y="3228"/>
                    <a:pt x="14042" y="3243"/>
                  </a:cubicBezTo>
                  <a:cubicBezTo>
                    <a:pt x="14185" y="3244"/>
                    <a:pt x="14330" y="3245"/>
                    <a:pt x="14474" y="3247"/>
                  </a:cubicBezTo>
                  <a:cubicBezTo>
                    <a:pt x="14477" y="3228"/>
                    <a:pt x="14492" y="3211"/>
                    <a:pt x="14518" y="3210"/>
                  </a:cubicBezTo>
                  <a:cubicBezTo>
                    <a:pt x="14559" y="3209"/>
                    <a:pt x="14601" y="3207"/>
                    <a:pt x="14642" y="3207"/>
                  </a:cubicBezTo>
                  <a:lnTo>
                    <a:pt x="14670" y="3207"/>
                  </a:lnTo>
                  <a:cubicBezTo>
                    <a:pt x="14682" y="3197"/>
                    <a:pt x="14693" y="3186"/>
                    <a:pt x="14705" y="3177"/>
                  </a:cubicBezTo>
                  <a:lnTo>
                    <a:pt x="14710" y="3175"/>
                  </a:lnTo>
                  <a:cubicBezTo>
                    <a:pt x="14632" y="2149"/>
                    <a:pt x="14635" y="1119"/>
                    <a:pt x="14546" y="93"/>
                  </a:cubicBezTo>
                  <a:lnTo>
                    <a:pt x="14543" y="93"/>
                  </a:lnTo>
                  <a:cubicBezTo>
                    <a:pt x="13973" y="100"/>
                    <a:pt x="13402" y="103"/>
                    <a:pt x="12831" y="103"/>
                  </a:cubicBezTo>
                  <a:cubicBezTo>
                    <a:pt x="10957" y="103"/>
                    <a:pt x="9082" y="71"/>
                    <a:pt x="7210" y="57"/>
                  </a:cubicBezTo>
                  <a:cubicBezTo>
                    <a:pt x="5992" y="49"/>
                    <a:pt x="4772" y="38"/>
                    <a:pt x="3553" y="32"/>
                  </a:cubicBezTo>
                  <a:cubicBezTo>
                    <a:pt x="3436" y="31"/>
                    <a:pt x="3319" y="31"/>
                    <a:pt x="3202" y="31"/>
                  </a:cubicBezTo>
                  <a:cubicBezTo>
                    <a:pt x="2695" y="31"/>
                    <a:pt x="2186" y="36"/>
                    <a:pt x="1677" y="36"/>
                  </a:cubicBezTo>
                  <a:cubicBezTo>
                    <a:pt x="1118" y="36"/>
                    <a:pt x="558" y="29"/>
                    <a:pt x="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2" name="Google Shape;1552;p61"/>
            <p:cNvSpPr/>
            <p:nvPr/>
          </p:nvSpPr>
          <p:spPr>
            <a:xfrm>
              <a:off x="8615165" y="2551455"/>
              <a:ext cx="25234" cy="25022"/>
            </a:xfrm>
            <a:custGeom>
              <a:avLst/>
              <a:gdLst/>
              <a:ahLst/>
              <a:cxnLst/>
              <a:rect l="l" t="t" r="r" b="b"/>
              <a:pathLst>
                <a:path w="476" h="472" extrusionOk="0">
                  <a:moveTo>
                    <a:pt x="476" y="0"/>
                  </a:moveTo>
                  <a:cubicBezTo>
                    <a:pt x="470" y="3"/>
                    <a:pt x="464" y="5"/>
                    <a:pt x="458" y="5"/>
                  </a:cubicBezTo>
                  <a:cubicBezTo>
                    <a:pt x="305" y="4"/>
                    <a:pt x="152" y="3"/>
                    <a:pt x="0" y="2"/>
                  </a:cubicBezTo>
                  <a:lnTo>
                    <a:pt x="0" y="2"/>
                  </a:lnTo>
                  <a:cubicBezTo>
                    <a:pt x="24" y="156"/>
                    <a:pt x="29" y="315"/>
                    <a:pt x="15" y="471"/>
                  </a:cubicBezTo>
                  <a:cubicBezTo>
                    <a:pt x="159" y="308"/>
                    <a:pt x="313" y="147"/>
                    <a:pt x="47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3" name="Google Shape;1553;p61"/>
            <p:cNvSpPr/>
            <p:nvPr/>
          </p:nvSpPr>
          <p:spPr>
            <a:xfrm>
              <a:off x="7873107" y="2555696"/>
              <a:ext cx="41085" cy="27513"/>
            </a:xfrm>
            <a:custGeom>
              <a:avLst/>
              <a:gdLst/>
              <a:ahLst/>
              <a:cxnLst/>
              <a:rect l="l" t="t" r="r" b="b"/>
              <a:pathLst>
                <a:path w="775" h="519" extrusionOk="0">
                  <a:moveTo>
                    <a:pt x="1" y="0"/>
                  </a:moveTo>
                  <a:cubicBezTo>
                    <a:pt x="259" y="173"/>
                    <a:pt x="513" y="351"/>
                    <a:pt x="774" y="518"/>
                  </a:cubicBezTo>
                  <a:cubicBezTo>
                    <a:pt x="754" y="347"/>
                    <a:pt x="748" y="174"/>
                    <a:pt x="762" y="2"/>
                  </a:cubicBezTo>
                  <a:cubicBezTo>
                    <a:pt x="508" y="2"/>
                    <a:pt x="255" y="2"/>
                    <a:pt x="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4" name="Google Shape;1554;p61"/>
            <p:cNvSpPr/>
            <p:nvPr/>
          </p:nvSpPr>
          <p:spPr>
            <a:xfrm>
              <a:off x="8691290" y="2406733"/>
              <a:ext cx="72097" cy="92931"/>
            </a:xfrm>
            <a:custGeom>
              <a:avLst/>
              <a:gdLst/>
              <a:ahLst/>
              <a:cxnLst/>
              <a:rect l="l" t="t" r="r" b="b"/>
              <a:pathLst>
                <a:path w="1360" h="1753" extrusionOk="0">
                  <a:moveTo>
                    <a:pt x="1202" y="1"/>
                  </a:moveTo>
                  <a:lnTo>
                    <a:pt x="1186" y="66"/>
                  </a:lnTo>
                  <a:cubicBezTo>
                    <a:pt x="1144" y="86"/>
                    <a:pt x="1148" y="130"/>
                    <a:pt x="1171" y="159"/>
                  </a:cubicBezTo>
                  <a:cubicBezTo>
                    <a:pt x="826" y="692"/>
                    <a:pt x="433" y="1178"/>
                    <a:pt x="28" y="1664"/>
                  </a:cubicBezTo>
                  <a:cubicBezTo>
                    <a:pt x="0" y="1697"/>
                    <a:pt x="15" y="1736"/>
                    <a:pt x="44" y="1751"/>
                  </a:cubicBezTo>
                  <a:lnTo>
                    <a:pt x="86" y="1753"/>
                  </a:lnTo>
                  <a:cubicBezTo>
                    <a:pt x="92" y="1751"/>
                    <a:pt x="98" y="1746"/>
                    <a:pt x="104" y="1741"/>
                  </a:cubicBezTo>
                  <a:cubicBezTo>
                    <a:pt x="597" y="1303"/>
                    <a:pt x="1003" y="759"/>
                    <a:pt x="1337" y="191"/>
                  </a:cubicBezTo>
                  <a:cubicBezTo>
                    <a:pt x="1359" y="152"/>
                    <a:pt x="1344" y="116"/>
                    <a:pt x="1318" y="96"/>
                  </a:cubicBezTo>
                  <a:cubicBezTo>
                    <a:pt x="1321" y="62"/>
                    <a:pt x="1296" y="30"/>
                    <a:pt x="1264" y="19"/>
                  </a:cubicBezTo>
                  <a:cubicBezTo>
                    <a:pt x="1244" y="11"/>
                    <a:pt x="1223" y="5"/>
                    <a:pt x="120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5" name="Google Shape;1555;p61"/>
            <p:cNvSpPr/>
            <p:nvPr/>
          </p:nvSpPr>
          <p:spPr>
            <a:xfrm>
              <a:off x="7728915" y="2370420"/>
              <a:ext cx="1031411" cy="222546"/>
            </a:xfrm>
            <a:custGeom>
              <a:avLst/>
              <a:gdLst/>
              <a:ahLst/>
              <a:cxnLst/>
              <a:rect l="l" t="t" r="r" b="b"/>
              <a:pathLst>
                <a:path w="19456" h="4198" extrusionOk="0">
                  <a:moveTo>
                    <a:pt x="2659" y="92"/>
                  </a:moveTo>
                  <a:lnTo>
                    <a:pt x="2659" y="92"/>
                  </a:lnTo>
                  <a:cubicBezTo>
                    <a:pt x="3216" y="120"/>
                    <a:pt x="3776" y="127"/>
                    <a:pt x="4335" y="127"/>
                  </a:cubicBezTo>
                  <a:cubicBezTo>
                    <a:pt x="4844" y="127"/>
                    <a:pt x="5353" y="122"/>
                    <a:pt x="5860" y="122"/>
                  </a:cubicBezTo>
                  <a:cubicBezTo>
                    <a:pt x="5977" y="122"/>
                    <a:pt x="6094" y="122"/>
                    <a:pt x="6211" y="123"/>
                  </a:cubicBezTo>
                  <a:cubicBezTo>
                    <a:pt x="7430" y="129"/>
                    <a:pt x="8650" y="140"/>
                    <a:pt x="9868" y="148"/>
                  </a:cubicBezTo>
                  <a:cubicBezTo>
                    <a:pt x="11740" y="162"/>
                    <a:pt x="13615" y="194"/>
                    <a:pt x="15489" y="194"/>
                  </a:cubicBezTo>
                  <a:cubicBezTo>
                    <a:pt x="16060" y="194"/>
                    <a:pt x="16631" y="191"/>
                    <a:pt x="17201" y="184"/>
                  </a:cubicBezTo>
                  <a:lnTo>
                    <a:pt x="17204" y="184"/>
                  </a:lnTo>
                  <a:cubicBezTo>
                    <a:pt x="17293" y="1210"/>
                    <a:pt x="17290" y="2239"/>
                    <a:pt x="17368" y="3266"/>
                  </a:cubicBezTo>
                  <a:lnTo>
                    <a:pt x="17363" y="3268"/>
                  </a:lnTo>
                  <a:cubicBezTo>
                    <a:pt x="17351" y="3277"/>
                    <a:pt x="17339" y="3288"/>
                    <a:pt x="17328" y="3298"/>
                  </a:cubicBezTo>
                  <a:lnTo>
                    <a:pt x="17300" y="3298"/>
                  </a:lnTo>
                  <a:cubicBezTo>
                    <a:pt x="17259" y="3298"/>
                    <a:pt x="17217" y="3300"/>
                    <a:pt x="17176" y="3301"/>
                  </a:cubicBezTo>
                  <a:cubicBezTo>
                    <a:pt x="17150" y="3302"/>
                    <a:pt x="17135" y="3319"/>
                    <a:pt x="17132" y="3338"/>
                  </a:cubicBezTo>
                  <a:cubicBezTo>
                    <a:pt x="16988" y="3336"/>
                    <a:pt x="16843" y="3335"/>
                    <a:pt x="16699" y="3334"/>
                  </a:cubicBezTo>
                  <a:cubicBezTo>
                    <a:pt x="16688" y="3319"/>
                    <a:pt x="16669" y="3311"/>
                    <a:pt x="16650" y="3311"/>
                  </a:cubicBezTo>
                  <a:cubicBezTo>
                    <a:pt x="16630" y="3311"/>
                    <a:pt x="16610" y="3319"/>
                    <a:pt x="16597" y="3333"/>
                  </a:cubicBezTo>
                  <a:cubicBezTo>
                    <a:pt x="14907" y="3316"/>
                    <a:pt x="13217" y="3306"/>
                    <a:pt x="11527" y="3306"/>
                  </a:cubicBezTo>
                  <a:cubicBezTo>
                    <a:pt x="10981" y="3306"/>
                    <a:pt x="10436" y="3307"/>
                    <a:pt x="9890" y="3309"/>
                  </a:cubicBezTo>
                  <a:cubicBezTo>
                    <a:pt x="9622" y="3310"/>
                    <a:pt x="9354" y="3311"/>
                    <a:pt x="9085" y="3311"/>
                  </a:cubicBezTo>
                  <a:cubicBezTo>
                    <a:pt x="8417" y="3311"/>
                    <a:pt x="7748" y="3308"/>
                    <a:pt x="7079" y="3308"/>
                  </a:cubicBezTo>
                  <a:cubicBezTo>
                    <a:pt x="5605" y="3308"/>
                    <a:pt x="4130" y="3320"/>
                    <a:pt x="2659" y="3394"/>
                  </a:cubicBezTo>
                  <a:cubicBezTo>
                    <a:pt x="2871" y="2344"/>
                    <a:pt x="2787" y="1169"/>
                    <a:pt x="2665" y="112"/>
                  </a:cubicBezTo>
                  <a:cubicBezTo>
                    <a:pt x="2665" y="105"/>
                    <a:pt x="2662" y="98"/>
                    <a:pt x="2659" y="92"/>
                  </a:cubicBezTo>
                  <a:close/>
                  <a:moveTo>
                    <a:pt x="17194" y="3415"/>
                  </a:moveTo>
                  <a:cubicBezTo>
                    <a:pt x="17031" y="3562"/>
                    <a:pt x="16877" y="3723"/>
                    <a:pt x="16733" y="3886"/>
                  </a:cubicBezTo>
                  <a:cubicBezTo>
                    <a:pt x="16747" y="3730"/>
                    <a:pt x="16742" y="3571"/>
                    <a:pt x="16718" y="3417"/>
                  </a:cubicBezTo>
                  <a:lnTo>
                    <a:pt x="16718" y="3417"/>
                  </a:lnTo>
                  <a:cubicBezTo>
                    <a:pt x="16870" y="3418"/>
                    <a:pt x="17023" y="3419"/>
                    <a:pt x="17176" y="3420"/>
                  </a:cubicBezTo>
                  <a:cubicBezTo>
                    <a:pt x="17182" y="3420"/>
                    <a:pt x="17188" y="3418"/>
                    <a:pt x="17194" y="3415"/>
                  </a:cubicBezTo>
                  <a:close/>
                  <a:moveTo>
                    <a:pt x="2721" y="3495"/>
                  </a:moveTo>
                  <a:lnTo>
                    <a:pt x="2721" y="3495"/>
                  </a:lnTo>
                  <a:cubicBezTo>
                    <a:pt x="2975" y="3497"/>
                    <a:pt x="3228" y="3497"/>
                    <a:pt x="3482" y="3497"/>
                  </a:cubicBezTo>
                  <a:cubicBezTo>
                    <a:pt x="3468" y="3669"/>
                    <a:pt x="3474" y="3842"/>
                    <a:pt x="3494" y="4013"/>
                  </a:cubicBezTo>
                  <a:cubicBezTo>
                    <a:pt x="3233" y="3846"/>
                    <a:pt x="2979" y="3668"/>
                    <a:pt x="2721" y="3495"/>
                  </a:cubicBezTo>
                  <a:close/>
                  <a:moveTo>
                    <a:pt x="3773" y="0"/>
                  </a:moveTo>
                  <a:cubicBezTo>
                    <a:pt x="3374" y="0"/>
                    <a:pt x="2976" y="6"/>
                    <a:pt x="2580" y="24"/>
                  </a:cubicBezTo>
                  <a:cubicBezTo>
                    <a:pt x="2563" y="25"/>
                    <a:pt x="2553" y="36"/>
                    <a:pt x="2550" y="48"/>
                  </a:cubicBezTo>
                  <a:cubicBezTo>
                    <a:pt x="2528" y="59"/>
                    <a:pt x="2513" y="79"/>
                    <a:pt x="2516" y="111"/>
                  </a:cubicBezTo>
                  <a:cubicBezTo>
                    <a:pt x="2537" y="347"/>
                    <a:pt x="2556" y="584"/>
                    <a:pt x="2572" y="819"/>
                  </a:cubicBezTo>
                  <a:cubicBezTo>
                    <a:pt x="2592" y="1131"/>
                    <a:pt x="2605" y="1442"/>
                    <a:pt x="2607" y="1755"/>
                  </a:cubicBezTo>
                  <a:cubicBezTo>
                    <a:pt x="2611" y="2303"/>
                    <a:pt x="2553" y="2852"/>
                    <a:pt x="2566" y="3399"/>
                  </a:cubicBezTo>
                  <a:cubicBezTo>
                    <a:pt x="2566" y="3404"/>
                    <a:pt x="2568" y="3409"/>
                    <a:pt x="2569" y="3413"/>
                  </a:cubicBezTo>
                  <a:cubicBezTo>
                    <a:pt x="2556" y="3429"/>
                    <a:pt x="2554" y="3453"/>
                    <a:pt x="2564" y="3471"/>
                  </a:cubicBezTo>
                  <a:cubicBezTo>
                    <a:pt x="2562" y="3484"/>
                    <a:pt x="2564" y="3498"/>
                    <a:pt x="2576" y="3509"/>
                  </a:cubicBezTo>
                  <a:cubicBezTo>
                    <a:pt x="2803" y="3712"/>
                    <a:pt x="3051" y="3882"/>
                    <a:pt x="3310" y="4037"/>
                  </a:cubicBezTo>
                  <a:cubicBezTo>
                    <a:pt x="2260" y="4043"/>
                    <a:pt x="1207" y="4034"/>
                    <a:pt x="158" y="4081"/>
                  </a:cubicBezTo>
                  <a:cubicBezTo>
                    <a:pt x="650" y="3627"/>
                    <a:pt x="1136" y="3146"/>
                    <a:pt x="1594" y="2658"/>
                  </a:cubicBezTo>
                  <a:cubicBezTo>
                    <a:pt x="1619" y="2631"/>
                    <a:pt x="1616" y="2601"/>
                    <a:pt x="1602" y="2579"/>
                  </a:cubicBezTo>
                  <a:cubicBezTo>
                    <a:pt x="1610" y="2559"/>
                    <a:pt x="1610" y="2536"/>
                    <a:pt x="1593" y="2516"/>
                  </a:cubicBezTo>
                  <a:cubicBezTo>
                    <a:pt x="1146" y="1980"/>
                    <a:pt x="716" y="1432"/>
                    <a:pt x="374" y="822"/>
                  </a:cubicBezTo>
                  <a:lnTo>
                    <a:pt x="374" y="822"/>
                  </a:lnTo>
                  <a:cubicBezTo>
                    <a:pt x="887" y="857"/>
                    <a:pt x="1416" y="889"/>
                    <a:pt x="1937" y="889"/>
                  </a:cubicBezTo>
                  <a:cubicBezTo>
                    <a:pt x="2125" y="889"/>
                    <a:pt x="2313" y="884"/>
                    <a:pt x="2498" y="875"/>
                  </a:cubicBezTo>
                  <a:cubicBezTo>
                    <a:pt x="2536" y="873"/>
                    <a:pt x="2553" y="847"/>
                    <a:pt x="2553" y="820"/>
                  </a:cubicBezTo>
                  <a:cubicBezTo>
                    <a:pt x="2553" y="793"/>
                    <a:pt x="2535" y="766"/>
                    <a:pt x="2498" y="762"/>
                  </a:cubicBezTo>
                  <a:cubicBezTo>
                    <a:pt x="2059" y="717"/>
                    <a:pt x="1605" y="704"/>
                    <a:pt x="1154" y="704"/>
                  </a:cubicBezTo>
                  <a:cubicBezTo>
                    <a:pt x="878" y="704"/>
                    <a:pt x="603" y="709"/>
                    <a:pt x="333" y="715"/>
                  </a:cubicBezTo>
                  <a:cubicBezTo>
                    <a:pt x="320" y="715"/>
                    <a:pt x="311" y="719"/>
                    <a:pt x="301" y="725"/>
                  </a:cubicBezTo>
                  <a:cubicBezTo>
                    <a:pt x="296" y="724"/>
                    <a:pt x="291" y="723"/>
                    <a:pt x="286" y="723"/>
                  </a:cubicBezTo>
                  <a:cubicBezTo>
                    <a:pt x="248" y="723"/>
                    <a:pt x="208" y="764"/>
                    <a:pt x="233" y="810"/>
                  </a:cubicBezTo>
                  <a:cubicBezTo>
                    <a:pt x="582" y="1447"/>
                    <a:pt x="973" y="2057"/>
                    <a:pt x="1487" y="2575"/>
                  </a:cubicBezTo>
                  <a:cubicBezTo>
                    <a:pt x="989" y="3022"/>
                    <a:pt x="505" y="3513"/>
                    <a:pt x="67" y="4018"/>
                  </a:cubicBezTo>
                  <a:cubicBezTo>
                    <a:pt x="47" y="4040"/>
                    <a:pt x="50" y="4066"/>
                    <a:pt x="63" y="4085"/>
                  </a:cubicBezTo>
                  <a:cubicBezTo>
                    <a:pt x="1" y="4091"/>
                    <a:pt x="1" y="4184"/>
                    <a:pt x="66" y="4185"/>
                  </a:cubicBezTo>
                  <a:cubicBezTo>
                    <a:pt x="382" y="4194"/>
                    <a:pt x="697" y="4197"/>
                    <a:pt x="1013" y="4197"/>
                  </a:cubicBezTo>
                  <a:cubicBezTo>
                    <a:pt x="1847" y="4197"/>
                    <a:pt x="2682" y="4174"/>
                    <a:pt x="3514" y="4165"/>
                  </a:cubicBezTo>
                  <a:cubicBezTo>
                    <a:pt x="3556" y="4164"/>
                    <a:pt x="3576" y="4130"/>
                    <a:pt x="3575" y="4098"/>
                  </a:cubicBezTo>
                  <a:cubicBezTo>
                    <a:pt x="3598" y="4092"/>
                    <a:pt x="3616" y="4075"/>
                    <a:pt x="3614" y="4044"/>
                  </a:cubicBezTo>
                  <a:cubicBezTo>
                    <a:pt x="3601" y="3862"/>
                    <a:pt x="3600" y="3680"/>
                    <a:pt x="3601" y="3497"/>
                  </a:cubicBezTo>
                  <a:cubicBezTo>
                    <a:pt x="5697" y="3493"/>
                    <a:pt x="7794" y="3412"/>
                    <a:pt x="9890" y="3401"/>
                  </a:cubicBezTo>
                  <a:cubicBezTo>
                    <a:pt x="10703" y="3397"/>
                    <a:pt x="11516" y="3395"/>
                    <a:pt x="12329" y="3395"/>
                  </a:cubicBezTo>
                  <a:cubicBezTo>
                    <a:pt x="13748" y="3395"/>
                    <a:pt x="15167" y="3402"/>
                    <a:pt x="16586" y="3415"/>
                  </a:cubicBezTo>
                  <a:cubicBezTo>
                    <a:pt x="16600" y="3637"/>
                    <a:pt x="16604" y="3855"/>
                    <a:pt x="16603" y="4079"/>
                  </a:cubicBezTo>
                  <a:cubicBezTo>
                    <a:pt x="16562" y="4092"/>
                    <a:pt x="16561" y="4159"/>
                    <a:pt x="16611" y="4159"/>
                  </a:cubicBezTo>
                  <a:cubicBezTo>
                    <a:pt x="16612" y="4159"/>
                    <a:pt x="16612" y="4159"/>
                    <a:pt x="16613" y="4159"/>
                  </a:cubicBezTo>
                  <a:cubicBezTo>
                    <a:pt x="17326" y="4141"/>
                    <a:pt x="18037" y="4114"/>
                    <a:pt x="18749" y="4114"/>
                  </a:cubicBezTo>
                  <a:cubicBezTo>
                    <a:pt x="18946" y="4114"/>
                    <a:pt x="19143" y="4116"/>
                    <a:pt x="19341" y="4121"/>
                  </a:cubicBezTo>
                  <a:cubicBezTo>
                    <a:pt x="19373" y="4121"/>
                    <a:pt x="19391" y="4100"/>
                    <a:pt x="19396" y="4076"/>
                  </a:cubicBezTo>
                  <a:cubicBezTo>
                    <a:pt x="19397" y="4077"/>
                    <a:pt x="19398" y="4077"/>
                    <a:pt x="19399" y="4077"/>
                  </a:cubicBezTo>
                  <a:cubicBezTo>
                    <a:pt x="19428" y="4077"/>
                    <a:pt x="19456" y="4043"/>
                    <a:pt x="19437" y="4012"/>
                  </a:cubicBezTo>
                  <a:cubicBezTo>
                    <a:pt x="19103" y="3446"/>
                    <a:pt x="18737" y="2909"/>
                    <a:pt x="18260" y="2449"/>
                  </a:cubicBezTo>
                  <a:cubicBezTo>
                    <a:pt x="18254" y="2443"/>
                    <a:pt x="18247" y="2440"/>
                    <a:pt x="18240" y="2437"/>
                  </a:cubicBezTo>
                  <a:lnTo>
                    <a:pt x="18198" y="2434"/>
                  </a:lnTo>
                  <a:cubicBezTo>
                    <a:pt x="18156" y="2447"/>
                    <a:pt x="18129" y="2502"/>
                    <a:pt x="18167" y="2543"/>
                  </a:cubicBezTo>
                  <a:cubicBezTo>
                    <a:pt x="18416" y="2811"/>
                    <a:pt x="18655" y="3081"/>
                    <a:pt x="18872" y="3377"/>
                  </a:cubicBezTo>
                  <a:cubicBezTo>
                    <a:pt x="19024" y="3583"/>
                    <a:pt x="19156" y="3805"/>
                    <a:pt x="19321" y="4002"/>
                  </a:cubicBezTo>
                  <a:cubicBezTo>
                    <a:pt x="18993" y="3988"/>
                    <a:pt x="18664" y="3979"/>
                    <a:pt x="18335" y="3979"/>
                  </a:cubicBezTo>
                  <a:cubicBezTo>
                    <a:pt x="17819" y="3979"/>
                    <a:pt x="17302" y="4000"/>
                    <a:pt x="16791" y="4055"/>
                  </a:cubicBezTo>
                  <a:cubicBezTo>
                    <a:pt x="17025" y="3834"/>
                    <a:pt x="17254" y="3586"/>
                    <a:pt x="17443" y="3330"/>
                  </a:cubicBezTo>
                  <a:cubicBezTo>
                    <a:pt x="17454" y="3315"/>
                    <a:pt x="17454" y="3300"/>
                    <a:pt x="17449" y="3287"/>
                  </a:cubicBezTo>
                  <a:cubicBezTo>
                    <a:pt x="17503" y="2464"/>
                    <a:pt x="17452" y="1627"/>
                    <a:pt x="17390" y="799"/>
                  </a:cubicBezTo>
                  <a:lnTo>
                    <a:pt x="17390" y="799"/>
                  </a:lnTo>
                  <a:cubicBezTo>
                    <a:pt x="17707" y="819"/>
                    <a:pt x="18023" y="825"/>
                    <a:pt x="18340" y="829"/>
                  </a:cubicBezTo>
                  <a:cubicBezTo>
                    <a:pt x="18490" y="830"/>
                    <a:pt x="18651" y="843"/>
                    <a:pt x="18810" y="843"/>
                  </a:cubicBezTo>
                  <a:cubicBezTo>
                    <a:pt x="18997" y="843"/>
                    <a:pt x="19181" y="825"/>
                    <a:pt x="19340" y="751"/>
                  </a:cubicBezTo>
                  <a:lnTo>
                    <a:pt x="19356" y="685"/>
                  </a:lnTo>
                  <a:cubicBezTo>
                    <a:pt x="19265" y="662"/>
                    <a:pt x="19164" y="655"/>
                    <a:pt x="19059" y="655"/>
                  </a:cubicBezTo>
                  <a:cubicBezTo>
                    <a:pt x="18865" y="655"/>
                    <a:pt x="18660" y="680"/>
                    <a:pt x="18495" y="680"/>
                  </a:cubicBezTo>
                  <a:cubicBezTo>
                    <a:pt x="18123" y="680"/>
                    <a:pt x="17753" y="682"/>
                    <a:pt x="17383" y="705"/>
                  </a:cubicBezTo>
                  <a:cubicBezTo>
                    <a:pt x="17369" y="516"/>
                    <a:pt x="17353" y="327"/>
                    <a:pt x="17339" y="139"/>
                  </a:cubicBezTo>
                  <a:cubicBezTo>
                    <a:pt x="17335" y="95"/>
                    <a:pt x="17299" y="72"/>
                    <a:pt x="17265" y="72"/>
                  </a:cubicBezTo>
                  <a:cubicBezTo>
                    <a:pt x="17249" y="72"/>
                    <a:pt x="17233" y="77"/>
                    <a:pt x="17222" y="87"/>
                  </a:cubicBezTo>
                  <a:cubicBezTo>
                    <a:pt x="17215" y="85"/>
                    <a:pt x="17209" y="83"/>
                    <a:pt x="17202" y="83"/>
                  </a:cubicBezTo>
                  <a:cubicBezTo>
                    <a:pt x="14759" y="28"/>
                    <a:pt x="12312" y="49"/>
                    <a:pt x="9868" y="40"/>
                  </a:cubicBezTo>
                  <a:cubicBezTo>
                    <a:pt x="8650" y="37"/>
                    <a:pt x="7431" y="34"/>
                    <a:pt x="6211" y="29"/>
                  </a:cubicBezTo>
                  <a:cubicBezTo>
                    <a:pt x="5402" y="26"/>
                    <a:pt x="4586" y="0"/>
                    <a:pt x="37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56" name="Google Shape;1556;p61"/>
          <p:cNvSpPr txBox="1">
            <a:spLocks noGrp="1"/>
          </p:cNvSpPr>
          <p:nvPr>
            <p:ph type="title"/>
          </p:nvPr>
        </p:nvSpPr>
        <p:spPr>
          <a:xfrm>
            <a:off x="2085275" y="673465"/>
            <a:ext cx="4973400" cy="572700"/>
          </a:xfrm>
          <a:prstGeom prst="rect">
            <a:avLst/>
          </a:prstGeom>
        </p:spPr>
        <p:txBody>
          <a:bodyPr spcFirstLastPara="1" wrap="square" lIns="91425" tIns="91425" rIns="91425" bIns="91425" anchor="t" anchorCtr="0">
            <a:noAutofit/>
          </a:bodyPr>
          <a:lstStyle/>
          <a:p>
            <a:r>
              <a:rPr lang="en" dirty="0"/>
              <a:t>Success Criteria </a:t>
            </a:r>
          </a:p>
        </p:txBody>
      </p:sp>
      <p:sp>
        <p:nvSpPr>
          <p:cNvPr id="1557" name="Google Shape;1557;p61"/>
          <p:cNvSpPr txBox="1"/>
          <p:nvPr/>
        </p:nvSpPr>
        <p:spPr>
          <a:xfrm>
            <a:off x="720025" y="1694925"/>
            <a:ext cx="7704000" cy="336900"/>
          </a:xfrm>
          <a:prstGeom prst="rect">
            <a:avLst/>
          </a:prstGeom>
          <a:solidFill>
            <a:schemeClr val="accent1"/>
          </a:solidFill>
          <a:ln w="19050" cap="flat" cmpd="sng">
            <a:solidFill>
              <a:schemeClr val="dk1"/>
            </a:solidFill>
            <a:prstDash val="solid"/>
            <a:round/>
            <a:headEnd type="none" w="sm" len="sm"/>
            <a:tailEnd type="none" w="sm" len="sm"/>
          </a:ln>
        </p:spPr>
        <p:txBody>
          <a:bodyPr spcFirstLastPara="1" wrap="square" lIns="91425" tIns="91425" rIns="0" bIns="91425" anchor="ctr" anchorCtr="0">
            <a:noAutofit/>
          </a:bodyPr>
          <a:lstStyle/>
          <a:p>
            <a:pPr algn="ctr"/>
            <a:r>
              <a:rPr lang="en" sz="1200" dirty="0">
                <a:solidFill>
                  <a:schemeClr val="dk1"/>
                </a:solidFill>
                <a:latin typeface="Raleway"/>
                <a:ea typeface="Raleway"/>
                <a:cs typeface="Raleway"/>
              </a:rPr>
              <a:t>By the end of this session you should know:</a:t>
            </a:r>
          </a:p>
        </p:txBody>
      </p:sp>
      <p:sp>
        <p:nvSpPr>
          <p:cNvPr id="5" name="TextBox 4">
            <a:extLst>
              <a:ext uri="{FF2B5EF4-FFF2-40B4-BE49-F238E27FC236}">
                <a16:creationId xmlns:a16="http://schemas.microsoft.com/office/drawing/2014/main" id="{8614510E-6FA2-2EE3-7DBC-FE7F5D8FF035}"/>
              </a:ext>
            </a:extLst>
          </p:cNvPr>
          <p:cNvSpPr txBox="1"/>
          <p:nvPr/>
        </p:nvSpPr>
        <p:spPr>
          <a:xfrm>
            <a:off x="2185160" y="2467117"/>
            <a:ext cx="4617033"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US" sz="1800" dirty="0">
                <a:latin typeface="Raleway SemiBold"/>
              </a:rPr>
              <a:t>Understand the central strands</a:t>
            </a:r>
          </a:p>
          <a:p>
            <a:pPr marL="285750" indent="-285750">
              <a:buFont typeface="Calibri"/>
              <a:buChar char="-"/>
            </a:pPr>
            <a:r>
              <a:rPr lang="en-US" sz="1800" dirty="0">
                <a:latin typeface="Raleway SemiBold"/>
              </a:rPr>
              <a:t>Managing the learning environment</a:t>
            </a:r>
            <a:endParaRPr lang="en-US" dirty="0"/>
          </a:p>
          <a:p>
            <a:pPr marL="285750" indent="-285750">
              <a:buFont typeface="Calibri"/>
              <a:buChar char="-"/>
            </a:pPr>
            <a:r>
              <a:rPr lang="en-US" sz="1800" dirty="0">
                <a:latin typeface="Raleway SemiBold"/>
              </a:rPr>
              <a:t>Understand </a:t>
            </a:r>
            <a:r>
              <a:rPr lang="en" sz="1800" dirty="0">
                <a:latin typeface="Raleway SemiBold"/>
              </a:rPr>
              <a:t>differentiation</a:t>
            </a:r>
            <a:endParaRPr lang="en-US" sz="1800">
              <a:latin typeface="Raleway SemiBold"/>
            </a:endParaRPr>
          </a:p>
          <a:p>
            <a:pPr marL="285750" indent="-285750">
              <a:buFont typeface="Calibri"/>
              <a:buChar char="-"/>
            </a:pPr>
            <a:r>
              <a:rPr lang="en" sz="1800" dirty="0">
                <a:latin typeface="Raleway SemiBold"/>
              </a:rPr>
              <a:t>Understand how to exploit subject disciplines </a:t>
            </a:r>
          </a:p>
          <a:p>
            <a:pPr marL="285750" indent="-285750">
              <a:buFont typeface="Calibri"/>
              <a:buChar char="-"/>
            </a:pPr>
            <a:r>
              <a:rPr lang="en" sz="1800" dirty="0">
                <a:latin typeface="Raleway SemiBold"/>
              </a:rPr>
              <a:t>Identify personal strengths and weaknesses throughout my PTE</a:t>
            </a:r>
          </a:p>
          <a:p>
            <a:pPr marL="285750" indent="-285750">
              <a:buFont typeface="Calibri"/>
              <a:buChar char="-"/>
            </a:pPr>
            <a:endParaRPr lang="en" sz="1800" dirty="0">
              <a:latin typeface="Raleway SemiBold"/>
            </a:endParaRPr>
          </a:p>
          <a:p>
            <a:pPr marL="285750" indent="-285750">
              <a:buFont typeface="Calibri"/>
              <a:buChar char="-"/>
            </a:pPr>
            <a:endParaRPr lang="en" sz="1800" dirty="0">
              <a:latin typeface="Raleway SemiBold"/>
            </a:endParaRPr>
          </a:p>
          <a:p>
            <a:pPr marL="285750" indent="-285750">
              <a:buFont typeface="Calibri"/>
              <a:buChar char="-"/>
            </a:pPr>
            <a:endParaRPr lang="en-US"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0B6F6-3448-15C3-90BE-5C608A152B60}"/>
              </a:ext>
            </a:extLst>
          </p:cNvPr>
          <p:cNvSpPr>
            <a:spLocks noGrp="1"/>
          </p:cNvSpPr>
          <p:nvPr>
            <p:ph type="title"/>
          </p:nvPr>
        </p:nvSpPr>
        <p:spPr>
          <a:xfrm>
            <a:off x="1293340" y="673465"/>
            <a:ext cx="6475627" cy="605356"/>
          </a:xfrm>
        </p:spPr>
        <p:txBody>
          <a:bodyPr/>
          <a:lstStyle/>
          <a:p>
            <a:r>
              <a:rPr lang="en-GB" dirty="0"/>
              <a:t>What are the central strands?</a:t>
            </a:r>
            <a:br>
              <a:rPr lang="en-GB" dirty="0"/>
            </a:br>
            <a:endParaRPr lang="en-GB" dirty="0"/>
          </a:p>
        </p:txBody>
      </p:sp>
      <p:sp>
        <p:nvSpPr>
          <p:cNvPr id="3" name="Text Placeholder 2">
            <a:extLst>
              <a:ext uri="{FF2B5EF4-FFF2-40B4-BE49-F238E27FC236}">
                <a16:creationId xmlns:a16="http://schemas.microsoft.com/office/drawing/2014/main" id="{8B9D4230-F358-8944-E5EA-CCE82A325EC6}"/>
              </a:ext>
            </a:extLst>
          </p:cNvPr>
          <p:cNvSpPr>
            <a:spLocks noGrp="1"/>
          </p:cNvSpPr>
          <p:nvPr>
            <p:ph type="body" idx="1"/>
          </p:nvPr>
        </p:nvSpPr>
        <p:spPr>
          <a:xfrm>
            <a:off x="713225" y="1283762"/>
            <a:ext cx="7717500" cy="3323858"/>
          </a:xfrm>
        </p:spPr>
        <p:txBody>
          <a:bodyPr/>
          <a:lstStyle/>
          <a:p>
            <a:pPr marL="139700" indent="0">
              <a:buNone/>
            </a:pPr>
            <a:r>
              <a:rPr lang="en-GB" sz="1400" dirty="0">
                <a:latin typeface="Raleway SemiBold"/>
              </a:rPr>
              <a:t>The Welsh Government (2019) published an article informing teachers of the central strands for teaching and leadership. The central strands hold five professional standards of teaching which are; Pedagogy, collaboration, leadership, innovation and professional learning. Each central strand has their own little subheadings. </a:t>
            </a:r>
          </a:p>
        </p:txBody>
      </p:sp>
      <p:pic>
        <p:nvPicPr>
          <p:cNvPr id="4" name="Picture 3">
            <a:extLst>
              <a:ext uri="{FF2B5EF4-FFF2-40B4-BE49-F238E27FC236}">
                <a16:creationId xmlns:a16="http://schemas.microsoft.com/office/drawing/2014/main" id="{5A490F56-F336-CCEB-802E-B5311208967E}"/>
              </a:ext>
            </a:extLst>
          </p:cNvPr>
          <p:cNvPicPr>
            <a:picLocks noChangeAspect="1"/>
          </p:cNvPicPr>
          <p:nvPr/>
        </p:nvPicPr>
        <p:blipFill>
          <a:blip r:embed="rId2"/>
          <a:stretch>
            <a:fillRect/>
          </a:stretch>
        </p:blipFill>
        <p:spPr>
          <a:xfrm>
            <a:off x="1400175" y="2331379"/>
            <a:ext cx="5836849" cy="2583432"/>
          </a:xfrm>
          <a:prstGeom prst="rect">
            <a:avLst/>
          </a:prstGeom>
        </p:spPr>
      </p:pic>
    </p:spTree>
    <p:extLst>
      <p:ext uri="{BB962C8B-B14F-4D97-AF65-F5344CB8AC3E}">
        <p14:creationId xmlns:p14="http://schemas.microsoft.com/office/powerpoint/2010/main" val="1777069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C2831-6187-3A74-4CDA-7B2676021731}"/>
              </a:ext>
            </a:extLst>
          </p:cNvPr>
          <p:cNvSpPr>
            <a:spLocks noGrp="1"/>
          </p:cNvSpPr>
          <p:nvPr>
            <p:ph type="title"/>
          </p:nvPr>
        </p:nvSpPr>
        <p:spPr/>
        <p:txBody>
          <a:bodyPr/>
          <a:lstStyle/>
          <a:p>
            <a:r>
              <a:rPr lang="en-GB" dirty="0"/>
              <a:t>Why is it important?</a:t>
            </a:r>
          </a:p>
        </p:txBody>
      </p:sp>
      <p:sp>
        <p:nvSpPr>
          <p:cNvPr id="3" name="Text Placeholder 2">
            <a:extLst>
              <a:ext uri="{FF2B5EF4-FFF2-40B4-BE49-F238E27FC236}">
                <a16:creationId xmlns:a16="http://schemas.microsoft.com/office/drawing/2014/main" id="{954591C9-63A2-41BE-1631-680CACA63E31}"/>
              </a:ext>
            </a:extLst>
          </p:cNvPr>
          <p:cNvSpPr>
            <a:spLocks noGrp="1"/>
          </p:cNvSpPr>
          <p:nvPr>
            <p:ph type="body" idx="1"/>
          </p:nvPr>
        </p:nvSpPr>
        <p:spPr/>
        <p:txBody>
          <a:bodyPr/>
          <a:lstStyle/>
          <a:p>
            <a:pPr marL="139700" indent="0">
              <a:buNone/>
            </a:pPr>
            <a:r>
              <a:rPr lang="en-GB" sz="1600" dirty="0">
                <a:latin typeface="Raleway SemiBold"/>
              </a:rPr>
              <a:t>Professional standards for teachers are essential since they specify the behaviours, knowledge, and abilities required of them and improve learning outcomes. (Department of Education, 2021) </a:t>
            </a:r>
          </a:p>
          <a:p>
            <a:pPr marL="139700" indent="0">
              <a:buNone/>
            </a:pPr>
            <a:endParaRPr lang="en-GB" sz="1600" dirty="0">
              <a:latin typeface="Raleway SemiBold"/>
            </a:endParaRPr>
          </a:p>
          <a:p>
            <a:pPr marL="139700" indent="0">
              <a:buNone/>
            </a:pPr>
            <a:r>
              <a:rPr lang="en-GB" sz="1600" dirty="0">
                <a:latin typeface="Raleway SemiBold"/>
              </a:rPr>
              <a:t>It supports;</a:t>
            </a:r>
          </a:p>
          <a:p>
            <a:pPr marL="311150" indent="-171450">
              <a:buFont typeface="Calibri"/>
              <a:buChar char="-"/>
            </a:pPr>
            <a:r>
              <a:rPr lang="en-GB" sz="1600" dirty="0">
                <a:latin typeface="Raleway SemiBold"/>
              </a:rPr>
              <a:t>Enhancing teaching practice</a:t>
            </a:r>
          </a:p>
          <a:p>
            <a:pPr marL="311150" indent="-171450">
              <a:buFont typeface="Calibri"/>
              <a:buChar char="-"/>
            </a:pPr>
            <a:r>
              <a:rPr lang="en-GB" sz="1600" dirty="0">
                <a:latin typeface="Raleway SemiBold"/>
              </a:rPr>
              <a:t>Professional Growth and Development</a:t>
            </a:r>
          </a:p>
          <a:p>
            <a:pPr marL="311150" indent="-171450">
              <a:buFont typeface="Calibri"/>
              <a:buChar char="-"/>
            </a:pPr>
            <a:r>
              <a:rPr lang="en-GB" sz="1600" dirty="0">
                <a:latin typeface="Raleway SemiBold"/>
              </a:rPr>
              <a:t>Improved Student Outcomes</a:t>
            </a:r>
          </a:p>
          <a:p>
            <a:pPr marL="311150" indent="-171450">
              <a:buFont typeface="Calibri"/>
              <a:buChar char="-"/>
            </a:pPr>
            <a:r>
              <a:rPr lang="en-GB" sz="1600" dirty="0">
                <a:latin typeface="Raleway SemiBold"/>
              </a:rPr>
              <a:t>Accountability and Transparency</a:t>
            </a:r>
          </a:p>
          <a:p>
            <a:pPr marL="311150" indent="-171450">
              <a:buFont typeface="Calibri"/>
              <a:buChar char="-"/>
            </a:pPr>
            <a:r>
              <a:rPr lang="en-GB" sz="1600" dirty="0">
                <a:latin typeface="Raleway SemiBold"/>
              </a:rPr>
              <a:t>Public Trust and Confidence</a:t>
            </a:r>
          </a:p>
          <a:p>
            <a:pPr marL="311150" indent="-171450">
              <a:buFont typeface="Calibri"/>
              <a:buChar char="-"/>
            </a:pPr>
            <a:r>
              <a:rPr lang="en-GB" sz="1600" dirty="0">
                <a:latin typeface="Raleway SemiBold"/>
              </a:rPr>
              <a:t>Clarity of Expectations</a:t>
            </a:r>
          </a:p>
          <a:p>
            <a:pPr marL="311150" indent="-171450">
              <a:buFont typeface="Calibri"/>
              <a:buChar char="-"/>
            </a:pPr>
            <a:endParaRPr lang="en-GB"/>
          </a:p>
        </p:txBody>
      </p:sp>
    </p:spTree>
    <p:extLst>
      <p:ext uri="{BB962C8B-B14F-4D97-AF65-F5344CB8AC3E}">
        <p14:creationId xmlns:p14="http://schemas.microsoft.com/office/powerpoint/2010/main" val="23195821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7B886-D488-EC9A-86B9-4DF610D6F16A}"/>
              </a:ext>
            </a:extLst>
          </p:cNvPr>
          <p:cNvSpPr>
            <a:spLocks noGrp="1"/>
          </p:cNvSpPr>
          <p:nvPr>
            <p:ph type="title"/>
          </p:nvPr>
        </p:nvSpPr>
        <p:spPr>
          <a:xfrm>
            <a:off x="1252518" y="673465"/>
            <a:ext cx="6761378" cy="605356"/>
          </a:xfrm>
        </p:spPr>
        <p:txBody>
          <a:bodyPr/>
          <a:lstStyle/>
          <a:p>
            <a:r>
              <a:rPr lang="en-GB" dirty="0"/>
              <a:t>Being reflective practitioners </a:t>
            </a:r>
          </a:p>
        </p:txBody>
      </p:sp>
      <p:sp>
        <p:nvSpPr>
          <p:cNvPr id="3" name="Text Placeholder 2">
            <a:extLst>
              <a:ext uri="{FF2B5EF4-FFF2-40B4-BE49-F238E27FC236}">
                <a16:creationId xmlns:a16="http://schemas.microsoft.com/office/drawing/2014/main" id="{607D3265-E776-7A01-1655-B7BA42D0FB90}"/>
              </a:ext>
            </a:extLst>
          </p:cNvPr>
          <p:cNvSpPr>
            <a:spLocks noGrp="1"/>
          </p:cNvSpPr>
          <p:nvPr>
            <p:ph type="body" idx="1"/>
          </p:nvPr>
        </p:nvSpPr>
        <p:spPr/>
        <p:txBody>
          <a:bodyPr/>
          <a:lstStyle/>
          <a:p>
            <a:pPr marL="139700" indent="0">
              <a:buNone/>
            </a:pPr>
            <a:r>
              <a:rPr lang="en-GB" sz="1600" dirty="0">
                <a:latin typeface="Raleway SemiBold"/>
              </a:rPr>
              <a:t>How frustrating is it when something bounces around in your head all day? That is us reflecting. As teachers, this is important. Reflective practice closely tied to professional learning helps us make sense of our experiences. It allows us to connect, understand, and learn from what we do. Dewey (1910, p.6) said, reflection “allows us to direct our actions with foresight” a crucial skill in teaching.</a:t>
            </a:r>
            <a:endParaRPr lang="en-US" sz="1600" dirty="0"/>
          </a:p>
        </p:txBody>
      </p:sp>
    </p:spTree>
    <p:extLst>
      <p:ext uri="{BB962C8B-B14F-4D97-AF65-F5344CB8AC3E}">
        <p14:creationId xmlns:p14="http://schemas.microsoft.com/office/powerpoint/2010/main" val="29101553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02"/>
        <p:cNvGrpSpPr/>
        <p:nvPr/>
      </p:nvGrpSpPr>
      <p:grpSpPr>
        <a:xfrm>
          <a:off x="0" y="0"/>
          <a:ext cx="0" cy="0"/>
          <a:chOff x="0" y="0"/>
          <a:chExt cx="0" cy="0"/>
        </a:xfrm>
      </p:grpSpPr>
      <p:grpSp>
        <p:nvGrpSpPr>
          <p:cNvPr id="1603" name="Google Shape;1603;p64"/>
          <p:cNvGrpSpPr/>
          <p:nvPr/>
        </p:nvGrpSpPr>
        <p:grpSpPr>
          <a:xfrm>
            <a:off x="1686195" y="244070"/>
            <a:ext cx="5611187" cy="2481777"/>
            <a:chOff x="7728910" y="1917859"/>
            <a:chExt cx="1034486" cy="222599"/>
          </a:xfrm>
        </p:grpSpPr>
        <p:sp>
          <p:nvSpPr>
            <p:cNvPr id="1604" name="Google Shape;1604;p64"/>
            <p:cNvSpPr/>
            <p:nvPr/>
          </p:nvSpPr>
          <p:spPr>
            <a:xfrm>
              <a:off x="8619035" y="1957671"/>
              <a:ext cx="135129" cy="175206"/>
            </a:xfrm>
            <a:custGeom>
              <a:avLst/>
              <a:gdLst/>
              <a:ahLst/>
              <a:cxnLst/>
              <a:rect l="l" t="t" r="r" b="b"/>
              <a:pathLst>
                <a:path w="2549" h="3305" extrusionOk="0">
                  <a:moveTo>
                    <a:pt x="2549" y="0"/>
                  </a:moveTo>
                  <a:cubicBezTo>
                    <a:pt x="2549" y="0"/>
                    <a:pt x="2548" y="0"/>
                    <a:pt x="2548" y="1"/>
                  </a:cubicBezTo>
                  <a:lnTo>
                    <a:pt x="2548" y="1"/>
                  </a:lnTo>
                  <a:cubicBezTo>
                    <a:pt x="2548" y="0"/>
                    <a:pt x="2549" y="0"/>
                    <a:pt x="2549" y="0"/>
                  </a:cubicBezTo>
                  <a:close/>
                  <a:moveTo>
                    <a:pt x="999" y="255"/>
                  </a:moveTo>
                  <a:cubicBezTo>
                    <a:pt x="1054" y="255"/>
                    <a:pt x="1109" y="256"/>
                    <a:pt x="1163" y="259"/>
                  </a:cubicBezTo>
                  <a:cubicBezTo>
                    <a:pt x="1206" y="261"/>
                    <a:pt x="1206" y="322"/>
                    <a:pt x="1163" y="325"/>
                  </a:cubicBezTo>
                  <a:cubicBezTo>
                    <a:pt x="1109" y="327"/>
                    <a:pt x="1054" y="328"/>
                    <a:pt x="999" y="328"/>
                  </a:cubicBezTo>
                  <a:cubicBezTo>
                    <a:pt x="889" y="328"/>
                    <a:pt x="778" y="325"/>
                    <a:pt x="668" y="322"/>
                  </a:cubicBezTo>
                  <a:cubicBezTo>
                    <a:pt x="628" y="321"/>
                    <a:pt x="629" y="263"/>
                    <a:pt x="668" y="262"/>
                  </a:cubicBezTo>
                  <a:cubicBezTo>
                    <a:pt x="778" y="259"/>
                    <a:pt x="889" y="255"/>
                    <a:pt x="999" y="255"/>
                  </a:cubicBezTo>
                  <a:close/>
                  <a:moveTo>
                    <a:pt x="1958" y="347"/>
                  </a:moveTo>
                  <a:cubicBezTo>
                    <a:pt x="2042" y="347"/>
                    <a:pt x="2125" y="350"/>
                    <a:pt x="2207" y="360"/>
                  </a:cubicBezTo>
                  <a:cubicBezTo>
                    <a:pt x="2247" y="366"/>
                    <a:pt x="2247" y="417"/>
                    <a:pt x="2207" y="422"/>
                  </a:cubicBezTo>
                  <a:cubicBezTo>
                    <a:pt x="2127" y="432"/>
                    <a:pt x="2045" y="435"/>
                    <a:pt x="1963" y="435"/>
                  </a:cubicBezTo>
                  <a:cubicBezTo>
                    <a:pt x="1829" y="435"/>
                    <a:pt x="1694" y="427"/>
                    <a:pt x="1562" y="425"/>
                  </a:cubicBezTo>
                  <a:cubicBezTo>
                    <a:pt x="1517" y="425"/>
                    <a:pt x="1517" y="357"/>
                    <a:pt x="1562" y="357"/>
                  </a:cubicBezTo>
                  <a:cubicBezTo>
                    <a:pt x="1692" y="355"/>
                    <a:pt x="1825" y="347"/>
                    <a:pt x="1958" y="347"/>
                  </a:cubicBezTo>
                  <a:close/>
                  <a:moveTo>
                    <a:pt x="1261" y="2801"/>
                  </a:moveTo>
                  <a:cubicBezTo>
                    <a:pt x="1263" y="2801"/>
                    <a:pt x="1266" y="2802"/>
                    <a:pt x="1269" y="2802"/>
                  </a:cubicBezTo>
                  <a:cubicBezTo>
                    <a:pt x="1481" y="2855"/>
                    <a:pt x="1692" y="2877"/>
                    <a:pt x="1909" y="2894"/>
                  </a:cubicBezTo>
                  <a:cubicBezTo>
                    <a:pt x="1949" y="2897"/>
                    <a:pt x="1950" y="2955"/>
                    <a:pt x="1909" y="2957"/>
                  </a:cubicBezTo>
                  <a:cubicBezTo>
                    <a:pt x="1891" y="2958"/>
                    <a:pt x="1873" y="2958"/>
                    <a:pt x="1855" y="2958"/>
                  </a:cubicBezTo>
                  <a:cubicBezTo>
                    <a:pt x="1652" y="2958"/>
                    <a:pt x="1447" y="2920"/>
                    <a:pt x="1253" y="2864"/>
                  </a:cubicBezTo>
                  <a:cubicBezTo>
                    <a:pt x="1216" y="2853"/>
                    <a:pt x="1227" y="2801"/>
                    <a:pt x="1261" y="2801"/>
                  </a:cubicBezTo>
                  <a:close/>
                  <a:moveTo>
                    <a:pt x="2548" y="1"/>
                  </a:moveTo>
                  <a:cubicBezTo>
                    <a:pt x="2390" y="75"/>
                    <a:pt x="2206" y="93"/>
                    <a:pt x="2020" y="93"/>
                  </a:cubicBezTo>
                  <a:cubicBezTo>
                    <a:pt x="1861" y="93"/>
                    <a:pt x="1699" y="80"/>
                    <a:pt x="1549" y="77"/>
                  </a:cubicBezTo>
                  <a:cubicBezTo>
                    <a:pt x="1232" y="74"/>
                    <a:pt x="916" y="70"/>
                    <a:pt x="599" y="48"/>
                  </a:cubicBezTo>
                  <a:lnTo>
                    <a:pt x="599" y="48"/>
                  </a:lnTo>
                  <a:cubicBezTo>
                    <a:pt x="661" y="876"/>
                    <a:pt x="712" y="1715"/>
                    <a:pt x="658" y="2537"/>
                  </a:cubicBezTo>
                  <a:cubicBezTo>
                    <a:pt x="663" y="2549"/>
                    <a:pt x="663" y="2564"/>
                    <a:pt x="652" y="2579"/>
                  </a:cubicBezTo>
                  <a:cubicBezTo>
                    <a:pt x="574" y="2685"/>
                    <a:pt x="489" y="2787"/>
                    <a:pt x="401" y="2889"/>
                  </a:cubicBezTo>
                  <a:cubicBezTo>
                    <a:pt x="554" y="2867"/>
                    <a:pt x="709" y="2844"/>
                    <a:pt x="865" y="2841"/>
                  </a:cubicBezTo>
                  <a:cubicBezTo>
                    <a:pt x="895" y="2841"/>
                    <a:pt x="903" y="2889"/>
                    <a:pt x="873" y="2895"/>
                  </a:cubicBezTo>
                  <a:cubicBezTo>
                    <a:pt x="707" y="2928"/>
                    <a:pt x="537" y="2940"/>
                    <a:pt x="370" y="2955"/>
                  </a:cubicBezTo>
                  <a:cubicBezTo>
                    <a:pt x="368" y="2955"/>
                    <a:pt x="367" y="2955"/>
                    <a:pt x="366" y="2955"/>
                  </a:cubicBezTo>
                  <a:cubicBezTo>
                    <a:pt x="358" y="2955"/>
                    <a:pt x="353" y="2952"/>
                    <a:pt x="348" y="2949"/>
                  </a:cubicBezTo>
                  <a:cubicBezTo>
                    <a:pt x="236" y="3073"/>
                    <a:pt x="120" y="3192"/>
                    <a:pt x="0" y="3304"/>
                  </a:cubicBezTo>
                  <a:cubicBezTo>
                    <a:pt x="511" y="3250"/>
                    <a:pt x="1027" y="3229"/>
                    <a:pt x="1542" y="3229"/>
                  </a:cubicBezTo>
                  <a:cubicBezTo>
                    <a:pt x="1872" y="3229"/>
                    <a:pt x="2202" y="3238"/>
                    <a:pt x="2530" y="3252"/>
                  </a:cubicBezTo>
                  <a:cubicBezTo>
                    <a:pt x="2365" y="3054"/>
                    <a:pt x="2233" y="2833"/>
                    <a:pt x="2080" y="2626"/>
                  </a:cubicBezTo>
                  <a:cubicBezTo>
                    <a:pt x="1864" y="2331"/>
                    <a:pt x="1625" y="2061"/>
                    <a:pt x="1376" y="1793"/>
                  </a:cubicBezTo>
                  <a:cubicBezTo>
                    <a:pt x="1336" y="1751"/>
                    <a:pt x="1365" y="1698"/>
                    <a:pt x="1407" y="1685"/>
                  </a:cubicBezTo>
                  <a:cubicBezTo>
                    <a:pt x="1379" y="1670"/>
                    <a:pt x="1363" y="1630"/>
                    <a:pt x="1391" y="1598"/>
                  </a:cubicBezTo>
                  <a:cubicBezTo>
                    <a:pt x="1796" y="1111"/>
                    <a:pt x="2189" y="625"/>
                    <a:pt x="2534" y="93"/>
                  </a:cubicBezTo>
                  <a:cubicBezTo>
                    <a:pt x="2511" y="64"/>
                    <a:pt x="2507" y="20"/>
                    <a:pt x="25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5" name="Google Shape;1605;p64"/>
            <p:cNvSpPr/>
            <p:nvPr/>
          </p:nvSpPr>
          <p:spPr>
            <a:xfrm>
              <a:off x="8615165" y="2098841"/>
              <a:ext cx="25234" cy="25128"/>
            </a:xfrm>
            <a:custGeom>
              <a:avLst/>
              <a:gdLst/>
              <a:ahLst/>
              <a:cxnLst/>
              <a:rect l="l" t="t" r="r" b="b"/>
              <a:pathLst>
                <a:path w="476" h="474" extrusionOk="0">
                  <a:moveTo>
                    <a:pt x="476" y="0"/>
                  </a:moveTo>
                  <a:cubicBezTo>
                    <a:pt x="470" y="4"/>
                    <a:pt x="464" y="7"/>
                    <a:pt x="458" y="7"/>
                  </a:cubicBezTo>
                  <a:cubicBezTo>
                    <a:pt x="305" y="5"/>
                    <a:pt x="152" y="4"/>
                    <a:pt x="0" y="3"/>
                  </a:cubicBezTo>
                  <a:lnTo>
                    <a:pt x="0" y="3"/>
                  </a:lnTo>
                  <a:cubicBezTo>
                    <a:pt x="24" y="157"/>
                    <a:pt x="29" y="317"/>
                    <a:pt x="15" y="474"/>
                  </a:cubicBezTo>
                  <a:cubicBezTo>
                    <a:pt x="159" y="309"/>
                    <a:pt x="313" y="149"/>
                    <a:pt x="47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6" name="Google Shape;1606;p64"/>
            <p:cNvSpPr/>
            <p:nvPr/>
          </p:nvSpPr>
          <p:spPr>
            <a:xfrm>
              <a:off x="7873160" y="2103135"/>
              <a:ext cx="41032" cy="27513"/>
            </a:xfrm>
            <a:custGeom>
              <a:avLst/>
              <a:gdLst/>
              <a:ahLst/>
              <a:cxnLst/>
              <a:rect l="l" t="t" r="r" b="b"/>
              <a:pathLst>
                <a:path w="774" h="519" extrusionOk="0">
                  <a:moveTo>
                    <a:pt x="1" y="1"/>
                  </a:moveTo>
                  <a:lnTo>
                    <a:pt x="1" y="1"/>
                  </a:lnTo>
                  <a:cubicBezTo>
                    <a:pt x="258" y="174"/>
                    <a:pt x="512" y="350"/>
                    <a:pt x="773" y="519"/>
                  </a:cubicBezTo>
                  <a:cubicBezTo>
                    <a:pt x="753" y="348"/>
                    <a:pt x="747" y="175"/>
                    <a:pt x="761" y="4"/>
                  </a:cubicBezTo>
                  <a:cubicBezTo>
                    <a:pt x="507" y="4"/>
                    <a:pt x="255" y="4"/>
                    <a:pt x="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 name="Google Shape;1607;p64"/>
            <p:cNvSpPr/>
            <p:nvPr/>
          </p:nvSpPr>
          <p:spPr>
            <a:xfrm>
              <a:off x="7869820" y="1922736"/>
              <a:ext cx="779814" cy="175047"/>
            </a:xfrm>
            <a:custGeom>
              <a:avLst/>
              <a:gdLst/>
              <a:ahLst/>
              <a:cxnLst/>
              <a:rect l="l" t="t" r="r" b="b"/>
              <a:pathLst>
                <a:path w="14710" h="3302" extrusionOk="0">
                  <a:moveTo>
                    <a:pt x="1575" y="266"/>
                  </a:moveTo>
                  <a:cubicBezTo>
                    <a:pt x="1647" y="266"/>
                    <a:pt x="1718" y="267"/>
                    <a:pt x="1789" y="272"/>
                  </a:cubicBezTo>
                  <a:cubicBezTo>
                    <a:pt x="1832" y="276"/>
                    <a:pt x="1832" y="334"/>
                    <a:pt x="1789" y="338"/>
                  </a:cubicBezTo>
                  <a:cubicBezTo>
                    <a:pt x="1717" y="343"/>
                    <a:pt x="1644" y="344"/>
                    <a:pt x="1572" y="344"/>
                  </a:cubicBezTo>
                  <a:cubicBezTo>
                    <a:pt x="1462" y="344"/>
                    <a:pt x="1353" y="341"/>
                    <a:pt x="1243" y="339"/>
                  </a:cubicBezTo>
                  <a:cubicBezTo>
                    <a:pt x="1200" y="338"/>
                    <a:pt x="1200" y="272"/>
                    <a:pt x="1243" y="272"/>
                  </a:cubicBezTo>
                  <a:cubicBezTo>
                    <a:pt x="1353" y="270"/>
                    <a:pt x="1465" y="266"/>
                    <a:pt x="1575" y="266"/>
                  </a:cubicBezTo>
                  <a:close/>
                  <a:moveTo>
                    <a:pt x="4373" y="242"/>
                  </a:moveTo>
                  <a:cubicBezTo>
                    <a:pt x="4393" y="242"/>
                    <a:pt x="4409" y="273"/>
                    <a:pt x="4385" y="283"/>
                  </a:cubicBezTo>
                  <a:cubicBezTo>
                    <a:pt x="4284" y="328"/>
                    <a:pt x="4176" y="345"/>
                    <a:pt x="4067" y="345"/>
                  </a:cubicBezTo>
                  <a:cubicBezTo>
                    <a:pt x="4001" y="345"/>
                    <a:pt x="3934" y="338"/>
                    <a:pt x="3868" y="328"/>
                  </a:cubicBezTo>
                  <a:cubicBezTo>
                    <a:pt x="3834" y="323"/>
                    <a:pt x="3847" y="274"/>
                    <a:pt x="3878" y="274"/>
                  </a:cubicBezTo>
                  <a:cubicBezTo>
                    <a:pt x="3880" y="274"/>
                    <a:pt x="3881" y="274"/>
                    <a:pt x="3883" y="275"/>
                  </a:cubicBezTo>
                  <a:cubicBezTo>
                    <a:pt x="3928" y="281"/>
                    <a:pt x="3973" y="284"/>
                    <a:pt x="4017" y="284"/>
                  </a:cubicBezTo>
                  <a:cubicBezTo>
                    <a:pt x="4135" y="284"/>
                    <a:pt x="4250" y="264"/>
                    <a:pt x="4369" y="243"/>
                  </a:cubicBezTo>
                  <a:cubicBezTo>
                    <a:pt x="4370" y="242"/>
                    <a:pt x="4372" y="242"/>
                    <a:pt x="4373" y="242"/>
                  </a:cubicBezTo>
                  <a:close/>
                  <a:moveTo>
                    <a:pt x="2907" y="327"/>
                  </a:moveTo>
                  <a:cubicBezTo>
                    <a:pt x="2965" y="327"/>
                    <a:pt x="3023" y="328"/>
                    <a:pt x="3081" y="330"/>
                  </a:cubicBezTo>
                  <a:cubicBezTo>
                    <a:pt x="3113" y="331"/>
                    <a:pt x="3113" y="379"/>
                    <a:pt x="3081" y="379"/>
                  </a:cubicBezTo>
                  <a:cubicBezTo>
                    <a:pt x="3017" y="382"/>
                    <a:pt x="2955" y="383"/>
                    <a:pt x="2892" y="383"/>
                  </a:cubicBezTo>
                  <a:cubicBezTo>
                    <a:pt x="2806" y="383"/>
                    <a:pt x="2720" y="381"/>
                    <a:pt x="2634" y="379"/>
                  </a:cubicBezTo>
                  <a:cubicBezTo>
                    <a:pt x="2603" y="379"/>
                    <a:pt x="2603" y="331"/>
                    <a:pt x="2634" y="331"/>
                  </a:cubicBezTo>
                  <a:cubicBezTo>
                    <a:pt x="2726" y="329"/>
                    <a:pt x="2816" y="327"/>
                    <a:pt x="2907" y="327"/>
                  </a:cubicBezTo>
                  <a:close/>
                  <a:moveTo>
                    <a:pt x="5330" y="318"/>
                  </a:moveTo>
                  <a:cubicBezTo>
                    <a:pt x="5408" y="318"/>
                    <a:pt x="5486" y="320"/>
                    <a:pt x="5563" y="324"/>
                  </a:cubicBezTo>
                  <a:cubicBezTo>
                    <a:pt x="5605" y="325"/>
                    <a:pt x="5605" y="385"/>
                    <a:pt x="5563" y="387"/>
                  </a:cubicBezTo>
                  <a:cubicBezTo>
                    <a:pt x="5492" y="390"/>
                    <a:pt x="5421" y="392"/>
                    <a:pt x="5350" y="392"/>
                  </a:cubicBezTo>
                  <a:cubicBezTo>
                    <a:pt x="5273" y="392"/>
                    <a:pt x="5195" y="390"/>
                    <a:pt x="5117" y="388"/>
                  </a:cubicBezTo>
                  <a:cubicBezTo>
                    <a:pt x="5074" y="386"/>
                    <a:pt x="5074" y="324"/>
                    <a:pt x="5117" y="322"/>
                  </a:cubicBezTo>
                  <a:cubicBezTo>
                    <a:pt x="5188" y="320"/>
                    <a:pt x="5259" y="318"/>
                    <a:pt x="5330" y="318"/>
                  </a:cubicBezTo>
                  <a:close/>
                  <a:moveTo>
                    <a:pt x="9432" y="313"/>
                  </a:moveTo>
                  <a:cubicBezTo>
                    <a:pt x="9504" y="313"/>
                    <a:pt x="9577" y="318"/>
                    <a:pt x="9643" y="337"/>
                  </a:cubicBezTo>
                  <a:cubicBezTo>
                    <a:pt x="9668" y="343"/>
                    <a:pt x="9672" y="386"/>
                    <a:pt x="9643" y="389"/>
                  </a:cubicBezTo>
                  <a:cubicBezTo>
                    <a:pt x="9615" y="393"/>
                    <a:pt x="9586" y="395"/>
                    <a:pt x="9557" y="395"/>
                  </a:cubicBezTo>
                  <a:cubicBezTo>
                    <a:pt x="9449" y="395"/>
                    <a:pt x="9335" y="370"/>
                    <a:pt x="9231" y="356"/>
                  </a:cubicBezTo>
                  <a:cubicBezTo>
                    <a:pt x="9208" y="354"/>
                    <a:pt x="9215" y="317"/>
                    <a:pt x="9237" y="317"/>
                  </a:cubicBezTo>
                  <a:cubicBezTo>
                    <a:pt x="9299" y="317"/>
                    <a:pt x="9365" y="313"/>
                    <a:pt x="9432" y="313"/>
                  </a:cubicBezTo>
                  <a:close/>
                  <a:moveTo>
                    <a:pt x="8298" y="328"/>
                  </a:moveTo>
                  <a:cubicBezTo>
                    <a:pt x="8322" y="328"/>
                    <a:pt x="8327" y="371"/>
                    <a:pt x="8301" y="376"/>
                  </a:cubicBezTo>
                  <a:cubicBezTo>
                    <a:pt x="8135" y="402"/>
                    <a:pt x="7967" y="418"/>
                    <a:pt x="7799" y="435"/>
                  </a:cubicBezTo>
                  <a:cubicBezTo>
                    <a:pt x="7798" y="435"/>
                    <a:pt x="7797" y="435"/>
                    <a:pt x="7797" y="435"/>
                  </a:cubicBezTo>
                  <a:cubicBezTo>
                    <a:pt x="7772" y="435"/>
                    <a:pt x="7768" y="392"/>
                    <a:pt x="7793" y="388"/>
                  </a:cubicBezTo>
                  <a:cubicBezTo>
                    <a:pt x="7961" y="365"/>
                    <a:pt x="8127" y="341"/>
                    <a:pt x="8295" y="328"/>
                  </a:cubicBezTo>
                  <a:cubicBezTo>
                    <a:pt x="8296" y="328"/>
                    <a:pt x="8297" y="328"/>
                    <a:pt x="8298" y="328"/>
                  </a:cubicBezTo>
                  <a:close/>
                  <a:moveTo>
                    <a:pt x="10929" y="339"/>
                  </a:moveTo>
                  <a:cubicBezTo>
                    <a:pt x="10961" y="339"/>
                    <a:pt x="10968" y="392"/>
                    <a:pt x="10937" y="397"/>
                  </a:cubicBezTo>
                  <a:cubicBezTo>
                    <a:pt x="10770" y="424"/>
                    <a:pt x="10598" y="427"/>
                    <a:pt x="10431" y="440"/>
                  </a:cubicBezTo>
                  <a:cubicBezTo>
                    <a:pt x="10431" y="440"/>
                    <a:pt x="10430" y="440"/>
                    <a:pt x="10429" y="440"/>
                  </a:cubicBezTo>
                  <a:cubicBezTo>
                    <a:pt x="10399" y="440"/>
                    <a:pt x="10400" y="393"/>
                    <a:pt x="10431" y="389"/>
                  </a:cubicBezTo>
                  <a:cubicBezTo>
                    <a:pt x="10596" y="371"/>
                    <a:pt x="10763" y="343"/>
                    <a:pt x="10928" y="339"/>
                  </a:cubicBezTo>
                  <a:cubicBezTo>
                    <a:pt x="10929" y="339"/>
                    <a:pt x="10929" y="339"/>
                    <a:pt x="10929" y="339"/>
                  </a:cubicBezTo>
                  <a:close/>
                  <a:moveTo>
                    <a:pt x="11898" y="365"/>
                  </a:moveTo>
                  <a:cubicBezTo>
                    <a:pt x="11988" y="365"/>
                    <a:pt x="12078" y="367"/>
                    <a:pt x="12168" y="373"/>
                  </a:cubicBezTo>
                  <a:cubicBezTo>
                    <a:pt x="12209" y="376"/>
                    <a:pt x="12209" y="434"/>
                    <a:pt x="12168" y="436"/>
                  </a:cubicBezTo>
                  <a:cubicBezTo>
                    <a:pt x="12078" y="442"/>
                    <a:pt x="11988" y="444"/>
                    <a:pt x="11898" y="444"/>
                  </a:cubicBezTo>
                  <a:cubicBezTo>
                    <a:pt x="11790" y="444"/>
                    <a:pt x="11681" y="441"/>
                    <a:pt x="11572" y="440"/>
                  </a:cubicBezTo>
                  <a:cubicBezTo>
                    <a:pt x="11528" y="440"/>
                    <a:pt x="11528" y="370"/>
                    <a:pt x="11572" y="369"/>
                  </a:cubicBezTo>
                  <a:cubicBezTo>
                    <a:pt x="11681" y="367"/>
                    <a:pt x="11790" y="365"/>
                    <a:pt x="11898" y="365"/>
                  </a:cubicBezTo>
                  <a:close/>
                  <a:moveTo>
                    <a:pt x="6306" y="365"/>
                  </a:moveTo>
                  <a:cubicBezTo>
                    <a:pt x="6307" y="365"/>
                    <a:pt x="6308" y="365"/>
                    <a:pt x="6309" y="365"/>
                  </a:cubicBezTo>
                  <a:cubicBezTo>
                    <a:pt x="6510" y="378"/>
                    <a:pt x="6716" y="381"/>
                    <a:pt x="6915" y="409"/>
                  </a:cubicBezTo>
                  <a:cubicBezTo>
                    <a:pt x="6957" y="414"/>
                    <a:pt x="6947" y="482"/>
                    <a:pt x="6906" y="482"/>
                  </a:cubicBezTo>
                  <a:cubicBezTo>
                    <a:pt x="6906" y="482"/>
                    <a:pt x="6905" y="482"/>
                    <a:pt x="6905" y="482"/>
                  </a:cubicBezTo>
                  <a:cubicBezTo>
                    <a:pt x="6707" y="478"/>
                    <a:pt x="6507" y="447"/>
                    <a:pt x="6309" y="426"/>
                  </a:cubicBezTo>
                  <a:cubicBezTo>
                    <a:pt x="6271" y="422"/>
                    <a:pt x="6271" y="365"/>
                    <a:pt x="6306" y="365"/>
                  </a:cubicBezTo>
                  <a:close/>
                  <a:moveTo>
                    <a:pt x="14278" y="413"/>
                  </a:moveTo>
                  <a:cubicBezTo>
                    <a:pt x="14353" y="413"/>
                    <a:pt x="14428" y="415"/>
                    <a:pt x="14503" y="424"/>
                  </a:cubicBezTo>
                  <a:cubicBezTo>
                    <a:pt x="14541" y="428"/>
                    <a:pt x="14541" y="481"/>
                    <a:pt x="14503" y="485"/>
                  </a:cubicBezTo>
                  <a:cubicBezTo>
                    <a:pt x="14429" y="493"/>
                    <a:pt x="14355" y="496"/>
                    <a:pt x="14280" y="496"/>
                  </a:cubicBezTo>
                  <a:cubicBezTo>
                    <a:pt x="14188" y="496"/>
                    <a:pt x="14096" y="492"/>
                    <a:pt x="14006" y="491"/>
                  </a:cubicBezTo>
                  <a:cubicBezTo>
                    <a:pt x="13958" y="490"/>
                    <a:pt x="13958" y="418"/>
                    <a:pt x="14006" y="418"/>
                  </a:cubicBezTo>
                  <a:cubicBezTo>
                    <a:pt x="14096" y="417"/>
                    <a:pt x="14187" y="413"/>
                    <a:pt x="14278" y="413"/>
                  </a:cubicBezTo>
                  <a:close/>
                  <a:moveTo>
                    <a:pt x="12862" y="459"/>
                  </a:moveTo>
                  <a:cubicBezTo>
                    <a:pt x="12863" y="459"/>
                    <a:pt x="12863" y="459"/>
                    <a:pt x="12864" y="459"/>
                  </a:cubicBezTo>
                  <a:cubicBezTo>
                    <a:pt x="13066" y="474"/>
                    <a:pt x="13269" y="486"/>
                    <a:pt x="13469" y="515"/>
                  </a:cubicBezTo>
                  <a:cubicBezTo>
                    <a:pt x="13502" y="520"/>
                    <a:pt x="13494" y="575"/>
                    <a:pt x="13461" y="575"/>
                  </a:cubicBezTo>
                  <a:cubicBezTo>
                    <a:pt x="13461" y="575"/>
                    <a:pt x="13460" y="575"/>
                    <a:pt x="13460" y="575"/>
                  </a:cubicBezTo>
                  <a:cubicBezTo>
                    <a:pt x="13261" y="570"/>
                    <a:pt x="13063" y="549"/>
                    <a:pt x="12864" y="530"/>
                  </a:cubicBezTo>
                  <a:cubicBezTo>
                    <a:pt x="12822" y="525"/>
                    <a:pt x="12819" y="459"/>
                    <a:pt x="12862" y="459"/>
                  </a:cubicBezTo>
                  <a:close/>
                  <a:moveTo>
                    <a:pt x="12989" y="2701"/>
                  </a:moveTo>
                  <a:cubicBezTo>
                    <a:pt x="13063" y="2701"/>
                    <a:pt x="13137" y="2704"/>
                    <a:pt x="13211" y="2710"/>
                  </a:cubicBezTo>
                  <a:cubicBezTo>
                    <a:pt x="13247" y="2713"/>
                    <a:pt x="13247" y="2763"/>
                    <a:pt x="13211" y="2766"/>
                  </a:cubicBezTo>
                  <a:cubicBezTo>
                    <a:pt x="13139" y="2773"/>
                    <a:pt x="13066" y="2775"/>
                    <a:pt x="12993" y="2775"/>
                  </a:cubicBezTo>
                  <a:cubicBezTo>
                    <a:pt x="12901" y="2775"/>
                    <a:pt x="12808" y="2771"/>
                    <a:pt x="12715" y="2769"/>
                  </a:cubicBezTo>
                  <a:cubicBezTo>
                    <a:pt x="12674" y="2769"/>
                    <a:pt x="12675" y="2708"/>
                    <a:pt x="12715" y="2707"/>
                  </a:cubicBezTo>
                  <a:cubicBezTo>
                    <a:pt x="12806" y="2705"/>
                    <a:pt x="12898" y="2701"/>
                    <a:pt x="12989" y="2701"/>
                  </a:cubicBezTo>
                  <a:close/>
                  <a:moveTo>
                    <a:pt x="13704" y="2700"/>
                  </a:moveTo>
                  <a:cubicBezTo>
                    <a:pt x="13705" y="2700"/>
                    <a:pt x="13707" y="2701"/>
                    <a:pt x="13708" y="2701"/>
                  </a:cubicBezTo>
                  <a:cubicBezTo>
                    <a:pt x="13859" y="2716"/>
                    <a:pt x="14017" y="2724"/>
                    <a:pt x="14163" y="2764"/>
                  </a:cubicBezTo>
                  <a:cubicBezTo>
                    <a:pt x="14201" y="2773"/>
                    <a:pt x="14193" y="2831"/>
                    <a:pt x="14155" y="2831"/>
                  </a:cubicBezTo>
                  <a:cubicBezTo>
                    <a:pt x="14155" y="2831"/>
                    <a:pt x="14155" y="2831"/>
                    <a:pt x="14154" y="2831"/>
                  </a:cubicBezTo>
                  <a:cubicBezTo>
                    <a:pt x="14003" y="2830"/>
                    <a:pt x="13848" y="2796"/>
                    <a:pt x="13699" y="2770"/>
                  </a:cubicBezTo>
                  <a:cubicBezTo>
                    <a:pt x="13661" y="2764"/>
                    <a:pt x="13668" y="2700"/>
                    <a:pt x="13704" y="2700"/>
                  </a:cubicBezTo>
                  <a:close/>
                  <a:moveTo>
                    <a:pt x="7797" y="2812"/>
                  </a:moveTo>
                  <a:cubicBezTo>
                    <a:pt x="7831" y="2812"/>
                    <a:pt x="7864" y="2813"/>
                    <a:pt x="7897" y="2816"/>
                  </a:cubicBezTo>
                  <a:cubicBezTo>
                    <a:pt x="7925" y="2818"/>
                    <a:pt x="7925" y="2857"/>
                    <a:pt x="7897" y="2860"/>
                  </a:cubicBezTo>
                  <a:cubicBezTo>
                    <a:pt x="7863" y="2863"/>
                    <a:pt x="7828" y="2864"/>
                    <a:pt x="7792" y="2864"/>
                  </a:cubicBezTo>
                  <a:cubicBezTo>
                    <a:pt x="7695" y="2864"/>
                    <a:pt x="7596" y="2855"/>
                    <a:pt x="7500" y="2852"/>
                  </a:cubicBezTo>
                  <a:cubicBezTo>
                    <a:pt x="7483" y="2851"/>
                    <a:pt x="7483" y="2825"/>
                    <a:pt x="7500" y="2825"/>
                  </a:cubicBezTo>
                  <a:cubicBezTo>
                    <a:pt x="7598" y="2821"/>
                    <a:pt x="7698" y="2812"/>
                    <a:pt x="7797" y="2812"/>
                  </a:cubicBezTo>
                  <a:close/>
                  <a:moveTo>
                    <a:pt x="9936" y="2762"/>
                  </a:moveTo>
                  <a:cubicBezTo>
                    <a:pt x="9964" y="2762"/>
                    <a:pt x="9971" y="2804"/>
                    <a:pt x="9942" y="2816"/>
                  </a:cubicBezTo>
                  <a:cubicBezTo>
                    <a:pt x="9845" y="2857"/>
                    <a:pt x="9744" y="2873"/>
                    <a:pt x="9641" y="2873"/>
                  </a:cubicBezTo>
                  <a:cubicBezTo>
                    <a:pt x="9588" y="2873"/>
                    <a:pt x="9534" y="2869"/>
                    <a:pt x="9481" y="2861"/>
                  </a:cubicBezTo>
                  <a:cubicBezTo>
                    <a:pt x="9453" y="2857"/>
                    <a:pt x="9458" y="2809"/>
                    <a:pt x="9484" y="2809"/>
                  </a:cubicBezTo>
                  <a:cubicBezTo>
                    <a:pt x="9485" y="2809"/>
                    <a:pt x="9486" y="2810"/>
                    <a:pt x="9487" y="2810"/>
                  </a:cubicBezTo>
                  <a:cubicBezTo>
                    <a:pt x="9523" y="2814"/>
                    <a:pt x="9558" y="2816"/>
                    <a:pt x="9593" y="2816"/>
                  </a:cubicBezTo>
                  <a:cubicBezTo>
                    <a:pt x="9706" y="2816"/>
                    <a:pt x="9815" y="2795"/>
                    <a:pt x="9926" y="2764"/>
                  </a:cubicBezTo>
                  <a:cubicBezTo>
                    <a:pt x="9930" y="2763"/>
                    <a:pt x="9933" y="2762"/>
                    <a:pt x="9936" y="2762"/>
                  </a:cubicBezTo>
                  <a:close/>
                  <a:moveTo>
                    <a:pt x="11620" y="2766"/>
                  </a:moveTo>
                  <a:cubicBezTo>
                    <a:pt x="11622" y="2766"/>
                    <a:pt x="11625" y="2766"/>
                    <a:pt x="11628" y="2767"/>
                  </a:cubicBezTo>
                  <a:cubicBezTo>
                    <a:pt x="11742" y="2801"/>
                    <a:pt x="11857" y="2813"/>
                    <a:pt x="11974" y="2813"/>
                  </a:cubicBezTo>
                  <a:cubicBezTo>
                    <a:pt x="12021" y="2813"/>
                    <a:pt x="12070" y="2811"/>
                    <a:pt x="12118" y="2807"/>
                  </a:cubicBezTo>
                  <a:cubicBezTo>
                    <a:pt x="12119" y="2807"/>
                    <a:pt x="12120" y="2807"/>
                    <a:pt x="12120" y="2807"/>
                  </a:cubicBezTo>
                  <a:cubicBezTo>
                    <a:pt x="12148" y="2807"/>
                    <a:pt x="12154" y="2854"/>
                    <a:pt x="12126" y="2860"/>
                  </a:cubicBezTo>
                  <a:cubicBezTo>
                    <a:pt x="12063" y="2874"/>
                    <a:pt x="12000" y="2880"/>
                    <a:pt x="11937" y="2880"/>
                  </a:cubicBezTo>
                  <a:cubicBezTo>
                    <a:pt x="11827" y="2880"/>
                    <a:pt x="11718" y="2860"/>
                    <a:pt x="11611" y="2828"/>
                  </a:cubicBezTo>
                  <a:cubicBezTo>
                    <a:pt x="11575" y="2817"/>
                    <a:pt x="11587" y="2766"/>
                    <a:pt x="11620" y="2766"/>
                  </a:cubicBezTo>
                  <a:close/>
                  <a:moveTo>
                    <a:pt x="10709" y="2805"/>
                  </a:moveTo>
                  <a:cubicBezTo>
                    <a:pt x="10803" y="2805"/>
                    <a:pt x="10894" y="2823"/>
                    <a:pt x="10985" y="2860"/>
                  </a:cubicBezTo>
                  <a:cubicBezTo>
                    <a:pt x="11012" y="2870"/>
                    <a:pt x="11004" y="2910"/>
                    <a:pt x="10981" y="2910"/>
                  </a:cubicBezTo>
                  <a:cubicBezTo>
                    <a:pt x="10978" y="2910"/>
                    <a:pt x="10975" y="2909"/>
                    <a:pt x="10972" y="2908"/>
                  </a:cubicBezTo>
                  <a:cubicBezTo>
                    <a:pt x="10880" y="2873"/>
                    <a:pt x="10784" y="2856"/>
                    <a:pt x="10686" y="2856"/>
                  </a:cubicBezTo>
                  <a:cubicBezTo>
                    <a:pt x="10651" y="2856"/>
                    <a:pt x="10615" y="2858"/>
                    <a:pt x="10579" y="2863"/>
                  </a:cubicBezTo>
                  <a:cubicBezTo>
                    <a:pt x="10578" y="2863"/>
                    <a:pt x="10577" y="2863"/>
                    <a:pt x="10576" y="2863"/>
                  </a:cubicBezTo>
                  <a:cubicBezTo>
                    <a:pt x="10553" y="2863"/>
                    <a:pt x="10548" y="2820"/>
                    <a:pt x="10572" y="2817"/>
                  </a:cubicBezTo>
                  <a:cubicBezTo>
                    <a:pt x="10619" y="2809"/>
                    <a:pt x="10664" y="2805"/>
                    <a:pt x="10709" y="2805"/>
                  </a:cubicBezTo>
                  <a:close/>
                  <a:moveTo>
                    <a:pt x="2656" y="2863"/>
                  </a:moveTo>
                  <a:cubicBezTo>
                    <a:pt x="2682" y="2863"/>
                    <a:pt x="2708" y="2863"/>
                    <a:pt x="2733" y="2864"/>
                  </a:cubicBezTo>
                  <a:cubicBezTo>
                    <a:pt x="2763" y="2865"/>
                    <a:pt x="2763" y="2910"/>
                    <a:pt x="2733" y="2911"/>
                  </a:cubicBezTo>
                  <a:cubicBezTo>
                    <a:pt x="2707" y="2912"/>
                    <a:pt x="2681" y="2912"/>
                    <a:pt x="2655" y="2912"/>
                  </a:cubicBezTo>
                  <a:cubicBezTo>
                    <a:pt x="2548" y="2912"/>
                    <a:pt x="2442" y="2908"/>
                    <a:pt x="2336" y="2907"/>
                  </a:cubicBezTo>
                  <a:cubicBezTo>
                    <a:pt x="2311" y="2906"/>
                    <a:pt x="2311" y="2869"/>
                    <a:pt x="2336" y="2869"/>
                  </a:cubicBezTo>
                  <a:cubicBezTo>
                    <a:pt x="2442" y="2868"/>
                    <a:pt x="2549" y="2863"/>
                    <a:pt x="2656" y="2863"/>
                  </a:cubicBezTo>
                  <a:close/>
                  <a:moveTo>
                    <a:pt x="8732" y="2860"/>
                  </a:moveTo>
                  <a:cubicBezTo>
                    <a:pt x="8818" y="2860"/>
                    <a:pt x="8904" y="2862"/>
                    <a:pt x="8990" y="2868"/>
                  </a:cubicBezTo>
                  <a:cubicBezTo>
                    <a:pt x="9015" y="2869"/>
                    <a:pt x="9015" y="2905"/>
                    <a:pt x="8990" y="2907"/>
                  </a:cubicBezTo>
                  <a:cubicBezTo>
                    <a:pt x="8900" y="2913"/>
                    <a:pt x="8810" y="2914"/>
                    <a:pt x="8720" y="2914"/>
                  </a:cubicBezTo>
                  <a:cubicBezTo>
                    <a:pt x="8645" y="2914"/>
                    <a:pt x="8569" y="2913"/>
                    <a:pt x="8494" y="2912"/>
                  </a:cubicBezTo>
                  <a:cubicBezTo>
                    <a:pt x="8462" y="2912"/>
                    <a:pt x="8462" y="2863"/>
                    <a:pt x="8494" y="2863"/>
                  </a:cubicBezTo>
                  <a:cubicBezTo>
                    <a:pt x="8573" y="2862"/>
                    <a:pt x="8653" y="2860"/>
                    <a:pt x="8732" y="2860"/>
                  </a:cubicBezTo>
                  <a:close/>
                  <a:moveTo>
                    <a:pt x="3513" y="2854"/>
                  </a:moveTo>
                  <a:cubicBezTo>
                    <a:pt x="3584" y="2854"/>
                    <a:pt x="3655" y="2856"/>
                    <a:pt x="3726" y="2861"/>
                  </a:cubicBezTo>
                  <a:cubicBezTo>
                    <a:pt x="3761" y="2863"/>
                    <a:pt x="3761" y="2911"/>
                    <a:pt x="3726" y="2914"/>
                  </a:cubicBezTo>
                  <a:cubicBezTo>
                    <a:pt x="3657" y="2919"/>
                    <a:pt x="3589" y="2921"/>
                    <a:pt x="3521" y="2921"/>
                  </a:cubicBezTo>
                  <a:cubicBezTo>
                    <a:pt x="3440" y="2921"/>
                    <a:pt x="3360" y="2919"/>
                    <a:pt x="3279" y="2918"/>
                  </a:cubicBezTo>
                  <a:cubicBezTo>
                    <a:pt x="3241" y="2918"/>
                    <a:pt x="3241" y="2858"/>
                    <a:pt x="3279" y="2857"/>
                  </a:cubicBezTo>
                  <a:cubicBezTo>
                    <a:pt x="3357" y="2856"/>
                    <a:pt x="3435" y="2854"/>
                    <a:pt x="3513" y="2854"/>
                  </a:cubicBezTo>
                  <a:close/>
                  <a:moveTo>
                    <a:pt x="5734" y="2850"/>
                  </a:moveTo>
                  <a:cubicBezTo>
                    <a:pt x="5778" y="2850"/>
                    <a:pt x="5820" y="2851"/>
                    <a:pt x="5862" y="2857"/>
                  </a:cubicBezTo>
                  <a:cubicBezTo>
                    <a:pt x="5901" y="2862"/>
                    <a:pt x="5901" y="2913"/>
                    <a:pt x="5862" y="2918"/>
                  </a:cubicBezTo>
                  <a:cubicBezTo>
                    <a:pt x="5819" y="2923"/>
                    <a:pt x="5774" y="2925"/>
                    <a:pt x="5729" y="2925"/>
                  </a:cubicBezTo>
                  <a:cubicBezTo>
                    <a:pt x="5641" y="2925"/>
                    <a:pt x="5551" y="2918"/>
                    <a:pt x="5464" y="2915"/>
                  </a:cubicBezTo>
                  <a:cubicBezTo>
                    <a:pt x="5429" y="2914"/>
                    <a:pt x="5429" y="2860"/>
                    <a:pt x="5464" y="2860"/>
                  </a:cubicBezTo>
                  <a:cubicBezTo>
                    <a:pt x="5553" y="2858"/>
                    <a:pt x="5644" y="2850"/>
                    <a:pt x="5734" y="2850"/>
                  </a:cubicBezTo>
                  <a:close/>
                  <a:moveTo>
                    <a:pt x="4222" y="2815"/>
                  </a:moveTo>
                  <a:cubicBezTo>
                    <a:pt x="4224" y="2815"/>
                    <a:pt x="4226" y="2815"/>
                    <a:pt x="4229" y="2816"/>
                  </a:cubicBezTo>
                  <a:cubicBezTo>
                    <a:pt x="4351" y="2848"/>
                    <a:pt x="4472" y="2861"/>
                    <a:pt x="4596" y="2861"/>
                  </a:cubicBezTo>
                  <a:cubicBezTo>
                    <a:pt x="4653" y="2861"/>
                    <a:pt x="4710" y="2858"/>
                    <a:pt x="4768" y="2853"/>
                  </a:cubicBezTo>
                  <a:cubicBezTo>
                    <a:pt x="4769" y="2853"/>
                    <a:pt x="4770" y="2853"/>
                    <a:pt x="4771" y="2853"/>
                  </a:cubicBezTo>
                  <a:cubicBezTo>
                    <a:pt x="4804" y="2853"/>
                    <a:pt x="4811" y="2911"/>
                    <a:pt x="4777" y="2915"/>
                  </a:cubicBezTo>
                  <a:cubicBezTo>
                    <a:pt x="4719" y="2924"/>
                    <a:pt x="4661" y="2928"/>
                    <a:pt x="4603" y="2928"/>
                  </a:cubicBezTo>
                  <a:cubicBezTo>
                    <a:pt x="4472" y="2928"/>
                    <a:pt x="4342" y="2907"/>
                    <a:pt x="4214" y="2868"/>
                  </a:cubicBezTo>
                  <a:cubicBezTo>
                    <a:pt x="4183" y="2859"/>
                    <a:pt x="4193" y="2815"/>
                    <a:pt x="4222" y="2815"/>
                  </a:cubicBezTo>
                  <a:close/>
                  <a:moveTo>
                    <a:pt x="1378" y="2817"/>
                  </a:moveTo>
                  <a:cubicBezTo>
                    <a:pt x="1486" y="2817"/>
                    <a:pt x="1594" y="2834"/>
                    <a:pt x="1693" y="2874"/>
                  </a:cubicBezTo>
                  <a:cubicBezTo>
                    <a:pt x="1724" y="2885"/>
                    <a:pt x="1716" y="2928"/>
                    <a:pt x="1688" y="2928"/>
                  </a:cubicBezTo>
                  <a:cubicBezTo>
                    <a:pt x="1685" y="2928"/>
                    <a:pt x="1682" y="2928"/>
                    <a:pt x="1679" y="2927"/>
                  </a:cubicBezTo>
                  <a:cubicBezTo>
                    <a:pt x="1552" y="2898"/>
                    <a:pt x="1434" y="2880"/>
                    <a:pt x="1310" y="2880"/>
                  </a:cubicBezTo>
                  <a:cubicBezTo>
                    <a:pt x="1257" y="2880"/>
                    <a:pt x="1202" y="2883"/>
                    <a:pt x="1146" y="2891"/>
                  </a:cubicBezTo>
                  <a:cubicBezTo>
                    <a:pt x="1145" y="2891"/>
                    <a:pt x="1144" y="2891"/>
                    <a:pt x="1143" y="2891"/>
                  </a:cubicBezTo>
                  <a:cubicBezTo>
                    <a:pt x="1117" y="2891"/>
                    <a:pt x="1105" y="2853"/>
                    <a:pt x="1134" y="2846"/>
                  </a:cubicBezTo>
                  <a:cubicBezTo>
                    <a:pt x="1213" y="2827"/>
                    <a:pt x="1296" y="2817"/>
                    <a:pt x="1378" y="2817"/>
                  </a:cubicBezTo>
                  <a:close/>
                  <a:moveTo>
                    <a:pt x="6410" y="2856"/>
                  </a:moveTo>
                  <a:cubicBezTo>
                    <a:pt x="6412" y="2856"/>
                    <a:pt x="6414" y="2856"/>
                    <a:pt x="6416" y="2857"/>
                  </a:cubicBezTo>
                  <a:cubicBezTo>
                    <a:pt x="6595" y="2894"/>
                    <a:pt x="6773" y="2901"/>
                    <a:pt x="6954" y="2910"/>
                  </a:cubicBezTo>
                  <a:cubicBezTo>
                    <a:pt x="6992" y="2911"/>
                    <a:pt x="6991" y="2962"/>
                    <a:pt x="6954" y="2967"/>
                  </a:cubicBezTo>
                  <a:cubicBezTo>
                    <a:pt x="6911" y="2972"/>
                    <a:pt x="6869" y="2974"/>
                    <a:pt x="6826" y="2974"/>
                  </a:cubicBezTo>
                  <a:cubicBezTo>
                    <a:pt x="6683" y="2974"/>
                    <a:pt x="6540" y="2949"/>
                    <a:pt x="6401" y="2913"/>
                  </a:cubicBezTo>
                  <a:cubicBezTo>
                    <a:pt x="6367" y="2904"/>
                    <a:pt x="6379" y="2856"/>
                    <a:pt x="6410" y="2856"/>
                  </a:cubicBezTo>
                  <a:close/>
                  <a:moveTo>
                    <a:pt x="1" y="0"/>
                  </a:moveTo>
                  <a:lnTo>
                    <a:pt x="1" y="0"/>
                  </a:lnTo>
                  <a:cubicBezTo>
                    <a:pt x="4" y="6"/>
                    <a:pt x="7" y="12"/>
                    <a:pt x="7" y="20"/>
                  </a:cubicBezTo>
                  <a:cubicBezTo>
                    <a:pt x="16" y="90"/>
                    <a:pt x="23" y="160"/>
                    <a:pt x="31" y="231"/>
                  </a:cubicBezTo>
                  <a:cubicBezTo>
                    <a:pt x="35" y="220"/>
                    <a:pt x="43" y="214"/>
                    <a:pt x="55" y="214"/>
                  </a:cubicBezTo>
                  <a:cubicBezTo>
                    <a:pt x="58" y="214"/>
                    <a:pt x="61" y="214"/>
                    <a:pt x="64" y="215"/>
                  </a:cubicBezTo>
                  <a:cubicBezTo>
                    <a:pt x="186" y="248"/>
                    <a:pt x="309" y="265"/>
                    <a:pt x="432" y="265"/>
                  </a:cubicBezTo>
                  <a:cubicBezTo>
                    <a:pt x="518" y="265"/>
                    <a:pt x="605" y="257"/>
                    <a:pt x="692" y="240"/>
                  </a:cubicBezTo>
                  <a:cubicBezTo>
                    <a:pt x="695" y="240"/>
                    <a:pt x="697" y="240"/>
                    <a:pt x="700" y="240"/>
                  </a:cubicBezTo>
                  <a:cubicBezTo>
                    <a:pt x="735" y="240"/>
                    <a:pt x="747" y="291"/>
                    <a:pt x="709" y="301"/>
                  </a:cubicBezTo>
                  <a:cubicBezTo>
                    <a:pt x="615" y="326"/>
                    <a:pt x="520" y="339"/>
                    <a:pt x="426" y="339"/>
                  </a:cubicBezTo>
                  <a:cubicBezTo>
                    <a:pt x="299" y="339"/>
                    <a:pt x="173" y="316"/>
                    <a:pt x="49" y="271"/>
                  </a:cubicBezTo>
                  <a:cubicBezTo>
                    <a:pt x="42" y="269"/>
                    <a:pt x="37" y="266"/>
                    <a:pt x="34" y="261"/>
                  </a:cubicBezTo>
                  <a:lnTo>
                    <a:pt x="34" y="261"/>
                  </a:lnTo>
                  <a:cubicBezTo>
                    <a:pt x="126" y="1122"/>
                    <a:pt x="181" y="2046"/>
                    <a:pt x="66" y="2910"/>
                  </a:cubicBezTo>
                  <a:cubicBezTo>
                    <a:pt x="184" y="2907"/>
                    <a:pt x="301" y="2904"/>
                    <a:pt x="419" y="2904"/>
                  </a:cubicBezTo>
                  <a:cubicBezTo>
                    <a:pt x="495" y="2904"/>
                    <a:pt x="571" y="2905"/>
                    <a:pt x="647" y="2908"/>
                  </a:cubicBezTo>
                  <a:cubicBezTo>
                    <a:pt x="686" y="2908"/>
                    <a:pt x="686" y="2966"/>
                    <a:pt x="647" y="2968"/>
                  </a:cubicBezTo>
                  <a:cubicBezTo>
                    <a:pt x="575" y="2969"/>
                    <a:pt x="503" y="2970"/>
                    <a:pt x="431" y="2970"/>
                  </a:cubicBezTo>
                  <a:cubicBezTo>
                    <a:pt x="306" y="2970"/>
                    <a:pt x="182" y="2968"/>
                    <a:pt x="58" y="2965"/>
                  </a:cubicBezTo>
                  <a:cubicBezTo>
                    <a:pt x="42" y="3078"/>
                    <a:pt x="23" y="3191"/>
                    <a:pt x="1" y="3301"/>
                  </a:cubicBezTo>
                  <a:cubicBezTo>
                    <a:pt x="1465" y="3228"/>
                    <a:pt x="2933" y="3217"/>
                    <a:pt x="4402" y="3217"/>
                  </a:cubicBezTo>
                  <a:cubicBezTo>
                    <a:pt x="5078" y="3217"/>
                    <a:pt x="5753" y="3219"/>
                    <a:pt x="6429" y="3219"/>
                  </a:cubicBezTo>
                  <a:cubicBezTo>
                    <a:pt x="6697" y="3219"/>
                    <a:pt x="6964" y="3219"/>
                    <a:pt x="7232" y="3218"/>
                  </a:cubicBezTo>
                  <a:cubicBezTo>
                    <a:pt x="7778" y="3216"/>
                    <a:pt x="8323" y="3215"/>
                    <a:pt x="8869" y="3215"/>
                  </a:cubicBezTo>
                  <a:cubicBezTo>
                    <a:pt x="10559" y="3215"/>
                    <a:pt x="12249" y="3224"/>
                    <a:pt x="13939" y="3241"/>
                  </a:cubicBezTo>
                  <a:cubicBezTo>
                    <a:pt x="13952" y="3227"/>
                    <a:pt x="13972" y="3219"/>
                    <a:pt x="13992" y="3219"/>
                  </a:cubicBezTo>
                  <a:cubicBezTo>
                    <a:pt x="14012" y="3219"/>
                    <a:pt x="14031" y="3227"/>
                    <a:pt x="14042" y="3242"/>
                  </a:cubicBezTo>
                  <a:cubicBezTo>
                    <a:pt x="14185" y="3243"/>
                    <a:pt x="14330" y="3244"/>
                    <a:pt x="14474" y="3245"/>
                  </a:cubicBezTo>
                  <a:cubicBezTo>
                    <a:pt x="14477" y="3227"/>
                    <a:pt x="14492" y="3210"/>
                    <a:pt x="14518" y="3210"/>
                  </a:cubicBezTo>
                  <a:cubicBezTo>
                    <a:pt x="14559" y="3208"/>
                    <a:pt x="14601" y="3207"/>
                    <a:pt x="14642" y="3206"/>
                  </a:cubicBezTo>
                  <a:lnTo>
                    <a:pt x="14670" y="3206"/>
                  </a:lnTo>
                  <a:cubicBezTo>
                    <a:pt x="14682" y="3196"/>
                    <a:pt x="14693" y="3186"/>
                    <a:pt x="14705" y="3176"/>
                  </a:cubicBezTo>
                  <a:cubicBezTo>
                    <a:pt x="14707" y="3175"/>
                    <a:pt x="14708" y="3175"/>
                    <a:pt x="14710" y="3173"/>
                  </a:cubicBezTo>
                  <a:cubicBezTo>
                    <a:pt x="14632" y="2148"/>
                    <a:pt x="14635" y="1117"/>
                    <a:pt x="14546" y="92"/>
                  </a:cubicBezTo>
                  <a:lnTo>
                    <a:pt x="14543" y="92"/>
                  </a:lnTo>
                  <a:cubicBezTo>
                    <a:pt x="13978" y="99"/>
                    <a:pt x="13413" y="102"/>
                    <a:pt x="12848" y="102"/>
                  </a:cubicBezTo>
                  <a:cubicBezTo>
                    <a:pt x="10969" y="102"/>
                    <a:pt x="9088" y="71"/>
                    <a:pt x="7210" y="57"/>
                  </a:cubicBezTo>
                  <a:cubicBezTo>
                    <a:pt x="5992" y="47"/>
                    <a:pt x="4772" y="37"/>
                    <a:pt x="3553" y="30"/>
                  </a:cubicBezTo>
                  <a:cubicBezTo>
                    <a:pt x="3436" y="29"/>
                    <a:pt x="3319" y="29"/>
                    <a:pt x="3203" y="29"/>
                  </a:cubicBezTo>
                  <a:cubicBezTo>
                    <a:pt x="2689" y="29"/>
                    <a:pt x="2175" y="35"/>
                    <a:pt x="1660" y="35"/>
                  </a:cubicBezTo>
                  <a:cubicBezTo>
                    <a:pt x="1106" y="35"/>
                    <a:pt x="552" y="28"/>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8" name="Google Shape;1608;p64"/>
            <p:cNvSpPr/>
            <p:nvPr/>
          </p:nvSpPr>
          <p:spPr>
            <a:xfrm>
              <a:off x="7737238" y="1961276"/>
              <a:ext cx="167201" cy="172927"/>
            </a:xfrm>
            <a:custGeom>
              <a:avLst/>
              <a:gdLst/>
              <a:ahLst/>
              <a:cxnLst/>
              <a:rect l="l" t="t" r="r" b="b"/>
              <a:pathLst>
                <a:path w="3154" h="3262" extrusionOk="0">
                  <a:moveTo>
                    <a:pt x="366" y="143"/>
                  </a:moveTo>
                  <a:cubicBezTo>
                    <a:pt x="369" y="143"/>
                    <a:pt x="372" y="143"/>
                    <a:pt x="376" y="144"/>
                  </a:cubicBezTo>
                  <a:cubicBezTo>
                    <a:pt x="514" y="178"/>
                    <a:pt x="652" y="186"/>
                    <a:pt x="792" y="186"/>
                  </a:cubicBezTo>
                  <a:cubicBezTo>
                    <a:pt x="832" y="186"/>
                    <a:pt x="872" y="185"/>
                    <a:pt x="913" y="184"/>
                  </a:cubicBezTo>
                  <a:cubicBezTo>
                    <a:pt x="914" y="184"/>
                    <a:pt x="914" y="184"/>
                    <a:pt x="914" y="184"/>
                  </a:cubicBezTo>
                  <a:cubicBezTo>
                    <a:pt x="955" y="184"/>
                    <a:pt x="963" y="248"/>
                    <a:pt x="924" y="257"/>
                  </a:cubicBezTo>
                  <a:cubicBezTo>
                    <a:pt x="859" y="271"/>
                    <a:pt x="795" y="277"/>
                    <a:pt x="730" y="277"/>
                  </a:cubicBezTo>
                  <a:cubicBezTo>
                    <a:pt x="604" y="277"/>
                    <a:pt x="478" y="253"/>
                    <a:pt x="357" y="214"/>
                  </a:cubicBezTo>
                  <a:cubicBezTo>
                    <a:pt x="316" y="200"/>
                    <a:pt x="328" y="143"/>
                    <a:pt x="366" y="143"/>
                  </a:cubicBezTo>
                  <a:close/>
                  <a:moveTo>
                    <a:pt x="1611" y="244"/>
                  </a:moveTo>
                  <a:cubicBezTo>
                    <a:pt x="1660" y="244"/>
                    <a:pt x="1709" y="246"/>
                    <a:pt x="1758" y="249"/>
                  </a:cubicBezTo>
                  <a:cubicBezTo>
                    <a:pt x="1790" y="252"/>
                    <a:pt x="1790" y="295"/>
                    <a:pt x="1758" y="299"/>
                  </a:cubicBezTo>
                  <a:cubicBezTo>
                    <a:pt x="1712" y="302"/>
                    <a:pt x="1667" y="303"/>
                    <a:pt x="1621" y="303"/>
                  </a:cubicBezTo>
                  <a:cubicBezTo>
                    <a:pt x="1517" y="303"/>
                    <a:pt x="1413" y="297"/>
                    <a:pt x="1311" y="293"/>
                  </a:cubicBezTo>
                  <a:cubicBezTo>
                    <a:pt x="1286" y="292"/>
                    <a:pt x="1286" y="255"/>
                    <a:pt x="1311" y="254"/>
                  </a:cubicBezTo>
                  <a:cubicBezTo>
                    <a:pt x="1410" y="250"/>
                    <a:pt x="1511" y="244"/>
                    <a:pt x="1611" y="244"/>
                  </a:cubicBezTo>
                  <a:close/>
                  <a:moveTo>
                    <a:pt x="2205" y="293"/>
                  </a:moveTo>
                  <a:cubicBezTo>
                    <a:pt x="2255" y="293"/>
                    <a:pt x="2304" y="295"/>
                    <a:pt x="2353" y="301"/>
                  </a:cubicBezTo>
                  <a:cubicBezTo>
                    <a:pt x="2382" y="305"/>
                    <a:pt x="2382" y="341"/>
                    <a:pt x="2353" y="346"/>
                  </a:cubicBezTo>
                  <a:cubicBezTo>
                    <a:pt x="2304" y="351"/>
                    <a:pt x="2255" y="353"/>
                    <a:pt x="2205" y="353"/>
                  </a:cubicBezTo>
                  <a:cubicBezTo>
                    <a:pt x="2156" y="353"/>
                    <a:pt x="2106" y="351"/>
                    <a:pt x="2056" y="351"/>
                  </a:cubicBezTo>
                  <a:cubicBezTo>
                    <a:pt x="2020" y="350"/>
                    <a:pt x="2020" y="295"/>
                    <a:pt x="2056" y="295"/>
                  </a:cubicBezTo>
                  <a:cubicBezTo>
                    <a:pt x="2106" y="295"/>
                    <a:pt x="2156" y="293"/>
                    <a:pt x="2205" y="293"/>
                  </a:cubicBezTo>
                  <a:close/>
                  <a:moveTo>
                    <a:pt x="1887" y="2866"/>
                  </a:moveTo>
                  <a:cubicBezTo>
                    <a:pt x="1927" y="2866"/>
                    <a:pt x="1967" y="2868"/>
                    <a:pt x="2006" y="2873"/>
                  </a:cubicBezTo>
                  <a:cubicBezTo>
                    <a:pt x="2048" y="2878"/>
                    <a:pt x="2048" y="2933"/>
                    <a:pt x="2006" y="2937"/>
                  </a:cubicBezTo>
                  <a:cubicBezTo>
                    <a:pt x="1965" y="2942"/>
                    <a:pt x="1924" y="2944"/>
                    <a:pt x="1883" y="2944"/>
                  </a:cubicBezTo>
                  <a:cubicBezTo>
                    <a:pt x="1792" y="2944"/>
                    <a:pt x="1699" y="2935"/>
                    <a:pt x="1610" y="2930"/>
                  </a:cubicBezTo>
                  <a:cubicBezTo>
                    <a:pt x="1578" y="2928"/>
                    <a:pt x="1578" y="2883"/>
                    <a:pt x="1610" y="2881"/>
                  </a:cubicBezTo>
                  <a:cubicBezTo>
                    <a:pt x="1701" y="2876"/>
                    <a:pt x="1794" y="2866"/>
                    <a:pt x="1887" y="2866"/>
                  </a:cubicBezTo>
                  <a:close/>
                  <a:moveTo>
                    <a:pt x="934" y="2918"/>
                  </a:moveTo>
                  <a:cubicBezTo>
                    <a:pt x="977" y="2918"/>
                    <a:pt x="1020" y="2920"/>
                    <a:pt x="1063" y="2923"/>
                  </a:cubicBezTo>
                  <a:cubicBezTo>
                    <a:pt x="1103" y="2928"/>
                    <a:pt x="1103" y="2983"/>
                    <a:pt x="1063" y="2986"/>
                  </a:cubicBezTo>
                  <a:cubicBezTo>
                    <a:pt x="1020" y="2990"/>
                    <a:pt x="977" y="2992"/>
                    <a:pt x="934" y="2992"/>
                  </a:cubicBezTo>
                  <a:cubicBezTo>
                    <a:pt x="844" y="2992"/>
                    <a:pt x="755" y="2985"/>
                    <a:pt x="665" y="2981"/>
                  </a:cubicBezTo>
                  <a:cubicBezTo>
                    <a:pt x="631" y="2980"/>
                    <a:pt x="631" y="2930"/>
                    <a:pt x="665" y="2929"/>
                  </a:cubicBezTo>
                  <a:cubicBezTo>
                    <a:pt x="755" y="2924"/>
                    <a:pt x="844" y="2918"/>
                    <a:pt x="934" y="2918"/>
                  </a:cubicBezTo>
                  <a:close/>
                  <a:moveTo>
                    <a:pt x="2588" y="2921"/>
                  </a:moveTo>
                  <a:cubicBezTo>
                    <a:pt x="2612" y="2921"/>
                    <a:pt x="2636" y="2925"/>
                    <a:pt x="2659" y="2933"/>
                  </a:cubicBezTo>
                  <a:cubicBezTo>
                    <a:pt x="2683" y="2942"/>
                    <a:pt x="2681" y="2982"/>
                    <a:pt x="2652" y="2982"/>
                  </a:cubicBezTo>
                  <a:cubicBezTo>
                    <a:pt x="2652" y="2982"/>
                    <a:pt x="2652" y="2982"/>
                    <a:pt x="2651" y="2982"/>
                  </a:cubicBezTo>
                  <a:cubicBezTo>
                    <a:pt x="2623" y="2982"/>
                    <a:pt x="2595" y="2978"/>
                    <a:pt x="2567" y="2978"/>
                  </a:cubicBezTo>
                  <a:cubicBezTo>
                    <a:pt x="2555" y="2978"/>
                    <a:pt x="2542" y="2979"/>
                    <a:pt x="2530" y="2981"/>
                  </a:cubicBezTo>
                  <a:cubicBezTo>
                    <a:pt x="2488" y="2989"/>
                    <a:pt x="2450" y="3003"/>
                    <a:pt x="2416" y="3026"/>
                  </a:cubicBezTo>
                  <a:cubicBezTo>
                    <a:pt x="2412" y="3028"/>
                    <a:pt x="2408" y="3030"/>
                    <a:pt x="2404" y="3030"/>
                  </a:cubicBezTo>
                  <a:cubicBezTo>
                    <a:pt x="2383" y="3030"/>
                    <a:pt x="2370" y="2999"/>
                    <a:pt x="2392" y="2985"/>
                  </a:cubicBezTo>
                  <a:cubicBezTo>
                    <a:pt x="2445" y="2950"/>
                    <a:pt x="2518" y="2921"/>
                    <a:pt x="2588" y="2921"/>
                  </a:cubicBezTo>
                  <a:close/>
                  <a:moveTo>
                    <a:pt x="2414" y="1"/>
                  </a:moveTo>
                  <a:lnTo>
                    <a:pt x="2396" y="2"/>
                  </a:lnTo>
                  <a:cubicBezTo>
                    <a:pt x="2396" y="27"/>
                    <a:pt x="2379" y="54"/>
                    <a:pt x="2341" y="56"/>
                  </a:cubicBezTo>
                  <a:cubicBezTo>
                    <a:pt x="2156" y="66"/>
                    <a:pt x="1968" y="70"/>
                    <a:pt x="1778" y="70"/>
                  </a:cubicBezTo>
                  <a:cubicBezTo>
                    <a:pt x="1257" y="70"/>
                    <a:pt x="728" y="39"/>
                    <a:pt x="217" y="5"/>
                  </a:cubicBezTo>
                  <a:lnTo>
                    <a:pt x="217" y="5"/>
                  </a:lnTo>
                  <a:cubicBezTo>
                    <a:pt x="557" y="614"/>
                    <a:pt x="989" y="1161"/>
                    <a:pt x="1436" y="1697"/>
                  </a:cubicBezTo>
                  <a:cubicBezTo>
                    <a:pt x="1452" y="1717"/>
                    <a:pt x="1453" y="1741"/>
                    <a:pt x="1445" y="1759"/>
                  </a:cubicBezTo>
                  <a:cubicBezTo>
                    <a:pt x="1459" y="1782"/>
                    <a:pt x="1461" y="1812"/>
                    <a:pt x="1437" y="1839"/>
                  </a:cubicBezTo>
                  <a:cubicBezTo>
                    <a:pt x="978" y="2327"/>
                    <a:pt x="493" y="2808"/>
                    <a:pt x="1" y="3262"/>
                  </a:cubicBezTo>
                  <a:cubicBezTo>
                    <a:pt x="1049" y="3216"/>
                    <a:pt x="2102" y="3225"/>
                    <a:pt x="3153" y="3218"/>
                  </a:cubicBezTo>
                  <a:cubicBezTo>
                    <a:pt x="2894" y="3064"/>
                    <a:pt x="2646" y="2893"/>
                    <a:pt x="2419" y="2690"/>
                  </a:cubicBezTo>
                  <a:cubicBezTo>
                    <a:pt x="2407" y="2680"/>
                    <a:pt x="2405" y="2666"/>
                    <a:pt x="2407" y="2652"/>
                  </a:cubicBezTo>
                  <a:cubicBezTo>
                    <a:pt x="2397" y="2634"/>
                    <a:pt x="2398" y="2610"/>
                    <a:pt x="2412" y="2594"/>
                  </a:cubicBezTo>
                  <a:cubicBezTo>
                    <a:pt x="2411" y="2590"/>
                    <a:pt x="2409" y="2586"/>
                    <a:pt x="2409" y="2580"/>
                  </a:cubicBezTo>
                  <a:cubicBezTo>
                    <a:pt x="2396" y="2033"/>
                    <a:pt x="2454" y="1485"/>
                    <a:pt x="2449" y="936"/>
                  </a:cubicBezTo>
                  <a:cubicBezTo>
                    <a:pt x="2448" y="623"/>
                    <a:pt x="2435" y="311"/>
                    <a:pt x="241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9" name="Google Shape;1609;p64"/>
            <p:cNvSpPr/>
            <p:nvPr/>
          </p:nvSpPr>
          <p:spPr>
            <a:xfrm>
              <a:off x="7728910" y="1917859"/>
              <a:ext cx="1034486" cy="222599"/>
            </a:xfrm>
            <a:custGeom>
              <a:avLst/>
              <a:gdLst/>
              <a:ahLst/>
              <a:cxnLst/>
              <a:rect l="l" t="t" r="r" b="b"/>
              <a:pathLst>
                <a:path w="19514" h="4199" extrusionOk="0">
                  <a:moveTo>
                    <a:pt x="2659" y="92"/>
                  </a:moveTo>
                  <a:lnTo>
                    <a:pt x="2659" y="92"/>
                  </a:lnTo>
                  <a:cubicBezTo>
                    <a:pt x="3210" y="120"/>
                    <a:pt x="3764" y="127"/>
                    <a:pt x="4318" y="127"/>
                  </a:cubicBezTo>
                  <a:cubicBezTo>
                    <a:pt x="4833" y="127"/>
                    <a:pt x="5347" y="121"/>
                    <a:pt x="5861" y="121"/>
                  </a:cubicBezTo>
                  <a:cubicBezTo>
                    <a:pt x="5977" y="121"/>
                    <a:pt x="6094" y="121"/>
                    <a:pt x="6211" y="122"/>
                  </a:cubicBezTo>
                  <a:cubicBezTo>
                    <a:pt x="7430" y="129"/>
                    <a:pt x="8650" y="139"/>
                    <a:pt x="9868" y="149"/>
                  </a:cubicBezTo>
                  <a:cubicBezTo>
                    <a:pt x="11746" y="163"/>
                    <a:pt x="13627" y="194"/>
                    <a:pt x="15506" y="194"/>
                  </a:cubicBezTo>
                  <a:cubicBezTo>
                    <a:pt x="16071" y="194"/>
                    <a:pt x="16636" y="191"/>
                    <a:pt x="17201" y="184"/>
                  </a:cubicBezTo>
                  <a:lnTo>
                    <a:pt x="17204" y="184"/>
                  </a:lnTo>
                  <a:cubicBezTo>
                    <a:pt x="17293" y="1209"/>
                    <a:pt x="17290" y="2240"/>
                    <a:pt x="17368" y="3265"/>
                  </a:cubicBezTo>
                  <a:cubicBezTo>
                    <a:pt x="17366" y="3267"/>
                    <a:pt x="17365" y="3267"/>
                    <a:pt x="17363" y="3268"/>
                  </a:cubicBezTo>
                  <a:cubicBezTo>
                    <a:pt x="17351" y="3278"/>
                    <a:pt x="17339" y="3288"/>
                    <a:pt x="17328" y="3298"/>
                  </a:cubicBezTo>
                  <a:lnTo>
                    <a:pt x="17300" y="3298"/>
                  </a:lnTo>
                  <a:cubicBezTo>
                    <a:pt x="17259" y="3298"/>
                    <a:pt x="17217" y="3300"/>
                    <a:pt x="17176" y="3301"/>
                  </a:cubicBezTo>
                  <a:cubicBezTo>
                    <a:pt x="17150" y="3302"/>
                    <a:pt x="17135" y="3319"/>
                    <a:pt x="17132" y="3337"/>
                  </a:cubicBezTo>
                  <a:cubicBezTo>
                    <a:pt x="16988" y="3336"/>
                    <a:pt x="16843" y="3335"/>
                    <a:pt x="16699" y="3333"/>
                  </a:cubicBezTo>
                  <a:cubicBezTo>
                    <a:pt x="16688" y="3318"/>
                    <a:pt x="16670" y="3311"/>
                    <a:pt x="16651" y="3311"/>
                  </a:cubicBezTo>
                  <a:cubicBezTo>
                    <a:pt x="16631" y="3311"/>
                    <a:pt x="16610" y="3319"/>
                    <a:pt x="16597" y="3333"/>
                  </a:cubicBezTo>
                  <a:cubicBezTo>
                    <a:pt x="14907" y="3316"/>
                    <a:pt x="13217" y="3307"/>
                    <a:pt x="11527" y="3307"/>
                  </a:cubicBezTo>
                  <a:cubicBezTo>
                    <a:pt x="10981" y="3307"/>
                    <a:pt x="10436" y="3308"/>
                    <a:pt x="9890" y="3310"/>
                  </a:cubicBezTo>
                  <a:cubicBezTo>
                    <a:pt x="9622" y="3311"/>
                    <a:pt x="9355" y="3311"/>
                    <a:pt x="9087" y="3311"/>
                  </a:cubicBezTo>
                  <a:cubicBezTo>
                    <a:pt x="8412" y="3311"/>
                    <a:pt x="7736" y="3309"/>
                    <a:pt x="7060" y="3309"/>
                  </a:cubicBezTo>
                  <a:cubicBezTo>
                    <a:pt x="5592" y="3309"/>
                    <a:pt x="4124" y="3320"/>
                    <a:pt x="2659" y="3393"/>
                  </a:cubicBezTo>
                  <a:cubicBezTo>
                    <a:pt x="2681" y="3283"/>
                    <a:pt x="2700" y="3171"/>
                    <a:pt x="2716" y="3057"/>
                  </a:cubicBezTo>
                  <a:cubicBezTo>
                    <a:pt x="2840" y="3060"/>
                    <a:pt x="2964" y="3062"/>
                    <a:pt x="3089" y="3062"/>
                  </a:cubicBezTo>
                  <a:cubicBezTo>
                    <a:pt x="3161" y="3062"/>
                    <a:pt x="3233" y="3061"/>
                    <a:pt x="3305" y="3060"/>
                  </a:cubicBezTo>
                  <a:cubicBezTo>
                    <a:pt x="3344" y="3058"/>
                    <a:pt x="3344" y="3000"/>
                    <a:pt x="3305" y="3000"/>
                  </a:cubicBezTo>
                  <a:cubicBezTo>
                    <a:pt x="3229" y="2997"/>
                    <a:pt x="3153" y="2996"/>
                    <a:pt x="3077" y="2996"/>
                  </a:cubicBezTo>
                  <a:cubicBezTo>
                    <a:pt x="2959" y="2996"/>
                    <a:pt x="2842" y="2999"/>
                    <a:pt x="2724" y="3002"/>
                  </a:cubicBezTo>
                  <a:cubicBezTo>
                    <a:pt x="2839" y="2138"/>
                    <a:pt x="2784" y="1214"/>
                    <a:pt x="2692" y="353"/>
                  </a:cubicBezTo>
                  <a:lnTo>
                    <a:pt x="2692" y="353"/>
                  </a:lnTo>
                  <a:cubicBezTo>
                    <a:pt x="2695" y="358"/>
                    <a:pt x="2700" y="361"/>
                    <a:pt x="2707" y="363"/>
                  </a:cubicBezTo>
                  <a:cubicBezTo>
                    <a:pt x="2830" y="408"/>
                    <a:pt x="2957" y="430"/>
                    <a:pt x="3083" y="430"/>
                  </a:cubicBezTo>
                  <a:cubicBezTo>
                    <a:pt x="3178" y="430"/>
                    <a:pt x="3273" y="418"/>
                    <a:pt x="3367" y="393"/>
                  </a:cubicBezTo>
                  <a:cubicBezTo>
                    <a:pt x="3405" y="383"/>
                    <a:pt x="3393" y="332"/>
                    <a:pt x="3358" y="332"/>
                  </a:cubicBezTo>
                  <a:cubicBezTo>
                    <a:pt x="3355" y="332"/>
                    <a:pt x="3353" y="332"/>
                    <a:pt x="3350" y="332"/>
                  </a:cubicBezTo>
                  <a:cubicBezTo>
                    <a:pt x="3263" y="349"/>
                    <a:pt x="3176" y="357"/>
                    <a:pt x="3090" y="357"/>
                  </a:cubicBezTo>
                  <a:cubicBezTo>
                    <a:pt x="2967" y="357"/>
                    <a:pt x="2844" y="340"/>
                    <a:pt x="2722" y="307"/>
                  </a:cubicBezTo>
                  <a:cubicBezTo>
                    <a:pt x="2719" y="306"/>
                    <a:pt x="2716" y="306"/>
                    <a:pt x="2713" y="306"/>
                  </a:cubicBezTo>
                  <a:cubicBezTo>
                    <a:pt x="2701" y="306"/>
                    <a:pt x="2693" y="312"/>
                    <a:pt x="2689" y="323"/>
                  </a:cubicBezTo>
                  <a:cubicBezTo>
                    <a:pt x="2681" y="252"/>
                    <a:pt x="2674" y="182"/>
                    <a:pt x="2665" y="112"/>
                  </a:cubicBezTo>
                  <a:cubicBezTo>
                    <a:pt x="2665" y="104"/>
                    <a:pt x="2662" y="98"/>
                    <a:pt x="2659" y="92"/>
                  </a:cubicBezTo>
                  <a:close/>
                  <a:moveTo>
                    <a:pt x="17194" y="3414"/>
                  </a:moveTo>
                  <a:cubicBezTo>
                    <a:pt x="17031" y="3563"/>
                    <a:pt x="16877" y="3724"/>
                    <a:pt x="16733" y="3888"/>
                  </a:cubicBezTo>
                  <a:cubicBezTo>
                    <a:pt x="16747" y="3730"/>
                    <a:pt x="16742" y="3571"/>
                    <a:pt x="16718" y="3417"/>
                  </a:cubicBezTo>
                  <a:lnTo>
                    <a:pt x="16718" y="3417"/>
                  </a:lnTo>
                  <a:cubicBezTo>
                    <a:pt x="16870" y="3418"/>
                    <a:pt x="17023" y="3419"/>
                    <a:pt x="17176" y="3421"/>
                  </a:cubicBezTo>
                  <a:cubicBezTo>
                    <a:pt x="17182" y="3421"/>
                    <a:pt x="17188" y="3418"/>
                    <a:pt x="17194" y="3414"/>
                  </a:cubicBezTo>
                  <a:close/>
                  <a:moveTo>
                    <a:pt x="2722" y="3496"/>
                  </a:moveTo>
                  <a:cubicBezTo>
                    <a:pt x="2883" y="3498"/>
                    <a:pt x="3043" y="3498"/>
                    <a:pt x="3204" y="3498"/>
                  </a:cubicBezTo>
                  <a:cubicBezTo>
                    <a:pt x="3297" y="3498"/>
                    <a:pt x="3389" y="3498"/>
                    <a:pt x="3482" y="3498"/>
                  </a:cubicBezTo>
                  <a:lnTo>
                    <a:pt x="3482" y="3498"/>
                  </a:lnTo>
                  <a:cubicBezTo>
                    <a:pt x="3468" y="3670"/>
                    <a:pt x="3474" y="3843"/>
                    <a:pt x="3494" y="4014"/>
                  </a:cubicBezTo>
                  <a:cubicBezTo>
                    <a:pt x="3233" y="3845"/>
                    <a:pt x="2979" y="3669"/>
                    <a:pt x="2722" y="3496"/>
                  </a:cubicBezTo>
                  <a:close/>
                  <a:moveTo>
                    <a:pt x="19339" y="752"/>
                  </a:moveTo>
                  <a:cubicBezTo>
                    <a:pt x="19298" y="771"/>
                    <a:pt x="19302" y="815"/>
                    <a:pt x="19325" y="844"/>
                  </a:cubicBezTo>
                  <a:cubicBezTo>
                    <a:pt x="18980" y="1376"/>
                    <a:pt x="18587" y="1862"/>
                    <a:pt x="18182" y="2349"/>
                  </a:cubicBezTo>
                  <a:cubicBezTo>
                    <a:pt x="18154" y="2381"/>
                    <a:pt x="18169" y="2421"/>
                    <a:pt x="18198" y="2436"/>
                  </a:cubicBezTo>
                  <a:cubicBezTo>
                    <a:pt x="18156" y="2449"/>
                    <a:pt x="18127" y="2502"/>
                    <a:pt x="18166" y="2544"/>
                  </a:cubicBezTo>
                  <a:cubicBezTo>
                    <a:pt x="18416" y="2812"/>
                    <a:pt x="18655" y="3082"/>
                    <a:pt x="18871" y="3377"/>
                  </a:cubicBezTo>
                  <a:cubicBezTo>
                    <a:pt x="19024" y="3584"/>
                    <a:pt x="19156" y="3805"/>
                    <a:pt x="19321" y="4003"/>
                  </a:cubicBezTo>
                  <a:cubicBezTo>
                    <a:pt x="18993" y="3989"/>
                    <a:pt x="18663" y="3980"/>
                    <a:pt x="18333" y="3980"/>
                  </a:cubicBezTo>
                  <a:cubicBezTo>
                    <a:pt x="17818" y="3980"/>
                    <a:pt x="17302" y="4001"/>
                    <a:pt x="16791" y="4055"/>
                  </a:cubicBezTo>
                  <a:cubicBezTo>
                    <a:pt x="16911" y="3943"/>
                    <a:pt x="17027" y="3822"/>
                    <a:pt x="17139" y="3700"/>
                  </a:cubicBezTo>
                  <a:cubicBezTo>
                    <a:pt x="17144" y="3703"/>
                    <a:pt x="17149" y="3706"/>
                    <a:pt x="17157" y="3706"/>
                  </a:cubicBezTo>
                  <a:cubicBezTo>
                    <a:pt x="17158" y="3706"/>
                    <a:pt x="17159" y="3706"/>
                    <a:pt x="17161" y="3706"/>
                  </a:cubicBezTo>
                  <a:cubicBezTo>
                    <a:pt x="17328" y="3691"/>
                    <a:pt x="17498" y="3679"/>
                    <a:pt x="17664" y="3646"/>
                  </a:cubicBezTo>
                  <a:cubicBezTo>
                    <a:pt x="17694" y="3640"/>
                    <a:pt x="17686" y="3592"/>
                    <a:pt x="17656" y="3592"/>
                  </a:cubicBezTo>
                  <a:cubicBezTo>
                    <a:pt x="17500" y="3595"/>
                    <a:pt x="17345" y="3618"/>
                    <a:pt x="17192" y="3640"/>
                  </a:cubicBezTo>
                  <a:cubicBezTo>
                    <a:pt x="17280" y="3538"/>
                    <a:pt x="17365" y="3436"/>
                    <a:pt x="17443" y="3330"/>
                  </a:cubicBezTo>
                  <a:cubicBezTo>
                    <a:pt x="17454" y="3315"/>
                    <a:pt x="17454" y="3300"/>
                    <a:pt x="17449" y="3288"/>
                  </a:cubicBezTo>
                  <a:cubicBezTo>
                    <a:pt x="17503" y="2466"/>
                    <a:pt x="17452" y="1627"/>
                    <a:pt x="17390" y="799"/>
                  </a:cubicBezTo>
                  <a:lnTo>
                    <a:pt x="17390" y="799"/>
                  </a:lnTo>
                  <a:cubicBezTo>
                    <a:pt x="17707" y="821"/>
                    <a:pt x="18023" y="825"/>
                    <a:pt x="18340" y="828"/>
                  </a:cubicBezTo>
                  <a:cubicBezTo>
                    <a:pt x="18490" y="831"/>
                    <a:pt x="18652" y="844"/>
                    <a:pt x="18811" y="844"/>
                  </a:cubicBezTo>
                  <a:cubicBezTo>
                    <a:pt x="18997" y="844"/>
                    <a:pt x="19181" y="826"/>
                    <a:pt x="19339" y="752"/>
                  </a:cubicBezTo>
                  <a:close/>
                  <a:moveTo>
                    <a:pt x="3781" y="1"/>
                  </a:moveTo>
                  <a:cubicBezTo>
                    <a:pt x="3380" y="1"/>
                    <a:pt x="2979" y="7"/>
                    <a:pt x="2580" y="25"/>
                  </a:cubicBezTo>
                  <a:cubicBezTo>
                    <a:pt x="2563" y="26"/>
                    <a:pt x="2553" y="36"/>
                    <a:pt x="2550" y="49"/>
                  </a:cubicBezTo>
                  <a:cubicBezTo>
                    <a:pt x="2528" y="59"/>
                    <a:pt x="2513" y="79"/>
                    <a:pt x="2516" y="112"/>
                  </a:cubicBezTo>
                  <a:cubicBezTo>
                    <a:pt x="2537" y="347"/>
                    <a:pt x="2556" y="583"/>
                    <a:pt x="2572" y="820"/>
                  </a:cubicBezTo>
                  <a:cubicBezTo>
                    <a:pt x="2592" y="1130"/>
                    <a:pt x="2605" y="1442"/>
                    <a:pt x="2607" y="1755"/>
                  </a:cubicBezTo>
                  <a:cubicBezTo>
                    <a:pt x="2611" y="2304"/>
                    <a:pt x="2553" y="2852"/>
                    <a:pt x="2566" y="3399"/>
                  </a:cubicBezTo>
                  <a:cubicBezTo>
                    <a:pt x="2566" y="3405"/>
                    <a:pt x="2568" y="3409"/>
                    <a:pt x="2569" y="3413"/>
                  </a:cubicBezTo>
                  <a:cubicBezTo>
                    <a:pt x="2556" y="3429"/>
                    <a:pt x="2554" y="3453"/>
                    <a:pt x="2564" y="3471"/>
                  </a:cubicBezTo>
                  <a:cubicBezTo>
                    <a:pt x="2562" y="3485"/>
                    <a:pt x="2564" y="3499"/>
                    <a:pt x="2576" y="3509"/>
                  </a:cubicBezTo>
                  <a:cubicBezTo>
                    <a:pt x="2803" y="3712"/>
                    <a:pt x="3051" y="3883"/>
                    <a:pt x="3310" y="4037"/>
                  </a:cubicBezTo>
                  <a:cubicBezTo>
                    <a:pt x="2260" y="4044"/>
                    <a:pt x="1207" y="4035"/>
                    <a:pt x="158" y="4081"/>
                  </a:cubicBezTo>
                  <a:cubicBezTo>
                    <a:pt x="650" y="3626"/>
                    <a:pt x="1136" y="3146"/>
                    <a:pt x="1594" y="2657"/>
                  </a:cubicBezTo>
                  <a:cubicBezTo>
                    <a:pt x="1619" y="2631"/>
                    <a:pt x="1616" y="2601"/>
                    <a:pt x="1602" y="2578"/>
                  </a:cubicBezTo>
                  <a:cubicBezTo>
                    <a:pt x="1610" y="2560"/>
                    <a:pt x="1610" y="2536"/>
                    <a:pt x="1593" y="2516"/>
                  </a:cubicBezTo>
                  <a:cubicBezTo>
                    <a:pt x="1146" y="1980"/>
                    <a:pt x="716" y="1433"/>
                    <a:pt x="374" y="823"/>
                  </a:cubicBezTo>
                  <a:lnTo>
                    <a:pt x="374" y="823"/>
                  </a:lnTo>
                  <a:cubicBezTo>
                    <a:pt x="883" y="857"/>
                    <a:pt x="1409" y="888"/>
                    <a:pt x="1927" y="888"/>
                  </a:cubicBezTo>
                  <a:cubicBezTo>
                    <a:pt x="2119" y="888"/>
                    <a:pt x="2310" y="884"/>
                    <a:pt x="2498" y="874"/>
                  </a:cubicBezTo>
                  <a:cubicBezTo>
                    <a:pt x="2536" y="873"/>
                    <a:pt x="2553" y="846"/>
                    <a:pt x="2553" y="820"/>
                  </a:cubicBezTo>
                  <a:cubicBezTo>
                    <a:pt x="2553" y="793"/>
                    <a:pt x="2535" y="765"/>
                    <a:pt x="2498" y="762"/>
                  </a:cubicBezTo>
                  <a:cubicBezTo>
                    <a:pt x="2051" y="717"/>
                    <a:pt x="1588" y="704"/>
                    <a:pt x="1128" y="704"/>
                  </a:cubicBezTo>
                  <a:cubicBezTo>
                    <a:pt x="861" y="704"/>
                    <a:pt x="595" y="709"/>
                    <a:pt x="333" y="714"/>
                  </a:cubicBezTo>
                  <a:cubicBezTo>
                    <a:pt x="320" y="715"/>
                    <a:pt x="311" y="719"/>
                    <a:pt x="301" y="726"/>
                  </a:cubicBezTo>
                  <a:cubicBezTo>
                    <a:pt x="296" y="724"/>
                    <a:pt x="291" y="723"/>
                    <a:pt x="286" y="723"/>
                  </a:cubicBezTo>
                  <a:cubicBezTo>
                    <a:pt x="248" y="723"/>
                    <a:pt x="208" y="764"/>
                    <a:pt x="233" y="809"/>
                  </a:cubicBezTo>
                  <a:cubicBezTo>
                    <a:pt x="582" y="1448"/>
                    <a:pt x="973" y="2057"/>
                    <a:pt x="1487" y="2577"/>
                  </a:cubicBezTo>
                  <a:cubicBezTo>
                    <a:pt x="989" y="3022"/>
                    <a:pt x="505" y="3514"/>
                    <a:pt x="67" y="4018"/>
                  </a:cubicBezTo>
                  <a:cubicBezTo>
                    <a:pt x="47" y="4041"/>
                    <a:pt x="50" y="4067"/>
                    <a:pt x="63" y="4085"/>
                  </a:cubicBezTo>
                  <a:cubicBezTo>
                    <a:pt x="1" y="4092"/>
                    <a:pt x="1" y="4185"/>
                    <a:pt x="66" y="4187"/>
                  </a:cubicBezTo>
                  <a:cubicBezTo>
                    <a:pt x="379" y="4195"/>
                    <a:pt x="693" y="4199"/>
                    <a:pt x="1007" y="4199"/>
                  </a:cubicBezTo>
                  <a:cubicBezTo>
                    <a:pt x="1843" y="4199"/>
                    <a:pt x="2679" y="4175"/>
                    <a:pt x="3514" y="4164"/>
                  </a:cubicBezTo>
                  <a:cubicBezTo>
                    <a:pt x="3556" y="4164"/>
                    <a:pt x="3576" y="4131"/>
                    <a:pt x="3575" y="4098"/>
                  </a:cubicBezTo>
                  <a:cubicBezTo>
                    <a:pt x="3598" y="4094"/>
                    <a:pt x="3616" y="4077"/>
                    <a:pt x="3614" y="4045"/>
                  </a:cubicBezTo>
                  <a:cubicBezTo>
                    <a:pt x="3601" y="3862"/>
                    <a:pt x="3600" y="3681"/>
                    <a:pt x="3601" y="3499"/>
                  </a:cubicBezTo>
                  <a:cubicBezTo>
                    <a:pt x="5697" y="3493"/>
                    <a:pt x="7794" y="3412"/>
                    <a:pt x="9890" y="3402"/>
                  </a:cubicBezTo>
                  <a:cubicBezTo>
                    <a:pt x="10674" y="3397"/>
                    <a:pt x="11459" y="3395"/>
                    <a:pt x="12243" y="3395"/>
                  </a:cubicBezTo>
                  <a:cubicBezTo>
                    <a:pt x="13691" y="3395"/>
                    <a:pt x="15139" y="3402"/>
                    <a:pt x="16586" y="3415"/>
                  </a:cubicBezTo>
                  <a:cubicBezTo>
                    <a:pt x="16600" y="3637"/>
                    <a:pt x="16604" y="3856"/>
                    <a:pt x="16603" y="4078"/>
                  </a:cubicBezTo>
                  <a:cubicBezTo>
                    <a:pt x="16562" y="4094"/>
                    <a:pt x="16561" y="4159"/>
                    <a:pt x="16611" y="4159"/>
                  </a:cubicBezTo>
                  <a:cubicBezTo>
                    <a:pt x="16612" y="4159"/>
                    <a:pt x="16612" y="4159"/>
                    <a:pt x="16613" y="4159"/>
                  </a:cubicBezTo>
                  <a:cubicBezTo>
                    <a:pt x="17330" y="4140"/>
                    <a:pt x="18044" y="4114"/>
                    <a:pt x="18760" y="4114"/>
                  </a:cubicBezTo>
                  <a:cubicBezTo>
                    <a:pt x="18953" y="4114"/>
                    <a:pt x="19147" y="4116"/>
                    <a:pt x="19341" y="4121"/>
                  </a:cubicBezTo>
                  <a:cubicBezTo>
                    <a:pt x="19342" y="4121"/>
                    <a:pt x="19343" y="4121"/>
                    <a:pt x="19343" y="4121"/>
                  </a:cubicBezTo>
                  <a:cubicBezTo>
                    <a:pt x="19374" y="4121"/>
                    <a:pt x="19391" y="4101"/>
                    <a:pt x="19396" y="4077"/>
                  </a:cubicBezTo>
                  <a:cubicBezTo>
                    <a:pt x="19396" y="4077"/>
                    <a:pt x="19397" y="4077"/>
                    <a:pt x="19398" y="4077"/>
                  </a:cubicBezTo>
                  <a:cubicBezTo>
                    <a:pt x="19427" y="4077"/>
                    <a:pt x="19456" y="4044"/>
                    <a:pt x="19437" y="4014"/>
                  </a:cubicBezTo>
                  <a:cubicBezTo>
                    <a:pt x="19103" y="3446"/>
                    <a:pt x="18737" y="2909"/>
                    <a:pt x="18260" y="2451"/>
                  </a:cubicBezTo>
                  <a:cubicBezTo>
                    <a:pt x="18254" y="2444"/>
                    <a:pt x="18247" y="2440"/>
                    <a:pt x="18240" y="2437"/>
                  </a:cubicBezTo>
                  <a:cubicBezTo>
                    <a:pt x="18246" y="2435"/>
                    <a:pt x="18252" y="2432"/>
                    <a:pt x="18258" y="2426"/>
                  </a:cubicBezTo>
                  <a:cubicBezTo>
                    <a:pt x="18751" y="1988"/>
                    <a:pt x="19157" y="1443"/>
                    <a:pt x="19491" y="876"/>
                  </a:cubicBezTo>
                  <a:cubicBezTo>
                    <a:pt x="19513" y="838"/>
                    <a:pt x="19498" y="802"/>
                    <a:pt x="19472" y="780"/>
                  </a:cubicBezTo>
                  <a:cubicBezTo>
                    <a:pt x="19475" y="746"/>
                    <a:pt x="19450" y="715"/>
                    <a:pt x="19418" y="703"/>
                  </a:cubicBezTo>
                  <a:cubicBezTo>
                    <a:pt x="19313" y="666"/>
                    <a:pt x="19189" y="655"/>
                    <a:pt x="19059" y="655"/>
                  </a:cubicBezTo>
                  <a:cubicBezTo>
                    <a:pt x="18865" y="655"/>
                    <a:pt x="18661" y="680"/>
                    <a:pt x="18495" y="681"/>
                  </a:cubicBezTo>
                  <a:cubicBezTo>
                    <a:pt x="18123" y="682"/>
                    <a:pt x="17753" y="683"/>
                    <a:pt x="17383" y="705"/>
                  </a:cubicBezTo>
                  <a:cubicBezTo>
                    <a:pt x="17369" y="516"/>
                    <a:pt x="17353" y="327"/>
                    <a:pt x="17339" y="139"/>
                  </a:cubicBezTo>
                  <a:cubicBezTo>
                    <a:pt x="17335" y="95"/>
                    <a:pt x="17299" y="73"/>
                    <a:pt x="17265" y="73"/>
                  </a:cubicBezTo>
                  <a:cubicBezTo>
                    <a:pt x="17249" y="73"/>
                    <a:pt x="17233" y="78"/>
                    <a:pt x="17222" y="88"/>
                  </a:cubicBezTo>
                  <a:cubicBezTo>
                    <a:pt x="17215" y="86"/>
                    <a:pt x="17209" y="85"/>
                    <a:pt x="17202" y="85"/>
                  </a:cubicBezTo>
                  <a:cubicBezTo>
                    <a:pt x="15550" y="46"/>
                    <a:pt x="13897" y="44"/>
                    <a:pt x="12243" y="44"/>
                  </a:cubicBezTo>
                  <a:cubicBezTo>
                    <a:pt x="11980" y="44"/>
                    <a:pt x="11716" y="44"/>
                    <a:pt x="11453" y="44"/>
                  </a:cubicBezTo>
                  <a:cubicBezTo>
                    <a:pt x="10924" y="44"/>
                    <a:pt x="10396" y="43"/>
                    <a:pt x="9868" y="42"/>
                  </a:cubicBezTo>
                  <a:cubicBezTo>
                    <a:pt x="8650" y="38"/>
                    <a:pt x="7431" y="34"/>
                    <a:pt x="6211" y="30"/>
                  </a:cubicBezTo>
                  <a:cubicBezTo>
                    <a:pt x="5404" y="26"/>
                    <a:pt x="4591" y="1"/>
                    <a:pt x="37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0" name="Google Shape;1610;p64"/>
            <p:cNvSpPr/>
            <p:nvPr/>
          </p:nvSpPr>
          <p:spPr>
            <a:xfrm>
              <a:off x="8699454" y="1976013"/>
              <a:ext cx="38699" cy="4718"/>
            </a:xfrm>
            <a:custGeom>
              <a:avLst/>
              <a:gdLst/>
              <a:ahLst/>
              <a:cxnLst/>
              <a:rect l="l" t="t" r="r" b="b"/>
              <a:pathLst>
                <a:path w="730" h="89" extrusionOk="0">
                  <a:moveTo>
                    <a:pt x="438" y="1"/>
                  </a:moveTo>
                  <a:cubicBezTo>
                    <a:pt x="307" y="1"/>
                    <a:pt x="174" y="9"/>
                    <a:pt x="45" y="10"/>
                  </a:cubicBezTo>
                  <a:cubicBezTo>
                    <a:pt x="0" y="11"/>
                    <a:pt x="0" y="79"/>
                    <a:pt x="45" y="79"/>
                  </a:cubicBezTo>
                  <a:cubicBezTo>
                    <a:pt x="177" y="81"/>
                    <a:pt x="312" y="89"/>
                    <a:pt x="446" y="89"/>
                  </a:cubicBezTo>
                  <a:cubicBezTo>
                    <a:pt x="528" y="89"/>
                    <a:pt x="610" y="86"/>
                    <a:pt x="690" y="76"/>
                  </a:cubicBezTo>
                  <a:cubicBezTo>
                    <a:pt x="730" y="71"/>
                    <a:pt x="730" y="20"/>
                    <a:pt x="690" y="14"/>
                  </a:cubicBezTo>
                  <a:cubicBezTo>
                    <a:pt x="607" y="4"/>
                    <a:pt x="523" y="1"/>
                    <a:pt x="4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1" name="Google Shape;1611;p64"/>
            <p:cNvSpPr/>
            <p:nvPr/>
          </p:nvSpPr>
          <p:spPr>
            <a:xfrm>
              <a:off x="8683444" y="2106157"/>
              <a:ext cx="38964" cy="8323"/>
            </a:xfrm>
            <a:custGeom>
              <a:avLst/>
              <a:gdLst/>
              <a:ahLst/>
              <a:cxnLst/>
              <a:rect l="l" t="t" r="r" b="b"/>
              <a:pathLst>
                <a:path w="735" h="157" extrusionOk="0">
                  <a:moveTo>
                    <a:pt x="45" y="0"/>
                  </a:moveTo>
                  <a:cubicBezTo>
                    <a:pt x="12" y="0"/>
                    <a:pt x="1" y="52"/>
                    <a:pt x="38" y="63"/>
                  </a:cubicBezTo>
                  <a:cubicBezTo>
                    <a:pt x="230" y="119"/>
                    <a:pt x="432" y="156"/>
                    <a:pt x="634" y="156"/>
                  </a:cubicBezTo>
                  <a:cubicBezTo>
                    <a:pt x="654" y="156"/>
                    <a:pt x="674" y="156"/>
                    <a:pt x="694" y="155"/>
                  </a:cubicBezTo>
                  <a:cubicBezTo>
                    <a:pt x="735" y="154"/>
                    <a:pt x="734" y="96"/>
                    <a:pt x="694" y="93"/>
                  </a:cubicBezTo>
                  <a:cubicBezTo>
                    <a:pt x="477" y="76"/>
                    <a:pt x="266" y="54"/>
                    <a:pt x="54" y="1"/>
                  </a:cubicBezTo>
                  <a:cubicBezTo>
                    <a:pt x="51" y="0"/>
                    <a:pt x="48" y="0"/>
                    <a:pt x="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2" name="Google Shape;1612;p64"/>
            <p:cNvSpPr/>
            <p:nvPr/>
          </p:nvSpPr>
          <p:spPr>
            <a:xfrm>
              <a:off x="8652326" y="1971136"/>
              <a:ext cx="30694" cy="3976"/>
            </a:xfrm>
            <a:custGeom>
              <a:avLst/>
              <a:gdLst/>
              <a:ahLst/>
              <a:cxnLst/>
              <a:rect l="l" t="t" r="r" b="b"/>
              <a:pathLst>
                <a:path w="579" h="75" extrusionOk="0">
                  <a:moveTo>
                    <a:pt x="371" y="1"/>
                  </a:moveTo>
                  <a:cubicBezTo>
                    <a:pt x="261" y="1"/>
                    <a:pt x="150" y="5"/>
                    <a:pt x="40" y="8"/>
                  </a:cubicBezTo>
                  <a:cubicBezTo>
                    <a:pt x="1" y="10"/>
                    <a:pt x="0" y="67"/>
                    <a:pt x="40" y="68"/>
                  </a:cubicBezTo>
                  <a:cubicBezTo>
                    <a:pt x="150" y="71"/>
                    <a:pt x="261" y="74"/>
                    <a:pt x="371" y="74"/>
                  </a:cubicBezTo>
                  <a:cubicBezTo>
                    <a:pt x="426" y="74"/>
                    <a:pt x="481" y="73"/>
                    <a:pt x="535" y="71"/>
                  </a:cubicBezTo>
                  <a:cubicBezTo>
                    <a:pt x="578" y="68"/>
                    <a:pt x="578" y="7"/>
                    <a:pt x="535" y="5"/>
                  </a:cubicBezTo>
                  <a:cubicBezTo>
                    <a:pt x="481" y="2"/>
                    <a:pt x="426" y="1"/>
                    <a:pt x="3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3" name="Google Shape;1613;p64"/>
            <p:cNvSpPr/>
            <p:nvPr/>
          </p:nvSpPr>
          <p:spPr>
            <a:xfrm>
              <a:off x="8609705" y="1944577"/>
              <a:ext cx="31012" cy="4453"/>
            </a:xfrm>
            <a:custGeom>
              <a:avLst/>
              <a:gdLst/>
              <a:ahLst/>
              <a:cxnLst/>
              <a:rect l="l" t="t" r="r" b="b"/>
              <a:pathLst>
                <a:path w="585" h="84" extrusionOk="0">
                  <a:moveTo>
                    <a:pt x="316" y="1"/>
                  </a:moveTo>
                  <a:cubicBezTo>
                    <a:pt x="227" y="1"/>
                    <a:pt x="137" y="4"/>
                    <a:pt x="49" y="5"/>
                  </a:cubicBezTo>
                  <a:cubicBezTo>
                    <a:pt x="1" y="6"/>
                    <a:pt x="1" y="78"/>
                    <a:pt x="49" y="78"/>
                  </a:cubicBezTo>
                  <a:cubicBezTo>
                    <a:pt x="141" y="80"/>
                    <a:pt x="234" y="83"/>
                    <a:pt x="327" y="83"/>
                  </a:cubicBezTo>
                  <a:cubicBezTo>
                    <a:pt x="401" y="83"/>
                    <a:pt x="474" y="81"/>
                    <a:pt x="546" y="73"/>
                  </a:cubicBezTo>
                  <a:cubicBezTo>
                    <a:pt x="584" y="69"/>
                    <a:pt x="584" y="16"/>
                    <a:pt x="546" y="12"/>
                  </a:cubicBezTo>
                  <a:cubicBezTo>
                    <a:pt x="470" y="3"/>
                    <a:pt x="393" y="1"/>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 name="Google Shape;1614;p64"/>
            <p:cNvSpPr/>
            <p:nvPr/>
          </p:nvSpPr>
          <p:spPr>
            <a:xfrm>
              <a:off x="8594013" y="2065868"/>
              <a:ext cx="28680" cy="6945"/>
            </a:xfrm>
            <a:custGeom>
              <a:avLst/>
              <a:gdLst/>
              <a:ahLst/>
              <a:cxnLst/>
              <a:rect l="l" t="t" r="r" b="b"/>
              <a:pathLst>
                <a:path w="541" h="131" extrusionOk="0">
                  <a:moveTo>
                    <a:pt x="43" y="0"/>
                  </a:moveTo>
                  <a:cubicBezTo>
                    <a:pt x="7" y="0"/>
                    <a:pt x="0" y="63"/>
                    <a:pt x="38" y="70"/>
                  </a:cubicBezTo>
                  <a:cubicBezTo>
                    <a:pt x="187" y="95"/>
                    <a:pt x="342" y="130"/>
                    <a:pt x="493" y="131"/>
                  </a:cubicBezTo>
                  <a:cubicBezTo>
                    <a:pt x="494" y="131"/>
                    <a:pt x="494" y="131"/>
                    <a:pt x="494" y="131"/>
                  </a:cubicBezTo>
                  <a:cubicBezTo>
                    <a:pt x="532" y="131"/>
                    <a:pt x="540" y="72"/>
                    <a:pt x="502" y="63"/>
                  </a:cubicBezTo>
                  <a:cubicBezTo>
                    <a:pt x="356" y="24"/>
                    <a:pt x="198" y="16"/>
                    <a:pt x="47" y="1"/>
                  </a:cubicBezTo>
                  <a:cubicBezTo>
                    <a:pt x="46" y="1"/>
                    <a:pt x="44" y="0"/>
                    <a:pt x="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 name="Google Shape;1615;p64"/>
            <p:cNvSpPr/>
            <p:nvPr/>
          </p:nvSpPr>
          <p:spPr>
            <a:xfrm>
              <a:off x="8549378" y="1947069"/>
              <a:ext cx="36261" cy="6149"/>
            </a:xfrm>
            <a:custGeom>
              <a:avLst/>
              <a:gdLst/>
              <a:ahLst/>
              <a:cxnLst/>
              <a:rect l="l" t="t" r="r" b="b"/>
              <a:pathLst>
                <a:path w="684" h="116" extrusionOk="0">
                  <a:moveTo>
                    <a:pt x="43" y="0"/>
                  </a:moveTo>
                  <a:cubicBezTo>
                    <a:pt x="0" y="0"/>
                    <a:pt x="3" y="66"/>
                    <a:pt x="45" y="71"/>
                  </a:cubicBezTo>
                  <a:cubicBezTo>
                    <a:pt x="244" y="90"/>
                    <a:pt x="442" y="111"/>
                    <a:pt x="641" y="116"/>
                  </a:cubicBezTo>
                  <a:cubicBezTo>
                    <a:pt x="641" y="116"/>
                    <a:pt x="642" y="116"/>
                    <a:pt x="642" y="116"/>
                  </a:cubicBezTo>
                  <a:cubicBezTo>
                    <a:pt x="675" y="116"/>
                    <a:pt x="683" y="61"/>
                    <a:pt x="650" y="56"/>
                  </a:cubicBezTo>
                  <a:cubicBezTo>
                    <a:pt x="450" y="27"/>
                    <a:pt x="248" y="15"/>
                    <a:pt x="45" y="0"/>
                  </a:cubicBezTo>
                  <a:cubicBezTo>
                    <a:pt x="44" y="0"/>
                    <a:pt x="44" y="0"/>
                    <a:pt x="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 name="Google Shape;1616;p64"/>
            <p:cNvSpPr/>
            <p:nvPr/>
          </p:nvSpPr>
          <p:spPr>
            <a:xfrm>
              <a:off x="8541638" y="2065921"/>
              <a:ext cx="30482" cy="3976"/>
            </a:xfrm>
            <a:custGeom>
              <a:avLst/>
              <a:gdLst/>
              <a:ahLst/>
              <a:cxnLst/>
              <a:rect l="l" t="t" r="r" b="b"/>
              <a:pathLst>
                <a:path w="575" h="75" extrusionOk="0">
                  <a:moveTo>
                    <a:pt x="316" y="0"/>
                  </a:moveTo>
                  <a:cubicBezTo>
                    <a:pt x="225" y="0"/>
                    <a:pt x="133" y="4"/>
                    <a:pt x="42" y="6"/>
                  </a:cubicBezTo>
                  <a:cubicBezTo>
                    <a:pt x="2" y="7"/>
                    <a:pt x="1" y="68"/>
                    <a:pt x="42" y="68"/>
                  </a:cubicBezTo>
                  <a:cubicBezTo>
                    <a:pt x="135" y="70"/>
                    <a:pt x="228" y="74"/>
                    <a:pt x="320" y="74"/>
                  </a:cubicBezTo>
                  <a:cubicBezTo>
                    <a:pt x="393" y="74"/>
                    <a:pt x="466" y="72"/>
                    <a:pt x="538" y="65"/>
                  </a:cubicBezTo>
                  <a:cubicBezTo>
                    <a:pt x="574" y="62"/>
                    <a:pt x="574" y="12"/>
                    <a:pt x="538" y="9"/>
                  </a:cubicBezTo>
                  <a:cubicBezTo>
                    <a:pt x="464" y="3"/>
                    <a:pt x="390" y="0"/>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 name="Google Shape;1617;p64"/>
            <p:cNvSpPr/>
            <p:nvPr/>
          </p:nvSpPr>
          <p:spPr>
            <a:xfrm>
              <a:off x="8480886" y="1942032"/>
              <a:ext cx="36208" cy="4294"/>
            </a:xfrm>
            <a:custGeom>
              <a:avLst/>
              <a:gdLst/>
              <a:ahLst/>
              <a:cxnLst/>
              <a:rect l="l" t="t" r="r" b="b"/>
              <a:pathLst>
                <a:path w="683" h="81" extrusionOk="0">
                  <a:moveTo>
                    <a:pt x="378" y="1"/>
                  </a:moveTo>
                  <a:cubicBezTo>
                    <a:pt x="267" y="1"/>
                    <a:pt x="156" y="4"/>
                    <a:pt x="45" y="6"/>
                  </a:cubicBezTo>
                  <a:cubicBezTo>
                    <a:pt x="1" y="6"/>
                    <a:pt x="1" y="76"/>
                    <a:pt x="45" y="76"/>
                  </a:cubicBezTo>
                  <a:cubicBezTo>
                    <a:pt x="154" y="77"/>
                    <a:pt x="263" y="80"/>
                    <a:pt x="371" y="80"/>
                  </a:cubicBezTo>
                  <a:cubicBezTo>
                    <a:pt x="461" y="80"/>
                    <a:pt x="551" y="78"/>
                    <a:pt x="641" y="72"/>
                  </a:cubicBezTo>
                  <a:cubicBezTo>
                    <a:pt x="682" y="70"/>
                    <a:pt x="682" y="12"/>
                    <a:pt x="641" y="9"/>
                  </a:cubicBezTo>
                  <a:cubicBezTo>
                    <a:pt x="554" y="3"/>
                    <a:pt x="466" y="1"/>
                    <a:pt x="3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 name="Google Shape;1618;p64"/>
            <p:cNvSpPr/>
            <p:nvPr/>
          </p:nvSpPr>
          <p:spPr>
            <a:xfrm>
              <a:off x="8483431" y="2069314"/>
              <a:ext cx="30694" cy="6096"/>
            </a:xfrm>
            <a:custGeom>
              <a:avLst/>
              <a:gdLst/>
              <a:ahLst/>
              <a:cxnLst/>
              <a:rect l="l" t="t" r="r" b="b"/>
              <a:pathLst>
                <a:path w="579" h="115" extrusionOk="0">
                  <a:moveTo>
                    <a:pt x="44" y="1"/>
                  </a:moveTo>
                  <a:cubicBezTo>
                    <a:pt x="12" y="1"/>
                    <a:pt x="1" y="52"/>
                    <a:pt x="36" y="63"/>
                  </a:cubicBezTo>
                  <a:cubicBezTo>
                    <a:pt x="143" y="95"/>
                    <a:pt x="254" y="114"/>
                    <a:pt x="365" y="114"/>
                  </a:cubicBezTo>
                  <a:cubicBezTo>
                    <a:pt x="427" y="114"/>
                    <a:pt x="489" y="108"/>
                    <a:pt x="551" y="95"/>
                  </a:cubicBezTo>
                  <a:cubicBezTo>
                    <a:pt x="579" y="89"/>
                    <a:pt x="573" y="42"/>
                    <a:pt x="545" y="42"/>
                  </a:cubicBezTo>
                  <a:cubicBezTo>
                    <a:pt x="545" y="42"/>
                    <a:pt x="544" y="42"/>
                    <a:pt x="543" y="42"/>
                  </a:cubicBezTo>
                  <a:cubicBezTo>
                    <a:pt x="495" y="46"/>
                    <a:pt x="446" y="48"/>
                    <a:pt x="399" y="48"/>
                  </a:cubicBezTo>
                  <a:cubicBezTo>
                    <a:pt x="282" y="48"/>
                    <a:pt x="167" y="36"/>
                    <a:pt x="53" y="2"/>
                  </a:cubicBezTo>
                  <a:cubicBezTo>
                    <a:pt x="50" y="1"/>
                    <a:pt x="47" y="1"/>
                    <a:pt x="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 name="Google Shape;1619;p64"/>
            <p:cNvSpPr/>
            <p:nvPr/>
          </p:nvSpPr>
          <p:spPr>
            <a:xfrm>
              <a:off x="8428935" y="2071434"/>
              <a:ext cx="24651" cy="5566"/>
            </a:xfrm>
            <a:custGeom>
              <a:avLst/>
              <a:gdLst/>
              <a:ahLst/>
              <a:cxnLst/>
              <a:rect l="l" t="t" r="r" b="b"/>
              <a:pathLst>
                <a:path w="465" h="105" extrusionOk="0">
                  <a:moveTo>
                    <a:pt x="162" y="0"/>
                  </a:moveTo>
                  <a:cubicBezTo>
                    <a:pt x="117" y="0"/>
                    <a:pt x="72" y="4"/>
                    <a:pt x="25" y="12"/>
                  </a:cubicBezTo>
                  <a:cubicBezTo>
                    <a:pt x="1" y="16"/>
                    <a:pt x="6" y="58"/>
                    <a:pt x="29" y="58"/>
                  </a:cubicBezTo>
                  <a:cubicBezTo>
                    <a:pt x="30" y="58"/>
                    <a:pt x="31" y="58"/>
                    <a:pt x="32" y="58"/>
                  </a:cubicBezTo>
                  <a:cubicBezTo>
                    <a:pt x="68" y="53"/>
                    <a:pt x="104" y="51"/>
                    <a:pt x="139" y="51"/>
                  </a:cubicBezTo>
                  <a:cubicBezTo>
                    <a:pt x="237" y="51"/>
                    <a:pt x="332" y="68"/>
                    <a:pt x="424" y="103"/>
                  </a:cubicBezTo>
                  <a:cubicBezTo>
                    <a:pt x="427" y="104"/>
                    <a:pt x="430" y="105"/>
                    <a:pt x="433" y="105"/>
                  </a:cubicBezTo>
                  <a:cubicBezTo>
                    <a:pt x="457" y="105"/>
                    <a:pt x="465" y="65"/>
                    <a:pt x="438" y="55"/>
                  </a:cubicBezTo>
                  <a:cubicBezTo>
                    <a:pt x="347" y="18"/>
                    <a:pt x="256" y="0"/>
                    <a:pt x="1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 name="Google Shape;1620;p64"/>
            <p:cNvSpPr/>
            <p:nvPr/>
          </p:nvSpPr>
          <p:spPr>
            <a:xfrm>
              <a:off x="8421089" y="1940654"/>
              <a:ext cx="30217" cy="5407"/>
            </a:xfrm>
            <a:custGeom>
              <a:avLst/>
              <a:gdLst/>
              <a:ahLst/>
              <a:cxnLst/>
              <a:rect l="l" t="t" r="r" b="b"/>
              <a:pathLst>
                <a:path w="570" h="102" extrusionOk="0">
                  <a:moveTo>
                    <a:pt x="530" y="1"/>
                  </a:moveTo>
                  <a:cubicBezTo>
                    <a:pt x="530" y="1"/>
                    <a:pt x="530" y="1"/>
                    <a:pt x="529" y="1"/>
                  </a:cubicBezTo>
                  <a:cubicBezTo>
                    <a:pt x="364" y="5"/>
                    <a:pt x="197" y="33"/>
                    <a:pt x="32" y="51"/>
                  </a:cubicBezTo>
                  <a:cubicBezTo>
                    <a:pt x="1" y="55"/>
                    <a:pt x="0" y="101"/>
                    <a:pt x="30" y="101"/>
                  </a:cubicBezTo>
                  <a:cubicBezTo>
                    <a:pt x="30" y="101"/>
                    <a:pt x="31" y="101"/>
                    <a:pt x="32" y="101"/>
                  </a:cubicBezTo>
                  <a:cubicBezTo>
                    <a:pt x="200" y="89"/>
                    <a:pt x="371" y="85"/>
                    <a:pt x="538" y="59"/>
                  </a:cubicBezTo>
                  <a:cubicBezTo>
                    <a:pt x="569" y="53"/>
                    <a:pt x="562" y="1"/>
                    <a:pt x="5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 name="Google Shape;1621;p64"/>
            <p:cNvSpPr/>
            <p:nvPr/>
          </p:nvSpPr>
          <p:spPr>
            <a:xfrm>
              <a:off x="8370887" y="2069101"/>
              <a:ext cx="27566" cy="5990"/>
            </a:xfrm>
            <a:custGeom>
              <a:avLst/>
              <a:gdLst/>
              <a:ahLst/>
              <a:cxnLst/>
              <a:rect l="l" t="t" r="r" b="b"/>
              <a:pathLst>
                <a:path w="520" h="113" extrusionOk="0">
                  <a:moveTo>
                    <a:pt x="483" y="0"/>
                  </a:moveTo>
                  <a:cubicBezTo>
                    <a:pt x="480" y="0"/>
                    <a:pt x="477" y="1"/>
                    <a:pt x="474" y="2"/>
                  </a:cubicBezTo>
                  <a:cubicBezTo>
                    <a:pt x="363" y="34"/>
                    <a:pt x="254" y="55"/>
                    <a:pt x="140" y="55"/>
                  </a:cubicBezTo>
                  <a:cubicBezTo>
                    <a:pt x="106" y="55"/>
                    <a:pt x="71" y="53"/>
                    <a:pt x="35" y="49"/>
                  </a:cubicBezTo>
                  <a:cubicBezTo>
                    <a:pt x="34" y="49"/>
                    <a:pt x="33" y="48"/>
                    <a:pt x="32" y="48"/>
                  </a:cubicBezTo>
                  <a:cubicBezTo>
                    <a:pt x="6" y="48"/>
                    <a:pt x="1" y="96"/>
                    <a:pt x="29" y="100"/>
                  </a:cubicBezTo>
                  <a:cubicBezTo>
                    <a:pt x="82" y="108"/>
                    <a:pt x="136" y="112"/>
                    <a:pt x="189" y="112"/>
                  </a:cubicBezTo>
                  <a:cubicBezTo>
                    <a:pt x="292" y="112"/>
                    <a:pt x="393" y="96"/>
                    <a:pt x="490" y="55"/>
                  </a:cubicBezTo>
                  <a:cubicBezTo>
                    <a:pt x="519" y="43"/>
                    <a:pt x="512" y="0"/>
                    <a:pt x="4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 name="Google Shape;1622;p64"/>
            <p:cNvSpPr/>
            <p:nvPr/>
          </p:nvSpPr>
          <p:spPr>
            <a:xfrm>
              <a:off x="8357952" y="1939276"/>
              <a:ext cx="24598" cy="4400"/>
            </a:xfrm>
            <a:custGeom>
              <a:avLst/>
              <a:gdLst/>
              <a:ahLst/>
              <a:cxnLst/>
              <a:rect l="l" t="t" r="r" b="b"/>
              <a:pathLst>
                <a:path w="464" h="83" extrusionOk="0">
                  <a:moveTo>
                    <a:pt x="224" y="1"/>
                  </a:moveTo>
                  <a:cubicBezTo>
                    <a:pt x="157" y="1"/>
                    <a:pt x="91" y="5"/>
                    <a:pt x="29" y="5"/>
                  </a:cubicBezTo>
                  <a:cubicBezTo>
                    <a:pt x="7" y="5"/>
                    <a:pt x="0" y="41"/>
                    <a:pt x="23" y="44"/>
                  </a:cubicBezTo>
                  <a:cubicBezTo>
                    <a:pt x="127" y="58"/>
                    <a:pt x="241" y="83"/>
                    <a:pt x="349" y="83"/>
                  </a:cubicBezTo>
                  <a:cubicBezTo>
                    <a:pt x="378" y="83"/>
                    <a:pt x="407" y="81"/>
                    <a:pt x="435" y="77"/>
                  </a:cubicBezTo>
                  <a:cubicBezTo>
                    <a:pt x="464" y="73"/>
                    <a:pt x="460" y="31"/>
                    <a:pt x="435" y="25"/>
                  </a:cubicBezTo>
                  <a:cubicBezTo>
                    <a:pt x="369" y="6"/>
                    <a:pt x="296" y="1"/>
                    <a:pt x="2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 name="Google Shape;1623;p64"/>
            <p:cNvSpPr/>
            <p:nvPr/>
          </p:nvSpPr>
          <p:spPr>
            <a:xfrm>
              <a:off x="8318353" y="2074350"/>
              <a:ext cx="29369" cy="2916"/>
            </a:xfrm>
            <a:custGeom>
              <a:avLst/>
              <a:gdLst/>
              <a:ahLst/>
              <a:cxnLst/>
              <a:rect l="l" t="t" r="r" b="b"/>
              <a:pathLst>
                <a:path w="554" h="55" extrusionOk="0">
                  <a:moveTo>
                    <a:pt x="271" y="0"/>
                  </a:moveTo>
                  <a:cubicBezTo>
                    <a:pt x="192" y="0"/>
                    <a:pt x="112" y="2"/>
                    <a:pt x="33" y="3"/>
                  </a:cubicBezTo>
                  <a:cubicBezTo>
                    <a:pt x="1" y="3"/>
                    <a:pt x="1" y="52"/>
                    <a:pt x="33" y="52"/>
                  </a:cubicBezTo>
                  <a:cubicBezTo>
                    <a:pt x="108" y="53"/>
                    <a:pt x="184" y="54"/>
                    <a:pt x="259" y="54"/>
                  </a:cubicBezTo>
                  <a:cubicBezTo>
                    <a:pt x="349" y="54"/>
                    <a:pt x="439" y="53"/>
                    <a:pt x="529" y="47"/>
                  </a:cubicBezTo>
                  <a:cubicBezTo>
                    <a:pt x="554" y="45"/>
                    <a:pt x="554" y="9"/>
                    <a:pt x="529" y="8"/>
                  </a:cubicBezTo>
                  <a:cubicBezTo>
                    <a:pt x="443" y="2"/>
                    <a:pt x="357" y="0"/>
                    <a:pt x="2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 name="Google Shape;1624;p64"/>
            <p:cNvSpPr/>
            <p:nvPr/>
          </p:nvSpPr>
          <p:spPr>
            <a:xfrm>
              <a:off x="8281509" y="1940018"/>
              <a:ext cx="29793" cy="5778"/>
            </a:xfrm>
            <a:custGeom>
              <a:avLst/>
              <a:gdLst/>
              <a:ahLst/>
              <a:cxnLst/>
              <a:rect l="l" t="t" r="r" b="b"/>
              <a:pathLst>
                <a:path w="562" h="109" extrusionOk="0">
                  <a:moveTo>
                    <a:pt x="531" y="1"/>
                  </a:moveTo>
                  <a:cubicBezTo>
                    <a:pt x="530" y="1"/>
                    <a:pt x="529" y="1"/>
                    <a:pt x="529" y="1"/>
                  </a:cubicBezTo>
                  <a:cubicBezTo>
                    <a:pt x="361" y="15"/>
                    <a:pt x="195" y="39"/>
                    <a:pt x="27" y="62"/>
                  </a:cubicBezTo>
                  <a:cubicBezTo>
                    <a:pt x="1" y="66"/>
                    <a:pt x="6" y="109"/>
                    <a:pt x="31" y="109"/>
                  </a:cubicBezTo>
                  <a:cubicBezTo>
                    <a:pt x="31" y="109"/>
                    <a:pt x="32" y="109"/>
                    <a:pt x="33" y="109"/>
                  </a:cubicBezTo>
                  <a:cubicBezTo>
                    <a:pt x="201" y="92"/>
                    <a:pt x="369" y="75"/>
                    <a:pt x="534" y="49"/>
                  </a:cubicBezTo>
                  <a:cubicBezTo>
                    <a:pt x="561" y="45"/>
                    <a:pt x="556" y="1"/>
                    <a:pt x="5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 name="Google Shape;1625;p64"/>
            <p:cNvSpPr/>
            <p:nvPr/>
          </p:nvSpPr>
          <p:spPr>
            <a:xfrm>
              <a:off x="8266454" y="2071805"/>
              <a:ext cx="23538" cy="2757"/>
            </a:xfrm>
            <a:custGeom>
              <a:avLst/>
              <a:gdLst/>
              <a:ahLst/>
              <a:cxnLst/>
              <a:rect l="l" t="t" r="r" b="b"/>
              <a:pathLst>
                <a:path w="444" h="52" extrusionOk="0">
                  <a:moveTo>
                    <a:pt x="314" y="0"/>
                  </a:moveTo>
                  <a:cubicBezTo>
                    <a:pt x="216" y="0"/>
                    <a:pt x="116" y="9"/>
                    <a:pt x="18" y="12"/>
                  </a:cubicBezTo>
                  <a:cubicBezTo>
                    <a:pt x="1" y="13"/>
                    <a:pt x="1" y="39"/>
                    <a:pt x="18" y="40"/>
                  </a:cubicBezTo>
                  <a:cubicBezTo>
                    <a:pt x="114" y="43"/>
                    <a:pt x="213" y="52"/>
                    <a:pt x="310" y="52"/>
                  </a:cubicBezTo>
                  <a:cubicBezTo>
                    <a:pt x="346" y="52"/>
                    <a:pt x="381" y="51"/>
                    <a:pt x="415" y="48"/>
                  </a:cubicBezTo>
                  <a:cubicBezTo>
                    <a:pt x="443" y="45"/>
                    <a:pt x="443" y="6"/>
                    <a:pt x="415" y="4"/>
                  </a:cubicBezTo>
                  <a:cubicBezTo>
                    <a:pt x="382" y="1"/>
                    <a:pt x="348" y="0"/>
                    <a:pt x="3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 name="Google Shape;1626;p64"/>
            <p:cNvSpPr/>
            <p:nvPr/>
          </p:nvSpPr>
          <p:spPr>
            <a:xfrm>
              <a:off x="8207293" y="2074138"/>
              <a:ext cx="33186" cy="6255"/>
            </a:xfrm>
            <a:custGeom>
              <a:avLst/>
              <a:gdLst/>
              <a:ahLst/>
              <a:cxnLst/>
              <a:rect l="l" t="t" r="r" b="b"/>
              <a:pathLst>
                <a:path w="626" h="118" extrusionOk="0">
                  <a:moveTo>
                    <a:pt x="44" y="0"/>
                  </a:moveTo>
                  <a:cubicBezTo>
                    <a:pt x="13" y="0"/>
                    <a:pt x="1" y="48"/>
                    <a:pt x="35" y="57"/>
                  </a:cubicBezTo>
                  <a:cubicBezTo>
                    <a:pt x="174" y="93"/>
                    <a:pt x="317" y="118"/>
                    <a:pt x="460" y="118"/>
                  </a:cubicBezTo>
                  <a:cubicBezTo>
                    <a:pt x="503" y="118"/>
                    <a:pt x="545" y="116"/>
                    <a:pt x="588" y="111"/>
                  </a:cubicBezTo>
                  <a:cubicBezTo>
                    <a:pt x="625" y="106"/>
                    <a:pt x="626" y="55"/>
                    <a:pt x="588" y="54"/>
                  </a:cubicBezTo>
                  <a:cubicBezTo>
                    <a:pt x="407" y="45"/>
                    <a:pt x="229" y="38"/>
                    <a:pt x="50" y="1"/>
                  </a:cubicBezTo>
                  <a:cubicBezTo>
                    <a:pt x="48" y="0"/>
                    <a:pt x="46" y="0"/>
                    <a:pt x="4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 name="Google Shape;1627;p64"/>
            <p:cNvSpPr/>
            <p:nvPr/>
          </p:nvSpPr>
          <p:spPr>
            <a:xfrm>
              <a:off x="8202204" y="1942085"/>
              <a:ext cx="36473" cy="6202"/>
            </a:xfrm>
            <a:custGeom>
              <a:avLst/>
              <a:gdLst/>
              <a:ahLst/>
              <a:cxnLst/>
              <a:rect l="l" t="t" r="r" b="b"/>
              <a:pathLst>
                <a:path w="688" h="117" extrusionOk="0">
                  <a:moveTo>
                    <a:pt x="37" y="0"/>
                  </a:moveTo>
                  <a:cubicBezTo>
                    <a:pt x="1" y="0"/>
                    <a:pt x="3" y="57"/>
                    <a:pt x="40" y="61"/>
                  </a:cubicBezTo>
                  <a:cubicBezTo>
                    <a:pt x="237" y="82"/>
                    <a:pt x="437" y="113"/>
                    <a:pt x="635" y="117"/>
                  </a:cubicBezTo>
                  <a:cubicBezTo>
                    <a:pt x="635" y="117"/>
                    <a:pt x="636" y="117"/>
                    <a:pt x="636" y="117"/>
                  </a:cubicBezTo>
                  <a:cubicBezTo>
                    <a:pt x="677" y="117"/>
                    <a:pt x="687" y="49"/>
                    <a:pt x="645" y="44"/>
                  </a:cubicBezTo>
                  <a:cubicBezTo>
                    <a:pt x="446" y="16"/>
                    <a:pt x="240" y="13"/>
                    <a:pt x="40" y="0"/>
                  </a:cubicBezTo>
                  <a:cubicBezTo>
                    <a:pt x="39" y="0"/>
                    <a:pt x="38" y="0"/>
                    <a:pt x="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 name="Google Shape;1628;p64"/>
            <p:cNvSpPr/>
            <p:nvPr/>
          </p:nvSpPr>
          <p:spPr>
            <a:xfrm>
              <a:off x="8157568" y="2073767"/>
              <a:ext cx="25075" cy="4082"/>
            </a:xfrm>
            <a:custGeom>
              <a:avLst/>
              <a:gdLst/>
              <a:ahLst/>
              <a:cxnLst/>
              <a:rect l="l" t="t" r="r" b="b"/>
              <a:pathLst>
                <a:path w="473" h="77" extrusionOk="0">
                  <a:moveTo>
                    <a:pt x="306" y="1"/>
                  </a:moveTo>
                  <a:cubicBezTo>
                    <a:pt x="216" y="1"/>
                    <a:pt x="125" y="9"/>
                    <a:pt x="36" y="11"/>
                  </a:cubicBezTo>
                  <a:cubicBezTo>
                    <a:pt x="1" y="11"/>
                    <a:pt x="1" y="65"/>
                    <a:pt x="36" y="66"/>
                  </a:cubicBezTo>
                  <a:cubicBezTo>
                    <a:pt x="123" y="69"/>
                    <a:pt x="213" y="76"/>
                    <a:pt x="301" y="76"/>
                  </a:cubicBezTo>
                  <a:cubicBezTo>
                    <a:pt x="346" y="76"/>
                    <a:pt x="391" y="74"/>
                    <a:pt x="434" y="69"/>
                  </a:cubicBezTo>
                  <a:cubicBezTo>
                    <a:pt x="473" y="64"/>
                    <a:pt x="473" y="13"/>
                    <a:pt x="434" y="8"/>
                  </a:cubicBezTo>
                  <a:cubicBezTo>
                    <a:pt x="392" y="2"/>
                    <a:pt x="350"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 name="Google Shape;1629;p64"/>
            <p:cNvSpPr/>
            <p:nvPr/>
          </p:nvSpPr>
          <p:spPr>
            <a:xfrm>
              <a:off x="8138802" y="1939594"/>
              <a:ext cx="28150" cy="3923"/>
            </a:xfrm>
            <a:custGeom>
              <a:avLst/>
              <a:gdLst/>
              <a:ahLst/>
              <a:cxnLst/>
              <a:rect l="l" t="t" r="r" b="b"/>
              <a:pathLst>
                <a:path w="531" h="74" extrusionOk="0">
                  <a:moveTo>
                    <a:pt x="256" y="0"/>
                  </a:moveTo>
                  <a:cubicBezTo>
                    <a:pt x="185" y="0"/>
                    <a:pt x="114" y="2"/>
                    <a:pt x="43" y="4"/>
                  </a:cubicBezTo>
                  <a:cubicBezTo>
                    <a:pt x="0" y="6"/>
                    <a:pt x="0" y="68"/>
                    <a:pt x="43" y="70"/>
                  </a:cubicBezTo>
                  <a:cubicBezTo>
                    <a:pt x="121" y="72"/>
                    <a:pt x="199" y="74"/>
                    <a:pt x="276" y="74"/>
                  </a:cubicBezTo>
                  <a:cubicBezTo>
                    <a:pt x="347" y="74"/>
                    <a:pt x="418" y="72"/>
                    <a:pt x="489" y="69"/>
                  </a:cubicBezTo>
                  <a:cubicBezTo>
                    <a:pt x="531" y="67"/>
                    <a:pt x="531" y="7"/>
                    <a:pt x="489" y="6"/>
                  </a:cubicBezTo>
                  <a:cubicBezTo>
                    <a:pt x="412" y="2"/>
                    <a:pt x="334" y="0"/>
                    <a:pt x="2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 name="Google Shape;1630;p64"/>
            <p:cNvSpPr/>
            <p:nvPr/>
          </p:nvSpPr>
          <p:spPr>
            <a:xfrm>
              <a:off x="8091568" y="2071964"/>
              <a:ext cx="33345" cy="5990"/>
            </a:xfrm>
            <a:custGeom>
              <a:avLst/>
              <a:gdLst/>
              <a:ahLst/>
              <a:cxnLst/>
              <a:rect l="l" t="t" r="r" b="b"/>
              <a:pathLst>
                <a:path w="629" h="113" extrusionOk="0">
                  <a:moveTo>
                    <a:pt x="39" y="0"/>
                  </a:moveTo>
                  <a:cubicBezTo>
                    <a:pt x="10" y="0"/>
                    <a:pt x="1" y="45"/>
                    <a:pt x="32" y="54"/>
                  </a:cubicBezTo>
                  <a:cubicBezTo>
                    <a:pt x="159" y="92"/>
                    <a:pt x="288" y="113"/>
                    <a:pt x="419" y="113"/>
                  </a:cubicBezTo>
                  <a:cubicBezTo>
                    <a:pt x="477" y="113"/>
                    <a:pt x="536" y="109"/>
                    <a:pt x="594" y="100"/>
                  </a:cubicBezTo>
                  <a:cubicBezTo>
                    <a:pt x="628" y="96"/>
                    <a:pt x="621" y="38"/>
                    <a:pt x="588" y="38"/>
                  </a:cubicBezTo>
                  <a:cubicBezTo>
                    <a:pt x="587" y="38"/>
                    <a:pt x="586" y="38"/>
                    <a:pt x="585" y="38"/>
                  </a:cubicBezTo>
                  <a:cubicBezTo>
                    <a:pt x="527" y="43"/>
                    <a:pt x="470" y="46"/>
                    <a:pt x="413" y="46"/>
                  </a:cubicBezTo>
                  <a:cubicBezTo>
                    <a:pt x="290" y="46"/>
                    <a:pt x="169" y="33"/>
                    <a:pt x="46" y="1"/>
                  </a:cubicBezTo>
                  <a:cubicBezTo>
                    <a:pt x="43" y="0"/>
                    <a:pt x="41" y="0"/>
                    <a:pt x="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 name="Google Shape;1631;p64"/>
            <p:cNvSpPr/>
            <p:nvPr/>
          </p:nvSpPr>
          <p:spPr>
            <a:xfrm>
              <a:off x="8073067" y="1935565"/>
              <a:ext cx="30535" cy="5460"/>
            </a:xfrm>
            <a:custGeom>
              <a:avLst/>
              <a:gdLst/>
              <a:ahLst/>
              <a:cxnLst/>
              <a:rect l="l" t="t" r="r" b="b"/>
              <a:pathLst>
                <a:path w="576" h="103" extrusionOk="0">
                  <a:moveTo>
                    <a:pt x="539" y="0"/>
                  </a:moveTo>
                  <a:cubicBezTo>
                    <a:pt x="538" y="0"/>
                    <a:pt x="536" y="0"/>
                    <a:pt x="535" y="1"/>
                  </a:cubicBezTo>
                  <a:cubicBezTo>
                    <a:pt x="416" y="22"/>
                    <a:pt x="301" y="42"/>
                    <a:pt x="183" y="42"/>
                  </a:cubicBezTo>
                  <a:cubicBezTo>
                    <a:pt x="139" y="42"/>
                    <a:pt x="94" y="39"/>
                    <a:pt x="49" y="33"/>
                  </a:cubicBezTo>
                  <a:cubicBezTo>
                    <a:pt x="47" y="32"/>
                    <a:pt x="46" y="32"/>
                    <a:pt x="44" y="32"/>
                  </a:cubicBezTo>
                  <a:cubicBezTo>
                    <a:pt x="13" y="32"/>
                    <a:pt x="0" y="81"/>
                    <a:pt x="34" y="86"/>
                  </a:cubicBezTo>
                  <a:cubicBezTo>
                    <a:pt x="100" y="96"/>
                    <a:pt x="167" y="103"/>
                    <a:pt x="233" y="103"/>
                  </a:cubicBezTo>
                  <a:cubicBezTo>
                    <a:pt x="342" y="103"/>
                    <a:pt x="450" y="86"/>
                    <a:pt x="551" y="41"/>
                  </a:cubicBezTo>
                  <a:cubicBezTo>
                    <a:pt x="575" y="31"/>
                    <a:pt x="559" y="0"/>
                    <a:pt x="5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 name="Google Shape;1632;p64"/>
            <p:cNvSpPr/>
            <p:nvPr/>
          </p:nvSpPr>
          <p:spPr>
            <a:xfrm>
              <a:off x="8041578" y="2074032"/>
              <a:ext cx="27673" cy="3552"/>
            </a:xfrm>
            <a:custGeom>
              <a:avLst/>
              <a:gdLst/>
              <a:ahLst/>
              <a:cxnLst/>
              <a:rect l="l" t="t" r="r" b="b"/>
              <a:pathLst>
                <a:path w="522" h="67" extrusionOk="0">
                  <a:moveTo>
                    <a:pt x="273" y="0"/>
                  </a:moveTo>
                  <a:cubicBezTo>
                    <a:pt x="195" y="0"/>
                    <a:pt x="117" y="2"/>
                    <a:pt x="39" y="3"/>
                  </a:cubicBezTo>
                  <a:cubicBezTo>
                    <a:pt x="1" y="4"/>
                    <a:pt x="1" y="64"/>
                    <a:pt x="39" y="64"/>
                  </a:cubicBezTo>
                  <a:cubicBezTo>
                    <a:pt x="120" y="65"/>
                    <a:pt x="201" y="67"/>
                    <a:pt x="281" y="67"/>
                  </a:cubicBezTo>
                  <a:cubicBezTo>
                    <a:pt x="350" y="67"/>
                    <a:pt x="418" y="65"/>
                    <a:pt x="486" y="60"/>
                  </a:cubicBezTo>
                  <a:cubicBezTo>
                    <a:pt x="521" y="57"/>
                    <a:pt x="521" y="9"/>
                    <a:pt x="486" y="7"/>
                  </a:cubicBezTo>
                  <a:cubicBezTo>
                    <a:pt x="415" y="2"/>
                    <a:pt x="344" y="0"/>
                    <a:pt x="2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 name="Google Shape;1633;p64"/>
            <p:cNvSpPr/>
            <p:nvPr/>
          </p:nvSpPr>
          <p:spPr>
            <a:xfrm>
              <a:off x="8007810" y="1940018"/>
              <a:ext cx="27036" cy="3022"/>
            </a:xfrm>
            <a:custGeom>
              <a:avLst/>
              <a:gdLst/>
              <a:ahLst/>
              <a:cxnLst/>
              <a:rect l="l" t="t" r="r" b="b"/>
              <a:pathLst>
                <a:path w="510" h="57" extrusionOk="0">
                  <a:moveTo>
                    <a:pt x="289" y="0"/>
                  </a:moveTo>
                  <a:cubicBezTo>
                    <a:pt x="203" y="0"/>
                    <a:pt x="117" y="2"/>
                    <a:pt x="31" y="4"/>
                  </a:cubicBezTo>
                  <a:cubicBezTo>
                    <a:pt x="0" y="4"/>
                    <a:pt x="0" y="52"/>
                    <a:pt x="31" y="53"/>
                  </a:cubicBezTo>
                  <a:cubicBezTo>
                    <a:pt x="122" y="55"/>
                    <a:pt x="212" y="57"/>
                    <a:pt x="302" y="57"/>
                  </a:cubicBezTo>
                  <a:cubicBezTo>
                    <a:pt x="361" y="57"/>
                    <a:pt x="419" y="56"/>
                    <a:pt x="478" y="53"/>
                  </a:cubicBezTo>
                  <a:cubicBezTo>
                    <a:pt x="510" y="52"/>
                    <a:pt x="510" y="5"/>
                    <a:pt x="478" y="4"/>
                  </a:cubicBezTo>
                  <a:cubicBezTo>
                    <a:pt x="414" y="1"/>
                    <a:pt x="352" y="0"/>
                    <a:pt x="28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 name="Google Shape;1634;p64"/>
            <p:cNvSpPr/>
            <p:nvPr/>
          </p:nvSpPr>
          <p:spPr>
            <a:xfrm>
              <a:off x="7992331" y="2074509"/>
              <a:ext cx="24015" cy="2598"/>
            </a:xfrm>
            <a:custGeom>
              <a:avLst/>
              <a:gdLst/>
              <a:ahLst/>
              <a:cxnLst/>
              <a:rect l="l" t="t" r="r" b="b"/>
              <a:pathLst>
                <a:path w="453" h="49" extrusionOk="0">
                  <a:moveTo>
                    <a:pt x="345" y="0"/>
                  </a:moveTo>
                  <a:cubicBezTo>
                    <a:pt x="238" y="0"/>
                    <a:pt x="131" y="5"/>
                    <a:pt x="25" y="6"/>
                  </a:cubicBezTo>
                  <a:cubicBezTo>
                    <a:pt x="0" y="6"/>
                    <a:pt x="0" y="43"/>
                    <a:pt x="25" y="44"/>
                  </a:cubicBezTo>
                  <a:cubicBezTo>
                    <a:pt x="131" y="45"/>
                    <a:pt x="237" y="49"/>
                    <a:pt x="344" y="49"/>
                  </a:cubicBezTo>
                  <a:cubicBezTo>
                    <a:pt x="370" y="49"/>
                    <a:pt x="396" y="49"/>
                    <a:pt x="422" y="48"/>
                  </a:cubicBezTo>
                  <a:cubicBezTo>
                    <a:pt x="452" y="47"/>
                    <a:pt x="452" y="2"/>
                    <a:pt x="422" y="1"/>
                  </a:cubicBezTo>
                  <a:cubicBezTo>
                    <a:pt x="397" y="0"/>
                    <a:pt x="371" y="0"/>
                    <a:pt x="3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 name="Google Shape;1635;p64"/>
            <p:cNvSpPr/>
            <p:nvPr/>
          </p:nvSpPr>
          <p:spPr>
            <a:xfrm>
              <a:off x="7933435" y="1936784"/>
              <a:ext cx="33504" cy="4241"/>
            </a:xfrm>
            <a:custGeom>
              <a:avLst/>
              <a:gdLst/>
              <a:ahLst/>
              <a:cxnLst/>
              <a:rect l="l" t="t" r="r" b="b"/>
              <a:pathLst>
                <a:path w="632" h="80" extrusionOk="0">
                  <a:moveTo>
                    <a:pt x="376" y="1"/>
                  </a:moveTo>
                  <a:cubicBezTo>
                    <a:pt x="265" y="1"/>
                    <a:pt x="154" y="5"/>
                    <a:pt x="43" y="7"/>
                  </a:cubicBezTo>
                  <a:cubicBezTo>
                    <a:pt x="0" y="7"/>
                    <a:pt x="0" y="73"/>
                    <a:pt x="43" y="74"/>
                  </a:cubicBezTo>
                  <a:cubicBezTo>
                    <a:pt x="152" y="76"/>
                    <a:pt x="262" y="79"/>
                    <a:pt x="371" y="79"/>
                  </a:cubicBezTo>
                  <a:cubicBezTo>
                    <a:pt x="444" y="79"/>
                    <a:pt x="517" y="78"/>
                    <a:pt x="589" y="73"/>
                  </a:cubicBezTo>
                  <a:cubicBezTo>
                    <a:pt x="632" y="69"/>
                    <a:pt x="632" y="11"/>
                    <a:pt x="589" y="7"/>
                  </a:cubicBezTo>
                  <a:cubicBezTo>
                    <a:pt x="518" y="2"/>
                    <a:pt x="447" y="1"/>
                    <a:pt x="3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 name="Google Shape;1636;p64"/>
            <p:cNvSpPr/>
            <p:nvPr/>
          </p:nvSpPr>
          <p:spPr>
            <a:xfrm>
              <a:off x="7928398" y="2072017"/>
              <a:ext cx="32868" cy="5990"/>
            </a:xfrm>
            <a:custGeom>
              <a:avLst/>
              <a:gdLst/>
              <a:ahLst/>
              <a:cxnLst/>
              <a:rect l="l" t="t" r="r" b="b"/>
              <a:pathLst>
                <a:path w="620" h="113" extrusionOk="0">
                  <a:moveTo>
                    <a:pt x="275" y="1"/>
                  </a:moveTo>
                  <a:cubicBezTo>
                    <a:pt x="192" y="1"/>
                    <a:pt x="108" y="11"/>
                    <a:pt x="29" y="31"/>
                  </a:cubicBezTo>
                  <a:cubicBezTo>
                    <a:pt x="0" y="37"/>
                    <a:pt x="12" y="75"/>
                    <a:pt x="38" y="75"/>
                  </a:cubicBezTo>
                  <a:cubicBezTo>
                    <a:pt x="39" y="75"/>
                    <a:pt x="40" y="75"/>
                    <a:pt x="41" y="75"/>
                  </a:cubicBezTo>
                  <a:cubicBezTo>
                    <a:pt x="97" y="67"/>
                    <a:pt x="152" y="64"/>
                    <a:pt x="205" y="64"/>
                  </a:cubicBezTo>
                  <a:cubicBezTo>
                    <a:pt x="329" y="64"/>
                    <a:pt x="447" y="82"/>
                    <a:pt x="574" y="111"/>
                  </a:cubicBezTo>
                  <a:cubicBezTo>
                    <a:pt x="577" y="112"/>
                    <a:pt x="580" y="112"/>
                    <a:pt x="583" y="112"/>
                  </a:cubicBezTo>
                  <a:cubicBezTo>
                    <a:pt x="612" y="112"/>
                    <a:pt x="619" y="69"/>
                    <a:pt x="588" y="58"/>
                  </a:cubicBezTo>
                  <a:cubicBezTo>
                    <a:pt x="490" y="19"/>
                    <a:pt x="382" y="1"/>
                    <a:pt x="2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 name="Google Shape;1637;p64"/>
            <p:cNvSpPr/>
            <p:nvPr/>
          </p:nvSpPr>
          <p:spPr>
            <a:xfrm>
              <a:off x="7862876" y="2116123"/>
              <a:ext cx="16646" cy="5778"/>
            </a:xfrm>
            <a:custGeom>
              <a:avLst/>
              <a:gdLst/>
              <a:ahLst/>
              <a:cxnLst/>
              <a:rect l="l" t="t" r="r" b="b"/>
              <a:pathLst>
                <a:path w="314" h="109" extrusionOk="0">
                  <a:moveTo>
                    <a:pt x="218" y="0"/>
                  </a:moveTo>
                  <a:cubicBezTo>
                    <a:pt x="148" y="0"/>
                    <a:pt x="75" y="29"/>
                    <a:pt x="22" y="64"/>
                  </a:cubicBezTo>
                  <a:cubicBezTo>
                    <a:pt x="0" y="78"/>
                    <a:pt x="13" y="109"/>
                    <a:pt x="34" y="109"/>
                  </a:cubicBezTo>
                  <a:cubicBezTo>
                    <a:pt x="38" y="109"/>
                    <a:pt x="42" y="107"/>
                    <a:pt x="46" y="105"/>
                  </a:cubicBezTo>
                  <a:cubicBezTo>
                    <a:pt x="80" y="82"/>
                    <a:pt x="118" y="68"/>
                    <a:pt x="160" y="60"/>
                  </a:cubicBezTo>
                  <a:cubicBezTo>
                    <a:pt x="172" y="58"/>
                    <a:pt x="185" y="57"/>
                    <a:pt x="197" y="57"/>
                  </a:cubicBezTo>
                  <a:cubicBezTo>
                    <a:pt x="225" y="57"/>
                    <a:pt x="253" y="61"/>
                    <a:pt x="281" y="61"/>
                  </a:cubicBezTo>
                  <a:cubicBezTo>
                    <a:pt x="282" y="61"/>
                    <a:pt x="282" y="61"/>
                    <a:pt x="282" y="61"/>
                  </a:cubicBezTo>
                  <a:cubicBezTo>
                    <a:pt x="311" y="61"/>
                    <a:pt x="313" y="21"/>
                    <a:pt x="289" y="12"/>
                  </a:cubicBezTo>
                  <a:cubicBezTo>
                    <a:pt x="266" y="4"/>
                    <a:pt x="242" y="0"/>
                    <a:pt x="2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 name="Google Shape;1638;p64"/>
            <p:cNvSpPr/>
            <p:nvPr/>
          </p:nvSpPr>
          <p:spPr>
            <a:xfrm>
              <a:off x="7844269" y="1976808"/>
              <a:ext cx="19297" cy="3234"/>
            </a:xfrm>
            <a:custGeom>
              <a:avLst/>
              <a:gdLst/>
              <a:ahLst/>
              <a:cxnLst/>
              <a:rect l="l" t="t" r="r" b="b"/>
              <a:pathLst>
                <a:path w="364" h="61" extrusionOk="0">
                  <a:moveTo>
                    <a:pt x="186" y="0"/>
                  </a:moveTo>
                  <a:cubicBezTo>
                    <a:pt x="137" y="0"/>
                    <a:pt x="87" y="2"/>
                    <a:pt x="37" y="2"/>
                  </a:cubicBezTo>
                  <a:cubicBezTo>
                    <a:pt x="1" y="2"/>
                    <a:pt x="1" y="57"/>
                    <a:pt x="37" y="58"/>
                  </a:cubicBezTo>
                  <a:cubicBezTo>
                    <a:pt x="87" y="58"/>
                    <a:pt x="137" y="60"/>
                    <a:pt x="186" y="60"/>
                  </a:cubicBezTo>
                  <a:cubicBezTo>
                    <a:pt x="236" y="60"/>
                    <a:pt x="285" y="58"/>
                    <a:pt x="334" y="53"/>
                  </a:cubicBezTo>
                  <a:cubicBezTo>
                    <a:pt x="363" y="48"/>
                    <a:pt x="363" y="12"/>
                    <a:pt x="334" y="8"/>
                  </a:cubicBezTo>
                  <a:cubicBezTo>
                    <a:pt x="285" y="2"/>
                    <a:pt x="236" y="0"/>
                    <a:pt x="1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 name="Google Shape;1639;p64"/>
            <p:cNvSpPr/>
            <p:nvPr/>
          </p:nvSpPr>
          <p:spPr>
            <a:xfrm>
              <a:off x="7820838" y="2113207"/>
              <a:ext cx="24969" cy="4135"/>
            </a:xfrm>
            <a:custGeom>
              <a:avLst/>
              <a:gdLst/>
              <a:ahLst/>
              <a:cxnLst/>
              <a:rect l="l" t="t" r="r" b="b"/>
              <a:pathLst>
                <a:path w="471" h="78" extrusionOk="0">
                  <a:moveTo>
                    <a:pt x="310" y="0"/>
                  </a:moveTo>
                  <a:cubicBezTo>
                    <a:pt x="217" y="0"/>
                    <a:pt x="124" y="10"/>
                    <a:pt x="33" y="15"/>
                  </a:cubicBezTo>
                  <a:cubicBezTo>
                    <a:pt x="1" y="16"/>
                    <a:pt x="1" y="62"/>
                    <a:pt x="33" y="64"/>
                  </a:cubicBezTo>
                  <a:cubicBezTo>
                    <a:pt x="124" y="68"/>
                    <a:pt x="217" y="78"/>
                    <a:pt x="310" y="78"/>
                  </a:cubicBezTo>
                  <a:cubicBezTo>
                    <a:pt x="350" y="78"/>
                    <a:pt x="390" y="76"/>
                    <a:pt x="429" y="71"/>
                  </a:cubicBezTo>
                  <a:cubicBezTo>
                    <a:pt x="471" y="67"/>
                    <a:pt x="471" y="12"/>
                    <a:pt x="429" y="7"/>
                  </a:cubicBezTo>
                  <a:cubicBezTo>
                    <a:pt x="390" y="2"/>
                    <a:pt x="350" y="0"/>
                    <a:pt x="3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 name="Google Shape;1640;p64"/>
            <p:cNvSpPr/>
            <p:nvPr/>
          </p:nvSpPr>
          <p:spPr>
            <a:xfrm>
              <a:off x="7805411" y="1974211"/>
              <a:ext cx="26771" cy="3128"/>
            </a:xfrm>
            <a:custGeom>
              <a:avLst/>
              <a:gdLst/>
              <a:ahLst/>
              <a:cxnLst/>
              <a:rect l="l" t="t" r="r" b="b"/>
              <a:pathLst>
                <a:path w="505" h="59" extrusionOk="0">
                  <a:moveTo>
                    <a:pt x="325" y="0"/>
                  </a:moveTo>
                  <a:cubicBezTo>
                    <a:pt x="225" y="0"/>
                    <a:pt x="124" y="6"/>
                    <a:pt x="25" y="10"/>
                  </a:cubicBezTo>
                  <a:cubicBezTo>
                    <a:pt x="0" y="11"/>
                    <a:pt x="0" y="48"/>
                    <a:pt x="25" y="49"/>
                  </a:cubicBezTo>
                  <a:cubicBezTo>
                    <a:pt x="127" y="53"/>
                    <a:pt x="231" y="59"/>
                    <a:pt x="335" y="59"/>
                  </a:cubicBezTo>
                  <a:cubicBezTo>
                    <a:pt x="381" y="59"/>
                    <a:pt x="426" y="58"/>
                    <a:pt x="472" y="55"/>
                  </a:cubicBezTo>
                  <a:cubicBezTo>
                    <a:pt x="504" y="51"/>
                    <a:pt x="504" y="8"/>
                    <a:pt x="472" y="5"/>
                  </a:cubicBezTo>
                  <a:cubicBezTo>
                    <a:pt x="423" y="2"/>
                    <a:pt x="374"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 name="Google Shape;1641;p64"/>
            <p:cNvSpPr/>
            <p:nvPr/>
          </p:nvSpPr>
          <p:spPr>
            <a:xfrm>
              <a:off x="7770689" y="2115964"/>
              <a:ext cx="25075" cy="3923"/>
            </a:xfrm>
            <a:custGeom>
              <a:avLst/>
              <a:gdLst/>
              <a:ahLst/>
              <a:cxnLst/>
              <a:rect l="l" t="t" r="r" b="b"/>
              <a:pathLst>
                <a:path w="473" h="74" extrusionOk="0">
                  <a:moveTo>
                    <a:pt x="303" y="0"/>
                  </a:moveTo>
                  <a:cubicBezTo>
                    <a:pt x="213" y="0"/>
                    <a:pt x="124" y="6"/>
                    <a:pt x="34" y="11"/>
                  </a:cubicBezTo>
                  <a:cubicBezTo>
                    <a:pt x="0" y="12"/>
                    <a:pt x="0" y="62"/>
                    <a:pt x="34" y="64"/>
                  </a:cubicBezTo>
                  <a:cubicBezTo>
                    <a:pt x="123" y="68"/>
                    <a:pt x="212" y="74"/>
                    <a:pt x="301" y="74"/>
                  </a:cubicBezTo>
                  <a:cubicBezTo>
                    <a:pt x="345" y="74"/>
                    <a:pt x="388" y="72"/>
                    <a:pt x="432" y="68"/>
                  </a:cubicBezTo>
                  <a:cubicBezTo>
                    <a:pt x="472" y="65"/>
                    <a:pt x="472" y="10"/>
                    <a:pt x="432" y="5"/>
                  </a:cubicBezTo>
                  <a:cubicBezTo>
                    <a:pt x="389" y="2"/>
                    <a:pt x="346" y="0"/>
                    <a:pt x="3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 name="Google Shape;1642;p64"/>
            <p:cNvSpPr/>
            <p:nvPr/>
          </p:nvSpPr>
          <p:spPr>
            <a:xfrm>
              <a:off x="7753990" y="1968856"/>
              <a:ext cx="34352" cy="7104"/>
            </a:xfrm>
            <a:custGeom>
              <a:avLst/>
              <a:gdLst/>
              <a:ahLst/>
              <a:cxnLst/>
              <a:rect l="l" t="t" r="r" b="b"/>
              <a:pathLst>
                <a:path w="648" h="134" extrusionOk="0">
                  <a:moveTo>
                    <a:pt x="49" y="0"/>
                  </a:moveTo>
                  <a:cubicBezTo>
                    <a:pt x="12" y="0"/>
                    <a:pt x="0" y="57"/>
                    <a:pt x="41" y="71"/>
                  </a:cubicBezTo>
                  <a:cubicBezTo>
                    <a:pt x="162" y="110"/>
                    <a:pt x="288" y="134"/>
                    <a:pt x="414" y="134"/>
                  </a:cubicBezTo>
                  <a:cubicBezTo>
                    <a:pt x="479" y="134"/>
                    <a:pt x="543" y="128"/>
                    <a:pt x="608" y="114"/>
                  </a:cubicBezTo>
                  <a:cubicBezTo>
                    <a:pt x="647" y="105"/>
                    <a:pt x="639" y="41"/>
                    <a:pt x="598" y="41"/>
                  </a:cubicBezTo>
                  <a:cubicBezTo>
                    <a:pt x="598" y="41"/>
                    <a:pt x="598" y="41"/>
                    <a:pt x="597" y="41"/>
                  </a:cubicBezTo>
                  <a:cubicBezTo>
                    <a:pt x="555" y="43"/>
                    <a:pt x="512" y="43"/>
                    <a:pt x="470" y="43"/>
                  </a:cubicBezTo>
                  <a:cubicBezTo>
                    <a:pt x="332" y="43"/>
                    <a:pt x="196" y="34"/>
                    <a:pt x="60" y="2"/>
                  </a:cubicBezTo>
                  <a:cubicBezTo>
                    <a:pt x="56" y="1"/>
                    <a:pt x="53" y="0"/>
                    <a:pt x="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43" name="Google Shape;1643;p64"/>
          <p:cNvSpPr txBox="1">
            <a:spLocks noGrp="1"/>
          </p:cNvSpPr>
          <p:nvPr>
            <p:ph type="title"/>
          </p:nvPr>
        </p:nvSpPr>
        <p:spPr>
          <a:xfrm>
            <a:off x="2906875" y="237927"/>
            <a:ext cx="3240063" cy="2024843"/>
          </a:xfrm>
          <a:prstGeom prst="rect">
            <a:avLst/>
          </a:prstGeom>
        </p:spPr>
        <p:txBody>
          <a:bodyPr spcFirstLastPara="1" wrap="square" lIns="91425" tIns="91425" rIns="91425" bIns="91425" anchor="ctr" anchorCtr="0">
            <a:noAutofit/>
          </a:bodyPr>
          <a:lstStyle/>
          <a:p>
            <a:r>
              <a:rPr lang="en" dirty="0"/>
              <a:t>Managing the learning environment</a:t>
            </a:r>
          </a:p>
        </p:txBody>
      </p:sp>
      <p:sp>
        <p:nvSpPr>
          <p:cNvPr id="1644" name="Google Shape;1644;p64"/>
          <p:cNvSpPr txBox="1">
            <a:spLocks noGrp="1"/>
          </p:cNvSpPr>
          <p:nvPr>
            <p:ph type="subTitle" idx="1"/>
          </p:nvPr>
        </p:nvSpPr>
        <p:spPr>
          <a:xfrm>
            <a:off x="1982875" y="2912938"/>
            <a:ext cx="5178300" cy="1114200"/>
          </a:xfrm>
          <a:prstGeom prst="rect">
            <a:avLst/>
          </a:prstGeom>
        </p:spPr>
        <p:txBody>
          <a:bodyPr spcFirstLastPara="1" wrap="square" lIns="91425" tIns="91425" rIns="91425" bIns="91425" anchor="t" anchorCtr="0">
            <a:noAutofit/>
          </a:bodyPr>
          <a:lstStyle/>
          <a:p>
            <a:pPr marL="0" indent="0"/>
            <a:r>
              <a:rPr lang="en" dirty="0"/>
              <a:t>According to Milner et al (2023) to maintain and manage a learning environment teachers must consider students’ </a:t>
            </a:r>
            <a:r>
              <a:rPr lang="en" dirty="0" err="1"/>
              <a:t>behaviour</a:t>
            </a:r>
            <a:r>
              <a:rPr lang="en" dirty="0"/>
              <a:t> and promote student self-control so everyone can meet their emotional needs and academic goals. (</a:t>
            </a:r>
            <a:r>
              <a:rPr lang="en" b="1" dirty="0"/>
              <a:t>But How?)</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0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1644">
                                            <p:txEl>
                                              <p:pRg st="0" end="0"/>
                                            </p:txEl>
                                          </p:spTgt>
                                        </p:tgtEl>
                                        <p:attrNameLst>
                                          <p:attrName>style.visibility</p:attrName>
                                        </p:attrNameLst>
                                      </p:cBhvr>
                                      <p:to>
                                        <p:strVal val="visible"/>
                                      </p:to>
                                    </p:set>
                                    <p:anim calcmode="lin" valueType="num">
                                      <p:cBhvr additive="base">
                                        <p:cTn id="11" dur="500" fill="hold"/>
                                        <p:tgtEl>
                                          <p:spTgt spid="1644">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64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4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02">
          <a:extLst>
            <a:ext uri="{FF2B5EF4-FFF2-40B4-BE49-F238E27FC236}">
              <a16:creationId xmlns:a16="http://schemas.microsoft.com/office/drawing/2014/main" id="{5B17EF7B-361A-9F58-7CE5-2276F26695AA}"/>
            </a:ext>
          </a:extLst>
        </p:cNvPr>
        <p:cNvGrpSpPr/>
        <p:nvPr/>
      </p:nvGrpSpPr>
      <p:grpSpPr>
        <a:xfrm>
          <a:off x="0" y="0"/>
          <a:ext cx="0" cy="0"/>
          <a:chOff x="0" y="0"/>
          <a:chExt cx="0" cy="0"/>
        </a:xfrm>
      </p:grpSpPr>
      <p:grpSp>
        <p:nvGrpSpPr>
          <p:cNvPr id="1603" name="Google Shape;1603;p64">
            <a:extLst>
              <a:ext uri="{FF2B5EF4-FFF2-40B4-BE49-F238E27FC236}">
                <a16:creationId xmlns:a16="http://schemas.microsoft.com/office/drawing/2014/main" id="{B05438C6-C705-F6FE-EB9B-6581EE26F416}"/>
              </a:ext>
            </a:extLst>
          </p:cNvPr>
          <p:cNvGrpSpPr/>
          <p:nvPr/>
        </p:nvGrpSpPr>
        <p:grpSpPr>
          <a:xfrm>
            <a:off x="1686195" y="244070"/>
            <a:ext cx="5611187" cy="2481777"/>
            <a:chOff x="7728910" y="1917859"/>
            <a:chExt cx="1034486" cy="222599"/>
          </a:xfrm>
        </p:grpSpPr>
        <p:sp>
          <p:nvSpPr>
            <p:cNvPr id="1604" name="Google Shape;1604;p64">
              <a:extLst>
                <a:ext uri="{FF2B5EF4-FFF2-40B4-BE49-F238E27FC236}">
                  <a16:creationId xmlns:a16="http://schemas.microsoft.com/office/drawing/2014/main" id="{2FBEC626-575F-7FA7-8328-BE7D4386BFAA}"/>
                </a:ext>
              </a:extLst>
            </p:cNvPr>
            <p:cNvSpPr/>
            <p:nvPr/>
          </p:nvSpPr>
          <p:spPr>
            <a:xfrm>
              <a:off x="8619035" y="1957671"/>
              <a:ext cx="135129" cy="175206"/>
            </a:xfrm>
            <a:custGeom>
              <a:avLst/>
              <a:gdLst/>
              <a:ahLst/>
              <a:cxnLst/>
              <a:rect l="l" t="t" r="r" b="b"/>
              <a:pathLst>
                <a:path w="2549" h="3305" extrusionOk="0">
                  <a:moveTo>
                    <a:pt x="2549" y="0"/>
                  </a:moveTo>
                  <a:cubicBezTo>
                    <a:pt x="2549" y="0"/>
                    <a:pt x="2548" y="0"/>
                    <a:pt x="2548" y="1"/>
                  </a:cubicBezTo>
                  <a:lnTo>
                    <a:pt x="2548" y="1"/>
                  </a:lnTo>
                  <a:cubicBezTo>
                    <a:pt x="2548" y="0"/>
                    <a:pt x="2549" y="0"/>
                    <a:pt x="2549" y="0"/>
                  </a:cubicBezTo>
                  <a:close/>
                  <a:moveTo>
                    <a:pt x="999" y="255"/>
                  </a:moveTo>
                  <a:cubicBezTo>
                    <a:pt x="1054" y="255"/>
                    <a:pt x="1109" y="256"/>
                    <a:pt x="1163" y="259"/>
                  </a:cubicBezTo>
                  <a:cubicBezTo>
                    <a:pt x="1206" y="261"/>
                    <a:pt x="1206" y="322"/>
                    <a:pt x="1163" y="325"/>
                  </a:cubicBezTo>
                  <a:cubicBezTo>
                    <a:pt x="1109" y="327"/>
                    <a:pt x="1054" y="328"/>
                    <a:pt x="999" y="328"/>
                  </a:cubicBezTo>
                  <a:cubicBezTo>
                    <a:pt x="889" y="328"/>
                    <a:pt x="778" y="325"/>
                    <a:pt x="668" y="322"/>
                  </a:cubicBezTo>
                  <a:cubicBezTo>
                    <a:pt x="628" y="321"/>
                    <a:pt x="629" y="263"/>
                    <a:pt x="668" y="262"/>
                  </a:cubicBezTo>
                  <a:cubicBezTo>
                    <a:pt x="778" y="259"/>
                    <a:pt x="889" y="255"/>
                    <a:pt x="999" y="255"/>
                  </a:cubicBezTo>
                  <a:close/>
                  <a:moveTo>
                    <a:pt x="1958" y="347"/>
                  </a:moveTo>
                  <a:cubicBezTo>
                    <a:pt x="2042" y="347"/>
                    <a:pt x="2125" y="350"/>
                    <a:pt x="2207" y="360"/>
                  </a:cubicBezTo>
                  <a:cubicBezTo>
                    <a:pt x="2247" y="366"/>
                    <a:pt x="2247" y="417"/>
                    <a:pt x="2207" y="422"/>
                  </a:cubicBezTo>
                  <a:cubicBezTo>
                    <a:pt x="2127" y="432"/>
                    <a:pt x="2045" y="435"/>
                    <a:pt x="1963" y="435"/>
                  </a:cubicBezTo>
                  <a:cubicBezTo>
                    <a:pt x="1829" y="435"/>
                    <a:pt x="1694" y="427"/>
                    <a:pt x="1562" y="425"/>
                  </a:cubicBezTo>
                  <a:cubicBezTo>
                    <a:pt x="1517" y="425"/>
                    <a:pt x="1517" y="357"/>
                    <a:pt x="1562" y="357"/>
                  </a:cubicBezTo>
                  <a:cubicBezTo>
                    <a:pt x="1692" y="355"/>
                    <a:pt x="1825" y="347"/>
                    <a:pt x="1958" y="347"/>
                  </a:cubicBezTo>
                  <a:close/>
                  <a:moveTo>
                    <a:pt x="1261" y="2801"/>
                  </a:moveTo>
                  <a:cubicBezTo>
                    <a:pt x="1263" y="2801"/>
                    <a:pt x="1266" y="2802"/>
                    <a:pt x="1269" y="2802"/>
                  </a:cubicBezTo>
                  <a:cubicBezTo>
                    <a:pt x="1481" y="2855"/>
                    <a:pt x="1692" y="2877"/>
                    <a:pt x="1909" y="2894"/>
                  </a:cubicBezTo>
                  <a:cubicBezTo>
                    <a:pt x="1949" y="2897"/>
                    <a:pt x="1950" y="2955"/>
                    <a:pt x="1909" y="2957"/>
                  </a:cubicBezTo>
                  <a:cubicBezTo>
                    <a:pt x="1891" y="2958"/>
                    <a:pt x="1873" y="2958"/>
                    <a:pt x="1855" y="2958"/>
                  </a:cubicBezTo>
                  <a:cubicBezTo>
                    <a:pt x="1652" y="2958"/>
                    <a:pt x="1447" y="2920"/>
                    <a:pt x="1253" y="2864"/>
                  </a:cubicBezTo>
                  <a:cubicBezTo>
                    <a:pt x="1216" y="2853"/>
                    <a:pt x="1227" y="2801"/>
                    <a:pt x="1261" y="2801"/>
                  </a:cubicBezTo>
                  <a:close/>
                  <a:moveTo>
                    <a:pt x="2548" y="1"/>
                  </a:moveTo>
                  <a:cubicBezTo>
                    <a:pt x="2390" y="75"/>
                    <a:pt x="2206" y="93"/>
                    <a:pt x="2020" y="93"/>
                  </a:cubicBezTo>
                  <a:cubicBezTo>
                    <a:pt x="1861" y="93"/>
                    <a:pt x="1699" y="80"/>
                    <a:pt x="1549" y="77"/>
                  </a:cubicBezTo>
                  <a:cubicBezTo>
                    <a:pt x="1232" y="74"/>
                    <a:pt x="916" y="70"/>
                    <a:pt x="599" y="48"/>
                  </a:cubicBezTo>
                  <a:lnTo>
                    <a:pt x="599" y="48"/>
                  </a:lnTo>
                  <a:cubicBezTo>
                    <a:pt x="661" y="876"/>
                    <a:pt x="712" y="1715"/>
                    <a:pt x="658" y="2537"/>
                  </a:cubicBezTo>
                  <a:cubicBezTo>
                    <a:pt x="663" y="2549"/>
                    <a:pt x="663" y="2564"/>
                    <a:pt x="652" y="2579"/>
                  </a:cubicBezTo>
                  <a:cubicBezTo>
                    <a:pt x="574" y="2685"/>
                    <a:pt x="489" y="2787"/>
                    <a:pt x="401" y="2889"/>
                  </a:cubicBezTo>
                  <a:cubicBezTo>
                    <a:pt x="554" y="2867"/>
                    <a:pt x="709" y="2844"/>
                    <a:pt x="865" y="2841"/>
                  </a:cubicBezTo>
                  <a:cubicBezTo>
                    <a:pt x="895" y="2841"/>
                    <a:pt x="903" y="2889"/>
                    <a:pt x="873" y="2895"/>
                  </a:cubicBezTo>
                  <a:cubicBezTo>
                    <a:pt x="707" y="2928"/>
                    <a:pt x="537" y="2940"/>
                    <a:pt x="370" y="2955"/>
                  </a:cubicBezTo>
                  <a:cubicBezTo>
                    <a:pt x="368" y="2955"/>
                    <a:pt x="367" y="2955"/>
                    <a:pt x="366" y="2955"/>
                  </a:cubicBezTo>
                  <a:cubicBezTo>
                    <a:pt x="358" y="2955"/>
                    <a:pt x="353" y="2952"/>
                    <a:pt x="348" y="2949"/>
                  </a:cubicBezTo>
                  <a:cubicBezTo>
                    <a:pt x="236" y="3073"/>
                    <a:pt x="120" y="3192"/>
                    <a:pt x="0" y="3304"/>
                  </a:cubicBezTo>
                  <a:cubicBezTo>
                    <a:pt x="511" y="3250"/>
                    <a:pt x="1027" y="3229"/>
                    <a:pt x="1542" y="3229"/>
                  </a:cubicBezTo>
                  <a:cubicBezTo>
                    <a:pt x="1872" y="3229"/>
                    <a:pt x="2202" y="3238"/>
                    <a:pt x="2530" y="3252"/>
                  </a:cubicBezTo>
                  <a:cubicBezTo>
                    <a:pt x="2365" y="3054"/>
                    <a:pt x="2233" y="2833"/>
                    <a:pt x="2080" y="2626"/>
                  </a:cubicBezTo>
                  <a:cubicBezTo>
                    <a:pt x="1864" y="2331"/>
                    <a:pt x="1625" y="2061"/>
                    <a:pt x="1376" y="1793"/>
                  </a:cubicBezTo>
                  <a:cubicBezTo>
                    <a:pt x="1336" y="1751"/>
                    <a:pt x="1365" y="1698"/>
                    <a:pt x="1407" y="1685"/>
                  </a:cubicBezTo>
                  <a:cubicBezTo>
                    <a:pt x="1379" y="1670"/>
                    <a:pt x="1363" y="1630"/>
                    <a:pt x="1391" y="1598"/>
                  </a:cubicBezTo>
                  <a:cubicBezTo>
                    <a:pt x="1796" y="1111"/>
                    <a:pt x="2189" y="625"/>
                    <a:pt x="2534" y="93"/>
                  </a:cubicBezTo>
                  <a:cubicBezTo>
                    <a:pt x="2511" y="64"/>
                    <a:pt x="2507" y="20"/>
                    <a:pt x="25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5" name="Google Shape;1605;p64">
              <a:extLst>
                <a:ext uri="{FF2B5EF4-FFF2-40B4-BE49-F238E27FC236}">
                  <a16:creationId xmlns:a16="http://schemas.microsoft.com/office/drawing/2014/main" id="{B2340193-0DE5-77AB-1FA0-59C265632505}"/>
                </a:ext>
              </a:extLst>
            </p:cNvPr>
            <p:cNvSpPr/>
            <p:nvPr/>
          </p:nvSpPr>
          <p:spPr>
            <a:xfrm>
              <a:off x="8615165" y="2098841"/>
              <a:ext cx="25234" cy="25128"/>
            </a:xfrm>
            <a:custGeom>
              <a:avLst/>
              <a:gdLst/>
              <a:ahLst/>
              <a:cxnLst/>
              <a:rect l="l" t="t" r="r" b="b"/>
              <a:pathLst>
                <a:path w="476" h="474" extrusionOk="0">
                  <a:moveTo>
                    <a:pt x="476" y="0"/>
                  </a:moveTo>
                  <a:cubicBezTo>
                    <a:pt x="470" y="4"/>
                    <a:pt x="464" y="7"/>
                    <a:pt x="458" y="7"/>
                  </a:cubicBezTo>
                  <a:cubicBezTo>
                    <a:pt x="305" y="5"/>
                    <a:pt x="152" y="4"/>
                    <a:pt x="0" y="3"/>
                  </a:cubicBezTo>
                  <a:lnTo>
                    <a:pt x="0" y="3"/>
                  </a:lnTo>
                  <a:cubicBezTo>
                    <a:pt x="24" y="157"/>
                    <a:pt x="29" y="317"/>
                    <a:pt x="15" y="474"/>
                  </a:cubicBezTo>
                  <a:cubicBezTo>
                    <a:pt x="159" y="309"/>
                    <a:pt x="313" y="149"/>
                    <a:pt x="47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6" name="Google Shape;1606;p64">
              <a:extLst>
                <a:ext uri="{FF2B5EF4-FFF2-40B4-BE49-F238E27FC236}">
                  <a16:creationId xmlns:a16="http://schemas.microsoft.com/office/drawing/2014/main" id="{DDF1F0FB-A537-1B38-EAE6-705E47A491BA}"/>
                </a:ext>
              </a:extLst>
            </p:cNvPr>
            <p:cNvSpPr/>
            <p:nvPr/>
          </p:nvSpPr>
          <p:spPr>
            <a:xfrm>
              <a:off x="7873160" y="2103135"/>
              <a:ext cx="41032" cy="27513"/>
            </a:xfrm>
            <a:custGeom>
              <a:avLst/>
              <a:gdLst/>
              <a:ahLst/>
              <a:cxnLst/>
              <a:rect l="l" t="t" r="r" b="b"/>
              <a:pathLst>
                <a:path w="774" h="519" extrusionOk="0">
                  <a:moveTo>
                    <a:pt x="1" y="1"/>
                  </a:moveTo>
                  <a:lnTo>
                    <a:pt x="1" y="1"/>
                  </a:lnTo>
                  <a:cubicBezTo>
                    <a:pt x="258" y="174"/>
                    <a:pt x="512" y="350"/>
                    <a:pt x="773" y="519"/>
                  </a:cubicBezTo>
                  <a:cubicBezTo>
                    <a:pt x="753" y="348"/>
                    <a:pt x="747" y="175"/>
                    <a:pt x="761" y="4"/>
                  </a:cubicBezTo>
                  <a:cubicBezTo>
                    <a:pt x="507" y="4"/>
                    <a:pt x="255" y="4"/>
                    <a:pt x="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 name="Google Shape;1607;p64">
              <a:extLst>
                <a:ext uri="{FF2B5EF4-FFF2-40B4-BE49-F238E27FC236}">
                  <a16:creationId xmlns:a16="http://schemas.microsoft.com/office/drawing/2014/main" id="{8FA33971-C28C-8ECE-FA69-479D69525173}"/>
                </a:ext>
              </a:extLst>
            </p:cNvPr>
            <p:cNvSpPr/>
            <p:nvPr/>
          </p:nvSpPr>
          <p:spPr>
            <a:xfrm>
              <a:off x="7869820" y="1922736"/>
              <a:ext cx="779814" cy="175047"/>
            </a:xfrm>
            <a:custGeom>
              <a:avLst/>
              <a:gdLst/>
              <a:ahLst/>
              <a:cxnLst/>
              <a:rect l="l" t="t" r="r" b="b"/>
              <a:pathLst>
                <a:path w="14710" h="3302" extrusionOk="0">
                  <a:moveTo>
                    <a:pt x="1575" y="266"/>
                  </a:moveTo>
                  <a:cubicBezTo>
                    <a:pt x="1647" y="266"/>
                    <a:pt x="1718" y="267"/>
                    <a:pt x="1789" y="272"/>
                  </a:cubicBezTo>
                  <a:cubicBezTo>
                    <a:pt x="1832" y="276"/>
                    <a:pt x="1832" y="334"/>
                    <a:pt x="1789" y="338"/>
                  </a:cubicBezTo>
                  <a:cubicBezTo>
                    <a:pt x="1717" y="343"/>
                    <a:pt x="1644" y="344"/>
                    <a:pt x="1572" y="344"/>
                  </a:cubicBezTo>
                  <a:cubicBezTo>
                    <a:pt x="1462" y="344"/>
                    <a:pt x="1353" y="341"/>
                    <a:pt x="1243" y="339"/>
                  </a:cubicBezTo>
                  <a:cubicBezTo>
                    <a:pt x="1200" y="338"/>
                    <a:pt x="1200" y="272"/>
                    <a:pt x="1243" y="272"/>
                  </a:cubicBezTo>
                  <a:cubicBezTo>
                    <a:pt x="1353" y="270"/>
                    <a:pt x="1465" y="266"/>
                    <a:pt x="1575" y="266"/>
                  </a:cubicBezTo>
                  <a:close/>
                  <a:moveTo>
                    <a:pt x="4373" y="242"/>
                  </a:moveTo>
                  <a:cubicBezTo>
                    <a:pt x="4393" y="242"/>
                    <a:pt x="4409" y="273"/>
                    <a:pt x="4385" y="283"/>
                  </a:cubicBezTo>
                  <a:cubicBezTo>
                    <a:pt x="4284" y="328"/>
                    <a:pt x="4176" y="345"/>
                    <a:pt x="4067" y="345"/>
                  </a:cubicBezTo>
                  <a:cubicBezTo>
                    <a:pt x="4001" y="345"/>
                    <a:pt x="3934" y="338"/>
                    <a:pt x="3868" y="328"/>
                  </a:cubicBezTo>
                  <a:cubicBezTo>
                    <a:pt x="3834" y="323"/>
                    <a:pt x="3847" y="274"/>
                    <a:pt x="3878" y="274"/>
                  </a:cubicBezTo>
                  <a:cubicBezTo>
                    <a:pt x="3880" y="274"/>
                    <a:pt x="3881" y="274"/>
                    <a:pt x="3883" y="275"/>
                  </a:cubicBezTo>
                  <a:cubicBezTo>
                    <a:pt x="3928" y="281"/>
                    <a:pt x="3973" y="284"/>
                    <a:pt x="4017" y="284"/>
                  </a:cubicBezTo>
                  <a:cubicBezTo>
                    <a:pt x="4135" y="284"/>
                    <a:pt x="4250" y="264"/>
                    <a:pt x="4369" y="243"/>
                  </a:cubicBezTo>
                  <a:cubicBezTo>
                    <a:pt x="4370" y="242"/>
                    <a:pt x="4372" y="242"/>
                    <a:pt x="4373" y="242"/>
                  </a:cubicBezTo>
                  <a:close/>
                  <a:moveTo>
                    <a:pt x="2907" y="327"/>
                  </a:moveTo>
                  <a:cubicBezTo>
                    <a:pt x="2965" y="327"/>
                    <a:pt x="3023" y="328"/>
                    <a:pt x="3081" y="330"/>
                  </a:cubicBezTo>
                  <a:cubicBezTo>
                    <a:pt x="3113" y="331"/>
                    <a:pt x="3113" y="379"/>
                    <a:pt x="3081" y="379"/>
                  </a:cubicBezTo>
                  <a:cubicBezTo>
                    <a:pt x="3017" y="382"/>
                    <a:pt x="2955" y="383"/>
                    <a:pt x="2892" y="383"/>
                  </a:cubicBezTo>
                  <a:cubicBezTo>
                    <a:pt x="2806" y="383"/>
                    <a:pt x="2720" y="381"/>
                    <a:pt x="2634" y="379"/>
                  </a:cubicBezTo>
                  <a:cubicBezTo>
                    <a:pt x="2603" y="379"/>
                    <a:pt x="2603" y="331"/>
                    <a:pt x="2634" y="331"/>
                  </a:cubicBezTo>
                  <a:cubicBezTo>
                    <a:pt x="2726" y="329"/>
                    <a:pt x="2816" y="327"/>
                    <a:pt x="2907" y="327"/>
                  </a:cubicBezTo>
                  <a:close/>
                  <a:moveTo>
                    <a:pt x="5330" y="318"/>
                  </a:moveTo>
                  <a:cubicBezTo>
                    <a:pt x="5408" y="318"/>
                    <a:pt x="5486" y="320"/>
                    <a:pt x="5563" y="324"/>
                  </a:cubicBezTo>
                  <a:cubicBezTo>
                    <a:pt x="5605" y="325"/>
                    <a:pt x="5605" y="385"/>
                    <a:pt x="5563" y="387"/>
                  </a:cubicBezTo>
                  <a:cubicBezTo>
                    <a:pt x="5492" y="390"/>
                    <a:pt x="5421" y="392"/>
                    <a:pt x="5350" y="392"/>
                  </a:cubicBezTo>
                  <a:cubicBezTo>
                    <a:pt x="5273" y="392"/>
                    <a:pt x="5195" y="390"/>
                    <a:pt x="5117" y="388"/>
                  </a:cubicBezTo>
                  <a:cubicBezTo>
                    <a:pt x="5074" y="386"/>
                    <a:pt x="5074" y="324"/>
                    <a:pt x="5117" y="322"/>
                  </a:cubicBezTo>
                  <a:cubicBezTo>
                    <a:pt x="5188" y="320"/>
                    <a:pt x="5259" y="318"/>
                    <a:pt x="5330" y="318"/>
                  </a:cubicBezTo>
                  <a:close/>
                  <a:moveTo>
                    <a:pt x="9432" y="313"/>
                  </a:moveTo>
                  <a:cubicBezTo>
                    <a:pt x="9504" y="313"/>
                    <a:pt x="9577" y="318"/>
                    <a:pt x="9643" y="337"/>
                  </a:cubicBezTo>
                  <a:cubicBezTo>
                    <a:pt x="9668" y="343"/>
                    <a:pt x="9672" y="386"/>
                    <a:pt x="9643" y="389"/>
                  </a:cubicBezTo>
                  <a:cubicBezTo>
                    <a:pt x="9615" y="393"/>
                    <a:pt x="9586" y="395"/>
                    <a:pt x="9557" y="395"/>
                  </a:cubicBezTo>
                  <a:cubicBezTo>
                    <a:pt x="9449" y="395"/>
                    <a:pt x="9335" y="370"/>
                    <a:pt x="9231" y="356"/>
                  </a:cubicBezTo>
                  <a:cubicBezTo>
                    <a:pt x="9208" y="354"/>
                    <a:pt x="9215" y="317"/>
                    <a:pt x="9237" y="317"/>
                  </a:cubicBezTo>
                  <a:cubicBezTo>
                    <a:pt x="9299" y="317"/>
                    <a:pt x="9365" y="313"/>
                    <a:pt x="9432" y="313"/>
                  </a:cubicBezTo>
                  <a:close/>
                  <a:moveTo>
                    <a:pt x="8298" y="328"/>
                  </a:moveTo>
                  <a:cubicBezTo>
                    <a:pt x="8322" y="328"/>
                    <a:pt x="8327" y="371"/>
                    <a:pt x="8301" y="376"/>
                  </a:cubicBezTo>
                  <a:cubicBezTo>
                    <a:pt x="8135" y="402"/>
                    <a:pt x="7967" y="418"/>
                    <a:pt x="7799" y="435"/>
                  </a:cubicBezTo>
                  <a:cubicBezTo>
                    <a:pt x="7798" y="435"/>
                    <a:pt x="7797" y="435"/>
                    <a:pt x="7797" y="435"/>
                  </a:cubicBezTo>
                  <a:cubicBezTo>
                    <a:pt x="7772" y="435"/>
                    <a:pt x="7768" y="392"/>
                    <a:pt x="7793" y="388"/>
                  </a:cubicBezTo>
                  <a:cubicBezTo>
                    <a:pt x="7961" y="365"/>
                    <a:pt x="8127" y="341"/>
                    <a:pt x="8295" y="328"/>
                  </a:cubicBezTo>
                  <a:cubicBezTo>
                    <a:pt x="8296" y="328"/>
                    <a:pt x="8297" y="328"/>
                    <a:pt x="8298" y="328"/>
                  </a:cubicBezTo>
                  <a:close/>
                  <a:moveTo>
                    <a:pt x="10929" y="339"/>
                  </a:moveTo>
                  <a:cubicBezTo>
                    <a:pt x="10961" y="339"/>
                    <a:pt x="10968" y="392"/>
                    <a:pt x="10937" y="397"/>
                  </a:cubicBezTo>
                  <a:cubicBezTo>
                    <a:pt x="10770" y="424"/>
                    <a:pt x="10598" y="427"/>
                    <a:pt x="10431" y="440"/>
                  </a:cubicBezTo>
                  <a:cubicBezTo>
                    <a:pt x="10431" y="440"/>
                    <a:pt x="10430" y="440"/>
                    <a:pt x="10429" y="440"/>
                  </a:cubicBezTo>
                  <a:cubicBezTo>
                    <a:pt x="10399" y="440"/>
                    <a:pt x="10400" y="393"/>
                    <a:pt x="10431" y="389"/>
                  </a:cubicBezTo>
                  <a:cubicBezTo>
                    <a:pt x="10596" y="371"/>
                    <a:pt x="10763" y="343"/>
                    <a:pt x="10928" y="339"/>
                  </a:cubicBezTo>
                  <a:cubicBezTo>
                    <a:pt x="10929" y="339"/>
                    <a:pt x="10929" y="339"/>
                    <a:pt x="10929" y="339"/>
                  </a:cubicBezTo>
                  <a:close/>
                  <a:moveTo>
                    <a:pt x="11898" y="365"/>
                  </a:moveTo>
                  <a:cubicBezTo>
                    <a:pt x="11988" y="365"/>
                    <a:pt x="12078" y="367"/>
                    <a:pt x="12168" y="373"/>
                  </a:cubicBezTo>
                  <a:cubicBezTo>
                    <a:pt x="12209" y="376"/>
                    <a:pt x="12209" y="434"/>
                    <a:pt x="12168" y="436"/>
                  </a:cubicBezTo>
                  <a:cubicBezTo>
                    <a:pt x="12078" y="442"/>
                    <a:pt x="11988" y="444"/>
                    <a:pt x="11898" y="444"/>
                  </a:cubicBezTo>
                  <a:cubicBezTo>
                    <a:pt x="11790" y="444"/>
                    <a:pt x="11681" y="441"/>
                    <a:pt x="11572" y="440"/>
                  </a:cubicBezTo>
                  <a:cubicBezTo>
                    <a:pt x="11528" y="440"/>
                    <a:pt x="11528" y="370"/>
                    <a:pt x="11572" y="369"/>
                  </a:cubicBezTo>
                  <a:cubicBezTo>
                    <a:pt x="11681" y="367"/>
                    <a:pt x="11790" y="365"/>
                    <a:pt x="11898" y="365"/>
                  </a:cubicBezTo>
                  <a:close/>
                  <a:moveTo>
                    <a:pt x="6306" y="365"/>
                  </a:moveTo>
                  <a:cubicBezTo>
                    <a:pt x="6307" y="365"/>
                    <a:pt x="6308" y="365"/>
                    <a:pt x="6309" y="365"/>
                  </a:cubicBezTo>
                  <a:cubicBezTo>
                    <a:pt x="6510" y="378"/>
                    <a:pt x="6716" y="381"/>
                    <a:pt x="6915" y="409"/>
                  </a:cubicBezTo>
                  <a:cubicBezTo>
                    <a:pt x="6957" y="414"/>
                    <a:pt x="6947" y="482"/>
                    <a:pt x="6906" y="482"/>
                  </a:cubicBezTo>
                  <a:cubicBezTo>
                    <a:pt x="6906" y="482"/>
                    <a:pt x="6905" y="482"/>
                    <a:pt x="6905" y="482"/>
                  </a:cubicBezTo>
                  <a:cubicBezTo>
                    <a:pt x="6707" y="478"/>
                    <a:pt x="6507" y="447"/>
                    <a:pt x="6309" y="426"/>
                  </a:cubicBezTo>
                  <a:cubicBezTo>
                    <a:pt x="6271" y="422"/>
                    <a:pt x="6271" y="365"/>
                    <a:pt x="6306" y="365"/>
                  </a:cubicBezTo>
                  <a:close/>
                  <a:moveTo>
                    <a:pt x="14278" y="413"/>
                  </a:moveTo>
                  <a:cubicBezTo>
                    <a:pt x="14353" y="413"/>
                    <a:pt x="14428" y="415"/>
                    <a:pt x="14503" y="424"/>
                  </a:cubicBezTo>
                  <a:cubicBezTo>
                    <a:pt x="14541" y="428"/>
                    <a:pt x="14541" y="481"/>
                    <a:pt x="14503" y="485"/>
                  </a:cubicBezTo>
                  <a:cubicBezTo>
                    <a:pt x="14429" y="493"/>
                    <a:pt x="14355" y="496"/>
                    <a:pt x="14280" y="496"/>
                  </a:cubicBezTo>
                  <a:cubicBezTo>
                    <a:pt x="14188" y="496"/>
                    <a:pt x="14096" y="492"/>
                    <a:pt x="14006" y="491"/>
                  </a:cubicBezTo>
                  <a:cubicBezTo>
                    <a:pt x="13958" y="490"/>
                    <a:pt x="13958" y="418"/>
                    <a:pt x="14006" y="418"/>
                  </a:cubicBezTo>
                  <a:cubicBezTo>
                    <a:pt x="14096" y="417"/>
                    <a:pt x="14187" y="413"/>
                    <a:pt x="14278" y="413"/>
                  </a:cubicBezTo>
                  <a:close/>
                  <a:moveTo>
                    <a:pt x="12862" y="459"/>
                  </a:moveTo>
                  <a:cubicBezTo>
                    <a:pt x="12863" y="459"/>
                    <a:pt x="12863" y="459"/>
                    <a:pt x="12864" y="459"/>
                  </a:cubicBezTo>
                  <a:cubicBezTo>
                    <a:pt x="13066" y="474"/>
                    <a:pt x="13269" y="486"/>
                    <a:pt x="13469" y="515"/>
                  </a:cubicBezTo>
                  <a:cubicBezTo>
                    <a:pt x="13502" y="520"/>
                    <a:pt x="13494" y="575"/>
                    <a:pt x="13461" y="575"/>
                  </a:cubicBezTo>
                  <a:cubicBezTo>
                    <a:pt x="13461" y="575"/>
                    <a:pt x="13460" y="575"/>
                    <a:pt x="13460" y="575"/>
                  </a:cubicBezTo>
                  <a:cubicBezTo>
                    <a:pt x="13261" y="570"/>
                    <a:pt x="13063" y="549"/>
                    <a:pt x="12864" y="530"/>
                  </a:cubicBezTo>
                  <a:cubicBezTo>
                    <a:pt x="12822" y="525"/>
                    <a:pt x="12819" y="459"/>
                    <a:pt x="12862" y="459"/>
                  </a:cubicBezTo>
                  <a:close/>
                  <a:moveTo>
                    <a:pt x="12989" y="2701"/>
                  </a:moveTo>
                  <a:cubicBezTo>
                    <a:pt x="13063" y="2701"/>
                    <a:pt x="13137" y="2704"/>
                    <a:pt x="13211" y="2710"/>
                  </a:cubicBezTo>
                  <a:cubicBezTo>
                    <a:pt x="13247" y="2713"/>
                    <a:pt x="13247" y="2763"/>
                    <a:pt x="13211" y="2766"/>
                  </a:cubicBezTo>
                  <a:cubicBezTo>
                    <a:pt x="13139" y="2773"/>
                    <a:pt x="13066" y="2775"/>
                    <a:pt x="12993" y="2775"/>
                  </a:cubicBezTo>
                  <a:cubicBezTo>
                    <a:pt x="12901" y="2775"/>
                    <a:pt x="12808" y="2771"/>
                    <a:pt x="12715" y="2769"/>
                  </a:cubicBezTo>
                  <a:cubicBezTo>
                    <a:pt x="12674" y="2769"/>
                    <a:pt x="12675" y="2708"/>
                    <a:pt x="12715" y="2707"/>
                  </a:cubicBezTo>
                  <a:cubicBezTo>
                    <a:pt x="12806" y="2705"/>
                    <a:pt x="12898" y="2701"/>
                    <a:pt x="12989" y="2701"/>
                  </a:cubicBezTo>
                  <a:close/>
                  <a:moveTo>
                    <a:pt x="13704" y="2700"/>
                  </a:moveTo>
                  <a:cubicBezTo>
                    <a:pt x="13705" y="2700"/>
                    <a:pt x="13707" y="2701"/>
                    <a:pt x="13708" y="2701"/>
                  </a:cubicBezTo>
                  <a:cubicBezTo>
                    <a:pt x="13859" y="2716"/>
                    <a:pt x="14017" y="2724"/>
                    <a:pt x="14163" y="2764"/>
                  </a:cubicBezTo>
                  <a:cubicBezTo>
                    <a:pt x="14201" y="2773"/>
                    <a:pt x="14193" y="2831"/>
                    <a:pt x="14155" y="2831"/>
                  </a:cubicBezTo>
                  <a:cubicBezTo>
                    <a:pt x="14155" y="2831"/>
                    <a:pt x="14155" y="2831"/>
                    <a:pt x="14154" y="2831"/>
                  </a:cubicBezTo>
                  <a:cubicBezTo>
                    <a:pt x="14003" y="2830"/>
                    <a:pt x="13848" y="2796"/>
                    <a:pt x="13699" y="2770"/>
                  </a:cubicBezTo>
                  <a:cubicBezTo>
                    <a:pt x="13661" y="2764"/>
                    <a:pt x="13668" y="2700"/>
                    <a:pt x="13704" y="2700"/>
                  </a:cubicBezTo>
                  <a:close/>
                  <a:moveTo>
                    <a:pt x="7797" y="2812"/>
                  </a:moveTo>
                  <a:cubicBezTo>
                    <a:pt x="7831" y="2812"/>
                    <a:pt x="7864" y="2813"/>
                    <a:pt x="7897" y="2816"/>
                  </a:cubicBezTo>
                  <a:cubicBezTo>
                    <a:pt x="7925" y="2818"/>
                    <a:pt x="7925" y="2857"/>
                    <a:pt x="7897" y="2860"/>
                  </a:cubicBezTo>
                  <a:cubicBezTo>
                    <a:pt x="7863" y="2863"/>
                    <a:pt x="7828" y="2864"/>
                    <a:pt x="7792" y="2864"/>
                  </a:cubicBezTo>
                  <a:cubicBezTo>
                    <a:pt x="7695" y="2864"/>
                    <a:pt x="7596" y="2855"/>
                    <a:pt x="7500" y="2852"/>
                  </a:cubicBezTo>
                  <a:cubicBezTo>
                    <a:pt x="7483" y="2851"/>
                    <a:pt x="7483" y="2825"/>
                    <a:pt x="7500" y="2825"/>
                  </a:cubicBezTo>
                  <a:cubicBezTo>
                    <a:pt x="7598" y="2821"/>
                    <a:pt x="7698" y="2812"/>
                    <a:pt x="7797" y="2812"/>
                  </a:cubicBezTo>
                  <a:close/>
                  <a:moveTo>
                    <a:pt x="9936" y="2762"/>
                  </a:moveTo>
                  <a:cubicBezTo>
                    <a:pt x="9964" y="2762"/>
                    <a:pt x="9971" y="2804"/>
                    <a:pt x="9942" y="2816"/>
                  </a:cubicBezTo>
                  <a:cubicBezTo>
                    <a:pt x="9845" y="2857"/>
                    <a:pt x="9744" y="2873"/>
                    <a:pt x="9641" y="2873"/>
                  </a:cubicBezTo>
                  <a:cubicBezTo>
                    <a:pt x="9588" y="2873"/>
                    <a:pt x="9534" y="2869"/>
                    <a:pt x="9481" y="2861"/>
                  </a:cubicBezTo>
                  <a:cubicBezTo>
                    <a:pt x="9453" y="2857"/>
                    <a:pt x="9458" y="2809"/>
                    <a:pt x="9484" y="2809"/>
                  </a:cubicBezTo>
                  <a:cubicBezTo>
                    <a:pt x="9485" y="2809"/>
                    <a:pt x="9486" y="2810"/>
                    <a:pt x="9487" y="2810"/>
                  </a:cubicBezTo>
                  <a:cubicBezTo>
                    <a:pt x="9523" y="2814"/>
                    <a:pt x="9558" y="2816"/>
                    <a:pt x="9593" y="2816"/>
                  </a:cubicBezTo>
                  <a:cubicBezTo>
                    <a:pt x="9706" y="2816"/>
                    <a:pt x="9815" y="2795"/>
                    <a:pt x="9926" y="2764"/>
                  </a:cubicBezTo>
                  <a:cubicBezTo>
                    <a:pt x="9930" y="2763"/>
                    <a:pt x="9933" y="2762"/>
                    <a:pt x="9936" y="2762"/>
                  </a:cubicBezTo>
                  <a:close/>
                  <a:moveTo>
                    <a:pt x="11620" y="2766"/>
                  </a:moveTo>
                  <a:cubicBezTo>
                    <a:pt x="11622" y="2766"/>
                    <a:pt x="11625" y="2766"/>
                    <a:pt x="11628" y="2767"/>
                  </a:cubicBezTo>
                  <a:cubicBezTo>
                    <a:pt x="11742" y="2801"/>
                    <a:pt x="11857" y="2813"/>
                    <a:pt x="11974" y="2813"/>
                  </a:cubicBezTo>
                  <a:cubicBezTo>
                    <a:pt x="12021" y="2813"/>
                    <a:pt x="12070" y="2811"/>
                    <a:pt x="12118" y="2807"/>
                  </a:cubicBezTo>
                  <a:cubicBezTo>
                    <a:pt x="12119" y="2807"/>
                    <a:pt x="12120" y="2807"/>
                    <a:pt x="12120" y="2807"/>
                  </a:cubicBezTo>
                  <a:cubicBezTo>
                    <a:pt x="12148" y="2807"/>
                    <a:pt x="12154" y="2854"/>
                    <a:pt x="12126" y="2860"/>
                  </a:cubicBezTo>
                  <a:cubicBezTo>
                    <a:pt x="12063" y="2874"/>
                    <a:pt x="12000" y="2880"/>
                    <a:pt x="11937" y="2880"/>
                  </a:cubicBezTo>
                  <a:cubicBezTo>
                    <a:pt x="11827" y="2880"/>
                    <a:pt x="11718" y="2860"/>
                    <a:pt x="11611" y="2828"/>
                  </a:cubicBezTo>
                  <a:cubicBezTo>
                    <a:pt x="11575" y="2817"/>
                    <a:pt x="11587" y="2766"/>
                    <a:pt x="11620" y="2766"/>
                  </a:cubicBezTo>
                  <a:close/>
                  <a:moveTo>
                    <a:pt x="10709" y="2805"/>
                  </a:moveTo>
                  <a:cubicBezTo>
                    <a:pt x="10803" y="2805"/>
                    <a:pt x="10894" y="2823"/>
                    <a:pt x="10985" y="2860"/>
                  </a:cubicBezTo>
                  <a:cubicBezTo>
                    <a:pt x="11012" y="2870"/>
                    <a:pt x="11004" y="2910"/>
                    <a:pt x="10981" y="2910"/>
                  </a:cubicBezTo>
                  <a:cubicBezTo>
                    <a:pt x="10978" y="2910"/>
                    <a:pt x="10975" y="2909"/>
                    <a:pt x="10972" y="2908"/>
                  </a:cubicBezTo>
                  <a:cubicBezTo>
                    <a:pt x="10880" y="2873"/>
                    <a:pt x="10784" y="2856"/>
                    <a:pt x="10686" y="2856"/>
                  </a:cubicBezTo>
                  <a:cubicBezTo>
                    <a:pt x="10651" y="2856"/>
                    <a:pt x="10615" y="2858"/>
                    <a:pt x="10579" y="2863"/>
                  </a:cubicBezTo>
                  <a:cubicBezTo>
                    <a:pt x="10578" y="2863"/>
                    <a:pt x="10577" y="2863"/>
                    <a:pt x="10576" y="2863"/>
                  </a:cubicBezTo>
                  <a:cubicBezTo>
                    <a:pt x="10553" y="2863"/>
                    <a:pt x="10548" y="2820"/>
                    <a:pt x="10572" y="2817"/>
                  </a:cubicBezTo>
                  <a:cubicBezTo>
                    <a:pt x="10619" y="2809"/>
                    <a:pt x="10664" y="2805"/>
                    <a:pt x="10709" y="2805"/>
                  </a:cubicBezTo>
                  <a:close/>
                  <a:moveTo>
                    <a:pt x="2656" y="2863"/>
                  </a:moveTo>
                  <a:cubicBezTo>
                    <a:pt x="2682" y="2863"/>
                    <a:pt x="2708" y="2863"/>
                    <a:pt x="2733" y="2864"/>
                  </a:cubicBezTo>
                  <a:cubicBezTo>
                    <a:pt x="2763" y="2865"/>
                    <a:pt x="2763" y="2910"/>
                    <a:pt x="2733" y="2911"/>
                  </a:cubicBezTo>
                  <a:cubicBezTo>
                    <a:pt x="2707" y="2912"/>
                    <a:pt x="2681" y="2912"/>
                    <a:pt x="2655" y="2912"/>
                  </a:cubicBezTo>
                  <a:cubicBezTo>
                    <a:pt x="2548" y="2912"/>
                    <a:pt x="2442" y="2908"/>
                    <a:pt x="2336" y="2907"/>
                  </a:cubicBezTo>
                  <a:cubicBezTo>
                    <a:pt x="2311" y="2906"/>
                    <a:pt x="2311" y="2869"/>
                    <a:pt x="2336" y="2869"/>
                  </a:cubicBezTo>
                  <a:cubicBezTo>
                    <a:pt x="2442" y="2868"/>
                    <a:pt x="2549" y="2863"/>
                    <a:pt x="2656" y="2863"/>
                  </a:cubicBezTo>
                  <a:close/>
                  <a:moveTo>
                    <a:pt x="8732" y="2860"/>
                  </a:moveTo>
                  <a:cubicBezTo>
                    <a:pt x="8818" y="2860"/>
                    <a:pt x="8904" y="2862"/>
                    <a:pt x="8990" y="2868"/>
                  </a:cubicBezTo>
                  <a:cubicBezTo>
                    <a:pt x="9015" y="2869"/>
                    <a:pt x="9015" y="2905"/>
                    <a:pt x="8990" y="2907"/>
                  </a:cubicBezTo>
                  <a:cubicBezTo>
                    <a:pt x="8900" y="2913"/>
                    <a:pt x="8810" y="2914"/>
                    <a:pt x="8720" y="2914"/>
                  </a:cubicBezTo>
                  <a:cubicBezTo>
                    <a:pt x="8645" y="2914"/>
                    <a:pt x="8569" y="2913"/>
                    <a:pt x="8494" y="2912"/>
                  </a:cubicBezTo>
                  <a:cubicBezTo>
                    <a:pt x="8462" y="2912"/>
                    <a:pt x="8462" y="2863"/>
                    <a:pt x="8494" y="2863"/>
                  </a:cubicBezTo>
                  <a:cubicBezTo>
                    <a:pt x="8573" y="2862"/>
                    <a:pt x="8653" y="2860"/>
                    <a:pt x="8732" y="2860"/>
                  </a:cubicBezTo>
                  <a:close/>
                  <a:moveTo>
                    <a:pt x="3513" y="2854"/>
                  </a:moveTo>
                  <a:cubicBezTo>
                    <a:pt x="3584" y="2854"/>
                    <a:pt x="3655" y="2856"/>
                    <a:pt x="3726" y="2861"/>
                  </a:cubicBezTo>
                  <a:cubicBezTo>
                    <a:pt x="3761" y="2863"/>
                    <a:pt x="3761" y="2911"/>
                    <a:pt x="3726" y="2914"/>
                  </a:cubicBezTo>
                  <a:cubicBezTo>
                    <a:pt x="3657" y="2919"/>
                    <a:pt x="3589" y="2921"/>
                    <a:pt x="3521" y="2921"/>
                  </a:cubicBezTo>
                  <a:cubicBezTo>
                    <a:pt x="3440" y="2921"/>
                    <a:pt x="3360" y="2919"/>
                    <a:pt x="3279" y="2918"/>
                  </a:cubicBezTo>
                  <a:cubicBezTo>
                    <a:pt x="3241" y="2918"/>
                    <a:pt x="3241" y="2858"/>
                    <a:pt x="3279" y="2857"/>
                  </a:cubicBezTo>
                  <a:cubicBezTo>
                    <a:pt x="3357" y="2856"/>
                    <a:pt x="3435" y="2854"/>
                    <a:pt x="3513" y="2854"/>
                  </a:cubicBezTo>
                  <a:close/>
                  <a:moveTo>
                    <a:pt x="5734" y="2850"/>
                  </a:moveTo>
                  <a:cubicBezTo>
                    <a:pt x="5778" y="2850"/>
                    <a:pt x="5820" y="2851"/>
                    <a:pt x="5862" y="2857"/>
                  </a:cubicBezTo>
                  <a:cubicBezTo>
                    <a:pt x="5901" y="2862"/>
                    <a:pt x="5901" y="2913"/>
                    <a:pt x="5862" y="2918"/>
                  </a:cubicBezTo>
                  <a:cubicBezTo>
                    <a:pt x="5819" y="2923"/>
                    <a:pt x="5774" y="2925"/>
                    <a:pt x="5729" y="2925"/>
                  </a:cubicBezTo>
                  <a:cubicBezTo>
                    <a:pt x="5641" y="2925"/>
                    <a:pt x="5551" y="2918"/>
                    <a:pt x="5464" y="2915"/>
                  </a:cubicBezTo>
                  <a:cubicBezTo>
                    <a:pt x="5429" y="2914"/>
                    <a:pt x="5429" y="2860"/>
                    <a:pt x="5464" y="2860"/>
                  </a:cubicBezTo>
                  <a:cubicBezTo>
                    <a:pt x="5553" y="2858"/>
                    <a:pt x="5644" y="2850"/>
                    <a:pt x="5734" y="2850"/>
                  </a:cubicBezTo>
                  <a:close/>
                  <a:moveTo>
                    <a:pt x="4222" y="2815"/>
                  </a:moveTo>
                  <a:cubicBezTo>
                    <a:pt x="4224" y="2815"/>
                    <a:pt x="4226" y="2815"/>
                    <a:pt x="4229" y="2816"/>
                  </a:cubicBezTo>
                  <a:cubicBezTo>
                    <a:pt x="4351" y="2848"/>
                    <a:pt x="4472" y="2861"/>
                    <a:pt x="4596" y="2861"/>
                  </a:cubicBezTo>
                  <a:cubicBezTo>
                    <a:pt x="4653" y="2861"/>
                    <a:pt x="4710" y="2858"/>
                    <a:pt x="4768" y="2853"/>
                  </a:cubicBezTo>
                  <a:cubicBezTo>
                    <a:pt x="4769" y="2853"/>
                    <a:pt x="4770" y="2853"/>
                    <a:pt x="4771" y="2853"/>
                  </a:cubicBezTo>
                  <a:cubicBezTo>
                    <a:pt x="4804" y="2853"/>
                    <a:pt x="4811" y="2911"/>
                    <a:pt x="4777" y="2915"/>
                  </a:cubicBezTo>
                  <a:cubicBezTo>
                    <a:pt x="4719" y="2924"/>
                    <a:pt x="4661" y="2928"/>
                    <a:pt x="4603" y="2928"/>
                  </a:cubicBezTo>
                  <a:cubicBezTo>
                    <a:pt x="4472" y="2928"/>
                    <a:pt x="4342" y="2907"/>
                    <a:pt x="4214" y="2868"/>
                  </a:cubicBezTo>
                  <a:cubicBezTo>
                    <a:pt x="4183" y="2859"/>
                    <a:pt x="4193" y="2815"/>
                    <a:pt x="4222" y="2815"/>
                  </a:cubicBezTo>
                  <a:close/>
                  <a:moveTo>
                    <a:pt x="1378" y="2817"/>
                  </a:moveTo>
                  <a:cubicBezTo>
                    <a:pt x="1486" y="2817"/>
                    <a:pt x="1594" y="2834"/>
                    <a:pt x="1693" y="2874"/>
                  </a:cubicBezTo>
                  <a:cubicBezTo>
                    <a:pt x="1724" y="2885"/>
                    <a:pt x="1716" y="2928"/>
                    <a:pt x="1688" y="2928"/>
                  </a:cubicBezTo>
                  <a:cubicBezTo>
                    <a:pt x="1685" y="2928"/>
                    <a:pt x="1682" y="2928"/>
                    <a:pt x="1679" y="2927"/>
                  </a:cubicBezTo>
                  <a:cubicBezTo>
                    <a:pt x="1552" y="2898"/>
                    <a:pt x="1434" y="2880"/>
                    <a:pt x="1310" y="2880"/>
                  </a:cubicBezTo>
                  <a:cubicBezTo>
                    <a:pt x="1257" y="2880"/>
                    <a:pt x="1202" y="2883"/>
                    <a:pt x="1146" y="2891"/>
                  </a:cubicBezTo>
                  <a:cubicBezTo>
                    <a:pt x="1145" y="2891"/>
                    <a:pt x="1144" y="2891"/>
                    <a:pt x="1143" y="2891"/>
                  </a:cubicBezTo>
                  <a:cubicBezTo>
                    <a:pt x="1117" y="2891"/>
                    <a:pt x="1105" y="2853"/>
                    <a:pt x="1134" y="2846"/>
                  </a:cubicBezTo>
                  <a:cubicBezTo>
                    <a:pt x="1213" y="2827"/>
                    <a:pt x="1296" y="2817"/>
                    <a:pt x="1378" y="2817"/>
                  </a:cubicBezTo>
                  <a:close/>
                  <a:moveTo>
                    <a:pt x="6410" y="2856"/>
                  </a:moveTo>
                  <a:cubicBezTo>
                    <a:pt x="6412" y="2856"/>
                    <a:pt x="6414" y="2856"/>
                    <a:pt x="6416" y="2857"/>
                  </a:cubicBezTo>
                  <a:cubicBezTo>
                    <a:pt x="6595" y="2894"/>
                    <a:pt x="6773" y="2901"/>
                    <a:pt x="6954" y="2910"/>
                  </a:cubicBezTo>
                  <a:cubicBezTo>
                    <a:pt x="6992" y="2911"/>
                    <a:pt x="6991" y="2962"/>
                    <a:pt x="6954" y="2967"/>
                  </a:cubicBezTo>
                  <a:cubicBezTo>
                    <a:pt x="6911" y="2972"/>
                    <a:pt x="6869" y="2974"/>
                    <a:pt x="6826" y="2974"/>
                  </a:cubicBezTo>
                  <a:cubicBezTo>
                    <a:pt x="6683" y="2974"/>
                    <a:pt x="6540" y="2949"/>
                    <a:pt x="6401" y="2913"/>
                  </a:cubicBezTo>
                  <a:cubicBezTo>
                    <a:pt x="6367" y="2904"/>
                    <a:pt x="6379" y="2856"/>
                    <a:pt x="6410" y="2856"/>
                  </a:cubicBezTo>
                  <a:close/>
                  <a:moveTo>
                    <a:pt x="1" y="0"/>
                  </a:moveTo>
                  <a:lnTo>
                    <a:pt x="1" y="0"/>
                  </a:lnTo>
                  <a:cubicBezTo>
                    <a:pt x="4" y="6"/>
                    <a:pt x="7" y="12"/>
                    <a:pt x="7" y="20"/>
                  </a:cubicBezTo>
                  <a:cubicBezTo>
                    <a:pt x="16" y="90"/>
                    <a:pt x="23" y="160"/>
                    <a:pt x="31" y="231"/>
                  </a:cubicBezTo>
                  <a:cubicBezTo>
                    <a:pt x="35" y="220"/>
                    <a:pt x="43" y="214"/>
                    <a:pt x="55" y="214"/>
                  </a:cubicBezTo>
                  <a:cubicBezTo>
                    <a:pt x="58" y="214"/>
                    <a:pt x="61" y="214"/>
                    <a:pt x="64" y="215"/>
                  </a:cubicBezTo>
                  <a:cubicBezTo>
                    <a:pt x="186" y="248"/>
                    <a:pt x="309" y="265"/>
                    <a:pt x="432" y="265"/>
                  </a:cubicBezTo>
                  <a:cubicBezTo>
                    <a:pt x="518" y="265"/>
                    <a:pt x="605" y="257"/>
                    <a:pt x="692" y="240"/>
                  </a:cubicBezTo>
                  <a:cubicBezTo>
                    <a:pt x="695" y="240"/>
                    <a:pt x="697" y="240"/>
                    <a:pt x="700" y="240"/>
                  </a:cubicBezTo>
                  <a:cubicBezTo>
                    <a:pt x="735" y="240"/>
                    <a:pt x="747" y="291"/>
                    <a:pt x="709" y="301"/>
                  </a:cubicBezTo>
                  <a:cubicBezTo>
                    <a:pt x="615" y="326"/>
                    <a:pt x="520" y="339"/>
                    <a:pt x="426" y="339"/>
                  </a:cubicBezTo>
                  <a:cubicBezTo>
                    <a:pt x="299" y="339"/>
                    <a:pt x="173" y="316"/>
                    <a:pt x="49" y="271"/>
                  </a:cubicBezTo>
                  <a:cubicBezTo>
                    <a:pt x="42" y="269"/>
                    <a:pt x="37" y="266"/>
                    <a:pt x="34" y="261"/>
                  </a:cubicBezTo>
                  <a:lnTo>
                    <a:pt x="34" y="261"/>
                  </a:lnTo>
                  <a:cubicBezTo>
                    <a:pt x="126" y="1122"/>
                    <a:pt x="181" y="2046"/>
                    <a:pt x="66" y="2910"/>
                  </a:cubicBezTo>
                  <a:cubicBezTo>
                    <a:pt x="184" y="2907"/>
                    <a:pt x="301" y="2904"/>
                    <a:pt x="419" y="2904"/>
                  </a:cubicBezTo>
                  <a:cubicBezTo>
                    <a:pt x="495" y="2904"/>
                    <a:pt x="571" y="2905"/>
                    <a:pt x="647" y="2908"/>
                  </a:cubicBezTo>
                  <a:cubicBezTo>
                    <a:pt x="686" y="2908"/>
                    <a:pt x="686" y="2966"/>
                    <a:pt x="647" y="2968"/>
                  </a:cubicBezTo>
                  <a:cubicBezTo>
                    <a:pt x="575" y="2969"/>
                    <a:pt x="503" y="2970"/>
                    <a:pt x="431" y="2970"/>
                  </a:cubicBezTo>
                  <a:cubicBezTo>
                    <a:pt x="306" y="2970"/>
                    <a:pt x="182" y="2968"/>
                    <a:pt x="58" y="2965"/>
                  </a:cubicBezTo>
                  <a:cubicBezTo>
                    <a:pt x="42" y="3078"/>
                    <a:pt x="23" y="3191"/>
                    <a:pt x="1" y="3301"/>
                  </a:cubicBezTo>
                  <a:cubicBezTo>
                    <a:pt x="1465" y="3228"/>
                    <a:pt x="2933" y="3217"/>
                    <a:pt x="4402" y="3217"/>
                  </a:cubicBezTo>
                  <a:cubicBezTo>
                    <a:pt x="5078" y="3217"/>
                    <a:pt x="5753" y="3219"/>
                    <a:pt x="6429" y="3219"/>
                  </a:cubicBezTo>
                  <a:cubicBezTo>
                    <a:pt x="6697" y="3219"/>
                    <a:pt x="6964" y="3219"/>
                    <a:pt x="7232" y="3218"/>
                  </a:cubicBezTo>
                  <a:cubicBezTo>
                    <a:pt x="7778" y="3216"/>
                    <a:pt x="8323" y="3215"/>
                    <a:pt x="8869" y="3215"/>
                  </a:cubicBezTo>
                  <a:cubicBezTo>
                    <a:pt x="10559" y="3215"/>
                    <a:pt x="12249" y="3224"/>
                    <a:pt x="13939" y="3241"/>
                  </a:cubicBezTo>
                  <a:cubicBezTo>
                    <a:pt x="13952" y="3227"/>
                    <a:pt x="13972" y="3219"/>
                    <a:pt x="13992" y="3219"/>
                  </a:cubicBezTo>
                  <a:cubicBezTo>
                    <a:pt x="14012" y="3219"/>
                    <a:pt x="14031" y="3227"/>
                    <a:pt x="14042" y="3242"/>
                  </a:cubicBezTo>
                  <a:cubicBezTo>
                    <a:pt x="14185" y="3243"/>
                    <a:pt x="14330" y="3244"/>
                    <a:pt x="14474" y="3245"/>
                  </a:cubicBezTo>
                  <a:cubicBezTo>
                    <a:pt x="14477" y="3227"/>
                    <a:pt x="14492" y="3210"/>
                    <a:pt x="14518" y="3210"/>
                  </a:cubicBezTo>
                  <a:cubicBezTo>
                    <a:pt x="14559" y="3208"/>
                    <a:pt x="14601" y="3207"/>
                    <a:pt x="14642" y="3206"/>
                  </a:cubicBezTo>
                  <a:lnTo>
                    <a:pt x="14670" y="3206"/>
                  </a:lnTo>
                  <a:cubicBezTo>
                    <a:pt x="14682" y="3196"/>
                    <a:pt x="14693" y="3186"/>
                    <a:pt x="14705" y="3176"/>
                  </a:cubicBezTo>
                  <a:cubicBezTo>
                    <a:pt x="14707" y="3175"/>
                    <a:pt x="14708" y="3175"/>
                    <a:pt x="14710" y="3173"/>
                  </a:cubicBezTo>
                  <a:cubicBezTo>
                    <a:pt x="14632" y="2148"/>
                    <a:pt x="14635" y="1117"/>
                    <a:pt x="14546" y="92"/>
                  </a:cubicBezTo>
                  <a:lnTo>
                    <a:pt x="14543" y="92"/>
                  </a:lnTo>
                  <a:cubicBezTo>
                    <a:pt x="13978" y="99"/>
                    <a:pt x="13413" y="102"/>
                    <a:pt x="12848" y="102"/>
                  </a:cubicBezTo>
                  <a:cubicBezTo>
                    <a:pt x="10969" y="102"/>
                    <a:pt x="9088" y="71"/>
                    <a:pt x="7210" y="57"/>
                  </a:cubicBezTo>
                  <a:cubicBezTo>
                    <a:pt x="5992" y="47"/>
                    <a:pt x="4772" y="37"/>
                    <a:pt x="3553" y="30"/>
                  </a:cubicBezTo>
                  <a:cubicBezTo>
                    <a:pt x="3436" y="29"/>
                    <a:pt x="3319" y="29"/>
                    <a:pt x="3203" y="29"/>
                  </a:cubicBezTo>
                  <a:cubicBezTo>
                    <a:pt x="2689" y="29"/>
                    <a:pt x="2175" y="35"/>
                    <a:pt x="1660" y="35"/>
                  </a:cubicBezTo>
                  <a:cubicBezTo>
                    <a:pt x="1106" y="35"/>
                    <a:pt x="552" y="28"/>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8" name="Google Shape;1608;p64">
              <a:extLst>
                <a:ext uri="{FF2B5EF4-FFF2-40B4-BE49-F238E27FC236}">
                  <a16:creationId xmlns:a16="http://schemas.microsoft.com/office/drawing/2014/main" id="{D926F2EC-3766-A456-CEF4-A5FDF1BF1B5B}"/>
                </a:ext>
              </a:extLst>
            </p:cNvPr>
            <p:cNvSpPr/>
            <p:nvPr/>
          </p:nvSpPr>
          <p:spPr>
            <a:xfrm>
              <a:off x="7737238" y="1961276"/>
              <a:ext cx="167201" cy="172927"/>
            </a:xfrm>
            <a:custGeom>
              <a:avLst/>
              <a:gdLst/>
              <a:ahLst/>
              <a:cxnLst/>
              <a:rect l="l" t="t" r="r" b="b"/>
              <a:pathLst>
                <a:path w="3154" h="3262" extrusionOk="0">
                  <a:moveTo>
                    <a:pt x="366" y="143"/>
                  </a:moveTo>
                  <a:cubicBezTo>
                    <a:pt x="369" y="143"/>
                    <a:pt x="372" y="143"/>
                    <a:pt x="376" y="144"/>
                  </a:cubicBezTo>
                  <a:cubicBezTo>
                    <a:pt x="514" y="178"/>
                    <a:pt x="652" y="186"/>
                    <a:pt x="792" y="186"/>
                  </a:cubicBezTo>
                  <a:cubicBezTo>
                    <a:pt x="832" y="186"/>
                    <a:pt x="872" y="185"/>
                    <a:pt x="913" y="184"/>
                  </a:cubicBezTo>
                  <a:cubicBezTo>
                    <a:pt x="914" y="184"/>
                    <a:pt x="914" y="184"/>
                    <a:pt x="914" y="184"/>
                  </a:cubicBezTo>
                  <a:cubicBezTo>
                    <a:pt x="955" y="184"/>
                    <a:pt x="963" y="248"/>
                    <a:pt x="924" y="257"/>
                  </a:cubicBezTo>
                  <a:cubicBezTo>
                    <a:pt x="859" y="271"/>
                    <a:pt x="795" y="277"/>
                    <a:pt x="730" y="277"/>
                  </a:cubicBezTo>
                  <a:cubicBezTo>
                    <a:pt x="604" y="277"/>
                    <a:pt x="478" y="253"/>
                    <a:pt x="357" y="214"/>
                  </a:cubicBezTo>
                  <a:cubicBezTo>
                    <a:pt x="316" y="200"/>
                    <a:pt x="328" y="143"/>
                    <a:pt x="366" y="143"/>
                  </a:cubicBezTo>
                  <a:close/>
                  <a:moveTo>
                    <a:pt x="1611" y="244"/>
                  </a:moveTo>
                  <a:cubicBezTo>
                    <a:pt x="1660" y="244"/>
                    <a:pt x="1709" y="246"/>
                    <a:pt x="1758" y="249"/>
                  </a:cubicBezTo>
                  <a:cubicBezTo>
                    <a:pt x="1790" y="252"/>
                    <a:pt x="1790" y="295"/>
                    <a:pt x="1758" y="299"/>
                  </a:cubicBezTo>
                  <a:cubicBezTo>
                    <a:pt x="1712" y="302"/>
                    <a:pt x="1667" y="303"/>
                    <a:pt x="1621" y="303"/>
                  </a:cubicBezTo>
                  <a:cubicBezTo>
                    <a:pt x="1517" y="303"/>
                    <a:pt x="1413" y="297"/>
                    <a:pt x="1311" y="293"/>
                  </a:cubicBezTo>
                  <a:cubicBezTo>
                    <a:pt x="1286" y="292"/>
                    <a:pt x="1286" y="255"/>
                    <a:pt x="1311" y="254"/>
                  </a:cubicBezTo>
                  <a:cubicBezTo>
                    <a:pt x="1410" y="250"/>
                    <a:pt x="1511" y="244"/>
                    <a:pt x="1611" y="244"/>
                  </a:cubicBezTo>
                  <a:close/>
                  <a:moveTo>
                    <a:pt x="2205" y="293"/>
                  </a:moveTo>
                  <a:cubicBezTo>
                    <a:pt x="2255" y="293"/>
                    <a:pt x="2304" y="295"/>
                    <a:pt x="2353" y="301"/>
                  </a:cubicBezTo>
                  <a:cubicBezTo>
                    <a:pt x="2382" y="305"/>
                    <a:pt x="2382" y="341"/>
                    <a:pt x="2353" y="346"/>
                  </a:cubicBezTo>
                  <a:cubicBezTo>
                    <a:pt x="2304" y="351"/>
                    <a:pt x="2255" y="353"/>
                    <a:pt x="2205" y="353"/>
                  </a:cubicBezTo>
                  <a:cubicBezTo>
                    <a:pt x="2156" y="353"/>
                    <a:pt x="2106" y="351"/>
                    <a:pt x="2056" y="351"/>
                  </a:cubicBezTo>
                  <a:cubicBezTo>
                    <a:pt x="2020" y="350"/>
                    <a:pt x="2020" y="295"/>
                    <a:pt x="2056" y="295"/>
                  </a:cubicBezTo>
                  <a:cubicBezTo>
                    <a:pt x="2106" y="295"/>
                    <a:pt x="2156" y="293"/>
                    <a:pt x="2205" y="293"/>
                  </a:cubicBezTo>
                  <a:close/>
                  <a:moveTo>
                    <a:pt x="1887" y="2866"/>
                  </a:moveTo>
                  <a:cubicBezTo>
                    <a:pt x="1927" y="2866"/>
                    <a:pt x="1967" y="2868"/>
                    <a:pt x="2006" y="2873"/>
                  </a:cubicBezTo>
                  <a:cubicBezTo>
                    <a:pt x="2048" y="2878"/>
                    <a:pt x="2048" y="2933"/>
                    <a:pt x="2006" y="2937"/>
                  </a:cubicBezTo>
                  <a:cubicBezTo>
                    <a:pt x="1965" y="2942"/>
                    <a:pt x="1924" y="2944"/>
                    <a:pt x="1883" y="2944"/>
                  </a:cubicBezTo>
                  <a:cubicBezTo>
                    <a:pt x="1792" y="2944"/>
                    <a:pt x="1699" y="2935"/>
                    <a:pt x="1610" y="2930"/>
                  </a:cubicBezTo>
                  <a:cubicBezTo>
                    <a:pt x="1578" y="2928"/>
                    <a:pt x="1578" y="2883"/>
                    <a:pt x="1610" y="2881"/>
                  </a:cubicBezTo>
                  <a:cubicBezTo>
                    <a:pt x="1701" y="2876"/>
                    <a:pt x="1794" y="2866"/>
                    <a:pt x="1887" y="2866"/>
                  </a:cubicBezTo>
                  <a:close/>
                  <a:moveTo>
                    <a:pt x="934" y="2918"/>
                  </a:moveTo>
                  <a:cubicBezTo>
                    <a:pt x="977" y="2918"/>
                    <a:pt x="1020" y="2920"/>
                    <a:pt x="1063" y="2923"/>
                  </a:cubicBezTo>
                  <a:cubicBezTo>
                    <a:pt x="1103" y="2928"/>
                    <a:pt x="1103" y="2983"/>
                    <a:pt x="1063" y="2986"/>
                  </a:cubicBezTo>
                  <a:cubicBezTo>
                    <a:pt x="1020" y="2990"/>
                    <a:pt x="977" y="2992"/>
                    <a:pt x="934" y="2992"/>
                  </a:cubicBezTo>
                  <a:cubicBezTo>
                    <a:pt x="844" y="2992"/>
                    <a:pt x="755" y="2985"/>
                    <a:pt x="665" y="2981"/>
                  </a:cubicBezTo>
                  <a:cubicBezTo>
                    <a:pt x="631" y="2980"/>
                    <a:pt x="631" y="2930"/>
                    <a:pt x="665" y="2929"/>
                  </a:cubicBezTo>
                  <a:cubicBezTo>
                    <a:pt x="755" y="2924"/>
                    <a:pt x="844" y="2918"/>
                    <a:pt x="934" y="2918"/>
                  </a:cubicBezTo>
                  <a:close/>
                  <a:moveTo>
                    <a:pt x="2588" y="2921"/>
                  </a:moveTo>
                  <a:cubicBezTo>
                    <a:pt x="2612" y="2921"/>
                    <a:pt x="2636" y="2925"/>
                    <a:pt x="2659" y="2933"/>
                  </a:cubicBezTo>
                  <a:cubicBezTo>
                    <a:pt x="2683" y="2942"/>
                    <a:pt x="2681" y="2982"/>
                    <a:pt x="2652" y="2982"/>
                  </a:cubicBezTo>
                  <a:cubicBezTo>
                    <a:pt x="2652" y="2982"/>
                    <a:pt x="2652" y="2982"/>
                    <a:pt x="2651" y="2982"/>
                  </a:cubicBezTo>
                  <a:cubicBezTo>
                    <a:pt x="2623" y="2982"/>
                    <a:pt x="2595" y="2978"/>
                    <a:pt x="2567" y="2978"/>
                  </a:cubicBezTo>
                  <a:cubicBezTo>
                    <a:pt x="2555" y="2978"/>
                    <a:pt x="2542" y="2979"/>
                    <a:pt x="2530" y="2981"/>
                  </a:cubicBezTo>
                  <a:cubicBezTo>
                    <a:pt x="2488" y="2989"/>
                    <a:pt x="2450" y="3003"/>
                    <a:pt x="2416" y="3026"/>
                  </a:cubicBezTo>
                  <a:cubicBezTo>
                    <a:pt x="2412" y="3028"/>
                    <a:pt x="2408" y="3030"/>
                    <a:pt x="2404" y="3030"/>
                  </a:cubicBezTo>
                  <a:cubicBezTo>
                    <a:pt x="2383" y="3030"/>
                    <a:pt x="2370" y="2999"/>
                    <a:pt x="2392" y="2985"/>
                  </a:cubicBezTo>
                  <a:cubicBezTo>
                    <a:pt x="2445" y="2950"/>
                    <a:pt x="2518" y="2921"/>
                    <a:pt x="2588" y="2921"/>
                  </a:cubicBezTo>
                  <a:close/>
                  <a:moveTo>
                    <a:pt x="2414" y="1"/>
                  </a:moveTo>
                  <a:lnTo>
                    <a:pt x="2396" y="2"/>
                  </a:lnTo>
                  <a:cubicBezTo>
                    <a:pt x="2396" y="27"/>
                    <a:pt x="2379" y="54"/>
                    <a:pt x="2341" y="56"/>
                  </a:cubicBezTo>
                  <a:cubicBezTo>
                    <a:pt x="2156" y="66"/>
                    <a:pt x="1968" y="70"/>
                    <a:pt x="1778" y="70"/>
                  </a:cubicBezTo>
                  <a:cubicBezTo>
                    <a:pt x="1257" y="70"/>
                    <a:pt x="728" y="39"/>
                    <a:pt x="217" y="5"/>
                  </a:cubicBezTo>
                  <a:lnTo>
                    <a:pt x="217" y="5"/>
                  </a:lnTo>
                  <a:cubicBezTo>
                    <a:pt x="557" y="614"/>
                    <a:pt x="989" y="1161"/>
                    <a:pt x="1436" y="1697"/>
                  </a:cubicBezTo>
                  <a:cubicBezTo>
                    <a:pt x="1452" y="1717"/>
                    <a:pt x="1453" y="1741"/>
                    <a:pt x="1445" y="1759"/>
                  </a:cubicBezTo>
                  <a:cubicBezTo>
                    <a:pt x="1459" y="1782"/>
                    <a:pt x="1461" y="1812"/>
                    <a:pt x="1437" y="1839"/>
                  </a:cubicBezTo>
                  <a:cubicBezTo>
                    <a:pt x="978" y="2327"/>
                    <a:pt x="493" y="2808"/>
                    <a:pt x="1" y="3262"/>
                  </a:cubicBezTo>
                  <a:cubicBezTo>
                    <a:pt x="1049" y="3216"/>
                    <a:pt x="2102" y="3225"/>
                    <a:pt x="3153" y="3218"/>
                  </a:cubicBezTo>
                  <a:cubicBezTo>
                    <a:pt x="2894" y="3064"/>
                    <a:pt x="2646" y="2893"/>
                    <a:pt x="2419" y="2690"/>
                  </a:cubicBezTo>
                  <a:cubicBezTo>
                    <a:pt x="2407" y="2680"/>
                    <a:pt x="2405" y="2666"/>
                    <a:pt x="2407" y="2652"/>
                  </a:cubicBezTo>
                  <a:cubicBezTo>
                    <a:pt x="2397" y="2634"/>
                    <a:pt x="2398" y="2610"/>
                    <a:pt x="2412" y="2594"/>
                  </a:cubicBezTo>
                  <a:cubicBezTo>
                    <a:pt x="2411" y="2590"/>
                    <a:pt x="2409" y="2586"/>
                    <a:pt x="2409" y="2580"/>
                  </a:cubicBezTo>
                  <a:cubicBezTo>
                    <a:pt x="2396" y="2033"/>
                    <a:pt x="2454" y="1485"/>
                    <a:pt x="2449" y="936"/>
                  </a:cubicBezTo>
                  <a:cubicBezTo>
                    <a:pt x="2448" y="623"/>
                    <a:pt x="2435" y="311"/>
                    <a:pt x="241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9" name="Google Shape;1609;p64">
              <a:extLst>
                <a:ext uri="{FF2B5EF4-FFF2-40B4-BE49-F238E27FC236}">
                  <a16:creationId xmlns:a16="http://schemas.microsoft.com/office/drawing/2014/main" id="{F0888F5D-9E03-5D1F-3603-DCA00A3B7948}"/>
                </a:ext>
              </a:extLst>
            </p:cNvPr>
            <p:cNvSpPr/>
            <p:nvPr/>
          </p:nvSpPr>
          <p:spPr>
            <a:xfrm>
              <a:off x="7728910" y="1917859"/>
              <a:ext cx="1034486" cy="222599"/>
            </a:xfrm>
            <a:custGeom>
              <a:avLst/>
              <a:gdLst/>
              <a:ahLst/>
              <a:cxnLst/>
              <a:rect l="l" t="t" r="r" b="b"/>
              <a:pathLst>
                <a:path w="19514" h="4199" extrusionOk="0">
                  <a:moveTo>
                    <a:pt x="2659" y="92"/>
                  </a:moveTo>
                  <a:lnTo>
                    <a:pt x="2659" y="92"/>
                  </a:lnTo>
                  <a:cubicBezTo>
                    <a:pt x="3210" y="120"/>
                    <a:pt x="3764" y="127"/>
                    <a:pt x="4318" y="127"/>
                  </a:cubicBezTo>
                  <a:cubicBezTo>
                    <a:pt x="4833" y="127"/>
                    <a:pt x="5347" y="121"/>
                    <a:pt x="5861" y="121"/>
                  </a:cubicBezTo>
                  <a:cubicBezTo>
                    <a:pt x="5977" y="121"/>
                    <a:pt x="6094" y="121"/>
                    <a:pt x="6211" y="122"/>
                  </a:cubicBezTo>
                  <a:cubicBezTo>
                    <a:pt x="7430" y="129"/>
                    <a:pt x="8650" y="139"/>
                    <a:pt x="9868" y="149"/>
                  </a:cubicBezTo>
                  <a:cubicBezTo>
                    <a:pt x="11746" y="163"/>
                    <a:pt x="13627" y="194"/>
                    <a:pt x="15506" y="194"/>
                  </a:cubicBezTo>
                  <a:cubicBezTo>
                    <a:pt x="16071" y="194"/>
                    <a:pt x="16636" y="191"/>
                    <a:pt x="17201" y="184"/>
                  </a:cubicBezTo>
                  <a:lnTo>
                    <a:pt x="17204" y="184"/>
                  </a:lnTo>
                  <a:cubicBezTo>
                    <a:pt x="17293" y="1209"/>
                    <a:pt x="17290" y="2240"/>
                    <a:pt x="17368" y="3265"/>
                  </a:cubicBezTo>
                  <a:cubicBezTo>
                    <a:pt x="17366" y="3267"/>
                    <a:pt x="17365" y="3267"/>
                    <a:pt x="17363" y="3268"/>
                  </a:cubicBezTo>
                  <a:cubicBezTo>
                    <a:pt x="17351" y="3278"/>
                    <a:pt x="17339" y="3288"/>
                    <a:pt x="17328" y="3298"/>
                  </a:cubicBezTo>
                  <a:lnTo>
                    <a:pt x="17300" y="3298"/>
                  </a:lnTo>
                  <a:cubicBezTo>
                    <a:pt x="17259" y="3298"/>
                    <a:pt x="17217" y="3300"/>
                    <a:pt x="17176" y="3301"/>
                  </a:cubicBezTo>
                  <a:cubicBezTo>
                    <a:pt x="17150" y="3302"/>
                    <a:pt x="17135" y="3319"/>
                    <a:pt x="17132" y="3337"/>
                  </a:cubicBezTo>
                  <a:cubicBezTo>
                    <a:pt x="16988" y="3336"/>
                    <a:pt x="16843" y="3335"/>
                    <a:pt x="16699" y="3333"/>
                  </a:cubicBezTo>
                  <a:cubicBezTo>
                    <a:pt x="16688" y="3318"/>
                    <a:pt x="16670" y="3311"/>
                    <a:pt x="16651" y="3311"/>
                  </a:cubicBezTo>
                  <a:cubicBezTo>
                    <a:pt x="16631" y="3311"/>
                    <a:pt x="16610" y="3319"/>
                    <a:pt x="16597" y="3333"/>
                  </a:cubicBezTo>
                  <a:cubicBezTo>
                    <a:pt x="14907" y="3316"/>
                    <a:pt x="13217" y="3307"/>
                    <a:pt x="11527" y="3307"/>
                  </a:cubicBezTo>
                  <a:cubicBezTo>
                    <a:pt x="10981" y="3307"/>
                    <a:pt x="10436" y="3308"/>
                    <a:pt x="9890" y="3310"/>
                  </a:cubicBezTo>
                  <a:cubicBezTo>
                    <a:pt x="9622" y="3311"/>
                    <a:pt x="9355" y="3311"/>
                    <a:pt x="9087" y="3311"/>
                  </a:cubicBezTo>
                  <a:cubicBezTo>
                    <a:pt x="8412" y="3311"/>
                    <a:pt x="7736" y="3309"/>
                    <a:pt x="7060" y="3309"/>
                  </a:cubicBezTo>
                  <a:cubicBezTo>
                    <a:pt x="5592" y="3309"/>
                    <a:pt x="4124" y="3320"/>
                    <a:pt x="2659" y="3393"/>
                  </a:cubicBezTo>
                  <a:cubicBezTo>
                    <a:pt x="2681" y="3283"/>
                    <a:pt x="2700" y="3171"/>
                    <a:pt x="2716" y="3057"/>
                  </a:cubicBezTo>
                  <a:cubicBezTo>
                    <a:pt x="2840" y="3060"/>
                    <a:pt x="2964" y="3062"/>
                    <a:pt x="3089" y="3062"/>
                  </a:cubicBezTo>
                  <a:cubicBezTo>
                    <a:pt x="3161" y="3062"/>
                    <a:pt x="3233" y="3061"/>
                    <a:pt x="3305" y="3060"/>
                  </a:cubicBezTo>
                  <a:cubicBezTo>
                    <a:pt x="3344" y="3058"/>
                    <a:pt x="3344" y="3000"/>
                    <a:pt x="3305" y="3000"/>
                  </a:cubicBezTo>
                  <a:cubicBezTo>
                    <a:pt x="3229" y="2997"/>
                    <a:pt x="3153" y="2996"/>
                    <a:pt x="3077" y="2996"/>
                  </a:cubicBezTo>
                  <a:cubicBezTo>
                    <a:pt x="2959" y="2996"/>
                    <a:pt x="2842" y="2999"/>
                    <a:pt x="2724" y="3002"/>
                  </a:cubicBezTo>
                  <a:cubicBezTo>
                    <a:pt x="2839" y="2138"/>
                    <a:pt x="2784" y="1214"/>
                    <a:pt x="2692" y="353"/>
                  </a:cubicBezTo>
                  <a:lnTo>
                    <a:pt x="2692" y="353"/>
                  </a:lnTo>
                  <a:cubicBezTo>
                    <a:pt x="2695" y="358"/>
                    <a:pt x="2700" y="361"/>
                    <a:pt x="2707" y="363"/>
                  </a:cubicBezTo>
                  <a:cubicBezTo>
                    <a:pt x="2830" y="408"/>
                    <a:pt x="2957" y="430"/>
                    <a:pt x="3083" y="430"/>
                  </a:cubicBezTo>
                  <a:cubicBezTo>
                    <a:pt x="3178" y="430"/>
                    <a:pt x="3273" y="418"/>
                    <a:pt x="3367" y="393"/>
                  </a:cubicBezTo>
                  <a:cubicBezTo>
                    <a:pt x="3405" y="383"/>
                    <a:pt x="3393" y="332"/>
                    <a:pt x="3358" y="332"/>
                  </a:cubicBezTo>
                  <a:cubicBezTo>
                    <a:pt x="3355" y="332"/>
                    <a:pt x="3353" y="332"/>
                    <a:pt x="3350" y="332"/>
                  </a:cubicBezTo>
                  <a:cubicBezTo>
                    <a:pt x="3263" y="349"/>
                    <a:pt x="3176" y="357"/>
                    <a:pt x="3090" y="357"/>
                  </a:cubicBezTo>
                  <a:cubicBezTo>
                    <a:pt x="2967" y="357"/>
                    <a:pt x="2844" y="340"/>
                    <a:pt x="2722" y="307"/>
                  </a:cubicBezTo>
                  <a:cubicBezTo>
                    <a:pt x="2719" y="306"/>
                    <a:pt x="2716" y="306"/>
                    <a:pt x="2713" y="306"/>
                  </a:cubicBezTo>
                  <a:cubicBezTo>
                    <a:pt x="2701" y="306"/>
                    <a:pt x="2693" y="312"/>
                    <a:pt x="2689" y="323"/>
                  </a:cubicBezTo>
                  <a:cubicBezTo>
                    <a:pt x="2681" y="252"/>
                    <a:pt x="2674" y="182"/>
                    <a:pt x="2665" y="112"/>
                  </a:cubicBezTo>
                  <a:cubicBezTo>
                    <a:pt x="2665" y="104"/>
                    <a:pt x="2662" y="98"/>
                    <a:pt x="2659" y="92"/>
                  </a:cubicBezTo>
                  <a:close/>
                  <a:moveTo>
                    <a:pt x="17194" y="3414"/>
                  </a:moveTo>
                  <a:cubicBezTo>
                    <a:pt x="17031" y="3563"/>
                    <a:pt x="16877" y="3724"/>
                    <a:pt x="16733" y="3888"/>
                  </a:cubicBezTo>
                  <a:cubicBezTo>
                    <a:pt x="16747" y="3730"/>
                    <a:pt x="16742" y="3571"/>
                    <a:pt x="16718" y="3417"/>
                  </a:cubicBezTo>
                  <a:lnTo>
                    <a:pt x="16718" y="3417"/>
                  </a:lnTo>
                  <a:cubicBezTo>
                    <a:pt x="16870" y="3418"/>
                    <a:pt x="17023" y="3419"/>
                    <a:pt x="17176" y="3421"/>
                  </a:cubicBezTo>
                  <a:cubicBezTo>
                    <a:pt x="17182" y="3421"/>
                    <a:pt x="17188" y="3418"/>
                    <a:pt x="17194" y="3414"/>
                  </a:cubicBezTo>
                  <a:close/>
                  <a:moveTo>
                    <a:pt x="2722" y="3496"/>
                  </a:moveTo>
                  <a:cubicBezTo>
                    <a:pt x="2883" y="3498"/>
                    <a:pt x="3043" y="3498"/>
                    <a:pt x="3204" y="3498"/>
                  </a:cubicBezTo>
                  <a:cubicBezTo>
                    <a:pt x="3297" y="3498"/>
                    <a:pt x="3389" y="3498"/>
                    <a:pt x="3482" y="3498"/>
                  </a:cubicBezTo>
                  <a:lnTo>
                    <a:pt x="3482" y="3498"/>
                  </a:lnTo>
                  <a:cubicBezTo>
                    <a:pt x="3468" y="3670"/>
                    <a:pt x="3474" y="3843"/>
                    <a:pt x="3494" y="4014"/>
                  </a:cubicBezTo>
                  <a:cubicBezTo>
                    <a:pt x="3233" y="3845"/>
                    <a:pt x="2979" y="3669"/>
                    <a:pt x="2722" y="3496"/>
                  </a:cubicBezTo>
                  <a:close/>
                  <a:moveTo>
                    <a:pt x="19339" y="752"/>
                  </a:moveTo>
                  <a:cubicBezTo>
                    <a:pt x="19298" y="771"/>
                    <a:pt x="19302" y="815"/>
                    <a:pt x="19325" y="844"/>
                  </a:cubicBezTo>
                  <a:cubicBezTo>
                    <a:pt x="18980" y="1376"/>
                    <a:pt x="18587" y="1862"/>
                    <a:pt x="18182" y="2349"/>
                  </a:cubicBezTo>
                  <a:cubicBezTo>
                    <a:pt x="18154" y="2381"/>
                    <a:pt x="18169" y="2421"/>
                    <a:pt x="18198" y="2436"/>
                  </a:cubicBezTo>
                  <a:cubicBezTo>
                    <a:pt x="18156" y="2449"/>
                    <a:pt x="18127" y="2502"/>
                    <a:pt x="18166" y="2544"/>
                  </a:cubicBezTo>
                  <a:cubicBezTo>
                    <a:pt x="18416" y="2812"/>
                    <a:pt x="18655" y="3082"/>
                    <a:pt x="18871" y="3377"/>
                  </a:cubicBezTo>
                  <a:cubicBezTo>
                    <a:pt x="19024" y="3584"/>
                    <a:pt x="19156" y="3805"/>
                    <a:pt x="19321" y="4003"/>
                  </a:cubicBezTo>
                  <a:cubicBezTo>
                    <a:pt x="18993" y="3989"/>
                    <a:pt x="18663" y="3980"/>
                    <a:pt x="18333" y="3980"/>
                  </a:cubicBezTo>
                  <a:cubicBezTo>
                    <a:pt x="17818" y="3980"/>
                    <a:pt x="17302" y="4001"/>
                    <a:pt x="16791" y="4055"/>
                  </a:cubicBezTo>
                  <a:cubicBezTo>
                    <a:pt x="16911" y="3943"/>
                    <a:pt x="17027" y="3822"/>
                    <a:pt x="17139" y="3700"/>
                  </a:cubicBezTo>
                  <a:cubicBezTo>
                    <a:pt x="17144" y="3703"/>
                    <a:pt x="17149" y="3706"/>
                    <a:pt x="17157" y="3706"/>
                  </a:cubicBezTo>
                  <a:cubicBezTo>
                    <a:pt x="17158" y="3706"/>
                    <a:pt x="17159" y="3706"/>
                    <a:pt x="17161" y="3706"/>
                  </a:cubicBezTo>
                  <a:cubicBezTo>
                    <a:pt x="17328" y="3691"/>
                    <a:pt x="17498" y="3679"/>
                    <a:pt x="17664" y="3646"/>
                  </a:cubicBezTo>
                  <a:cubicBezTo>
                    <a:pt x="17694" y="3640"/>
                    <a:pt x="17686" y="3592"/>
                    <a:pt x="17656" y="3592"/>
                  </a:cubicBezTo>
                  <a:cubicBezTo>
                    <a:pt x="17500" y="3595"/>
                    <a:pt x="17345" y="3618"/>
                    <a:pt x="17192" y="3640"/>
                  </a:cubicBezTo>
                  <a:cubicBezTo>
                    <a:pt x="17280" y="3538"/>
                    <a:pt x="17365" y="3436"/>
                    <a:pt x="17443" y="3330"/>
                  </a:cubicBezTo>
                  <a:cubicBezTo>
                    <a:pt x="17454" y="3315"/>
                    <a:pt x="17454" y="3300"/>
                    <a:pt x="17449" y="3288"/>
                  </a:cubicBezTo>
                  <a:cubicBezTo>
                    <a:pt x="17503" y="2466"/>
                    <a:pt x="17452" y="1627"/>
                    <a:pt x="17390" y="799"/>
                  </a:cubicBezTo>
                  <a:lnTo>
                    <a:pt x="17390" y="799"/>
                  </a:lnTo>
                  <a:cubicBezTo>
                    <a:pt x="17707" y="821"/>
                    <a:pt x="18023" y="825"/>
                    <a:pt x="18340" y="828"/>
                  </a:cubicBezTo>
                  <a:cubicBezTo>
                    <a:pt x="18490" y="831"/>
                    <a:pt x="18652" y="844"/>
                    <a:pt x="18811" y="844"/>
                  </a:cubicBezTo>
                  <a:cubicBezTo>
                    <a:pt x="18997" y="844"/>
                    <a:pt x="19181" y="826"/>
                    <a:pt x="19339" y="752"/>
                  </a:cubicBezTo>
                  <a:close/>
                  <a:moveTo>
                    <a:pt x="3781" y="1"/>
                  </a:moveTo>
                  <a:cubicBezTo>
                    <a:pt x="3380" y="1"/>
                    <a:pt x="2979" y="7"/>
                    <a:pt x="2580" y="25"/>
                  </a:cubicBezTo>
                  <a:cubicBezTo>
                    <a:pt x="2563" y="26"/>
                    <a:pt x="2553" y="36"/>
                    <a:pt x="2550" y="49"/>
                  </a:cubicBezTo>
                  <a:cubicBezTo>
                    <a:pt x="2528" y="59"/>
                    <a:pt x="2513" y="79"/>
                    <a:pt x="2516" y="112"/>
                  </a:cubicBezTo>
                  <a:cubicBezTo>
                    <a:pt x="2537" y="347"/>
                    <a:pt x="2556" y="583"/>
                    <a:pt x="2572" y="820"/>
                  </a:cubicBezTo>
                  <a:cubicBezTo>
                    <a:pt x="2592" y="1130"/>
                    <a:pt x="2605" y="1442"/>
                    <a:pt x="2607" y="1755"/>
                  </a:cubicBezTo>
                  <a:cubicBezTo>
                    <a:pt x="2611" y="2304"/>
                    <a:pt x="2553" y="2852"/>
                    <a:pt x="2566" y="3399"/>
                  </a:cubicBezTo>
                  <a:cubicBezTo>
                    <a:pt x="2566" y="3405"/>
                    <a:pt x="2568" y="3409"/>
                    <a:pt x="2569" y="3413"/>
                  </a:cubicBezTo>
                  <a:cubicBezTo>
                    <a:pt x="2556" y="3429"/>
                    <a:pt x="2554" y="3453"/>
                    <a:pt x="2564" y="3471"/>
                  </a:cubicBezTo>
                  <a:cubicBezTo>
                    <a:pt x="2562" y="3485"/>
                    <a:pt x="2564" y="3499"/>
                    <a:pt x="2576" y="3509"/>
                  </a:cubicBezTo>
                  <a:cubicBezTo>
                    <a:pt x="2803" y="3712"/>
                    <a:pt x="3051" y="3883"/>
                    <a:pt x="3310" y="4037"/>
                  </a:cubicBezTo>
                  <a:cubicBezTo>
                    <a:pt x="2260" y="4044"/>
                    <a:pt x="1207" y="4035"/>
                    <a:pt x="158" y="4081"/>
                  </a:cubicBezTo>
                  <a:cubicBezTo>
                    <a:pt x="650" y="3626"/>
                    <a:pt x="1136" y="3146"/>
                    <a:pt x="1594" y="2657"/>
                  </a:cubicBezTo>
                  <a:cubicBezTo>
                    <a:pt x="1619" y="2631"/>
                    <a:pt x="1616" y="2601"/>
                    <a:pt x="1602" y="2578"/>
                  </a:cubicBezTo>
                  <a:cubicBezTo>
                    <a:pt x="1610" y="2560"/>
                    <a:pt x="1610" y="2536"/>
                    <a:pt x="1593" y="2516"/>
                  </a:cubicBezTo>
                  <a:cubicBezTo>
                    <a:pt x="1146" y="1980"/>
                    <a:pt x="716" y="1433"/>
                    <a:pt x="374" y="823"/>
                  </a:cubicBezTo>
                  <a:lnTo>
                    <a:pt x="374" y="823"/>
                  </a:lnTo>
                  <a:cubicBezTo>
                    <a:pt x="883" y="857"/>
                    <a:pt x="1409" y="888"/>
                    <a:pt x="1927" y="888"/>
                  </a:cubicBezTo>
                  <a:cubicBezTo>
                    <a:pt x="2119" y="888"/>
                    <a:pt x="2310" y="884"/>
                    <a:pt x="2498" y="874"/>
                  </a:cubicBezTo>
                  <a:cubicBezTo>
                    <a:pt x="2536" y="873"/>
                    <a:pt x="2553" y="846"/>
                    <a:pt x="2553" y="820"/>
                  </a:cubicBezTo>
                  <a:cubicBezTo>
                    <a:pt x="2553" y="793"/>
                    <a:pt x="2535" y="765"/>
                    <a:pt x="2498" y="762"/>
                  </a:cubicBezTo>
                  <a:cubicBezTo>
                    <a:pt x="2051" y="717"/>
                    <a:pt x="1588" y="704"/>
                    <a:pt x="1128" y="704"/>
                  </a:cubicBezTo>
                  <a:cubicBezTo>
                    <a:pt x="861" y="704"/>
                    <a:pt x="595" y="709"/>
                    <a:pt x="333" y="714"/>
                  </a:cubicBezTo>
                  <a:cubicBezTo>
                    <a:pt x="320" y="715"/>
                    <a:pt x="311" y="719"/>
                    <a:pt x="301" y="726"/>
                  </a:cubicBezTo>
                  <a:cubicBezTo>
                    <a:pt x="296" y="724"/>
                    <a:pt x="291" y="723"/>
                    <a:pt x="286" y="723"/>
                  </a:cubicBezTo>
                  <a:cubicBezTo>
                    <a:pt x="248" y="723"/>
                    <a:pt x="208" y="764"/>
                    <a:pt x="233" y="809"/>
                  </a:cubicBezTo>
                  <a:cubicBezTo>
                    <a:pt x="582" y="1448"/>
                    <a:pt x="973" y="2057"/>
                    <a:pt x="1487" y="2577"/>
                  </a:cubicBezTo>
                  <a:cubicBezTo>
                    <a:pt x="989" y="3022"/>
                    <a:pt x="505" y="3514"/>
                    <a:pt x="67" y="4018"/>
                  </a:cubicBezTo>
                  <a:cubicBezTo>
                    <a:pt x="47" y="4041"/>
                    <a:pt x="50" y="4067"/>
                    <a:pt x="63" y="4085"/>
                  </a:cubicBezTo>
                  <a:cubicBezTo>
                    <a:pt x="1" y="4092"/>
                    <a:pt x="1" y="4185"/>
                    <a:pt x="66" y="4187"/>
                  </a:cubicBezTo>
                  <a:cubicBezTo>
                    <a:pt x="379" y="4195"/>
                    <a:pt x="693" y="4199"/>
                    <a:pt x="1007" y="4199"/>
                  </a:cubicBezTo>
                  <a:cubicBezTo>
                    <a:pt x="1843" y="4199"/>
                    <a:pt x="2679" y="4175"/>
                    <a:pt x="3514" y="4164"/>
                  </a:cubicBezTo>
                  <a:cubicBezTo>
                    <a:pt x="3556" y="4164"/>
                    <a:pt x="3576" y="4131"/>
                    <a:pt x="3575" y="4098"/>
                  </a:cubicBezTo>
                  <a:cubicBezTo>
                    <a:pt x="3598" y="4094"/>
                    <a:pt x="3616" y="4077"/>
                    <a:pt x="3614" y="4045"/>
                  </a:cubicBezTo>
                  <a:cubicBezTo>
                    <a:pt x="3601" y="3862"/>
                    <a:pt x="3600" y="3681"/>
                    <a:pt x="3601" y="3499"/>
                  </a:cubicBezTo>
                  <a:cubicBezTo>
                    <a:pt x="5697" y="3493"/>
                    <a:pt x="7794" y="3412"/>
                    <a:pt x="9890" y="3402"/>
                  </a:cubicBezTo>
                  <a:cubicBezTo>
                    <a:pt x="10674" y="3397"/>
                    <a:pt x="11459" y="3395"/>
                    <a:pt x="12243" y="3395"/>
                  </a:cubicBezTo>
                  <a:cubicBezTo>
                    <a:pt x="13691" y="3395"/>
                    <a:pt x="15139" y="3402"/>
                    <a:pt x="16586" y="3415"/>
                  </a:cubicBezTo>
                  <a:cubicBezTo>
                    <a:pt x="16600" y="3637"/>
                    <a:pt x="16604" y="3856"/>
                    <a:pt x="16603" y="4078"/>
                  </a:cubicBezTo>
                  <a:cubicBezTo>
                    <a:pt x="16562" y="4094"/>
                    <a:pt x="16561" y="4159"/>
                    <a:pt x="16611" y="4159"/>
                  </a:cubicBezTo>
                  <a:cubicBezTo>
                    <a:pt x="16612" y="4159"/>
                    <a:pt x="16612" y="4159"/>
                    <a:pt x="16613" y="4159"/>
                  </a:cubicBezTo>
                  <a:cubicBezTo>
                    <a:pt x="17330" y="4140"/>
                    <a:pt x="18044" y="4114"/>
                    <a:pt x="18760" y="4114"/>
                  </a:cubicBezTo>
                  <a:cubicBezTo>
                    <a:pt x="18953" y="4114"/>
                    <a:pt x="19147" y="4116"/>
                    <a:pt x="19341" y="4121"/>
                  </a:cubicBezTo>
                  <a:cubicBezTo>
                    <a:pt x="19342" y="4121"/>
                    <a:pt x="19343" y="4121"/>
                    <a:pt x="19343" y="4121"/>
                  </a:cubicBezTo>
                  <a:cubicBezTo>
                    <a:pt x="19374" y="4121"/>
                    <a:pt x="19391" y="4101"/>
                    <a:pt x="19396" y="4077"/>
                  </a:cubicBezTo>
                  <a:cubicBezTo>
                    <a:pt x="19396" y="4077"/>
                    <a:pt x="19397" y="4077"/>
                    <a:pt x="19398" y="4077"/>
                  </a:cubicBezTo>
                  <a:cubicBezTo>
                    <a:pt x="19427" y="4077"/>
                    <a:pt x="19456" y="4044"/>
                    <a:pt x="19437" y="4014"/>
                  </a:cubicBezTo>
                  <a:cubicBezTo>
                    <a:pt x="19103" y="3446"/>
                    <a:pt x="18737" y="2909"/>
                    <a:pt x="18260" y="2451"/>
                  </a:cubicBezTo>
                  <a:cubicBezTo>
                    <a:pt x="18254" y="2444"/>
                    <a:pt x="18247" y="2440"/>
                    <a:pt x="18240" y="2437"/>
                  </a:cubicBezTo>
                  <a:cubicBezTo>
                    <a:pt x="18246" y="2435"/>
                    <a:pt x="18252" y="2432"/>
                    <a:pt x="18258" y="2426"/>
                  </a:cubicBezTo>
                  <a:cubicBezTo>
                    <a:pt x="18751" y="1988"/>
                    <a:pt x="19157" y="1443"/>
                    <a:pt x="19491" y="876"/>
                  </a:cubicBezTo>
                  <a:cubicBezTo>
                    <a:pt x="19513" y="838"/>
                    <a:pt x="19498" y="802"/>
                    <a:pt x="19472" y="780"/>
                  </a:cubicBezTo>
                  <a:cubicBezTo>
                    <a:pt x="19475" y="746"/>
                    <a:pt x="19450" y="715"/>
                    <a:pt x="19418" y="703"/>
                  </a:cubicBezTo>
                  <a:cubicBezTo>
                    <a:pt x="19313" y="666"/>
                    <a:pt x="19189" y="655"/>
                    <a:pt x="19059" y="655"/>
                  </a:cubicBezTo>
                  <a:cubicBezTo>
                    <a:pt x="18865" y="655"/>
                    <a:pt x="18661" y="680"/>
                    <a:pt x="18495" y="681"/>
                  </a:cubicBezTo>
                  <a:cubicBezTo>
                    <a:pt x="18123" y="682"/>
                    <a:pt x="17753" y="683"/>
                    <a:pt x="17383" y="705"/>
                  </a:cubicBezTo>
                  <a:cubicBezTo>
                    <a:pt x="17369" y="516"/>
                    <a:pt x="17353" y="327"/>
                    <a:pt x="17339" y="139"/>
                  </a:cubicBezTo>
                  <a:cubicBezTo>
                    <a:pt x="17335" y="95"/>
                    <a:pt x="17299" y="73"/>
                    <a:pt x="17265" y="73"/>
                  </a:cubicBezTo>
                  <a:cubicBezTo>
                    <a:pt x="17249" y="73"/>
                    <a:pt x="17233" y="78"/>
                    <a:pt x="17222" y="88"/>
                  </a:cubicBezTo>
                  <a:cubicBezTo>
                    <a:pt x="17215" y="86"/>
                    <a:pt x="17209" y="85"/>
                    <a:pt x="17202" y="85"/>
                  </a:cubicBezTo>
                  <a:cubicBezTo>
                    <a:pt x="15550" y="46"/>
                    <a:pt x="13897" y="44"/>
                    <a:pt x="12243" y="44"/>
                  </a:cubicBezTo>
                  <a:cubicBezTo>
                    <a:pt x="11980" y="44"/>
                    <a:pt x="11716" y="44"/>
                    <a:pt x="11453" y="44"/>
                  </a:cubicBezTo>
                  <a:cubicBezTo>
                    <a:pt x="10924" y="44"/>
                    <a:pt x="10396" y="43"/>
                    <a:pt x="9868" y="42"/>
                  </a:cubicBezTo>
                  <a:cubicBezTo>
                    <a:pt x="8650" y="38"/>
                    <a:pt x="7431" y="34"/>
                    <a:pt x="6211" y="30"/>
                  </a:cubicBezTo>
                  <a:cubicBezTo>
                    <a:pt x="5404" y="26"/>
                    <a:pt x="4591" y="1"/>
                    <a:pt x="37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0" name="Google Shape;1610;p64">
              <a:extLst>
                <a:ext uri="{FF2B5EF4-FFF2-40B4-BE49-F238E27FC236}">
                  <a16:creationId xmlns:a16="http://schemas.microsoft.com/office/drawing/2014/main" id="{F5B194A7-FE21-7F63-1775-DD90C9B5135C}"/>
                </a:ext>
              </a:extLst>
            </p:cNvPr>
            <p:cNvSpPr/>
            <p:nvPr/>
          </p:nvSpPr>
          <p:spPr>
            <a:xfrm>
              <a:off x="8699454" y="1976013"/>
              <a:ext cx="38699" cy="4718"/>
            </a:xfrm>
            <a:custGeom>
              <a:avLst/>
              <a:gdLst/>
              <a:ahLst/>
              <a:cxnLst/>
              <a:rect l="l" t="t" r="r" b="b"/>
              <a:pathLst>
                <a:path w="730" h="89" extrusionOk="0">
                  <a:moveTo>
                    <a:pt x="438" y="1"/>
                  </a:moveTo>
                  <a:cubicBezTo>
                    <a:pt x="307" y="1"/>
                    <a:pt x="174" y="9"/>
                    <a:pt x="45" y="10"/>
                  </a:cubicBezTo>
                  <a:cubicBezTo>
                    <a:pt x="0" y="11"/>
                    <a:pt x="0" y="79"/>
                    <a:pt x="45" y="79"/>
                  </a:cubicBezTo>
                  <a:cubicBezTo>
                    <a:pt x="177" y="81"/>
                    <a:pt x="312" y="89"/>
                    <a:pt x="446" y="89"/>
                  </a:cubicBezTo>
                  <a:cubicBezTo>
                    <a:pt x="528" y="89"/>
                    <a:pt x="610" y="86"/>
                    <a:pt x="690" y="76"/>
                  </a:cubicBezTo>
                  <a:cubicBezTo>
                    <a:pt x="730" y="71"/>
                    <a:pt x="730" y="20"/>
                    <a:pt x="690" y="14"/>
                  </a:cubicBezTo>
                  <a:cubicBezTo>
                    <a:pt x="607" y="4"/>
                    <a:pt x="523" y="1"/>
                    <a:pt x="4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1" name="Google Shape;1611;p64">
              <a:extLst>
                <a:ext uri="{FF2B5EF4-FFF2-40B4-BE49-F238E27FC236}">
                  <a16:creationId xmlns:a16="http://schemas.microsoft.com/office/drawing/2014/main" id="{311504AC-22C0-0592-BFE8-549174B401B9}"/>
                </a:ext>
              </a:extLst>
            </p:cNvPr>
            <p:cNvSpPr/>
            <p:nvPr/>
          </p:nvSpPr>
          <p:spPr>
            <a:xfrm>
              <a:off x="8683444" y="2106157"/>
              <a:ext cx="38964" cy="8323"/>
            </a:xfrm>
            <a:custGeom>
              <a:avLst/>
              <a:gdLst/>
              <a:ahLst/>
              <a:cxnLst/>
              <a:rect l="l" t="t" r="r" b="b"/>
              <a:pathLst>
                <a:path w="735" h="157" extrusionOk="0">
                  <a:moveTo>
                    <a:pt x="45" y="0"/>
                  </a:moveTo>
                  <a:cubicBezTo>
                    <a:pt x="12" y="0"/>
                    <a:pt x="1" y="52"/>
                    <a:pt x="38" y="63"/>
                  </a:cubicBezTo>
                  <a:cubicBezTo>
                    <a:pt x="230" y="119"/>
                    <a:pt x="432" y="156"/>
                    <a:pt x="634" y="156"/>
                  </a:cubicBezTo>
                  <a:cubicBezTo>
                    <a:pt x="654" y="156"/>
                    <a:pt x="674" y="156"/>
                    <a:pt x="694" y="155"/>
                  </a:cubicBezTo>
                  <a:cubicBezTo>
                    <a:pt x="735" y="154"/>
                    <a:pt x="734" y="96"/>
                    <a:pt x="694" y="93"/>
                  </a:cubicBezTo>
                  <a:cubicBezTo>
                    <a:pt x="477" y="76"/>
                    <a:pt x="266" y="54"/>
                    <a:pt x="54" y="1"/>
                  </a:cubicBezTo>
                  <a:cubicBezTo>
                    <a:pt x="51" y="0"/>
                    <a:pt x="48" y="0"/>
                    <a:pt x="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2" name="Google Shape;1612;p64">
              <a:extLst>
                <a:ext uri="{FF2B5EF4-FFF2-40B4-BE49-F238E27FC236}">
                  <a16:creationId xmlns:a16="http://schemas.microsoft.com/office/drawing/2014/main" id="{C17F9B7E-C343-819B-7317-F90DFA3875A1}"/>
                </a:ext>
              </a:extLst>
            </p:cNvPr>
            <p:cNvSpPr/>
            <p:nvPr/>
          </p:nvSpPr>
          <p:spPr>
            <a:xfrm>
              <a:off x="8652326" y="1971136"/>
              <a:ext cx="30694" cy="3976"/>
            </a:xfrm>
            <a:custGeom>
              <a:avLst/>
              <a:gdLst/>
              <a:ahLst/>
              <a:cxnLst/>
              <a:rect l="l" t="t" r="r" b="b"/>
              <a:pathLst>
                <a:path w="579" h="75" extrusionOk="0">
                  <a:moveTo>
                    <a:pt x="371" y="1"/>
                  </a:moveTo>
                  <a:cubicBezTo>
                    <a:pt x="261" y="1"/>
                    <a:pt x="150" y="5"/>
                    <a:pt x="40" y="8"/>
                  </a:cubicBezTo>
                  <a:cubicBezTo>
                    <a:pt x="1" y="10"/>
                    <a:pt x="0" y="67"/>
                    <a:pt x="40" y="68"/>
                  </a:cubicBezTo>
                  <a:cubicBezTo>
                    <a:pt x="150" y="71"/>
                    <a:pt x="261" y="74"/>
                    <a:pt x="371" y="74"/>
                  </a:cubicBezTo>
                  <a:cubicBezTo>
                    <a:pt x="426" y="74"/>
                    <a:pt x="481" y="73"/>
                    <a:pt x="535" y="71"/>
                  </a:cubicBezTo>
                  <a:cubicBezTo>
                    <a:pt x="578" y="68"/>
                    <a:pt x="578" y="7"/>
                    <a:pt x="535" y="5"/>
                  </a:cubicBezTo>
                  <a:cubicBezTo>
                    <a:pt x="481" y="2"/>
                    <a:pt x="426" y="1"/>
                    <a:pt x="3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3" name="Google Shape;1613;p64">
              <a:extLst>
                <a:ext uri="{FF2B5EF4-FFF2-40B4-BE49-F238E27FC236}">
                  <a16:creationId xmlns:a16="http://schemas.microsoft.com/office/drawing/2014/main" id="{E866C04E-04FA-0839-275F-5FB5597CAB5A}"/>
                </a:ext>
              </a:extLst>
            </p:cNvPr>
            <p:cNvSpPr/>
            <p:nvPr/>
          </p:nvSpPr>
          <p:spPr>
            <a:xfrm>
              <a:off x="8609705" y="1944577"/>
              <a:ext cx="31012" cy="4453"/>
            </a:xfrm>
            <a:custGeom>
              <a:avLst/>
              <a:gdLst/>
              <a:ahLst/>
              <a:cxnLst/>
              <a:rect l="l" t="t" r="r" b="b"/>
              <a:pathLst>
                <a:path w="585" h="84" extrusionOk="0">
                  <a:moveTo>
                    <a:pt x="316" y="1"/>
                  </a:moveTo>
                  <a:cubicBezTo>
                    <a:pt x="227" y="1"/>
                    <a:pt x="137" y="4"/>
                    <a:pt x="49" y="5"/>
                  </a:cubicBezTo>
                  <a:cubicBezTo>
                    <a:pt x="1" y="6"/>
                    <a:pt x="1" y="78"/>
                    <a:pt x="49" y="78"/>
                  </a:cubicBezTo>
                  <a:cubicBezTo>
                    <a:pt x="141" y="80"/>
                    <a:pt x="234" y="83"/>
                    <a:pt x="327" y="83"/>
                  </a:cubicBezTo>
                  <a:cubicBezTo>
                    <a:pt x="401" y="83"/>
                    <a:pt x="474" y="81"/>
                    <a:pt x="546" y="73"/>
                  </a:cubicBezTo>
                  <a:cubicBezTo>
                    <a:pt x="584" y="69"/>
                    <a:pt x="584" y="16"/>
                    <a:pt x="546" y="12"/>
                  </a:cubicBezTo>
                  <a:cubicBezTo>
                    <a:pt x="470" y="3"/>
                    <a:pt x="393" y="1"/>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 name="Google Shape;1614;p64">
              <a:extLst>
                <a:ext uri="{FF2B5EF4-FFF2-40B4-BE49-F238E27FC236}">
                  <a16:creationId xmlns:a16="http://schemas.microsoft.com/office/drawing/2014/main" id="{370C50F3-0626-02B0-7E45-04C62878F7BD}"/>
                </a:ext>
              </a:extLst>
            </p:cNvPr>
            <p:cNvSpPr/>
            <p:nvPr/>
          </p:nvSpPr>
          <p:spPr>
            <a:xfrm>
              <a:off x="8594013" y="2065868"/>
              <a:ext cx="28680" cy="6945"/>
            </a:xfrm>
            <a:custGeom>
              <a:avLst/>
              <a:gdLst/>
              <a:ahLst/>
              <a:cxnLst/>
              <a:rect l="l" t="t" r="r" b="b"/>
              <a:pathLst>
                <a:path w="541" h="131" extrusionOk="0">
                  <a:moveTo>
                    <a:pt x="43" y="0"/>
                  </a:moveTo>
                  <a:cubicBezTo>
                    <a:pt x="7" y="0"/>
                    <a:pt x="0" y="63"/>
                    <a:pt x="38" y="70"/>
                  </a:cubicBezTo>
                  <a:cubicBezTo>
                    <a:pt x="187" y="95"/>
                    <a:pt x="342" y="130"/>
                    <a:pt x="493" y="131"/>
                  </a:cubicBezTo>
                  <a:cubicBezTo>
                    <a:pt x="494" y="131"/>
                    <a:pt x="494" y="131"/>
                    <a:pt x="494" y="131"/>
                  </a:cubicBezTo>
                  <a:cubicBezTo>
                    <a:pt x="532" y="131"/>
                    <a:pt x="540" y="72"/>
                    <a:pt x="502" y="63"/>
                  </a:cubicBezTo>
                  <a:cubicBezTo>
                    <a:pt x="356" y="24"/>
                    <a:pt x="198" y="16"/>
                    <a:pt x="47" y="1"/>
                  </a:cubicBezTo>
                  <a:cubicBezTo>
                    <a:pt x="46" y="1"/>
                    <a:pt x="44" y="0"/>
                    <a:pt x="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 name="Google Shape;1615;p64">
              <a:extLst>
                <a:ext uri="{FF2B5EF4-FFF2-40B4-BE49-F238E27FC236}">
                  <a16:creationId xmlns:a16="http://schemas.microsoft.com/office/drawing/2014/main" id="{502CDBDD-CC37-58F4-C4E8-AB5742A43F50}"/>
                </a:ext>
              </a:extLst>
            </p:cNvPr>
            <p:cNvSpPr/>
            <p:nvPr/>
          </p:nvSpPr>
          <p:spPr>
            <a:xfrm>
              <a:off x="8549378" y="1947069"/>
              <a:ext cx="36261" cy="6149"/>
            </a:xfrm>
            <a:custGeom>
              <a:avLst/>
              <a:gdLst/>
              <a:ahLst/>
              <a:cxnLst/>
              <a:rect l="l" t="t" r="r" b="b"/>
              <a:pathLst>
                <a:path w="684" h="116" extrusionOk="0">
                  <a:moveTo>
                    <a:pt x="43" y="0"/>
                  </a:moveTo>
                  <a:cubicBezTo>
                    <a:pt x="0" y="0"/>
                    <a:pt x="3" y="66"/>
                    <a:pt x="45" y="71"/>
                  </a:cubicBezTo>
                  <a:cubicBezTo>
                    <a:pt x="244" y="90"/>
                    <a:pt x="442" y="111"/>
                    <a:pt x="641" y="116"/>
                  </a:cubicBezTo>
                  <a:cubicBezTo>
                    <a:pt x="641" y="116"/>
                    <a:pt x="642" y="116"/>
                    <a:pt x="642" y="116"/>
                  </a:cubicBezTo>
                  <a:cubicBezTo>
                    <a:pt x="675" y="116"/>
                    <a:pt x="683" y="61"/>
                    <a:pt x="650" y="56"/>
                  </a:cubicBezTo>
                  <a:cubicBezTo>
                    <a:pt x="450" y="27"/>
                    <a:pt x="248" y="15"/>
                    <a:pt x="45" y="0"/>
                  </a:cubicBezTo>
                  <a:cubicBezTo>
                    <a:pt x="44" y="0"/>
                    <a:pt x="44" y="0"/>
                    <a:pt x="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 name="Google Shape;1616;p64">
              <a:extLst>
                <a:ext uri="{FF2B5EF4-FFF2-40B4-BE49-F238E27FC236}">
                  <a16:creationId xmlns:a16="http://schemas.microsoft.com/office/drawing/2014/main" id="{8B47D3AD-54AF-D0BA-F367-83795F5AEFAC}"/>
                </a:ext>
              </a:extLst>
            </p:cNvPr>
            <p:cNvSpPr/>
            <p:nvPr/>
          </p:nvSpPr>
          <p:spPr>
            <a:xfrm>
              <a:off x="8541638" y="2065921"/>
              <a:ext cx="30482" cy="3976"/>
            </a:xfrm>
            <a:custGeom>
              <a:avLst/>
              <a:gdLst/>
              <a:ahLst/>
              <a:cxnLst/>
              <a:rect l="l" t="t" r="r" b="b"/>
              <a:pathLst>
                <a:path w="575" h="75" extrusionOk="0">
                  <a:moveTo>
                    <a:pt x="316" y="0"/>
                  </a:moveTo>
                  <a:cubicBezTo>
                    <a:pt x="225" y="0"/>
                    <a:pt x="133" y="4"/>
                    <a:pt x="42" y="6"/>
                  </a:cubicBezTo>
                  <a:cubicBezTo>
                    <a:pt x="2" y="7"/>
                    <a:pt x="1" y="68"/>
                    <a:pt x="42" y="68"/>
                  </a:cubicBezTo>
                  <a:cubicBezTo>
                    <a:pt x="135" y="70"/>
                    <a:pt x="228" y="74"/>
                    <a:pt x="320" y="74"/>
                  </a:cubicBezTo>
                  <a:cubicBezTo>
                    <a:pt x="393" y="74"/>
                    <a:pt x="466" y="72"/>
                    <a:pt x="538" y="65"/>
                  </a:cubicBezTo>
                  <a:cubicBezTo>
                    <a:pt x="574" y="62"/>
                    <a:pt x="574" y="12"/>
                    <a:pt x="538" y="9"/>
                  </a:cubicBezTo>
                  <a:cubicBezTo>
                    <a:pt x="464" y="3"/>
                    <a:pt x="390" y="0"/>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 name="Google Shape;1617;p64">
              <a:extLst>
                <a:ext uri="{FF2B5EF4-FFF2-40B4-BE49-F238E27FC236}">
                  <a16:creationId xmlns:a16="http://schemas.microsoft.com/office/drawing/2014/main" id="{6113A60A-8AAA-9A89-D393-0ACF1C39BAAF}"/>
                </a:ext>
              </a:extLst>
            </p:cNvPr>
            <p:cNvSpPr/>
            <p:nvPr/>
          </p:nvSpPr>
          <p:spPr>
            <a:xfrm>
              <a:off x="8480886" y="1942032"/>
              <a:ext cx="36208" cy="4294"/>
            </a:xfrm>
            <a:custGeom>
              <a:avLst/>
              <a:gdLst/>
              <a:ahLst/>
              <a:cxnLst/>
              <a:rect l="l" t="t" r="r" b="b"/>
              <a:pathLst>
                <a:path w="683" h="81" extrusionOk="0">
                  <a:moveTo>
                    <a:pt x="378" y="1"/>
                  </a:moveTo>
                  <a:cubicBezTo>
                    <a:pt x="267" y="1"/>
                    <a:pt x="156" y="4"/>
                    <a:pt x="45" y="6"/>
                  </a:cubicBezTo>
                  <a:cubicBezTo>
                    <a:pt x="1" y="6"/>
                    <a:pt x="1" y="76"/>
                    <a:pt x="45" y="76"/>
                  </a:cubicBezTo>
                  <a:cubicBezTo>
                    <a:pt x="154" y="77"/>
                    <a:pt x="263" y="80"/>
                    <a:pt x="371" y="80"/>
                  </a:cubicBezTo>
                  <a:cubicBezTo>
                    <a:pt x="461" y="80"/>
                    <a:pt x="551" y="78"/>
                    <a:pt x="641" y="72"/>
                  </a:cubicBezTo>
                  <a:cubicBezTo>
                    <a:pt x="682" y="70"/>
                    <a:pt x="682" y="12"/>
                    <a:pt x="641" y="9"/>
                  </a:cubicBezTo>
                  <a:cubicBezTo>
                    <a:pt x="554" y="3"/>
                    <a:pt x="466" y="1"/>
                    <a:pt x="3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 name="Google Shape;1618;p64">
              <a:extLst>
                <a:ext uri="{FF2B5EF4-FFF2-40B4-BE49-F238E27FC236}">
                  <a16:creationId xmlns:a16="http://schemas.microsoft.com/office/drawing/2014/main" id="{B7018753-929A-3567-98B3-C555F844E2CF}"/>
                </a:ext>
              </a:extLst>
            </p:cNvPr>
            <p:cNvSpPr/>
            <p:nvPr/>
          </p:nvSpPr>
          <p:spPr>
            <a:xfrm>
              <a:off x="8483431" y="2069314"/>
              <a:ext cx="30694" cy="6096"/>
            </a:xfrm>
            <a:custGeom>
              <a:avLst/>
              <a:gdLst/>
              <a:ahLst/>
              <a:cxnLst/>
              <a:rect l="l" t="t" r="r" b="b"/>
              <a:pathLst>
                <a:path w="579" h="115" extrusionOk="0">
                  <a:moveTo>
                    <a:pt x="44" y="1"/>
                  </a:moveTo>
                  <a:cubicBezTo>
                    <a:pt x="12" y="1"/>
                    <a:pt x="1" y="52"/>
                    <a:pt x="36" y="63"/>
                  </a:cubicBezTo>
                  <a:cubicBezTo>
                    <a:pt x="143" y="95"/>
                    <a:pt x="254" y="114"/>
                    <a:pt x="365" y="114"/>
                  </a:cubicBezTo>
                  <a:cubicBezTo>
                    <a:pt x="427" y="114"/>
                    <a:pt x="489" y="108"/>
                    <a:pt x="551" y="95"/>
                  </a:cubicBezTo>
                  <a:cubicBezTo>
                    <a:pt x="579" y="89"/>
                    <a:pt x="573" y="42"/>
                    <a:pt x="545" y="42"/>
                  </a:cubicBezTo>
                  <a:cubicBezTo>
                    <a:pt x="545" y="42"/>
                    <a:pt x="544" y="42"/>
                    <a:pt x="543" y="42"/>
                  </a:cubicBezTo>
                  <a:cubicBezTo>
                    <a:pt x="495" y="46"/>
                    <a:pt x="446" y="48"/>
                    <a:pt x="399" y="48"/>
                  </a:cubicBezTo>
                  <a:cubicBezTo>
                    <a:pt x="282" y="48"/>
                    <a:pt x="167" y="36"/>
                    <a:pt x="53" y="2"/>
                  </a:cubicBezTo>
                  <a:cubicBezTo>
                    <a:pt x="50" y="1"/>
                    <a:pt x="47" y="1"/>
                    <a:pt x="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 name="Google Shape;1619;p64">
              <a:extLst>
                <a:ext uri="{FF2B5EF4-FFF2-40B4-BE49-F238E27FC236}">
                  <a16:creationId xmlns:a16="http://schemas.microsoft.com/office/drawing/2014/main" id="{73B3B060-417B-2EAD-6AF4-AA31256C791E}"/>
                </a:ext>
              </a:extLst>
            </p:cNvPr>
            <p:cNvSpPr/>
            <p:nvPr/>
          </p:nvSpPr>
          <p:spPr>
            <a:xfrm>
              <a:off x="8428935" y="2071434"/>
              <a:ext cx="24651" cy="5566"/>
            </a:xfrm>
            <a:custGeom>
              <a:avLst/>
              <a:gdLst/>
              <a:ahLst/>
              <a:cxnLst/>
              <a:rect l="l" t="t" r="r" b="b"/>
              <a:pathLst>
                <a:path w="465" h="105" extrusionOk="0">
                  <a:moveTo>
                    <a:pt x="162" y="0"/>
                  </a:moveTo>
                  <a:cubicBezTo>
                    <a:pt x="117" y="0"/>
                    <a:pt x="72" y="4"/>
                    <a:pt x="25" y="12"/>
                  </a:cubicBezTo>
                  <a:cubicBezTo>
                    <a:pt x="1" y="16"/>
                    <a:pt x="6" y="58"/>
                    <a:pt x="29" y="58"/>
                  </a:cubicBezTo>
                  <a:cubicBezTo>
                    <a:pt x="30" y="58"/>
                    <a:pt x="31" y="58"/>
                    <a:pt x="32" y="58"/>
                  </a:cubicBezTo>
                  <a:cubicBezTo>
                    <a:pt x="68" y="53"/>
                    <a:pt x="104" y="51"/>
                    <a:pt x="139" y="51"/>
                  </a:cubicBezTo>
                  <a:cubicBezTo>
                    <a:pt x="237" y="51"/>
                    <a:pt x="332" y="68"/>
                    <a:pt x="424" y="103"/>
                  </a:cubicBezTo>
                  <a:cubicBezTo>
                    <a:pt x="427" y="104"/>
                    <a:pt x="430" y="105"/>
                    <a:pt x="433" y="105"/>
                  </a:cubicBezTo>
                  <a:cubicBezTo>
                    <a:pt x="457" y="105"/>
                    <a:pt x="465" y="65"/>
                    <a:pt x="438" y="55"/>
                  </a:cubicBezTo>
                  <a:cubicBezTo>
                    <a:pt x="347" y="18"/>
                    <a:pt x="256" y="0"/>
                    <a:pt x="1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 name="Google Shape;1620;p64">
              <a:extLst>
                <a:ext uri="{FF2B5EF4-FFF2-40B4-BE49-F238E27FC236}">
                  <a16:creationId xmlns:a16="http://schemas.microsoft.com/office/drawing/2014/main" id="{A45E231F-3760-1FB0-CD60-9E612E712702}"/>
                </a:ext>
              </a:extLst>
            </p:cNvPr>
            <p:cNvSpPr/>
            <p:nvPr/>
          </p:nvSpPr>
          <p:spPr>
            <a:xfrm>
              <a:off x="8421089" y="1940654"/>
              <a:ext cx="30217" cy="5407"/>
            </a:xfrm>
            <a:custGeom>
              <a:avLst/>
              <a:gdLst/>
              <a:ahLst/>
              <a:cxnLst/>
              <a:rect l="l" t="t" r="r" b="b"/>
              <a:pathLst>
                <a:path w="570" h="102" extrusionOk="0">
                  <a:moveTo>
                    <a:pt x="530" y="1"/>
                  </a:moveTo>
                  <a:cubicBezTo>
                    <a:pt x="530" y="1"/>
                    <a:pt x="530" y="1"/>
                    <a:pt x="529" y="1"/>
                  </a:cubicBezTo>
                  <a:cubicBezTo>
                    <a:pt x="364" y="5"/>
                    <a:pt x="197" y="33"/>
                    <a:pt x="32" y="51"/>
                  </a:cubicBezTo>
                  <a:cubicBezTo>
                    <a:pt x="1" y="55"/>
                    <a:pt x="0" y="101"/>
                    <a:pt x="30" y="101"/>
                  </a:cubicBezTo>
                  <a:cubicBezTo>
                    <a:pt x="30" y="101"/>
                    <a:pt x="31" y="101"/>
                    <a:pt x="32" y="101"/>
                  </a:cubicBezTo>
                  <a:cubicBezTo>
                    <a:pt x="200" y="89"/>
                    <a:pt x="371" y="85"/>
                    <a:pt x="538" y="59"/>
                  </a:cubicBezTo>
                  <a:cubicBezTo>
                    <a:pt x="569" y="53"/>
                    <a:pt x="562" y="1"/>
                    <a:pt x="5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 name="Google Shape;1621;p64">
              <a:extLst>
                <a:ext uri="{FF2B5EF4-FFF2-40B4-BE49-F238E27FC236}">
                  <a16:creationId xmlns:a16="http://schemas.microsoft.com/office/drawing/2014/main" id="{675F0D60-5FCB-7127-56AA-318A42C5A5BE}"/>
                </a:ext>
              </a:extLst>
            </p:cNvPr>
            <p:cNvSpPr/>
            <p:nvPr/>
          </p:nvSpPr>
          <p:spPr>
            <a:xfrm>
              <a:off x="8370887" y="2069101"/>
              <a:ext cx="27566" cy="5990"/>
            </a:xfrm>
            <a:custGeom>
              <a:avLst/>
              <a:gdLst/>
              <a:ahLst/>
              <a:cxnLst/>
              <a:rect l="l" t="t" r="r" b="b"/>
              <a:pathLst>
                <a:path w="520" h="113" extrusionOk="0">
                  <a:moveTo>
                    <a:pt x="483" y="0"/>
                  </a:moveTo>
                  <a:cubicBezTo>
                    <a:pt x="480" y="0"/>
                    <a:pt x="477" y="1"/>
                    <a:pt x="474" y="2"/>
                  </a:cubicBezTo>
                  <a:cubicBezTo>
                    <a:pt x="363" y="34"/>
                    <a:pt x="254" y="55"/>
                    <a:pt x="140" y="55"/>
                  </a:cubicBezTo>
                  <a:cubicBezTo>
                    <a:pt x="106" y="55"/>
                    <a:pt x="71" y="53"/>
                    <a:pt x="35" y="49"/>
                  </a:cubicBezTo>
                  <a:cubicBezTo>
                    <a:pt x="34" y="49"/>
                    <a:pt x="33" y="48"/>
                    <a:pt x="32" y="48"/>
                  </a:cubicBezTo>
                  <a:cubicBezTo>
                    <a:pt x="6" y="48"/>
                    <a:pt x="1" y="96"/>
                    <a:pt x="29" y="100"/>
                  </a:cubicBezTo>
                  <a:cubicBezTo>
                    <a:pt x="82" y="108"/>
                    <a:pt x="136" y="112"/>
                    <a:pt x="189" y="112"/>
                  </a:cubicBezTo>
                  <a:cubicBezTo>
                    <a:pt x="292" y="112"/>
                    <a:pt x="393" y="96"/>
                    <a:pt x="490" y="55"/>
                  </a:cubicBezTo>
                  <a:cubicBezTo>
                    <a:pt x="519" y="43"/>
                    <a:pt x="512" y="0"/>
                    <a:pt x="4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 name="Google Shape;1622;p64">
              <a:extLst>
                <a:ext uri="{FF2B5EF4-FFF2-40B4-BE49-F238E27FC236}">
                  <a16:creationId xmlns:a16="http://schemas.microsoft.com/office/drawing/2014/main" id="{E696447F-9431-18B2-24B4-80311168212D}"/>
                </a:ext>
              </a:extLst>
            </p:cNvPr>
            <p:cNvSpPr/>
            <p:nvPr/>
          </p:nvSpPr>
          <p:spPr>
            <a:xfrm>
              <a:off x="8357952" y="1939276"/>
              <a:ext cx="24598" cy="4400"/>
            </a:xfrm>
            <a:custGeom>
              <a:avLst/>
              <a:gdLst/>
              <a:ahLst/>
              <a:cxnLst/>
              <a:rect l="l" t="t" r="r" b="b"/>
              <a:pathLst>
                <a:path w="464" h="83" extrusionOk="0">
                  <a:moveTo>
                    <a:pt x="224" y="1"/>
                  </a:moveTo>
                  <a:cubicBezTo>
                    <a:pt x="157" y="1"/>
                    <a:pt x="91" y="5"/>
                    <a:pt x="29" y="5"/>
                  </a:cubicBezTo>
                  <a:cubicBezTo>
                    <a:pt x="7" y="5"/>
                    <a:pt x="0" y="41"/>
                    <a:pt x="23" y="44"/>
                  </a:cubicBezTo>
                  <a:cubicBezTo>
                    <a:pt x="127" y="58"/>
                    <a:pt x="241" y="83"/>
                    <a:pt x="349" y="83"/>
                  </a:cubicBezTo>
                  <a:cubicBezTo>
                    <a:pt x="378" y="83"/>
                    <a:pt x="407" y="81"/>
                    <a:pt x="435" y="77"/>
                  </a:cubicBezTo>
                  <a:cubicBezTo>
                    <a:pt x="464" y="73"/>
                    <a:pt x="460" y="31"/>
                    <a:pt x="435" y="25"/>
                  </a:cubicBezTo>
                  <a:cubicBezTo>
                    <a:pt x="369" y="6"/>
                    <a:pt x="296" y="1"/>
                    <a:pt x="2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 name="Google Shape;1623;p64">
              <a:extLst>
                <a:ext uri="{FF2B5EF4-FFF2-40B4-BE49-F238E27FC236}">
                  <a16:creationId xmlns:a16="http://schemas.microsoft.com/office/drawing/2014/main" id="{B1FFE857-85D8-3F8D-B666-27E462790953}"/>
                </a:ext>
              </a:extLst>
            </p:cNvPr>
            <p:cNvSpPr/>
            <p:nvPr/>
          </p:nvSpPr>
          <p:spPr>
            <a:xfrm>
              <a:off x="8318353" y="2074350"/>
              <a:ext cx="29369" cy="2916"/>
            </a:xfrm>
            <a:custGeom>
              <a:avLst/>
              <a:gdLst/>
              <a:ahLst/>
              <a:cxnLst/>
              <a:rect l="l" t="t" r="r" b="b"/>
              <a:pathLst>
                <a:path w="554" h="55" extrusionOk="0">
                  <a:moveTo>
                    <a:pt x="271" y="0"/>
                  </a:moveTo>
                  <a:cubicBezTo>
                    <a:pt x="192" y="0"/>
                    <a:pt x="112" y="2"/>
                    <a:pt x="33" y="3"/>
                  </a:cubicBezTo>
                  <a:cubicBezTo>
                    <a:pt x="1" y="3"/>
                    <a:pt x="1" y="52"/>
                    <a:pt x="33" y="52"/>
                  </a:cubicBezTo>
                  <a:cubicBezTo>
                    <a:pt x="108" y="53"/>
                    <a:pt x="184" y="54"/>
                    <a:pt x="259" y="54"/>
                  </a:cubicBezTo>
                  <a:cubicBezTo>
                    <a:pt x="349" y="54"/>
                    <a:pt x="439" y="53"/>
                    <a:pt x="529" y="47"/>
                  </a:cubicBezTo>
                  <a:cubicBezTo>
                    <a:pt x="554" y="45"/>
                    <a:pt x="554" y="9"/>
                    <a:pt x="529" y="8"/>
                  </a:cubicBezTo>
                  <a:cubicBezTo>
                    <a:pt x="443" y="2"/>
                    <a:pt x="357" y="0"/>
                    <a:pt x="2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 name="Google Shape;1624;p64">
              <a:extLst>
                <a:ext uri="{FF2B5EF4-FFF2-40B4-BE49-F238E27FC236}">
                  <a16:creationId xmlns:a16="http://schemas.microsoft.com/office/drawing/2014/main" id="{1B9301E9-4727-8581-9420-A6E371584848}"/>
                </a:ext>
              </a:extLst>
            </p:cNvPr>
            <p:cNvSpPr/>
            <p:nvPr/>
          </p:nvSpPr>
          <p:spPr>
            <a:xfrm>
              <a:off x="8281509" y="1940018"/>
              <a:ext cx="29793" cy="5778"/>
            </a:xfrm>
            <a:custGeom>
              <a:avLst/>
              <a:gdLst/>
              <a:ahLst/>
              <a:cxnLst/>
              <a:rect l="l" t="t" r="r" b="b"/>
              <a:pathLst>
                <a:path w="562" h="109" extrusionOk="0">
                  <a:moveTo>
                    <a:pt x="531" y="1"/>
                  </a:moveTo>
                  <a:cubicBezTo>
                    <a:pt x="530" y="1"/>
                    <a:pt x="529" y="1"/>
                    <a:pt x="529" y="1"/>
                  </a:cubicBezTo>
                  <a:cubicBezTo>
                    <a:pt x="361" y="15"/>
                    <a:pt x="195" y="39"/>
                    <a:pt x="27" y="62"/>
                  </a:cubicBezTo>
                  <a:cubicBezTo>
                    <a:pt x="1" y="66"/>
                    <a:pt x="6" y="109"/>
                    <a:pt x="31" y="109"/>
                  </a:cubicBezTo>
                  <a:cubicBezTo>
                    <a:pt x="31" y="109"/>
                    <a:pt x="32" y="109"/>
                    <a:pt x="33" y="109"/>
                  </a:cubicBezTo>
                  <a:cubicBezTo>
                    <a:pt x="201" y="92"/>
                    <a:pt x="369" y="75"/>
                    <a:pt x="534" y="49"/>
                  </a:cubicBezTo>
                  <a:cubicBezTo>
                    <a:pt x="561" y="45"/>
                    <a:pt x="556" y="1"/>
                    <a:pt x="5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 name="Google Shape;1625;p64">
              <a:extLst>
                <a:ext uri="{FF2B5EF4-FFF2-40B4-BE49-F238E27FC236}">
                  <a16:creationId xmlns:a16="http://schemas.microsoft.com/office/drawing/2014/main" id="{BDA8C5A8-D5E0-FBE0-EB31-BE69728049B5}"/>
                </a:ext>
              </a:extLst>
            </p:cNvPr>
            <p:cNvSpPr/>
            <p:nvPr/>
          </p:nvSpPr>
          <p:spPr>
            <a:xfrm>
              <a:off x="8266454" y="2071805"/>
              <a:ext cx="23538" cy="2757"/>
            </a:xfrm>
            <a:custGeom>
              <a:avLst/>
              <a:gdLst/>
              <a:ahLst/>
              <a:cxnLst/>
              <a:rect l="l" t="t" r="r" b="b"/>
              <a:pathLst>
                <a:path w="444" h="52" extrusionOk="0">
                  <a:moveTo>
                    <a:pt x="314" y="0"/>
                  </a:moveTo>
                  <a:cubicBezTo>
                    <a:pt x="216" y="0"/>
                    <a:pt x="116" y="9"/>
                    <a:pt x="18" y="12"/>
                  </a:cubicBezTo>
                  <a:cubicBezTo>
                    <a:pt x="1" y="13"/>
                    <a:pt x="1" y="39"/>
                    <a:pt x="18" y="40"/>
                  </a:cubicBezTo>
                  <a:cubicBezTo>
                    <a:pt x="114" y="43"/>
                    <a:pt x="213" y="52"/>
                    <a:pt x="310" y="52"/>
                  </a:cubicBezTo>
                  <a:cubicBezTo>
                    <a:pt x="346" y="52"/>
                    <a:pt x="381" y="51"/>
                    <a:pt x="415" y="48"/>
                  </a:cubicBezTo>
                  <a:cubicBezTo>
                    <a:pt x="443" y="45"/>
                    <a:pt x="443" y="6"/>
                    <a:pt x="415" y="4"/>
                  </a:cubicBezTo>
                  <a:cubicBezTo>
                    <a:pt x="382" y="1"/>
                    <a:pt x="348" y="0"/>
                    <a:pt x="3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 name="Google Shape;1626;p64">
              <a:extLst>
                <a:ext uri="{FF2B5EF4-FFF2-40B4-BE49-F238E27FC236}">
                  <a16:creationId xmlns:a16="http://schemas.microsoft.com/office/drawing/2014/main" id="{C57C89A8-CC3F-8DBD-5F7F-117B5790C44E}"/>
                </a:ext>
              </a:extLst>
            </p:cNvPr>
            <p:cNvSpPr/>
            <p:nvPr/>
          </p:nvSpPr>
          <p:spPr>
            <a:xfrm>
              <a:off x="8207293" y="2074138"/>
              <a:ext cx="33186" cy="6255"/>
            </a:xfrm>
            <a:custGeom>
              <a:avLst/>
              <a:gdLst/>
              <a:ahLst/>
              <a:cxnLst/>
              <a:rect l="l" t="t" r="r" b="b"/>
              <a:pathLst>
                <a:path w="626" h="118" extrusionOk="0">
                  <a:moveTo>
                    <a:pt x="44" y="0"/>
                  </a:moveTo>
                  <a:cubicBezTo>
                    <a:pt x="13" y="0"/>
                    <a:pt x="1" y="48"/>
                    <a:pt x="35" y="57"/>
                  </a:cubicBezTo>
                  <a:cubicBezTo>
                    <a:pt x="174" y="93"/>
                    <a:pt x="317" y="118"/>
                    <a:pt x="460" y="118"/>
                  </a:cubicBezTo>
                  <a:cubicBezTo>
                    <a:pt x="503" y="118"/>
                    <a:pt x="545" y="116"/>
                    <a:pt x="588" y="111"/>
                  </a:cubicBezTo>
                  <a:cubicBezTo>
                    <a:pt x="625" y="106"/>
                    <a:pt x="626" y="55"/>
                    <a:pt x="588" y="54"/>
                  </a:cubicBezTo>
                  <a:cubicBezTo>
                    <a:pt x="407" y="45"/>
                    <a:pt x="229" y="38"/>
                    <a:pt x="50" y="1"/>
                  </a:cubicBezTo>
                  <a:cubicBezTo>
                    <a:pt x="48" y="0"/>
                    <a:pt x="46" y="0"/>
                    <a:pt x="4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 name="Google Shape;1627;p64">
              <a:extLst>
                <a:ext uri="{FF2B5EF4-FFF2-40B4-BE49-F238E27FC236}">
                  <a16:creationId xmlns:a16="http://schemas.microsoft.com/office/drawing/2014/main" id="{0CC3411B-2380-101A-0724-D114EB54C618}"/>
                </a:ext>
              </a:extLst>
            </p:cNvPr>
            <p:cNvSpPr/>
            <p:nvPr/>
          </p:nvSpPr>
          <p:spPr>
            <a:xfrm>
              <a:off x="8202204" y="1942085"/>
              <a:ext cx="36473" cy="6202"/>
            </a:xfrm>
            <a:custGeom>
              <a:avLst/>
              <a:gdLst/>
              <a:ahLst/>
              <a:cxnLst/>
              <a:rect l="l" t="t" r="r" b="b"/>
              <a:pathLst>
                <a:path w="688" h="117" extrusionOk="0">
                  <a:moveTo>
                    <a:pt x="37" y="0"/>
                  </a:moveTo>
                  <a:cubicBezTo>
                    <a:pt x="1" y="0"/>
                    <a:pt x="3" y="57"/>
                    <a:pt x="40" y="61"/>
                  </a:cubicBezTo>
                  <a:cubicBezTo>
                    <a:pt x="237" y="82"/>
                    <a:pt x="437" y="113"/>
                    <a:pt x="635" y="117"/>
                  </a:cubicBezTo>
                  <a:cubicBezTo>
                    <a:pt x="635" y="117"/>
                    <a:pt x="636" y="117"/>
                    <a:pt x="636" y="117"/>
                  </a:cubicBezTo>
                  <a:cubicBezTo>
                    <a:pt x="677" y="117"/>
                    <a:pt x="687" y="49"/>
                    <a:pt x="645" y="44"/>
                  </a:cubicBezTo>
                  <a:cubicBezTo>
                    <a:pt x="446" y="16"/>
                    <a:pt x="240" y="13"/>
                    <a:pt x="40" y="0"/>
                  </a:cubicBezTo>
                  <a:cubicBezTo>
                    <a:pt x="39" y="0"/>
                    <a:pt x="38" y="0"/>
                    <a:pt x="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 name="Google Shape;1628;p64">
              <a:extLst>
                <a:ext uri="{FF2B5EF4-FFF2-40B4-BE49-F238E27FC236}">
                  <a16:creationId xmlns:a16="http://schemas.microsoft.com/office/drawing/2014/main" id="{226B8A2D-08E3-5A9D-0BF5-C3EBAA713DC3}"/>
                </a:ext>
              </a:extLst>
            </p:cNvPr>
            <p:cNvSpPr/>
            <p:nvPr/>
          </p:nvSpPr>
          <p:spPr>
            <a:xfrm>
              <a:off x="8157568" y="2073767"/>
              <a:ext cx="25075" cy="4082"/>
            </a:xfrm>
            <a:custGeom>
              <a:avLst/>
              <a:gdLst/>
              <a:ahLst/>
              <a:cxnLst/>
              <a:rect l="l" t="t" r="r" b="b"/>
              <a:pathLst>
                <a:path w="473" h="77" extrusionOk="0">
                  <a:moveTo>
                    <a:pt x="306" y="1"/>
                  </a:moveTo>
                  <a:cubicBezTo>
                    <a:pt x="216" y="1"/>
                    <a:pt x="125" y="9"/>
                    <a:pt x="36" y="11"/>
                  </a:cubicBezTo>
                  <a:cubicBezTo>
                    <a:pt x="1" y="11"/>
                    <a:pt x="1" y="65"/>
                    <a:pt x="36" y="66"/>
                  </a:cubicBezTo>
                  <a:cubicBezTo>
                    <a:pt x="123" y="69"/>
                    <a:pt x="213" y="76"/>
                    <a:pt x="301" y="76"/>
                  </a:cubicBezTo>
                  <a:cubicBezTo>
                    <a:pt x="346" y="76"/>
                    <a:pt x="391" y="74"/>
                    <a:pt x="434" y="69"/>
                  </a:cubicBezTo>
                  <a:cubicBezTo>
                    <a:pt x="473" y="64"/>
                    <a:pt x="473" y="13"/>
                    <a:pt x="434" y="8"/>
                  </a:cubicBezTo>
                  <a:cubicBezTo>
                    <a:pt x="392" y="2"/>
                    <a:pt x="350"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 name="Google Shape;1629;p64">
              <a:extLst>
                <a:ext uri="{FF2B5EF4-FFF2-40B4-BE49-F238E27FC236}">
                  <a16:creationId xmlns:a16="http://schemas.microsoft.com/office/drawing/2014/main" id="{16B3918E-DEB7-8AF3-B877-A56CCED98866}"/>
                </a:ext>
              </a:extLst>
            </p:cNvPr>
            <p:cNvSpPr/>
            <p:nvPr/>
          </p:nvSpPr>
          <p:spPr>
            <a:xfrm>
              <a:off x="8138802" y="1939594"/>
              <a:ext cx="28150" cy="3923"/>
            </a:xfrm>
            <a:custGeom>
              <a:avLst/>
              <a:gdLst/>
              <a:ahLst/>
              <a:cxnLst/>
              <a:rect l="l" t="t" r="r" b="b"/>
              <a:pathLst>
                <a:path w="531" h="74" extrusionOk="0">
                  <a:moveTo>
                    <a:pt x="256" y="0"/>
                  </a:moveTo>
                  <a:cubicBezTo>
                    <a:pt x="185" y="0"/>
                    <a:pt x="114" y="2"/>
                    <a:pt x="43" y="4"/>
                  </a:cubicBezTo>
                  <a:cubicBezTo>
                    <a:pt x="0" y="6"/>
                    <a:pt x="0" y="68"/>
                    <a:pt x="43" y="70"/>
                  </a:cubicBezTo>
                  <a:cubicBezTo>
                    <a:pt x="121" y="72"/>
                    <a:pt x="199" y="74"/>
                    <a:pt x="276" y="74"/>
                  </a:cubicBezTo>
                  <a:cubicBezTo>
                    <a:pt x="347" y="74"/>
                    <a:pt x="418" y="72"/>
                    <a:pt x="489" y="69"/>
                  </a:cubicBezTo>
                  <a:cubicBezTo>
                    <a:pt x="531" y="67"/>
                    <a:pt x="531" y="7"/>
                    <a:pt x="489" y="6"/>
                  </a:cubicBezTo>
                  <a:cubicBezTo>
                    <a:pt x="412" y="2"/>
                    <a:pt x="334" y="0"/>
                    <a:pt x="2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 name="Google Shape;1630;p64">
              <a:extLst>
                <a:ext uri="{FF2B5EF4-FFF2-40B4-BE49-F238E27FC236}">
                  <a16:creationId xmlns:a16="http://schemas.microsoft.com/office/drawing/2014/main" id="{5B2A8A91-5093-2911-291C-28B40F378A61}"/>
                </a:ext>
              </a:extLst>
            </p:cNvPr>
            <p:cNvSpPr/>
            <p:nvPr/>
          </p:nvSpPr>
          <p:spPr>
            <a:xfrm>
              <a:off x="8091568" y="2071964"/>
              <a:ext cx="33345" cy="5990"/>
            </a:xfrm>
            <a:custGeom>
              <a:avLst/>
              <a:gdLst/>
              <a:ahLst/>
              <a:cxnLst/>
              <a:rect l="l" t="t" r="r" b="b"/>
              <a:pathLst>
                <a:path w="629" h="113" extrusionOk="0">
                  <a:moveTo>
                    <a:pt x="39" y="0"/>
                  </a:moveTo>
                  <a:cubicBezTo>
                    <a:pt x="10" y="0"/>
                    <a:pt x="1" y="45"/>
                    <a:pt x="32" y="54"/>
                  </a:cubicBezTo>
                  <a:cubicBezTo>
                    <a:pt x="159" y="92"/>
                    <a:pt x="288" y="113"/>
                    <a:pt x="419" y="113"/>
                  </a:cubicBezTo>
                  <a:cubicBezTo>
                    <a:pt x="477" y="113"/>
                    <a:pt x="536" y="109"/>
                    <a:pt x="594" y="100"/>
                  </a:cubicBezTo>
                  <a:cubicBezTo>
                    <a:pt x="628" y="96"/>
                    <a:pt x="621" y="38"/>
                    <a:pt x="588" y="38"/>
                  </a:cubicBezTo>
                  <a:cubicBezTo>
                    <a:pt x="587" y="38"/>
                    <a:pt x="586" y="38"/>
                    <a:pt x="585" y="38"/>
                  </a:cubicBezTo>
                  <a:cubicBezTo>
                    <a:pt x="527" y="43"/>
                    <a:pt x="470" y="46"/>
                    <a:pt x="413" y="46"/>
                  </a:cubicBezTo>
                  <a:cubicBezTo>
                    <a:pt x="290" y="46"/>
                    <a:pt x="169" y="33"/>
                    <a:pt x="46" y="1"/>
                  </a:cubicBezTo>
                  <a:cubicBezTo>
                    <a:pt x="43" y="0"/>
                    <a:pt x="41" y="0"/>
                    <a:pt x="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 name="Google Shape;1631;p64">
              <a:extLst>
                <a:ext uri="{FF2B5EF4-FFF2-40B4-BE49-F238E27FC236}">
                  <a16:creationId xmlns:a16="http://schemas.microsoft.com/office/drawing/2014/main" id="{7ECC862E-4FA7-434F-D055-308D62D3B852}"/>
                </a:ext>
              </a:extLst>
            </p:cNvPr>
            <p:cNvSpPr/>
            <p:nvPr/>
          </p:nvSpPr>
          <p:spPr>
            <a:xfrm>
              <a:off x="8073067" y="1935565"/>
              <a:ext cx="30535" cy="5460"/>
            </a:xfrm>
            <a:custGeom>
              <a:avLst/>
              <a:gdLst/>
              <a:ahLst/>
              <a:cxnLst/>
              <a:rect l="l" t="t" r="r" b="b"/>
              <a:pathLst>
                <a:path w="576" h="103" extrusionOk="0">
                  <a:moveTo>
                    <a:pt x="539" y="0"/>
                  </a:moveTo>
                  <a:cubicBezTo>
                    <a:pt x="538" y="0"/>
                    <a:pt x="536" y="0"/>
                    <a:pt x="535" y="1"/>
                  </a:cubicBezTo>
                  <a:cubicBezTo>
                    <a:pt x="416" y="22"/>
                    <a:pt x="301" y="42"/>
                    <a:pt x="183" y="42"/>
                  </a:cubicBezTo>
                  <a:cubicBezTo>
                    <a:pt x="139" y="42"/>
                    <a:pt x="94" y="39"/>
                    <a:pt x="49" y="33"/>
                  </a:cubicBezTo>
                  <a:cubicBezTo>
                    <a:pt x="47" y="32"/>
                    <a:pt x="46" y="32"/>
                    <a:pt x="44" y="32"/>
                  </a:cubicBezTo>
                  <a:cubicBezTo>
                    <a:pt x="13" y="32"/>
                    <a:pt x="0" y="81"/>
                    <a:pt x="34" y="86"/>
                  </a:cubicBezTo>
                  <a:cubicBezTo>
                    <a:pt x="100" y="96"/>
                    <a:pt x="167" y="103"/>
                    <a:pt x="233" y="103"/>
                  </a:cubicBezTo>
                  <a:cubicBezTo>
                    <a:pt x="342" y="103"/>
                    <a:pt x="450" y="86"/>
                    <a:pt x="551" y="41"/>
                  </a:cubicBezTo>
                  <a:cubicBezTo>
                    <a:pt x="575" y="31"/>
                    <a:pt x="559" y="0"/>
                    <a:pt x="5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 name="Google Shape;1632;p64">
              <a:extLst>
                <a:ext uri="{FF2B5EF4-FFF2-40B4-BE49-F238E27FC236}">
                  <a16:creationId xmlns:a16="http://schemas.microsoft.com/office/drawing/2014/main" id="{EBB60F10-E7A8-11ED-E73A-7C4ABC6EEC9A}"/>
                </a:ext>
              </a:extLst>
            </p:cNvPr>
            <p:cNvSpPr/>
            <p:nvPr/>
          </p:nvSpPr>
          <p:spPr>
            <a:xfrm>
              <a:off x="8041578" y="2074032"/>
              <a:ext cx="27673" cy="3552"/>
            </a:xfrm>
            <a:custGeom>
              <a:avLst/>
              <a:gdLst/>
              <a:ahLst/>
              <a:cxnLst/>
              <a:rect l="l" t="t" r="r" b="b"/>
              <a:pathLst>
                <a:path w="522" h="67" extrusionOk="0">
                  <a:moveTo>
                    <a:pt x="273" y="0"/>
                  </a:moveTo>
                  <a:cubicBezTo>
                    <a:pt x="195" y="0"/>
                    <a:pt x="117" y="2"/>
                    <a:pt x="39" y="3"/>
                  </a:cubicBezTo>
                  <a:cubicBezTo>
                    <a:pt x="1" y="4"/>
                    <a:pt x="1" y="64"/>
                    <a:pt x="39" y="64"/>
                  </a:cubicBezTo>
                  <a:cubicBezTo>
                    <a:pt x="120" y="65"/>
                    <a:pt x="201" y="67"/>
                    <a:pt x="281" y="67"/>
                  </a:cubicBezTo>
                  <a:cubicBezTo>
                    <a:pt x="350" y="67"/>
                    <a:pt x="418" y="65"/>
                    <a:pt x="486" y="60"/>
                  </a:cubicBezTo>
                  <a:cubicBezTo>
                    <a:pt x="521" y="57"/>
                    <a:pt x="521" y="9"/>
                    <a:pt x="486" y="7"/>
                  </a:cubicBezTo>
                  <a:cubicBezTo>
                    <a:pt x="415" y="2"/>
                    <a:pt x="344" y="0"/>
                    <a:pt x="2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 name="Google Shape;1633;p64">
              <a:extLst>
                <a:ext uri="{FF2B5EF4-FFF2-40B4-BE49-F238E27FC236}">
                  <a16:creationId xmlns:a16="http://schemas.microsoft.com/office/drawing/2014/main" id="{80DE7F37-31E0-67C9-DFE5-6E1118CBED19}"/>
                </a:ext>
              </a:extLst>
            </p:cNvPr>
            <p:cNvSpPr/>
            <p:nvPr/>
          </p:nvSpPr>
          <p:spPr>
            <a:xfrm>
              <a:off x="8007810" y="1940018"/>
              <a:ext cx="27036" cy="3022"/>
            </a:xfrm>
            <a:custGeom>
              <a:avLst/>
              <a:gdLst/>
              <a:ahLst/>
              <a:cxnLst/>
              <a:rect l="l" t="t" r="r" b="b"/>
              <a:pathLst>
                <a:path w="510" h="57" extrusionOk="0">
                  <a:moveTo>
                    <a:pt x="289" y="0"/>
                  </a:moveTo>
                  <a:cubicBezTo>
                    <a:pt x="203" y="0"/>
                    <a:pt x="117" y="2"/>
                    <a:pt x="31" y="4"/>
                  </a:cubicBezTo>
                  <a:cubicBezTo>
                    <a:pt x="0" y="4"/>
                    <a:pt x="0" y="52"/>
                    <a:pt x="31" y="53"/>
                  </a:cubicBezTo>
                  <a:cubicBezTo>
                    <a:pt x="122" y="55"/>
                    <a:pt x="212" y="57"/>
                    <a:pt x="302" y="57"/>
                  </a:cubicBezTo>
                  <a:cubicBezTo>
                    <a:pt x="361" y="57"/>
                    <a:pt x="419" y="56"/>
                    <a:pt x="478" y="53"/>
                  </a:cubicBezTo>
                  <a:cubicBezTo>
                    <a:pt x="510" y="52"/>
                    <a:pt x="510" y="5"/>
                    <a:pt x="478" y="4"/>
                  </a:cubicBezTo>
                  <a:cubicBezTo>
                    <a:pt x="414" y="1"/>
                    <a:pt x="352" y="0"/>
                    <a:pt x="28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 name="Google Shape;1634;p64">
              <a:extLst>
                <a:ext uri="{FF2B5EF4-FFF2-40B4-BE49-F238E27FC236}">
                  <a16:creationId xmlns:a16="http://schemas.microsoft.com/office/drawing/2014/main" id="{F94259D3-D512-DCDF-5F73-519E21BF526A}"/>
                </a:ext>
              </a:extLst>
            </p:cNvPr>
            <p:cNvSpPr/>
            <p:nvPr/>
          </p:nvSpPr>
          <p:spPr>
            <a:xfrm>
              <a:off x="7992331" y="2074509"/>
              <a:ext cx="24015" cy="2598"/>
            </a:xfrm>
            <a:custGeom>
              <a:avLst/>
              <a:gdLst/>
              <a:ahLst/>
              <a:cxnLst/>
              <a:rect l="l" t="t" r="r" b="b"/>
              <a:pathLst>
                <a:path w="453" h="49" extrusionOk="0">
                  <a:moveTo>
                    <a:pt x="345" y="0"/>
                  </a:moveTo>
                  <a:cubicBezTo>
                    <a:pt x="238" y="0"/>
                    <a:pt x="131" y="5"/>
                    <a:pt x="25" y="6"/>
                  </a:cubicBezTo>
                  <a:cubicBezTo>
                    <a:pt x="0" y="6"/>
                    <a:pt x="0" y="43"/>
                    <a:pt x="25" y="44"/>
                  </a:cubicBezTo>
                  <a:cubicBezTo>
                    <a:pt x="131" y="45"/>
                    <a:pt x="237" y="49"/>
                    <a:pt x="344" y="49"/>
                  </a:cubicBezTo>
                  <a:cubicBezTo>
                    <a:pt x="370" y="49"/>
                    <a:pt x="396" y="49"/>
                    <a:pt x="422" y="48"/>
                  </a:cubicBezTo>
                  <a:cubicBezTo>
                    <a:pt x="452" y="47"/>
                    <a:pt x="452" y="2"/>
                    <a:pt x="422" y="1"/>
                  </a:cubicBezTo>
                  <a:cubicBezTo>
                    <a:pt x="397" y="0"/>
                    <a:pt x="371" y="0"/>
                    <a:pt x="3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 name="Google Shape;1635;p64">
              <a:extLst>
                <a:ext uri="{FF2B5EF4-FFF2-40B4-BE49-F238E27FC236}">
                  <a16:creationId xmlns:a16="http://schemas.microsoft.com/office/drawing/2014/main" id="{74014671-5F4B-BD29-2ABB-853879C1E11F}"/>
                </a:ext>
              </a:extLst>
            </p:cNvPr>
            <p:cNvSpPr/>
            <p:nvPr/>
          </p:nvSpPr>
          <p:spPr>
            <a:xfrm>
              <a:off x="7933435" y="1936784"/>
              <a:ext cx="33504" cy="4241"/>
            </a:xfrm>
            <a:custGeom>
              <a:avLst/>
              <a:gdLst/>
              <a:ahLst/>
              <a:cxnLst/>
              <a:rect l="l" t="t" r="r" b="b"/>
              <a:pathLst>
                <a:path w="632" h="80" extrusionOk="0">
                  <a:moveTo>
                    <a:pt x="376" y="1"/>
                  </a:moveTo>
                  <a:cubicBezTo>
                    <a:pt x="265" y="1"/>
                    <a:pt x="154" y="5"/>
                    <a:pt x="43" y="7"/>
                  </a:cubicBezTo>
                  <a:cubicBezTo>
                    <a:pt x="0" y="7"/>
                    <a:pt x="0" y="73"/>
                    <a:pt x="43" y="74"/>
                  </a:cubicBezTo>
                  <a:cubicBezTo>
                    <a:pt x="152" y="76"/>
                    <a:pt x="262" y="79"/>
                    <a:pt x="371" y="79"/>
                  </a:cubicBezTo>
                  <a:cubicBezTo>
                    <a:pt x="444" y="79"/>
                    <a:pt x="517" y="78"/>
                    <a:pt x="589" y="73"/>
                  </a:cubicBezTo>
                  <a:cubicBezTo>
                    <a:pt x="632" y="69"/>
                    <a:pt x="632" y="11"/>
                    <a:pt x="589" y="7"/>
                  </a:cubicBezTo>
                  <a:cubicBezTo>
                    <a:pt x="518" y="2"/>
                    <a:pt x="447" y="1"/>
                    <a:pt x="3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 name="Google Shape;1636;p64">
              <a:extLst>
                <a:ext uri="{FF2B5EF4-FFF2-40B4-BE49-F238E27FC236}">
                  <a16:creationId xmlns:a16="http://schemas.microsoft.com/office/drawing/2014/main" id="{E9B82511-B5FF-E9E9-DB39-B93C00A1E494}"/>
                </a:ext>
              </a:extLst>
            </p:cNvPr>
            <p:cNvSpPr/>
            <p:nvPr/>
          </p:nvSpPr>
          <p:spPr>
            <a:xfrm>
              <a:off x="7928398" y="2072017"/>
              <a:ext cx="32868" cy="5990"/>
            </a:xfrm>
            <a:custGeom>
              <a:avLst/>
              <a:gdLst/>
              <a:ahLst/>
              <a:cxnLst/>
              <a:rect l="l" t="t" r="r" b="b"/>
              <a:pathLst>
                <a:path w="620" h="113" extrusionOk="0">
                  <a:moveTo>
                    <a:pt x="275" y="1"/>
                  </a:moveTo>
                  <a:cubicBezTo>
                    <a:pt x="192" y="1"/>
                    <a:pt x="108" y="11"/>
                    <a:pt x="29" y="31"/>
                  </a:cubicBezTo>
                  <a:cubicBezTo>
                    <a:pt x="0" y="37"/>
                    <a:pt x="12" y="75"/>
                    <a:pt x="38" y="75"/>
                  </a:cubicBezTo>
                  <a:cubicBezTo>
                    <a:pt x="39" y="75"/>
                    <a:pt x="40" y="75"/>
                    <a:pt x="41" y="75"/>
                  </a:cubicBezTo>
                  <a:cubicBezTo>
                    <a:pt x="97" y="67"/>
                    <a:pt x="152" y="64"/>
                    <a:pt x="205" y="64"/>
                  </a:cubicBezTo>
                  <a:cubicBezTo>
                    <a:pt x="329" y="64"/>
                    <a:pt x="447" y="82"/>
                    <a:pt x="574" y="111"/>
                  </a:cubicBezTo>
                  <a:cubicBezTo>
                    <a:pt x="577" y="112"/>
                    <a:pt x="580" y="112"/>
                    <a:pt x="583" y="112"/>
                  </a:cubicBezTo>
                  <a:cubicBezTo>
                    <a:pt x="612" y="112"/>
                    <a:pt x="619" y="69"/>
                    <a:pt x="588" y="58"/>
                  </a:cubicBezTo>
                  <a:cubicBezTo>
                    <a:pt x="490" y="19"/>
                    <a:pt x="382" y="1"/>
                    <a:pt x="2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 name="Google Shape;1637;p64">
              <a:extLst>
                <a:ext uri="{FF2B5EF4-FFF2-40B4-BE49-F238E27FC236}">
                  <a16:creationId xmlns:a16="http://schemas.microsoft.com/office/drawing/2014/main" id="{C2F03560-D4CF-EF1A-41D5-3122DD2A5201}"/>
                </a:ext>
              </a:extLst>
            </p:cNvPr>
            <p:cNvSpPr/>
            <p:nvPr/>
          </p:nvSpPr>
          <p:spPr>
            <a:xfrm>
              <a:off x="7862876" y="2116123"/>
              <a:ext cx="16646" cy="5778"/>
            </a:xfrm>
            <a:custGeom>
              <a:avLst/>
              <a:gdLst/>
              <a:ahLst/>
              <a:cxnLst/>
              <a:rect l="l" t="t" r="r" b="b"/>
              <a:pathLst>
                <a:path w="314" h="109" extrusionOk="0">
                  <a:moveTo>
                    <a:pt x="218" y="0"/>
                  </a:moveTo>
                  <a:cubicBezTo>
                    <a:pt x="148" y="0"/>
                    <a:pt x="75" y="29"/>
                    <a:pt x="22" y="64"/>
                  </a:cubicBezTo>
                  <a:cubicBezTo>
                    <a:pt x="0" y="78"/>
                    <a:pt x="13" y="109"/>
                    <a:pt x="34" y="109"/>
                  </a:cubicBezTo>
                  <a:cubicBezTo>
                    <a:pt x="38" y="109"/>
                    <a:pt x="42" y="107"/>
                    <a:pt x="46" y="105"/>
                  </a:cubicBezTo>
                  <a:cubicBezTo>
                    <a:pt x="80" y="82"/>
                    <a:pt x="118" y="68"/>
                    <a:pt x="160" y="60"/>
                  </a:cubicBezTo>
                  <a:cubicBezTo>
                    <a:pt x="172" y="58"/>
                    <a:pt x="185" y="57"/>
                    <a:pt x="197" y="57"/>
                  </a:cubicBezTo>
                  <a:cubicBezTo>
                    <a:pt x="225" y="57"/>
                    <a:pt x="253" y="61"/>
                    <a:pt x="281" y="61"/>
                  </a:cubicBezTo>
                  <a:cubicBezTo>
                    <a:pt x="282" y="61"/>
                    <a:pt x="282" y="61"/>
                    <a:pt x="282" y="61"/>
                  </a:cubicBezTo>
                  <a:cubicBezTo>
                    <a:pt x="311" y="61"/>
                    <a:pt x="313" y="21"/>
                    <a:pt x="289" y="12"/>
                  </a:cubicBezTo>
                  <a:cubicBezTo>
                    <a:pt x="266" y="4"/>
                    <a:pt x="242" y="0"/>
                    <a:pt x="2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 name="Google Shape;1638;p64">
              <a:extLst>
                <a:ext uri="{FF2B5EF4-FFF2-40B4-BE49-F238E27FC236}">
                  <a16:creationId xmlns:a16="http://schemas.microsoft.com/office/drawing/2014/main" id="{405E22E0-5CB6-31D3-BB2D-E9EAB64C9577}"/>
                </a:ext>
              </a:extLst>
            </p:cNvPr>
            <p:cNvSpPr/>
            <p:nvPr/>
          </p:nvSpPr>
          <p:spPr>
            <a:xfrm>
              <a:off x="7844269" y="1976808"/>
              <a:ext cx="19297" cy="3234"/>
            </a:xfrm>
            <a:custGeom>
              <a:avLst/>
              <a:gdLst/>
              <a:ahLst/>
              <a:cxnLst/>
              <a:rect l="l" t="t" r="r" b="b"/>
              <a:pathLst>
                <a:path w="364" h="61" extrusionOk="0">
                  <a:moveTo>
                    <a:pt x="186" y="0"/>
                  </a:moveTo>
                  <a:cubicBezTo>
                    <a:pt x="137" y="0"/>
                    <a:pt x="87" y="2"/>
                    <a:pt x="37" y="2"/>
                  </a:cubicBezTo>
                  <a:cubicBezTo>
                    <a:pt x="1" y="2"/>
                    <a:pt x="1" y="57"/>
                    <a:pt x="37" y="58"/>
                  </a:cubicBezTo>
                  <a:cubicBezTo>
                    <a:pt x="87" y="58"/>
                    <a:pt x="137" y="60"/>
                    <a:pt x="186" y="60"/>
                  </a:cubicBezTo>
                  <a:cubicBezTo>
                    <a:pt x="236" y="60"/>
                    <a:pt x="285" y="58"/>
                    <a:pt x="334" y="53"/>
                  </a:cubicBezTo>
                  <a:cubicBezTo>
                    <a:pt x="363" y="48"/>
                    <a:pt x="363" y="12"/>
                    <a:pt x="334" y="8"/>
                  </a:cubicBezTo>
                  <a:cubicBezTo>
                    <a:pt x="285" y="2"/>
                    <a:pt x="236" y="0"/>
                    <a:pt x="1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 name="Google Shape;1639;p64">
              <a:extLst>
                <a:ext uri="{FF2B5EF4-FFF2-40B4-BE49-F238E27FC236}">
                  <a16:creationId xmlns:a16="http://schemas.microsoft.com/office/drawing/2014/main" id="{D6B6B6EF-C0A2-8D7C-D805-13D028804D4F}"/>
                </a:ext>
              </a:extLst>
            </p:cNvPr>
            <p:cNvSpPr/>
            <p:nvPr/>
          </p:nvSpPr>
          <p:spPr>
            <a:xfrm>
              <a:off x="7820838" y="2113207"/>
              <a:ext cx="24969" cy="4135"/>
            </a:xfrm>
            <a:custGeom>
              <a:avLst/>
              <a:gdLst/>
              <a:ahLst/>
              <a:cxnLst/>
              <a:rect l="l" t="t" r="r" b="b"/>
              <a:pathLst>
                <a:path w="471" h="78" extrusionOk="0">
                  <a:moveTo>
                    <a:pt x="310" y="0"/>
                  </a:moveTo>
                  <a:cubicBezTo>
                    <a:pt x="217" y="0"/>
                    <a:pt x="124" y="10"/>
                    <a:pt x="33" y="15"/>
                  </a:cubicBezTo>
                  <a:cubicBezTo>
                    <a:pt x="1" y="16"/>
                    <a:pt x="1" y="62"/>
                    <a:pt x="33" y="64"/>
                  </a:cubicBezTo>
                  <a:cubicBezTo>
                    <a:pt x="124" y="68"/>
                    <a:pt x="217" y="78"/>
                    <a:pt x="310" y="78"/>
                  </a:cubicBezTo>
                  <a:cubicBezTo>
                    <a:pt x="350" y="78"/>
                    <a:pt x="390" y="76"/>
                    <a:pt x="429" y="71"/>
                  </a:cubicBezTo>
                  <a:cubicBezTo>
                    <a:pt x="471" y="67"/>
                    <a:pt x="471" y="12"/>
                    <a:pt x="429" y="7"/>
                  </a:cubicBezTo>
                  <a:cubicBezTo>
                    <a:pt x="390" y="2"/>
                    <a:pt x="350" y="0"/>
                    <a:pt x="3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 name="Google Shape;1640;p64">
              <a:extLst>
                <a:ext uri="{FF2B5EF4-FFF2-40B4-BE49-F238E27FC236}">
                  <a16:creationId xmlns:a16="http://schemas.microsoft.com/office/drawing/2014/main" id="{49D5E544-0ED0-94C6-56FC-282390242A1C}"/>
                </a:ext>
              </a:extLst>
            </p:cNvPr>
            <p:cNvSpPr/>
            <p:nvPr/>
          </p:nvSpPr>
          <p:spPr>
            <a:xfrm>
              <a:off x="7805411" y="1974211"/>
              <a:ext cx="26771" cy="3128"/>
            </a:xfrm>
            <a:custGeom>
              <a:avLst/>
              <a:gdLst/>
              <a:ahLst/>
              <a:cxnLst/>
              <a:rect l="l" t="t" r="r" b="b"/>
              <a:pathLst>
                <a:path w="505" h="59" extrusionOk="0">
                  <a:moveTo>
                    <a:pt x="325" y="0"/>
                  </a:moveTo>
                  <a:cubicBezTo>
                    <a:pt x="225" y="0"/>
                    <a:pt x="124" y="6"/>
                    <a:pt x="25" y="10"/>
                  </a:cubicBezTo>
                  <a:cubicBezTo>
                    <a:pt x="0" y="11"/>
                    <a:pt x="0" y="48"/>
                    <a:pt x="25" y="49"/>
                  </a:cubicBezTo>
                  <a:cubicBezTo>
                    <a:pt x="127" y="53"/>
                    <a:pt x="231" y="59"/>
                    <a:pt x="335" y="59"/>
                  </a:cubicBezTo>
                  <a:cubicBezTo>
                    <a:pt x="381" y="59"/>
                    <a:pt x="426" y="58"/>
                    <a:pt x="472" y="55"/>
                  </a:cubicBezTo>
                  <a:cubicBezTo>
                    <a:pt x="504" y="51"/>
                    <a:pt x="504" y="8"/>
                    <a:pt x="472" y="5"/>
                  </a:cubicBezTo>
                  <a:cubicBezTo>
                    <a:pt x="423" y="2"/>
                    <a:pt x="374"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 name="Google Shape;1641;p64">
              <a:extLst>
                <a:ext uri="{FF2B5EF4-FFF2-40B4-BE49-F238E27FC236}">
                  <a16:creationId xmlns:a16="http://schemas.microsoft.com/office/drawing/2014/main" id="{FBEFD9AE-3D02-196E-53FA-6120BF3551DB}"/>
                </a:ext>
              </a:extLst>
            </p:cNvPr>
            <p:cNvSpPr/>
            <p:nvPr/>
          </p:nvSpPr>
          <p:spPr>
            <a:xfrm>
              <a:off x="7770689" y="2115964"/>
              <a:ext cx="25075" cy="3923"/>
            </a:xfrm>
            <a:custGeom>
              <a:avLst/>
              <a:gdLst/>
              <a:ahLst/>
              <a:cxnLst/>
              <a:rect l="l" t="t" r="r" b="b"/>
              <a:pathLst>
                <a:path w="473" h="74" extrusionOk="0">
                  <a:moveTo>
                    <a:pt x="303" y="0"/>
                  </a:moveTo>
                  <a:cubicBezTo>
                    <a:pt x="213" y="0"/>
                    <a:pt x="124" y="6"/>
                    <a:pt x="34" y="11"/>
                  </a:cubicBezTo>
                  <a:cubicBezTo>
                    <a:pt x="0" y="12"/>
                    <a:pt x="0" y="62"/>
                    <a:pt x="34" y="64"/>
                  </a:cubicBezTo>
                  <a:cubicBezTo>
                    <a:pt x="123" y="68"/>
                    <a:pt x="212" y="74"/>
                    <a:pt x="301" y="74"/>
                  </a:cubicBezTo>
                  <a:cubicBezTo>
                    <a:pt x="345" y="74"/>
                    <a:pt x="388" y="72"/>
                    <a:pt x="432" y="68"/>
                  </a:cubicBezTo>
                  <a:cubicBezTo>
                    <a:pt x="472" y="65"/>
                    <a:pt x="472" y="10"/>
                    <a:pt x="432" y="5"/>
                  </a:cubicBezTo>
                  <a:cubicBezTo>
                    <a:pt x="389" y="2"/>
                    <a:pt x="346" y="0"/>
                    <a:pt x="3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 name="Google Shape;1642;p64">
              <a:extLst>
                <a:ext uri="{FF2B5EF4-FFF2-40B4-BE49-F238E27FC236}">
                  <a16:creationId xmlns:a16="http://schemas.microsoft.com/office/drawing/2014/main" id="{ABD4949E-1DB6-B744-21AF-CBC2FB4A2825}"/>
                </a:ext>
              </a:extLst>
            </p:cNvPr>
            <p:cNvSpPr/>
            <p:nvPr/>
          </p:nvSpPr>
          <p:spPr>
            <a:xfrm>
              <a:off x="7753990" y="1968856"/>
              <a:ext cx="34352" cy="7104"/>
            </a:xfrm>
            <a:custGeom>
              <a:avLst/>
              <a:gdLst/>
              <a:ahLst/>
              <a:cxnLst/>
              <a:rect l="l" t="t" r="r" b="b"/>
              <a:pathLst>
                <a:path w="648" h="134" extrusionOk="0">
                  <a:moveTo>
                    <a:pt x="49" y="0"/>
                  </a:moveTo>
                  <a:cubicBezTo>
                    <a:pt x="12" y="0"/>
                    <a:pt x="0" y="57"/>
                    <a:pt x="41" y="71"/>
                  </a:cubicBezTo>
                  <a:cubicBezTo>
                    <a:pt x="162" y="110"/>
                    <a:pt x="288" y="134"/>
                    <a:pt x="414" y="134"/>
                  </a:cubicBezTo>
                  <a:cubicBezTo>
                    <a:pt x="479" y="134"/>
                    <a:pt x="543" y="128"/>
                    <a:pt x="608" y="114"/>
                  </a:cubicBezTo>
                  <a:cubicBezTo>
                    <a:pt x="647" y="105"/>
                    <a:pt x="639" y="41"/>
                    <a:pt x="598" y="41"/>
                  </a:cubicBezTo>
                  <a:cubicBezTo>
                    <a:pt x="598" y="41"/>
                    <a:pt x="598" y="41"/>
                    <a:pt x="597" y="41"/>
                  </a:cubicBezTo>
                  <a:cubicBezTo>
                    <a:pt x="555" y="43"/>
                    <a:pt x="512" y="43"/>
                    <a:pt x="470" y="43"/>
                  </a:cubicBezTo>
                  <a:cubicBezTo>
                    <a:pt x="332" y="43"/>
                    <a:pt x="196" y="34"/>
                    <a:pt x="60" y="2"/>
                  </a:cubicBezTo>
                  <a:cubicBezTo>
                    <a:pt x="56" y="1"/>
                    <a:pt x="53" y="0"/>
                    <a:pt x="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43" name="Google Shape;1643;p64">
            <a:extLst>
              <a:ext uri="{FF2B5EF4-FFF2-40B4-BE49-F238E27FC236}">
                <a16:creationId xmlns:a16="http://schemas.microsoft.com/office/drawing/2014/main" id="{4BAEE284-A42D-05F0-DE9D-B2A51E5202D9}"/>
              </a:ext>
            </a:extLst>
          </p:cNvPr>
          <p:cNvSpPr txBox="1">
            <a:spLocks noGrp="1"/>
          </p:cNvSpPr>
          <p:nvPr>
            <p:ph type="title"/>
          </p:nvPr>
        </p:nvSpPr>
        <p:spPr>
          <a:xfrm>
            <a:off x="2906875" y="237927"/>
            <a:ext cx="3240063" cy="2024843"/>
          </a:xfrm>
          <a:prstGeom prst="rect">
            <a:avLst/>
          </a:prstGeom>
        </p:spPr>
        <p:txBody>
          <a:bodyPr spcFirstLastPara="1" wrap="square" lIns="91425" tIns="91425" rIns="91425" bIns="91425" anchor="ctr" anchorCtr="0">
            <a:noAutofit/>
          </a:bodyPr>
          <a:lstStyle/>
          <a:p>
            <a:r>
              <a:rPr lang="en" dirty="0"/>
              <a:t>Managing the learning environment</a:t>
            </a:r>
          </a:p>
        </p:txBody>
      </p:sp>
      <p:sp>
        <p:nvSpPr>
          <p:cNvPr id="1644" name="Google Shape;1644;p64">
            <a:extLst>
              <a:ext uri="{FF2B5EF4-FFF2-40B4-BE49-F238E27FC236}">
                <a16:creationId xmlns:a16="http://schemas.microsoft.com/office/drawing/2014/main" id="{93513623-619D-8B53-E61C-ADD1E9461530}"/>
              </a:ext>
            </a:extLst>
          </p:cNvPr>
          <p:cNvSpPr txBox="1">
            <a:spLocks noGrp="1"/>
          </p:cNvSpPr>
          <p:nvPr>
            <p:ph type="subTitle" idx="1"/>
          </p:nvPr>
        </p:nvSpPr>
        <p:spPr>
          <a:xfrm>
            <a:off x="1982875" y="2912938"/>
            <a:ext cx="5178300" cy="1114200"/>
          </a:xfrm>
          <a:prstGeom prst="rect">
            <a:avLst/>
          </a:prstGeom>
        </p:spPr>
        <p:txBody>
          <a:bodyPr spcFirstLastPara="1" wrap="square" lIns="91425" tIns="91425" rIns="91425" bIns="91425" anchor="t" anchorCtr="0">
            <a:noAutofit/>
          </a:bodyPr>
          <a:lstStyle/>
          <a:p>
            <a:pPr marL="0" indent="0"/>
            <a:r>
              <a:rPr lang="en" dirty="0"/>
              <a:t>Effective classroom management could include</a:t>
            </a:r>
          </a:p>
          <a:p>
            <a:pPr marL="0" indent="0"/>
            <a:r>
              <a:rPr lang="en" dirty="0"/>
              <a:t>-Creating </a:t>
            </a:r>
            <a:r>
              <a:rPr lang="en-GB" dirty="0"/>
              <a:t>behaviour</a:t>
            </a:r>
            <a:r>
              <a:rPr lang="en" dirty="0"/>
              <a:t> expectations.</a:t>
            </a:r>
          </a:p>
          <a:p>
            <a:pPr marL="0" indent="0"/>
            <a:r>
              <a:rPr lang="en" dirty="0"/>
              <a:t>-Building positive relationships.</a:t>
            </a:r>
          </a:p>
          <a:p>
            <a:pPr marL="0" indent="0"/>
            <a:endParaRPr lang="en" dirty="0"/>
          </a:p>
        </p:txBody>
      </p:sp>
    </p:spTree>
    <p:extLst>
      <p:ext uri="{BB962C8B-B14F-4D97-AF65-F5344CB8AC3E}">
        <p14:creationId xmlns:p14="http://schemas.microsoft.com/office/powerpoint/2010/main" val="26622406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602">
          <a:extLst>
            <a:ext uri="{FF2B5EF4-FFF2-40B4-BE49-F238E27FC236}">
              <a16:creationId xmlns:a16="http://schemas.microsoft.com/office/drawing/2014/main" id="{88C41578-F5F3-46DD-99B9-EEFA7B68D945}"/>
            </a:ext>
          </a:extLst>
        </p:cNvPr>
        <p:cNvGrpSpPr/>
        <p:nvPr/>
      </p:nvGrpSpPr>
      <p:grpSpPr>
        <a:xfrm>
          <a:off x="0" y="0"/>
          <a:ext cx="0" cy="0"/>
          <a:chOff x="0" y="0"/>
          <a:chExt cx="0" cy="0"/>
        </a:xfrm>
      </p:grpSpPr>
      <p:grpSp>
        <p:nvGrpSpPr>
          <p:cNvPr id="1603" name="Google Shape;1603;p64">
            <a:extLst>
              <a:ext uri="{FF2B5EF4-FFF2-40B4-BE49-F238E27FC236}">
                <a16:creationId xmlns:a16="http://schemas.microsoft.com/office/drawing/2014/main" id="{94013E27-7062-4486-01EF-B23D64AE726C}"/>
              </a:ext>
            </a:extLst>
          </p:cNvPr>
          <p:cNvGrpSpPr/>
          <p:nvPr/>
        </p:nvGrpSpPr>
        <p:grpSpPr>
          <a:xfrm>
            <a:off x="1686195" y="244070"/>
            <a:ext cx="5611187" cy="2481777"/>
            <a:chOff x="7728910" y="1917859"/>
            <a:chExt cx="1034486" cy="222599"/>
          </a:xfrm>
        </p:grpSpPr>
        <p:sp>
          <p:nvSpPr>
            <p:cNvPr id="1604" name="Google Shape;1604;p64">
              <a:extLst>
                <a:ext uri="{FF2B5EF4-FFF2-40B4-BE49-F238E27FC236}">
                  <a16:creationId xmlns:a16="http://schemas.microsoft.com/office/drawing/2014/main" id="{60BE861E-B0E3-E013-F308-2E4D8E0299E9}"/>
                </a:ext>
              </a:extLst>
            </p:cNvPr>
            <p:cNvSpPr/>
            <p:nvPr/>
          </p:nvSpPr>
          <p:spPr>
            <a:xfrm>
              <a:off x="8619035" y="1957671"/>
              <a:ext cx="135129" cy="175206"/>
            </a:xfrm>
            <a:custGeom>
              <a:avLst/>
              <a:gdLst/>
              <a:ahLst/>
              <a:cxnLst/>
              <a:rect l="l" t="t" r="r" b="b"/>
              <a:pathLst>
                <a:path w="2549" h="3305" extrusionOk="0">
                  <a:moveTo>
                    <a:pt x="2549" y="0"/>
                  </a:moveTo>
                  <a:cubicBezTo>
                    <a:pt x="2549" y="0"/>
                    <a:pt x="2548" y="0"/>
                    <a:pt x="2548" y="1"/>
                  </a:cubicBezTo>
                  <a:lnTo>
                    <a:pt x="2548" y="1"/>
                  </a:lnTo>
                  <a:cubicBezTo>
                    <a:pt x="2548" y="0"/>
                    <a:pt x="2549" y="0"/>
                    <a:pt x="2549" y="0"/>
                  </a:cubicBezTo>
                  <a:close/>
                  <a:moveTo>
                    <a:pt x="999" y="255"/>
                  </a:moveTo>
                  <a:cubicBezTo>
                    <a:pt x="1054" y="255"/>
                    <a:pt x="1109" y="256"/>
                    <a:pt x="1163" y="259"/>
                  </a:cubicBezTo>
                  <a:cubicBezTo>
                    <a:pt x="1206" y="261"/>
                    <a:pt x="1206" y="322"/>
                    <a:pt x="1163" y="325"/>
                  </a:cubicBezTo>
                  <a:cubicBezTo>
                    <a:pt x="1109" y="327"/>
                    <a:pt x="1054" y="328"/>
                    <a:pt x="999" y="328"/>
                  </a:cubicBezTo>
                  <a:cubicBezTo>
                    <a:pt x="889" y="328"/>
                    <a:pt x="778" y="325"/>
                    <a:pt x="668" y="322"/>
                  </a:cubicBezTo>
                  <a:cubicBezTo>
                    <a:pt x="628" y="321"/>
                    <a:pt x="629" y="263"/>
                    <a:pt x="668" y="262"/>
                  </a:cubicBezTo>
                  <a:cubicBezTo>
                    <a:pt x="778" y="259"/>
                    <a:pt x="889" y="255"/>
                    <a:pt x="999" y="255"/>
                  </a:cubicBezTo>
                  <a:close/>
                  <a:moveTo>
                    <a:pt x="1958" y="347"/>
                  </a:moveTo>
                  <a:cubicBezTo>
                    <a:pt x="2042" y="347"/>
                    <a:pt x="2125" y="350"/>
                    <a:pt x="2207" y="360"/>
                  </a:cubicBezTo>
                  <a:cubicBezTo>
                    <a:pt x="2247" y="366"/>
                    <a:pt x="2247" y="417"/>
                    <a:pt x="2207" y="422"/>
                  </a:cubicBezTo>
                  <a:cubicBezTo>
                    <a:pt x="2127" y="432"/>
                    <a:pt x="2045" y="435"/>
                    <a:pt x="1963" y="435"/>
                  </a:cubicBezTo>
                  <a:cubicBezTo>
                    <a:pt x="1829" y="435"/>
                    <a:pt x="1694" y="427"/>
                    <a:pt x="1562" y="425"/>
                  </a:cubicBezTo>
                  <a:cubicBezTo>
                    <a:pt x="1517" y="425"/>
                    <a:pt x="1517" y="357"/>
                    <a:pt x="1562" y="357"/>
                  </a:cubicBezTo>
                  <a:cubicBezTo>
                    <a:pt x="1692" y="355"/>
                    <a:pt x="1825" y="347"/>
                    <a:pt x="1958" y="347"/>
                  </a:cubicBezTo>
                  <a:close/>
                  <a:moveTo>
                    <a:pt x="1261" y="2801"/>
                  </a:moveTo>
                  <a:cubicBezTo>
                    <a:pt x="1263" y="2801"/>
                    <a:pt x="1266" y="2802"/>
                    <a:pt x="1269" y="2802"/>
                  </a:cubicBezTo>
                  <a:cubicBezTo>
                    <a:pt x="1481" y="2855"/>
                    <a:pt x="1692" y="2877"/>
                    <a:pt x="1909" y="2894"/>
                  </a:cubicBezTo>
                  <a:cubicBezTo>
                    <a:pt x="1949" y="2897"/>
                    <a:pt x="1950" y="2955"/>
                    <a:pt x="1909" y="2957"/>
                  </a:cubicBezTo>
                  <a:cubicBezTo>
                    <a:pt x="1891" y="2958"/>
                    <a:pt x="1873" y="2958"/>
                    <a:pt x="1855" y="2958"/>
                  </a:cubicBezTo>
                  <a:cubicBezTo>
                    <a:pt x="1652" y="2958"/>
                    <a:pt x="1447" y="2920"/>
                    <a:pt x="1253" y="2864"/>
                  </a:cubicBezTo>
                  <a:cubicBezTo>
                    <a:pt x="1216" y="2853"/>
                    <a:pt x="1227" y="2801"/>
                    <a:pt x="1261" y="2801"/>
                  </a:cubicBezTo>
                  <a:close/>
                  <a:moveTo>
                    <a:pt x="2548" y="1"/>
                  </a:moveTo>
                  <a:cubicBezTo>
                    <a:pt x="2390" y="75"/>
                    <a:pt x="2206" y="93"/>
                    <a:pt x="2020" y="93"/>
                  </a:cubicBezTo>
                  <a:cubicBezTo>
                    <a:pt x="1861" y="93"/>
                    <a:pt x="1699" y="80"/>
                    <a:pt x="1549" y="77"/>
                  </a:cubicBezTo>
                  <a:cubicBezTo>
                    <a:pt x="1232" y="74"/>
                    <a:pt x="916" y="70"/>
                    <a:pt x="599" y="48"/>
                  </a:cubicBezTo>
                  <a:lnTo>
                    <a:pt x="599" y="48"/>
                  </a:lnTo>
                  <a:cubicBezTo>
                    <a:pt x="661" y="876"/>
                    <a:pt x="712" y="1715"/>
                    <a:pt x="658" y="2537"/>
                  </a:cubicBezTo>
                  <a:cubicBezTo>
                    <a:pt x="663" y="2549"/>
                    <a:pt x="663" y="2564"/>
                    <a:pt x="652" y="2579"/>
                  </a:cubicBezTo>
                  <a:cubicBezTo>
                    <a:pt x="574" y="2685"/>
                    <a:pt x="489" y="2787"/>
                    <a:pt x="401" y="2889"/>
                  </a:cubicBezTo>
                  <a:cubicBezTo>
                    <a:pt x="554" y="2867"/>
                    <a:pt x="709" y="2844"/>
                    <a:pt x="865" y="2841"/>
                  </a:cubicBezTo>
                  <a:cubicBezTo>
                    <a:pt x="895" y="2841"/>
                    <a:pt x="903" y="2889"/>
                    <a:pt x="873" y="2895"/>
                  </a:cubicBezTo>
                  <a:cubicBezTo>
                    <a:pt x="707" y="2928"/>
                    <a:pt x="537" y="2940"/>
                    <a:pt x="370" y="2955"/>
                  </a:cubicBezTo>
                  <a:cubicBezTo>
                    <a:pt x="368" y="2955"/>
                    <a:pt x="367" y="2955"/>
                    <a:pt x="366" y="2955"/>
                  </a:cubicBezTo>
                  <a:cubicBezTo>
                    <a:pt x="358" y="2955"/>
                    <a:pt x="353" y="2952"/>
                    <a:pt x="348" y="2949"/>
                  </a:cubicBezTo>
                  <a:cubicBezTo>
                    <a:pt x="236" y="3073"/>
                    <a:pt x="120" y="3192"/>
                    <a:pt x="0" y="3304"/>
                  </a:cubicBezTo>
                  <a:cubicBezTo>
                    <a:pt x="511" y="3250"/>
                    <a:pt x="1027" y="3229"/>
                    <a:pt x="1542" y="3229"/>
                  </a:cubicBezTo>
                  <a:cubicBezTo>
                    <a:pt x="1872" y="3229"/>
                    <a:pt x="2202" y="3238"/>
                    <a:pt x="2530" y="3252"/>
                  </a:cubicBezTo>
                  <a:cubicBezTo>
                    <a:pt x="2365" y="3054"/>
                    <a:pt x="2233" y="2833"/>
                    <a:pt x="2080" y="2626"/>
                  </a:cubicBezTo>
                  <a:cubicBezTo>
                    <a:pt x="1864" y="2331"/>
                    <a:pt x="1625" y="2061"/>
                    <a:pt x="1376" y="1793"/>
                  </a:cubicBezTo>
                  <a:cubicBezTo>
                    <a:pt x="1336" y="1751"/>
                    <a:pt x="1365" y="1698"/>
                    <a:pt x="1407" y="1685"/>
                  </a:cubicBezTo>
                  <a:cubicBezTo>
                    <a:pt x="1379" y="1670"/>
                    <a:pt x="1363" y="1630"/>
                    <a:pt x="1391" y="1598"/>
                  </a:cubicBezTo>
                  <a:cubicBezTo>
                    <a:pt x="1796" y="1111"/>
                    <a:pt x="2189" y="625"/>
                    <a:pt x="2534" y="93"/>
                  </a:cubicBezTo>
                  <a:cubicBezTo>
                    <a:pt x="2511" y="64"/>
                    <a:pt x="2507" y="20"/>
                    <a:pt x="25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5" name="Google Shape;1605;p64">
              <a:extLst>
                <a:ext uri="{FF2B5EF4-FFF2-40B4-BE49-F238E27FC236}">
                  <a16:creationId xmlns:a16="http://schemas.microsoft.com/office/drawing/2014/main" id="{F9341A97-9371-649C-BD8D-6392C0C57E01}"/>
                </a:ext>
              </a:extLst>
            </p:cNvPr>
            <p:cNvSpPr/>
            <p:nvPr/>
          </p:nvSpPr>
          <p:spPr>
            <a:xfrm>
              <a:off x="8615165" y="2098841"/>
              <a:ext cx="25234" cy="25128"/>
            </a:xfrm>
            <a:custGeom>
              <a:avLst/>
              <a:gdLst/>
              <a:ahLst/>
              <a:cxnLst/>
              <a:rect l="l" t="t" r="r" b="b"/>
              <a:pathLst>
                <a:path w="476" h="474" extrusionOk="0">
                  <a:moveTo>
                    <a:pt x="476" y="0"/>
                  </a:moveTo>
                  <a:cubicBezTo>
                    <a:pt x="470" y="4"/>
                    <a:pt x="464" y="7"/>
                    <a:pt x="458" y="7"/>
                  </a:cubicBezTo>
                  <a:cubicBezTo>
                    <a:pt x="305" y="5"/>
                    <a:pt x="152" y="4"/>
                    <a:pt x="0" y="3"/>
                  </a:cubicBezTo>
                  <a:lnTo>
                    <a:pt x="0" y="3"/>
                  </a:lnTo>
                  <a:cubicBezTo>
                    <a:pt x="24" y="157"/>
                    <a:pt x="29" y="317"/>
                    <a:pt x="15" y="474"/>
                  </a:cubicBezTo>
                  <a:cubicBezTo>
                    <a:pt x="159" y="309"/>
                    <a:pt x="313" y="149"/>
                    <a:pt x="47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6" name="Google Shape;1606;p64">
              <a:extLst>
                <a:ext uri="{FF2B5EF4-FFF2-40B4-BE49-F238E27FC236}">
                  <a16:creationId xmlns:a16="http://schemas.microsoft.com/office/drawing/2014/main" id="{7DC28057-DA13-44E8-97D3-F383EFF10F5A}"/>
                </a:ext>
              </a:extLst>
            </p:cNvPr>
            <p:cNvSpPr/>
            <p:nvPr/>
          </p:nvSpPr>
          <p:spPr>
            <a:xfrm>
              <a:off x="7873160" y="2103135"/>
              <a:ext cx="41032" cy="27513"/>
            </a:xfrm>
            <a:custGeom>
              <a:avLst/>
              <a:gdLst/>
              <a:ahLst/>
              <a:cxnLst/>
              <a:rect l="l" t="t" r="r" b="b"/>
              <a:pathLst>
                <a:path w="774" h="519" extrusionOk="0">
                  <a:moveTo>
                    <a:pt x="1" y="1"/>
                  </a:moveTo>
                  <a:lnTo>
                    <a:pt x="1" y="1"/>
                  </a:lnTo>
                  <a:cubicBezTo>
                    <a:pt x="258" y="174"/>
                    <a:pt x="512" y="350"/>
                    <a:pt x="773" y="519"/>
                  </a:cubicBezTo>
                  <a:cubicBezTo>
                    <a:pt x="753" y="348"/>
                    <a:pt x="747" y="175"/>
                    <a:pt x="761" y="4"/>
                  </a:cubicBezTo>
                  <a:cubicBezTo>
                    <a:pt x="507" y="4"/>
                    <a:pt x="255" y="4"/>
                    <a:pt x="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 name="Google Shape;1607;p64">
              <a:extLst>
                <a:ext uri="{FF2B5EF4-FFF2-40B4-BE49-F238E27FC236}">
                  <a16:creationId xmlns:a16="http://schemas.microsoft.com/office/drawing/2014/main" id="{58F3A29C-D425-2B66-DA67-0C5714B01264}"/>
                </a:ext>
              </a:extLst>
            </p:cNvPr>
            <p:cNvSpPr/>
            <p:nvPr/>
          </p:nvSpPr>
          <p:spPr>
            <a:xfrm>
              <a:off x="7869820" y="1922736"/>
              <a:ext cx="779814" cy="175047"/>
            </a:xfrm>
            <a:custGeom>
              <a:avLst/>
              <a:gdLst/>
              <a:ahLst/>
              <a:cxnLst/>
              <a:rect l="l" t="t" r="r" b="b"/>
              <a:pathLst>
                <a:path w="14710" h="3302" extrusionOk="0">
                  <a:moveTo>
                    <a:pt x="1575" y="266"/>
                  </a:moveTo>
                  <a:cubicBezTo>
                    <a:pt x="1647" y="266"/>
                    <a:pt x="1718" y="267"/>
                    <a:pt x="1789" y="272"/>
                  </a:cubicBezTo>
                  <a:cubicBezTo>
                    <a:pt x="1832" y="276"/>
                    <a:pt x="1832" y="334"/>
                    <a:pt x="1789" y="338"/>
                  </a:cubicBezTo>
                  <a:cubicBezTo>
                    <a:pt x="1717" y="343"/>
                    <a:pt x="1644" y="344"/>
                    <a:pt x="1572" y="344"/>
                  </a:cubicBezTo>
                  <a:cubicBezTo>
                    <a:pt x="1462" y="344"/>
                    <a:pt x="1353" y="341"/>
                    <a:pt x="1243" y="339"/>
                  </a:cubicBezTo>
                  <a:cubicBezTo>
                    <a:pt x="1200" y="338"/>
                    <a:pt x="1200" y="272"/>
                    <a:pt x="1243" y="272"/>
                  </a:cubicBezTo>
                  <a:cubicBezTo>
                    <a:pt x="1353" y="270"/>
                    <a:pt x="1465" y="266"/>
                    <a:pt x="1575" y="266"/>
                  </a:cubicBezTo>
                  <a:close/>
                  <a:moveTo>
                    <a:pt x="4373" y="242"/>
                  </a:moveTo>
                  <a:cubicBezTo>
                    <a:pt x="4393" y="242"/>
                    <a:pt x="4409" y="273"/>
                    <a:pt x="4385" y="283"/>
                  </a:cubicBezTo>
                  <a:cubicBezTo>
                    <a:pt x="4284" y="328"/>
                    <a:pt x="4176" y="345"/>
                    <a:pt x="4067" y="345"/>
                  </a:cubicBezTo>
                  <a:cubicBezTo>
                    <a:pt x="4001" y="345"/>
                    <a:pt x="3934" y="338"/>
                    <a:pt x="3868" y="328"/>
                  </a:cubicBezTo>
                  <a:cubicBezTo>
                    <a:pt x="3834" y="323"/>
                    <a:pt x="3847" y="274"/>
                    <a:pt x="3878" y="274"/>
                  </a:cubicBezTo>
                  <a:cubicBezTo>
                    <a:pt x="3880" y="274"/>
                    <a:pt x="3881" y="274"/>
                    <a:pt x="3883" y="275"/>
                  </a:cubicBezTo>
                  <a:cubicBezTo>
                    <a:pt x="3928" y="281"/>
                    <a:pt x="3973" y="284"/>
                    <a:pt x="4017" y="284"/>
                  </a:cubicBezTo>
                  <a:cubicBezTo>
                    <a:pt x="4135" y="284"/>
                    <a:pt x="4250" y="264"/>
                    <a:pt x="4369" y="243"/>
                  </a:cubicBezTo>
                  <a:cubicBezTo>
                    <a:pt x="4370" y="242"/>
                    <a:pt x="4372" y="242"/>
                    <a:pt x="4373" y="242"/>
                  </a:cubicBezTo>
                  <a:close/>
                  <a:moveTo>
                    <a:pt x="2907" y="327"/>
                  </a:moveTo>
                  <a:cubicBezTo>
                    <a:pt x="2965" y="327"/>
                    <a:pt x="3023" y="328"/>
                    <a:pt x="3081" y="330"/>
                  </a:cubicBezTo>
                  <a:cubicBezTo>
                    <a:pt x="3113" y="331"/>
                    <a:pt x="3113" y="379"/>
                    <a:pt x="3081" y="379"/>
                  </a:cubicBezTo>
                  <a:cubicBezTo>
                    <a:pt x="3017" y="382"/>
                    <a:pt x="2955" y="383"/>
                    <a:pt x="2892" y="383"/>
                  </a:cubicBezTo>
                  <a:cubicBezTo>
                    <a:pt x="2806" y="383"/>
                    <a:pt x="2720" y="381"/>
                    <a:pt x="2634" y="379"/>
                  </a:cubicBezTo>
                  <a:cubicBezTo>
                    <a:pt x="2603" y="379"/>
                    <a:pt x="2603" y="331"/>
                    <a:pt x="2634" y="331"/>
                  </a:cubicBezTo>
                  <a:cubicBezTo>
                    <a:pt x="2726" y="329"/>
                    <a:pt x="2816" y="327"/>
                    <a:pt x="2907" y="327"/>
                  </a:cubicBezTo>
                  <a:close/>
                  <a:moveTo>
                    <a:pt x="5330" y="318"/>
                  </a:moveTo>
                  <a:cubicBezTo>
                    <a:pt x="5408" y="318"/>
                    <a:pt x="5486" y="320"/>
                    <a:pt x="5563" y="324"/>
                  </a:cubicBezTo>
                  <a:cubicBezTo>
                    <a:pt x="5605" y="325"/>
                    <a:pt x="5605" y="385"/>
                    <a:pt x="5563" y="387"/>
                  </a:cubicBezTo>
                  <a:cubicBezTo>
                    <a:pt x="5492" y="390"/>
                    <a:pt x="5421" y="392"/>
                    <a:pt x="5350" y="392"/>
                  </a:cubicBezTo>
                  <a:cubicBezTo>
                    <a:pt x="5273" y="392"/>
                    <a:pt x="5195" y="390"/>
                    <a:pt x="5117" y="388"/>
                  </a:cubicBezTo>
                  <a:cubicBezTo>
                    <a:pt x="5074" y="386"/>
                    <a:pt x="5074" y="324"/>
                    <a:pt x="5117" y="322"/>
                  </a:cubicBezTo>
                  <a:cubicBezTo>
                    <a:pt x="5188" y="320"/>
                    <a:pt x="5259" y="318"/>
                    <a:pt x="5330" y="318"/>
                  </a:cubicBezTo>
                  <a:close/>
                  <a:moveTo>
                    <a:pt x="9432" y="313"/>
                  </a:moveTo>
                  <a:cubicBezTo>
                    <a:pt x="9504" y="313"/>
                    <a:pt x="9577" y="318"/>
                    <a:pt x="9643" y="337"/>
                  </a:cubicBezTo>
                  <a:cubicBezTo>
                    <a:pt x="9668" y="343"/>
                    <a:pt x="9672" y="386"/>
                    <a:pt x="9643" y="389"/>
                  </a:cubicBezTo>
                  <a:cubicBezTo>
                    <a:pt x="9615" y="393"/>
                    <a:pt x="9586" y="395"/>
                    <a:pt x="9557" y="395"/>
                  </a:cubicBezTo>
                  <a:cubicBezTo>
                    <a:pt x="9449" y="395"/>
                    <a:pt x="9335" y="370"/>
                    <a:pt x="9231" y="356"/>
                  </a:cubicBezTo>
                  <a:cubicBezTo>
                    <a:pt x="9208" y="354"/>
                    <a:pt x="9215" y="317"/>
                    <a:pt x="9237" y="317"/>
                  </a:cubicBezTo>
                  <a:cubicBezTo>
                    <a:pt x="9299" y="317"/>
                    <a:pt x="9365" y="313"/>
                    <a:pt x="9432" y="313"/>
                  </a:cubicBezTo>
                  <a:close/>
                  <a:moveTo>
                    <a:pt x="8298" y="328"/>
                  </a:moveTo>
                  <a:cubicBezTo>
                    <a:pt x="8322" y="328"/>
                    <a:pt x="8327" y="371"/>
                    <a:pt x="8301" y="376"/>
                  </a:cubicBezTo>
                  <a:cubicBezTo>
                    <a:pt x="8135" y="402"/>
                    <a:pt x="7967" y="418"/>
                    <a:pt x="7799" y="435"/>
                  </a:cubicBezTo>
                  <a:cubicBezTo>
                    <a:pt x="7798" y="435"/>
                    <a:pt x="7797" y="435"/>
                    <a:pt x="7797" y="435"/>
                  </a:cubicBezTo>
                  <a:cubicBezTo>
                    <a:pt x="7772" y="435"/>
                    <a:pt x="7768" y="392"/>
                    <a:pt x="7793" y="388"/>
                  </a:cubicBezTo>
                  <a:cubicBezTo>
                    <a:pt x="7961" y="365"/>
                    <a:pt x="8127" y="341"/>
                    <a:pt x="8295" y="328"/>
                  </a:cubicBezTo>
                  <a:cubicBezTo>
                    <a:pt x="8296" y="328"/>
                    <a:pt x="8297" y="328"/>
                    <a:pt x="8298" y="328"/>
                  </a:cubicBezTo>
                  <a:close/>
                  <a:moveTo>
                    <a:pt x="10929" y="339"/>
                  </a:moveTo>
                  <a:cubicBezTo>
                    <a:pt x="10961" y="339"/>
                    <a:pt x="10968" y="392"/>
                    <a:pt x="10937" y="397"/>
                  </a:cubicBezTo>
                  <a:cubicBezTo>
                    <a:pt x="10770" y="424"/>
                    <a:pt x="10598" y="427"/>
                    <a:pt x="10431" y="440"/>
                  </a:cubicBezTo>
                  <a:cubicBezTo>
                    <a:pt x="10431" y="440"/>
                    <a:pt x="10430" y="440"/>
                    <a:pt x="10429" y="440"/>
                  </a:cubicBezTo>
                  <a:cubicBezTo>
                    <a:pt x="10399" y="440"/>
                    <a:pt x="10400" y="393"/>
                    <a:pt x="10431" y="389"/>
                  </a:cubicBezTo>
                  <a:cubicBezTo>
                    <a:pt x="10596" y="371"/>
                    <a:pt x="10763" y="343"/>
                    <a:pt x="10928" y="339"/>
                  </a:cubicBezTo>
                  <a:cubicBezTo>
                    <a:pt x="10929" y="339"/>
                    <a:pt x="10929" y="339"/>
                    <a:pt x="10929" y="339"/>
                  </a:cubicBezTo>
                  <a:close/>
                  <a:moveTo>
                    <a:pt x="11898" y="365"/>
                  </a:moveTo>
                  <a:cubicBezTo>
                    <a:pt x="11988" y="365"/>
                    <a:pt x="12078" y="367"/>
                    <a:pt x="12168" y="373"/>
                  </a:cubicBezTo>
                  <a:cubicBezTo>
                    <a:pt x="12209" y="376"/>
                    <a:pt x="12209" y="434"/>
                    <a:pt x="12168" y="436"/>
                  </a:cubicBezTo>
                  <a:cubicBezTo>
                    <a:pt x="12078" y="442"/>
                    <a:pt x="11988" y="444"/>
                    <a:pt x="11898" y="444"/>
                  </a:cubicBezTo>
                  <a:cubicBezTo>
                    <a:pt x="11790" y="444"/>
                    <a:pt x="11681" y="441"/>
                    <a:pt x="11572" y="440"/>
                  </a:cubicBezTo>
                  <a:cubicBezTo>
                    <a:pt x="11528" y="440"/>
                    <a:pt x="11528" y="370"/>
                    <a:pt x="11572" y="369"/>
                  </a:cubicBezTo>
                  <a:cubicBezTo>
                    <a:pt x="11681" y="367"/>
                    <a:pt x="11790" y="365"/>
                    <a:pt x="11898" y="365"/>
                  </a:cubicBezTo>
                  <a:close/>
                  <a:moveTo>
                    <a:pt x="6306" y="365"/>
                  </a:moveTo>
                  <a:cubicBezTo>
                    <a:pt x="6307" y="365"/>
                    <a:pt x="6308" y="365"/>
                    <a:pt x="6309" y="365"/>
                  </a:cubicBezTo>
                  <a:cubicBezTo>
                    <a:pt x="6510" y="378"/>
                    <a:pt x="6716" y="381"/>
                    <a:pt x="6915" y="409"/>
                  </a:cubicBezTo>
                  <a:cubicBezTo>
                    <a:pt x="6957" y="414"/>
                    <a:pt x="6947" y="482"/>
                    <a:pt x="6906" y="482"/>
                  </a:cubicBezTo>
                  <a:cubicBezTo>
                    <a:pt x="6906" y="482"/>
                    <a:pt x="6905" y="482"/>
                    <a:pt x="6905" y="482"/>
                  </a:cubicBezTo>
                  <a:cubicBezTo>
                    <a:pt x="6707" y="478"/>
                    <a:pt x="6507" y="447"/>
                    <a:pt x="6309" y="426"/>
                  </a:cubicBezTo>
                  <a:cubicBezTo>
                    <a:pt x="6271" y="422"/>
                    <a:pt x="6271" y="365"/>
                    <a:pt x="6306" y="365"/>
                  </a:cubicBezTo>
                  <a:close/>
                  <a:moveTo>
                    <a:pt x="14278" y="413"/>
                  </a:moveTo>
                  <a:cubicBezTo>
                    <a:pt x="14353" y="413"/>
                    <a:pt x="14428" y="415"/>
                    <a:pt x="14503" y="424"/>
                  </a:cubicBezTo>
                  <a:cubicBezTo>
                    <a:pt x="14541" y="428"/>
                    <a:pt x="14541" y="481"/>
                    <a:pt x="14503" y="485"/>
                  </a:cubicBezTo>
                  <a:cubicBezTo>
                    <a:pt x="14429" y="493"/>
                    <a:pt x="14355" y="496"/>
                    <a:pt x="14280" y="496"/>
                  </a:cubicBezTo>
                  <a:cubicBezTo>
                    <a:pt x="14188" y="496"/>
                    <a:pt x="14096" y="492"/>
                    <a:pt x="14006" y="491"/>
                  </a:cubicBezTo>
                  <a:cubicBezTo>
                    <a:pt x="13958" y="490"/>
                    <a:pt x="13958" y="418"/>
                    <a:pt x="14006" y="418"/>
                  </a:cubicBezTo>
                  <a:cubicBezTo>
                    <a:pt x="14096" y="417"/>
                    <a:pt x="14187" y="413"/>
                    <a:pt x="14278" y="413"/>
                  </a:cubicBezTo>
                  <a:close/>
                  <a:moveTo>
                    <a:pt x="12862" y="459"/>
                  </a:moveTo>
                  <a:cubicBezTo>
                    <a:pt x="12863" y="459"/>
                    <a:pt x="12863" y="459"/>
                    <a:pt x="12864" y="459"/>
                  </a:cubicBezTo>
                  <a:cubicBezTo>
                    <a:pt x="13066" y="474"/>
                    <a:pt x="13269" y="486"/>
                    <a:pt x="13469" y="515"/>
                  </a:cubicBezTo>
                  <a:cubicBezTo>
                    <a:pt x="13502" y="520"/>
                    <a:pt x="13494" y="575"/>
                    <a:pt x="13461" y="575"/>
                  </a:cubicBezTo>
                  <a:cubicBezTo>
                    <a:pt x="13461" y="575"/>
                    <a:pt x="13460" y="575"/>
                    <a:pt x="13460" y="575"/>
                  </a:cubicBezTo>
                  <a:cubicBezTo>
                    <a:pt x="13261" y="570"/>
                    <a:pt x="13063" y="549"/>
                    <a:pt x="12864" y="530"/>
                  </a:cubicBezTo>
                  <a:cubicBezTo>
                    <a:pt x="12822" y="525"/>
                    <a:pt x="12819" y="459"/>
                    <a:pt x="12862" y="459"/>
                  </a:cubicBezTo>
                  <a:close/>
                  <a:moveTo>
                    <a:pt x="12989" y="2701"/>
                  </a:moveTo>
                  <a:cubicBezTo>
                    <a:pt x="13063" y="2701"/>
                    <a:pt x="13137" y="2704"/>
                    <a:pt x="13211" y="2710"/>
                  </a:cubicBezTo>
                  <a:cubicBezTo>
                    <a:pt x="13247" y="2713"/>
                    <a:pt x="13247" y="2763"/>
                    <a:pt x="13211" y="2766"/>
                  </a:cubicBezTo>
                  <a:cubicBezTo>
                    <a:pt x="13139" y="2773"/>
                    <a:pt x="13066" y="2775"/>
                    <a:pt x="12993" y="2775"/>
                  </a:cubicBezTo>
                  <a:cubicBezTo>
                    <a:pt x="12901" y="2775"/>
                    <a:pt x="12808" y="2771"/>
                    <a:pt x="12715" y="2769"/>
                  </a:cubicBezTo>
                  <a:cubicBezTo>
                    <a:pt x="12674" y="2769"/>
                    <a:pt x="12675" y="2708"/>
                    <a:pt x="12715" y="2707"/>
                  </a:cubicBezTo>
                  <a:cubicBezTo>
                    <a:pt x="12806" y="2705"/>
                    <a:pt x="12898" y="2701"/>
                    <a:pt x="12989" y="2701"/>
                  </a:cubicBezTo>
                  <a:close/>
                  <a:moveTo>
                    <a:pt x="13704" y="2700"/>
                  </a:moveTo>
                  <a:cubicBezTo>
                    <a:pt x="13705" y="2700"/>
                    <a:pt x="13707" y="2701"/>
                    <a:pt x="13708" y="2701"/>
                  </a:cubicBezTo>
                  <a:cubicBezTo>
                    <a:pt x="13859" y="2716"/>
                    <a:pt x="14017" y="2724"/>
                    <a:pt x="14163" y="2764"/>
                  </a:cubicBezTo>
                  <a:cubicBezTo>
                    <a:pt x="14201" y="2773"/>
                    <a:pt x="14193" y="2831"/>
                    <a:pt x="14155" y="2831"/>
                  </a:cubicBezTo>
                  <a:cubicBezTo>
                    <a:pt x="14155" y="2831"/>
                    <a:pt x="14155" y="2831"/>
                    <a:pt x="14154" y="2831"/>
                  </a:cubicBezTo>
                  <a:cubicBezTo>
                    <a:pt x="14003" y="2830"/>
                    <a:pt x="13848" y="2796"/>
                    <a:pt x="13699" y="2770"/>
                  </a:cubicBezTo>
                  <a:cubicBezTo>
                    <a:pt x="13661" y="2764"/>
                    <a:pt x="13668" y="2700"/>
                    <a:pt x="13704" y="2700"/>
                  </a:cubicBezTo>
                  <a:close/>
                  <a:moveTo>
                    <a:pt x="7797" y="2812"/>
                  </a:moveTo>
                  <a:cubicBezTo>
                    <a:pt x="7831" y="2812"/>
                    <a:pt x="7864" y="2813"/>
                    <a:pt x="7897" y="2816"/>
                  </a:cubicBezTo>
                  <a:cubicBezTo>
                    <a:pt x="7925" y="2818"/>
                    <a:pt x="7925" y="2857"/>
                    <a:pt x="7897" y="2860"/>
                  </a:cubicBezTo>
                  <a:cubicBezTo>
                    <a:pt x="7863" y="2863"/>
                    <a:pt x="7828" y="2864"/>
                    <a:pt x="7792" y="2864"/>
                  </a:cubicBezTo>
                  <a:cubicBezTo>
                    <a:pt x="7695" y="2864"/>
                    <a:pt x="7596" y="2855"/>
                    <a:pt x="7500" y="2852"/>
                  </a:cubicBezTo>
                  <a:cubicBezTo>
                    <a:pt x="7483" y="2851"/>
                    <a:pt x="7483" y="2825"/>
                    <a:pt x="7500" y="2825"/>
                  </a:cubicBezTo>
                  <a:cubicBezTo>
                    <a:pt x="7598" y="2821"/>
                    <a:pt x="7698" y="2812"/>
                    <a:pt x="7797" y="2812"/>
                  </a:cubicBezTo>
                  <a:close/>
                  <a:moveTo>
                    <a:pt x="9936" y="2762"/>
                  </a:moveTo>
                  <a:cubicBezTo>
                    <a:pt x="9964" y="2762"/>
                    <a:pt x="9971" y="2804"/>
                    <a:pt x="9942" y="2816"/>
                  </a:cubicBezTo>
                  <a:cubicBezTo>
                    <a:pt x="9845" y="2857"/>
                    <a:pt x="9744" y="2873"/>
                    <a:pt x="9641" y="2873"/>
                  </a:cubicBezTo>
                  <a:cubicBezTo>
                    <a:pt x="9588" y="2873"/>
                    <a:pt x="9534" y="2869"/>
                    <a:pt x="9481" y="2861"/>
                  </a:cubicBezTo>
                  <a:cubicBezTo>
                    <a:pt x="9453" y="2857"/>
                    <a:pt x="9458" y="2809"/>
                    <a:pt x="9484" y="2809"/>
                  </a:cubicBezTo>
                  <a:cubicBezTo>
                    <a:pt x="9485" y="2809"/>
                    <a:pt x="9486" y="2810"/>
                    <a:pt x="9487" y="2810"/>
                  </a:cubicBezTo>
                  <a:cubicBezTo>
                    <a:pt x="9523" y="2814"/>
                    <a:pt x="9558" y="2816"/>
                    <a:pt x="9593" y="2816"/>
                  </a:cubicBezTo>
                  <a:cubicBezTo>
                    <a:pt x="9706" y="2816"/>
                    <a:pt x="9815" y="2795"/>
                    <a:pt x="9926" y="2764"/>
                  </a:cubicBezTo>
                  <a:cubicBezTo>
                    <a:pt x="9930" y="2763"/>
                    <a:pt x="9933" y="2762"/>
                    <a:pt x="9936" y="2762"/>
                  </a:cubicBezTo>
                  <a:close/>
                  <a:moveTo>
                    <a:pt x="11620" y="2766"/>
                  </a:moveTo>
                  <a:cubicBezTo>
                    <a:pt x="11622" y="2766"/>
                    <a:pt x="11625" y="2766"/>
                    <a:pt x="11628" y="2767"/>
                  </a:cubicBezTo>
                  <a:cubicBezTo>
                    <a:pt x="11742" y="2801"/>
                    <a:pt x="11857" y="2813"/>
                    <a:pt x="11974" y="2813"/>
                  </a:cubicBezTo>
                  <a:cubicBezTo>
                    <a:pt x="12021" y="2813"/>
                    <a:pt x="12070" y="2811"/>
                    <a:pt x="12118" y="2807"/>
                  </a:cubicBezTo>
                  <a:cubicBezTo>
                    <a:pt x="12119" y="2807"/>
                    <a:pt x="12120" y="2807"/>
                    <a:pt x="12120" y="2807"/>
                  </a:cubicBezTo>
                  <a:cubicBezTo>
                    <a:pt x="12148" y="2807"/>
                    <a:pt x="12154" y="2854"/>
                    <a:pt x="12126" y="2860"/>
                  </a:cubicBezTo>
                  <a:cubicBezTo>
                    <a:pt x="12063" y="2874"/>
                    <a:pt x="12000" y="2880"/>
                    <a:pt x="11937" y="2880"/>
                  </a:cubicBezTo>
                  <a:cubicBezTo>
                    <a:pt x="11827" y="2880"/>
                    <a:pt x="11718" y="2860"/>
                    <a:pt x="11611" y="2828"/>
                  </a:cubicBezTo>
                  <a:cubicBezTo>
                    <a:pt x="11575" y="2817"/>
                    <a:pt x="11587" y="2766"/>
                    <a:pt x="11620" y="2766"/>
                  </a:cubicBezTo>
                  <a:close/>
                  <a:moveTo>
                    <a:pt x="10709" y="2805"/>
                  </a:moveTo>
                  <a:cubicBezTo>
                    <a:pt x="10803" y="2805"/>
                    <a:pt x="10894" y="2823"/>
                    <a:pt x="10985" y="2860"/>
                  </a:cubicBezTo>
                  <a:cubicBezTo>
                    <a:pt x="11012" y="2870"/>
                    <a:pt x="11004" y="2910"/>
                    <a:pt x="10981" y="2910"/>
                  </a:cubicBezTo>
                  <a:cubicBezTo>
                    <a:pt x="10978" y="2910"/>
                    <a:pt x="10975" y="2909"/>
                    <a:pt x="10972" y="2908"/>
                  </a:cubicBezTo>
                  <a:cubicBezTo>
                    <a:pt x="10880" y="2873"/>
                    <a:pt x="10784" y="2856"/>
                    <a:pt x="10686" y="2856"/>
                  </a:cubicBezTo>
                  <a:cubicBezTo>
                    <a:pt x="10651" y="2856"/>
                    <a:pt x="10615" y="2858"/>
                    <a:pt x="10579" y="2863"/>
                  </a:cubicBezTo>
                  <a:cubicBezTo>
                    <a:pt x="10578" y="2863"/>
                    <a:pt x="10577" y="2863"/>
                    <a:pt x="10576" y="2863"/>
                  </a:cubicBezTo>
                  <a:cubicBezTo>
                    <a:pt x="10553" y="2863"/>
                    <a:pt x="10548" y="2820"/>
                    <a:pt x="10572" y="2817"/>
                  </a:cubicBezTo>
                  <a:cubicBezTo>
                    <a:pt x="10619" y="2809"/>
                    <a:pt x="10664" y="2805"/>
                    <a:pt x="10709" y="2805"/>
                  </a:cubicBezTo>
                  <a:close/>
                  <a:moveTo>
                    <a:pt x="2656" y="2863"/>
                  </a:moveTo>
                  <a:cubicBezTo>
                    <a:pt x="2682" y="2863"/>
                    <a:pt x="2708" y="2863"/>
                    <a:pt x="2733" y="2864"/>
                  </a:cubicBezTo>
                  <a:cubicBezTo>
                    <a:pt x="2763" y="2865"/>
                    <a:pt x="2763" y="2910"/>
                    <a:pt x="2733" y="2911"/>
                  </a:cubicBezTo>
                  <a:cubicBezTo>
                    <a:pt x="2707" y="2912"/>
                    <a:pt x="2681" y="2912"/>
                    <a:pt x="2655" y="2912"/>
                  </a:cubicBezTo>
                  <a:cubicBezTo>
                    <a:pt x="2548" y="2912"/>
                    <a:pt x="2442" y="2908"/>
                    <a:pt x="2336" y="2907"/>
                  </a:cubicBezTo>
                  <a:cubicBezTo>
                    <a:pt x="2311" y="2906"/>
                    <a:pt x="2311" y="2869"/>
                    <a:pt x="2336" y="2869"/>
                  </a:cubicBezTo>
                  <a:cubicBezTo>
                    <a:pt x="2442" y="2868"/>
                    <a:pt x="2549" y="2863"/>
                    <a:pt x="2656" y="2863"/>
                  </a:cubicBezTo>
                  <a:close/>
                  <a:moveTo>
                    <a:pt x="8732" y="2860"/>
                  </a:moveTo>
                  <a:cubicBezTo>
                    <a:pt x="8818" y="2860"/>
                    <a:pt x="8904" y="2862"/>
                    <a:pt x="8990" y="2868"/>
                  </a:cubicBezTo>
                  <a:cubicBezTo>
                    <a:pt x="9015" y="2869"/>
                    <a:pt x="9015" y="2905"/>
                    <a:pt x="8990" y="2907"/>
                  </a:cubicBezTo>
                  <a:cubicBezTo>
                    <a:pt x="8900" y="2913"/>
                    <a:pt x="8810" y="2914"/>
                    <a:pt x="8720" y="2914"/>
                  </a:cubicBezTo>
                  <a:cubicBezTo>
                    <a:pt x="8645" y="2914"/>
                    <a:pt x="8569" y="2913"/>
                    <a:pt x="8494" y="2912"/>
                  </a:cubicBezTo>
                  <a:cubicBezTo>
                    <a:pt x="8462" y="2912"/>
                    <a:pt x="8462" y="2863"/>
                    <a:pt x="8494" y="2863"/>
                  </a:cubicBezTo>
                  <a:cubicBezTo>
                    <a:pt x="8573" y="2862"/>
                    <a:pt x="8653" y="2860"/>
                    <a:pt x="8732" y="2860"/>
                  </a:cubicBezTo>
                  <a:close/>
                  <a:moveTo>
                    <a:pt x="3513" y="2854"/>
                  </a:moveTo>
                  <a:cubicBezTo>
                    <a:pt x="3584" y="2854"/>
                    <a:pt x="3655" y="2856"/>
                    <a:pt x="3726" y="2861"/>
                  </a:cubicBezTo>
                  <a:cubicBezTo>
                    <a:pt x="3761" y="2863"/>
                    <a:pt x="3761" y="2911"/>
                    <a:pt x="3726" y="2914"/>
                  </a:cubicBezTo>
                  <a:cubicBezTo>
                    <a:pt x="3657" y="2919"/>
                    <a:pt x="3589" y="2921"/>
                    <a:pt x="3521" y="2921"/>
                  </a:cubicBezTo>
                  <a:cubicBezTo>
                    <a:pt x="3440" y="2921"/>
                    <a:pt x="3360" y="2919"/>
                    <a:pt x="3279" y="2918"/>
                  </a:cubicBezTo>
                  <a:cubicBezTo>
                    <a:pt x="3241" y="2918"/>
                    <a:pt x="3241" y="2858"/>
                    <a:pt x="3279" y="2857"/>
                  </a:cubicBezTo>
                  <a:cubicBezTo>
                    <a:pt x="3357" y="2856"/>
                    <a:pt x="3435" y="2854"/>
                    <a:pt x="3513" y="2854"/>
                  </a:cubicBezTo>
                  <a:close/>
                  <a:moveTo>
                    <a:pt x="5734" y="2850"/>
                  </a:moveTo>
                  <a:cubicBezTo>
                    <a:pt x="5778" y="2850"/>
                    <a:pt x="5820" y="2851"/>
                    <a:pt x="5862" y="2857"/>
                  </a:cubicBezTo>
                  <a:cubicBezTo>
                    <a:pt x="5901" y="2862"/>
                    <a:pt x="5901" y="2913"/>
                    <a:pt x="5862" y="2918"/>
                  </a:cubicBezTo>
                  <a:cubicBezTo>
                    <a:pt x="5819" y="2923"/>
                    <a:pt x="5774" y="2925"/>
                    <a:pt x="5729" y="2925"/>
                  </a:cubicBezTo>
                  <a:cubicBezTo>
                    <a:pt x="5641" y="2925"/>
                    <a:pt x="5551" y="2918"/>
                    <a:pt x="5464" y="2915"/>
                  </a:cubicBezTo>
                  <a:cubicBezTo>
                    <a:pt x="5429" y="2914"/>
                    <a:pt x="5429" y="2860"/>
                    <a:pt x="5464" y="2860"/>
                  </a:cubicBezTo>
                  <a:cubicBezTo>
                    <a:pt x="5553" y="2858"/>
                    <a:pt x="5644" y="2850"/>
                    <a:pt x="5734" y="2850"/>
                  </a:cubicBezTo>
                  <a:close/>
                  <a:moveTo>
                    <a:pt x="4222" y="2815"/>
                  </a:moveTo>
                  <a:cubicBezTo>
                    <a:pt x="4224" y="2815"/>
                    <a:pt x="4226" y="2815"/>
                    <a:pt x="4229" y="2816"/>
                  </a:cubicBezTo>
                  <a:cubicBezTo>
                    <a:pt x="4351" y="2848"/>
                    <a:pt x="4472" y="2861"/>
                    <a:pt x="4596" y="2861"/>
                  </a:cubicBezTo>
                  <a:cubicBezTo>
                    <a:pt x="4653" y="2861"/>
                    <a:pt x="4710" y="2858"/>
                    <a:pt x="4768" y="2853"/>
                  </a:cubicBezTo>
                  <a:cubicBezTo>
                    <a:pt x="4769" y="2853"/>
                    <a:pt x="4770" y="2853"/>
                    <a:pt x="4771" y="2853"/>
                  </a:cubicBezTo>
                  <a:cubicBezTo>
                    <a:pt x="4804" y="2853"/>
                    <a:pt x="4811" y="2911"/>
                    <a:pt x="4777" y="2915"/>
                  </a:cubicBezTo>
                  <a:cubicBezTo>
                    <a:pt x="4719" y="2924"/>
                    <a:pt x="4661" y="2928"/>
                    <a:pt x="4603" y="2928"/>
                  </a:cubicBezTo>
                  <a:cubicBezTo>
                    <a:pt x="4472" y="2928"/>
                    <a:pt x="4342" y="2907"/>
                    <a:pt x="4214" y="2868"/>
                  </a:cubicBezTo>
                  <a:cubicBezTo>
                    <a:pt x="4183" y="2859"/>
                    <a:pt x="4193" y="2815"/>
                    <a:pt x="4222" y="2815"/>
                  </a:cubicBezTo>
                  <a:close/>
                  <a:moveTo>
                    <a:pt x="1378" y="2817"/>
                  </a:moveTo>
                  <a:cubicBezTo>
                    <a:pt x="1486" y="2817"/>
                    <a:pt x="1594" y="2834"/>
                    <a:pt x="1693" y="2874"/>
                  </a:cubicBezTo>
                  <a:cubicBezTo>
                    <a:pt x="1724" y="2885"/>
                    <a:pt x="1716" y="2928"/>
                    <a:pt x="1688" y="2928"/>
                  </a:cubicBezTo>
                  <a:cubicBezTo>
                    <a:pt x="1685" y="2928"/>
                    <a:pt x="1682" y="2928"/>
                    <a:pt x="1679" y="2927"/>
                  </a:cubicBezTo>
                  <a:cubicBezTo>
                    <a:pt x="1552" y="2898"/>
                    <a:pt x="1434" y="2880"/>
                    <a:pt x="1310" y="2880"/>
                  </a:cubicBezTo>
                  <a:cubicBezTo>
                    <a:pt x="1257" y="2880"/>
                    <a:pt x="1202" y="2883"/>
                    <a:pt x="1146" y="2891"/>
                  </a:cubicBezTo>
                  <a:cubicBezTo>
                    <a:pt x="1145" y="2891"/>
                    <a:pt x="1144" y="2891"/>
                    <a:pt x="1143" y="2891"/>
                  </a:cubicBezTo>
                  <a:cubicBezTo>
                    <a:pt x="1117" y="2891"/>
                    <a:pt x="1105" y="2853"/>
                    <a:pt x="1134" y="2846"/>
                  </a:cubicBezTo>
                  <a:cubicBezTo>
                    <a:pt x="1213" y="2827"/>
                    <a:pt x="1296" y="2817"/>
                    <a:pt x="1378" y="2817"/>
                  </a:cubicBezTo>
                  <a:close/>
                  <a:moveTo>
                    <a:pt x="6410" y="2856"/>
                  </a:moveTo>
                  <a:cubicBezTo>
                    <a:pt x="6412" y="2856"/>
                    <a:pt x="6414" y="2856"/>
                    <a:pt x="6416" y="2857"/>
                  </a:cubicBezTo>
                  <a:cubicBezTo>
                    <a:pt x="6595" y="2894"/>
                    <a:pt x="6773" y="2901"/>
                    <a:pt x="6954" y="2910"/>
                  </a:cubicBezTo>
                  <a:cubicBezTo>
                    <a:pt x="6992" y="2911"/>
                    <a:pt x="6991" y="2962"/>
                    <a:pt x="6954" y="2967"/>
                  </a:cubicBezTo>
                  <a:cubicBezTo>
                    <a:pt x="6911" y="2972"/>
                    <a:pt x="6869" y="2974"/>
                    <a:pt x="6826" y="2974"/>
                  </a:cubicBezTo>
                  <a:cubicBezTo>
                    <a:pt x="6683" y="2974"/>
                    <a:pt x="6540" y="2949"/>
                    <a:pt x="6401" y="2913"/>
                  </a:cubicBezTo>
                  <a:cubicBezTo>
                    <a:pt x="6367" y="2904"/>
                    <a:pt x="6379" y="2856"/>
                    <a:pt x="6410" y="2856"/>
                  </a:cubicBezTo>
                  <a:close/>
                  <a:moveTo>
                    <a:pt x="1" y="0"/>
                  </a:moveTo>
                  <a:lnTo>
                    <a:pt x="1" y="0"/>
                  </a:lnTo>
                  <a:cubicBezTo>
                    <a:pt x="4" y="6"/>
                    <a:pt x="7" y="12"/>
                    <a:pt x="7" y="20"/>
                  </a:cubicBezTo>
                  <a:cubicBezTo>
                    <a:pt x="16" y="90"/>
                    <a:pt x="23" y="160"/>
                    <a:pt x="31" y="231"/>
                  </a:cubicBezTo>
                  <a:cubicBezTo>
                    <a:pt x="35" y="220"/>
                    <a:pt x="43" y="214"/>
                    <a:pt x="55" y="214"/>
                  </a:cubicBezTo>
                  <a:cubicBezTo>
                    <a:pt x="58" y="214"/>
                    <a:pt x="61" y="214"/>
                    <a:pt x="64" y="215"/>
                  </a:cubicBezTo>
                  <a:cubicBezTo>
                    <a:pt x="186" y="248"/>
                    <a:pt x="309" y="265"/>
                    <a:pt x="432" y="265"/>
                  </a:cubicBezTo>
                  <a:cubicBezTo>
                    <a:pt x="518" y="265"/>
                    <a:pt x="605" y="257"/>
                    <a:pt x="692" y="240"/>
                  </a:cubicBezTo>
                  <a:cubicBezTo>
                    <a:pt x="695" y="240"/>
                    <a:pt x="697" y="240"/>
                    <a:pt x="700" y="240"/>
                  </a:cubicBezTo>
                  <a:cubicBezTo>
                    <a:pt x="735" y="240"/>
                    <a:pt x="747" y="291"/>
                    <a:pt x="709" y="301"/>
                  </a:cubicBezTo>
                  <a:cubicBezTo>
                    <a:pt x="615" y="326"/>
                    <a:pt x="520" y="339"/>
                    <a:pt x="426" y="339"/>
                  </a:cubicBezTo>
                  <a:cubicBezTo>
                    <a:pt x="299" y="339"/>
                    <a:pt x="173" y="316"/>
                    <a:pt x="49" y="271"/>
                  </a:cubicBezTo>
                  <a:cubicBezTo>
                    <a:pt x="42" y="269"/>
                    <a:pt x="37" y="266"/>
                    <a:pt x="34" y="261"/>
                  </a:cubicBezTo>
                  <a:lnTo>
                    <a:pt x="34" y="261"/>
                  </a:lnTo>
                  <a:cubicBezTo>
                    <a:pt x="126" y="1122"/>
                    <a:pt x="181" y="2046"/>
                    <a:pt x="66" y="2910"/>
                  </a:cubicBezTo>
                  <a:cubicBezTo>
                    <a:pt x="184" y="2907"/>
                    <a:pt x="301" y="2904"/>
                    <a:pt x="419" y="2904"/>
                  </a:cubicBezTo>
                  <a:cubicBezTo>
                    <a:pt x="495" y="2904"/>
                    <a:pt x="571" y="2905"/>
                    <a:pt x="647" y="2908"/>
                  </a:cubicBezTo>
                  <a:cubicBezTo>
                    <a:pt x="686" y="2908"/>
                    <a:pt x="686" y="2966"/>
                    <a:pt x="647" y="2968"/>
                  </a:cubicBezTo>
                  <a:cubicBezTo>
                    <a:pt x="575" y="2969"/>
                    <a:pt x="503" y="2970"/>
                    <a:pt x="431" y="2970"/>
                  </a:cubicBezTo>
                  <a:cubicBezTo>
                    <a:pt x="306" y="2970"/>
                    <a:pt x="182" y="2968"/>
                    <a:pt x="58" y="2965"/>
                  </a:cubicBezTo>
                  <a:cubicBezTo>
                    <a:pt x="42" y="3078"/>
                    <a:pt x="23" y="3191"/>
                    <a:pt x="1" y="3301"/>
                  </a:cubicBezTo>
                  <a:cubicBezTo>
                    <a:pt x="1465" y="3228"/>
                    <a:pt x="2933" y="3217"/>
                    <a:pt x="4402" y="3217"/>
                  </a:cubicBezTo>
                  <a:cubicBezTo>
                    <a:pt x="5078" y="3217"/>
                    <a:pt x="5753" y="3219"/>
                    <a:pt x="6429" y="3219"/>
                  </a:cubicBezTo>
                  <a:cubicBezTo>
                    <a:pt x="6697" y="3219"/>
                    <a:pt x="6964" y="3219"/>
                    <a:pt x="7232" y="3218"/>
                  </a:cubicBezTo>
                  <a:cubicBezTo>
                    <a:pt x="7778" y="3216"/>
                    <a:pt x="8323" y="3215"/>
                    <a:pt x="8869" y="3215"/>
                  </a:cubicBezTo>
                  <a:cubicBezTo>
                    <a:pt x="10559" y="3215"/>
                    <a:pt x="12249" y="3224"/>
                    <a:pt x="13939" y="3241"/>
                  </a:cubicBezTo>
                  <a:cubicBezTo>
                    <a:pt x="13952" y="3227"/>
                    <a:pt x="13972" y="3219"/>
                    <a:pt x="13992" y="3219"/>
                  </a:cubicBezTo>
                  <a:cubicBezTo>
                    <a:pt x="14012" y="3219"/>
                    <a:pt x="14031" y="3227"/>
                    <a:pt x="14042" y="3242"/>
                  </a:cubicBezTo>
                  <a:cubicBezTo>
                    <a:pt x="14185" y="3243"/>
                    <a:pt x="14330" y="3244"/>
                    <a:pt x="14474" y="3245"/>
                  </a:cubicBezTo>
                  <a:cubicBezTo>
                    <a:pt x="14477" y="3227"/>
                    <a:pt x="14492" y="3210"/>
                    <a:pt x="14518" y="3210"/>
                  </a:cubicBezTo>
                  <a:cubicBezTo>
                    <a:pt x="14559" y="3208"/>
                    <a:pt x="14601" y="3207"/>
                    <a:pt x="14642" y="3206"/>
                  </a:cubicBezTo>
                  <a:lnTo>
                    <a:pt x="14670" y="3206"/>
                  </a:lnTo>
                  <a:cubicBezTo>
                    <a:pt x="14682" y="3196"/>
                    <a:pt x="14693" y="3186"/>
                    <a:pt x="14705" y="3176"/>
                  </a:cubicBezTo>
                  <a:cubicBezTo>
                    <a:pt x="14707" y="3175"/>
                    <a:pt x="14708" y="3175"/>
                    <a:pt x="14710" y="3173"/>
                  </a:cubicBezTo>
                  <a:cubicBezTo>
                    <a:pt x="14632" y="2148"/>
                    <a:pt x="14635" y="1117"/>
                    <a:pt x="14546" y="92"/>
                  </a:cubicBezTo>
                  <a:lnTo>
                    <a:pt x="14543" y="92"/>
                  </a:lnTo>
                  <a:cubicBezTo>
                    <a:pt x="13978" y="99"/>
                    <a:pt x="13413" y="102"/>
                    <a:pt x="12848" y="102"/>
                  </a:cubicBezTo>
                  <a:cubicBezTo>
                    <a:pt x="10969" y="102"/>
                    <a:pt x="9088" y="71"/>
                    <a:pt x="7210" y="57"/>
                  </a:cubicBezTo>
                  <a:cubicBezTo>
                    <a:pt x="5992" y="47"/>
                    <a:pt x="4772" y="37"/>
                    <a:pt x="3553" y="30"/>
                  </a:cubicBezTo>
                  <a:cubicBezTo>
                    <a:pt x="3436" y="29"/>
                    <a:pt x="3319" y="29"/>
                    <a:pt x="3203" y="29"/>
                  </a:cubicBezTo>
                  <a:cubicBezTo>
                    <a:pt x="2689" y="29"/>
                    <a:pt x="2175" y="35"/>
                    <a:pt x="1660" y="35"/>
                  </a:cubicBezTo>
                  <a:cubicBezTo>
                    <a:pt x="1106" y="35"/>
                    <a:pt x="552" y="28"/>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8" name="Google Shape;1608;p64">
              <a:extLst>
                <a:ext uri="{FF2B5EF4-FFF2-40B4-BE49-F238E27FC236}">
                  <a16:creationId xmlns:a16="http://schemas.microsoft.com/office/drawing/2014/main" id="{E2E60016-E0C5-E11E-5745-A1C29DF73A86}"/>
                </a:ext>
              </a:extLst>
            </p:cNvPr>
            <p:cNvSpPr/>
            <p:nvPr/>
          </p:nvSpPr>
          <p:spPr>
            <a:xfrm>
              <a:off x="7737238" y="1961276"/>
              <a:ext cx="167201" cy="172927"/>
            </a:xfrm>
            <a:custGeom>
              <a:avLst/>
              <a:gdLst/>
              <a:ahLst/>
              <a:cxnLst/>
              <a:rect l="l" t="t" r="r" b="b"/>
              <a:pathLst>
                <a:path w="3154" h="3262" extrusionOk="0">
                  <a:moveTo>
                    <a:pt x="366" y="143"/>
                  </a:moveTo>
                  <a:cubicBezTo>
                    <a:pt x="369" y="143"/>
                    <a:pt x="372" y="143"/>
                    <a:pt x="376" y="144"/>
                  </a:cubicBezTo>
                  <a:cubicBezTo>
                    <a:pt x="514" y="178"/>
                    <a:pt x="652" y="186"/>
                    <a:pt x="792" y="186"/>
                  </a:cubicBezTo>
                  <a:cubicBezTo>
                    <a:pt x="832" y="186"/>
                    <a:pt x="872" y="185"/>
                    <a:pt x="913" y="184"/>
                  </a:cubicBezTo>
                  <a:cubicBezTo>
                    <a:pt x="914" y="184"/>
                    <a:pt x="914" y="184"/>
                    <a:pt x="914" y="184"/>
                  </a:cubicBezTo>
                  <a:cubicBezTo>
                    <a:pt x="955" y="184"/>
                    <a:pt x="963" y="248"/>
                    <a:pt x="924" y="257"/>
                  </a:cubicBezTo>
                  <a:cubicBezTo>
                    <a:pt x="859" y="271"/>
                    <a:pt x="795" y="277"/>
                    <a:pt x="730" y="277"/>
                  </a:cubicBezTo>
                  <a:cubicBezTo>
                    <a:pt x="604" y="277"/>
                    <a:pt x="478" y="253"/>
                    <a:pt x="357" y="214"/>
                  </a:cubicBezTo>
                  <a:cubicBezTo>
                    <a:pt x="316" y="200"/>
                    <a:pt x="328" y="143"/>
                    <a:pt x="366" y="143"/>
                  </a:cubicBezTo>
                  <a:close/>
                  <a:moveTo>
                    <a:pt x="1611" y="244"/>
                  </a:moveTo>
                  <a:cubicBezTo>
                    <a:pt x="1660" y="244"/>
                    <a:pt x="1709" y="246"/>
                    <a:pt x="1758" y="249"/>
                  </a:cubicBezTo>
                  <a:cubicBezTo>
                    <a:pt x="1790" y="252"/>
                    <a:pt x="1790" y="295"/>
                    <a:pt x="1758" y="299"/>
                  </a:cubicBezTo>
                  <a:cubicBezTo>
                    <a:pt x="1712" y="302"/>
                    <a:pt x="1667" y="303"/>
                    <a:pt x="1621" y="303"/>
                  </a:cubicBezTo>
                  <a:cubicBezTo>
                    <a:pt x="1517" y="303"/>
                    <a:pt x="1413" y="297"/>
                    <a:pt x="1311" y="293"/>
                  </a:cubicBezTo>
                  <a:cubicBezTo>
                    <a:pt x="1286" y="292"/>
                    <a:pt x="1286" y="255"/>
                    <a:pt x="1311" y="254"/>
                  </a:cubicBezTo>
                  <a:cubicBezTo>
                    <a:pt x="1410" y="250"/>
                    <a:pt x="1511" y="244"/>
                    <a:pt x="1611" y="244"/>
                  </a:cubicBezTo>
                  <a:close/>
                  <a:moveTo>
                    <a:pt x="2205" y="293"/>
                  </a:moveTo>
                  <a:cubicBezTo>
                    <a:pt x="2255" y="293"/>
                    <a:pt x="2304" y="295"/>
                    <a:pt x="2353" y="301"/>
                  </a:cubicBezTo>
                  <a:cubicBezTo>
                    <a:pt x="2382" y="305"/>
                    <a:pt x="2382" y="341"/>
                    <a:pt x="2353" y="346"/>
                  </a:cubicBezTo>
                  <a:cubicBezTo>
                    <a:pt x="2304" y="351"/>
                    <a:pt x="2255" y="353"/>
                    <a:pt x="2205" y="353"/>
                  </a:cubicBezTo>
                  <a:cubicBezTo>
                    <a:pt x="2156" y="353"/>
                    <a:pt x="2106" y="351"/>
                    <a:pt x="2056" y="351"/>
                  </a:cubicBezTo>
                  <a:cubicBezTo>
                    <a:pt x="2020" y="350"/>
                    <a:pt x="2020" y="295"/>
                    <a:pt x="2056" y="295"/>
                  </a:cubicBezTo>
                  <a:cubicBezTo>
                    <a:pt x="2106" y="295"/>
                    <a:pt x="2156" y="293"/>
                    <a:pt x="2205" y="293"/>
                  </a:cubicBezTo>
                  <a:close/>
                  <a:moveTo>
                    <a:pt x="1887" y="2866"/>
                  </a:moveTo>
                  <a:cubicBezTo>
                    <a:pt x="1927" y="2866"/>
                    <a:pt x="1967" y="2868"/>
                    <a:pt x="2006" y="2873"/>
                  </a:cubicBezTo>
                  <a:cubicBezTo>
                    <a:pt x="2048" y="2878"/>
                    <a:pt x="2048" y="2933"/>
                    <a:pt x="2006" y="2937"/>
                  </a:cubicBezTo>
                  <a:cubicBezTo>
                    <a:pt x="1965" y="2942"/>
                    <a:pt x="1924" y="2944"/>
                    <a:pt x="1883" y="2944"/>
                  </a:cubicBezTo>
                  <a:cubicBezTo>
                    <a:pt x="1792" y="2944"/>
                    <a:pt x="1699" y="2935"/>
                    <a:pt x="1610" y="2930"/>
                  </a:cubicBezTo>
                  <a:cubicBezTo>
                    <a:pt x="1578" y="2928"/>
                    <a:pt x="1578" y="2883"/>
                    <a:pt x="1610" y="2881"/>
                  </a:cubicBezTo>
                  <a:cubicBezTo>
                    <a:pt x="1701" y="2876"/>
                    <a:pt x="1794" y="2866"/>
                    <a:pt x="1887" y="2866"/>
                  </a:cubicBezTo>
                  <a:close/>
                  <a:moveTo>
                    <a:pt x="934" y="2918"/>
                  </a:moveTo>
                  <a:cubicBezTo>
                    <a:pt x="977" y="2918"/>
                    <a:pt x="1020" y="2920"/>
                    <a:pt x="1063" y="2923"/>
                  </a:cubicBezTo>
                  <a:cubicBezTo>
                    <a:pt x="1103" y="2928"/>
                    <a:pt x="1103" y="2983"/>
                    <a:pt x="1063" y="2986"/>
                  </a:cubicBezTo>
                  <a:cubicBezTo>
                    <a:pt x="1020" y="2990"/>
                    <a:pt x="977" y="2992"/>
                    <a:pt x="934" y="2992"/>
                  </a:cubicBezTo>
                  <a:cubicBezTo>
                    <a:pt x="844" y="2992"/>
                    <a:pt x="755" y="2985"/>
                    <a:pt x="665" y="2981"/>
                  </a:cubicBezTo>
                  <a:cubicBezTo>
                    <a:pt x="631" y="2980"/>
                    <a:pt x="631" y="2930"/>
                    <a:pt x="665" y="2929"/>
                  </a:cubicBezTo>
                  <a:cubicBezTo>
                    <a:pt x="755" y="2924"/>
                    <a:pt x="844" y="2918"/>
                    <a:pt x="934" y="2918"/>
                  </a:cubicBezTo>
                  <a:close/>
                  <a:moveTo>
                    <a:pt x="2588" y="2921"/>
                  </a:moveTo>
                  <a:cubicBezTo>
                    <a:pt x="2612" y="2921"/>
                    <a:pt x="2636" y="2925"/>
                    <a:pt x="2659" y="2933"/>
                  </a:cubicBezTo>
                  <a:cubicBezTo>
                    <a:pt x="2683" y="2942"/>
                    <a:pt x="2681" y="2982"/>
                    <a:pt x="2652" y="2982"/>
                  </a:cubicBezTo>
                  <a:cubicBezTo>
                    <a:pt x="2652" y="2982"/>
                    <a:pt x="2652" y="2982"/>
                    <a:pt x="2651" y="2982"/>
                  </a:cubicBezTo>
                  <a:cubicBezTo>
                    <a:pt x="2623" y="2982"/>
                    <a:pt x="2595" y="2978"/>
                    <a:pt x="2567" y="2978"/>
                  </a:cubicBezTo>
                  <a:cubicBezTo>
                    <a:pt x="2555" y="2978"/>
                    <a:pt x="2542" y="2979"/>
                    <a:pt x="2530" y="2981"/>
                  </a:cubicBezTo>
                  <a:cubicBezTo>
                    <a:pt x="2488" y="2989"/>
                    <a:pt x="2450" y="3003"/>
                    <a:pt x="2416" y="3026"/>
                  </a:cubicBezTo>
                  <a:cubicBezTo>
                    <a:pt x="2412" y="3028"/>
                    <a:pt x="2408" y="3030"/>
                    <a:pt x="2404" y="3030"/>
                  </a:cubicBezTo>
                  <a:cubicBezTo>
                    <a:pt x="2383" y="3030"/>
                    <a:pt x="2370" y="2999"/>
                    <a:pt x="2392" y="2985"/>
                  </a:cubicBezTo>
                  <a:cubicBezTo>
                    <a:pt x="2445" y="2950"/>
                    <a:pt x="2518" y="2921"/>
                    <a:pt x="2588" y="2921"/>
                  </a:cubicBezTo>
                  <a:close/>
                  <a:moveTo>
                    <a:pt x="2414" y="1"/>
                  </a:moveTo>
                  <a:lnTo>
                    <a:pt x="2396" y="2"/>
                  </a:lnTo>
                  <a:cubicBezTo>
                    <a:pt x="2396" y="27"/>
                    <a:pt x="2379" y="54"/>
                    <a:pt x="2341" y="56"/>
                  </a:cubicBezTo>
                  <a:cubicBezTo>
                    <a:pt x="2156" y="66"/>
                    <a:pt x="1968" y="70"/>
                    <a:pt x="1778" y="70"/>
                  </a:cubicBezTo>
                  <a:cubicBezTo>
                    <a:pt x="1257" y="70"/>
                    <a:pt x="728" y="39"/>
                    <a:pt x="217" y="5"/>
                  </a:cubicBezTo>
                  <a:lnTo>
                    <a:pt x="217" y="5"/>
                  </a:lnTo>
                  <a:cubicBezTo>
                    <a:pt x="557" y="614"/>
                    <a:pt x="989" y="1161"/>
                    <a:pt x="1436" y="1697"/>
                  </a:cubicBezTo>
                  <a:cubicBezTo>
                    <a:pt x="1452" y="1717"/>
                    <a:pt x="1453" y="1741"/>
                    <a:pt x="1445" y="1759"/>
                  </a:cubicBezTo>
                  <a:cubicBezTo>
                    <a:pt x="1459" y="1782"/>
                    <a:pt x="1461" y="1812"/>
                    <a:pt x="1437" y="1839"/>
                  </a:cubicBezTo>
                  <a:cubicBezTo>
                    <a:pt x="978" y="2327"/>
                    <a:pt x="493" y="2808"/>
                    <a:pt x="1" y="3262"/>
                  </a:cubicBezTo>
                  <a:cubicBezTo>
                    <a:pt x="1049" y="3216"/>
                    <a:pt x="2102" y="3225"/>
                    <a:pt x="3153" y="3218"/>
                  </a:cubicBezTo>
                  <a:cubicBezTo>
                    <a:pt x="2894" y="3064"/>
                    <a:pt x="2646" y="2893"/>
                    <a:pt x="2419" y="2690"/>
                  </a:cubicBezTo>
                  <a:cubicBezTo>
                    <a:pt x="2407" y="2680"/>
                    <a:pt x="2405" y="2666"/>
                    <a:pt x="2407" y="2652"/>
                  </a:cubicBezTo>
                  <a:cubicBezTo>
                    <a:pt x="2397" y="2634"/>
                    <a:pt x="2398" y="2610"/>
                    <a:pt x="2412" y="2594"/>
                  </a:cubicBezTo>
                  <a:cubicBezTo>
                    <a:pt x="2411" y="2590"/>
                    <a:pt x="2409" y="2586"/>
                    <a:pt x="2409" y="2580"/>
                  </a:cubicBezTo>
                  <a:cubicBezTo>
                    <a:pt x="2396" y="2033"/>
                    <a:pt x="2454" y="1485"/>
                    <a:pt x="2449" y="936"/>
                  </a:cubicBezTo>
                  <a:cubicBezTo>
                    <a:pt x="2448" y="623"/>
                    <a:pt x="2435" y="311"/>
                    <a:pt x="241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9" name="Google Shape;1609;p64">
              <a:extLst>
                <a:ext uri="{FF2B5EF4-FFF2-40B4-BE49-F238E27FC236}">
                  <a16:creationId xmlns:a16="http://schemas.microsoft.com/office/drawing/2014/main" id="{E77D2D63-D7A0-CB17-306D-9EA87EC967D2}"/>
                </a:ext>
              </a:extLst>
            </p:cNvPr>
            <p:cNvSpPr/>
            <p:nvPr/>
          </p:nvSpPr>
          <p:spPr>
            <a:xfrm>
              <a:off x="7728910" y="1917859"/>
              <a:ext cx="1034486" cy="222599"/>
            </a:xfrm>
            <a:custGeom>
              <a:avLst/>
              <a:gdLst/>
              <a:ahLst/>
              <a:cxnLst/>
              <a:rect l="l" t="t" r="r" b="b"/>
              <a:pathLst>
                <a:path w="19514" h="4199" extrusionOk="0">
                  <a:moveTo>
                    <a:pt x="2659" y="92"/>
                  </a:moveTo>
                  <a:lnTo>
                    <a:pt x="2659" y="92"/>
                  </a:lnTo>
                  <a:cubicBezTo>
                    <a:pt x="3210" y="120"/>
                    <a:pt x="3764" y="127"/>
                    <a:pt x="4318" y="127"/>
                  </a:cubicBezTo>
                  <a:cubicBezTo>
                    <a:pt x="4833" y="127"/>
                    <a:pt x="5347" y="121"/>
                    <a:pt x="5861" y="121"/>
                  </a:cubicBezTo>
                  <a:cubicBezTo>
                    <a:pt x="5977" y="121"/>
                    <a:pt x="6094" y="121"/>
                    <a:pt x="6211" y="122"/>
                  </a:cubicBezTo>
                  <a:cubicBezTo>
                    <a:pt x="7430" y="129"/>
                    <a:pt x="8650" y="139"/>
                    <a:pt x="9868" y="149"/>
                  </a:cubicBezTo>
                  <a:cubicBezTo>
                    <a:pt x="11746" y="163"/>
                    <a:pt x="13627" y="194"/>
                    <a:pt x="15506" y="194"/>
                  </a:cubicBezTo>
                  <a:cubicBezTo>
                    <a:pt x="16071" y="194"/>
                    <a:pt x="16636" y="191"/>
                    <a:pt x="17201" y="184"/>
                  </a:cubicBezTo>
                  <a:lnTo>
                    <a:pt x="17204" y="184"/>
                  </a:lnTo>
                  <a:cubicBezTo>
                    <a:pt x="17293" y="1209"/>
                    <a:pt x="17290" y="2240"/>
                    <a:pt x="17368" y="3265"/>
                  </a:cubicBezTo>
                  <a:cubicBezTo>
                    <a:pt x="17366" y="3267"/>
                    <a:pt x="17365" y="3267"/>
                    <a:pt x="17363" y="3268"/>
                  </a:cubicBezTo>
                  <a:cubicBezTo>
                    <a:pt x="17351" y="3278"/>
                    <a:pt x="17339" y="3288"/>
                    <a:pt x="17328" y="3298"/>
                  </a:cubicBezTo>
                  <a:lnTo>
                    <a:pt x="17300" y="3298"/>
                  </a:lnTo>
                  <a:cubicBezTo>
                    <a:pt x="17259" y="3298"/>
                    <a:pt x="17217" y="3300"/>
                    <a:pt x="17176" y="3301"/>
                  </a:cubicBezTo>
                  <a:cubicBezTo>
                    <a:pt x="17150" y="3302"/>
                    <a:pt x="17135" y="3319"/>
                    <a:pt x="17132" y="3337"/>
                  </a:cubicBezTo>
                  <a:cubicBezTo>
                    <a:pt x="16988" y="3336"/>
                    <a:pt x="16843" y="3335"/>
                    <a:pt x="16699" y="3333"/>
                  </a:cubicBezTo>
                  <a:cubicBezTo>
                    <a:pt x="16688" y="3318"/>
                    <a:pt x="16670" y="3311"/>
                    <a:pt x="16651" y="3311"/>
                  </a:cubicBezTo>
                  <a:cubicBezTo>
                    <a:pt x="16631" y="3311"/>
                    <a:pt x="16610" y="3319"/>
                    <a:pt x="16597" y="3333"/>
                  </a:cubicBezTo>
                  <a:cubicBezTo>
                    <a:pt x="14907" y="3316"/>
                    <a:pt x="13217" y="3307"/>
                    <a:pt x="11527" y="3307"/>
                  </a:cubicBezTo>
                  <a:cubicBezTo>
                    <a:pt x="10981" y="3307"/>
                    <a:pt x="10436" y="3308"/>
                    <a:pt x="9890" y="3310"/>
                  </a:cubicBezTo>
                  <a:cubicBezTo>
                    <a:pt x="9622" y="3311"/>
                    <a:pt x="9355" y="3311"/>
                    <a:pt x="9087" y="3311"/>
                  </a:cubicBezTo>
                  <a:cubicBezTo>
                    <a:pt x="8412" y="3311"/>
                    <a:pt x="7736" y="3309"/>
                    <a:pt x="7060" y="3309"/>
                  </a:cubicBezTo>
                  <a:cubicBezTo>
                    <a:pt x="5592" y="3309"/>
                    <a:pt x="4124" y="3320"/>
                    <a:pt x="2659" y="3393"/>
                  </a:cubicBezTo>
                  <a:cubicBezTo>
                    <a:pt x="2681" y="3283"/>
                    <a:pt x="2700" y="3171"/>
                    <a:pt x="2716" y="3057"/>
                  </a:cubicBezTo>
                  <a:cubicBezTo>
                    <a:pt x="2840" y="3060"/>
                    <a:pt x="2964" y="3062"/>
                    <a:pt x="3089" y="3062"/>
                  </a:cubicBezTo>
                  <a:cubicBezTo>
                    <a:pt x="3161" y="3062"/>
                    <a:pt x="3233" y="3061"/>
                    <a:pt x="3305" y="3060"/>
                  </a:cubicBezTo>
                  <a:cubicBezTo>
                    <a:pt x="3344" y="3058"/>
                    <a:pt x="3344" y="3000"/>
                    <a:pt x="3305" y="3000"/>
                  </a:cubicBezTo>
                  <a:cubicBezTo>
                    <a:pt x="3229" y="2997"/>
                    <a:pt x="3153" y="2996"/>
                    <a:pt x="3077" y="2996"/>
                  </a:cubicBezTo>
                  <a:cubicBezTo>
                    <a:pt x="2959" y="2996"/>
                    <a:pt x="2842" y="2999"/>
                    <a:pt x="2724" y="3002"/>
                  </a:cubicBezTo>
                  <a:cubicBezTo>
                    <a:pt x="2839" y="2138"/>
                    <a:pt x="2784" y="1214"/>
                    <a:pt x="2692" y="353"/>
                  </a:cubicBezTo>
                  <a:lnTo>
                    <a:pt x="2692" y="353"/>
                  </a:lnTo>
                  <a:cubicBezTo>
                    <a:pt x="2695" y="358"/>
                    <a:pt x="2700" y="361"/>
                    <a:pt x="2707" y="363"/>
                  </a:cubicBezTo>
                  <a:cubicBezTo>
                    <a:pt x="2830" y="408"/>
                    <a:pt x="2957" y="430"/>
                    <a:pt x="3083" y="430"/>
                  </a:cubicBezTo>
                  <a:cubicBezTo>
                    <a:pt x="3178" y="430"/>
                    <a:pt x="3273" y="418"/>
                    <a:pt x="3367" y="393"/>
                  </a:cubicBezTo>
                  <a:cubicBezTo>
                    <a:pt x="3405" y="383"/>
                    <a:pt x="3393" y="332"/>
                    <a:pt x="3358" y="332"/>
                  </a:cubicBezTo>
                  <a:cubicBezTo>
                    <a:pt x="3355" y="332"/>
                    <a:pt x="3353" y="332"/>
                    <a:pt x="3350" y="332"/>
                  </a:cubicBezTo>
                  <a:cubicBezTo>
                    <a:pt x="3263" y="349"/>
                    <a:pt x="3176" y="357"/>
                    <a:pt x="3090" y="357"/>
                  </a:cubicBezTo>
                  <a:cubicBezTo>
                    <a:pt x="2967" y="357"/>
                    <a:pt x="2844" y="340"/>
                    <a:pt x="2722" y="307"/>
                  </a:cubicBezTo>
                  <a:cubicBezTo>
                    <a:pt x="2719" y="306"/>
                    <a:pt x="2716" y="306"/>
                    <a:pt x="2713" y="306"/>
                  </a:cubicBezTo>
                  <a:cubicBezTo>
                    <a:pt x="2701" y="306"/>
                    <a:pt x="2693" y="312"/>
                    <a:pt x="2689" y="323"/>
                  </a:cubicBezTo>
                  <a:cubicBezTo>
                    <a:pt x="2681" y="252"/>
                    <a:pt x="2674" y="182"/>
                    <a:pt x="2665" y="112"/>
                  </a:cubicBezTo>
                  <a:cubicBezTo>
                    <a:pt x="2665" y="104"/>
                    <a:pt x="2662" y="98"/>
                    <a:pt x="2659" y="92"/>
                  </a:cubicBezTo>
                  <a:close/>
                  <a:moveTo>
                    <a:pt x="17194" y="3414"/>
                  </a:moveTo>
                  <a:cubicBezTo>
                    <a:pt x="17031" y="3563"/>
                    <a:pt x="16877" y="3724"/>
                    <a:pt x="16733" y="3888"/>
                  </a:cubicBezTo>
                  <a:cubicBezTo>
                    <a:pt x="16747" y="3730"/>
                    <a:pt x="16742" y="3571"/>
                    <a:pt x="16718" y="3417"/>
                  </a:cubicBezTo>
                  <a:lnTo>
                    <a:pt x="16718" y="3417"/>
                  </a:lnTo>
                  <a:cubicBezTo>
                    <a:pt x="16870" y="3418"/>
                    <a:pt x="17023" y="3419"/>
                    <a:pt x="17176" y="3421"/>
                  </a:cubicBezTo>
                  <a:cubicBezTo>
                    <a:pt x="17182" y="3421"/>
                    <a:pt x="17188" y="3418"/>
                    <a:pt x="17194" y="3414"/>
                  </a:cubicBezTo>
                  <a:close/>
                  <a:moveTo>
                    <a:pt x="2722" y="3496"/>
                  </a:moveTo>
                  <a:cubicBezTo>
                    <a:pt x="2883" y="3498"/>
                    <a:pt x="3043" y="3498"/>
                    <a:pt x="3204" y="3498"/>
                  </a:cubicBezTo>
                  <a:cubicBezTo>
                    <a:pt x="3297" y="3498"/>
                    <a:pt x="3389" y="3498"/>
                    <a:pt x="3482" y="3498"/>
                  </a:cubicBezTo>
                  <a:lnTo>
                    <a:pt x="3482" y="3498"/>
                  </a:lnTo>
                  <a:cubicBezTo>
                    <a:pt x="3468" y="3670"/>
                    <a:pt x="3474" y="3843"/>
                    <a:pt x="3494" y="4014"/>
                  </a:cubicBezTo>
                  <a:cubicBezTo>
                    <a:pt x="3233" y="3845"/>
                    <a:pt x="2979" y="3669"/>
                    <a:pt x="2722" y="3496"/>
                  </a:cubicBezTo>
                  <a:close/>
                  <a:moveTo>
                    <a:pt x="19339" y="752"/>
                  </a:moveTo>
                  <a:cubicBezTo>
                    <a:pt x="19298" y="771"/>
                    <a:pt x="19302" y="815"/>
                    <a:pt x="19325" y="844"/>
                  </a:cubicBezTo>
                  <a:cubicBezTo>
                    <a:pt x="18980" y="1376"/>
                    <a:pt x="18587" y="1862"/>
                    <a:pt x="18182" y="2349"/>
                  </a:cubicBezTo>
                  <a:cubicBezTo>
                    <a:pt x="18154" y="2381"/>
                    <a:pt x="18169" y="2421"/>
                    <a:pt x="18198" y="2436"/>
                  </a:cubicBezTo>
                  <a:cubicBezTo>
                    <a:pt x="18156" y="2449"/>
                    <a:pt x="18127" y="2502"/>
                    <a:pt x="18166" y="2544"/>
                  </a:cubicBezTo>
                  <a:cubicBezTo>
                    <a:pt x="18416" y="2812"/>
                    <a:pt x="18655" y="3082"/>
                    <a:pt x="18871" y="3377"/>
                  </a:cubicBezTo>
                  <a:cubicBezTo>
                    <a:pt x="19024" y="3584"/>
                    <a:pt x="19156" y="3805"/>
                    <a:pt x="19321" y="4003"/>
                  </a:cubicBezTo>
                  <a:cubicBezTo>
                    <a:pt x="18993" y="3989"/>
                    <a:pt x="18663" y="3980"/>
                    <a:pt x="18333" y="3980"/>
                  </a:cubicBezTo>
                  <a:cubicBezTo>
                    <a:pt x="17818" y="3980"/>
                    <a:pt x="17302" y="4001"/>
                    <a:pt x="16791" y="4055"/>
                  </a:cubicBezTo>
                  <a:cubicBezTo>
                    <a:pt x="16911" y="3943"/>
                    <a:pt x="17027" y="3822"/>
                    <a:pt x="17139" y="3700"/>
                  </a:cubicBezTo>
                  <a:cubicBezTo>
                    <a:pt x="17144" y="3703"/>
                    <a:pt x="17149" y="3706"/>
                    <a:pt x="17157" y="3706"/>
                  </a:cubicBezTo>
                  <a:cubicBezTo>
                    <a:pt x="17158" y="3706"/>
                    <a:pt x="17159" y="3706"/>
                    <a:pt x="17161" y="3706"/>
                  </a:cubicBezTo>
                  <a:cubicBezTo>
                    <a:pt x="17328" y="3691"/>
                    <a:pt x="17498" y="3679"/>
                    <a:pt x="17664" y="3646"/>
                  </a:cubicBezTo>
                  <a:cubicBezTo>
                    <a:pt x="17694" y="3640"/>
                    <a:pt x="17686" y="3592"/>
                    <a:pt x="17656" y="3592"/>
                  </a:cubicBezTo>
                  <a:cubicBezTo>
                    <a:pt x="17500" y="3595"/>
                    <a:pt x="17345" y="3618"/>
                    <a:pt x="17192" y="3640"/>
                  </a:cubicBezTo>
                  <a:cubicBezTo>
                    <a:pt x="17280" y="3538"/>
                    <a:pt x="17365" y="3436"/>
                    <a:pt x="17443" y="3330"/>
                  </a:cubicBezTo>
                  <a:cubicBezTo>
                    <a:pt x="17454" y="3315"/>
                    <a:pt x="17454" y="3300"/>
                    <a:pt x="17449" y="3288"/>
                  </a:cubicBezTo>
                  <a:cubicBezTo>
                    <a:pt x="17503" y="2466"/>
                    <a:pt x="17452" y="1627"/>
                    <a:pt x="17390" y="799"/>
                  </a:cubicBezTo>
                  <a:lnTo>
                    <a:pt x="17390" y="799"/>
                  </a:lnTo>
                  <a:cubicBezTo>
                    <a:pt x="17707" y="821"/>
                    <a:pt x="18023" y="825"/>
                    <a:pt x="18340" y="828"/>
                  </a:cubicBezTo>
                  <a:cubicBezTo>
                    <a:pt x="18490" y="831"/>
                    <a:pt x="18652" y="844"/>
                    <a:pt x="18811" y="844"/>
                  </a:cubicBezTo>
                  <a:cubicBezTo>
                    <a:pt x="18997" y="844"/>
                    <a:pt x="19181" y="826"/>
                    <a:pt x="19339" y="752"/>
                  </a:cubicBezTo>
                  <a:close/>
                  <a:moveTo>
                    <a:pt x="3781" y="1"/>
                  </a:moveTo>
                  <a:cubicBezTo>
                    <a:pt x="3380" y="1"/>
                    <a:pt x="2979" y="7"/>
                    <a:pt x="2580" y="25"/>
                  </a:cubicBezTo>
                  <a:cubicBezTo>
                    <a:pt x="2563" y="26"/>
                    <a:pt x="2553" y="36"/>
                    <a:pt x="2550" y="49"/>
                  </a:cubicBezTo>
                  <a:cubicBezTo>
                    <a:pt x="2528" y="59"/>
                    <a:pt x="2513" y="79"/>
                    <a:pt x="2516" y="112"/>
                  </a:cubicBezTo>
                  <a:cubicBezTo>
                    <a:pt x="2537" y="347"/>
                    <a:pt x="2556" y="583"/>
                    <a:pt x="2572" y="820"/>
                  </a:cubicBezTo>
                  <a:cubicBezTo>
                    <a:pt x="2592" y="1130"/>
                    <a:pt x="2605" y="1442"/>
                    <a:pt x="2607" y="1755"/>
                  </a:cubicBezTo>
                  <a:cubicBezTo>
                    <a:pt x="2611" y="2304"/>
                    <a:pt x="2553" y="2852"/>
                    <a:pt x="2566" y="3399"/>
                  </a:cubicBezTo>
                  <a:cubicBezTo>
                    <a:pt x="2566" y="3405"/>
                    <a:pt x="2568" y="3409"/>
                    <a:pt x="2569" y="3413"/>
                  </a:cubicBezTo>
                  <a:cubicBezTo>
                    <a:pt x="2556" y="3429"/>
                    <a:pt x="2554" y="3453"/>
                    <a:pt x="2564" y="3471"/>
                  </a:cubicBezTo>
                  <a:cubicBezTo>
                    <a:pt x="2562" y="3485"/>
                    <a:pt x="2564" y="3499"/>
                    <a:pt x="2576" y="3509"/>
                  </a:cubicBezTo>
                  <a:cubicBezTo>
                    <a:pt x="2803" y="3712"/>
                    <a:pt x="3051" y="3883"/>
                    <a:pt x="3310" y="4037"/>
                  </a:cubicBezTo>
                  <a:cubicBezTo>
                    <a:pt x="2260" y="4044"/>
                    <a:pt x="1207" y="4035"/>
                    <a:pt x="158" y="4081"/>
                  </a:cubicBezTo>
                  <a:cubicBezTo>
                    <a:pt x="650" y="3626"/>
                    <a:pt x="1136" y="3146"/>
                    <a:pt x="1594" y="2657"/>
                  </a:cubicBezTo>
                  <a:cubicBezTo>
                    <a:pt x="1619" y="2631"/>
                    <a:pt x="1616" y="2601"/>
                    <a:pt x="1602" y="2578"/>
                  </a:cubicBezTo>
                  <a:cubicBezTo>
                    <a:pt x="1610" y="2560"/>
                    <a:pt x="1610" y="2536"/>
                    <a:pt x="1593" y="2516"/>
                  </a:cubicBezTo>
                  <a:cubicBezTo>
                    <a:pt x="1146" y="1980"/>
                    <a:pt x="716" y="1433"/>
                    <a:pt x="374" y="823"/>
                  </a:cubicBezTo>
                  <a:lnTo>
                    <a:pt x="374" y="823"/>
                  </a:lnTo>
                  <a:cubicBezTo>
                    <a:pt x="883" y="857"/>
                    <a:pt x="1409" y="888"/>
                    <a:pt x="1927" y="888"/>
                  </a:cubicBezTo>
                  <a:cubicBezTo>
                    <a:pt x="2119" y="888"/>
                    <a:pt x="2310" y="884"/>
                    <a:pt x="2498" y="874"/>
                  </a:cubicBezTo>
                  <a:cubicBezTo>
                    <a:pt x="2536" y="873"/>
                    <a:pt x="2553" y="846"/>
                    <a:pt x="2553" y="820"/>
                  </a:cubicBezTo>
                  <a:cubicBezTo>
                    <a:pt x="2553" y="793"/>
                    <a:pt x="2535" y="765"/>
                    <a:pt x="2498" y="762"/>
                  </a:cubicBezTo>
                  <a:cubicBezTo>
                    <a:pt x="2051" y="717"/>
                    <a:pt x="1588" y="704"/>
                    <a:pt x="1128" y="704"/>
                  </a:cubicBezTo>
                  <a:cubicBezTo>
                    <a:pt x="861" y="704"/>
                    <a:pt x="595" y="709"/>
                    <a:pt x="333" y="714"/>
                  </a:cubicBezTo>
                  <a:cubicBezTo>
                    <a:pt x="320" y="715"/>
                    <a:pt x="311" y="719"/>
                    <a:pt x="301" y="726"/>
                  </a:cubicBezTo>
                  <a:cubicBezTo>
                    <a:pt x="296" y="724"/>
                    <a:pt x="291" y="723"/>
                    <a:pt x="286" y="723"/>
                  </a:cubicBezTo>
                  <a:cubicBezTo>
                    <a:pt x="248" y="723"/>
                    <a:pt x="208" y="764"/>
                    <a:pt x="233" y="809"/>
                  </a:cubicBezTo>
                  <a:cubicBezTo>
                    <a:pt x="582" y="1448"/>
                    <a:pt x="973" y="2057"/>
                    <a:pt x="1487" y="2577"/>
                  </a:cubicBezTo>
                  <a:cubicBezTo>
                    <a:pt x="989" y="3022"/>
                    <a:pt x="505" y="3514"/>
                    <a:pt x="67" y="4018"/>
                  </a:cubicBezTo>
                  <a:cubicBezTo>
                    <a:pt x="47" y="4041"/>
                    <a:pt x="50" y="4067"/>
                    <a:pt x="63" y="4085"/>
                  </a:cubicBezTo>
                  <a:cubicBezTo>
                    <a:pt x="1" y="4092"/>
                    <a:pt x="1" y="4185"/>
                    <a:pt x="66" y="4187"/>
                  </a:cubicBezTo>
                  <a:cubicBezTo>
                    <a:pt x="379" y="4195"/>
                    <a:pt x="693" y="4199"/>
                    <a:pt x="1007" y="4199"/>
                  </a:cubicBezTo>
                  <a:cubicBezTo>
                    <a:pt x="1843" y="4199"/>
                    <a:pt x="2679" y="4175"/>
                    <a:pt x="3514" y="4164"/>
                  </a:cubicBezTo>
                  <a:cubicBezTo>
                    <a:pt x="3556" y="4164"/>
                    <a:pt x="3576" y="4131"/>
                    <a:pt x="3575" y="4098"/>
                  </a:cubicBezTo>
                  <a:cubicBezTo>
                    <a:pt x="3598" y="4094"/>
                    <a:pt x="3616" y="4077"/>
                    <a:pt x="3614" y="4045"/>
                  </a:cubicBezTo>
                  <a:cubicBezTo>
                    <a:pt x="3601" y="3862"/>
                    <a:pt x="3600" y="3681"/>
                    <a:pt x="3601" y="3499"/>
                  </a:cubicBezTo>
                  <a:cubicBezTo>
                    <a:pt x="5697" y="3493"/>
                    <a:pt x="7794" y="3412"/>
                    <a:pt x="9890" y="3402"/>
                  </a:cubicBezTo>
                  <a:cubicBezTo>
                    <a:pt x="10674" y="3397"/>
                    <a:pt x="11459" y="3395"/>
                    <a:pt x="12243" y="3395"/>
                  </a:cubicBezTo>
                  <a:cubicBezTo>
                    <a:pt x="13691" y="3395"/>
                    <a:pt x="15139" y="3402"/>
                    <a:pt x="16586" y="3415"/>
                  </a:cubicBezTo>
                  <a:cubicBezTo>
                    <a:pt x="16600" y="3637"/>
                    <a:pt x="16604" y="3856"/>
                    <a:pt x="16603" y="4078"/>
                  </a:cubicBezTo>
                  <a:cubicBezTo>
                    <a:pt x="16562" y="4094"/>
                    <a:pt x="16561" y="4159"/>
                    <a:pt x="16611" y="4159"/>
                  </a:cubicBezTo>
                  <a:cubicBezTo>
                    <a:pt x="16612" y="4159"/>
                    <a:pt x="16612" y="4159"/>
                    <a:pt x="16613" y="4159"/>
                  </a:cubicBezTo>
                  <a:cubicBezTo>
                    <a:pt x="17330" y="4140"/>
                    <a:pt x="18044" y="4114"/>
                    <a:pt x="18760" y="4114"/>
                  </a:cubicBezTo>
                  <a:cubicBezTo>
                    <a:pt x="18953" y="4114"/>
                    <a:pt x="19147" y="4116"/>
                    <a:pt x="19341" y="4121"/>
                  </a:cubicBezTo>
                  <a:cubicBezTo>
                    <a:pt x="19342" y="4121"/>
                    <a:pt x="19343" y="4121"/>
                    <a:pt x="19343" y="4121"/>
                  </a:cubicBezTo>
                  <a:cubicBezTo>
                    <a:pt x="19374" y="4121"/>
                    <a:pt x="19391" y="4101"/>
                    <a:pt x="19396" y="4077"/>
                  </a:cubicBezTo>
                  <a:cubicBezTo>
                    <a:pt x="19396" y="4077"/>
                    <a:pt x="19397" y="4077"/>
                    <a:pt x="19398" y="4077"/>
                  </a:cubicBezTo>
                  <a:cubicBezTo>
                    <a:pt x="19427" y="4077"/>
                    <a:pt x="19456" y="4044"/>
                    <a:pt x="19437" y="4014"/>
                  </a:cubicBezTo>
                  <a:cubicBezTo>
                    <a:pt x="19103" y="3446"/>
                    <a:pt x="18737" y="2909"/>
                    <a:pt x="18260" y="2451"/>
                  </a:cubicBezTo>
                  <a:cubicBezTo>
                    <a:pt x="18254" y="2444"/>
                    <a:pt x="18247" y="2440"/>
                    <a:pt x="18240" y="2437"/>
                  </a:cubicBezTo>
                  <a:cubicBezTo>
                    <a:pt x="18246" y="2435"/>
                    <a:pt x="18252" y="2432"/>
                    <a:pt x="18258" y="2426"/>
                  </a:cubicBezTo>
                  <a:cubicBezTo>
                    <a:pt x="18751" y="1988"/>
                    <a:pt x="19157" y="1443"/>
                    <a:pt x="19491" y="876"/>
                  </a:cubicBezTo>
                  <a:cubicBezTo>
                    <a:pt x="19513" y="838"/>
                    <a:pt x="19498" y="802"/>
                    <a:pt x="19472" y="780"/>
                  </a:cubicBezTo>
                  <a:cubicBezTo>
                    <a:pt x="19475" y="746"/>
                    <a:pt x="19450" y="715"/>
                    <a:pt x="19418" y="703"/>
                  </a:cubicBezTo>
                  <a:cubicBezTo>
                    <a:pt x="19313" y="666"/>
                    <a:pt x="19189" y="655"/>
                    <a:pt x="19059" y="655"/>
                  </a:cubicBezTo>
                  <a:cubicBezTo>
                    <a:pt x="18865" y="655"/>
                    <a:pt x="18661" y="680"/>
                    <a:pt x="18495" y="681"/>
                  </a:cubicBezTo>
                  <a:cubicBezTo>
                    <a:pt x="18123" y="682"/>
                    <a:pt x="17753" y="683"/>
                    <a:pt x="17383" y="705"/>
                  </a:cubicBezTo>
                  <a:cubicBezTo>
                    <a:pt x="17369" y="516"/>
                    <a:pt x="17353" y="327"/>
                    <a:pt x="17339" y="139"/>
                  </a:cubicBezTo>
                  <a:cubicBezTo>
                    <a:pt x="17335" y="95"/>
                    <a:pt x="17299" y="73"/>
                    <a:pt x="17265" y="73"/>
                  </a:cubicBezTo>
                  <a:cubicBezTo>
                    <a:pt x="17249" y="73"/>
                    <a:pt x="17233" y="78"/>
                    <a:pt x="17222" y="88"/>
                  </a:cubicBezTo>
                  <a:cubicBezTo>
                    <a:pt x="17215" y="86"/>
                    <a:pt x="17209" y="85"/>
                    <a:pt x="17202" y="85"/>
                  </a:cubicBezTo>
                  <a:cubicBezTo>
                    <a:pt x="15550" y="46"/>
                    <a:pt x="13897" y="44"/>
                    <a:pt x="12243" y="44"/>
                  </a:cubicBezTo>
                  <a:cubicBezTo>
                    <a:pt x="11980" y="44"/>
                    <a:pt x="11716" y="44"/>
                    <a:pt x="11453" y="44"/>
                  </a:cubicBezTo>
                  <a:cubicBezTo>
                    <a:pt x="10924" y="44"/>
                    <a:pt x="10396" y="43"/>
                    <a:pt x="9868" y="42"/>
                  </a:cubicBezTo>
                  <a:cubicBezTo>
                    <a:pt x="8650" y="38"/>
                    <a:pt x="7431" y="34"/>
                    <a:pt x="6211" y="30"/>
                  </a:cubicBezTo>
                  <a:cubicBezTo>
                    <a:pt x="5404" y="26"/>
                    <a:pt x="4591" y="1"/>
                    <a:pt x="37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0" name="Google Shape;1610;p64">
              <a:extLst>
                <a:ext uri="{FF2B5EF4-FFF2-40B4-BE49-F238E27FC236}">
                  <a16:creationId xmlns:a16="http://schemas.microsoft.com/office/drawing/2014/main" id="{1E5D530A-0AFE-4DD1-1108-63502E2CBBF8}"/>
                </a:ext>
              </a:extLst>
            </p:cNvPr>
            <p:cNvSpPr/>
            <p:nvPr/>
          </p:nvSpPr>
          <p:spPr>
            <a:xfrm>
              <a:off x="8699454" y="1976013"/>
              <a:ext cx="38699" cy="4718"/>
            </a:xfrm>
            <a:custGeom>
              <a:avLst/>
              <a:gdLst/>
              <a:ahLst/>
              <a:cxnLst/>
              <a:rect l="l" t="t" r="r" b="b"/>
              <a:pathLst>
                <a:path w="730" h="89" extrusionOk="0">
                  <a:moveTo>
                    <a:pt x="438" y="1"/>
                  </a:moveTo>
                  <a:cubicBezTo>
                    <a:pt x="307" y="1"/>
                    <a:pt x="174" y="9"/>
                    <a:pt x="45" y="10"/>
                  </a:cubicBezTo>
                  <a:cubicBezTo>
                    <a:pt x="0" y="11"/>
                    <a:pt x="0" y="79"/>
                    <a:pt x="45" y="79"/>
                  </a:cubicBezTo>
                  <a:cubicBezTo>
                    <a:pt x="177" y="81"/>
                    <a:pt x="312" y="89"/>
                    <a:pt x="446" y="89"/>
                  </a:cubicBezTo>
                  <a:cubicBezTo>
                    <a:pt x="528" y="89"/>
                    <a:pt x="610" y="86"/>
                    <a:pt x="690" y="76"/>
                  </a:cubicBezTo>
                  <a:cubicBezTo>
                    <a:pt x="730" y="71"/>
                    <a:pt x="730" y="20"/>
                    <a:pt x="690" y="14"/>
                  </a:cubicBezTo>
                  <a:cubicBezTo>
                    <a:pt x="607" y="4"/>
                    <a:pt x="523" y="1"/>
                    <a:pt x="4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1" name="Google Shape;1611;p64">
              <a:extLst>
                <a:ext uri="{FF2B5EF4-FFF2-40B4-BE49-F238E27FC236}">
                  <a16:creationId xmlns:a16="http://schemas.microsoft.com/office/drawing/2014/main" id="{2969694E-1199-B7DF-C699-4C50034C6CCF}"/>
                </a:ext>
              </a:extLst>
            </p:cNvPr>
            <p:cNvSpPr/>
            <p:nvPr/>
          </p:nvSpPr>
          <p:spPr>
            <a:xfrm>
              <a:off x="8683444" y="2106157"/>
              <a:ext cx="38964" cy="8323"/>
            </a:xfrm>
            <a:custGeom>
              <a:avLst/>
              <a:gdLst/>
              <a:ahLst/>
              <a:cxnLst/>
              <a:rect l="l" t="t" r="r" b="b"/>
              <a:pathLst>
                <a:path w="735" h="157" extrusionOk="0">
                  <a:moveTo>
                    <a:pt x="45" y="0"/>
                  </a:moveTo>
                  <a:cubicBezTo>
                    <a:pt x="12" y="0"/>
                    <a:pt x="1" y="52"/>
                    <a:pt x="38" y="63"/>
                  </a:cubicBezTo>
                  <a:cubicBezTo>
                    <a:pt x="230" y="119"/>
                    <a:pt x="432" y="156"/>
                    <a:pt x="634" y="156"/>
                  </a:cubicBezTo>
                  <a:cubicBezTo>
                    <a:pt x="654" y="156"/>
                    <a:pt x="674" y="156"/>
                    <a:pt x="694" y="155"/>
                  </a:cubicBezTo>
                  <a:cubicBezTo>
                    <a:pt x="735" y="154"/>
                    <a:pt x="734" y="96"/>
                    <a:pt x="694" y="93"/>
                  </a:cubicBezTo>
                  <a:cubicBezTo>
                    <a:pt x="477" y="76"/>
                    <a:pt x="266" y="54"/>
                    <a:pt x="54" y="1"/>
                  </a:cubicBezTo>
                  <a:cubicBezTo>
                    <a:pt x="51" y="0"/>
                    <a:pt x="48" y="0"/>
                    <a:pt x="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2" name="Google Shape;1612;p64">
              <a:extLst>
                <a:ext uri="{FF2B5EF4-FFF2-40B4-BE49-F238E27FC236}">
                  <a16:creationId xmlns:a16="http://schemas.microsoft.com/office/drawing/2014/main" id="{91F8B2FA-734C-00C0-59EA-379ECBBD489A}"/>
                </a:ext>
              </a:extLst>
            </p:cNvPr>
            <p:cNvSpPr/>
            <p:nvPr/>
          </p:nvSpPr>
          <p:spPr>
            <a:xfrm>
              <a:off x="8652326" y="1971136"/>
              <a:ext cx="30694" cy="3976"/>
            </a:xfrm>
            <a:custGeom>
              <a:avLst/>
              <a:gdLst/>
              <a:ahLst/>
              <a:cxnLst/>
              <a:rect l="l" t="t" r="r" b="b"/>
              <a:pathLst>
                <a:path w="579" h="75" extrusionOk="0">
                  <a:moveTo>
                    <a:pt x="371" y="1"/>
                  </a:moveTo>
                  <a:cubicBezTo>
                    <a:pt x="261" y="1"/>
                    <a:pt x="150" y="5"/>
                    <a:pt x="40" y="8"/>
                  </a:cubicBezTo>
                  <a:cubicBezTo>
                    <a:pt x="1" y="10"/>
                    <a:pt x="0" y="67"/>
                    <a:pt x="40" y="68"/>
                  </a:cubicBezTo>
                  <a:cubicBezTo>
                    <a:pt x="150" y="71"/>
                    <a:pt x="261" y="74"/>
                    <a:pt x="371" y="74"/>
                  </a:cubicBezTo>
                  <a:cubicBezTo>
                    <a:pt x="426" y="74"/>
                    <a:pt x="481" y="73"/>
                    <a:pt x="535" y="71"/>
                  </a:cubicBezTo>
                  <a:cubicBezTo>
                    <a:pt x="578" y="68"/>
                    <a:pt x="578" y="7"/>
                    <a:pt x="535" y="5"/>
                  </a:cubicBezTo>
                  <a:cubicBezTo>
                    <a:pt x="481" y="2"/>
                    <a:pt x="426" y="1"/>
                    <a:pt x="3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3" name="Google Shape;1613;p64">
              <a:extLst>
                <a:ext uri="{FF2B5EF4-FFF2-40B4-BE49-F238E27FC236}">
                  <a16:creationId xmlns:a16="http://schemas.microsoft.com/office/drawing/2014/main" id="{DB62CAFD-4BF3-B18B-1BBE-21E6743C3BAA}"/>
                </a:ext>
              </a:extLst>
            </p:cNvPr>
            <p:cNvSpPr/>
            <p:nvPr/>
          </p:nvSpPr>
          <p:spPr>
            <a:xfrm>
              <a:off x="8609705" y="1944577"/>
              <a:ext cx="31012" cy="4453"/>
            </a:xfrm>
            <a:custGeom>
              <a:avLst/>
              <a:gdLst/>
              <a:ahLst/>
              <a:cxnLst/>
              <a:rect l="l" t="t" r="r" b="b"/>
              <a:pathLst>
                <a:path w="585" h="84" extrusionOk="0">
                  <a:moveTo>
                    <a:pt x="316" y="1"/>
                  </a:moveTo>
                  <a:cubicBezTo>
                    <a:pt x="227" y="1"/>
                    <a:pt x="137" y="4"/>
                    <a:pt x="49" y="5"/>
                  </a:cubicBezTo>
                  <a:cubicBezTo>
                    <a:pt x="1" y="6"/>
                    <a:pt x="1" y="78"/>
                    <a:pt x="49" y="78"/>
                  </a:cubicBezTo>
                  <a:cubicBezTo>
                    <a:pt x="141" y="80"/>
                    <a:pt x="234" y="83"/>
                    <a:pt x="327" y="83"/>
                  </a:cubicBezTo>
                  <a:cubicBezTo>
                    <a:pt x="401" y="83"/>
                    <a:pt x="474" y="81"/>
                    <a:pt x="546" y="73"/>
                  </a:cubicBezTo>
                  <a:cubicBezTo>
                    <a:pt x="584" y="69"/>
                    <a:pt x="584" y="16"/>
                    <a:pt x="546" y="12"/>
                  </a:cubicBezTo>
                  <a:cubicBezTo>
                    <a:pt x="470" y="3"/>
                    <a:pt x="393" y="1"/>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 name="Google Shape;1614;p64">
              <a:extLst>
                <a:ext uri="{FF2B5EF4-FFF2-40B4-BE49-F238E27FC236}">
                  <a16:creationId xmlns:a16="http://schemas.microsoft.com/office/drawing/2014/main" id="{AD92CAA5-C100-F13F-0DB2-AD5E3020BB38}"/>
                </a:ext>
              </a:extLst>
            </p:cNvPr>
            <p:cNvSpPr/>
            <p:nvPr/>
          </p:nvSpPr>
          <p:spPr>
            <a:xfrm>
              <a:off x="8594013" y="2065868"/>
              <a:ext cx="28680" cy="6945"/>
            </a:xfrm>
            <a:custGeom>
              <a:avLst/>
              <a:gdLst/>
              <a:ahLst/>
              <a:cxnLst/>
              <a:rect l="l" t="t" r="r" b="b"/>
              <a:pathLst>
                <a:path w="541" h="131" extrusionOk="0">
                  <a:moveTo>
                    <a:pt x="43" y="0"/>
                  </a:moveTo>
                  <a:cubicBezTo>
                    <a:pt x="7" y="0"/>
                    <a:pt x="0" y="63"/>
                    <a:pt x="38" y="70"/>
                  </a:cubicBezTo>
                  <a:cubicBezTo>
                    <a:pt x="187" y="95"/>
                    <a:pt x="342" y="130"/>
                    <a:pt x="493" y="131"/>
                  </a:cubicBezTo>
                  <a:cubicBezTo>
                    <a:pt x="494" y="131"/>
                    <a:pt x="494" y="131"/>
                    <a:pt x="494" y="131"/>
                  </a:cubicBezTo>
                  <a:cubicBezTo>
                    <a:pt x="532" y="131"/>
                    <a:pt x="540" y="72"/>
                    <a:pt x="502" y="63"/>
                  </a:cubicBezTo>
                  <a:cubicBezTo>
                    <a:pt x="356" y="24"/>
                    <a:pt x="198" y="16"/>
                    <a:pt x="47" y="1"/>
                  </a:cubicBezTo>
                  <a:cubicBezTo>
                    <a:pt x="46" y="1"/>
                    <a:pt x="44" y="0"/>
                    <a:pt x="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 name="Google Shape;1615;p64">
              <a:extLst>
                <a:ext uri="{FF2B5EF4-FFF2-40B4-BE49-F238E27FC236}">
                  <a16:creationId xmlns:a16="http://schemas.microsoft.com/office/drawing/2014/main" id="{85794B40-EEF5-428A-8570-C8F9B06F0323}"/>
                </a:ext>
              </a:extLst>
            </p:cNvPr>
            <p:cNvSpPr/>
            <p:nvPr/>
          </p:nvSpPr>
          <p:spPr>
            <a:xfrm>
              <a:off x="8549378" y="1947069"/>
              <a:ext cx="36261" cy="6149"/>
            </a:xfrm>
            <a:custGeom>
              <a:avLst/>
              <a:gdLst/>
              <a:ahLst/>
              <a:cxnLst/>
              <a:rect l="l" t="t" r="r" b="b"/>
              <a:pathLst>
                <a:path w="684" h="116" extrusionOk="0">
                  <a:moveTo>
                    <a:pt x="43" y="0"/>
                  </a:moveTo>
                  <a:cubicBezTo>
                    <a:pt x="0" y="0"/>
                    <a:pt x="3" y="66"/>
                    <a:pt x="45" y="71"/>
                  </a:cubicBezTo>
                  <a:cubicBezTo>
                    <a:pt x="244" y="90"/>
                    <a:pt x="442" y="111"/>
                    <a:pt x="641" y="116"/>
                  </a:cubicBezTo>
                  <a:cubicBezTo>
                    <a:pt x="641" y="116"/>
                    <a:pt x="642" y="116"/>
                    <a:pt x="642" y="116"/>
                  </a:cubicBezTo>
                  <a:cubicBezTo>
                    <a:pt x="675" y="116"/>
                    <a:pt x="683" y="61"/>
                    <a:pt x="650" y="56"/>
                  </a:cubicBezTo>
                  <a:cubicBezTo>
                    <a:pt x="450" y="27"/>
                    <a:pt x="248" y="15"/>
                    <a:pt x="45" y="0"/>
                  </a:cubicBezTo>
                  <a:cubicBezTo>
                    <a:pt x="44" y="0"/>
                    <a:pt x="44" y="0"/>
                    <a:pt x="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 name="Google Shape;1616;p64">
              <a:extLst>
                <a:ext uri="{FF2B5EF4-FFF2-40B4-BE49-F238E27FC236}">
                  <a16:creationId xmlns:a16="http://schemas.microsoft.com/office/drawing/2014/main" id="{9E128DA0-F5C4-EA7D-7579-E89B99CBA166}"/>
                </a:ext>
              </a:extLst>
            </p:cNvPr>
            <p:cNvSpPr/>
            <p:nvPr/>
          </p:nvSpPr>
          <p:spPr>
            <a:xfrm>
              <a:off x="8541638" y="2065921"/>
              <a:ext cx="30482" cy="3976"/>
            </a:xfrm>
            <a:custGeom>
              <a:avLst/>
              <a:gdLst/>
              <a:ahLst/>
              <a:cxnLst/>
              <a:rect l="l" t="t" r="r" b="b"/>
              <a:pathLst>
                <a:path w="575" h="75" extrusionOk="0">
                  <a:moveTo>
                    <a:pt x="316" y="0"/>
                  </a:moveTo>
                  <a:cubicBezTo>
                    <a:pt x="225" y="0"/>
                    <a:pt x="133" y="4"/>
                    <a:pt x="42" y="6"/>
                  </a:cubicBezTo>
                  <a:cubicBezTo>
                    <a:pt x="2" y="7"/>
                    <a:pt x="1" y="68"/>
                    <a:pt x="42" y="68"/>
                  </a:cubicBezTo>
                  <a:cubicBezTo>
                    <a:pt x="135" y="70"/>
                    <a:pt x="228" y="74"/>
                    <a:pt x="320" y="74"/>
                  </a:cubicBezTo>
                  <a:cubicBezTo>
                    <a:pt x="393" y="74"/>
                    <a:pt x="466" y="72"/>
                    <a:pt x="538" y="65"/>
                  </a:cubicBezTo>
                  <a:cubicBezTo>
                    <a:pt x="574" y="62"/>
                    <a:pt x="574" y="12"/>
                    <a:pt x="538" y="9"/>
                  </a:cubicBezTo>
                  <a:cubicBezTo>
                    <a:pt x="464" y="3"/>
                    <a:pt x="390" y="0"/>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 name="Google Shape;1617;p64">
              <a:extLst>
                <a:ext uri="{FF2B5EF4-FFF2-40B4-BE49-F238E27FC236}">
                  <a16:creationId xmlns:a16="http://schemas.microsoft.com/office/drawing/2014/main" id="{C63AF53C-53D9-E450-E74B-087C916D27B5}"/>
                </a:ext>
              </a:extLst>
            </p:cNvPr>
            <p:cNvSpPr/>
            <p:nvPr/>
          </p:nvSpPr>
          <p:spPr>
            <a:xfrm>
              <a:off x="8480886" y="1942032"/>
              <a:ext cx="36208" cy="4294"/>
            </a:xfrm>
            <a:custGeom>
              <a:avLst/>
              <a:gdLst/>
              <a:ahLst/>
              <a:cxnLst/>
              <a:rect l="l" t="t" r="r" b="b"/>
              <a:pathLst>
                <a:path w="683" h="81" extrusionOk="0">
                  <a:moveTo>
                    <a:pt x="378" y="1"/>
                  </a:moveTo>
                  <a:cubicBezTo>
                    <a:pt x="267" y="1"/>
                    <a:pt x="156" y="4"/>
                    <a:pt x="45" y="6"/>
                  </a:cubicBezTo>
                  <a:cubicBezTo>
                    <a:pt x="1" y="6"/>
                    <a:pt x="1" y="76"/>
                    <a:pt x="45" y="76"/>
                  </a:cubicBezTo>
                  <a:cubicBezTo>
                    <a:pt x="154" y="77"/>
                    <a:pt x="263" y="80"/>
                    <a:pt x="371" y="80"/>
                  </a:cubicBezTo>
                  <a:cubicBezTo>
                    <a:pt x="461" y="80"/>
                    <a:pt x="551" y="78"/>
                    <a:pt x="641" y="72"/>
                  </a:cubicBezTo>
                  <a:cubicBezTo>
                    <a:pt x="682" y="70"/>
                    <a:pt x="682" y="12"/>
                    <a:pt x="641" y="9"/>
                  </a:cubicBezTo>
                  <a:cubicBezTo>
                    <a:pt x="554" y="3"/>
                    <a:pt x="466" y="1"/>
                    <a:pt x="3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 name="Google Shape;1618;p64">
              <a:extLst>
                <a:ext uri="{FF2B5EF4-FFF2-40B4-BE49-F238E27FC236}">
                  <a16:creationId xmlns:a16="http://schemas.microsoft.com/office/drawing/2014/main" id="{AD2320F6-D84A-BE0C-691D-9B893FEA0058}"/>
                </a:ext>
              </a:extLst>
            </p:cNvPr>
            <p:cNvSpPr/>
            <p:nvPr/>
          </p:nvSpPr>
          <p:spPr>
            <a:xfrm>
              <a:off x="8483431" y="2069314"/>
              <a:ext cx="30694" cy="6096"/>
            </a:xfrm>
            <a:custGeom>
              <a:avLst/>
              <a:gdLst/>
              <a:ahLst/>
              <a:cxnLst/>
              <a:rect l="l" t="t" r="r" b="b"/>
              <a:pathLst>
                <a:path w="579" h="115" extrusionOk="0">
                  <a:moveTo>
                    <a:pt x="44" y="1"/>
                  </a:moveTo>
                  <a:cubicBezTo>
                    <a:pt x="12" y="1"/>
                    <a:pt x="1" y="52"/>
                    <a:pt x="36" y="63"/>
                  </a:cubicBezTo>
                  <a:cubicBezTo>
                    <a:pt x="143" y="95"/>
                    <a:pt x="254" y="114"/>
                    <a:pt x="365" y="114"/>
                  </a:cubicBezTo>
                  <a:cubicBezTo>
                    <a:pt x="427" y="114"/>
                    <a:pt x="489" y="108"/>
                    <a:pt x="551" y="95"/>
                  </a:cubicBezTo>
                  <a:cubicBezTo>
                    <a:pt x="579" y="89"/>
                    <a:pt x="573" y="42"/>
                    <a:pt x="545" y="42"/>
                  </a:cubicBezTo>
                  <a:cubicBezTo>
                    <a:pt x="545" y="42"/>
                    <a:pt x="544" y="42"/>
                    <a:pt x="543" y="42"/>
                  </a:cubicBezTo>
                  <a:cubicBezTo>
                    <a:pt x="495" y="46"/>
                    <a:pt x="446" y="48"/>
                    <a:pt x="399" y="48"/>
                  </a:cubicBezTo>
                  <a:cubicBezTo>
                    <a:pt x="282" y="48"/>
                    <a:pt x="167" y="36"/>
                    <a:pt x="53" y="2"/>
                  </a:cubicBezTo>
                  <a:cubicBezTo>
                    <a:pt x="50" y="1"/>
                    <a:pt x="47" y="1"/>
                    <a:pt x="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 name="Google Shape;1619;p64">
              <a:extLst>
                <a:ext uri="{FF2B5EF4-FFF2-40B4-BE49-F238E27FC236}">
                  <a16:creationId xmlns:a16="http://schemas.microsoft.com/office/drawing/2014/main" id="{9AAB3FE4-3E42-E412-A3BB-102A887106B7}"/>
                </a:ext>
              </a:extLst>
            </p:cNvPr>
            <p:cNvSpPr/>
            <p:nvPr/>
          </p:nvSpPr>
          <p:spPr>
            <a:xfrm>
              <a:off x="8428935" y="2071434"/>
              <a:ext cx="24651" cy="5566"/>
            </a:xfrm>
            <a:custGeom>
              <a:avLst/>
              <a:gdLst/>
              <a:ahLst/>
              <a:cxnLst/>
              <a:rect l="l" t="t" r="r" b="b"/>
              <a:pathLst>
                <a:path w="465" h="105" extrusionOk="0">
                  <a:moveTo>
                    <a:pt x="162" y="0"/>
                  </a:moveTo>
                  <a:cubicBezTo>
                    <a:pt x="117" y="0"/>
                    <a:pt x="72" y="4"/>
                    <a:pt x="25" y="12"/>
                  </a:cubicBezTo>
                  <a:cubicBezTo>
                    <a:pt x="1" y="16"/>
                    <a:pt x="6" y="58"/>
                    <a:pt x="29" y="58"/>
                  </a:cubicBezTo>
                  <a:cubicBezTo>
                    <a:pt x="30" y="58"/>
                    <a:pt x="31" y="58"/>
                    <a:pt x="32" y="58"/>
                  </a:cubicBezTo>
                  <a:cubicBezTo>
                    <a:pt x="68" y="53"/>
                    <a:pt x="104" y="51"/>
                    <a:pt x="139" y="51"/>
                  </a:cubicBezTo>
                  <a:cubicBezTo>
                    <a:pt x="237" y="51"/>
                    <a:pt x="332" y="68"/>
                    <a:pt x="424" y="103"/>
                  </a:cubicBezTo>
                  <a:cubicBezTo>
                    <a:pt x="427" y="104"/>
                    <a:pt x="430" y="105"/>
                    <a:pt x="433" y="105"/>
                  </a:cubicBezTo>
                  <a:cubicBezTo>
                    <a:pt x="457" y="105"/>
                    <a:pt x="465" y="65"/>
                    <a:pt x="438" y="55"/>
                  </a:cubicBezTo>
                  <a:cubicBezTo>
                    <a:pt x="347" y="18"/>
                    <a:pt x="256" y="0"/>
                    <a:pt x="1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 name="Google Shape;1620;p64">
              <a:extLst>
                <a:ext uri="{FF2B5EF4-FFF2-40B4-BE49-F238E27FC236}">
                  <a16:creationId xmlns:a16="http://schemas.microsoft.com/office/drawing/2014/main" id="{C7437877-AE0F-89A5-F196-65A85E8A5534}"/>
                </a:ext>
              </a:extLst>
            </p:cNvPr>
            <p:cNvSpPr/>
            <p:nvPr/>
          </p:nvSpPr>
          <p:spPr>
            <a:xfrm>
              <a:off x="8421089" y="1940654"/>
              <a:ext cx="30217" cy="5407"/>
            </a:xfrm>
            <a:custGeom>
              <a:avLst/>
              <a:gdLst/>
              <a:ahLst/>
              <a:cxnLst/>
              <a:rect l="l" t="t" r="r" b="b"/>
              <a:pathLst>
                <a:path w="570" h="102" extrusionOk="0">
                  <a:moveTo>
                    <a:pt x="530" y="1"/>
                  </a:moveTo>
                  <a:cubicBezTo>
                    <a:pt x="530" y="1"/>
                    <a:pt x="530" y="1"/>
                    <a:pt x="529" y="1"/>
                  </a:cubicBezTo>
                  <a:cubicBezTo>
                    <a:pt x="364" y="5"/>
                    <a:pt x="197" y="33"/>
                    <a:pt x="32" y="51"/>
                  </a:cubicBezTo>
                  <a:cubicBezTo>
                    <a:pt x="1" y="55"/>
                    <a:pt x="0" y="101"/>
                    <a:pt x="30" y="101"/>
                  </a:cubicBezTo>
                  <a:cubicBezTo>
                    <a:pt x="30" y="101"/>
                    <a:pt x="31" y="101"/>
                    <a:pt x="32" y="101"/>
                  </a:cubicBezTo>
                  <a:cubicBezTo>
                    <a:pt x="200" y="89"/>
                    <a:pt x="371" y="85"/>
                    <a:pt x="538" y="59"/>
                  </a:cubicBezTo>
                  <a:cubicBezTo>
                    <a:pt x="569" y="53"/>
                    <a:pt x="562" y="1"/>
                    <a:pt x="5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 name="Google Shape;1621;p64">
              <a:extLst>
                <a:ext uri="{FF2B5EF4-FFF2-40B4-BE49-F238E27FC236}">
                  <a16:creationId xmlns:a16="http://schemas.microsoft.com/office/drawing/2014/main" id="{A2F63731-E174-20CD-BC58-68419BC4A35B}"/>
                </a:ext>
              </a:extLst>
            </p:cNvPr>
            <p:cNvSpPr/>
            <p:nvPr/>
          </p:nvSpPr>
          <p:spPr>
            <a:xfrm>
              <a:off x="8370887" y="2069101"/>
              <a:ext cx="27566" cy="5990"/>
            </a:xfrm>
            <a:custGeom>
              <a:avLst/>
              <a:gdLst/>
              <a:ahLst/>
              <a:cxnLst/>
              <a:rect l="l" t="t" r="r" b="b"/>
              <a:pathLst>
                <a:path w="520" h="113" extrusionOk="0">
                  <a:moveTo>
                    <a:pt x="483" y="0"/>
                  </a:moveTo>
                  <a:cubicBezTo>
                    <a:pt x="480" y="0"/>
                    <a:pt x="477" y="1"/>
                    <a:pt x="474" y="2"/>
                  </a:cubicBezTo>
                  <a:cubicBezTo>
                    <a:pt x="363" y="34"/>
                    <a:pt x="254" y="55"/>
                    <a:pt x="140" y="55"/>
                  </a:cubicBezTo>
                  <a:cubicBezTo>
                    <a:pt x="106" y="55"/>
                    <a:pt x="71" y="53"/>
                    <a:pt x="35" y="49"/>
                  </a:cubicBezTo>
                  <a:cubicBezTo>
                    <a:pt x="34" y="49"/>
                    <a:pt x="33" y="48"/>
                    <a:pt x="32" y="48"/>
                  </a:cubicBezTo>
                  <a:cubicBezTo>
                    <a:pt x="6" y="48"/>
                    <a:pt x="1" y="96"/>
                    <a:pt x="29" y="100"/>
                  </a:cubicBezTo>
                  <a:cubicBezTo>
                    <a:pt x="82" y="108"/>
                    <a:pt x="136" y="112"/>
                    <a:pt x="189" y="112"/>
                  </a:cubicBezTo>
                  <a:cubicBezTo>
                    <a:pt x="292" y="112"/>
                    <a:pt x="393" y="96"/>
                    <a:pt x="490" y="55"/>
                  </a:cubicBezTo>
                  <a:cubicBezTo>
                    <a:pt x="519" y="43"/>
                    <a:pt x="512" y="0"/>
                    <a:pt x="4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 name="Google Shape;1622;p64">
              <a:extLst>
                <a:ext uri="{FF2B5EF4-FFF2-40B4-BE49-F238E27FC236}">
                  <a16:creationId xmlns:a16="http://schemas.microsoft.com/office/drawing/2014/main" id="{7867223A-5EE8-811D-1892-9CB96935CFA6}"/>
                </a:ext>
              </a:extLst>
            </p:cNvPr>
            <p:cNvSpPr/>
            <p:nvPr/>
          </p:nvSpPr>
          <p:spPr>
            <a:xfrm>
              <a:off x="8357952" y="1939276"/>
              <a:ext cx="24598" cy="4400"/>
            </a:xfrm>
            <a:custGeom>
              <a:avLst/>
              <a:gdLst/>
              <a:ahLst/>
              <a:cxnLst/>
              <a:rect l="l" t="t" r="r" b="b"/>
              <a:pathLst>
                <a:path w="464" h="83" extrusionOk="0">
                  <a:moveTo>
                    <a:pt x="224" y="1"/>
                  </a:moveTo>
                  <a:cubicBezTo>
                    <a:pt x="157" y="1"/>
                    <a:pt x="91" y="5"/>
                    <a:pt x="29" y="5"/>
                  </a:cubicBezTo>
                  <a:cubicBezTo>
                    <a:pt x="7" y="5"/>
                    <a:pt x="0" y="41"/>
                    <a:pt x="23" y="44"/>
                  </a:cubicBezTo>
                  <a:cubicBezTo>
                    <a:pt x="127" y="58"/>
                    <a:pt x="241" y="83"/>
                    <a:pt x="349" y="83"/>
                  </a:cubicBezTo>
                  <a:cubicBezTo>
                    <a:pt x="378" y="83"/>
                    <a:pt x="407" y="81"/>
                    <a:pt x="435" y="77"/>
                  </a:cubicBezTo>
                  <a:cubicBezTo>
                    <a:pt x="464" y="73"/>
                    <a:pt x="460" y="31"/>
                    <a:pt x="435" y="25"/>
                  </a:cubicBezTo>
                  <a:cubicBezTo>
                    <a:pt x="369" y="6"/>
                    <a:pt x="296" y="1"/>
                    <a:pt x="2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 name="Google Shape;1623;p64">
              <a:extLst>
                <a:ext uri="{FF2B5EF4-FFF2-40B4-BE49-F238E27FC236}">
                  <a16:creationId xmlns:a16="http://schemas.microsoft.com/office/drawing/2014/main" id="{C338C165-A86D-0318-670E-CE8C65D5DE7A}"/>
                </a:ext>
              </a:extLst>
            </p:cNvPr>
            <p:cNvSpPr/>
            <p:nvPr/>
          </p:nvSpPr>
          <p:spPr>
            <a:xfrm>
              <a:off x="8318353" y="2074350"/>
              <a:ext cx="29369" cy="2916"/>
            </a:xfrm>
            <a:custGeom>
              <a:avLst/>
              <a:gdLst/>
              <a:ahLst/>
              <a:cxnLst/>
              <a:rect l="l" t="t" r="r" b="b"/>
              <a:pathLst>
                <a:path w="554" h="55" extrusionOk="0">
                  <a:moveTo>
                    <a:pt x="271" y="0"/>
                  </a:moveTo>
                  <a:cubicBezTo>
                    <a:pt x="192" y="0"/>
                    <a:pt x="112" y="2"/>
                    <a:pt x="33" y="3"/>
                  </a:cubicBezTo>
                  <a:cubicBezTo>
                    <a:pt x="1" y="3"/>
                    <a:pt x="1" y="52"/>
                    <a:pt x="33" y="52"/>
                  </a:cubicBezTo>
                  <a:cubicBezTo>
                    <a:pt x="108" y="53"/>
                    <a:pt x="184" y="54"/>
                    <a:pt x="259" y="54"/>
                  </a:cubicBezTo>
                  <a:cubicBezTo>
                    <a:pt x="349" y="54"/>
                    <a:pt x="439" y="53"/>
                    <a:pt x="529" y="47"/>
                  </a:cubicBezTo>
                  <a:cubicBezTo>
                    <a:pt x="554" y="45"/>
                    <a:pt x="554" y="9"/>
                    <a:pt x="529" y="8"/>
                  </a:cubicBezTo>
                  <a:cubicBezTo>
                    <a:pt x="443" y="2"/>
                    <a:pt x="357" y="0"/>
                    <a:pt x="2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 name="Google Shape;1624;p64">
              <a:extLst>
                <a:ext uri="{FF2B5EF4-FFF2-40B4-BE49-F238E27FC236}">
                  <a16:creationId xmlns:a16="http://schemas.microsoft.com/office/drawing/2014/main" id="{78B36168-BC9D-8648-C184-20E936286978}"/>
                </a:ext>
              </a:extLst>
            </p:cNvPr>
            <p:cNvSpPr/>
            <p:nvPr/>
          </p:nvSpPr>
          <p:spPr>
            <a:xfrm>
              <a:off x="8281509" y="1940018"/>
              <a:ext cx="29793" cy="5778"/>
            </a:xfrm>
            <a:custGeom>
              <a:avLst/>
              <a:gdLst/>
              <a:ahLst/>
              <a:cxnLst/>
              <a:rect l="l" t="t" r="r" b="b"/>
              <a:pathLst>
                <a:path w="562" h="109" extrusionOk="0">
                  <a:moveTo>
                    <a:pt x="531" y="1"/>
                  </a:moveTo>
                  <a:cubicBezTo>
                    <a:pt x="530" y="1"/>
                    <a:pt x="529" y="1"/>
                    <a:pt x="529" y="1"/>
                  </a:cubicBezTo>
                  <a:cubicBezTo>
                    <a:pt x="361" y="15"/>
                    <a:pt x="195" y="39"/>
                    <a:pt x="27" y="62"/>
                  </a:cubicBezTo>
                  <a:cubicBezTo>
                    <a:pt x="1" y="66"/>
                    <a:pt x="6" y="109"/>
                    <a:pt x="31" y="109"/>
                  </a:cubicBezTo>
                  <a:cubicBezTo>
                    <a:pt x="31" y="109"/>
                    <a:pt x="32" y="109"/>
                    <a:pt x="33" y="109"/>
                  </a:cubicBezTo>
                  <a:cubicBezTo>
                    <a:pt x="201" y="92"/>
                    <a:pt x="369" y="75"/>
                    <a:pt x="534" y="49"/>
                  </a:cubicBezTo>
                  <a:cubicBezTo>
                    <a:pt x="561" y="45"/>
                    <a:pt x="556" y="1"/>
                    <a:pt x="5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 name="Google Shape;1625;p64">
              <a:extLst>
                <a:ext uri="{FF2B5EF4-FFF2-40B4-BE49-F238E27FC236}">
                  <a16:creationId xmlns:a16="http://schemas.microsoft.com/office/drawing/2014/main" id="{634E9A15-B94C-3CB0-4458-99BF19617377}"/>
                </a:ext>
              </a:extLst>
            </p:cNvPr>
            <p:cNvSpPr/>
            <p:nvPr/>
          </p:nvSpPr>
          <p:spPr>
            <a:xfrm>
              <a:off x="8266454" y="2071805"/>
              <a:ext cx="23538" cy="2757"/>
            </a:xfrm>
            <a:custGeom>
              <a:avLst/>
              <a:gdLst/>
              <a:ahLst/>
              <a:cxnLst/>
              <a:rect l="l" t="t" r="r" b="b"/>
              <a:pathLst>
                <a:path w="444" h="52" extrusionOk="0">
                  <a:moveTo>
                    <a:pt x="314" y="0"/>
                  </a:moveTo>
                  <a:cubicBezTo>
                    <a:pt x="216" y="0"/>
                    <a:pt x="116" y="9"/>
                    <a:pt x="18" y="12"/>
                  </a:cubicBezTo>
                  <a:cubicBezTo>
                    <a:pt x="1" y="13"/>
                    <a:pt x="1" y="39"/>
                    <a:pt x="18" y="40"/>
                  </a:cubicBezTo>
                  <a:cubicBezTo>
                    <a:pt x="114" y="43"/>
                    <a:pt x="213" y="52"/>
                    <a:pt x="310" y="52"/>
                  </a:cubicBezTo>
                  <a:cubicBezTo>
                    <a:pt x="346" y="52"/>
                    <a:pt x="381" y="51"/>
                    <a:pt x="415" y="48"/>
                  </a:cubicBezTo>
                  <a:cubicBezTo>
                    <a:pt x="443" y="45"/>
                    <a:pt x="443" y="6"/>
                    <a:pt x="415" y="4"/>
                  </a:cubicBezTo>
                  <a:cubicBezTo>
                    <a:pt x="382" y="1"/>
                    <a:pt x="348" y="0"/>
                    <a:pt x="3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 name="Google Shape;1626;p64">
              <a:extLst>
                <a:ext uri="{FF2B5EF4-FFF2-40B4-BE49-F238E27FC236}">
                  <a16:creationId xmlns:a16="http://schemas.microsoft.com/office/drawing/2014/main" id="{C9D6A9BE-0C16-A39B-E2A2-06639C1D9DCF}"/>
                </a:ext>
              </a:extLst>
            </p:cNvPr>
            <p:cNvSpPr/>
            <p:nvPr/>
          </p:nvSpPr>
          <p:spPr>
            <a:xfrm>
              <a:off x="8207293" y="2074138"/>
              <a:ext cx="33186" cy="6255"/>
            </a:xfrm>
            <a:custGeom>
              <a:avLst/>
              <a:gdLst/>
              <a:ahLst/>
              <a:cxnLst/>
              <a:rect l="l" t="t" r="r" b="b"/>
              <a:pathLst>
                <a:path w="626" h="118" extrusionOk="0">
                  <a:moveTo>
                    <a:pt x="44" y="0"/>
                  </a:moveTo>
                  <a:cubicBezTo>
                    <a:pt x="13" y="0"/>
                    <a:pt x="1" y="48"/>
                    <a:pt x="35" y="57"/>
                  </a:cubicBezTo>
                  <a:cubicBezTo>
                    <a:pt x="174" y="93"/>
                    <a:pt x="317" y="118"/>
                    <a:pt x="460" y="118"/>
                  </a:cubicBezTo>
                  <a:cubicBezTo>
                    <a:pt x="503" y="118"/>
                    <a:pt x="545" y="116"/>
                    <a:pt x="588" y="111"/>
                  </a:cubicBezTo>
                  <a:cubicBezTo>
                    <a:pt x="625" y="106"/>
                    <a:pt x="626" y="55"/>
                    <a:pt x="588" y="54"/>
                  </a:cubicBezTo>
                  <a:cubicBezTo>
                    <a:pt x="407" y="45"/>
                    <a:pt x="229" y="38"/>
                    <a:pt x="50" y="1"/>
                  </a:cubicBezTo>
                  <a:cubicBezTo>
                    <a:pt x="48" y="0"/>
                    <a:pt x="46" y="0"/>
                    <a:pt x="4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 name="Google Shape;1627;p64">
              <a:extLst>
                <a:ext uri="{FF2B5EF4-FFF2-40B4-BE49-F238E27FC236}">
                  <a16:creationId xmlns:a16="http://schemas.microsoft.com/office/drawing/2014/main" id="{5E002C7A-10C1-FBB3-6224-24B9E80178FA}"/>
                </a:ext>
              </a:extLst>
            </p:cNvPr>
            <p:cNvSpPr/>
            <p:nvPr/>
          </p:nvSpPr>
          <p:spPr>
            <a:xfrm>
              <a:off x="8202204" y="1942085"/>
              <a:ext cx="36473" cy="6202"/>
            </a:xfrm>
            <a:custGeom>
              <a:avLst/>
              <a:gdLst/>
              <a:ahLst/>
              <a:cxnLst/>
              <a:rect l="l" t="t" r="r" b="b"/>
              <a:pathLst>
                <a:path w="688" h="117" extrusionOk="0">
                  <a:moveTo>
                    <a:pt x="37" y="0"/>
                  </a:moveTo>
                  <a:cubicBezTo>
                    <a:pt x="1" y="0"/>
                    <a:pt x="3" y="57"/>
                    <a:pt x="40" y="61"/>
                  </a:cubicBezTo>
                  <a:cubicBezTo>
                    <a:pt x="237" y="82"/>
                    <a:pt x="437" y="113"/>
                    <a:pt x="635" y="117"/>
                  </a:cubicBezTo>
                  <a:cubicBezTo>
                    <a:pt x="635" y="117"/>
                    <a:pt x="636" y="117"/>
                    <a:pt x="636" y="117"/>
                  </a:cubicBezTo>
                  <a:cubicBezTo>
                    <a:pt x="677" y="117"/>
                    <a:pt x="687" y="49"/>
                    <a:pt x="645" y="44"/>
                  </a:cubicBezTo>
                  <a:cubicBezTo>
                    <a:pt x="446" y="16"/>
                    <a:pt x="240" y="13"/>
                    <a:pt x="40" y="0"/>
                  </a:cubicBezTo>
                  <a:cubicBezTo>
                    <a:pt x="39" y="0"/>
                    <a:pt x="38" y="0"/>
                    <a:pt x="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 name="Google Shape;1628;p64">
              <a:extLst>
                <a:ext uri="{FF2B5EF4-FFF2-40B4-BE49-F238E27FC236}">
                  <a16:creationId xmlns:a16="http://schemas.microsoft.com/office/drawing/2014/main" id="{26C5CF85-9E97-5B91-1B8E-55DA2F5C5F68}"/>
                </a:ext>
              </a:extLst>
            </p:cNvPr>
            <p:cNvSpPr/>
            <p:nvPr/>
          </p:nvSpPr>
          <p:spPr>
            <a:xfrm>
              <a:off x="8157568" y="2073767"/>
              <a:ext cx="25075" cy="4082"/>
            </a:xfrm>
            <a:custGeom>
              <a:avLst/>
              <a:gdLst/>
              <a:ahLst/>
              <a:cxnLst/>
              <a:rect l="l" t="t" r="r" b="b"/>
              <a:pathLst>
                <a:path w="473" h="77" extrusionOk="0">
                  <a:moveTo>
                    <a:pt x="306" y="1"/>
                  </a:moveTo>
                  <a:cubicBezTo>
                    <a:pt x="216" y="1"/>
                    <a:pt x="125" y="9"/>
                    <a:pt x="36" y="11"/>
                  </a:cubicBezTo>
                  <a:cubicBezTo>
                    <a:pt x="1" y="11"/>
                    <a:pt x="1" y="65"/>
                    <a:pt x="36" y="66"/>
                  </a:cubicBezTo>
                  <a:cubicBezTo>
                    <a:pt x="123" y="69"/>
                    <a:pt x="213" y="76"/>
                    <a:pt x="301" y="76"/>
                  </a:cubicBezTo>
                  <a:cubicBezTo>
                    <a:pt x="346" y="76"/>
                    <a:pt x="391" y="74"/>
                    <a:pt x="434" y="69"/>
                  </a:cubicBezTo>
                  <a:cubicBezTo>
                    <a:pt x="473" y="64"/>
                    <a:pt x="473" y="13"/>
                    <a:pt x="434" y="8"/>
                  </a:cubicBezTo>
                  <a:cubicBezTo>
                    <a:pt x="392" y="2"/>
                    <a:pt x="350"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 name="Google Shape;1629;p64">
              <a:extLst>
                <a:ext uri="{FF2B5EF4-FFF2-40B4-BE49-F238E27FC236}">
                  <a16:creationId xmlns:a16="http://schemas.microsoft.com/office/drawing/2014/main" id="{7CC00505-A126-7356-437E-04CBC43B28CC}"/>
                </a:ext>
              </a:extLst>
            </p:cNvPr>
            <p:cNvSpPr/>
            <p:nvPr/>
          </p:nvSpPr>
          <p:spPr>
            <a:xfrm>
              <a:off x="8138802" y="1939594"/>
              <a:ext cx="28150" cy="3923"/>
            </a:xfrm>
            <a:custGeom>
              <a:avLst/>
              <a:gdLst/>
              <a:ahLst/>
              <a:cxnLst/>
              <a:rect l="l" t="t" r="r" b="b"/>
              <a:pathLst>
                <a:path w="531" h="74" extrusionOk="0">
                  <a:moveTo>
                    <a:pt x="256" y="0"/>
                  </a:moveTo>
                  <a:cubicBezTo>
                    <a:pt x="185" y="0"/>
                    <a:pt x="114" y="2"/>
                    <a:pt x="43" y="4"/>
                  </a:cubicBezTo>
                  <a:cubicBezTo>
                    <a:pt x="0" y="6"/>
                    <a:pt x="0" y="68"/>
                    <a:pt x="43" y="70"/>
                  </a:cubicBezTo>
                  <a:cubicBezTo>
                    <a:pt x="121" y="72"/>
                    <a:pt x="199" y="74"/>
                    <a:pt x="276" y="74"/>
                  </a:cubicBezTo>
                  <a:cubicBezTo>
                    <a:pt x="347" y="74"/>
                    <a:pt x="418" y="72"/>
                    <a:pt x="489" y="69"/>
                  </a:cubicBezTo>
                  <a:cubicBezTo>
                    <a:pt x="531" y="67"/>
                    <a:pt x="531" y="7"/>
                    <a:pt x="489" y="6"/>
                  </a:cubicBezTo>
                  <a:cubicBezTo>
                    <a:pt x="412" y="2"/>
                    <a:pt x="334" y="0"/>
                    <a:pt x="2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 name="Google Shape;1630;p64">
              <a:extLst>
                <a:ext uri="{FF2B5EF4-FFF2-40B4-BE49-F238E27FC236}">
                  <a16:creationId xmlns:a16="http://schemas.microsoft.com/office/drawing/2014/main" id="{B84E4D2E-8D4C-8870-143B-B16EDCD9144E}"/>
                </a:ext>
              </a:extLst>
            </p:cNvPr>
            <p:cNvSpPr/>
            <p:nvPr/>
          </p:nvSpPr>
          <p:spPr>
            <a:xfrm>
              <a:off x="8091568" y="2071964"/>
              <a:ext cx="33345" cy="5990"/>
            </a:xfrm>
            <a:custGeom>
              <a:avLst/>
              <a:gdLst/>
              <a:ahLst/>
              <a:cxnLst/>
              <a:rect l="l" t="t" r="r" b="b"/>
              <a:pathLst>
                <a:path w="629" h="113" extrusionOk="0">
                  <a:moveTo>
                    <a:pt x="39" y="0"/>
                  </a:moveTo>
                  <a:cubicBezTo>
                    <a:pt x="10" y="0"/>
                    <a:pt x="1" y="45"/>
                    <a:pt x="32" y="54"/>
                  </a:cubicBezTo>
                  <a:cubicBezTo>
                    <a:pt x="159" y="92"/>
                    <a:pt x="288" y="113"/>
                    <a:pt x="419" y="113"/>
                  </a:cubicBezTo>
                  <a:cubicBezTo>
                    <a:pt x="477" y="113"/>
                    <a:pt x="536" y="109"/>
                    <a:pt x="594" y="100"/>
                  </a:cubicBezTo>
                  <a:cubicBezTo>
                    <a:pt x="628" y="96"/>
                    <a:pt x="621" y="38"/>
                    <a:pt x="588" y="38"/>
                  </a:cubicBezTo>
                  <a:cubicBezTo>
                    <a:pt x="587" y="38"/>
                    <a:pt x="586" y="38"/>
                    <a:pt x="585" y="38"/>
                  </a:cubicBezTo>
                  <a:cubicBezTo>
                    <a:pt x="527" y="43"/>
                    <a:pt x="470" y="46"/>
                    <a:pt x="413" y="46"/>
                  </a:cubicBezTo>
                  <a:cubicBezTo>
                    <a:pt x="290" y="46"/>
                    <a:pt x="169" y="33"/>
                    <a:pt x="46" y="1"/>
                  </a:cubicBezTo>
                  <a:cubicBezTo>
                    <a:pt x="43" y="0"/>
                    <a:pt x="41" y="0"/>
                    <a:pt x="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 name="Google Shape;1631;p64">
              <a:extLst>
                <a:ext uri="{FF2B5EF4-FFF2-40B4-BE49-F238E27FC236}">
                  <a16:creationId xmlns:a16="http://schemas.microsoft.com/office/drawing/2014/main" id="{59A87C0A-7FF3-7C8F-4758-9E0044EDA2EF}"/>
                </a:ext>
              </a:extLst>
            </p:cNvPr>
            <p:cNvSpPr/>
            <p:nvPr/>
          </p:nvSpPr>
          <p:spPr>
            <a:xfrm>
              <a:off x="8073067" y="1935565"/>
              <a:ext cx="30535" cy="5460"/>
            </a:xfrm>
            <a:custGeom>
              <a:avLst/>
              <a:gdLst/>
              <a:ahLst/>
              <a:cxnLst/>
              <a:rect l="l" t="t" r="r" b="b"/>
              <a:pathLst>
                <a:path w="576" h="103" extrusionOk="0">
                  <a:moveTo>
                    <a:pt x="539" y="0"/>
                  </a:moveTo>
                  <a:cubicBezTo>
                    <a:pt x="538" y="0"/>
                    <a:pt x="536" y="0"/>
                    <a:pt x="535" y="1"/>
                  </a:cubicBezTo>
                  <a:cubicBezTo>
                    <a:pt x="416" y="22"/>
                    <a:pt x="301" y="42"/>
                    <a:pt x="183" y="42"/>
                  </a:cubicBezTo>
                  <a:cubicBezTo>
                    <a:pt x="139" y="42"/>
                    <a:pt x="94" y="39"/>
                    <a:pt x="49" y="33"/>
                  </a:cubicBezTo>
                  <a:cubicBezTo>
                    <a:pt x="47" y="32"/>
                    <a:pt x="46" y="32"/>
                    <a:pt x="44" y="32"/>
                  </a:cubicBezTo>
                  <a:cubicBezTo>
                    <a:pt x="13" y="32"/>
                    <a:pt x="0" y="81"/>
                    <a:pt x="34" y="86"/>
                  </a:cubicBezTo>
                  <a:cubicBezTo>
                    <a:pt x="100" y="96"/>
                    <a:pt x="167" y="103"/>
                    <a:pt x="233" y="103"/>
                  </a:cubicBezTo>
                  <a:cubicBezTo>
                    <a:pt x="342" y="103"/>
                    <a:pt x="450" y="86"/>
                    <a:pt x="551" y="41"/>
                  </a:cubicBezTo>
                  <a:cubicBezTo>
                    <a:pt x="575" y="31"/>
                    <a:pt x="559" y="0"/>
                    <a:pt x="5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 name="Google Shape;1632;p64">
              <a:extLst>
                <a:ext uri="{FF2B5EF4-FFF2-40B4-BE49-F238E27FC236}">
                  <a16:creationId xmlns:a16="http://schemas.microsoft.com/office/drawing/2014/main" id="{707CF1CC-98E4-F625-BBF3-22413C3C8751}"/>
                </a:ext>
              </a:extLst>
            </p:cNvPr>
            <p:cNvSpPr/>
            <p:nvPr/>
          </p:nvSpPr>
          <p:spPr>
            <a:xfrm>
              <a:off x="8041578" y="2074032"/>
              <a:ext cx="27673" cy="3552"/>
            </a:xfrm>
            <a:custGeom>
              <a:avLst/>
              <a:gdLst/>
              <a:ahLst/>
              <a:cxnLst/>
              <a:rect l="l" t="t" r="r" b="b"/>
              <a:pathLst>
                <a:path w="522" h="67" extrusionOk="0">
                  <a:moveTo>
                    <a:pt x="273" y="0"/>
                  </a:moveTo>
                  <a:cubicBezTo>
                    <a:pt x="195" y="0"/>
                    <a:pt x="117" y="2"/>
                    <a:pt x="39" y="3"/>
                  </a:cubicBezTo>
                  <a:cubicBezTo>
                    <a:pt x="1" y="4"/>
                    <a:pt x="1" y="64"/>
                    <a:pt x="39" y="64"/>
                  </a:cubicBezTo>
                  <a:cubicBezTo>
                    <a:pt x="120" y="65"/>
                    <a:pt x="201" y="67"/>
                    <a:pt x="281" y="67"/>
                  </a:cubicBezTo>
                  <a:cubicBezTo>
                    <a:pt x="350" y="67"/>
                    <a:pt x="418" y="65"/>
                    <a:pt x="486" y="60"/>
                  </a:cubicBezTo>
                  <a:cubicBezTo>
                    <a:pt x="521" y="57"/>
                    <a:pt x="521" y="9"/>
                    <a:pt x="486" y="7"/>
                  </a:cubicBezTo>
                  <a:cubicBezTo>
                    <a:pt x="415" y="2"/>
                    <a:pt x="344" y="0"/>
                    <a:pt x="2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 name="Google Shape;1633;p64">
              <a:extLst>
                <a:ext uri="{FF2B5EF4-FFF2-40B4-BE49-F238E27FC236}">
                  <a16:creationId xmlns:a16="http://schemas.microsoft.com/office/drawing/2014/main" id="{31782E98-D1BC-8608-A66F-68501F53DC15}"/>
                </a:ext>
              </a:extLst>
            </p:cNvPr>
            <p:cNvSpPr/>
            <p:nvPr/>
          </p:nvSpPr>
          <p:spPr>
            <a:xfrm>
              <a:off x="8007810" y="1940018"/>
              <a:ext cx="27036" cy="3022"/>
            </a:xfrm>
            <a:custGeom>
              <a:avLst/>
              <a:gdLst/>
              <a:ahLst/>
              <a:cxnLst/>
              <a:rect l="l" t="t" r="r" b="b"/>
              <a:pathLst>
                <a:path w="510" h="57" extrusionOk="0">
                  <a:moveTo>
                    <a:pt x="289" y="0"/>
                  </a:moveTo>
                  <a:cubicBezTo>
                    <a:pt x="203" y="0"/>
                    <a:pt x="117" y="2"/>
                    <a:pt x="31" y="4"/>
                  </a:cubicBezTo>
                  <a:cubicBezTo>
                    <a:pt x="0" y="4"/>
                    <a:pt x="0" y="52"/>
                    <a:pt x="31" y="53"/>
                  </a:cubicBezTo>
                  <a:cubicBezTo>
                    <a:pt x="122" y="55"/>
                    <a:pt x="212" y="57"/>
                    <a:pt x="302" y="57"/>
                  </a:cubicBezTo>
                  <a:cubicBezTo>
                    <a:pt x="361" y="57"/>
                    <a:pt x="419" y="56"/>
                    <a:pt x="478" y="53"/>
                  </a:cubicBezTo>
                  <a:cubicBezTo>
                    <a:pt x="510" y="52"/>
                    <a:pt x="510" y="5"/>
                    <a:pt x="478" y="4"/>
                  </a:cubicBezTo>
                  <a:cubicBezTo>
                    <a:pt x="414" y="1"/>
                    <a:pt x="352" y="0"/>
                    <a:pt x="28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 name="Google Shape;1634;p64">
              <a:extLst>
                <a:ext uri="{FF2B5EF4-FFF2-40B4-BE49-F238E27FC236}">
                  <a16:creationId xmlns:a16="http://schemas.microsoft.com/office/drawing/2014/main" id="{D087E526-909B-FFBE-CCC9-E7D880981262}"/>
                </a:ext>
              </a:extLst>
            </p:cNvPr>
            <p:cNvSpPr/>
            <p:nvPr/>
          </p:nvSpPr>
          <p:spPr>
            <a:xfrm>
              <a:off x="7992331" y="2074509"/>
              <a:ext cx="24015" cy="2598"/>
            </a:xfrm>
            <a:custGeom>
              <a:avLst/>
              <a:gdLst/>
              <a:ahLst/>
              <a:cxnLst/>
              <a:rect l="l" t="t" r="r" b="b"/>
              <a:pathLst>
                <a:path w="453" h="49" extrusionOk="0">
                  <a:moveTo>
                    <a:pt x="345" y="0"/>
                  </a:moveTo>
                  <a:cubicBezTo>
                    <a:pt x="238" y="0"/>
                    <a:pt x="131" y="5"/>
                    <a:pt x="25" y="6"/>
                  </a:cubicBezTo>
                  <a:cubicBezTo>
                    <a:pt x="0" y="6"/>
                    <a:pt x="0" y="43"/>
                    <a:pt x="25" y="44"/>
                  </a:cubicBezTo>
                  <a:cubicBezTo>
                    <a:pt x="131" y="45"/>
                    <a:pt x="237" y="49"/>
                    <a:pt x="344" y="49"/>
                  </a:cubicBezTo>
                  <a:cubicBezTo>
                    <a:pt x="370" y="49"/>
                    <a:pt x="396" y="49"/>
                    <a:pt x="422" y="48"/>
                  </a:cubicBezTo>
                  <a:cubicBezTo>
                    <a:pt x="452" y="47"/>
                    <a:pt x="452" y="2"/>
                    <a:pt x="422" y="1"/>
                  </a:cubicBezTo>
                  <a:cubicBezTo>
                    <a:pt x="397" y="0"/>
                    <a:pt x="371" y="0"/>
                    <a:pt x="3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 name="Google Shape;1635;p64">
              <a:extLst>
                <a:ext uri="{FF2B5EF4-FFF2-40B4-BE49-F238E27FC236}">
                  <a16:creationId xmlns:a16="http://schemas.microsoft.com/office/drawing/2014/main" id="{A86AC0DB-5A22-D7A4-C38B-2EF62BACE6BC}"/>
                </a:ext>
              </a:extLst>
            </p:cNvPr>
            <p:cNvSpPr/>
            <p:nvPr/>
          </p:nvSpPr>
          <p:spPr>
            <a:xfrm>
              <a:off x="7933435" y="1936784"/>
              <a:ext cx="33504" cy="4241"/>
            </a:xfrm>
            <a:custGeom>
              <a:avLst/>
              <a:gdLst/>
              <a:ahLst/>
              <a:cxnLst/>
              <a:rect l="l" t="t" r="r" b="b"/>
              <a:pathLst>
                <a:path w="632" h="80" extrusionOk="0">
                  <a:moveTo>
                    <a:pt x="376" y="1"/>
                  </a:moveTo>
                  <a:cubicBezTo>
                    <a:pt x="265" y="1"/>
                    <a:pt x="154" y="5"/>
                    <a:pt x="43" y="7"/>
                  </a:cubicBezTo>
                  <a:cubicBezTo>
                    <a:pt x="0" y="7"/>
                    <a:pt x="0" y="73"/>
                    <a:pt x="43" y="74"/>
                  </a:cubicBezTo>
                  <a:cubicBezTo>
                    <a:pt x="152" y="76"/>
                    <a:pt x="262" y="79"/>
                    <a:pt x="371" y="79"/>
                  </a:cubicBezTo>
                  <a:cubicBezTo>
                    <a:pt x="444" y="79"/>
                    <a:pt x="517" y="78"/>
                    <a:pt x="589" y="73"/>
                  </a:cubicBezTo>
                  <a:cubicBezTo>
                    <a:pt x="632" y="69"/>
                    <a:pt x="632" y="11"/>
                    <a:pt x="589" y="7"/>
                  </a:cubicBezTo>
                  <a:cubicBezTo>
                    <a:pt x="518" y="2"/>
                    <a:pt x="447" y="1"/>
                    <a:pt x="3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 name="Google Shape;1636;p64">
              <a:extLst>
                <a:ext uri="{FF2B5EF4-FFF2-40B4-BE49-F238E27FC236}">
                  <a16:creationId xmlns:a16="http://schemas.microsoft.com/office/drawing/2014/main" id="{D8DCA754-B467-E374-7E87-657FDD0BE40B}"/>
                </a:ext>
              </a:extLst>
            </p:cNvPr>
            <p:cNvSpPr/>
            <p:nvPr/>
          </p:nvSpPr>
          <p:spPr>
            <a:xfrm>
              <a:off x="7928398" y="2072017"/>
              <a:ext cx="32868" cy="5990"/>
            </a:xfrm>
            <a:custGeom>
              <a:avLst/>
              <a:gdLst/>
              <a:ahLst/>
              <a:cxnLst/>
              <a:rect l="l" t="t" r="r" b="b"/>
              <a:pathLst>
                <a:path w="620" h="113" extrusionOk="0">
                  <a:moveTo>
                    <a:pt x="275" y="1"/>
                  </a:moveTo>
                  <a:cubicBezTo>
                    <a:pt x="192" y="1"/>
                    <a:pt x="108" y="11"/>
                    <a:pt x="29" y="31"/>
                  </a:cubicBezTo>
                  <a:cubicBezTo>
                    <a:pt x="0" y="37"/>
                    <a:pt x="12" y="75"/>
                    <a:pt x="38" y="75"/>
                  </a:cubicBezTo>
                  <a:cubicBezTo>
                    <a:pt x="39" y="75"/>
                    <a:pt x="40" y="75"/>
                    <a:pt x="41" y="75"/>
                  </a:cubicBezTo>
                  <a:cubicBezTo>
                    <a:pt x="97" y="67"/>
                    <a:pt x="152" y="64"/>
                    <a:pt x="205" y="64"/>
                  </a:cubicBezTo>
                  <a:cubicBezTo>
                    <a:pt x="329" y="64"/>
                    <a:pt x="447" y="82"/>
                    <a:pt x="574" y="111"/>
                  </a:cubicBezTo>
                  <a:cubicBezTo>
                    <a:pt x="577" y="112"/>
                    <a:pt x="580" y="112"/>
                    <a:pt x="583" y="112"/>
                  </a:cubicBezTo>
                  <a:cubicBezTo>
                    <a:pt x="612" y="112"/>
                    <a:pt x="619" y="69"/>
                    <a:pt x="588" y="58"/>
                  </a:cubicBezTo>
                  <a:cubicBezTo>
                    <a:pt x="490" y="19"/>
                    <a:pt x="382" y="1"/>
                    <a:pt x="2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 name="Google Shape;1637;p64">
              <a:extLst>
                <a:ext uri="{FF2B5EF4-FFF2-40B4-BE49-F238E27FC236}">
                  <a16:creationId xmlns:a16="http://schemas.microsoft.com/office/drawing/2014/main" id="{2E2E938E-F3C8-550B-7FAA-4E5BC5820353}"/>
                </a:ext>
              </a:extLst>
            </p:cNvPr>
            <p:cNvSpPr/>
            <p:nvPr/>
          </p:nvSpPr>
          <p:spPr>
            <a:xfrm>
              <a:off x="7862876" y="2116123"/>
              <a:ext cx="16646" cy="5778"/>
            </a:xfrm>
            <a:custGeom>
              <a:avLst/>
              <a:gdLst/>
              <a:ahLst/>
              <a:cxnLst/>
              <a:rect l="l" t="t" r="r" b="b"/>
              <a:pathLst>
                <a:path w="314" h="109" extrusionOk="0">
                  <a:moveTo>
                    <a:pt x="218" y="0"/>
                  </a:moveTo>
                  <a:cubicBezTo>
                    <a:pt x="148" y="0"/>
                    <a:pt x="75" y="29"/>
                    <a:pt x="22" y="64"/>
                  </a:cubicBezTo>
                  <a:cubicBezTo>
                    <a:pt x="0" y="78"/>
                    <a:pt x="13" y="109"/>
                    <a:pt x="34" y="109"/>
                  </a:cubicBezTo>
                  <a:cubicBezTo>
                    <a:pt x="38" y="109"/>
                    <a:pt x="42" y="107"/>
                    <a:pt x="46" y="105"/>
                  </a:cubicBezTo>
                  <a:cubicBezTo>
                    <a:pt x="80" y="82"/>
                    <a:pt x="118" y="68"/>
                    <a:pt x="160" y="60"/>
                  </a:cubicBezTo>
                  <a:cubicBezTo>
                    <a:pt x="172" y="58"/>
                    <a:pt x="185" y="57"/>
                    <a:pt x="197" y="57"/>
                  </a:cubicBezTo>
                  <a:cubicBezTo>
                    <a:pt x="225" y="57"/>
                    <a:pt x="253" y="61"/>
                    <a:pt x="281" y="61"/>
                  </a:cubicBezTo>
                  <a:cubicBezTo>
                    <a:pt x="282" y="61"/>
                    <a:pt x="282" y="61"/>
                    <a:pt x="282" y="61"/>
                  </a:cubicBezTo>
                  <a:cubicBezTo>
                    <a:pt x="311" y="61"/>
                    <a:pt x="313" y="21"/>
                    <a:pt x="289" y="12"/>
                  </a:cubicBezTo>
                  <a:cubicBezTo>
                    <a:pt x="266" y="4"/>
                    <a:pt x="242" y="0"/>
                    <a:pt x="2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 name="Google Shape;1638;p64">
              <a:extLst>
                <a:ext uri="{FF2B5EF4-FFF2-40B4-BE49-F238E27FC236}">
                  <a16:creationId xmlns:a16="http://schemas.microsoft.com/office/drawing/2014/main" id="{294B36BE-EF73-3952-D3E8-37E19BDF2865}"/>
                </a:ext>
              </a:extLst>
            </p:cNvPr>
            <p:cNvSpPr/>
            <p:nvPr/>
          </p:nvSpPr>
          <p:spPr>
            <a:xfrm>
              <a:off x="7844269" y="1976808"/>
              <a:ext cx="19297" cy="3234"/>
            </a:xfrm>
            <a:custGeom>
              <a:avLst/>
              <a:gdLst/>
              <a:ahLst/>
              <a:cxnLst/>
              <a:rect l="l" t="t" r="r" b="b"/>
              <a:pathLst>
                <a:path w="364" h="61" extrusionOk="0">
                  <a:moveTo>
                    <a:pt x="186" y="0"/>
                  </a:moveTo>
                  <a:cubicBezTo>
                    <a:pt x="137" y="0"/>
                    <a:pt x="87" y="2"/>
                    <a:pt x="37" y="2"/>
                  </a:cubicBezTo>
                  <a:cubicBezTo>
                    <a:pt x="1" y="2"/>
                    <a:pt x="1" y="57"/>
                    <a:pt x="37" y="58"/>
                  </a:cubicBezTo>
                  <a:cubicBezTo>
                    <a:pt x="87" y="58"/>
                    <a:pt x="137" y="60"/>
                    <a:pt x="186" y="60"/>
                  </a:cubicBezTo>
                  <a:cubicBezTo>
                    <a:pt x="236" y="60"/>
                    <a:pt x="285" y="58"/>
                    <a:pt x="334" y="53"/>
                  </a:cubicBezTo>
                  <a:cubicBezTo>
                    <a:pt x="363" y="48"/>
                    <a:pt x="363" y="12"/>
                    <a:pt x="334" y="8"/>
                  </a:cubicBezTo>
                  <a:cubicBezTo>
                    <a:pt x="285" y="2"/>
                    <a:pt x="236" y="0"/>
                    <a:pt x="1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 name="Google Shape;1639;p64">
              <a:extLst>
                <a:ext uri="{FF2B5EF4-FFF2-40B4-BE49-F238E27FC236}">
                  <a16:creationId xmlns:a16="http://schemas.microsoft.com/office/drawing/2014/main" id="{A0488CE6-6DA1-A05D-CA07-8168306012E4}"/>
                </a:ext>
              </a:extLst>
            </p:cNvPr>
            <p:cNvSpPr/>
            <p:nvPr/>
          </p:nvSpPr>
          <p:spPr>
            <a:xfrm>
              <a:off x="7820838" y="2113207"/>
              <a:ext cx="24969" cy="4135"/>
            </a:xfrm>
            <a:custGeom>
              <a:avLst/>
              <a:gdLst/>
              <a:ahLst/>
              <a:cxnLst/>
              <a:rect l="l" t="t" r="r" b="b"/>
              <a:pathLst>
                <a:path w="471" h="78" extrusionOk="0">
                  <a:moveTo>
                    <a:pt x="310" y="0"/>
                  </a:moveTo>
                  <a:cubicBezTo>
                    <a:pt x="217" y="0"/>
                    <a:pt x="124" y="10"/>
                    <a:pt x="33" y="15"/>
                  </a:cubicBezTo>
                  <a:cubicBezTo>
                    <a:pt x="1" y="16"/>
                    <a:pt x="1" y="62"/>
                    <a:pt x="33" y="64"/>
                  </a:cubicBezTo>
                  <a:cubicBezTo>
                    <a:pt x="124" y="68"/>
                    <a:pt x="217" y="78"/>
                    <a:pt x="310" y="78"/>
                  </a:cubicBezTo>
                  <a:cubicBezTo>
                    <a:pt x="350" y="78"/>
                    <a:pt x="390" y="76"/>
                    <a:pt x="429" y="71"/>
                  </a:cubicBezTo>
                  <a:cubicBezTo>
                    <a:pt x="471" y="67"/>
                    <a:pt x="471" y="12"/>
                    <a:pt x="429" y="7"/>
                  </a:cubicBezTo>
                  <a:cubicBezTo>
                    <a:pt x="390" y="2"/>
                    <a:pt x="350" y="0"/>
                    <a:pt x="3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 name="Google Shape;1640;p64">
              <a:extLst>
                <a:ext uri="{FF2B5EF4-FFF2-40B4-BE49-F238E27FC236}">
                  <a16:creationId xmlns:a16="http://schemas.microsoft.com/office/drawing/2014/main" id="{C40B54DD-E15A-6443-508D-D11BF832C931}"/>
                </a:ext>
              </a:extLst>
            </p:cNvPr>
            <p:cNvSpPr/>
            <p:nvPr/>
          </p:nvSpPr>
          <p:spPr>
            <a:xfrm>
              <a:off x="7805411" y="1974211"/>
              <a:ext cx="26771" cy="3128"/>
            </a:xfrm>
            <a:custGeom>
              <a:avLst/>
              <a:gdLst/>
              <a:ahLst/>
              <a:cxnLst/>
              <a:rect l="l" t="t" r="r" b="b"/>
              <a:pathLst>
                <a:path w="505" h="59" extrusionOk="0">
                  <a:moveTo>
                    <a:pt x="325" y="0"/>
                  </a:moveTo>
                  <a:cubicBezTo>
                    <a:pt x="225" y="0"/>
                    <a:pt x="124" y="6"/>
                    <a:pt x="25" y="10"/>
                  </a:cubicBezTo>
                  <a:cubicBezTo>
                    <a:pt x="0" y="11"/>
                    <a:pt x="0" y="48"/>
                    <a:pt x="25" y="49"/>
                  </a:cubicBezTo>
                  <a:cubicBezTo>
                    <a:pt x="127" y="53"/>
                    <a:pt x="231" y="59"/>
                    <a:pt x="335" y="59"/>
                  </a:cubicBezTo>
                  <a:cubicBezTo>
                    <a:pt x="381" y="59"/>
                    <a:pt x="426" y="58"/>
                    <a:pt x="472" y="55"/>
                  </a:cubicBezTo>
                  <a:cubicBezTo>
                    <a:pt x="504" y="51"/>
                    <a:pt x="504" y="8"/>
                    <a:pt x="472" y="5"/>
                  </a:cubicBezTo>
                  <a:cubicBezTo>
                    <a:pt x="423" y="2"/>
                    <a:pt x="374"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 name="Google Shape;1641;p64">
              <a:extLst>
                <a:ext uri="{FF2B5EF4-FFF2-40B4-BE49-F238E27FC236}">
                  <a16:creationId xmlns:a16="http://schemas.microsoft.com/office/drawing/2014/main" id="{04D12F63-1D00-B652-6EB4-466E1771F12E}"/>
                </a:ext>
              </a:extLst>
            </p:cNvPr>
            <p:cNvSpPr/>
            <p:nvPr/>
          </p:nvSpPr>
          <p:spPr>
            <a:xfrm>
              <a:off x="7770689" y="2115964"/>
              <a:ext cx="25075" cy="3923"/>
            </a:xfrm>
            <a:custGeom>
              <a:avLst/>
              <a:gdLst/>
              <a:ahLst/>
              <a:cxnLst/>
              <a:rect l="l" t="t" r="r" b="b"/>
              <a:pathLst>
                <a:path w="473" h="74" extrusionOk="0">
                  <a:moveTo>
                    <a:pt x="303" y="0"/>
                  </a:moveTo>
                  <a:cubicBezTo>
                    <a:pt x="213" y="0"/>
                    <a:pt x="124" y="6"/>
                    <a:pt x="34" y="11"/>
                  </a:cubicBezTo>
                  <a:cubicBezTo>
                    <a:pt x="0" y="12"/>
                    <a:pt x="0" y="62"/>
                    <a:pt x="34" y="64"/>
                  </a:cubicBezTo>
                  <a:cubicBezTo>
                    <a:pt x="123" y="68"/>
                    <a:pt x="212" y="74"/>
                    <a:pt x="301" y="74"/>
                  </a:cubicBezTo>
                  <a:cubicBezTo>
                    <a:pt x="345" y="74"/>
                    <a:pt x="388" y="72"/>
                    <a:pt x="432" y="68"/>
                  </a:cubicBezTo>
                  <a:cubicBezTo>
                    <a:pt x="472" y="65"/>
                    <a:pt x="472" y="10"/>
                    <a:pt x="432" y="5"/>
                  </a:cubicBezTo>
                  <a:cubicBezTo>
                    <a:pt x="389" y="2"/>
                    <a:pt x="346" y="0"/>
                    <a:pt x="3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 name="Google Shape;1642;p64">
              <a:extLst>
                <a:ext uri="{FF2B5EF4-FFF2-40B4-BE49-F238E27FC236}">
                  <a16:creationId xmlns:a16="http://schemas.microsoft.com/office/drawing/2014/main" id="{4F919439-7BDC-7D70-FECC-4A1C58CFCBD5}"/>
                </a:ext>
              </a:extLst>
            </p:cNvPr>
            <p:cNvSpPr/>
            <p:nvPr/>
          </p:nvSpPr>
          <p:spPr>
            <a:xfrm>
              <a:off x="7753990" y="1968856"/>
              <a:ext cx="34352" cy="7104"/>
            </a:xfrm>
            <a:custGeom>
              <a:avLst/>
              <a:gdLst/>
              <a:ahLst/>
              <a:cxnLst/>
              <a:rect l="l" t="t" r="r" b="b"/>
              <a:pathLst>
                <a:path w="648" h="134" extrusionOk="0">
                  <a:moveTo>
                    <a:pt x="49" y="0"/>
                  </a:moveTo>
                  <a:cubicBezTo>
                    <a:pt x="12" y="0"/>
                    <a:pt x="0" y="57"/>
                    <a:pt x="41" y="71"/>
                  </a:cubicBezTo>
                  <a:cubicBezTo>
                    <a:pt x="162" y="110"/>
                    <a:pt x="288" y="134"/>
                    <a:pt x="414" y="134"/>
                  </a:cubicBezTo>
                  <a:cubicBezTo>
                    <a:pt x="479" y="134"/>
                    <a:pt x="543" y="128"/>
                    <a:pt x="608" y="114"/>
                  </a:cubicBezTo>
                  <a:cubicBezTo>
                    <a:pt x="647" y="105"/>
                    <a:pt x="639" y="41"/>
                    <a:pt x="598" y="41"/>
                  </a:cubicBezTo>
                  <a:cubicBezTo>
                    <a:pt x="598" y="41"/>
                    <a:pt x="598" y="41"/>
                    <a:pt x="597" y="41"/>
                  </a:cubicBezTo>
                  <a:cubicBezTo>
                    <a:pt x="555" y="43"/>
                    <a:pt x="512" y="43"/>
                    <a:pt x="470" y="43"/>
                  </a:cubicBezTo>
                  <a:cubicBezTo>
                    <a:pt x="332" y="43"/>
                    <a:pt x="196" y="34"/>
                    <a:pt x="60" y="2"/>
                  </a:cubicBezTo>
                  <a:cubicBezTo>
                    <a:pt x="56" y="1"/>
                    <a:pt x="53" y="0"/>
                    <a:pt x="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43" name="Google Shape;1643;p64">
            <a:extLst>
              <a:ext uri="{FF2B5EF4-FFF2-40B4-BE49-F238E27FC236}">
                <a16:creationId xmlns:a16="http://schemas.microsoft.com/office/drawing/2014/main" id="{50A6B8AB-D5E4-015A-76FB-2E36EC2D0AD1}"/>
              </a:ext>
            </a:extLst>
          </p:cNvPr>
          <p:cNvSpPr txBox="1">
            <a:spLocks noGrp="1"/>
          </p:cNvSpPr>
          <p:nvPr>
            <p:ph type="title"/>
          </p:nvPr>
        </p:nvSpPr>
        <p:spPr>
          <a:xfrm>
            <a:off x="2906875" y="237927"/>
            <a:ext cx="3240063" cy="2024843"/>
          </a:xfrm>
          <a:prstGeom prst="rect">
            <a:avLst/>
          </a:prstGeom>
        </p:spPr>
        <p:txBody>
          <a:bodyPr spcFirstLastPara="1" wrap="square" lIns="91425" tIns="91425" rIns="91425" bIns="91425" anchor="ctr" anchorCtr="0">
            <a:noAutofit/>
          </a:bodyPr>
          <a:lstStyle/>
          <a:p>
            <a:r>
              <a:rPr lang="en-GB"/>
              <a:t>Behaviour Expectations</a:t>
            </a:r>
            <a:r>
              <a:rPr lang="en" dirty="0"/>
              <a:t> </a:t>
            </a:r>
          </a:p>
        </p:txBody>
      </p:sp>
      <p:sp>
        <p:nvSpPr>
          <p:cNvPr id="1644" name="Google Shape;1644;p64">
            <a:extLst>
              <a:ext uri="{FF2B5EF4-FFF2-40B4-BE49-F238E27FC236}">
                <a16:creationId xmlns:a16="http://schemas.microsoft.com/office/drawing/2014/main" id="{A0BD5A27-F7AC-C41D-5723-551B1663F55C}"/>
              </a:ext>
            </a:extLst>
          </p:cNvPr>
          <p:cNvSpPr txBox="1">
            <a:spLocks noGrp="1"/>
          </p:cNvSpPr>
          <p:nvPr>
            <p:ph type="subTitle" idx="1"/>
          </p:nvPr>
        </p:nvSpPr>
        <p:spPr>
          <a:xfrm>
            <a:off x="1982875" y="2912938"/>
            <a:ext cx="5310184" cy="1474684"/>
          </a:xfrm>
          <a:prstGeom prst="rect">
            <a:avLst/>
          </a:prstGeom>
        </p:spPr>
        <p:txBody>
          <a:bodyPr spcFirstLastPara="1" wrap="square" lIns="91425" tIns="91425" rIns="91425" bIns="91425" anchor="t" anchorCtr="0">
            <a:noAutofit/>
          </a:bodyPr>
          <a:lstStyle/>
          <a:p>
            <a:pPr marL="0" indent="0"/>
            <a:r>
              <a:rPr lang="en"/>
              <a:t>When pupils misbehave, it frequently affects their ability to learn and the teacher's ability to teach (Scarlett, 2014). Teachers may find it difficult to give their best instruction if classroom conduct is not controlled.</a:t>
            </a:r>
            <a:endParaRPr lang="en-US"/>
          </a:p>
        </p:txBody>
      </p:sp>
    </p:spTree>
    <p:extLst>
      <p:ext uri="{BB962C8B-B14F-4D97-AF65-F5344CB8AC3E}">
        <p14:creationId xmlns:p14="http://schemas.microsoft.com/office/powerpoint/2010/main" val="32550299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02">
          <a:extLst>
            <a:ext uri="{FF2B5EF4-FFF2-40B4-BE49-F238E27FC236}">
              <a16:creationId xmlns:a16="http://schemas.microsoft.com/office/drawing/2014/main" id="{017E7EBC-4C26-2F2E-B606-6F136067145A}"/>
            </a:ext>
          </a:extLst>
        </p:cNvPr>
        <p:cNvGrpSpPr/>
        <p:nvPr/>
      </p:nvGrpSpPr>
      <p:grpSpPr>
        <a:xfrm>
          <a:off x="0" y="0"/>
          <a:ext cx="0" cy="0"/>
          <a:chOff x="0" y="0"/>
          <a:chExt cx="0" cy="0"/>
        </a:xfrm>
      </p:grpSpPr>
      <p:grpSp>
        <p:nvGrpSpPr>
          <p:cNvPr id="1603" name="Google Shape;1603;p64">
            <a:extLst>
              <a:ext uri="{FF2B5EF4-FFF2-40B4-BE49-F238E27FC236}">
                <a16:creationId xmlns:a16="http://schemas.microsoft.com/office/drawing/2014/main" id="{8FD8B8D7-D0DB-5FA6-0750-126026740B5A}"/>
              </a:ext>
            </a:extLst>
          </p:cNvPr>
          <p:cNvGrpSpPr/>
          <p:nvPr/>
        </p:nvGrpSpPr>
        <p:grpSpPr>
          <a:xfrm>
            <a:off x="1686195" y="244070"/>
            <a:ext cx="5611187" cy="2481777"/>
            <a:chOff x="7728910" y="1917859"/>
            <a:chExt cx="1034486" cy="222599"/>
          </a:xfrm>
        </p:grpSpPr>
        <p:sp>
          <p:nvSpPr>
            <p:cNvPr id="1604" name="Google Shape;1604;p64">
              <a:extLst>
                <a:ext uri="{FF2B5EF4-FFF2-40B4-BE49-F238E27FC236}">
                  <a16:creationId xmlns:a16="http://schemas.microsoft.com/office/drawing/2014/main" id="{7C4F34C8-A664-947F-F276-0C9AC1DCED52}"/>
                </a:ext>
              </a:extLst>
            </p:cNvPr>
            <p:cNvSpPr/>
            <p:nvPr/>
          </p:nvSpPr>
          <p:spPr>
            <a:xfrm>
              <a:off x="8619035" y="1957671"/>
              <a:ext cx="135129" cy="175206"/>
            </a:xfrm>
            <a:custGeom>
              <a:avLst/>
              <a:gdLst/>
              <a:ahLst/>
              <a:cxnLst/>
              <a:rect l="l" t="t" r="r" b="b"/>
              <a:pathLst>
                <a:path w="2549" h="3305" extrusionOk="0">
                  <a:moveTo>
                    <a:pt x="2549" y="0"/>
                  </a:moveTo>
                  <a:cubicBezTo>
                    <a:pt x="2549" y="0"/>
                    <a:pt x="2548" y="0"/>
                    <a:pt x="2548" y="1"/>
                  </a:cubicBezTo>
                  <a:lnTo>
                    <a:pt x="2548" y="1"/>
                  </a:lnTo>
                  <a:cubicBezTo>
                    <a:pt x="2548" y="0"/>
                    <a:pt x="2549" y="0"/>
                    <a:pt x="2549" y="0"/>
                  </a:cubicBezTo>
                  <a:close/>
                  <a:moveTo>
                    <a:pt x="999" y="255"/>
                  </a:moveTo>
                  <a:cubicBezTo>
                    <a:pt x="1054" y="255"/>
                    <a:pt x="1109" y="256"/>
                    <a:pt x="1163" y="259"/>
                  </a:cubicBezTo>
                  <a:cubicBezTo>
                    <a:pt x="1206" y="261"/>
                    <a:pt x="1206" y="322"/>
                    <a:pt x="1163" y="325"/>
                  </a:cubicBezTo>
                  <a:cubicBezTo>
                    <a:pt x="1109" y="327"/>
                    <a:pt x="1054" y="328"/>
                    <a:pt x="999" y="328"/>
                  </a:cubicBezTo>
                  <a:cubicBezTo>
                    <a:pt x="889" y="328"/>
                    <a:pt x="778" y="325"/>
                    <a:pt x="668" y="322"/>
                  </a:cubicBezTo>
                  <a:cubicBezTo>
                    <a:pt x="628" y="321"/>
                    <a:pt x="629" y="263"/>
                    <a:pt x="668" y="262"/>
                  </a:cubicBezTo>
                  <a:cubicBezTo>
                    <a:pt x="778" y="259"/>
                    <a:pt x="889" y="255"/>
                    <a:pt x="999" y="255"/>
                  </a:cubicBezTo>
                  <a:close/>
                  <a:moveTo>
                    <a:pt x="1958" y="347"/>
                  </a:moveTo>
                  <a:cubicBezTo>
                    <a:pt x="2042" y="347"/>
                    <a:pt x="2125" y="350"/>
                    <a:pt x="2207" y="360"/>
                  </a:cubicBezTo>
                  <a:cubicBezTo>
                    <a:pt x="2247" y="366"/>
                    <a:pt x="2247" y="417"/>
                    <a:pt x="2207" y="422"/>
                  </a:cubicBezTo>
                  <a:cubicBezTo>
                    <a:pt x="2127" y="432"/>
                    <a:pt x="2045" y="435"/>
                    <a:pt x="1963" y="435"/>
                  </a:cubicBezTo>
                  <a:cubicBezTo>
                    <a:pt x="1829" y="435"/>
                    <a:pt x="1694" y="427"/>
                    <a:pt x="1562" y="425"/>
                  </a:cubicBezTo>
                  <a:cubicBezTo>
                    <a:pt x="1517" y="425"/>
                    <a:pt x="1517" y="357"/>
                    <a:pt x="1562" y="357"/>
                  </a:cubicBezTo>
                  <a:cubicBezTo>
                    <a:pt x="1692" y="355"/>
                    <a:pt x="1825" y="347"/>
                    <a:pt x="1958" y="347"/>
                  </a:cubicBezTo>
                  <a:close/>
                  <a:moveTo>
                    <a:pt x="1261" y="2801"/>
                  </a:moveTo>
                  <a:cubicBezTo>
                    <a:pt x="1263" y="2801"/>
                    <a:pt x="1266" y="2802"/>
                    <a:pt x="1269" y="2802"/>
                  </a:cubicBezTo>
                  <a:cubicBezTo>
                    <a:pt x="1481" y="2855"/>
                    <a:pt x="1692" y="2877"/>
                    <a:pt x="1909" y="2894"/>
                  </a:cubicBezTo>
                  <a:cubicBezTo>
                    <a:pt x="1949" y="2897"/>
                    <a:pt x="1950" y="2955"/>
                    <a:pt x="1909" y="2957"/>
                  </a:cubicBezTo>
                  <a:cubicBezTo>
                    <a:pt x="1891" y="2958"/>
                    <a:pt x="1873" y="2958"/>
                    <a:pt x="1855" y="2958"/>
                  </a:cubicBezTo>
                  <a:cubicBezTo>
                    <a:pt x="1652" y="2958"/>
                    <a:pt x="1447" y="2920"/>
                    <a:pt x="1253" y="2864"/>
                  </a:cubicBezTo>
                  <a:cubicBezTo>
                    <a:pt x="1216" y="2853"/>
                    <a:pt x="1227" y="2801"/>
                    <a:pt x="1261" y="2801"/>
                  </a:cubicBezTo>
                  <a:close/>
                  <a:moveTo>
                    <a:pt x="2548" y="1"/>
                  </a:moveTo>
                  <a:cubicBezTo>
                    <a:pt x="2390" y="75"/>
                    <a:pt x="2206" y="93"/>
                    <a:pt x="2020" y="93"/>
                  </a:cubicBezTo>
                  <a:cubicBezTo>
                    <a:pt x="1861" y="93"/>
                    <a:pt x="1699" y="80"/>
                    <a:pt x="1549" y="77"/>
                  </a:cubicBezTo>
                  <a:cubicBezTo>
                    <a:pt x="1232" y="74"/>
                    <a:pt x="916" y="70"/>
                    <a:pt x="599" y="48"/>
                  </a:cubicBezTo>
                  <a:lnTo>
                    <a:pt x="599" y="48"/>
                  </a:lnTo>
                  <a:cubicBezTo>
                    <a:pt x="661" y="876"/>
                    <a:pt x="712" y="1715"/>
                    <a:pt x="658" y="2537"/>
                  </a:cubicBezTo>
                  <a:cubicBezTo>
                    <a:pt x="663" y="2549"/>
                    <a:pt x="663" y="2564"/>
                    <a:pt x="652" y="2579"/>
                  </a:cubicBezTo>
                  <a:cubicBezTo>
                    <a:pt x="574" y="2685"/>
                    <a:pt x="489" y="2787"/>
                    <a:pt x="401" y="2889"/>
                  </a:cubicBezTo>
                  <a:cubicBezTo>
                    <a:pt x="554" y="2867"/>
                    <a:pt x="709" y="2844"/>
                    <a:pt x="865" y="2841"/>
                  </a:cubicBezTo>
                  <a:cubicBezTo>
                    <a:pt x="895" y="2841"/>
                    <a:pt x="903" y="2889"/>
                    <a:pt x="873" y="2895"/>
                  </a:cubicBezTo>
                  <a:cubicBezTo>
                    <a:pt x="707" y="2928"/>
                    <a:pt x="537" y="2940"/>
                    <a:pt x="370" y="2955"/>
                  </a:cubicBezTo>
                  <a:cubicBezTo>
                    <a:pt x="368" y="2955"/>
                    <a:pt x="367" y="2955"/>
                    <a:pt x="366" y="2955"/>
                  </a:cubicBezTo>
                  <a:cubicBezTo>
                    <a:pt x="358" y="2955"/>
                    <a:pt x="353" y="2952"/>
                    <a:pt x="348" y="2949"/>
                  </a:cubicBezTo>
                  <a:cubicBezTo>
                    <a:pt x="236" y="3073"/>
                    <a:pt x="120" y="3192"/>
                    <a:pt x="0" y="3304"/>
                  </a:cubicBezTo>
                  <a:cubicBezTo>
                    <a:pt x="511" y="3250"/>
                    <a:pt x="1027" y="3229"/>
                    <a:pt x="1542" y="3229"/>
                  </a:cubicBezTo>
                  <a:cubicBezTo>
                    <a:pt x="1872" y="3229"/>
                    <a:pt x="2202" y="3238"/>
                    <a:pt x="2530" y="3252"/>
                  </a:cubicBezTo>
                  <a:cubicBezTo>
                    <a:pt x="2365" y="3054"/>
                    <a:pt x="2233" y="2833"/>
                    <a:pt x="2080" y="2626"/>
                  </a:cubicBezTo>
                  <a:cubicBezTo>
                    <a:pt x="1864" y="2331"/>
                    <a:pt x="1625" y="2061"/>
                    <a:pt x="1376" y="1793"/>
                  </a:cubicBezTo>
                  <a:cubicBezTo>
                    <a:pt x="1336" y="1751"/>
                    <a:pt x="1365" y="1698"/>
                    <a:pt x="1407" y="1685"/>
                  </a:cubicBezTo>
                  <a:cubicBezTo>
                    <a:pt x="1379" y="1670"/>
                    <a:pt x="1363" y="1630"/>
                    <a:pt x="1391" y="1598"/>
                  </a:cubicBezTo>
                  <a:cubicBezTo>
                    <a:pt x="1796" y="1111"/>
                    <a:pt x="2189" y="625"/>
                    <a:pt x="2534" y="93"/>
                  </a:cubicBezTo>
                  <a:cubicBezTo>
                    <a:pt x="2511" y="64"/>
                    <a:pt x="2507" y="20"/>
                    <a:pt x="25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5" name="Google Shape;1605;p64">
              <a:extLst>
                <a:ext uri="{FF2B5EF4-FFF2-40B4-BE49-F238E27FC236}">
                  <a16:creationId xmlns:a16="http://schemas.microsoft.com/office/drawing/2014/main" id="{EDC9CB33-0004-B488-471E-6B20423186AC}"/>
                </a:ext>
              </a:extLst>
            </p:cNvPr>
            <p:cNvSpPr/>
            <p:nvPr/>
          </p:nvSpPr>
          <p:spPr>
            <a:xfrm>
              <a:off x="8615165" y="2098841"/>
              <a:ext cx="25234" cy="25128"/>
            </a:xfrm>
            <a:custGeom>
              <a:avLst/>
              <a:gdLst/>
              <a:ahLst/>
              <a:cxnLst/>
              <a:rect l="l" t="t" r="r" b="b"/>
              <a:pathLst>
                <a:path w="476" h="474" extrusionOk="0">
                  <a:moveTo>
                    <a:pt x="476" y="0"/>
                  </a:moveTo>
                  <a:cubicBezTo>
                    <a:pt x="470" y="4"/>
                    <a:pt x="464" y="7"/>
                    <a:pt x="458" y="7"/>
                  </a:cubicBezTo>
                  <a:cubicBezTo>
                    <a:pt x="305" y="5"/>
                    <a:pt x="152" y="4"/>
                    <a:pt x="0" y="3"/>
                  </a:cubicBezTo>
                  <a:lnTo>
                    <a:pt x="0" y="3"/>
                  </a:lnTo>
                  <a:cubicBezTo>
                    <a:pt x="24" y="157"/>
                    <a:pt x="29" y="317"/>
                    <a:pt x="15" y="474"/>
                  </a:cubicBezTo>
                  <a:cubicBezTo>
                    <a:pt x="159" y="309"/>
                    <a:pt x="313" y="149"/>
                    <a:pt x="47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6" name="Google Shape;1606;p64">
              <a:extLst>
                <a:ext uri="{FF2B5EF4-FFF2-40B4-BE49-F238E27FC236}">
                  <a16:creationId xmlns:a16="http://schemas.microsoft.com/office/drawing/2014/main" id="{4E4EEA00-0BB7-1EB7-46BD-A5378A4D427D}"/>
                </a:ext>
              </a:extLst>
            </p:cNvPr>
            <p:cNvSpPr/>
            <p:nvPr/>
          </p:nvSpPr>
          <p:spPr>
            <a:xfrm>
              <a:off x="7873160" y="2103135"/>
              <a:ext cx="41032" cy="27513"/>
            </a:xfrm>
            <a:custGeom>
              <a:avLst/>
              <a:gdLst/>
              <a:ahLst/>
              <a:cxnLst/>
              <a:rect l="l" t="t" r="r" b="b"/>
              <a:pathLst>
                <a:path w="774" h="519" extrusionOk="0">
                  <a:moveTo>
                    <a:pt x="1" y="1"/>
                  </a:moveTo>
                  <a:lnTo>
                    <a:pt x="1" y="1"/>
                  </a:lnTo>
                  <a:cubicBezTo>
                    <a:pt x="258" y="174"/>
                    <a:pt x="512" y="350"/>
                    <a:pt x="773" y="519"/>
                  </a:cubicBezTo>
                  <a:cubicBezTo>
                    <a:pt x="753" y="348"/>
                    <a:pt x="747" y="175"/>
                    <a:pt x="761" y="4"/>
                  </a:cubicBezTo>
                  <a:cubicBezTo>
                    <a:pt x="507" y="4"/>
                    <a:pt x="255" y="4"/>
                    <a:pt x="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 name="Google Shape;1607;p64">
              <a:extLst>
                <a:ext uri="{FF2B5EF4-FFF2-40B4-BE49-F238E27FC236}">
                  <a16:creationId xmlns:a16="http://schemas.microsoft.com/office/drawing/2014/main" id="{A9FED01D-04BE-286E-7A6A-87AED47BEB87}"/>
                </a:ext>
              </a:extLst>
            </p:cNvPr>
            <p:cNvSpPr/>
            <p:nvPr/>
          </p:nvSpPr>
          <p:spPr>
            <a:xfrm>
              <a:off x="7869820" y="1922736"/>
              <a:ext cx="779814" cy="175047"/>
            </a:xfrm>
            <a:custGeom>
              <a:avLst/>
              <a:gdLst/>
              <a:ahLst/>
              <a:cxnLst/>
              <a:rect l="l" t="t" r="r" b="b"/>
              <a:pathLst>
                <a:path w="14710" h="3302" extrusionOk="0">
                  <a:moveTo>
                    <a:pt x="1575" y="266"/>
                  </a:moveTo>
                  <a:cubicBezTo>
                    <a:pt x="1647" y="266"/>
                    <a:pt x="1718" y="267"/>
                    <a:pt x="1789" y="272"/>
                  </a:cubicBezTo>
                  <a:cubicBezTo>
                    <a:pt x="1832" y="276"/>
                    <a:pt x="1832" y="334"/>
                    <a:pt x="1789" y="338"/>
                  </a:cubicBezTo>
                  <a:cubicBezTo>
                    <a:pt x="1717" y="343"/>
                    <a:pt x="1644" y="344"/>
                    <a:pt x="1572" y="344"/>
                  </a:cubicBezTo>
                  <a:cubicBezTo>
                    <a:pt x="1462" y="344"/>
                    <a:pt x="1353" y="341"/>
                    <a:pt x="1243" y="339"/>
                  </a:cubicBezTo>
                  <a:cubicBezTo>
                    <a:pt x="1200" y="338"/>
                    <a:pt x="1200" y="272"/>
                    <a:pt x="1243" y="272"/>
                  </a:cubicBezTo>
                  <a:cubicBezTo>
                    <a:pt x="1353" y="270"/>
                    <a:pt x="1465" y="266"/>
                    <a:pt x="1575" y="266"/>
                  </a:cubicBezTo>
                  <a:close/>
                  <a:moveTo>
                    <a:pt x="4373" y="242"/>
                  </a:moveTo>
                  <a:cubicBezTo>
                    <a:pt x="4393" y="242"/>
                    <a:pt x="4409" y="273"/>
                    <a:pt x="4385" y="283"/>
                  </a:cubicBezTo>
                  <a:cubicBezTo>
                    <a:pt x="4284" y="328"/>
                    <a:pt x="4176" y="345"/>
                    <a:pt x="4067" y="345"/>
                  </a:cubicBezTo>
                  <a:cubicBezTo>
                    <a:pt x="4001" y="345"/>
                    <a:pt x="3934" y="338"/>
                    <a:pt x="3868" y="328"/>
                  </a:cubicBezTo>
                  <a:cubicBezTo>
                    <a:pt x="3834" y="323"/>
                    <a:pt x="3847" y="274"/>
                    <a:pt x="3878" y="274"/>
                  </a:cubicBezTo>
                  <a:cubicBezTo>
                    <a:pt x="3880" y="274"/>
                    <a:pt x="3881" y="274"/>
                    <a:pt x="3883" y="275"/>
                  </a:cubicBezTo>
                  <a:cubicBezTo>
                    <a:pt x="3928" y="281"/>
                    <a:pt x="3973" y="284"/>
                    <a:pt x="4017" y="284"/>
                  </a:cubicBezTo>
                  <a:cubicBezTo>
                    <a:pt x="4135" y="284"/>
                    <a:pt x="4250" y="264"/>
                    <a:pt x="4369" y="243"/>
                  </a:cubicBezTo>
                  <a:cubicBezTo>
                    <a:pt x="4370" y="242"/>
                    <a:pt x="4372" y="242"/>
                    <a:pt x="4373" y="242"/>
                  </a:cubicBezTo>
                  <a:close/>
                  <a:moveTo>
                    <a:pt x="2907" y="327"/>
                  </a:moveTo>
                  <a:cubicBezTo>
                    <a:pt x="2965" y="327"/>
                    <a:pt x="3023" y="328"/>
                    <a:pt x="3081" y="330"/>
                  </a:cubicBezTo>
                  <a:cubicBezTo>
                    <a:pt x="3113" y="331"/>
                    <a:pt x="3113" y="379"/>
                    <a:pt x="3081" y="379"/>
                  </a:cubicBezTo>
                  <a:cubicBezTo>
                    <a:pt x="3017" y="382"/>
                    <a:pt x="2955" y="383"/>
                    <a:pt x="2892" y="383"/>
                  </a:cubicBezTo>
                  <a:cubicBezTo>
                    <a:pt x="2806" y="383"/>
                    <a:pt x="2720" y="381"/>
                    <a:pt x="2634" y="379"/>
                  </a:cubicBezTo>
                  <a:cubicBezTo>
                    <a:pt x="2603" y="379"/>
                    <a:pt x="2603" y="331"/>
                    <a:pt x="2634" y="331"/>
                  </a:cubicBezTo>
                  <a:cubicBezTo>
                    <a:pt x="2726" y="329"/>
                    <a:pt x="2816" y="327"/>
                    <a:pt x="2907" y="327"/>
                  </a:cubicBezTo>
                  <a:close/>
                  <a:moveTo>
                    <a:pt x="5330" y="318"/>
                  </a:moveTo>
                  <a:cubicBezTo>
                    <a:pt x="5408" y="318"/>
                    <a:pt x="5486" y="320"/>
                    <a:pt x="5563" y="324"/>
                  </a:cubicBezTo>
                  <a:cubicBezTo>
                    <a:pt x="5605" y="325"/>
                    <a:pt x="5605" y="385"/>
                    <a:pt x="5563" y="387"/>
                  </a:cubicBezTo>
                  <a:cubicBezTo>
                    <a:pt x="5492" y="390"/>
                    <a:pt x="5421" y="392"/>
                    <a:pt x="5350" y="392"/>
                  </a:cubicBezTo>
                  <a:cubicBezTo>
                    <a:pt x="5273" y="392"/>
                    <a:pt x="5195" y="390"/>
                    <a:pt x="5117" y="388"/>
                  </a:cubicBezTo>
                  <a:cubicBezTo>
                    <a:pt x="5074" y="386"/>
                    <a:pt x="5074" y="324"/>
                    <a:pt x="5117" y="322"/>
                  </a:cubicBezTo>
                  <a:cubicBezTo>
                    <a:pt x="5188" y="320"/>
                    <a:pt x="5259" y="318"/>
                    <a:pt x="5330" y="318"/>
                  </a:cubicBezTo>
                  <a:close/>
                  <a:moveTo>
                    <a:pt x="9432" y="313"/>
                  </a:moveTo>
                  <a:cubicBezTo>
                    <a:pt x="9504" y="313"/>
                    <a:pt x="9577" y="318"/>
                    <a:pt x="9643" y="337"/>
                  </a:cubicBezTo>
                  <a:cubicBezTo>
                    <a:pt x="9668" y="343"/>
                    <a:pt x="9672" y="386"/>
                    <a:pt x="9643" y="389"/>
                  </a:cubicBezTo>
                  <a:cubicBezTo>
                    <a:pt x="9615" y="393"/>
                    <a:pt x="9586" y="395"/>
                    <a:pt x="9557" y="395"/>
                  </a:cubicBezTo>
                  <a:cubicBezTo>
                    <a:pt x="9449" y="395"/>
                    <a:pt x="9335" y="370"/>
                    <a:pt x="9231" y="356"/>
                  </a:cubicBezTo>
                  <a:cubicBezTo>
                    <a:pt x="9208" y="354"/>
                    <a:pt x="9215" y="317"/>
                    <a:pt x="9237" y="317"/>
                  </a:cubicBezTo>
                  <a:cubicBezTo>
                    <a:pt x="9299" y="317"/>
                    <a:pt x="9365" y="313"/>
                    <a:pt x="9432" y="313"/>
                  </a:cubicBezTo>
                  <a:close/>
                  <a:moveTo>
                    <a:pt x="8298" y="328"/>
                  </a:moveTo>
                  <a:cubicBezTo>
                    <a:pt x="8322" y="328"/>
                    <a:pt x="8327" y="371"/>
                    <a:pt x="8301" y="376"/>
                  </a:cubicBezTo>
                  <a:cubicBezTo>
                    <a:pt x="8135" y="402"/>
                    <a:pt x="7967" y="418"/>
                    <a:pt x="7799" y="435"/>
                  </a:cubicBezTo>
                  <a:cubicBezTo>
                    <a:pt x="7798" y="435"/>
                    <a:pt x="7797" y="435"/>
                    <a:pt x="7797" y="435"/>
                  </a:cubicBezTo>
                  <a:cubicBezTo>
                    <a:pt x="7772" y="435"/>
                    <a:pt x="7768" y="392"/>
                    <a:pt x="7793" y="388"/>
                  </a:cubicBezTo>
                  <a:cubicBezTo>
                    <a:pt x="7961" y="365"/>
                    <a:pt x="8127" y="341"/>
                    <a:pt x="8295" y="328"/>
                  </a:cubicBezTo>
                  <a:cubicBezTo>
                    <a:pt x="8296" y="328"/>
                    <a:pt x="8297" y="328"/>
                    <a:pt x="8298" y="328"/>
                  </a:cubicBezTo>
                  <a:close/>
                  <a:moveTo>
                    <a:pt x="10929" y="339"/>
                  </a:moveTo>
                  <a:cubicBezTo>
                    <a:pt x="10961" y="339"/>
                    <a:pt x="10968" y="392"/>
                    <a:pt x="10937" y="397"/>
                  </a:cubicBezTo>
                  <a:cubicBezTo>
                    <a:pt x="10770" y="424"/>
                    <a:pt x="10598" y="427"/>
                    <a:pt x="10431" y="440"/>
                  </a:cubicBezTo>
                  <a:cubicBezTo>
                    <a:pt x="10431" y="440"/>
                    <a:pt x="10430" y="440"/>
                    <a:pt x="10429" y="440"/>
                  </a:cubicBezTo>
                  <a:cubicBezTo>
                    <a:pt x="10399" y="440"/>
                    <a:pt x="10400" y="393"/>
                    <a:pt x="10431" y="389"/>
                  </a:cubicBezTo>
                  <a:cubicBezTo>
                    <a:pt x="10596" y="371"/>
                    <a:pt x="10763" y="343"/>
                    <a:pt x="10928" y="339"/>
                  </a:cubicBezTo>
                  <a:cubicBezTo>
                    <a:pt x="10929" y="339"/>
                    <a:pt x="10929" y="339"/>
                    <a:pt x="10929" y="339"/>
                  </a:cubicBezTo>
                  <a:close/>
                  <a:moveTo>
                    <a:pt x="11898" y="365"/>
                  </a:moveTo>
                  <a:cubicBezTo>
                    <a:pt x="11988" y="365"/>
                    <a:pt x="12078" y="367"/>
                    <a:pt x="12168" y="373"/>
                  </a:cubicBezTo>
                  <a:cubicBezTo>
                    <a:pt x="12209" y="376"/>
                    <a:pt x="12209" y="434"/>
                    <a:pt x="12168" y="436"/>
                  </a:cubicBezTo>
                  <a:cubicBezTo>
                    <a:pt x="12078" y="442"/>
                    <a:pt x="11988" y="444"/>
                    <a:pt x="11898" y="444"/>
                  </a:cubicBezTo>
                  <a:cubicBezTo>
                    <a:pt x="11790" y="444"/>
                    <a:pt x="11681" y="441"/>
                    <a:pt x="11572" y="440"/>
                  </a:cubicBezTo>
                  <a:cubicBezTo>
                    <a:pt x="11528" y="440"/>
                    <a:pt x="11528" y="370"/>
                    <a:pt x="11572" y="369"/>
                  </a:cubicBezTo>
                  <a:cubicBezTo>
                    <a:pt x="11681" y="367"/>
                    <a:pt x="11790" y="365"/>
                    <a:pt x="11898" y="365"/>
                  </a:cubicBezTo>
                  <a:close/>
                  <a:moveTo>
                    <a:pt x="6306" y="365"/>
                  </a:moveTo>
                  <a:cubicBezTo>
                    <a:pt x="6307" y="365"/>
                    <a:pt x="6308" y="365"/>
                    <a:pt x="6309" y="365"/>
                  </a:cubicBezTo>
                  <a:cubicBezTo>
                    <a:pt x="6510" y="378"/>
                    <a:pt x="6716" y="381"/>
                    <a:pt x="6915" y="409"/>
                  </a:cubicBezTo>
                  <a:cubicBezTo>
                    <a:pt x="6957" y="414"/>
                    <a:pt x="6947" y="482"/>
                    <a:pt x="6906" y="482"/>
                  </a:cubicBezTo>
                  <a:cubicBezTo>
                    <a:pt x="6906" y="482"/>
                    <a:pt x="6905" y="482"/>
                    <a:pt x="6905" y="482"/>
                  </a:cubicBezTo>
                  <a:cubicBezTo>
                    <a:pt x="6707" y="478"/>
                    <a:pt x="6507" y="447"/>
                    <a:pt x="6309" y="426"/>
                  </a:cubicBezTo>
                  <a:cubicBezTo>
                    <a:pt x="6271" y="422"/>
                    <a:pt x="6271" y="365"/>
                    <a:pt x="6306" y="365"/>
                  </a:cubicBezTo>
                  <a:close/>
                  <a:moveTo>
                    <a:pt x="14278" y="413"/>
                  </a:moveTo>
                  <a:cubicBezTo>
                    <a:pt x="14353" y="413"/>
                    <a:pt x="14428" y="415"/>
                    <a:pt x="14503" y="424"/>
                  </a:cubicBezTo>
                  <a:cubicBezTo>
                    <a:pt x="14541" y="428"/>
                    <a:pt x="14541" y="481"/>
                    <a:pt x="14503" y="485"/>
                  </a:cubicBezTo>
                  <a:cubicBezTo>
                    <a:pt x="14429" y="493"/>
                    <a:pt x="14355" y="496"/>
                    <a:pt x="14280" y="496"/>
                  </a:cubicBezTo>
                  <a:cubicBezTo>
                    <a:pt x="14188" y="496"/>
                    <a:pt x="14096" y="492"/>
                    <a:pt x="14006" y="491"/>
                  </a:cubicBezTo>
                  <a:cubicBezTo>
                    <a:pt x="13958" y="490"/>
                    <a:pt x="13958" y="418"/>
                    <a:pt x="14006" y="418"/>
                  </a:cubicBezTo>
                  <a:cubicBezTo>
                    <a:pt x="14096" y="417"/>
                    <a:pt x="14187" y="413"/>
                    <a:pt x="14278" y="413"/>
                  </a:cubicBezTo>
                  <a:close/>
                  <a:moveTo>
                    <a:pt x="12862" y="459"/>
                  </a:moveTo>
                  <a:cubicBezTo>
                    <a:pt x="12863" y="459"/>
                    <a:pt x="12863" y="459"/>
                    <a:pt x="12864" y="459"/>
                  </a:cubicBezTo>
                  <a:cubicBezTo>
                    <a:pt x="13066" y="474"/>
                    <a:pt x="13269" y="486"/>
                    <a:pt x="13469" y="515"/>
                  </a:cubicBezTo>
                  <a:cubicBezTo>
                    <a:pt x="13502" y="520"/>
                    <a:pt x="13494" y="575"/>
                    <a:pt x="13461" y="575"/>
                  </a:cubicBezTo>
                  <a:cubicBezTo>
                    <a:pt x="13461" y="575"/>
                    <a:pt x="13460" y="575"/>
                    <a:pt x="13460" y="575"/>
                  </a:cubicBezTo>
                  <a:cubicBezTo>
                    <a:pt x="13261" y="570"/>
                    <a:pt x="13063" y="549"/>
                    <a:pt x="12864" y="530"/>
                  </a:cubicBezTo>
                  <a:cubicBezTo>
                    <a:pt x="12822" y="525"/>
                    <a:pt x="12819" y="459"/>
                    <a:pt x="12862" y="459"/>
                  </a:cubicBezTo>
                  <a:close/>
                  <a:moveTo>
                    <a:pt x="12989" y="2701"/>
                  </a:moveTo>
                  <a:cubicBezTo>
                    <a:pt x="13063" y="2701"/>
                    <a:pt x="13137" y="2704"/>
                    <a:pt x="13211" y="2710"/>
                  </a:cubicBezTo>
                  <a:cubicBezTo>
                    <a:pt x="13247" y="2713"/>
                    <a:pt x="13247" y="2763"/>
                    <a:pt x="13211" y="2766"/>
                  </a:cubicBezTo>
                  <a:cubicBezTo>
                    <a:pt x="13139" y="2773"/>
                    <a:pt x="13066" y="2775"/>
                    <a:pt x="12993" y="2775"/>
                  </a:cubicBezTo>
                  <a:cubicBezTo>
                    <a:pt x="12901" y="2775"/>
                    <a:pt x="12808" y="2771"/>
                    <a:pt x="12715" y="2769"/>
                  </a:cubicBezTo>
                  <a:cubicBezTo>
                    <a:pt x="12674" y="2769"/>
                    <a:pt x="12675" y="2708"/>
                    <a:pt x="12715" y="2707"/>
                  </a:cubicBezTo>
                  <a:cubicBezTo>
                    <a:pt x="12806" y="2705"/>
                    <a:pt x="12898" y="2701"/>
                    <a:pt x="12989" y="2701"/>
                  </a:cubicBezTo>
                  <a:close/>
                  <a:moveTo>
                    <a:pt x="13704" y="2700"/>
                  </a:moveTo>
                  <a:cubicBezTo>
                    <a:pt x="13705" y="2700"/>
                    <a:pt x="13707" y="2701"/>
                    <a:pt x="13708" y="2701"/>
                  </a:cubicBezTo>
                  <a:cubicBezTo>
                    <a:pt x="13859" y="2716"/>
                    <a:pt x="14017" y="2724"/>
                    <a:pt x="14163" y="2764"/>
                  </a:cubicBezTo>
                  <a:cubicBezTo>
                    <a:pt x="14201" y="2773"/>
                    <a:pt x="14193" y="2831"/>
                    <a:pt x="14155" y="2831"/>
                  </a:cubicBezTo>
                  <a:cubicBezTo>
                    <a:pt x="14155" y="2831"/>
                    <a:pt x="14155" y="2831"/>
                    <a:pt x="14154" y="2831"/>
                  </a:cubicBezTo>
                  <a:cubicBezTo>
                    <a:pt x="14003" y="2830"/>
                    <a:pt x="13848" y="2796"/>
                    <a:pt x="13699" y="2770"/>
                  </a:cubicBezTo>
                  <a:cubicBezTo>
                    <a:pt x="13661" y="2764"/>
                    <a:pt x="13668" y="2700"/>
                    <a:pt x="13704" y="2700"/>
                  </a:cubicBezTo>
                  <a:close/>
                  <a:moveTo>
                    <a:pt x="7797" y="2812"/>
                  </a:moveTo>
                  <a:cubicBezTo>
                    <a:pt x="7831" y="2812"/>
                    <a:pt x="7864" y="2813"/>
                    <a:pt x="7897" y="2816"/>
                  </a:cubicBezTo>
                  <a:cubicBezTo>
                    <a:pt x="7925" y="2818"/>
                    <a:pt x="7925" y="2857"/>
                    <a:pt x="7897" y="2860"/>
                  </a:cubicBezTo>
                  <a:cubicBezTo>
                    <a:pt x="7863" y="2863"/>
                    <a:pt x="7828" y="2864"/>
                    <a:pt x="7792" y="2864"/>
                  </a:cubicBezTo>
                  <a:cubicBezTo>
                    <a:pt x="7695" y="2864"/>
                    <a:pt x="7596" y="2855"/>
                    <a:pt x="7500" y="2852"/>
                  </a:cubicBezTo>
                  <a:cubicBezTo>
                    <a:pt x="7483" y="2851"/>
                    <a:pt x="7483" y="2825"/>
                    <a:pt x="7500" y="2825"/>
                  </a:cubicBezTo>
                  <a:cubicBezTo>
                    <a:pt x="7598" y="2821"/>
                    <a:pt x="7698" y="2812"/>
                    <a:pt x="7797" y="2812"/>
                  </a:cubicBezTo>
                  <a:close/>
                  <a:moveTo>
                    <a:pt x="9936" y="2762"/>
                  </a:moveTo>
                  <a:cubicBezTo>
                    <a:pt x="9964" y="2762"/>
                    <a:pt x="9971" y="2804"/>
                    <a:pt x="9942" y="2816"/>
                  </a:cubicBezTo>
                  <a:cubicBezTo>
                    <a:pt x="9845" y="2857"/>
                    <a:pt x="9744" y="2873"/>
                    <a:pt x="9641" y="2873"/>
                  </a:cubicBezTo>
                  <a:cubicBezTo>
                    <a:pt x="9588" y="2873"/>
                    <a:pt x="9534" y="2869"/>
                    <a:pt x="9481" y="2861"/>
                  </a:cubicBezTo>
                  <a:cubicBezTo>
                    <a:pt x="9453" y="2857"/>
                    <a:pt x="9458" y="2809"/>
                    <a:pt x="9484" y="2809"/>
                  </a:cubicBezTo>
                  <a:cubicBezTo>
                    <a:pt x="9485" y="2809"/>
                    <a:pt x="9486" y="2810"/>
                    <a:pt x="9487" y="2810"/>
                  </a:cubicBezTo>
                  <a:cubicBezTo>
                    <a:pt x="9523" y="2814"/>
                    <a:pt x="9558" y="2816"/>
                    <a:pt x="9593" y="2816"/>
                  </a:cubicBezTo>
                  <a:cubicBezTo>
                    <a:pt x="9706" y="2816"/>
                    <a:pt x="9815" y="2795"/>
                    <a:pt x="9926" y="2764"/>
                  </a:cubicBezTo>
                  <a:cubicBezTo>
                    <a:pt x="9930" y="2763"/>
                    <a:pt x="9933" y="2762"/>
                    <a:pt x="9936" y="2762"/>
                  </a:cubicBezTo>
                  <a:close/>
                  <a:moveTo>
                    <a:pt x="11620" y="2766"/>
                  </a:moveTo>
                  <a:cubicBezTo>
                    <a:pt x="11622" y="2766"/>
                    <a:pt x="11625" y="2766"/>
                    <a:pt x="11628" y="2767"/>
                  </a:cubicBezTo>
                  <a:cubicBezTo>
                    <a:pt x="11742" y="2801"/>
                    <a:pt x="11857" y="2813"/>
                    <a:pt x="11974" y="2813"/>
                  </a:cubicBezTo>
                  <a:cubicBezTo>
                    <a:pt x="12021" y="2813"/>
                    <a:pt x="12070" y="2811"/>
                    <a:pt x="12118" y="2807"/>
                  </a:cubicBezTo>
                  <a:cubicBezTo>
                    <a:pt x="12119" y="2807"/>
                    <a:pt x="12120" y="2807"/>
                    <a:pt x="12120" y="2807"/>
                  </a:cubicBezTo>
                  <a:cubicBezTo>
                    <a:pt x="12148" y="2807"/>
                    <a:pt x="12154" y="2854"/>
                    <a:pt x="12126" y="2860"/>
                  </a:cubicBezTo>
                  <a:cubicBezTo>
                    <a:pt x="12063" y="2874"/>
                    <a:pt x="12000" y="2880"/>
                    <a:pt x="11937" y="2880"/>
                  </a:cubicBezTo>
                  <a:cubicBezTo>
                    <a:pt x="11827" y="2880"/>
                    <a:pt x="11718" y="2860"/>
                    <a:pt x="11611" y="2828"/>
                  </a:cubicBezTo>
                  <a:cubicBezTo>
                    <a:pt x="11575" y="2817"/>
                    <a:pt x="11587" y="2766"/>
                    <a:pt x="11620" y="2766"/>
                  </a:cubicBezTo>
                  <a:close/>
                  <a:moveTo>
                    <a:pt x="10709" y="2805"/>
                  </a:moveTo>
                  <a:cubicBezTo>
                    <a:pt x="10803" y="2805"/>
                    <a:pt x="10894" y="2823"/>
                    <a:pt x="10985" y="2860"/>
                  </a:cubicBezTo>
                  <a:cubicBezTo>
                    <a:pt x="11012" y="2870"/>
                    <a:pt x="11004" y="2910"/>
                    <a:pt x="10981" y="2910"/>
                  </a:cubicBezTo>
                  <a:cubicBezTo>
                    <a:pt x="10978" y="2910"/>
                    <a:pt x="10975" y="2909"/>
                    <a:pt x="10972" y="2908"/>
                  </a:cubicBezTo>
                  <a:cubicBezTo>
                    <a:pt x="10880" y="2873"/>
                    <a:pt x="10784" y="2856"/>
                    <a:pt x="10686" y="2856"/>
                  </a:cubicBezTo>
                  <a:cubicBezTo>
                    <a:pt x="10651" y="2856"/>
                    <a:pt x="10615" y="2858"/>
                    <a:pt x="10579" y="2863"/>
                  </a:cubicBezTo>
                  <a:cubicBezTo>
                    <a:pt x="10578" y="2863"/>
                    <a:pt x="10577" y="2863"/>
                    <a:pt x="10576" y="2863"/>
                  </a:cubicBezTo>
                  <a:cubicBezTo>
                    <a:pt x="10553" y="2863"/>
                    <a:pt x="10548" y="2820"/>
                    <a:pt x="10572" y="2817"/>
                  </a:cubicBezTo>
                  <a:cubicBezTo>
                    <a:pt x="10619" y="2809"/>
                    <a:pt x="10664" y="2805"/>
                    <a:pt x="10709" y="2805"/>
                  </a:cubicBezTo>
                  <a:close/>
                  <a:moveTo>
                    <a:pt x="2656" y="2863"/>
                  </a:moveTo>
                  <a:cubicBezTo>
                    <a:pt x="2682" y="2863"/>
                    <a:pt x="2708" y="2863"/>
                    <a:pt x="2733" y="2864"/>
                  </a:cubicBezTo>
                  <a:cubicBezTo>
                    <a:pt x="2763" y="2865"/>
                    <a:pt x="2763" y="2910"/>
                    <a:pt x="2733" y="2911"/>
                  </a:cubicBezTo>
                  <a:cubicBezTo>
                    <a:pt x="2707" y="2912"/>
                    <a:pt x="2681" y="2912"/>
                    <a:pt x="2655" y="2912"/>
                  </a:cubicBezTo>
                  <a:cubicBezTo>
                    <a:pt x="2548" y="2912"/>
                    <a:pt x="2442" y="2908"/>
                    <a:pt x="2336" y="2907"/>
                  </a:cubicBezTo>
                  <a:cubicBezTo>
                    <a:pt x="2311" y="2906"/>
                    <a:pt x="2311" y="2869"/>
                    <a:pt x="2336" y="2869"/>
                  </a:cubicBezTo>
                  <a:cubicBezTo>
                    <a:pt x="2442" y="2868"/>
                    <a:pt x="2549" y="2863"/>
                    <a:pt x="2656" y="2863"/>
                  </a:cubicBezTo>
                  <a:close/>
                  <a:moveTo>
                    <a:pt x="8732" y="2860"/>
                  </a:moveTo>
                  <a:cubicBezTo>
                    <a:pt x="8818" y="2860"/>
                    <a:pt x="8904" y="2862"/>
                    <a:pt x="8990" y="2868"/>
                  </a:cubicBezTo>
                  <a:cubicBezTo>
                    <a:pt x="9015" y="2869"/>
                    <a:pt x="9015" y="2905"/>
                    <a:pt x="8990" y="2907"/>
                  </a:cubicBezTo>
                  <a:cubicBezTo>
                    <a:pt x="8900" y="2913"/>
                    <a:pt x="8810" y="2914"/>
                    <a:pt x="8720" y="2914"/>
                  </a:cubicBezTo>
                  <a:cubicBezTo>
                    <a:pt x="8645" y="2914"/>
                    <a:pt x="8569" y="2913"/>
                    <a:pt x="8494" y="2912"/>
                  </a:cubicBezTo>
                  <a:cubicBezTo>
                    <a:pt x="8462" y="2912"/>
                    <a:pt x="8462" y="2863"/>
                    <a:pt x="8494" y="2863"/>
                  </a:cubicBezTo>
                  <a:cubicBezTo>
                    <a:pt x="8573" y="2862"/>
                    <a:pt x="8653" y="2860"/>
                    <a:pt x="8732" y="2860"/>
                  </a:cubicBezTo>
                  <a:close/>
                  <a:moveTo>
                    <a:pt x="3513" y="2854"/>
                  </a:moveTo>
                  <a:cubicBezTo>
                    <a:pt x="3584" y="2854"/>
                    <a:pt x="3655" y="2856"/>
                    <a:pt x="3726" y="2861"/>
                  </a:cubicBezTo>
                  <a:cubicBezTo>
                    <a:pt x="3761" y="2863"/>
                    <a:pt x="3761" y="2911"/>
                    <a:pt x="3726" y="2914"/>
                  </a:cubicBezTo>
                  <a:cubicBezTo>
                    <a:pt x="3657" y="2919"/>
                    <a:pt x="3589" y="2921"/>
                    <a:pt x="3521" y="2921"/>
                  </a:cubicBezTo>
                  <a:cubicBezTo>
                    <a:pt x="3440" y="2921"/>
                    <a:pt x="3360" y="2919"/>
                    <a:pt x="3279" y="2918"/>
                  </a:cubicBezTo>
                  <a:cubicBezTo>
                    <a:pt x="3241" y="2918"/>
                    <a:pt x="3241" y="2858"/>
                    <a:pt x="3279" y="2857"/>
                  </a:cubicBezTo>
                  <a:cubicBezTo>
                    <a:pt x="3357" y="2856"/>
                    <a:pt x="3435" y="2854"/>
                    <a:pt x="3513" y="2854"/>
                  </a:cubicBezTo>
                  <a:close/>
                  <a:moveTo>
                    <a:pt x="5734" y="2850"/>
                  </a:moveTo>
                  <a:cubicBezTo>
                    <a:pt x="5778" y="2850"/>
                    <a:pt x="5820" y="2851"/>
                    <a:pt x="5862" y="2857"/>
                  </a:cubicBezTo>
                  <a:cubicBezTo>
                    <a:pt x="5901" y="2862"/>
                    <a:pt x="5901" y="2913"/>
                    <a:pt x="5862" y="2918"/>
                  </a:cubicBezTo>
                  <a:cubicBezTo>
                    <a:pt x="5819" y="2923"/>
                    <a:pt x="5774" y="2925"/>
                    <a:pt x="5729" y="2925"/>
                  </a:cubicBezTo>
                  <a:cubicBezTo>
                    <a:pt x="5641" y="2925"/>
                    <a:pt x="5551" y="2918"/>
                    <a:pt x="5464" y="2915"/>
                  </a:cubicBezTo>
                  <a:cubicBezTo>
                    <a:pt x="5429" y="2914"/>
                    <a:pt x="5429" y="2860"/>
                    <a:pt x="5464" y="2860"/>
                  </a:cubicBezTo>
                  <a:cubicBezTo>
                    <a:pt x="5553" y="2858"/>
                    <a:pt x="5644" y="2850"/>
                    <a:pt x="5734" y="2850"/>
                  </a:cubicBezTo>
                  <a:close/>
                  <a:moveTo>
                    <a:pt x="4222" y="2815"/>
                  </a:moveTo>
                  <a:cubicBezTo>
                    <a:pt x="4224" y="2815"/>
                    <a:pt x="4226" y="2815"/>
                    <a:pt x="4229" y="2816"/>
                  </a:cubicBezTo>
                  <a:cubicBezTo>
                    <a:pt x="4351" y="2848"/>
                    <a:pt x="4472" y="2861"/>
                    <a:pt x="4596" y="2861"/>
                  </a:cubicBezTo>
                  <a:cubicBezTo>
                    <a:pt x="4653" y="2861"/>
                    <a:pt x="4710" y="2858"/>
                    <a:pt x="4768" y="2853"/>
                  </a:cubicBezTo>
                  <a:cubicBezTo>
                    <a:pt x="4769" y="2853"/>
                    <a:pt x="4770" y="2853"/>
                    <a:pt x="4771" y="2853"/>
                  </a:cubicBezTo>
                  <a:cubicBezTo>
                    <a:pt x="4804" y="2853"/>
                    <a:pt x="4811" y="2911"/>
                    <a:pt x="4777" y="2915"/>
                  </a:cubicBezTo>
                  <a:cubicBezTo>
                    <a:pt x="4719" y="2924"/>
                    <a:pt x="4661" y="2928"/>
                    <a:pt x="4603" y="2928"/>
                  </a:cubicBezTo>
                  <a:cubicBezTo>
                    <a:pt x="4472" y="2928"/>
                    <a:pt x="4342" y="2907"/>
                    <a:pt x="4214" y="2868"/>
                  </a:cubicBezTo>
                  <a:cubicBezTo>
                    <a:pt x="4183" y="2859"/>
                    <a:pt x="4193" y="2815"/>
                    <a:pt x="4222" y="2815"/>
                  </a:cubicBezTo>
                  <a:close/>
                  <a:moveTo>
                    <a:pt x="1378" y="2817"/>
                  </a:moveTo>
                  <a:cubicBezTo>
                    <a:pt x="1486" y="2817"/>
                    <a:pt x="1594" y="2834"/>
                    <a:pt x="1693" y="2874"/>
                  </a:cubicBezTo>
                  <a:cubicBezTo>
                    <a:pt x="1724" y="2885"/>
                    <a:pt x="1716" y="2928"/>
                    <a:pt x="1688" y="2928"/>
                  </a:cubicBezTo>
                  <a:cubicBezTo>
                    <a:pt x="1685" y="2928"/>
                    <a:pt x="1682" y="2928"/>
                    <a:pt x="1679" y="2927"/>
                  </a:cubicBezTo>
                  <a:cubicBezTo>
                    <a:pt x="1552" y="2898"/>
                    <a:pt x="1434" y="2880"/>
                    <a:pt x="1310" y="2880"/>
                  </a:cubicBezTo>
                  <a:cubicBezTo>
                    <a:pt x="1257" y="2880"/>
                    <a:pt x="1202" y="2883"/>
                    <a:pt x="1146" y="2891"/>
                  </a:cubicBezTo>
                  <a:cubicBezTo>
                    <a:pt x="1145" y="2891"/>
                    <a:pt x="1144" y="2891"/>
                    <a:pt x="1143" y="2891"/>
                  </a:cubicBezTo>
                  <a:cubicBezTo>
                    <a:pt x="1117" y="2891"/>
                    <a:pt x="1105" y="2853"/>
                    <a:pt x="1134" y="2846"/>
                  </a:cubicBezTo>
                  <a:cubicBezTo>
                    <a:pt x="1213" y="2827"/>
                    <a:pt x="1296" y="2817"/>
                    <a:pt x="1378" y="2817"/>
                  </a:cubicBezTo>
                  <a:close/>
                  <a:moveTo>
                    <a:pt x="6410" y="2856"/>
                  </a:moveTo>
                  <a:cubicBezTo>
                    <a:pt x="6412" y="2856"/>
                    <a:pt x="6414" y="2856"/>
                    <a:pt x="6416" y="2857"/>
                  </a:cubicBezTo>
                  <a:cubicBezTo>
                    <a:pt x="6595" y="2894"/>
                    <a:pt x="6773" y="2901"/>
                    <a:pt x="6954" y="2910"/>
                  </a:cubicBezTo>
                  <a:cubicBezTo>
                    <a:pt x="6992" y="2911"/>
                    <a:pt x="6991" y="2962"/>
                    <a:pt x="6954" y="2967"/>
                  </a:cubicBezTo>
                  <a:cubicBezTo>
                    <a:pt x="6911" y="2972"/>
                    <a:pt x="6869" y="2974"/>
                    <a:pt x="6826" y="2974"/>
                  </a:cubicBezTo>
                  <a:cubicBezTo>
                    <a:pt x="6683" y="2974"/>
                    <a:pt x="6540" y="2949"/>
                    <a:pt x="6401" y="2913"/>
                  </a:cubicBezTo>
                  <a:cubicBezTo>
                    <a:pt x="6367" y="2904"/>
                    <a:pt x="6379" y="2856"/>
                    <a:pt x="6410" y="2856"/>
                  </a:cubicBezTo>
                  <a:close/>
                  <a:moveTo>
                    <a:pt x="1" y="0"/>
                  </a:moveTo>
                  <a:lnTo>
                    <a:pt x="1" y="0"/>
                  </a:lnTo>
                  <a:cubicBezTo>
                    <a:pt x="4" y="6"/>
                    <a:pt x="7" y="12"/>
                    <a:pt x="7" y="20"/>
                  </a:cubicBezTo>
                  <a:cubicBezTo>
                    <a:pt x="16" y="90"/>
                    <a:pt x="23" y="160"/>
                    <a:pt x="31" y="231"/>
                  </a:cubicBezTo>
                  <a:cubicBezTo>
                    <a:pt x="35" y="220"/>
                    <a:pt x="43" y="214"/>
                    <a:pt x="55" y="214"/>
                  </a:cubicBezTo>
                  <a:cubicBezTo>
                    <a:pt x="58" y="214"/>
                    <a:pt x="61" y="214"/>
                    <a:pt x="64" y="215"/>
                  </a:cubicBezTo>
                  <a:cubicBezTo>
                    <a:pt x="186" y="248"/>
                    <a:pt x="309" y="265"/>
                    <a:pt x="432" y="265"/>
                  </a:cubicBezTo>
                  <a:cubicBezTo>
                    <a:pt x="518" y="265"/>
                    <a:pt x="605" y="257"/>
                    <a:pt x="692" y="240"/>
                  </a:cubicBezTo>
                  <a:cubicBezTo>
                    <a:pt x="695" y="240"/>
                    <a:pt x="697" y="240"/>
                    <a:pt x="700" y="240"/>
                  </a:cubicBezTo>
                  <a:cubicBezTo>
                    <a:pt x="735" y="240"/>
                    <a:pt x="747" y="291"/>
                    <a:pt x="709" y="301"/>
                  </a:cubicBezTo>
                  <a:cubicBezTo>
                    <a:pt x="615" y="326"/>
                    <a:pt x="520" y="339"/>
                    <a:pt x="426" y="339"/>
                  </a:cubicBezTo>
                  <a:cubicBezTo>
                    <a:pt x="299" y="339"/>
                    <a:pt x="173" y="316"/>
                    <a:pt x="49" y="271"/>
                  </a:cubicBezTo>
                  <a:cubicBezTo>
                    <a:pt x="42" y="269"/>
                    <a:pt x="37" y="266"/>
                    <a:pt x="34" y="261"/>
                  </a:cubicBezTo>
                  <a:lnTo>
                    <a:pt x="34" y="261"/>
                  </a:lnTo>
                  <a:cubicBezTo>
                    <a:pt x="126" y="1122"/>
                    <a:pt x="181" y="2046"/>
                    <a:pt x="66" y="2910"/>
                  </a:cubicBezTo>
                  <a:cubicBezTo>
                    <a:pt x="184" y="2907"/>
                    <a:pt x="301" y="2904"/>
                    <a:pt x="419" y="2904"/>
                  </a:cubicBezTo>
                  <a:cubicBezTo>
                    <a:pt x="495" y="2904"/>
                    <a:pt x="571" y="2905"/>
                    <a:pt x="647" y="2908"/>
                  </a:cubicBezTo>
                  <a:cubicBezTo>
                    <a:pt x="686" y="2908"/>
                    <a:pt x="686" y="2966"/>
                    <a:pt x="647" y="2968"/>
                  </a:cubicBezTo>
                  <a:cubicBezTo>
                    <a:pt x="575" y="2969"/>
                    <a:pt x="503" y="2970"/>
                    <a:pt x="431" y="2970"/>
                  </a:cubicBezTo>
                  <a:cubicBezTo>
                    <a:pt x="306" y="2970"/>
                    <a:pt x="182" y="2968"/>
                    <a:pt x="58" y="2965"/>
                  </a:cubicBezTo>
                  <a:cubicBezTo>
                    <a:pt x="42" y="3078"/>
                    <a:pt x="23" y="3191"/>
                    <a:pt x="1" y="3301"/>
                  </a:cubicBezTo>
                  <a:cubicBezTo>
                    <a:pt x="1465" y="3228"/>
                    <a:pt x="2933" y="3217"/>
                    <a:pt x="4402" y="3217"/>
                  </a:cubicBezTo>
                  <a:cubicBezTo>
                    <a:pt x="5078" y="3217"/>
                    <a:pt x="5753" y="3219"/>
                    <a:pt x="6429" y="3219"/>
                  </a:cubicBezTo>
                  <a:cubicBezTo>
                    <a:pt x="6697" y="3219"/>
                    <a:pt x="6964" y="3219"/>
                    <a:pt x="7232" y="3218"/>
                  </a:cubicBezTo>
                  <a:cubicBezTo>
                    <a:pt x="7778" y="3216"/>
                    <a:pt x="8323" y="3215"/>
                    <a:pt x="8869" y="3215"/>
                  </a:cubicBezTo>
                  <a:cubicBezTo>
                    <a:pt x="10559" y="3215"/>
                    <a:pt x="12249" y="3224"/>
                    <a:pt x="13939" y="3241"/>
                  </a:cubicBezTo>
                  <a:cubicBezTo>
                    <a:pt x="13952" y="3227"/>
                    <a:pt x="13972" y="3219"/>
                    <a:pt x="13992" y="3219"/>
                  </a:cubicBezTo>
                  <a:cubicBezTo>
                    <a:pt x="14012" y="3219"/>
                    <a:pt x="14031" y="3227"/>
                    <a:pt x="14042" y="3242"/>
                  </a:cubicBezTo>
                  <a:cubicBezTo>
                    <a:pt x="14185" y="3243"/>
                    <a:pt x="14330" y="3244"/>
                    <a:pt x="14474" y="3245"/>
                  </a:cubicBezTo>
                  <a:cubicBezTo>
                    <a:pt x="14477" y="3227"/>
                    <a:pt x="14492" y="3210"/>
                    <a:pt x="14518" y="3210"/>
                  </a:cubicBezTo>
                  <a:cubicBezTo>
                    <a:pt x="14559" y="3208"/>
                    <a:pt x="14601" y="3207"/>
                    <a:pt x="14642" y="3206"/>
                  </a:cubicBezTo>
                  <a:lnTo>
                    <a:pt x="14670" y="3206"/>
                  </a:lnTo>
                  <a:cubicBezTo>
                    <a:pt x="14682" y="3196"/>
                    <a:pt x="14693" y="3186"/>
                    <a:pt x="14705" y="3176"/>
                  </a:cubicBezTo>
                  <a:cubicBezTo>
                    <a:pt x="14707" y="3175"/>
                    <a:pt x="14708" y="3175"/>
                    <a:pt x="14710" y="3173"/>
                  </a:cubicBezTo>
                  <a:cubicBezTo>
                    <a:pt x="14632" y="2148"/>
                    <a:pt x="14635" y="1117"/>
                    <a:pt x="14546" y="92"/>
                  </a:cubicBezTo>
                  <a:lnTo>
                    <a:pt x="14543" y="92"/>
                  </a:lnTo>
                  <a:cubicBezTo>
                    <a:pt x="13978" y="99"/>
                    <a:pt x="13413" y="102"/>
                    <a:pt x="12848" y="102"/>
                  </a:cubicBezTo>
                  <a:cubicBezTo>
                    <a:pt x="10969" y="102"/>
                    <a:pt x="9088" y="71"/>
                    <a:pt x="7210" y="57"/>
                  </a:cubicBezTo>
                  <a:cubicBezTo>
                    <a:pt x="5992" y="47"/>
                    <a:pt x="4772" y="37"/>
                    <a:pt x="3553" y="30"/>
                  </a:cubicBezTo>
                  <a:cubicBezTo>
                    <a:pt x="3436" y="29"/>
                    <a:pt x="3319" y="29"/>
                    <a:pt x="3203" y="29"/>
                  </a:cubicBezTo>
                  <a:cubicBezTo>
                    <a:pt x="2689" y="29"/>
                    <a:pt x="2175" y="35"/>
                    <a:pt x="1660" y="35"/>
                  </a:cubicBezTo>
                  <a:cubicBezTo>
                    <a:pt x="1106" y="35"/>
                    <a:pt x="552" y="28"/>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8" name="Google Shape;1608;p64">
              <a:extLst>
                <a:ext uri="{FF2B5EF4-FFF2-40B4-BE49-F238E27FC236}">
                  <a16:creationId xmlns:a16="http://schemas.microsoft.com/office/drawing/2014/main" id="{BCFE9E26-30D8-6B94-4EB2-85009B59BAD8}"/>
                </a:ext>
              </a:extLst>
            </p:cNvPr>
            <p:cNvSpPr/>
            <p:nvPr/>
          </p:nvSpPr>
          <p:spPr>
            <a:xfrm>
              <a:off x="7737238" y="1961276"/>
              <a:ext cx="167201" cy="172927"/>
            </a:xfrm>
            <a:custGeom>
              <a:avLst/>
              <a:gdLst/>
              <a:ahLst/>
              <a:cxnLst/>
              <a:rect l="l" t="t" r="r" b="b"/>
              <a:pathLst>
                <a:path w="3154" h="3262" extrusionOk="0">
                  <a:moveTo>
                    <a:pt x="366" y="143"/>
                  </a:moveTo>
                  <a:cubicBezTo>
                    <a:pt x="369" y="143"/>
                    <a:pt x="372" y="143"/>
                    <a:pt x="376" y="144"/>
                  </a:cubicBezTo>
                  <a:cubicBezTo>
                    <a:pt x="514" y="178"/>
                    <a:pt x="652" y="186"/>
                    <a:pt x="792" y="186"/>
                  </a:cubicBezTo>
                  <a:cubicBezTo>
                    <a:pt x="832" y="186"/>
                    <a:pt x="872" y="185"/>
                    <a:pt x="913" y="184"/>
                  </a:cubicBezTo>
                  <a:cubicBezTo>
                    <a:pt x="914" y="184"/>
                    <a:pt x="914" y="184"/>
                    <a:pt x="914" y="184"/>
                  </a:cubicBezTo>
                  <a:cubicBezTo>
                    <a:pt x="955" y="184"/>
                    <a:pt x="963" y="248"/>
                    <a:pt x="924" y="257"/>
                  </a:cubicBezTo>
                  <a:cubicBezTo>
                    <a:pt x="859" y="271"/>
                    <a:pt x="795" y="277"/>
                    <a:pt x="730" y="277"/>
                  </a:cubicBezTo>
                  <a:cubicBezTo>
                    <a:pt x="604" y="277"/>
                    <a:pt x="478" y="253"/>
                    <a:pt x="357" y="214"/>
                  </a:cubicBezTo>
                  <a:cubicBezTo>
                    <a:pt x="316" y="200"/>
                    <a:pt x="328" y="143"/>
                    <a:pt x="366" y="143"/>
                  </a:cubicBezTo>
                  <a:close/>
                  <a:moveTo>
                    <a:pt x="1611" y="244"/>
                  </a:moveTo>
                  <a:cubicBezTo>
                    <a:pt x="1660" y="244"/>
                    <a:pt x="1709" y="246"/>
                    <a:pt x="1758" y="249"/>
                  </a:cubicBezTo>
                  <a:cubicBezTo>
                    <a:pt x="1790" y="252"/>
                    <a:pt x="1790" y="295"/>
                    <a:pt x="1758" y="299"/>
                  </a:cubicBezTo>
                  <a:cubicBezTo>
                    <a:pt x="1712" y="302"/>
                    <a:pt x="1667" y="303"/>
                    <a:pt x="1621" y="303"/>
                  </a:cubicBezTo>
                  <a:cubicBezTo>
                    <a:pt x="1517" y="303"/>
                    <a:pt x="1413" y="297"/>
                    <a:pt x="1311" y="293"/>
                  </a:cubicBezTo>
                  <a:cubicBezTo>
                    <a:pt x="1286" y="292"/>
                    <a:pt x="1286" y="255"/>
                    <a:pt x="1311" y="254"/>
                  </a:cubicBezTo>
                  <a:cubicBezTo>
                    <a:pt x="1410" y="250"/>
                    <a:pt x="1511" y="244"/>
                    <a:pt x="1611" y="244"/>
                  </a:cubicBezTo>
                  <a:close/>
                  <a:moveTo>
                    <a:pt x="2205" y="293"/>
                  </a:moveTo>
                  <a:cubicBezTo>
                    <a:pt x="2255" y="293"/>
                    <a:pt x="2304" y="295"/>
                    <a:pt x="2353" y="301"/>
                  </a:cubicBezTo>
                  <a:cubicBezTo>
                    <a:pt x="2382" y="305"/>
                    <a:pt x="2382" y="341"/>
                    <a:pt x="2353" y="346"/>
                  </a:cubicBezTo>
                  <a:cubicBezTo>
                    <a:pt x="2304" y="351"/>
                    <a:pt x="2255" y="353"/>
                    <a:pt x="2205" y="353"/>
                  </a:cubicBezTo>
                  <a:cubicBezTo>
                    <a:pt x="2156" y="353"/>
                    <a:pt x="2106" y="351"/>
                    <a:pt x="2056" y="351"/>
                  </a:cubicBezTo>
                  <a:cubicBezTo>
                    <a:pt x="2020" y="350"/>
                    <a:pt x="2020" y="295"/>
                    <a:pt x="2056" y="295"/>
                  </a:cubicBezTo>
                  <a:cubicBezTo>
                    <a:pt x="2106" y="295"/>
                    <a:pt x="2156" y="293"/>
                    <a:pt x="2205" y="293"/>
                  </a:cubicBezTo>
                  <a:close/>
                  <a:moveTo>
                    <a:pt x="1887" y="2866"/>
                  </a:moveTo>
                  <a:cubicBezTo>
                    <a:pt x="1927" y="2866"/>
                    <a:pt x="1967" y="2868"/>
                    <a:pt x="2006" y="2873"/>
                  </a:cubicBezTo>
                  <a:cubicBezTo>
                    <a:pt x="2048" y="2878"/>
                    <a:pt x="2048" y="2933"/>
                    <a:pt x="2006" y="2937"/>
                  </a:cubicBezTo>
                  <a:cubicBezTo>
                    <a:pt x="1965" y="2942"/>
                    <a:pt x="1924" y="2944"/>
                    <a:pt x="1883" y="2944"/>
                  </a:cubicBezTo>
                  <a:cubicBezTo>
                    <a:pt x="1792" y="2944"/>
                    <a:pt x="1699" y="2935"/>
                    <a:pt x="1610" y="2930"/>
                  </a:cubicBezTo>
                  <a:cubicBezTo>
                    <a:pt x="1578" y="2928"/>
                    <a:pt x="1578" y="2883"/>
                    <a:pt x="1610" y="2881"/>
                  </a:cubicBezTo>
                  <a:cubicBezTo>
                    <a:pt x="1701" y="2876"/>
                    <a:pt x="1794" y="2866"/>
                    <a:pt x="1887" y="2866"/>
                  </a:cubicBezTo>
                  <a:close/>
                  <a:moveTo>
                    <a:pt x="934" y="2918"/>
                  </a:moveTo>
                  <a:cubicBezTo>
                    <a:pt x="977" y="2918"/>
                    <a:pt x="1020" y="2920"/>
                    <a:pt x="1063" y="2923"/>
                  </a:cubicBezTo>
                  <a:cubicBezTo>
                    <a:pt x="1103" y="2928"/>
                    <a:pt x="1103" y="2983"/>
                    <a:pt x="1063" y="2986"/>
                  </a:cubicBezTo>
                  <a:cubicBezTo>
                    <a:pt x="1020" y="2990"/>
                    <a:pt x="977" y="2992"/>
                    <a:pt x="934" y="2992"/>
                  </a:cubicBezTo>
                  <a:cubicBezTo>
                    <a:pt x="844" y="2992"/>
                    <a:pt x="755" y="2985"/>
                    <a:pt x="665" y="2981"/>
                  </a:cubicBezTo>
                  <a:cubicBezTo>
                    <a:pt x="631" y="2980"/>
                    <a:pt x="631" y="2930"/>
                    <a:pt x="665" y="2929"/>
                  </a:cubicBezTo>
                  <a:cubicBezTo>
                    <a:pt x="755" y="2924"/>
                    <a:pt x="844" y="2918"/>
                    <a:pt x="934" y="2918"/>
                  </a:cubicBezTo>
                  <a:close/>
                  <a:moveTo>
                    <a:pt x="2588" y="2921"/>
                  </a:moveTo>
                  <a:cubicBezTo>
                    <a:pt x="2612" y="2921"/>
                    <a:pt x="2636" y="2925"/>
                    <a:pt x="2659" y="2933"/>
                  </a:cubicBezTo>
                  <a:cubicBezTo>
                    <a:pt x="2683" y="2942"/>
                    <a:pt x="2681" y="2982"/>
                    <a:pt x="2652" y="2982"/>
                  </a:cubicBezTo>
                  <a:cubicBezTo>
                    <a:pt x="2652" y="2982"/>
                    <a:pt x="2652" y="2982"/>
                    <a:pt x="2651" y="2982"/>
                  </a:cubicBezTo>
                  <a:cubicBezTo>
                    <a:pt x="2623" y="2982"/>
                    <a:pt x="2595" y="2978"/>
                    <a:pt x="2567" y="2978"/>
                  </a:cubicBezTo>
                  <a:cubicBezTo>
                    <a:pt x="2555" y="2978"/>
                    <a:pt x="2542" y="2979"/>
                    <a:pt x="2530" y="2981"/>
                  </a:cubicBezTo>
                  <a:cubicBezTo>
                    <a:pt x="2488" y="2989"/>
                    <a:pt x="2450" y="3003"/>
                    <a:pt x="2416" y="3026"/>
                  </a:cubicBezTo>
                  <a:cubicBezTo>
                    <a:pt x="2412" y="3028"/>
                    <a:pt x="2408" y="3030"/>
                    <a:pt x="2404" y="3030"/>
                  </a:cubicBezTo>
                  <a:cubicBezTo>
                    <a:pt x="2383" y="3030"/>
                    <a:pt x="2370" y="2999"/>
                    <a:pt x="2392" y="2985"/>
                  </a:cubicBezTo>
                  <a:cubicBezTo>
                    <a:pt x="2445" y="2950"/>
                    <a:pt x="2518" y="2921"/>
                    <a:pt x="2588" y="2921"/>
                  </a:cubicBezTo>
                  <a:close/>
                  <a:moveTo>
                    <a:pt x="2414" y="1"/>
                  </a:moveTo>
                  <a:lnTo>
                    <a:pt x="2396" y="2"/>
                  </a:lnTo>
                  <a:cubicBezTo>
                    <a:pt x="2396" y="27"/>
                    <a:pt x="2379" y="54"/>
                    <a:pt x="2341" y="56"/>
                  </a:cubicBezTo>
                  <a:cubicBezTo>
                    <a:pt x="2156" y="66"/>
                    <a:pt x="1968" y="70"/>
                    <a:pt x="1778" y="70"/>
                  </a:cubicBezTo>
                  <a:cubicBezTo>
                    <a:pt x="1257" y="70"/>
                    <a:pt x="728" y="39"/>
                    <a:pt x="217" y="5"/>
                  </a:cubicBezTo>
                  <a:lnTo>
                    <a:pt x="217" y="5"/>
                  </a:lnTo>
                  <a:cubicBezTo>
                    <a:pt x="557" y="614"/>
                    <a:pt x="989" y="1161"/>
                    <a:pt x="1436" y="1697"/>
                  </a:cubicBezTo>
                  <a:cubicBezTo>
                    <a:pt x="1452" y="1717"/>
                    <a:pt x="1453" y="1741"/>
                    <a:pt x="1445" y="1759"/>
                  </a:cubicBezTo>
                  <a:cubicBezTo>
                    <a:pt x="1459" y="1782"/>
                    <a:pt x="1461" y="1812"/>
                    <a:pt x="1437" y="1839"/>
                  </a:cubicBezTo>
                  <a:cubicBezTo>
                    <a:pt x="978" y="2327"/>
                    <a:pt x="493" y="2808"/>
                    <a:pt x="1" y="3262"/>
                  </a:cubicBezTo>
                  <a:cubicBezTo>
                    <a:pt x="1049" y="3216"/>
                    <a:pt x="2102" y="3225"/>
                    <a:pt x="3153" y="3218"/>
                  </a:cubicBezTo>
                  <a:cubicBezTo>
                    <a:pt x="2894" y="3064"/>
                    <a:pt x="2646" y="2893"/>
                    <a:pt x="2419" y="2690"/>
                  </a:cubicBezTo>
                  <a:cubicBezTo>
                    <a:pt x="2407" y="2680"/>
                    <a:pt x="2405" y="2666"/>
                    <a:pt x="2407" y="2652"/>
                  </a:cubicBezTo>
                  <a:cubicBezTo>
                    <a:pt x="2397" y="2634"/>
                    <a:pt x="2398" y="2610"/>
                    <a:pt x="2412" y="2594"/>
                  </a:cubicBezTo>
                  <a:cubicBezTo>
                    <a:pt x="2411" y="2590"/>
                    <a:pt x="2409" y="2586"/>
                    <a:pt x="2409" y="2580"/>
                  </a:cubicBezTo>
                  <a:cubicBezTo>
                    <a:pt x="2396" y="2033"/>
                    <a:pt x="2454" y="1485"/>
                    <a:pt x="2449" y="936"/>
                  </a:cubicBezTo>
                  <a:cubicBezTo>
                    <a:pt x="2448" y="623"/>
                    <a:pt x="2435" y="311"/>
                    <a:pt x="241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9" name="Google Shape;1609;p64">
              <a:extLst>
                <a:ext uri="{FF2B5EF4-FFF2-40B4-BE49-F238E27FC236}">
                  <a16:creationId xmlns:a16="http://schemas.microsoft.com/office/drawing/2014/main" id="{7916BB3C-8A5E-4482-A3E6-E6EB4F146B2C}"/>
                </a:ext>
              </a:extLst>
            </p:cNvPr>
            <p:cNvSpPr/>
            <p:nvPr/>
          </p:nvSpPr>
          <p:spPr>
            <a:xfrm>
              <a:off x="7728910" y="1917859"/>
              <a:ext cx="1034486" cy="222599"/>
            </a:xfrm>
            <a:custGeom>
              <a:avLst/>
              <a:gdLst/>
              <a:ahLst/>
              <a:cxnLst/>
              <a:rect l="l" t="t" r="r" b="b"/>
              <a:pathLst>
                <a:path w="19514" h="4199" extrusionOk="0">
                  <a:moveTo>
                    <a:pt x="2659" y="92"/>
                  </a:moveTo>
                  <a:lnTo>
                    <a:pt x="2659" y="92"/>
                  </a:lnTo>
                  <a:cubicBezTo>
                    <a:pt x="3210" y="120"/>
                    <a:pt x="3764" y="127"/>
                    <a:pt x="4318" y="127"/>
                  </a:cubicBezTo>
                  <a:cubicBezTo>
                    <a:pt x="4833" y="127"/>
                    <a:pt x="5347" y="121"/>
                    <a:pt x="5861" y="121"/>
                  </a:cubicBezTo>
                  <a:cubicBezTo>
                    <a:pt x="5977" y="121"/>
                    <a:pt x="6094" y="121"/>
                    <a:pt x="6211" y="122"/>
                  </a:cubicBezTo>
                  <a:cubicBezTo>
                    <a:pt x="7430" y="129"/>
                    <a:pt x="8650" y="139"/>
                    <a:pt x="9868" y="149"/>
                  </a:cubicBezTo>
                  <a:cubicBezTo>
                    <a:pt x="11746" y="163"/>
                    <a:pt x="13627" y="194"/>
                    <a:pt x="15506" y="194"/>
                  </a:cubicBezTo>
                  <a:cubicBezTo>
                    <a:pt x="16071" y="194"/>
                    <a:pt x="16636" y="191"/>
                    <a:pt x="17201" y="184"/>
                  </a:cubicBezTo>
                  <a:lnTo>
                    <a:pt x="17204" y="184"/>
                  </a:lnTo>
                  <a:cubicBezTo>
                    <a:pt x="17293" y="1209"/>
                    <a:pt x="17290" y="2240"/>
                    <a:pt x="17368" y="3265"/>
                  </a:cubicBezTo>
                  <a:cubicBezTo>
                    <a:pt x="17366" y="3267"/>
                    <a:pt x="17365" y="3267"/>
                    <a:pt x="17363" y="3268"/>
                  </a:cubicBezTo>
                  <a:cubicBezTo>
                    <a:pt x="17351" y="3278"/>
                    <a:pt x="17339" y="3288"/>
                    <a:pt x="17328" y="3298"/>
                  </a:cubicBezTo>
                  <a:lnTo>
                    <a:pt x="17300" y="3298"/>
                  </a:lnTo>
                  <a:cubicBezTo>
                    <a:pt x="17259" y="3298"/>
                    <a:pt x="17217" y="3300"/>
                    <a:pt x="17176" y="3301"/>
                  </a:cubicBezTo>
                  <a:cubicBezTo>
                    <a:pt x="17150" y="3302"/>
                    <a:pt x="17135" y="3319"/>
                    <a:pt x="17132" y="3337"/>
                  </a:cubicBezTo>
                  <a:cubicBezTo>
                    <a:pt x="16988" y="3336"/>
                    <a:pt x="16843" y="3335"/>
                    <a:pt x="16699" y="3333"/>
                  </a:cubicBezTo>
                  <a:cubicBezTo>
                    <a:pt x="16688" y="3318"/>
                    <a:pt x="16670" y="3311"/>
                    <a:pt x="16651" y="3311"/>
                  </a:cubicBezTo>
                  <a:cubicBezTo>
                    <a:pt x="16631" y="3311"/>
                    <a:pt x="16610" y="3319"/>
                    <a:pt x="16597" y="3333"/>
                  </a:cubicBezTo>
                  <a:cubicBezTo>
                    <a:pt x="14907" y="3316"/>
                    <a:pt x="13217" y="3307"/>
                    <a:pt x="11527" y="3307"/>
                  </a:cubicBezTo>
                  <a:cubicBezTo>
                    <a:pt x="10981" y="3307"/>
                    <a:pt x="10436" y="3308"/>
                    <a:pt x="9890" y="3310"/>
                  </a:cubicBezTo>
                  <a:cubicBezTo>
                    <a:pt x="9622" y="3311"/>
                    <a:pt x="9355" y="3311"/>
                    <a:pt x="9087" y="3311"/>
                  </a:cubicBezTo>
                  <a:cubicBezTo>
                    <a:pt x="8412" y="3311"/>
                    <a:pt x="7736" y="3309"/>
                    <a:pt x="7060" y="3309"/>
                  </a:cubicBezTo>
                  <a:cubicBezTo>
                    <a:pt x="5592" y="3309"/>
                    <a:pt x="4124" y="3320"/>
                    <a:pt x="2659" y="3393"/>
                  </a:cubicBezTo>
                  <a:cubicBezTo>
                    <a:pt x="2681" y="3283"/>
                    <a:pt x="2700" y="3171"/>
                    <a:pt x="2716" y="3057"/>
                  </a:cubicBezTo>
                  <a:cubicBezTo>
                    <a:pt x="2840" y="3060"/>
                    <a:pt x="2964" y="3062"/>
                    <a:pt x="3089" y="3062"/>
                  </a:cubicBezTo>
                  <a:cubicBezTo>
                    <a:pt x="3161" y="3062"/>
                    <a:pt x="3233" y="3061"/>
                    <a:pt x="3305" y="3060"/>
                  </a:cubicBezTo>
                  <a:cubicBezTo>
                    <a:pt x="3344" y="3058"/>
                    <a:pt x="3344" y="3000"/>
                    <a:pt x="3305" y="3000"/>
                  </a:cubicBezTo>
                  <a:cubicBezTo>
                    <a:pt x="3229" y="2997"/>
                    <a:pt x="3153" y="2996"/>
                    <a:pt x="3077" y="2996"/>
                  </a:cubicBezTo>
                  <a:cubicBezTo>
                    <a:pt x="2959" y="2996"/>
                    <a:pt x="2842" y="2999"/>
                    <a:pt x="2724" y="3002"/>
                  </a:cubicBezTo>
                  <a:cubicBezTo>
                    <a:pt x="2839" y="2138"/>
                    <a:pt x="2784" y="1214"/>
                    <a:pt x="2692" y="353"/>
                  </a:cubicBezTo>
                  <a:lnTo>
                    <a:pt x="2692" y="353"/>
                  </a:lnTo>
                  <a:cubicBezTo>
                    <a:pt x="2695" y="358"/>
                    <a:pt x="2700" y="361"/>
                    <a:pt x="2707" y="363"/>
                  </a:cubicBezTo>
                  <a:cubicBezTo>
                    <a:pt x="2830" y="408"/>
                    <a:pt x="2957" y="430"/>
                    <a:pt x="3083" y="430"/>
                  </a:cubicBezTo>
                  <a:cubicBezTo>
                    <a:pt x="3178" y="430"/>
                    <a:pt x="3273" y="418"/>
                    <a:pt x="3367" y="393"/>
                  </a:cubicBezTo>
                  <a:cubicBezTo>
                    <a:pt x="3405" y="383"/>
                    <a:pt x="3393" y="332"/>
                    <a:pt x="3358" y="332"/>
                  </a:cubicBezTo>
                  <a:cubicBezTo>
                    <a:pt x="3355" y="332"/>
                    <a:pt x="3353" y="332"/>
                    <a:pt x="3350" y="332"/>
                  </a:cubicBezTo>
                  <a:cubicBezTo>
                    <a:pt x="3263" y="349"/>
                    <a:pt x="3176" y="357"/>
                    <a:pt x="3090" y="357"/>
                  </a:cubicBezTo>
                  <a:cubicBezTo>
                    <a:pt x="2967" y="357"/>
                    <a:pt x="2844" y="340"/>
                    <a:pt x="2722" y="307"/>
                  </a:cubicBezTo>
                  <a:cubicBezTo>
                    <a:pt x="2719" y="306"/>
                    <a:pt x="2716" y="306"/>
                    <a:pt x="2713" y="306"/>
                  </a:cubicBezTo>
                  <a:cubicBezTo>
                    <a:pt x="2701" y="306"/>
                    <a:pt x="2693" y="312"/>
                    <a:pt x="2689" y="323"/>
                  </a:cubicBezTo>
                  <a:cubicBezTo>
                    <a:pt x="2681" y="252"/>
                    <a:pt x="2674" y="182"/>
                    <a:pt x="2665" y="112"/>
                  </a:cubicBezTo>
                  <a:cubicBezTo>
                    <a:pt x="2665" y="104"/>
                    <a:pt x="2662" y="98"/>
                    <a:pt x="2659" y="92"/>
                  </a:cubicBezTo>
                  <a:close/>
                  <a:moveTo>
                    <a:pt x="17194" y="3414"/>
                  </a:moveTo>
                  <a:cubicBezTo>
                    <a:pt x="17031" y="3563"/>
                    <a:pt x="16877" y="3724"/>
                    <a:pt x="16733" y="3888"/>
                  </a:cubicBezTo>
                  <a:cubicBezTo>
                    <a:pt x="16747" y="3730"/>
                    <a:pt x="16742" y="3571"/>
                    <a:pt x="16718" y="3417"/>
                  </a:cubicBezTo>
                  <a:lnTo>
                    <a:pt x="16718" y="3417"/>
                  </a:lnTo>
                  <a:cubicBezTo>
                    <a:pt x="16870" y="3418"/>
                    <a:pt x="17023" y="3419"/>
                    <a:pt x="17176" y="3421"/>
                  </a:cubicBezTo>
                  <a:cubicBezTo>
                    <a:pt x="17182" y="3421"/>
                    <a:pt x="17188" y="3418"/>
                    <a:pt x="17194" y="3414"/>
                  </a:cubicBezTo>
                  <a:close/>
                  <a:moveTo>
                    <a:pt x="2722" y="3496"/>
                  </a:moveTo>
                  <a:cubicBezTo>
                    <a:pt x="2883" y="3498"/>
                    <a:pt x="3043" y="3498"/>
                    <a:pt x="3204" y="3498"/>
                  </a:cubicBezTo>
                  <a:cubicBezTo>
                    <a:pt x="3297" y="3498"/>
                    <a:pt x="3389" y="3498"/>
                    <a:pt x="3482" y="3498"/>
                  </a:cubicBezTo>
                  <a:lnTo>
                    <a:pt x="3482" y="3498"/>
                  </a:lnTo>
                  <a:cubicBezTo>
                    <a:pt x="3468" y="3670"/>
                    <a:pt x="3474" y="3843"/>
                    <a:pt x="3494" y="4014"/>
                  </a:cubicBezTo>
                  <a:cubicBezTo>
                    <a:pt x="3233" y="3845"/>
                    <a:pt x="2979" y="3669"/>
                    <a:pt x="2722" y="3496"/>
                  </a:cubicBezTo>
                  <a:close/>
                  <a:moveTo>
                    <a:pt x="19339" y="752"/>
                  </a:moveTo>
                  <a:cubicBezTo>
                    <a:pt x="19298" y="771"/>
                    <a:pt x="19302" y="815"/>
                    <a:pt x="19325" y="844"/>
                  </a:cubicBezTo>
                  <a:cubicBezTo>
                    <a:pt x="18980" y="1376"/>
                    <a:pt x="18587" y="1862"/>
                    <a:pt x="18182" y="2349"/>
                  </a:cubicBezTo>
                  <a:cubicBezTo>
                    <a:pt x="18154" y="2381"/>
                    <a:pt x="18169" y="2421"/>
                    <a:pt x="18198" y="2436"/>
                  </a:cubicBezTo>
                  <a:cubicBezTo>
                    <a:pt x="18156" y="2449"/>
                    <a:pt x="18127" y="2502"/>
                    <a:pt x="18166" y="2544"/>
                  </a:cubicBezTo>
                  <a:cubicBezTo>
                    <a:pt x="18416" y="2812"/>
                    <a:pt x="18655" y="3082"/>
                    <a:pt x="18871" y="3377"/>
                  </a:cubicBezTo>
                  <a:cubicBezTo>
                    <a:pt x="19024" y="3584"/>
                    <a:pt x="19156" y="3805"/>
                    <a:pt x="19321" y="4003"/>
                  </a:cubicBezTo>
                  <a:cubicBezTo>
                    <a:pt x="18993" y="3989"/>
                    <a:pt x="18663" y="3980"/>
                    <a:pt x="18333" y="3980"/>
                  </a:cubicBezTo>
                  <a:cubicBezTo>
                    <a:pt x="17818" y="3980"/>
                    <a:pt x="17302" y="4001"/>
                    <a:pt x="16791" y="4055"/>
                  </a:cubicBezTo>
                  <a:cubicBezTo>
                    <a:pt x="16911" y="3943"/>
                    <a:pt x="17027" y="3822"/>
                    <a:pt x="17139" y="3700"/>
                  </a:cubicBezTo>
                  <a:cubicBezTo>
                    <a:pt x="17144" y="3703"/>
                    <a:pt x="17149" y="3706"/>
                    <a:pt x="17157" y="3706"/>
                  </a:cubicBezTo>
                  <a:cubicBezTo>
                    <a:pt x="17158" y="3706"/>
                    <a:pt x="17159" y="3706"/>
                    <a:pt x="17161" y="3706"/>
                  </a:cubicBezTo>
                  <a:cubicBezTo>
                    <a:pt x="17328" y="3691"/>
                    <a:pt x="17498" y="3679"/>
                    <a:pt x="17664" y="3646"/>
                  </a:cubicBezTo>
                  <a:cubicBezTo>
                    <a:pt x="17694" y="3640"/>
                    <a:pt x="17686" y="3592"/>
                    <a:pt x="17656" y="3592"/>
                  </a:cubicBezTo>
                  <a:cubicBezTo>
                    <a:pt x="17500" y="3595"/>
                    <a:pt x="17345" y="3618"/>
                    <a:pt x="17192" y="3640"/>
                  </a:cubicBezTo>
                  <a:cubicBezTo>
                    <a:pt x="17280" y="3538"/>
                    <a:pt x="17365" y="3436"/>
                    <a:pt x="17443" y="3330"/>
                  </a:cubicBezTo>
                  <a:cubicBezTo>
                    <a:pt x="17454" y="3315"/>
                    <a:pt x="17454" y="3300"/>
                    <a:pt x="17449" y="3288"/>
                  </a:cubicBezTo>
                  <a:cubicBezTo>
                    <a:pt x="17503" y="2466"/>
                    <a:pt x="17452" y="1627"/>
                    <a:pt x="17390" y="799"/>
                  </a:cubicBezTo>
                  <a:lnTo>
                    <a:pt x="17390" y="799"/>
                  </a:lnTo>
                  <a:cubicBezTo>
                    <a:pt x="17707" y="821"/>
                    <a:pt x="18023" y="825"/>
                    <a:pt x="18340" y="828"/>
                  </a:cubicBezTo>
                  <a:cubicBezTo>
                    <a:pt x="18490" y="831"/>
                    <a:pt x="18652" y="844"/>
                    <a:pt x="18811" y="844"/>
                  </a:cubicBezTo>
                  <a:cubicBezTo>
                    <a:pt x="18997" y="844"/>
                    <a:pt x="19181" y="826"/>
                    <a:pt x="19339" y="752"/>
                  </a:cubicBezTo>
                  <a:close/>
                  <a:moveTo>
                    <a:pt x="3781" y="1"/>
                  </a:moveTo>
                  <a:cubicBezTo>
                    <a:pt x="3380" y="1"/>
                    <a:pt x="2979" y="7"/>
                    <a:pt x="2580" y="25"/>
                  </a:cubicBezTo>
                  <a:cubicBezTo>
                    <a:pt x="2563" y="26"/>
                    <a:pt x="2553" y="36"/>
                    <a:pt x="2550" y="49"/>
                  </a:cubicBezTo>
                  <a:cubicBezTo>
                    <a:pt x="2528" y="59"/>
                    <a:pt x="2513" y="79"/>
                    <a:pt x="2516" y="112"/>
                  </a:cubicBezTo>
                  <a:cubicBezTo>
                    <a:pt x="2537" y="347"/>
                    <a:pt x="2556" y="583"/>
                    <a:pt x="2572" y="820"/>
                  </a:cubicBezTo>
                  <a:cubicBezTo>
                    <a:pt x="2592" y="1130"/>
                    <a:pt x="2605" y="1442"/>
                    <a:pt x="2607" y="1755"/>
                  </a:cubicBezTo>
                  <a:cubicBezTo>
                    <a:pt x="2611" y="2304"/>
                    <a:pt x="2553" y="2852"/>
                    <a:pt x="2566" y="3399"/>
                  </a:cubicBezTo>
                  <a:cubicBezTo>
                    <a:pt x="2566" y="3405"/>
                    <a:pt x="2568" y="3409"/>
                    <a:pt x="2569" y="3413"/>
                  </a:cubicBezTo>
                  <a:cubicBezTo>
                    <a:pt x="2556" y="3429"/>
                    <a:pt x="2554" y="3453"/>
                    <a:pt x="2564" y="3471"/>
                  </a:cubicBezTo>
                  <a:cubicBezTo>
                    <a:pt x="2562" y="3485"/>
                    <a:pt x="2564" y="3499"/>
                    <a:pt x="2576" y="3509"/>
                  </a:cubicBezTo>
                  <a:cubicBezTo>
                    <a:pt x="2803" y="3712"/>
                    <a:pt x="3051" y="3883"/>
                    <a:pt x="3310" y="4037"/>
                  </a:cubicBezTo>
                  <a:cubicBezTo>
                    <a:pt x="2260" y="4044"/>
                    <a:pt x="1207" y="4035"/>
                    <a:pt x="158" y="4081"/>
                  </a:cubicBezTo>
                  <a:cubicBezTo>
                    <a:pt x="650" y="3626"/>
                    <a:pt x="1136" y="3146"/>
                    <a:pt x="1594" y="2657"/>
                  </a:cubicBezTo>
                  <a:cubicBezTo>
                    <a:pt x="1619" y="2631"/>
                    <a:pt x="1616" y="2601"/>
                    <a:pt x="1602" y="2578"/>
                  </a:cubicBezTo>
                  <a:cubicBezTo>
                    <a:pt x="1610" y="2560"/>
                    <a:pt x="1610" y="2536"/>
                    <a:pt x="1593" y="2516"/>
                  </a:cubicBezTo>
                  <a:cubicBezTo>
                    <a:pt x="1146" y="1980"/>
                    <a:pt x="716" y="1433"/>
                    <a:pt x="374" y="823"/>
                  </a:cubicBezTo>
                  <a:lnTo>
                    <a:pt x="374" y="823"/>
                  </a:lnTo>
                  <a:cubicBezTo>
                    <a:pt x="883" y="857"/>
                    <a:pt x="1409" y="888"/>
                    <a:pt x="1927" y="888"/>
                  </a:cubicBezTo>
                  <a:cubicBezTo>
                    <a:pt x="2119" y="888"/>
                    <a:pt x="2310" y="884"/>
                    <a:pt x="2498" y="874"/>
                  </a:cubicBezTo>
                  <a:cubicBezTo>
                    <a:pt x="2536" y="873"/>
                    <a:pt x="2553" y="846"/>
                    <a:pt x="2553" y="820"/>
                  </a:cubicBezTo>
                  <a:cubicBezTo>
                    <a:pt x="2553" y="793"/>
                    <a:pt x="2535" y="765"/>
                    <a:pt x="2498" y="762"/>
                  </a:cubicBezTo>
                  <a:cubicBezTo>
                    <a:pt x="2051" y="717"/>
                    <a:pt x="1588" y="704"/>
                    <a:pt x="1128" y="704"/>
                  </a:cubicBezTo>
                  <a:cubicBezTo>
                    <a:pt x="861" y="704"/>
                    <a:pt x="595" y="709"/>
                    <a:pt x="333" y="714"/>
                  </a:cubicBezTo>
                  <a:cubicBezTo>
                    <a:pt x="320" y="715"/>
                    <a:pt x="311" y="719"/>
                    <a:pt x="301" y="726"/>
                  </a:cubicBezTo>
                  <a:cubicBezTo>
                    <a:pt x="296" y="724"/>
                    <a:pt x="291" y="723"/>
                    <a:pt x="286" y="723"/>
                  </a:cubicBezTo>
                  <a:cubicBezTo>
                    <a:pt x="248" y="723"/>
                    <a:pt x="208" y="764"/>
                    <a:pt x="233" y="809"/>
                  </a:cubicBezTo>
                  <a:cubicBezTo>
                    <a:pt x="582" y="1448"/>
                    <a:pt x="973" y="2057"/>
                    <a:pt x="1487" y="2577"/>
                  </a:cubicBezTo>
                  <a:cubicBezTo>
                    <a:pt x="989" y="3022"/>
                    <a:pt x="505" y="3514"/>
                    <a:pt x="67" y="4018"/>
                  </a:cubicBezTo>
                  <a:cubicBezTo>
                    <a:pt x="47" y="4041"/>
                    <a:pt x="50" y="4067"/>
                    <a:pt x="63" y="4085"/>
                  </a:cubicBezTo>
                  <a:cubicBezTo>
                    <a:pt x="1" y="4092"/>
                    <a:pt x="1" y="4185"/>
                    <a:pt x="66" y="4187"/>
                  </a:cubicBezTo>
                  <a:cubicBezTo>
                    <a:pt x="379" y="4195"/>
                    <a:pt x="693" y="4199"/>
                    <a:pt x="1007" y="4199"/>
                  </a:cubicBezTo>
                  <a:cubicBezTo>
                    <a:pt x="1843" y="4199"/>
                    <a:pt x="2679" y="4175"/>
                    <a:pt x="3514" y="4164"/>
                  </a:cubicBezTo>
                  <a:cubicBezTo>
                    <a:pt x="3556" y="4164"/>
                    <a:pt x="3576" y="4131"/>
                    <a:pt x="3575" y="4098"/>
                  </a:cubicBezTo>
                  <a:cubicBezTo>
                    <a:pt x="3598" y="4094"/>
                    <a:pt x="3616" y="4077"/>
                    <a:pt x="3614" y="4045"/>
                  </a:cubicBezTo>
                  <a:cubicBezTo>
                    <a:pt x="3601" y="3862"/>
                    <a:pt x="3600" y="3681"/>
                    <a:pt x="3601" y="3499"/>
                  </a:cubicBezTo>
                  <a:cubicBezTo>
                    <a:pt x="5697" y="3493"/>
                    <a:pt x="7794" y="3412"/>
                    <a:pt x="9890" y="3402"/>
                  </a:cubicBezTo>
                  <a:cubicBezTo>
                    <a:pt x="10674" y="3397"/>
                    <a:pt x="11459" y="3395"/>
                    <a:pt x="12243" y="3395"/>
                  </a:cubicBezTo>
                  <a:cubicBezTo>
                    <a:pt x="13691" y="3395"/>
                    <a:pt x="15139" y="3402"/>
                    <a:pt x="16586" y="3415"/>
                  </a:cubicBezTo>
                  <a:cubicBezTo>
                    <a:pt x="16600" y="3637"/>
                    <a:pt x="16604" y="3856"/>
                    <a:pt x="16603" y="4078"/>
                  </a:cubicBezTo>
                  <a:cubicBezTo>
                    <a:pt x="16562" y="4094"/>
                    <a:pt x="16561" y="4159"/>
                    <a:pt x="16611" y="4159"/>
                  </a:cubicBezTo>
                  <a:cubicBezTo>
                    <a:pt x="16612" y="4159"/>
                    <a:pt x="16612" y="4159"/>
                    <a:pt x="16613" y="4159"/>
                  </a:cubicBezTo>
                  <a:cubicBezTo>
                    <a:pt x="17330" y="4140"/>
                    <a:pt x="18044" y="4114"/>
                    <a:pt x="18760" y="4114"/>
                  </a:cubicBezTo>
                  <a:cubicBezTo>
                    <a:pt x="18953" y="4114"/>
                    <a:pt x="19147" y="4116"/>
                    <a:pt x="19341" y="4121"/>
                  </a:cubicBezTo>
                  <a:cubicBezTo>
                    <a:pt x="19342" y="4121"/>
                    <a:pt x="19343" y="4121"/>
                    <a:pt x="19343" y="4121"/>
                  </a:cubicBezTo>
                  <a:cubicBezTo>
                    <a:pt x="19374" y="4121"/>
                    <a:pt x="19391" y="4101"/>
                    <a:pt x="19396" y="4077"/>
                  </a:cubicBezTo>
                  <a:cubicBezTo>
                    <a:pt x="19396" y="4077"/>
                    <a:pt x="19397" y="4077"/>
                    <a:pt x="19398" y="4077"/>
                  </a:cubicBezTo>
                  <a:cubicBezTo>
                    <a:pt x="19427" y="4077"/>
                    <a:pt x="19456" y="4044"/>
                    <a:pt x="19437" y="4014"/>
                  </a:cubicBezTo>
                  <a:cubicBezTo>
                    <a:pt x="19103" y="3446"/>
                    <a:pt x="18737" y="2909"/>
                    <a:pt x="18260" y="2451"/>
                  </a:cubicBezTo>
                  <a:cubicBezTo>
                    <a:pt x="18254" y="2444"/>
                    <a:pt x="18247" y="2440"/>
                    <a:pt x="18240" y="2437"/>
                  </a:cubicBezTo>
                  <a:cubicBezTo>
                    <a:pt x="18246" y="2435"/>
                    <a:pt x="18252" y="2432"/>
                    <a:pt x="18258" y="2426"/>
                  </a:cubicBezTo>
                  <a:cubicBezTo>
                    <a:pt x="18751" y="1988"/>
                    <a:pt x="19157" y="1443"/>
                    <a:pt x="19491" y="876"/>
                  </a:cubicBezTo>
                  <a:cubicBezTo>
                    <a:pt x="19513" y="838"/>
                    <a:pt x="19498" y="802"/>
                    <a:pt x="19472" y="780"/>
                  </a:cubicBezTo>
                  <a:cubicBezTo>
                    <a:pt x="19475" y="746"/>
                    <a:pt x="19450" y="715"/>
                    <a:pt x="19418" y="703"/>
                  </a:cubicBezTo>
                  <a:cubicBezTo>
                    <a:pt x="19313" y="666"/>
                    <a:pt x="19189" y="655"/>
                    <a:pt x="19059" y="655"/>
                  </a:cubicBezTo>
                  <a:cubicBezTo>
                    <a:pt x="18865" y="655"/>
                    <a:pt x="18661" y="680"/>
                    <a:pt x="18495" y="681"/>
                  </a:cubicBezTo>
                  <a:cubicBezTo>
                    <a:pt x="18123" y="682"/>
                    <a:pt x="17753" y="683"/>
                    <a:pt x="17383" y="705"/>
                  </a:cubicBezTo>
                  <a:cubicBezTo>
                    <a:pt x="17369" y="516"/>
                    <a:pt x="17353" y="327"/>
                    <a:pt x="17339" y="139"/>
                  </a:cubicBezTo>
                  <a:cubicBezTo>
                    <a:pt x="17335" y="95"/>
                    <a:pt x="17299" y="73"/>
                    <a:pt x="17265" y="73"/>
                  </a:cubicBezTo>
                  <a:cubicBezTo>
                    <a:pt x="17249" y="73"/>
                    <a:pt x="17233" y="78"/>
                    <a:pt x="17222" y="88"/>
                  </a:cubicBezTo>
                  <a:cubicBezTo>
                    <a:pt x="17215" y="86"/>
                    <a:pt x="17209" y="85"/>
                    <a:pt x="17202" y="85"/>
                  </a:cubicBezTo>
                  <a:cubicBezTo>
                    <a:pt x="15550" y="46"/>
                    <a:pt x="13897" y="44"/>
                    <a:pt x="12243" y="44"/>
                  </a:cubicBezTo>
                  <a:cubicBezTo>
                    <a:pt x="11980" y="44"/>
                    <a:pt x="11716" y="44"/>
                    <a:pt x="11453" y="44"/>
                  </a:cubicBezTo>
                  <a:cubicBezTo>
                    <a:pt x="10924" y="44"/>
                    <a:pt x="10396" y="43"/>
                    <a:pt x="9868" y="42"/>
                  </a:cubicBezTo>
                  <a:cubicBezTo>
                    <a:pt x="8650" y="38"/>
                    <a:pt x="7431" y="34"/>
                    <a:pt x="6211" y="30"/>
                  </a:cubicBezTo>
                  <a:cubicBezTo>
                    <a:pt x="5404" y="26"/>
                    <a:pt x="4591" y="1"/>
                    <a:pt x="37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0" name="Google Shape;1610;p64">
              <a:extLst>
                <a:ext uri="{FF2B5EF4-FFF2-40B4-BE49-F238E27FC236}">
                  <a16:creationId xmlns:a16="http://schemas.microsoft.com/office/drawing/2014/main" id="{BB2BB9C7-5D2F-DC27-BF04-F20A983B3A77}"/>
                </a:ext>
              </a:extLst>
            </p:cNvPr>
            <p:cNvSpPr/>
            <p:nvPr/>
          </p:nvSpPr>
          <p:spPr>
            <a:xfrm>
              <a:off x="8699454" y="1976013"/>
              <a:ext cx="38699" cy="4718"/>
            </a:xfrm>
            <a:custGeom>
              <a:avLst/>
              <a:gdLst/>
              <a:ahLst/>
              <a:cxnLst/>
              <a:rect l="l" t="t" r="r" b="b"/>
              <a:pathLst>
                <a:path w="730" h="89" extrusionOk="0">
                  <a:moveTo>
                    <a:pt x="438" y="1"/>
                  </a:moveTo>
                  <a:cubicBezTo>
                    <a:pt x="307" y="1"/>
                    <a:pt x="174" y="9"/>
                    <a:pt x="45" y="10"/>
                  </a:cubicBezTo>
                  <a:cubicBezTo>
                    <a:pt x="0" y="11"/>
                    <a:pt x="0" y="79"/>
                    <a:pt x="45" y="79"/>
                  </a:cubicBezTo>
                  <a:cubicBezTo>
                    <a:pt x="177" y="81"/>
                    <a:pt x="312" y="89"/>
                    <a:pt x="446" y="89"/>
                  </a:cubicBezTo>
                  <a:cubicBezTo>
                    <a:pt x="528" y="89"/>
                    <a:pt x="610" y="86"/>
                    <a:pt x="690" y="76"/>
                  </a:cubicBezTo>
                  <a:cubicBezTo>
                    <a:pt x="730" y="71"/>
                    <a:pt x="730" y="20"/>
                    <a:pt x="690" y="14"/>
                  </a:cubicBezTo>
                  <a:cubicBezTo>
                    <a:pt x="607" y="4"/>
                    <a:pt x="523" y="1"/>
                    <a:pt x="4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1" name="Google Shape;1611;p64">
              <a:extLst>
                <a:ext uri="{FF2B5EF4-FFF2-40B4-BE49-F238E27FC236}">
                  <a16:creationId xmlns:a16="http://schemas.microsoft.com/office/drawing/2014/main" id="{952D4DDA-FFBB-9837-7591-C2C5F8093EBB}"/>
                </a:ext>
              </a:extLst>
            </p:cNvPr>
            <p:cNvSpPr/>
            <p:nvPr/>
          </p:nvSpPr>
          <p:spPr>
            <a:xfrm>
              <a:off x="8683444" y="2106157"/>
              <a:ext cx="38964" cy="8323"/>
            </a:xfrm>
            <a:custGeom>
              <a:avLst/>
              <a:gdLst/>
              <a:ahLst/>
              <a:cxnLst/>
              <a:rect l="l" t="t" r="r" b="b"/>
              <a:pathLst>
                <a:path w="735" h="157" extrusionOk="0">
                  <a:moveTo>
                    <a:pt x="45" y="0"/>
                  </a:moveTo>
                  <a:cubicBezTo>
                    <a:pt x="12" y="0"/>
                    <a:pt x="1" y="52"/>
                    <a:pt x="38" y="63"/>
                  </a:cubicBezTo>
                  <a:cubicBezTo>
                    <a:pt x="230" y="119"/>
                    <a:pt x="432" y="156"/>
                    <a:pt x="634" y="156"/>
                  </a:cubicBezTo>
                  <a:cubicBezTo>
                    <a:pt x="654" y="156"/>
                    <a:pt x="674" y="156"/>
                    <a:pt x="694" y="155"/>
                  </a:cubicBezTo>
                  <a:cubicBezTo>
                    <a:pt x="735" y="154"/>
                    <a:pt x="734" y="96"/>
                    <a:pt x="694" y="93"/>
                  </a:cubicBezTo>
                  <a:cubicBezTo>
                    <a:pt x="477" y="76"/>
                    <a:pt x="266" y="54"/>
                    <a:pt x="54" y="1"/>
                  </a:cubicBezTo>
                  <a:cubicBezTo>
                    <a:pt x="51" y="0"/>
                    <a:pt x="48" y="0"/>
                    <a:pt x="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2" name="Google Shape;1612;p64">
              <a:extLst>
                <a:ext uri="{FF2B5EF4-FFF2-40B4-BE49-F238E27FC236}">
                  <a16:creationId xmlns:a16="http://schemas.microsoft.com/office/drawing/2014/main" id="{B3B4D6A4-2014-0BA1-81CA-60DD7043EACE}"/>
                </a:ext>
              </a:extLst>
            </p:cNvPr>
            <p:cNvSpPr/>
            <p:nvPr/>
          </p:nvSpPr>
          <p:spPr>
            <a:xfrm>
              <a:off x="8652326" y="1971136"/>
              <a:ext cx="30694" cy="3976"/>
            </a:xfrm>
            <a:custGeom>
              <a:avLst/>
              <a:gdLst/>
              <a:ahLst/>
              <a:cxnLst/>
              <a:rect l="l" t="t" r="r" b="b"/>
              <a:pathLst>
                <a:path w="579" h="75" extrusionOk="0">
                  <a:moveTo>
                    <a:pt x="371" y="1"/>
                  </a:moveTo>
                  <a:cubicBezTo>
                    <a:pt x="261" y="1"/>
                    <a:pt x="150" y="5"/>
                    <a:pt x="40" y="8"/>
                  </a:cubicBezTo>
                  <a:cubicBezTo>
                    <a:pt x="1" y="10"/>
                    <a:pt x="0" y="67"/>
                    <a:pt x="40" y="68"/>
                  </a:cubicBezTo>
                  <a:cubicBezTo>
                    <a:pt x="150" y="71"/>
                    <a:pt x="261" y="74"/>
                    <a:pt x="371" y="74"/>
                  </a:cubicBezTo>
                  <a:cubicBezTo>
                    <a:pt x="426" y="74"/>
                    <a:pt x="481" y="73"/>
                    <a:pt x="535" y="71"/>
                  </a:cubicBezTo>
                  <a:cubicBezTo>
                    <a:pt x="578" y="68"/>
                    <a:pt x="578" y="7"/>
                    <a:pt x="535" y="5"/>
                  </a:cubicBezTo>
                  <a:cubicBezTo>
                    <a:pt x="481" y="2"/>
                    <a:pt x="426" y="1"/>
                    <a:pt x="3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3" name="Google Shape;1613;p64">
              <a:extLst>
                <a:ext uri="{FF2B5EF4-FFF2-40B4-BE49-F238E27FC236}">
                  <a16:creationId xmlns:a16="http://schemas.microsoft.com/office/drawing/2014/main" id="{D2B29201-5755-F077-506F-1EFAD883BE76}"/>
                </a:ext>
              </a:extLst>
            </p:cNvPr>
            <p:cNvSpPr/>
            <p:nvPr/>
          </p:nvSpPr>
          <p:spPr>
            <a:xfrm>
              <a:off x="8609705" y="1944577"/>
              <a:ext cx="31012" cy="4453"/>
            </a:xfrm>
            <a:custGeom>
              <a:avLst/>
              <a:gdLst/>
              <a:ahLst/>
              <a:cxnLst/>
              <a:rect l="l" t="t" r="r" b="b"/>
              <a:pathLst>
                <a:path w="585" h="84" extrusionOk="0">
                  <a:moveTo>
                    <a:pt x="316" y="1"/>
                  </a:moveTo>
                  <a:cubicBezTo>
                    <a:pt x="227" y="1"/>
                    <a:pt x="137" y="4"/>
                    <a:pt x="49" y="5"/>
                  </a:cubicBezTo>
                  <a:cubicBezTo>
                    <a:pt x="1" y="6"/>
                    <a:pt x="1" y="78"/>
                    <a:pt x="49" y="78"/>
                  </a:cubicBezTo>
                  <a:cubicBezTo>
                    <a:pt x="141" y="80"/>
                    <a:pt x="234" y="83"/>
                    <a:pt x="327" y="83"/>
                  </a:cubicBezTo>
                  <a:cubicBezTo>
                    <a:pt x="401" y="83"/>
                    <a:pt x="474" y="81"/>
                    <a:pt x="546" y="73"/>
                  </a:cubicBezTo>
                  <a:cubicBezTo>
                    <a:pt x="584" y="69"/>
                    <a:pt x="584" y="16"/>
                    <a:pt x="546" y="12"/>
                  </a:cubicBezTo>
                  <a:cubicBezTo>
                    <a:pt x="470" y="3"/>
                    <a:pt x="393" y="1"/>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 name="Google Shape;1614;p64">
              <a:extLst>
                <a:ext uri="{FF2B5EF4-FFF2-40B4-BE49-F238E27FC236}">
                  <a16:creationId xmlns:a16="http://schemas.microsoft.com/office/drawing/2014/main" id="{90119D7D-13B0-179E-CCCF-4F9D0009CEC9}"/>
                </a:ext>
              </a:extLst>
            </p:cNvPr>
            <p:cNvSpPr/>
            <p:nvPr/>
          </p:nvSpPr>
          <p:spPr>
            <a:xfrm>
              <a:off x="8594013" y="2065868"/>
              <a:ext cx="28680" cy="6945"/>
            </a:xfrm>
            <a:custGeom>
              <a:avLst/>
              <a:gdLst/>
              <a:ahLst/>
              <a:cxnLst/>
              <a:rect l="l" t="t" r="r" b="b"/>
              <a:pathLst>
                <a:path w="541" h="131" extrusionOk="0">
                  <a:moveTo>
                    <a:pt x="43" y="0"/>
                  </a:moveTo>
                  <a:cubicBezTo>
                    <a:pt x="7" y="0"/>
                    <a:pt x="0" y="63"/>
                    <a:pt x="38" y="70"/>
                  </a:cubicBezTo>
                  <a:cubicBezTo>
                    <a:pt x="187" y="95"/>
                    <a:pt x="342" y="130"/>
                    <a:pt x="493" y="131"/>
                  </a:cubicBezTo>
                  <a:cubicBezTo>
                    <a:pt x="494" y="131"/>
                    <a:pt x="494" y="131"/>
                    <a:pt x="494" y="131"/>
                  </a:cubicBezTo>
                  <a:cubicBezTo>
                    <a:pt x="532" y="131"/>
                    <a:pt x="540" y="72"/>
                    <a:pt x="502" y="63"/>
                  </a:cubicBezTo>
                  <a:cubicBezTo>
                    <a:pt x="356" y="24"/>
                    <a:pt x="198" y="16"/>
                    <a:pt x="47" y="1"/>
                  </a:cubicBezTo>
                  <a:cubicBezTo>
                    <a:pt x="46" y="1"/>
                    <a:pt x="44" y="0"/>
                    <a:pt x="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 name="Google Shape;1615;p64">
              <a:extLst>
                <a:ext uri="{FF2B5EF4-FFF2-40B4-BE49-F238E27FC236}">
                  <a16:creationId xmlns:a16="http://schemas.microsoft.com/office/drawing/2014/main" id="{673688A4-B76C-DD89-F6E6-4643E65F8654}"/>
                </a:ext>
              </a:extLst>
            </p:cNvPr>
            <p:cNvSpPr/>
            <p:nvPr/>
          </p:nvSpPr>
          <p:spPr>
            <a:xfrm>
              <a:off x="8549378" y="1947069"/>
              <a:ext cx="36261" cy="6149"/>
            </a:xfrm>
            <a:custGeom>
              <a:avLst/>
              <a:gdLst/>
              <a:ahLst/>
              <a:cxnLst/>
              <a:rect l="l" t="t" r="r" b="b"/>
              <a:pathLst>
                <a:path w="684" h="116" extrusionOk="0">
                  <a:moveTo>
                    <a:pt x="43" y="0"/>
                  </a:moveTo>
                  <a:cubicBezTo>
                    <a:pt x="0" y="0"/>
                    <a:pt x="3" y="66"/>
                    <a:pt x="45" y="71"/>
                  </a:cubicBezTo>
                  <a:cubicBezTo>
                    <a:pt x="244" y="90"/>
                    <a:pt x="442" y="111"/>
                    <a:pt x="641" y="116"/>
                  </a:cubicBezTo>
                  <a:cubicBezTo>
                    <a:pt x="641" y="116"/>
                    <a:pt x="642" y="116"/>
                    <a:pt x="642" y="116"/>
                  </a:cubicBezTo>
                  <a:cubicBezTo>
                    <a:pt x="675" y="116"/>
                    <a:pt x="683" y="61"/>
                    <a:pt x="650" y="56"/>
                  </a:cubicBezTo>
                  <a:cubicBezTo>
                    <a:pt x="450" y="27"/>
                    <a:pt x="248" y="15"/>
                    <a:pt x="45" y="0"/>
                  </a:cubicBezTo>
                  <a:cubicBezTo>
                    <a:pt x="44" y="0"/>
                    <a:pt x="44" y="0"/>
                    <a:pt x="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 name="Google Shape;1616;p64">
              <a:extLst>
                <a:ext uri="{FF2B5EF4-FFF2-40B4-BE49-F238E27FC236}">
                  <a16:creationId xmlns:a16="http://schemas.microsoft.com/office/drawing/2014/main" id="{129F71A9-31EB-57C5-31E9-DD3C8980DE1A}"/>
                </a:ext>
              </a:extLst>
            </p:cNvPr>
            <p:cNvSpPr/>
            <p:nvPr/>
          </p:nvSpPr>
          <p:spPr>
            <a:xfrm>
              <a:off x="8541638" y="2065921"/>
              <a:ext cx="30482" cy="3976"/>
            </a:xfrm>
            <a:custGeom>
              <a:avLst/>
              <a:gdLst/>
              <a:ahLst/>
              <a:cxnLst/>
              <a:rect l="l" t="t" r="r" b="b"/>
              <a:pathLst>
                <a:path w="575" h="75" extrusionOk="0">
                  <a:moveTo>
                    <a:pt x="316" y="0"/>
                  </a:moveTo>
                  <a:cubicBezTo>
                    <a:pt x="225" y="0"/>
                    <a:pt x="133" y="4"/>
                    <a:pt x="42" y="6"/>
                  </a:cubicBezTo>
                  <a:cubicBezTo>
                    <a:pt x="2" y="7"/>
                    <a:pt x="1" y="68"/>
                    <a:pt x="42" y="68"/>
                  </a:cubicBezTo>
                  <a:cubicBezTo>
                    <a:pt x="135" y="70"/>
                    <a:pt x="228" y="74"/>
                    <a:pt x="320" y="74"/>
                  </a:cubicBezTo>
                  <a:cubicBezTo>
                    <a:pt x="393" y="74"/>
                    <a:pt x="466" y="72"/>
                    <a:pt x="538" y="65"/>
                  </a:cubicBezTo>
                  <a:cubicBezTo>
                    <a:pt x="574" y="62"/>
                    <a:pt x="574" y="12"/>
                    <a:pt x="538" y="9"/>
                  </a:cubicBezTo>
                  <a:cubicBezTo>
                    <a:pt x="464" y="3"/>
                    <a:pt x="390" y="0"/>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 name="Google Shape;1617;p64">
              <a:extLst>
                <a:ext uri="{FF2B5EF4-FFF2-40B4-BE49-F238E27FC236}">
                  <a16:creationId xmlns:a16="http://schemas.microsoft.com/office/drawing/2014/main" id="{D03F6861-F9FB-3E23-E732-E416ADDD81E9}"/>
                </a:ext>
              </a:extLst>
            </p:cNvPr>
            <p:cNvSpPr/>
            <p:nvPr/>
          </p:nvSpPr>
          <p:spPr>
            <a:xfrm>
              <a:off x="8480886" y="1942032"/>
              <a:ext cx="36208" cy="4294"/>
            </a:xfrm>
            <a:custGeom>
              <a:avLst/>
              <a:gdLst/>
              <a:ahLst/>
              <a:cxnLst/>
              <a:rect l="l" t="t" r="r" b="b"/>
              <a:pathLst>
                <a:path w="683" h="81" extrusionOk="0">
                  <a:moveTo>
                    <a:pt x="378" y="1"/>
                  </a:moveTo>
                  <a:cubicBezTo>
                    <a:pt x="267" y="1"/>
                    <a:pt x="156" y="4"/>
                    <a:pt x="45" y="6"/>
                  </a:cubicBezTo>
                  <a:cubicBezTo>
                    <a:pt x="1" y="6"/>
                    <a:pt x="1" y="76"/>
                    <a:pt x="45" y="76"/>
                  </a:cubicBezTo>
                  <a:cubicBezTo>
                    <a:pt x="154" y="77"/>
                    <a:pt x="263" y="80"/>
                    <a:pt x="371" y="80"/>
                  </a:cubicBezTo>
                  <a:cubicBezTo>
                    <a:pt x="461" y="80"/>
                    <a:pt x="551" y="78"/>
                    <a:pt x="641" y="72"/>
                  </a:cubicBezTo>
                  <a:cubicBezTo>
                    <a:pt x="682" y="70"/>
                    <a:pt x="682" y="12"/>
                    <a:pt x="641" y="9"/>
                  </a:cubicBezTo>
                  <a:cubicBezTo>
                    <a:pt x="554" y="3"/>
                    <a:pt x="466" y="1"/>
                    <a:pt x="3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 name="Google Shape;1618;p64">
              <a:extLst>
                <a:ext uri="{FF2B5EF4-FFF2-40B4-BE49-F238E27FC236}">
                  <a16:creationId xmlns:a16="http://schemas.microsoft.com/office/drawing/2014/main" id="{DB23C196-6677-5C65-7B54-75F70877A400}"/>
                </a:ext>
              </a:extLst>
            </p:cNvPr>
            <p:cNvSpPr/>
            <p:nvPr/>
          </p:nvSpPr>
          <p:spPr>
            <a:xfrm>
              <a:off x="8483431" y="2069314"/>
              <a:ext cx="30694" cy="6096"/>
            </a:xfrm>
            <a:custGeom>
              <a:avLst/>
              <a:gdLst/>
              <a:ahLst/>
              <a:cxnLst/>
              <a:rect l="l" t="t" r="r" b="b"/>
              <a:pathLst>
                <a:path w="579" h="115" extrusionOk="0">
                  <a:moveTo>
                    <a:pt x="44" y="1"/>
                  </a:moveTo>
                  <a:cubicBezTo>
                    <a:pt x="12" y="1"/>
                    <a:pt x="1" y="52"/>
                    <a:pt x="36" y="63"/>
                  </a:cubicBezTo>
                  <a:cubicBezTo>
                    <a:pt x="143" y="95"/>
                    <a:pt x="254" y="114"/>
                    <a:pt x="365" y="114"/>
                  </a:cubicBezTo>
                  <a:cubicBezTo>
                    <a:pt x="427" y="114"/>
                    <a:pt x="489" y="108"/>
                    <a:pt x="551" y="95"/>
                  </a:cubicBezTo>
                  <a:cubicBezTo>
                    <a:pt x="579" y="89"/>
                    <a:pt x="573" y="42"/>
                    <a:pt x="545" y="42"/>
                  </a:cubicBezTo>
                  <a:cubicBezTo>
                    <a:pt x="545" y="42"/>
                    <a:pt x="544" y="42"/>
                    <a:pt x="543" y="42"/>
                  </a:cubicBezTo>
                  <a:cubicBezTo>
                    <a:pt x="495" y="46"/>
                    <a:pt x="446" y="48"/>
                    <a:pt x="399" y="48"/>
                  </a:cubicBezTo>
                  <a:cubicBezTo>
                    <a:pt x="282" y="48"/>
                    <a:pt x="167" y="36"/>
                    <a:pt x="53" y="2"/>
                  </a:cubicBezTo>
                  <a:cubicBezTo>
                    <a:pt x="50" y="1"/>
                    <a:pt x="47" y="1"/>
                    <a:pt x="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 name="Google Shape;1619;p64">
              <a:extLst>
                <a:ext uri="{FF2B5EF4-FFF2-40B4-BE49-F238E27FC236}">
                  <a16:creationId xmlns:a16="http://schemas.microsoft.com/office/drawing/2014/main" id="{3780F89D-D9C9-179D-1DDA-ABB1DABFDBCA}"/>
                </a:ext>
              </a:extLst>
            </p:cNvPr>
            <p:cNvSpPr/>
            <p:nvPr/>
          </p:nvSpPr>
          <p:spPr>
            <a:xfrm>
              <a:off x="8428935" y="2071434"/>
              <a:ext cx="24651" cy="5566"/>
            </a:xfrm>
            <a:custGeom>
              <a:avLst/>
              <a:gdLst/>
              <a:ahLst/>
              <a:cxnLst/>
              <a:rect l="l" t="t" r="r" b="b"/>
              <a:pathLst>
                <a:path w="465" h="105" extrusionOk="0">
                  <a:moveTo>
                    <a:pt x="162" y="0"/>
                  </a:moveTo>
                  <a:cubicBezTo>
                    <a:pt x="117" y="0"/>
                    <a:pt x="72" y="4"/>
                    <a:pt x="25" y="12"/>
                  </a:cubicBezTo>
                  <a:cubicBezTo>
                    <a:pt x="1" y="16"/>
                    <a:pt x="6" y="58"/>
                    <a:pt x="29" y="58"/>
                  </a:cubicBezTo>
                  <a:cubicBezTo>
                    <a:pt x="30" y="58"/>
                    <a:pt x="31" y="58"/>
                    <a:pt x="32" y="58"/>
                  </a:cubicBezTo>
                  <a:cubicBezTo>
                    <a:pt x="68" y="53"/>
                    <a:pt x="104" y="51"/>
                    <a:pt x="139" y="51"/>
                  </a:cubicBezTo>
                  <a:cubicBezTo>
                    <a:pt x="237" y="51"/>
                    <a:pt x="332" y="68"/>
                    <a:pt x="424" y="103"/>
                  </a:cubicBezTo>
                  <a:cubicBezTo>
                    <a:pt x="427" y="104"/>
                    <a:pt x="430" y="105"/>
                    <a:pt x="433" y="105"/>
                  </a:cubicBezTo>
                  <a:cubicBezTo>
                    <a:pt x="457" y="105"/>
                    <a:pt x="465" y="65"/>
                    <a:pt x="438" y="55"/>
                  </a:cubicBezTo>
                  <a:cubicBezTo>
                    <a:pt x="347" y="18"/>
                    <a:pt x="256" y="0"/>
                    <a:pt x="1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 name="Google Shape;1620;p64">
              <a:extLst>
                <a:ext uri="{FF2B5EF4-FFF2-40B4-BE49-F238E27FC236}">
                  <a16:creationId xmlns:a16="http://schemas.microsoft.com/office/drawing/2014/main" id="{2DDA88CE-6B9B-9BC0-5228-EAC01105E476}"/>
                </a:ext>
              </a:extLst>
            </p:cNvPr>
            <p:cNvSpPr/>
            <p:nvPr/>
          </p:nvSpPr>
          <p:spPr>
            <a:xfrm>
              <a:off x="8421089" y="1940654"/>
              <a:ext cx="30217" cy="5407"/>
            </a:xfrm>
            <a:custGeom>
              <a:avLst/>
              <a:gdLst/>
              <a:ahLst/>
              <a:cxnLst/>
              <a:rect l="l" t="t" r="r" b="b"/>
              <a:pathLst>
                <a:path w="570" h="102" extrusionOk="0">
                  <a:moveTo>
                    <a:pt x="530" y="1"/>
                  </a:moveTo>
                  <a:cubicBezTo>
                    <a:pt x="530" y="1"/>
                    <a:pt x="530" y="1"/>
                    <a:pt x="529" y="1"/>
                  </a:cubicBezTo>
                  <a:cubicBezTo>
                    <a:pt x="364" y="5"/>
                    <a:pt x="197" y="33"/>
                    <a:pt x="32" y="51"/>
                  </a:cubicBezTo>
                  <a:cubicBezTo>
                    <a:pt x="1" y="55"/>
                    <a:pt x="0" y="101"/>
                    <a:pt x="30" y="101"/>
                  </a:cubicBezTo>
                  <a:cubicBezTo>
                    <a:pt x="30" y="101"/>
                    <a:pt x="31" y="101"/>
                    <a:pt x="32" y="101"/>
                  </a:cubicBezTo>
                  <a:cubicBezTo>
                    <a:pt x="200" y="89"/>
                    <a:pt x="371" y="85"/>
                    <a:pt x="538" y="59"/>
                  </a:cubicBezTo>
                  <a:cubicBezTo>
                    <a:pt x="569" y="53"/>
                    <a:pt x="562" y="1"/>
                    <a:pt x="5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 name="Google Shape;1621;p64">
              <a:extLst>
                <a:ext uri="{FF2B5EF4-FFF2-40B4-BE49-F238E27FC236}">
                  <a16:creationId xmlns:a16="http://schemas.microsoft.com/office/drawing/2014/main" id="{A18BE927-2E06-A0D4-4C8C-0502B2B480C5}"/>
                </a:ext>
              </a:extLst>
            </p:cNvPr>
            <p:cNvSpPr/>
            <p:nvPr/>
          </p:nvSpPr>
          <p:spPr>
            <a:xfrm>
              <a:off x="8370887" y="2069101"/>
              <a:ext cx="27566" cy="5990"/>
            </a:xfrm>
            <a:custGeom>
              <a:avLst/>
              <a:gdLst/>
              <a:ahLst/>
              <a:cxnLst/>
              <a:rect l="l" t="t" r="r" b="b"/>
              <a:pathLst>
                <a:path w="520" h="113" extrusionOk="0">
                  <a:moveTo>
                    <a:pt x="483" y="0"/>
                  </a:moveTo>
                  <a:cubicBezTo>
                    <a:pt x="480" y="0"/>
                    <a:pt x="477" y="1"/>
                    <a:pt x="474" y="2"/>
                  </a:cubicBezTo>
                  <a:cubicBezTo>
                    <a:pt x="363" y="34"/>
                    <a:pt x="254" y="55"/>
                    <a:pt x="140" y="55"/>
                  </a:cubicBezTo>
                  <a:cubicBezTo>
                    <a:pt x="106" y="55"/>
                    <a:pt x="71" y="53"/>
                    <a:pt x="35" y="49"/>
                  </a:cubicBezTo>
                  <a:cubicBezTo>
                    <a:pt x="34" y="49"/>
                    <a:pt x="33" y="48"/>
                    <a:pt x="32" y="48"/>
                  </a:cubicBezTo>
                  <a:cubicBezTo>
                    <a:pt x="6" y="48"/>
                    <a:pt x="1" y="96"/>
                    <a:pt x="29" y="100"/>
                  </a:cubicBezTo>
                  <a:cubicBezTo>
                    <a:pt x="82" y="108"/>
                    <a:pt x="136" y="112"/>
                    <a:pt x="189" y="112"/>
                  </a:cubicBezTo>
                  <a:cubicBezTo>
                    <a:pt x="292" y="112"/>
                    <a:pt x="393" y="96"/>
                    <a:pt x="490" y="55"/>
                  </a:cubicBezTo>
                  <a:cubicBezTo>
                    <a:pt x="519" y="43"/>
                    <a:pt x="512" y="0"/>
                    <a:pt x="4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 name="Google Shape;1622;p64">
              <a:extLst>
                <a:ext uri="{FF2B5EF4-FFF2-40B4-BE49-F238E27FC236}">
                  <a16:creationId xmlns:a16="http://schemas.microsoft.com/office/drawing/2014/main" id="{331AAD5E-B963-3947-0368-1B9B565B2F20}"/>
                </a:ext>
              </a:extLst>
            </p:cNvPr>
            <p:cNvSpPr/>
            <p:nvPr/>
          </p:nvSpPr>
          <p:spPr>
            <a:xfrm>
              <a:off x="8357952" y="1939276"/>
              <a:ext cx="24598" cy="4400"/>
            </a:xfrm>
            <a:custGeom>
              <a:avLst/>
              <a:gdLst/>
              <a:ahLst/>
              <a:cxnLst/>
              <a:rect l="l" t="t" r="r" b="b"/>
              <a:pathLst>
                <a:path w="464" h="83" extrusionOk="0">
                  <a:moveTo>
                    <a:pt x="224" y="1"/>
                  </a:moveTo>
                  <a:cubicBezTo>
                    <a:pt x="157" y="1"/>
                    <a:pt x="91" y="5"/>
                    <a:pt x="29" y="5"/>
                  </a:cubicBezTo>
                  <a:cubicBezTo>
                    <a:pt x="7" y="5"/>
                    <a:pt x="0" y="41"/>
                    <a:pt x="23" y="44"/>
                  </a:cubicBezTo>
                  <a:cubicBezTo>
                    <a:pt x="127" y="58"/>
                    <a:pt x="241" y="83"/>
                    <a:pt x="349" y="83"/>
                  </a:cubicBezTo>
                  <a:cubicBezTo>
                    <a:pt x="378" y="83"/>
                    <a:pt x="407" y="81"/>
                    <a:pt x="435" y="77"/>
                  </a:cubicBezTo>
                  <a:cubicBezTo>
                    <a:pt x="464" y="73"/>
                    <a:pt x="460" y="31"/>
                    <a:pt x="435" y="25"/>
                  </a:cubicBezTo>
                  <a:cubicBezTo>
                    <a:pt x="369" y="6"/>
                    <a:pt x="296" y="1"/>
                    <a:pt x="2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 name="Google Shape;1623;p64">
              <a:extLst>
                <a:ext uri="{FF2B5EF4-FFF2-40B4-BE49-F238E27FC236}">
                  <a16:creationId xmlns:a16="http://schemas.microsoft.com/office/drawing/2014/main" id="{2CB7F969-E90D-92DA-740A-FF25A7080456}"/>
                </a:ext>
              </a:extLst>
            </p:cNvPr>
            <p:cNvSpPr/>
            <p:nvPr/>
          </p:nvSpPr>
          <p:spPr>
            <a:xfrm>
              <a:off x="8318353" y="2074350"/>
              <a:ext cx="29369" cy="2916"/>
            </a:xfrm>
            <a:custGeom>
              <a:avLst/>
              <a:gdLst/>
              <a:ahLst/>
              <a:cxnLst/>
              <a:rect l="l" t="t" r="r" b="b"/>
              <a:pathLst>
                <a:path w="554" h="55" extrusionOk="0">
                  <a:moveTo>
                    <a:pt x="271" y="0"/>
                  </a:moveTo>
                  <a:cubicBezTo>
                    <a:pt x="192" y="0"/>
                    <a:pt x="112" y="2"/>
                    <a:pt x="33" y="3"/>
                  </a:cubicBezTo>
                  <a:cubicBezTo>
                    <a:pt x="1" y="3"/>
                    <a:pt x="1" y="52"/>
                    <a:pt x="33" y="52"/>
                  </a:cubicBezTo>
                  <a:cubicBezTo>
                    <a:pt x="108" y="53"/>
                    <a:pt x="184" y="54"/>
                    <a:pt x="259" y="54"/>
                  </a:cubicBezTo>
                  <a:cubicBezTo>
                    <a:pt x="349" y="54"/>
                    <a:pt x="439" y="53"/>
                    <a:pt x="529" y="47"/>
                  </a:cubicBezTo>
                  <a:cubicBezTo>
                    <a:pt x="554" y="45"/>
                    <a:pt x="554" y="9"/>
                    <a:pt x="529" y="8"/>
                  </a:cubicBezTo>
                  <a:cubicBezTo>
                    <a:pt x="443" y="2"/>
                    <a:pt x="357" y="0"/>
                    <a:pt x="2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 name="Google Shape;1624;p64">
              <a:extLst>
                <a:ext uri="{FF2B5EF4-FFF2-40B4-BE49-F238E27FC236}">
                  <a16:creationId xmlns:a16="http://schemas.microsoft.com/office/drawing/2014/main" id="{DF4EB30C-66D2-326C-7123-144B02DF35D9}"/>
                </a:ext>
              </a:extLst>
            </p:cNvPr>
            <p:cNvSpPr/>
            <p:nvPr/>
          </p:nvSpPr>
          <p:spPr>
            <a:xfrm>
              <a:off x="8281509" y="1940018"/>
              <a:ext cx="29793" cy="5778"/>
            </a:xfrm>
            <a:custGeom>
              <a:avLst/>
              <a:gdLst/>
              <a:ahLst/>
              <a:cxnLst/>
              <a:rect l="l" t="t" r="r" b="b"/>
              <a:pathLst>
                <a:path w="562" h="109" extrusionOk="0">
                  <a:moveTo>
                    <a:pt x="531" y="1"/>
                  </a:moveTo>
                  <a:cubicBezTo>
                    <a:pt x="530" y="1"/>
                    <a:pt x="529" y="1"/>
                    <a:pt x="529" y="1"/>
                  </a:cubicBezTo>
                  <a:cubicBezTo>
                    <a:pt x="361" y="15"/>
                    <a:pt x="195" y="39"/>
                    <a:pt x="27" y="62"/>
                  </a:cubicBezTo>
                  <a:cubicBezTo>
                    <a:pt x="1" y="66"/>
                    <a:pt x="6" y="109"/>
                    <a:pt x="31" y="109"/>
                  </a:cubicBezTo>
                  <a:cubicBezTo>
                    <a:pt x="31" y="109"/>
                    <a:pt x="32" y="109"/>
                    <a:pt x="33" y="109"/>
                  </a:cubicBezTo>
                  <a:cubicBezTo>
                    <a:pt x="201" y="92"/>
                    <a:pt x="369" y="75"/>
                    <a:pt x="534" y="49"/>
                  </a:cubicBezTo>
                  <a:cubicBezTo>
                    <a:pt x="561" y="45"/>
                    <a:pt x="556" y="1"/>
                    <a:pt x="5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 name="Google Shape;1625;p64">
              <a:extLst>
                <a:ext uri="{FF2B5EF4-FFF2-40B4-BE49-F238E27FC236}">
                  <a16:creationId xmlns:a16="http://schemas.microsoft.com/office/drawing/2014/main" id="{8E3B0B6D-7147-59F5-C8C5-F73C2235C986}"/>
                </a:ext>
              </a:extLst>
            </p:cNvPr>
            <p:cNvSpPr/>
            <p:nvPr/>
          </p:nvSpPr>
          <p:spPr>
            <a:xfrm>
              <a:off x="8266454" y="2071805"/>
              <a:ext cx="23538" cy="2757"/>
            </a:xfrm>
            <a:custGeom>
              <a:avLst/>
              <a:gdLst/>
              <a:ahLst/>
              <a:cxnLst/>
              <a:rect l="l" t="t" r="r" b="b"/>
              <a:pathLst>
                <a:path w="444" h="52" extrusionOk="0">
                  <a:moveTo>
                    <a:pt x="314" y="0"/>
                  </a:moveTo>
                  <a:cubicBezTo>
                    <a:pt x="216" y="0"/>
                    <a:pt x="116" y="9"/>
                    <a:pt x="18" y="12"/>
                  </a:cubicBezTo>
                  <a:cubicBezTo>
                    <a:pt x="1" y="13"/>
                    <a:pt x="1" y="39"/>
                    <a:pt x="18" y="40"/>
                  </a:cubicBezTo>
                  <a:cubicBezTo>
                    <a:pt x="114" y="43"/>
                    <a:pt x="213" y="52"/>
                    <a:pt x="310" y="52"/>
                  </a:cubicBezTo>
                  <a:cubicBezTo>
                    <a:pt x="346" y="52"/>
                    <a:pt x="381" y="51"/>
                    <a:pt x="415" y="48"/>
                  </a:cubicBezTo>
                  <a:cubicBezTo>
                    <a:pt x="443" y="45"/>
                    <a:pt x="443" y="6"/>
                    <a:pt x="415" y="4"/>
                  </a:cubicBezTo>
                  <a:cubicBezTo>
                    <a:pt x="382" y="1"/>
                    <a:pt x="348" y="0"/>
                    <a:pt x="3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 name="Google Shape;1626;p64">
              <a:extLst>
                <a:ext uri="{FF2B5EF4-FFF2-40B4-BE49-F238E27FC236}">
                  <a16:creationId xmlns:a16="http://schemas.microsoft.com/office/drawing/2014/main" id="{255EC209-98B2-E37C-A010-3116220C3844}"/>
                </a:ext>
              </a:extLst>
            </p:cNvPr>
            <p:cNvSpPr/>
            <p:nvPr/>
          </p:nvSpPr>
          <p:spPr>
            <a:xfrm>
              <a:off x="8207293" y="2074138"/>
              <a:ext cx="33186" cy="6255"/>
            </a:xfrm>
            <a:custGeom>
              <a:avLst/>
              <a:gdLst/>
              <a:ahLst/>
              <a:cxnLst/>
              <a:rect l="l" t="t" r="r" b="b"/>
              <a:pathLst>
                <a:path w="626" h="118" extrusionOk="0">
                  <a:moveTo>
                    <a:pt x="44" y="0"/>
                  </a:moveTo>
                  <a:cubicBezTo>
                    <a:pt x="13" y="0"/>
                    <a:pt x="1" y="48"/>
                    <a:pt x="35" y="57"/>
                  </a:cubicBezTo>
                  <a:cubicBezTo>
                    <a:pt x="174" y="93"/>
                    <a:pt x="317" y="118"/>
                    <a:pt x="460" y="118"/>
                  </a:cubicBezTo>
                  <a:cubicBezTo>
                    <a:pt x="503" y="118"/>
                    <a:pt x="545" y="116"/>
                    <a:pt x="588" y="111"/>
                  </a:cubicBezTo>
                  <a:cubicBezTo>
                    <a:pt x="625" y="106"/>
                    <a:pt x="626" y="55"/>
                    <a:pt x="588" y="54"/>
                  </a:cubicBezTo>
                  <a:cubicBezTo>
                    <a:pt x="407" y="45"/>
                    <a:pt x="229" y="38"/>
                    <a:pt x="50" y="1"/>
                  </a:cubicBezTo>
                  <a:cubicBezTo>
                    <a:pt x="48" y="0"/>
                    <a:pt x="46" y="0"/>
                    <a:pt x="4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 name="Google Shape;1627;p64">
              <a:extLst>
                <a:ext uri="{FF2B5EF4-FFF2-40B4-BE49-F238E27FC236}">
                  <a16:creationId xmlns:a16="http://schemas.microsoft.com/office/drawing/2014/main" id="{D310DAEE-6B4F-75E7-AD13-AF71F42D0173}"/>
                </a:ext>
              </a:extLst>
            </p:cNvPr>
            <p:cNvSpPr/>
            <p:nvPr/>
          </p:nvSpPr>
          <p:spPr>
            <a:xfrm>
              <a:off x="8202204" y="1942085"/>
              <a:ext cx="36473" cy="6202"/>
            </a:xfrm>
            <a:custGeom>
              <a:avLst/>
              <a:gdLst/>
              <a:ahLst/>
              <a:cxnLst/>
              <a:rect l="l" t="t" r="r" b="b"/>
              <a:pathLst>
                <a:path w="688" h="117" extrusionOk="0">
                  <a:moveTo>
                    <a:pt x="37" y="0"/>
                  </a:moveTo>
                  <a:cubicBezTo>
                    <a:pt x="1" y="0"/>
                    <a:pt x="3" y="57"/>
                    <a:pt x="40" y="61"/>
                  </a:cubicBezTo>
                  <a:cubicBezTo>
                    <a:pt x="237" y="82"/>
                    <a:pt x="437" y="113"/>
                    <a:pt x="635" y="117"/>
                  </a:cubicBezTo>
                  <a:cubicBezTo>
                    <a:pt x="635" y="117"/>
                    <a:pt x="636" y="117"/>
                    <a:pt x="636" y="117"/>
                  </a:cubicBezTo>
                  <a:cubicBezTo>
                    <a:pt x="677" y="117"/>
                    <a:pt x="687" y="49"/>
                    <a:pt x="645" y="44"/>
                  </a:cubicBezTo>
                  <a:cubicBezTo>
                    <a:pt x="446" y="16"/>
                    <a:pt x="240" y="13"/>
                    <a:pt x="40" y="0"/>
                  </a:cubicBezTo>
                  <a:cubicBezTo>
                    <a:pt x="39" y="0"/>
                    <a:pt x="38" y="0"/>
                    <a:pt x="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 name="Google Shape;1628;p64">
              <a:extLst>
                <a:ext uri="{FF2B5EF4-FFF2-40B4-BE49-F238E27FC236}">
                  <a16:creationId xmlns:a16="http://schemas.microsoft.com/office/drawing/2014/main" id="{35BEC02E-3A5E-7962-0D60-BDFAFDF68968}"/>
                </a:ext>
              </a:extLst>
            </p:cNvPr>
            <p:cNvSpPr/>
            <p:nvPr/>
          </p:nvSpPr>
          <p:spPr>
            <a:xfrm>
              <a:off x="8157568" y="2073767"/>
              <a:ext cx="25075" cy="4082"/>
            </a:xfrm>
            <a:custGeom>
              <a:avLst/>
              <a:gdLst/>
              <a:ahLst/>
              <a:cxnLst/>
              <a:rect l="l" t="t" r="r" b="b"/>
              <a:pathLst>
                <a:path w="473" h="77" extrusionOk="0">
                  <a:moveTo>
                    <a:pt x="306" y="1"/>
                  </a:moveTo>
                  <a:cubicBezTo>
                    <a:pt x="216" y="1"/>
                    <a:pt x="125" y="9"/>
                    <a:pt x="36" y="11"/>
                  </a:cubicBezTo>
                  <a:cubicBezTo>
                    <a:pt x="1" y="11"/>
                    <a:pt x="1" y="65"/>
                    <a:pt x="36" y="66"/>
                  </a:cubicBezTo>
                  <a:cubicBezTo>
                    <a:pt x="123" y="69"/>
                    <a:pt x="213" y="76"/>
                    <a:pt x="301" y="76"/>
                  </a:cubicBezTo>
                  <a:cubicBezTo>
                    <a:pt x="346" y="76"/>
                    <a:pt x="391" y="74"/>
                    <a:pt x="434" y="69"/>
                  </a:cubicBezTo>
                  <a:cubicBezTo>
                    <a:pt x="473" y="64"/>
                    <a:pt x="473" y="13"/>
                    <a:pt x="434" y="8"/>
                  </a:cubicBezTo>
                  <a:cubicBezTo>
                    <a:pt x="392" y="2"/>
                    <a:pt x="350"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 name="Google Shape;1629;p64">
              <a:extLst>
                <a:ext uri="{FF2B5EF4-FFF2-40B4-BE49-F238E27FC236}">
                  <a16:creationId xmlns:a16="http://schemas.microsoft.com/office/drawing/2014/main" id="{290BD20D-0BEA-8FB8-C3DB-1BC2E044757D}"/>
                </a:ext>
              </a:extLst>
            </p:cNvPr>
            <p:cNvSpPr/>
            <p:nvPr/>
          </p:nvSpPr>
          <p:spPr>
            <a:xfrm>
              <a:off x="8138802" y="1939594"/>
              <a:ext cx="28150" cy="3923"/>
            </a:xfrm>
            <a:custGeom>
              <a:avLst/>
              <a:gdLst/>
              <a:ahLst/>
              <a:cxnLst/>
              <a:rect l="l" t="t" r="r" b="b"/>
              <a:pathLst>
                <a:path w="531" h="74" extrusionOk="0">
                  <a:moveTo>
                    <a:pt x="256" y="0"/>
                  </a:moveTo>
                  <a:cubicBezTo>
                    <a:pt x="185" y="0"/>
                    <a:pt x="114" y="2"/>
                    <a:pt x="43" y="4"/>
                  </a:cubicBezTo>
                  <a:cubicBezTo>
                    <a:pt x="0" y="6"/>
                    <a:pt x="0" y="68"/>
                    <a:pt x="43" y="70"/>
                  </a:cubicBezTo>
                  <a:cubicBezTo>
                    <a:pt x="121" y="72"/>
                    <a:pt x="199" y="74"/>
                    <a:pt x="276" y="74"/>
                  </a:cubicBezTo>
                  <a:cubicBezTo>
                    <a:pt x="347" y="74"/>
                    <a:pt x="418" y="72"/>
                    <a:pt x="489" y="69"/>
                  </a:cubicBezTo>
                  <a:cubicBezTo>
                    <a:pt x="531" y="67"/>
                    <a:pt x="531" y="7"/>
                    <a:pt x="489" y="6"/>
                  </a:cubicBezTo>
                  <a:cubicBezTo>
                    <a:pt x="412" y="2"/>
                    <a:pt x="334" y="0"/>
                    <a:pt x="2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 name="Google Shape;1630;p64">
              <a:extLst>
                <a:ext uri="{FF2B5EF4-FFF2-40B4-BE49-F238E27FC236}">
                  <a16:creationId xmlns:a16="http://schemas.microsoft.com/office/drawing/2014/main" id="{6AB1AFB3-F415-F5FE-2523-BD16419BEEEA}"/>
                </a:ext>
              </a:extLst>
            </p:cNvPr>
            <p:cNvSpPr/>
            <p:nvPr/>
          </p:nvSpPr>
          <p:spPr>
            <a:xfrm>
              <a:off x="8091568" y="2071964"/>
              <a:ext cx="33345" cy="5990"/>
            </a:xfrm>
            <a:custGeom>
              <a:avLst/>
              <a:gdLst/>
              <a:ahLst/>
              <a:cxnLst/>
              <a:rect l="l" t="t" r="r" b="b"/>
              <a:pathLst>
                <a:path w="629" h="113" extrusionOk="0">
                  <a:moveTo>
                    <a:pt x="39" y="0"/>
                  </a:moveTo>
                  <a:cubicBezTo>
                    <a:pt x="10" y="0"/>
                    <a:pt x="1" y="45"/>
                    <a:pt x="32" y="54"/>
                  </a:cubicBezTo>
                  <a:cubicBezTo>
                    <a:pt x="159" y="92"/>
                    <a:pt x="288" y="113"/>
                    <a:pt x="419" y="113"/>
                  </a:cubicBezTo>
                  <a:cubicBezTo>
                    <a:pt x="477" y="113"/>
                    <a:pt x="536" y="109"/>
                    <a:pt x="594" y="100"/>
                  </a:cubicBezTo>
                  <a:cubicBezTo>
                    <a:pt x="628" y="96"/>
                    <a:pt x="621" y="38"/>
                    <a:pt x="588" y="38"/>
                  </a:cubicBezTo>
                  <a:cubicBezTo>
                    <a:pt x="587" y="38"/>
                    <a:pt x="586" y="38"/>
                    <a:pt x="585" y="38"/>
                  </a:cubicBezTo>
                  <a:cubicBezTo>
                    <a:pt x="527" y="43"/>
                    <a:pt x="470" y="46"/>
                    <a:pt x="413" y="46"/>
                  </a:cubicBezTo>
                  <a:cubicBezTo>
                    <a:pt x="290" y="46"/>
                    <a:pt x="169" y="33"/>
                    <a:pt x="46" y="1"/>
                  </a:cubicBezTo>
                  <a:cubicBezTo>
                    <a:pt x="43" y="0"/>
                    <a:pt x="41" y="0"/>
                    <a:pt x="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 name="Google Shape;1631;p64">
              <a:extLst>
                <a:ext uri="{FF2B5EF4-FFF2-40B4-BE49-F238E27FC236}">
                  <a16:creationId xmlns:a16="http://schemas.microsoft.com/office/drawing/2014/main" id="{22B6CD64-84C4-55E3-D819-9B35F644935C}"/>
                </a:ext>
              </a:extLst>
            </p:cNvPr>
            <p:cNvSpPr/>
            <p:nvPr/>
          </p:nvSpPr>
          <p:spPr>
            <a:xfrm>
              <a:off x="8073067" y="1935565"/>
              <a:ext cx="30535" cy="5460"/>
            </a:xfrm>
            <a:custGeom>
              <a:avLst/>
              <a:gdLst/>
              <a:ahLst/>
              <a:cxnLst/>
              <a:rect l="l" t="t" r="r" b="b"/>
              <a:pathLst>
                <a:path w="576" h="103" extrusionOk="0">
                  <a:moveTo>
                    <a:pt x="539" y="0"/>
                  </a:moveTo>
                  <a:cubicBezTo>
                    <a:pt x="538" y="0"/>
                    <a:pt x="536" y="0"/>
                    <a:pt x="535" y="1"/>
                  </a:cubicBezTo>
                  <a:cubicBezTo>
                    <a:pt x="416" y="22"/>
                    <a:pt x="301" y="42"/>
                    <a:pt x="183" y="42"/>
                  </a:cubicBezTo>
                  <a:cubicBezTo>
                    <a:pt x="139" y="42"/>
                    <a:pt x="94" y="39"/>
                    <a:pt x="49" y="33"/>
                  </a:cubicBezTo>
                  <a:cubicBezTo>
                    <a:pt x="47" y="32"/>
                    <a:pt x="46" y="32"/>
                    <a:pt x="44" y="32"/>
                  </a:cubicBezTo>
                  <a:cubicBezTo>
                    <a:pt x="13" y="32"/>
                    <a:pt x="0" y="81"/>
                    <a:pt x="34" y="86"/>
                  </a:cubicBezTo>
                  <a:cubicBezTo>
                    <a:pt x="100" y="96"/>
                    <a:pt x="167" y="103"/>
                    <a:pt x="233" y="103"/>
                  </a:cubicBezTo>
                  <a:cubicBezTo>
                    <a:pt x="342" y="103"/>
                    <a:pt x="450" y="86"/>
                    <a:pt x="551" y="41"/>
                  </a:cubicBezTo>
                  <a:cubicBezTo>
                    <a:pt x="575" y="31"/>
                    <a:pt x="559" y="0"/>
                    <a:pt x="5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 name="Google Shape;1632;p64">
              <a:extLst>
                <a:ext uri="{FF2B5EF4-FFF2-40B4-BE49-F238E27FC236}">
                  <a16:creationId xmlns:a16="http://schemas.microsoft.com/office/drawing/2014/main" id="{CBAE3077-69C0-C4A9-8166-D381003B2AA8}"/>
                </a:ext>
              </a:extLst>
            </p:cNvPr>
            <p:cNvSpPr/>
            <p:nvPr/>
          </p:nvSpPr>
          <p:spPr>
            <a:xfrm>
              <a:off x="8041578" y="2074032"/>
              <a:ext cx="27673" cy="3552"/>
            </a:xfrm>
            <a:custGeom>
              <a:avLst/>
              <a:gdLst/>
              <a:ahLst/>
              <a:cxnLst/>
              <a:rect l="l" t="t" r="r" b="b"/>
              <a:pathLst>
                <a:path w="522" h="67" extrusionOk="0">
                  <a:moveTo>
                    <a:pt x="273" y="0"/>
                  </a:moveTo>
                  <a:cubicBezTo>
                    <a:pt x="195" y="0"/>
                    <a:pt x="117" y="2"/>
                    <a:pt x="39" y="3"/>
                  </a:cubicBezTo>
                  <a:cubicBezTo>
                    <a:pt x="1" y="4"/>
                    <a:pt x="1" y="64"/>
                    <a:pt x="39" y="64"/>
                  </a:cubicBezTo>
                  <a:cubicBezTo>
                    <a:pt x="120" y="65"/>
                    <a:pt x="201" y="67"/>
                    <a:pt x="281" y="67"/>
                  </a:cubicBezTo>
                  <a:cubicBezTo>
                    <a:pt x="350" y="67"/>
                    <a:pt x="418" y="65"/>
                    <a:pt x="486" y="60"/>
                  </a:cubicBezTo>
                  <a:cubicBezTo>
                    <a:pt x="521" y="57"/>
                    <a:pt x="521" y="9"/>
                    <a:pt x="486" y="7"/>
                  </a:cubicBezTo>
                  <a:cubicBezTo>
                    <a:pt x="415" y="2"/>
                    <a:pt x="344" y="0"/>
                    <a:pt x="2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 name="Google Shape;1633;p64">
              <a:extLst>
                <a:ext uri="{FF2B5EF4-FFF2-40B4-BE49-F238E27FC236}">
                  <a16:creationId xmlns:a16="http://schemas.microsoft.com/office/drawing/2014/main" id="{3F19AF22-3611-AE30-A49F-D830886D7FF1}"/>
                </a:ext>
              </a:extLst>
            </p:cNvPr>
            <p:cNvSpPr/>
            <p:nvPr/>
          </p:nvSpPr>
          <p:spPr>
            <a:xfrm>
              <a:off x="8007810" y="1940018"/>
              <a:ext cx="27036" cy="3022"/>
            </a:xfrm>
            <a:custGeom>
              <a:avLst/>
              <a:gdLst/>
              <a:ahLst/>
              <a:cxnLst/>
              <a:rect l="l" t="t" r="r" b="b"/>
              <a:pathLst>
                <a:path w="510" h="57" extrusionOk="0">
                  <a:moveTo>
                    <a:pt x="289" y="0"/>
                  </a:moveTo>
                  <a:cubicBezTo>
                    <a:pt x="203" y="0"/>
                    <a:pt x="117" y="2"/>
                    <a:pt x="31" y="4"/>
                  </a:cubicBezTo>
                  <a:cubicBezTo>
                    <a:pt x="0" y="4"/>
                    <a:pt x="0" y="52"/>
                    <a:pt x="31" y="53"/>
                  </a:cubicBezTo>
                  <a:cubicBezTo>
                    <a:pt x="122" y="55"/>
                    <a:pt x="212" y="57"/>
                    <a:pt x="302" y="57"/>
                  </a:cubicBezTo>
                  <a:cubicBezTo>
                    <a:pt x="361" y="57"/>
                    <a:pt x="419" y="56"/>
                    <a:pt x="478" y="53"/>
                  </a:cubicBezTo>
                  <a:cubicBezTo>
                    <a:pt x="510" y="52"/>
                    <a:pt x="510" y="5"/>
                    <a:pt x="478" y="4"/>
                  </a:cubicBezTo>
                  <a:cubicBezTo>
                    <a:pt x="414" y="1"/>
                    <a:pt x="352" y="0"/>
                    <a:pt x="28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 name="Google Shape;1634;p64">
              <a:extLst>
                <a:ext uri="{FF2B5EF4-FFF2-40B4-BE49-F238E27FC236}">
                  <a16:creationId xmlns:a16="http://schemas.microsoft.com/office/drawing/2014/main" id="{3CCEEBB5-CD42-0C67-1BE0-017E0D66306C}"/>
                </a:ext>
              </a:extLst>
            </p:cNvPr>
            <p:cNvSpPr/>
            <p:nvPr/>
          </p:nvSpPr>
          <p:spPr>
            <a:xfrm>
              <a:off x="7992331" y="2074509"/>
              <a:ext cx="24015" cy="2598"/>
            </a:xfrm>
            <a:custGeom>
              <a:avLst/>
              <a:gdLst/>
              <a:ahLst/>
              <a:cxnLst/>
              <a:rect l="l" t="t" r="r" b="b"/>
              <a:pathLst>
                <a:path w="453" h="49" extrusionOk="0">
                  <a:moveTo>
                    <a:pt x="345" y="0"/>
                  </a:moveTo>
                  <a:cubicBezTo>
                    <a:pt x="238" y="0"/>
                    <a:pt x="131" y="5"/>
                    <a:pt x="25" y="6"/>
                  </a:cubicBezTo>
                  <a:cubicBezTo>
                    <a:pt x="0" y="6"/>
                    <a:pt x="0" y="43"/>
                    <a:pt x="25" y="44"/>
                  </a:cubicBezTo>
                  <a:cubicBezTo>
                    <a:pt x="131" y="45"/>
                    <a:pt x="237" y="49"/>
                    <a:pt x="344" y="49"/>
                  </a:cubicBezTo>
                  <a:cubicBezTo>
                    <a:pt x="370" y="49"/>
                    <a:pt x="396" y="49"/>
                    <a:pt x="422" y="48"/>
                  </a:cubicBezTo>
                  <a:cubicBezTo>
                    <a:pt x="452" y="47"/>
                    <a:pt x="452" y="2"/>
                    <a:pt x="422" y="1"/>
                  </a:cubicBezTo>
                  <a:cubicBezTo>
                    <a:pt x="397" y="0"/>
                    <a:pt x="371" y="0"/>
                    <a:pt x="3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 name="Google Shape;1635;p64">
              <a:extLst>
                <a:ext uri="{FF2B5EF4-FFF2-40B4-BE49-F238E27FC236}">
                  <a16:creationId xmlns:a16="http://schemas.microsoft.com/office/drawing/2014/main" id="{BA408239-EF75-6855-61D6-279DB43B8AE8}"/>
                </a:ext>
              </a:extLst>
            </p:cNvPr>
            <p:cNvSpPr/>
            <p:nvPr/>
          </p:nvSpPr>
          <p:spPr>
            <a:xfrm>
              <a:off x="7933435" y="1936784"/>
              <a:ext cx="33504" cy="4241"/>
            </a:xfrm>
            <a:custGeom>
              <a:avLst/>
              <a:gdLst/>
              <a:ahLst/>
              <a:cxnLst/>
              <a:rect l="l" t="t" r="r" b="b"/>
              <a:pathLst>
                <a:path w="632" h="80" extrusionOk="0">
                  <a:moveTo>
                    <a:pt x="376" y="1"/>
                  </a:moveTo>
                  <a:cubicBezTo>
                    <a:pt x="265" y="1"/>
                    <a:pt x="154" y="5"/>
                    <a:pt x="43" y="7"/>
                  </a:cubicBezTo>
                  <a:cubicBezTo>
                    <a:pt x="0" y="7"/>
                    <a:pt x="0" y="73"/>
                    <a:pt x="43" y="74"/>
                  </a:cubicBezTo>
                  <a:cubicBezTo>
                    <a:pt x="152" y="76"/>
                    <a:pt x="262" y="79"/>
                    <a:pt x="371" y="79"/>
                  </a:cubicBezTo>
                  <a:cubicBezTo>
                    <a:pt x="444" y="79"/>
                    <a:pt x="517" y="78"/>
                    <a:pt x="589" y="73"/>
                  </a:cubicBezTo>
                  <a:cubicBezTo>
                    <a:pt x="632" y="69"/>
                    <a:pt x="632" y="11"/>
                    <a:pt x="589" y="7"/>
                  </a:cubicBezTo>
                  <a:cubicBezTo>
                    <a:pt x="518" y="2"/>
                    <a:pt x="447" y="1"/>
                    <a:pt x="3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 name="Google Shape;1636;p64">
              <a:extLst>
                <a:ext uri="{FF2B5EF4-FFF2-40B4-BE49-F238E27FC236}">
                  <a16:creationId xmlns:a16="http://schemas.microsoft.com/office/drawing/2014/main" id="{AA792865-55BE-A6FB-4484-EB474CA0555C}"/>
                </a:ext>
              </a:extLst>
            </p:cNvPr>
            <p:cNvSpPr/>
            <p:nvPr/>
          </p:nvSpPr>
          <p:spPr>
            <a:xfrm>
              <a:off x="7928398" y="2072017"/>
              <a:ext cx="32868" cy="5990"/>
            </a:xfrm>
            <a:custGeom>
              <a:avLst/>
              <a:gdLst/>
              <a:ahLst/>
              <a:cxnLst/>
              <a:rect l="l" t="t" r="r" b="b"/>
              <a:pathLst>
                <a:path w="620" h="113" extrusionOk="0">
                  <a:moveTo>
                    <a:pt x="275" y="1"/>
                  </a:moveTo>
                  <a:cubicBezTo>
                    <a:pt x="192" y="1"/>
                    <a:pt x="108" y="11"/>
                    <a:pt x="29" y="31"/>
                  </a:cubicBezTo>
                  <a:cubicBezTo>
                    <a:pt x="0" y="37"/>
                    <a:pt x="12" y="75"/>
                    <a:pt x="38" y="75"/>
                  </a:cubicBezTo>
                  <a:cubicBezTo>
                    <a:pt x="39" y="75"/>
                    <a:pt x="40" y="75"/>
                    <a:pt x="41" y="75"/>
                  </a:cubicBezTo>
                  <a:cubicBezTo>
                    <a:pt x="97" y="67"/>
                    <a:pt x="152" y="64"/>
                    <a:pt x="205" y="64"/>
                  </a:cubicBezTo>
                  <a:cubicBezTo>
                    <a:pt x="329" y="64"/>
                    <a:pt x="447" y="82"/>
                    <a:pt x="574" y="111"/>
                  </a:cubicBezTo>
                  <a:cubicBezTo>
                    <a:pt x="577" y="112"/>
                    <a:pt x="580" y="112"/>
                    <a:pt x="583" y="112"/>
                  </a:cubicBezTo>
                  <a:cubicBezTo>
                    <a:pt x="612" y="112"/>
                    <a:pt x="619" y="69"/>
                    <a:pt x="588" y="58"/>
                  </a:cubicBezTo>
                  <a:cubicBezTo>
                    <a:pt x="490" y="19"/>
                    <a:pt x="382" y="1"/>
                    <a:pt x="2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 name="Google Shape;1637;p64">
              <a:extLst>
                <a:ext uri="{FF2B5EF4-FFF2-40B4-BE49-F238E27FC236}">
                  <a16:creationId xmlns:a16="http://schemas.microsoft.com/office/drawing/2014/main" id="{A8398AA8-8E80-84CE-6900-55D733B2FFC2}"/>
                </a:ext>
              </a:extLst>
            </p:cNvPr>
            <p:cNvSpPr/>
            <p:nvPr/>
          </p:nvSpPr>
          <p:spPr>
            <a:xfrm>
              <a:off x="7862876" y="2116123"/>
              <a:ext cx="16646" cy="5778"/>
            </a:xfrm>
            <a:custGeom>
              <a:avLst/>
              <a:gdLst/>
              <a:ahLst/>
              <a:cxnLst/>
              <a:rect l="l" t="t" r="r" b="b"/>
              <a:pathLst>
                <a:path w="314" h="109" extrusionOk="0">
                  <a:moveTo>
                    <a:pt x="218" y="0"/>
                  </a:moveTo>
                  <a:cubicBezTo>
                    <a:pt x="148" y="0"/>
                    <a:pt x="75" y="29"/>
                    <a:pt x="22" y="64"/>
                  </a:cubicBezTo>
                  <a:cubicBezTo>
                    <a:pt x="0" y="78"/>
                    <a:pt x="13" y="109"/>
                    <a:pt x="34" y="109"/>
                  </a:cubicBezTo>
                  <a:cubicBezTo>
                    <a:pt x="38" y="109"/>
                    <a:pt x="42" y="107"/>
                    <a:pt x="46" y="105"/>
                  </a:cubicBezTo>
                  <a:cubicBezTo>
                    <a:pt x="80" y="82"/>
                    <a:pt x="118" y="68"/>
                    <a:pt x="160" y="60"/>
                  </a:cubicBezTo>
                  <a:cubicBezTo>
                    <a:pt x="172" y="58"/>
                    <a:pt x="185" y="57"/>
                    <a:pt x="197" y="57"/>
                  </a:cubicBezTo>
                  <a:cubicBezTo>
                    <a:pt x="225" y="57"/>
                    <a:pt x="253" y="61"/>
                    <a:pt x="281" y="61"/>
                  </a:cubicBezTo>
                  <a:cubicBezTo>
                    <a:pt x="282" y="61"/>
                    <a:pt x="282" y="61"/>
                    <a:pt x="282" y="61"/>
                  </a:cubicBezTo>
                  <a:cubicBezTo>
                    <a:pt x="311" y="61"/>
                    <a:pt x="313" y="21"/>
                    <a:pt x="289" y="12"/>
                  </a:cubicBezTo>
                  <a:cubicBezTo>
                    <a:pt x="266" y="4"/>
                    <a:pt x="242" y="0"/>
                    <a:pt x="2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 name="Google Shape;1638;p64">
              <a:extLst>
                <a:ext uri="{FF2B5EF4-FFF2-40B4-BE49-F238E27FC236}">
                  <a16:creationId xmlns:a16="http://schemas.microsoft.com/office/drawing/2014/main" id="{59965249-670B-30D4-99B6-3CE99A4B5EEA}"/>
                </a:ext>
              </a:extLst>
            </p:cNvPr>
            <p:cNvSpPr/>
            <p:nvPr/>
          </p:nvSpPr>
          <p:spPr>
            <a:xfrm>
              <a:off x="7844269" y="1976808"/>
              <a:ext cx="19297" cy="3234"/>
            </a:xfrm>
            <a:custGeom>
              <a:avLst/>
              <a:gdLst/>
              <a:ahLst/>
              <a:cxnLst/>
              <a:rect l="l" t="t" r="r" b="b"/>
              <a:pathLst>
                <a:path w="364" h="61" extrusionOk="0">
                  <a:moveTo>
                    <a:pt x="186" y="0"/>
                  </a:moveTo>
                  <a:cubicBezTo>
                    <a:pt x="137" y="0"/>
                    <a:pt x="87" y="2"/>
                    <a:pt x="37" y="2"/>
                  </a:cubicBezTo>
                  <a:cubicBezTo>
                    <a:pt x="1" y="2"/>
                    <a:pt x="1" y="57"/>
                    <a:pt x="37" y="58"/>
                  </a:cubicBezTo>
                  <a:cubicBezTo>
                    <a:pt x="87" y="58"/>
                    <a:pt x="137" y="60"/>
                    <a:pt x="186" y="60"/>
                  </a:cubicBezTo>
                  <a:cubicBezTo>
                    <a:pt x="236" y="60"/>
                    <a:pt x="285" y="58"/>
                    <a:pt x="334" y="53"/>
                  </a:cubicBezTo>
                  <a:cubicBezTo>
                    <a:pt x="363" y="48"/>
                    <a:pt x="363" y="12"/>
                    <a:pt x="334" y="8"/>
                  </a:cubicBezTo>
                  <a:cubicBezTo>
                    <a:pt x="285" y="2"/>
                    <a:pt x="236" y="0"/>
                    <a:pt x="1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 name="Google Shape;1639;p64">
              <a:extLst>
                <a:ext uri="{FF2B5EF4-FFF2-40B4-BE49-F238E27FC236}">
                  <a16:creationId xmlns:a16="http://schemas.microsoft.com/office/drawing/2014/main" id="{704A5BF8-8F51-7512-E1E5-3F335A218C7D}"/>
                </a:ext>
              </a:extLst>
            </p:cNvPr>
            <p:cNvSpPr/>
            <p:nvPr/>
          </p:nvSpPr>
          <p:spPr>
            <a:xfrm>
              <a:off x="7820838" y="2113207"/>
              <a:ext cx="24969" cy="4135"/>
            </a:xfrm>
            <a:custGeom>
              <a:avLst/>
              <a:gdLst/>
              <a:ahLst/>
              <a:cxnLst/>
              <a:rect l="l" t="t" r="r" b="b"/>
              <a:pathLst>
                <a:path w="471" h="78" extrusionOk="0">
                  <a:moveTo>
                    <a:pt x="310" y="0"/>
                  </a:moveTo>
                  <a:cubicBezTo>
                    <a:pt x="217" y="0"/>
                    <a:pt x="124" y="10"/>
                    <a:pt x="33" y="15"/>
                  </a:cubicBezTo>
                  <a:cubicBezTo>
                    <a:pt x="1" y="16"/>
                    <a:pt x="1" y="62"/>
                    <a:pt x="33" y="64"/>
                  </a:cubicBezTo>
                  <a:cubicBezTo>
                    <a:pt x="124" y="68"/>
                    <a:pt x="217" y="78"/>
                    <a:pt x="310" y="78"/>
                  </a:cubicBezTo>
                  <a:cubicBezTo>
                    <a:pt x="350" y="78"/>
                    <a:pt x="390" y="76"/>
                    <a:pt x="429" y="71"/>
                  </a:cubicBezTo>
                  <a:cubicBezTo>
                    <a:pt x="471" y="67"/>
                    <a:pt x="471" y="12"/>
                    <a:pt x="429" y="7"/>
                  </a:cubicBezTo>
                  <a:cubicBezTo>
                    <a:pt x="390" y="2"/>
                    <a:pt x="350" y="0"/>
                    <a:pt x="3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 name="Google Shape;1640;p64">
              <a:extLst>
                <a:ext uri="{FF2B5EF4-FFF2-40B4-BE49-F238E27FC236}">
                  <a16:creationId xmlns:a16="http://schemas.microsoft.com/office/drawing/2014/main" id="{7A1F5758-A680-E570-5FBA-4B444FEDA811}"/>
                </a:ext>
              </a:extLst>
            </p:cNvPr>
            <p:cNvSpPr/>
            <p:nvPr/>
          </p:nvSpPr>
          <p:spPr>
            <a:xfrm>
              <a:off x="7805411" y="1974211"/>
              <a:ext cx="26771" cy="3128"/>
            </a:xfrm>
            <a:custGeom>
              <a:avLst/>
              <a:gdLst/>
              <a:ahLst/>
              <a:cxnLst/>
              <a:rect l="l" t="t" r="r" b="b"/>
              <a:pathLst>
                <a:path w="505" h="59" extrusionOk="0">
                  <a:moveTo>
                    <a:pt x="325" y="0"/>
                  </a:moveTo>
                  <a:cubicBezTo>
                    <a:pt x="225" y="0"/>
                    <a:pt x="124" y="6"/>
                    <a:pt x="25" y="10"/>
                  </a:cubicBezTo>
                  <a:cubicBezTo>
                    <a:pt x="0" y="11"/>
                    <a:pt x="0" y="48"/>
                    <a:pt x="25" y="49"/>
                  </a:cubicBezTo>
                  <a:cubicBezTo>
                    <a:pt x="127" y="53"/>
                    <a:pt x="231" y="59"/>
                    <a:pt x="335" y="59"/>
                  </a:cubicBezTo>
                  <a:cubicBezTo>
                    <a:pt x="381" y="59"/>
                    <a:pt x="426" y="58"/>
                    <a:pt x="472" y="55"/>
                  </a:cubicBezTo>
                  <a:cubicBezTo>
                    <a:pt x="504" y="51"/>
                    <a:pt x="504" y="8"/>
                    <a:pt x="472" y="5"/>
                  </a:cubicBezTo>
                  <a:cubicBezTo>
                    <a:pt x="423" y="2"/>
                    <a:pt x="374"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 name="Google Shape;1641;p64">
              <a:extLst>
                <a:ext uri="{FF2B5EF4-FFF2-40B4-BE49-F238E27FC236}">
                  <a16:creationId xmlns:a16="http://schemas.microsoft.com/office/drawing/2014/main" id="{C261E9E9-3FC6-867A-2C7E-620F6F1FDF05}"/>
                </a:ext>
              </a:extLst>
            </p:cNvPr>
            <p:cNvSpPr/>
            <p:nvPr/>
          </p:nvSpPr>
          <p:spPr>
            <a:xfrm>
              <a:off x="7770689" y="2115964"/>
              <a:ext cx="25075" cy="3923"/>
            </a:xfrm>
            <a:custGeom>
              <a:avLst/>
              <a:gdLst/>
              <a:ahLst/>
              <a:cxnLst/>
              <a:rect l="l" t="t" r="r" b="b"/>
              <a:pathLst>
                <a:path w="473" h="74" extrusionOk="0">
                  <a:moveTo>
                    <a:pt x="303" y="0"/>
                  </a:moveTo>
                  <a:cubicBezTo>
                    <a:pt x="213" y="0"/>
                    <a:pt x="124" y="6"/>
                    <a:pt x="34" y="11"/>
                  </a:cubicBezTo>
                  <a:cubicBezTo>
                    <a:pt x="0" y="12"/>
                    <a:pt x="0" y="62"/>
                    <a:pt x="34" y="64"/>
                  </a:cubicBezTo>
                  <a:cubicBezTo>
                    <a:pt x="123" y="68"/>
                    <a:pt x="212" y="74"/>
                    <a:pt x="301" y="74"/>
                  </a:cubicBezTo>
                  <a:cubicBezTo>
                    <a:pt x="345" y="74"/>
                    <a:pt x="388" y="72"/>
                    <a:pt x="432" y="68"/>
                  </a:cubicBezTo>
                  <a:cubicBezTo>
                    <a:pt x="472" y="65"/>
                    <a:pt x="472" y="10"/>
                    <a:pt x="432" y="5"/>
                  </a:cubicBezTo>
                  <a:cubicBezTo>
                    <a:pt x="389" y="2"/>
                    <a:pt x="346" y="0"/>
                    <a:pt x="3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 name="Google Shape;1642;p64">
              <a:extLst>
                <a:ext uri="{FF2B5EF4-FFF2-40B4-BE49-F238E27FC236}">
                  <a16:creationId xmlns:a16="http://schemas.microsoft.com/office/drawing/2014/main" id="{AAE93212-CF64-3B6C-879D-580AFA43BA85}"/>
                </a:ext>
              </a:extLst>
            </p:cNvPr>
            <p:cNvSpPr/>
            <p:nvPr/>
          </p:nvSpPr>
          <p:spPr>
            <a:xfrm>
              <a:off x="7753990" y="1968856"/>
              <a:ext cx="34352" cy="7104"/>
            </a:xfrm>
            <a:custGeom>
              <a:avLst/>
              <a:gdLst/>
              <a:ahLst/>
              <a:cxnLst/>
              <a:rect l="l" t="t" r="r" b="b"/>
              <a:pathLst>
                <a:path w="648" h="134" extrusionOk="0">
                  <a:moveTo>
                    <a:pt x="49" y="0"/>
                  </a:moveTo>
                  <a:cubicBezTo>
                    <a:pt x="12" y="0"/>
                    <a:pt x="0" y="57"/>
                    <a:pt x="41" y="71"/>
                  </a:cubicBezTo>
                  <a:cubicBezTo>
                    <a:pt x="162" y="110"/>
                    <a:pt x="288" y="134"/>
                    <a:pt x="414" y="134"/>
                  </a:cubicBezTo>
                  <a:cubicBezTo>
                    <a:pt x="479" y="134"/>
                    <a:pt x="543" y="128"/>
                    <a:pt x="608" y="114"/>
                  </a:cubicBezTo>
                  <a:cubicBezTo>
                    <a:pt x="647" y="105"/>
                    <a:pt x="639" y="41"/>
                    <a:pt x="598" y="41"/>
                  </a:cubicBezTo>
                  <a:cubicBezTo>
                    <a:pt x="598" y="41"/>
                    <a:pt x="598" y="41"/>
                    <a:pt x="597" y="41"/>
                  </a:cubicBezTo>
                  <a:cubicBezTo>
                    <a:pt x="555" y="43"/>
                    <a:pt x="512" y="43"/>
                    <a:pt x="470" y="43"/>
                  </a:cubicBezTo>
                  <a:cubicBezTo>
                    <a:pt x="332" y="43"/>
                    <a:pt x="196" y="34"/>
                    <a:pt x="60" y="2"/>
                  </a:cubicBezTo>
                  <a:cubicBezTo>
                    <a:pt x="56" y="1"/>
                    <a:pt x="53" y="0"/>
                    <a:pt x="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43" name="Google Shape;1643;p64">
            <a:extLst>
              <a:ext uri="{FF2B5EF4-FFF2-40B4-BE49-F238E27FC236}">
                <a16:creationId xmlns:a16="http://schemas.microsoft.com/office/drawing/2014/main" id="{37FFF7D0-CB27-2D4D-5A6C-7F87C0EA5BB3}"/>
              </a:ext>
            </a:extLst>
          </p:cNvPr>
          <p:cNvSpPr txBox="1">
            <a:spLocks noGrp="1"/>
          </p:cNvSpPr>
          <p:nvPr>
            <p:ph type="title"/>
          </p:nvPr>
        </p:nvSpPr>
        <p:spPr>
          <a:xfrm>
            <a:off x="2906875" y="237927"/>
            <a:ext cx="3240063" cy="2024843"/>
          </a:xfrm>
          <a:prstGeom prst="rect">
            <a:avLst/>
          </a:prstGeom>
        </p:spPr>
        <p:txBody>
          <a:bodyPr spcFirstLastPara="1" wrap="square" lIns="91425" tIns="91425" rIns="91425" bIns="91425" anchor="ctr" anchorCtr="0">
            <a:noAutofit/>
          </a:bodyPr>
          <a:lstStyle/>
          <a:p>
            <a:r>
              <a:rPr lang="en"/>
              <a:t>Behaviour</a:t>
            </a:r>
            <a:r>
              <a:rPr lang="en" dirty="0"/>
              <a:t> </a:t>
            </a:r>
            <a:r>
              <a:rPr lang="en"/>
              <a:t>Expectations </a:t>
            </a:r>
            <a:endParaRPr lang="en" dirty="0"/>
          </a:p>
        </p:txBody>
      </p:sp>
      <p:sp>
        <p:nvSpPr>
          <p:cNvPr id="1644" name="Google Shape;1644;p64">
            <a:extLst>
              <a:ext uri="{FF2B5EF4-FFF2-40B4-BE49-F238E27FC236}">
                <a16:creationId xmlns:a16="http://schemas.microsoft.com/office/drawing/2014/main" id="{6D2C7888-84E7-EDCA-0390-FDB6EBB91FE8}"/>
              </a:ext>
            </a:extLst>
          </p:cNvPr>
          <p:cNvSpPr txBox="1">
            <a:spLocks noGrp="1"/>
          </p:cNvSpPr>
          <p:nvPr>
            <p:ph type="subTitle" idx="1"/>
          </p:nvPr>
        </p:nvSpPr>
        <p:spPr>
          <a:xfrm>
            <a:off x="1982875" y="2912938"/>
            <a:ext cx="5310184" cy="1474684"/>
          </a:xfrm>
          <a:prstGeom prst="rect">
            <a:avLst/>
          </a:prstGeom>
        </p:spPr>
        <p:txBody>
          <a:bodyPr spcFirstLastPara="1" wrap="square" lIns="91425" tIns="91425" rIns="91425" bIns="91425" anchor="t" anchorCtr="0">
            <a:noAutofit/>
          </a:bodyPr>
          <a:lstStyle/>
          <a:p>
            <a:pPr marL="0" indent="0"/>
            <a:r>
              <a:rPr lang="en" dirty="0"/>
              <a:t>Skinner (1974) created a theory of positive reinforcement. His theory exclaims that the introduction of positive reinforcements increases the level of good </a:t>
            </a:r>
            <a:r>
              <a:rPr lang="en" dirty="0" err="1"/>
              <a:t>behaviour</a:t>
            </a:r>
            <a:r>
              <a:rPr lang="en" dirty="0"/>
              <a:t> due to children being rewarded for doing something good. </a:t>
            </a:r>
            <a:endParaRPr lang="en" dirty="0">
              <a:solidFill>
                <a:srgbClr val="000000"/>
              </a:solidFill>
            </a:endParaRPr>
          </a:p>
        </p:txBody>
      </p:sp>
      <p:pic>
        <p:nvPicPr>
          <p:cNvPr id="2" name="Picture 1" descr="Ravenshall School - Engagement for Learning Expectations">
            <a:extLst>
              <a:ext uri="{FF2B5EF4-FFF2-40B4-BE49-F238E27FC236}">
                <a16:creationId xmlns:a16="http://schemas.microsoft.com/office/drawing/2014/main" id="{63505C6E-5386-934A-83B0-67BF54A60474}"/>
              </a:ext>
            </a:extLst>
          </p:cNvPr>
          <p:cNvPicPr>
            <a:picLocks noChangeAspect="1"/>
          </p:cNvPicPr>
          <p:nvPr/>
        </p:nvPicPr>
        <p:blipFill>
          <a:blip r:embed="rId3"/>
          <a:stretch>
            <a:fillRect/>
          </a:stretch>
        </p:blipFill>
        <p:spPr>
          <a:xfrm>
            <a:off x="5951220" y="481407"/>
            <a:ext cx="2941319" cy="2344266"/>
          </a:xfrm>
          <a:prstGeom prst="rect">
            <a:avLst/>
          </a:prstGeom>
        </p:spPr>
      </p:pic>
    </p:spTree>
    <p:extLst>
      <p:ext uri="{BB962C8B-B14F-4D97-AF65-F5344CB8AC3E}">
        <p14:creationId xmlns:p14="http://schemas.microsoft.com/office/powerpoint/2010/main" val="11692553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602">
          <a:extLst>
            <a:ext uri="{FF2B5EF4-FFF2-40B4-BE49-F238E27FC236}">
              <a16:creationId xmlns:a16="http://schemas.microsoft.com/office/drawing/2014/main" id="{FAC0943D-FE79-D0BE-4649-E128BDCB481C}"/>
            </a:ext>
          </a:extLst>
        </p:cNvPr>
        <p:cNvGrpSpPr/>
        <p:nvPr/>
      </p:nvGrpSpPr>
      <p:grpSpPr>
        <a:xfrm>
          <a:off x="0" y="0"/>
          <a:ext cx="0" cy="0"/>
          <a:chOff x="0" y="0"/>
          <a:chExt cx="0" cy="0"/>
        </a:xfrm>
      </p:grpSpPr>
      <p:grpSp>
        <p:nvGrpSpPr>
          <p:cNvPr id="1603" name="Google Shape;1603;p64">
            <a:extLst>
              <a:ext uri="{FF2B5EF4-FFF2-40B4-BE49-F238E27FC236}">
                <a16:creationId xmlns:a16="http://schemas.microsoft.com/office/drawing/2014/main" id="{185E11EF-03C7-FC48-100C-0CA3314703F1}"/>
              </a:ext>
            </a:extLst>
          </p:cNvPr>
          <p:cNvGrpSpPr/>
          <p:nvPr/>
        </p:nvGrpSpPr>
        <p:grpSpPr>
          <a:xfrm>
            <a:off x="1686195" y="244070"/>
            <a:ext cx="5611187" cy="2481777"/>
            <a:chOff x="7728910" y="1917859"/>
            <a:chExt cx="1034486" cy="222599"/>
          </a:xfrm>
        </p:grpSpPr>
        <p:sp>
          <p:nvSpPr>
            <p:cNvPr id="1604" name="Google Shape;1604;p64">
              <a:extLst>
                <a:ext uri="{FF2B5EF4-FFF2-40B4-BE49-F238E27FC236}">
                  <a16:creationId xmlns:a16="http://schemas.microsoft.com/office/drawing/2014/main" id="{D3F34339-AE6C-D818-38C4-7E184C6DB26C}"/>
                </a:ext>
              </a:extLst>
            </p:cNvPr>
            <p:cNvSpPr/>
            <p:nvPr/>
          </p:nvSpPr>
          <p:spPr>
            <a:xfrm>
              <a:off x="8619035" y="1957671"/>
              <a:ext cx="135129" cy="175206"/>
            </a:xfrm>
            <a:custGeom>
              <a:avLst/>
              <a:gdLst/>
              <a:ahLst/>
              <a:cxnLst/>
              <a:rect l="l" t="t" r="r" b="b"/>
              <a:pathLst>
                <a:path w="2549" h="3305" extrusionOk="0">
                  <a:moveTo>
                    <a:pt x="2549" y="0"/>
                  </a:moveTo>
                  <a:cubicBezTo>
                    <a:pt x="2549" y="0"/>
                    <a:pt x="2548" y="0"/>
                    <a:pt x="2548" y="1"/>
                  </a:cubicBezTo>
                  <a:lnTo>
                    <a:pt x="2548" y="1"/>
                  </a:lnTo>
                  <a:cubicBezTo>
                    <a:pt x="2548" y="0"/>
                    <a:pt x="2549" y="0"/>
                    <a:pt x="2549" y="0"/>
                  </a:cubicBezTo>
                  <a:close/>
                  <a:moveTo>
                    <a:pt x="999" y="255"/>
                  </a:moveTo>
                  <a:cubicBezTo>
                    <a:pt x="1054" y="255"/>
                    <a:pt x="1109" y="256"/>
                    <a:pt x="1163" y="259"/>
                  </a:cubicBezTo>
                  <a:cubicBezTo>
                    <a:pt x="1206" y="261"/>
                    <a:pt x="1206" y="322"/>
                    <a:pt x="1163" y="325"/>
                  </a:cubicBezTo>
                  <a:cubicBezTo>
                    <a:pt x="1109" y="327"/>
                    <a:pt x="1054" y="328"/>
                    <a:pt x="999" y="328"/>
                  </a:cubicBezTo>
                  <a:cubicBezTo>
                    <a:pt x="889" y="328"/>
                    <a:pt x="778" y="325"/>
                    <a:pt x="668" y="322"/>
                  </a:cubicBezTo>
                  <a:cubicBezTo>
                    <a:pt x="628" y="321"/>
                    <a:pt x="629" y="263"/>
                    <a:pt x="668" y="262"/>
                  </a:cubicBezTo>
                  <a:cubicBezTo>
                    <a:pt x="778" y="259"/>
                    <a:pt x="889" y="255"/>
                    <a:pt x="999" y="255"/>
                  </a:cubicBezTo>
                  <a:close/>
                  <a:moveTo>
                    <a:pt x="1958" y="347"/>
                  </a:moveTo>
                  <a:cubicBezTo>
                    <a:pt x="2042" y="347"/>
                    <a:pt x="2125" y="350"/>
                    <a:pt x="2207" y="360"/>
                  </a:cubicBezTo>
                  <a:cubicBezTo>
                    <a:pt x="2247" y="366"/>
                    <a:pt x="2247" y="417"/>
                    <a:pt x="2207" y="422"/>
                  </a:cubicBezTo>
                  <a:cubicBezTo>
                    <a:pt x="2127" y="432"/>
                    <a:pt x="2045" y="435"/>
                    <a:pt x="1963" y="435"/>
                  </a:cubicBezTo>
                  <a:cubicBezTo>
                    <a:pt x="1829" y="435"/>
                    <a:pt x="1694" y="427"/>
                    <a:pt x="1562" y="425"/>
                  </a:cubicBezTo>
                  <a:cubicBezTo>
                    <a:pt x="1517" y="425"/>
                    <a:pt x="1517" y="357"/>
                    <a:pt x="1562" y="357"/>
                  </a:cubicBezTo>
                  <a:cubicBezTo>
                    <a:pt x="1692" y="355"/>
                    <a:pt x="1825" y="347"/>
                    <a:pt x="1958" y="347"/>
                  </a:cubicBezTo>
                  <a:close/>
                  <a:moveTo>
                    <a:pt x="1261" y="2801"/>
                  </a:moveTo>
                  <a:cubicBezTo>
                    <a:pt x="1263" y="2801"/>
                    <a:pt x="1266" y="2802"/>
                    <a:pt x="1269" y="2802"/>
                  </a:cubicBezTo>
                  <a:cubicBezTo>
                    <a:pt x="1481" y="2855"/>
                    <a:pt x="1692" y="2877"/>
                    <a:pt x="1909" y="2894"/>
                  </a:cubicBezTo>
                  <a:cubicBezTo>
                    <a:pt x="1949" y="2897"/>
                    <a:pt x="1950" y="2955"/>
                    <a:pt x="1909" y="2957"/>
                  </a:cubicBezTo>
                  <a:cubicBezTo>
                    <a:pt x="1891" y="2958"/>
                    <a:pt x="1873" y="2958"/>
                    <a:pt x="1855" y="2958"/>
                  </a:cubicBezTo>
                  <a:cubicBezTo>
                    <a:pt x="1652" y="2958"/>
                    <a:pt x="1447" y="2920"/>
                    <a:pt x="1253" y="2864"/>
                  </a:cubicBezTo>
                  <a:cubicBezTo>
                    <a:pt x="1216" y="2853"/>
                    <a:pt x="1227" y="2801"/>
                    <a:pt x="1261" y="2801"/>
                  </a:cubicBezTo>
                  <a:close/>
                  <a:moveTo>
                    <a:pt x="2548" y="1"/>
                  </a:moveTo>
                  <a:cubicBezTo>
                    <a:pt x="2390" y="75"/>
                    <a:pt x="2206" y="93"/>
                    <a:pt x="2020" y="93"/>
                  </a:cubicBezTo>
                  <a:cubicBezTo>
                    <a:pt x="1861" y="93"/>
                    <a:pt x="1699" y="80"/>
                    <a:pt x="1549" y="77"/>
                  </a:cubicBezTo>
                  <a:cubicBezTo>
                    <a:pt x="1232" y="74"/>
                    <a:pt x="916" y="70"/>
                    <a:pt x="599" y="48"/>
                  </a:cubicBezTo>
                  <a:lnTo>
                    <a:pt x="599" y="48"/>
                  </a:lnTo>
                  <a:cubicBezTo>
                    <a:pt x="661" y="876"/>
                    <a:pt x="712" y="1715"/>
                    <a:pt x="658" y="2537"/>
                  </a:cubicBezTo>
                  <a:cubicBezTo>
                    <a:pt x="663" y="2549"/>
                    <a:pt x="663" y="2564"/>
                    <a:pt x="652" y="2579"/>
                  </a:cubicBezTo>
                  <a:cubicBezTo>
                    <a:pt x="574" y="2685"/>
                    <a:pt x="489" y="2787"/>
                    <a:pt x="401" y="2889"/>
                  </a:cubicBezTo>
                  <a:cubicBezTo>
                    <a:pt x="554" y="2867"/>
                    <a:pt x="709" y="2844"/>
                    <a:pt x="865" y="2841"/>
                  </a:cubicBezTo>
                  <a:cubicBezTo>
                    <a:pt x="895" y="2841"/>
                    <a:pt x="903" y="2889"/>
                    <a:pt x="873" y="2895"/>
                  </a:cubicBezTo>
                  <a:cubicBezTo>
                    <a:pt x="707" y="2928"/>
                    <a:pt x="537" y="2940"/>
                    <a:pt x="370" y="2955"/>
                  </a:cubicBezTo>
                  <a:cubicBezTo>
                    <a:pt x="368" y="2955"/>
                    <a:pt x="367" y="2955"/>
                    <a:pt x="366" y="2955"/>
                  </a:cubicBezTo>
                  <a:cubicBezTo>
                    <a:pt x="358" y="2955"/>
                    <a:pt x="353" y="2952"/>
                    <a:pt x="348" y="2949"/>
                  </a:cubicBezTo>
                  <a:cubicBezTo>
                    <a:pt x="236" y="3073"/>
                    <a:pt x="120" y="3192"/>
                    <a:pt x="0" y="3304"/>
                  </a:cubicBezTo>
                  <a:cubicBezTo>
                    <a:pt x="511" y="3250"/>
                    <a:pt x="1027" y="3229"/>
                    <a:pt x="1542" y="3229"/>
                  </a:cubicBezTo>
                  <a:cubicBezTo>
                    <a:pt x="1872" y="3229"/>
                    <a:pt x="2202" y="3238"/>
                    <a:pt x="2530" y="3252"/>
                  </a:cubicBezTo>
                  <a:cubicBezTo>
                    <a:pt x="2365" y="3054"/>
                    <a:pt x="2233" y="2833"/>
                    <a:pt x="2080" y="2626"/>
                  </a:cubicBezTo>
                  <a:cubicBezTo>
                    <a:pt x="1864" y="2331"/>
                    <a:pt x="1625" y="2061"/>
                    <a:pt x="1376" y="1793"/>
                  </a:cubicBezTo>
                  <a:cubicBezTo>
                    <a:pt x="1336" y="1751"/>
                    <a:pt x="1365" y="1698"/>
                    <a:pt x="1407" y="1685"/>
                  </a:cubicBezTo>
                  <a:cubicBezTo>
                    <a:pt x="1379" y="1670"/>
                    <a:pt x="1363" y="1630"/>
                    <a:pt x="1391" y="1598"/>
                  </a:cubicBezTo>
                  <a:cubicBezTo>
                    <a:pt x="1796" y="1111"/>
                    <a:pt x="2189" y="625"/>
                    <a:pt x="2534" y="93"/>
                  </a:cubicBezTo>
                  <a:cubicBezTo>
                    <a:pt x="2511" y="64"/>
                    <a:pt x="2507" y="20"/>
                    <a:pt x="25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5" name="Google Shape;1605;p64">
              <a:extLst>
                <a:ext uri="{FF2B5EF4-FFF2-40B4-BE49-F238E27FC236}">
                  <a16:creationId xmlns:a16="http://schemas.microsoft.com/office/drawing/2014/main" id="{85D53CEB-128D-105B-ECC7-D4366F8A343C}"/>
                </a:ext>
              </a:extLst>
            </p:cNvPr>
            <p:cNvSpPr/>
            <p:nvPr/>
          </p:nvSpPr>
          <p:spPr>
            <a:xfrm>
              <a:off x="8615165" y="2098841"/>
              <a:ext cx="25234" cy="25128"/>
            </a:xfrm>
            <a:custGeom>
              <a:avLst/>
              <a:gdLst/>
              <a:ahLst/>
              <a:cxnLst/>
              <a:rect l="l" t="t" r="r" b="b"/>
              <a:pathLst>
                <a:path w="476" h="474" extrusionOk="0">
                  <a:moveTo>
                    <a:pt x="476" y="0"/>
                  </a:moveTo>
                  <a:cubicBezTo>
                    <a:pt x="470" y="4"/>
                    <a:pt x="464" y="7"/>
                    <a:pt x="458" y="7"/>
                  </a:cubicBezTo>
                  <a:cubicBezTo>
                    <a:pt x="305" y="5"/>
                    <a:pt x="152" y="4"/>
                    <a:pt x="0" y="3"/>
                  </a:cubicBezTo>
                  <a:lnTo>
                    <a:pt x="0" y="3"/>
                  </a:lnTo>
                  <a:cubicBezTo>
                    <a:pt x="24" y="157"/>
                    <a:pt x="29" y="317"/>
                    <a:pt x="15" y="474"/>
                  </a:cubicBezTo>
                  <a:cubicBezTo>
                    <a:pt x="159" y="309"/>
                    <a:pt x="313" y="149"/>
                    <a:pt x="47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6" name="Google Shape;1606;p64">
              <a:extLst>
                <a:ext uri="{FF2B5EF4-FFF2-40B4-BE49-F238E27FC236}">
                  <a16:creationId xmlns:a16="http://schemas.microsoft.com/office/drawing/2014/main" id="{6772BD91-79A6-8CB5-A9FC-D114D802ED0D}"/>
                </a:ext>
              </a:extLst>
            </p:cNvPr>
            <p:cNvSpPr/>
            <p:nvPr/>
          </p:nvSpPr>
          <p:spPr>
            <a:xfrm>
              <a:off x="7873160" y="2103135"/>
              <a:ext cx="41032" cy="27513"/>
            </a:xfrm>
            <a:custGeom>
              <a:avLst/>
              <a:gdLst/>
              <a:ahLst/>
              <a:cxnLst/>
              <a:rect l="l" t="t" r="r" b="b"/>
              <a:pathLst>
                <a:path w="774" h="519" extrusionOk="0">
                  <a:moveTo>
                    <a:pt x="1" y="1"/>
                  </a:moveTo>
                  <a:lnTo>
                    <a:pt x="1" y="1"/>
                  </a:lnTo>
                  <a:cubicBezTo>
                    <a:pt x="258" y="174"/>
                    <a:pt x="512" y="350"/>
                    <a:pt x="773" y="519"/>
                  </a:cubicBezTo>
                  <a:cubicBezTo>
                    <a:pt x="753" y="348"/>
                    <a:pt x="747" y="175"/>
                    <a:pt x="761" y="4"/>
                  </a:cubicBezTo>
                  <a:cubicBezTo>
                    <a:pt x="507" y="4"/>
                    <a:pt x="255" y="4"/>
                    <a:pt x="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 name="Google Shape;1607;p64">
              <a:extLst>
                <a:ext uri="{FF2B5EF4-FFF2-40B4-BE49-F238E27FC236}">
                  <a16:creationId xmlns:a16="http://schemas.microsoft.com/office/drawing/2014/main" id="{CD707CBD-B44B-62AF-508E-82D7A7D0FF92}"/>
                </a:ext>
              </a:extLst>
            </p:cNvPr>
            <p:cNvSpPr/>
            <p:nvPr/>
          </p:nvSpPr>
          <p:spPr>
            <a:xfrm>
              <a:off x="7869820" y="1922736"/>
              <a:ext cx="779814" cy="175047"/>
            </a:xfrm>
            <a:custGeom>
              <a:avLst/>
              <a:gdLst/>
              <a:ahLst/>
              <a:cxnLst/>
              <a:rect l="l" t="t" r="r" b="b"/>
              <a:pathLst>
                <a:path w="14710" h="3302" extrusionOk="0">
                  <a:moveTo>
                    <a:pt x="1575" y="266"/>
                  </a:moveTo>
                  <a:cubicBezTo>
                    <a:pt x="1647" y="266"/>
                    <a:pt x="1718" y="267"/>
                    <a:pt x="1789" y="272"/>
                  </a:cubicBezTo>
                  <a:cubicBezTo>
                    <a:pt x="1832" y="276"/>
                    <a:pt x="1832" y="334"/>
                    <a:pt x="1789" y="338"/>
                  </a:cubicBezTo>
                  <a:cubicBezTo>
                    <a:pt x="1717" y="343"/>
                    <a:pt x="1644" y="344"/>
                    <a:pt x="1572" y="344"/>
                  </a:cubicBezTo>
                  <a:cubicBezTo>
                    <a:pt x="1462" y="344"/>
                    <a:pt x="1353" y="341"/>
                    <a:pt x="1243" y="339"/>
                  </a:cubicBezTo>
                  <a:cubicBezTo>
                    <a:pt x="1200" y="338"/>
                    <a:pt x="1200" y="272"/>
                    <a:pt x="1243" y="272"/>
                  </a:cubicBezTo>
                  <a:cubicBezTo>
                    <a:pt x="1353" y="270"/>
                    <a:pt x="1465" y="266"/>
                    <a:pt x="1575" y="266"/>
                  </a:cubicBezTo>
                  <a:close/>
                  <a:moveTo>
                    <a:pt x="4373" y="242"/>
                  </a:moveTo>
                  <a:cubicBezTo>
                    <a:pt x="4393" y="242"/>
                    <a:pt x="4409" y="273"/>
                    <a:pt x="4385" y="283"/>
                  </a:cubicBezTo>
                  <a:cubicBezTo>
                    <a:pt x="4284" y="328"/>
                    <a:pt x="4176" y="345"/>
                    <a:pt x="4067" y="345"/>
                  </a:cubicBezTo>
                  <a:cubicBezTo>
                    <a:pt x="4001" y="345"/>
                    <a:pt x="3934" y="338"/>
                    <a:pt x="3868" y="328"/>
                  </a:cubicBezTo>
                  <a:cubicBezTo>
                    <a:pt x="3834" y="323"/>
                    <a:pt x="3847" y="274"/>
                    <a:pt x="3878" y="274"/>
                  </a:cubicBezTo>
                  <a:cubicBezTo>
                    <a:pt x="3880" y="274"/>
                    <a:pt x="3881" y="274"/>
                    <a:pt x="3883" y="275"/>
                  </a:cubicBezTo>
                  <a:cubicBezTo>
                    <a:pt x="3928" y="281"/>
                    <a:pt x="3973" y="284"/>
                    <a:pt x="4017" y="284"/>
                  </a:cubicBezTo>
                  <a:cubicBezTo>
                    <a:pt x="4135" y="284"/>
                    <a:pt x="4250" y="264"/>
                    <a:pt x="4369" y="243"/>
                  </a:cubicBezTo>
                  <a:cubicBezTo>
                    <a:pt x="4370" y="242"/>
                    <a:pt x="4372" y="242"/>
                    <a:pt x="4373" y="242"/>
                  </a:cubicBezTo>
                  <a:close/>
                  <a:moveTo>
                    <a:pt x="2907" y="327"/>
                  </a:moveTo>
                  <a:cubicBezTo>
                    <a:pt x="2965" y="327"/>
                    <a:pt x="3023" y="328"/>
                    <a:pt x="3081" y="330"/>
                  </a:cubicBezTo>
                  <a:cubicBezTo>
                    <a:pt x="3113" y="331"/>
                    <a:pt x="3113" y="379"/>
                    <a:pt x="3081" y="379"/>
                  </a:cubicBezTo>
                  <a:cubicBezTo>
                    <a:pt x="3017" y="382"/>
                    <a:pt x="2955" y="383"/>
                    <a:pt x="2892" y="383"/>
                  </a:cubicBezTo>
                  <a:cubicBezTo>
                    <a:pt x="2806" y="383"/>
                    <a:pt x="2720" y="381"/>
                    <a:pt x="2634" y="379"/>
                  </a:cubicBezTo>
                  <a:cubicBezTo>
                    <a:pt x="2603" y="379"/>
                    <a:pt x="2603" y="331"/>
                    <a:pt x="2634" y="331"/>
                  </a:cubicBezTo>
                  <a:cubicBezTo>
                    <a:pt x="2726" y="329"/>
                    <a:pt x="2816" y="327"/>
                    <a:pt x="2907" y="327"/>
                  </a:cubicBezTo>
                  <a:close/>
                  <a:moveTo>
                    <a:pt x="5330" y="318"/>
                  </a:moveTo>
                  <a:cubicBezTo>
                    <a:pt x="5408" y="318"/>
                    <a:pt x="5486" y="320"/>
                    <a:pt x="5563" y="324"/>
                  </a:cubicBezTo>
                  <a:cubicBezTo>
                    <a:pt x="5605" y="325"/>
                    <a:pt x="5605" y="385"/>
                    <a:pt x="5563" y="387"/>
                  </a:cubicBezTo>
                  <a:cubicBezTo>
                    <a:pt x="5492" y="390"/>
                    <a:pt x="5421" y="392"/>
                    <a:pt x="5350" y="392"/>
                  </a:cubicBezTo>
                  <a:cubicBezTo>
                    <a:pt x="5273" y="392"/>
                    <a:pt x="5195" y="390"/>
                    <a:pt x="5117" y="388"/>
                  </a:cubicBezTo>
                  <a:cubicBezTo>
                    <a:pt x="5074" y="386"/>
                    <a:pt x="5074" y="324"/>
                    <a:pt x="5117" y="322"/>
                  </a:cubicBezTo>
                  <a:cubicBezTo>
                    <a:pt x="5188" y="320"/>
                    <a:pt x="5259" y="318"/>
                    <a:pt x="5330" y="318"/>
                  </a:cubicBezTo>
                  <a:close/>
                  <a:moveTo>
                    <a:pt x="9432" y="313"/>
                  </a:moveTo>
                  <a:cubicBezTo>
                    <a:pt x="9504" y="313"/>
                    <a:pt x="9577" y="318"/>
                    <a:pt x="9643" y="337"/>
                  </a:cubicBezTo>
                  <a:cubicBezTo>
                    <a:pt x="9668" y="343"/>
                    <a:pt x="9672" y="386"/>
                    <a:pt x="9643" y="389"/>
                  </a:cubicBezTo>
                  <a:cubicBezTo>
                    <a:pt x="9615" y="393"/>
                    <a:pt x="9586" y="395"/>
                    <a:pt x="9557" y="395"/>
                  </a:cubicBezTo>
                  <a:cubicBezTo>
                    <a:pt x="9449" y="395"/>
                    <a:pt x="9335" y="370"/>
                    <a:pt x="9231" y="356"/>
                  </a:cubicBezTo>
                  <a:cubicBezTo>
                    <a:pt x="9208" y="354"/>
                    <a:pt x="9215" y="317"/>
                    <a:pt x="9237" y="317"/>
                  </a:cubicBezTo>
                  <a:cubicBezTo>
                    <a:pt x="9299" y="317"/>
                    <a:pt x="9365" y="313"/>
                    <a:pt x="9432" y="313"/>
                  </a:cubicBezTo>
                  <a:close/>
                  <a:moveTo>
                    <a:pt x="8298" y="328"/>
                  </a:moveTo>
                  <a:cubicBezTo>
                    <a:pt x="8322" y="328"/>
                    <a:pt x="8327" y="371"/>
                    <a:pt x="8301" y="376"/>
                  </a:cubicBezTo>
                  <a:cubicBezTo>
                    <a:pt x="8135" y="402"/>
                    <a:pt x="7967" y="418"/>
                    <a:pt x="7799" y="435"/>
                  </a:cubicBezTo>
                  <a:cubicBezTo>
                    <a:pt x="7798" y="435"/>
                    <a:pt x="7797" y="435"/>
                    <a:pt x="7797" y="435"/>
                  </a:cubicBezTo>
                  <a:cubicBezTo>
                    <a:pt x="7772" y="435"/>
                    <a:pt x="7768" y="392"/>
                    <a:pt x="7793" y="388"/>
                  </a:cubicBezTo>
                  <a:cubicBezTo>
                    <a:pt x="7961" y="365"/>
                    <a:pt x="8127" y="341"/>
                    <a:pt x="8295" y="328"/>
                  </a:cubicBezTo>
                  <a:cubicBezTo>
                    <a:pt x="8296" y="328"/>
                    <a:pt x="8297" y="328"/>
                    <a:pt x="8298" y="328"/>
                  </a:cubicBezTo>
                  <a:close/>
                  <a:moveTo>
                    <a:pt x="10929" y="339"/>
                  </a:moveTo>
                  <a:cubicBezTo>
                    <a:pt x="10961" y="339"/>
                    <a:pt x="10968" y="392"/>
                    <a:pt x="10937" y="397"/>
                  </a:cubicBezTo>
                  <a:cubicBezTo>
                    <a:pt x="10770" y="424"/>
                    <a:pt x="10598" y="427"/>
                    <a:pt x="10431" y="440"/>
                  </a:cubicBezTo>
                  <a:cubicBezTo>
                    <a:pt x="10431" y="440"/>
                    <a:pt x="10430" y="440"/>
                    <a:pt x="10429" y="440"/>
                  </a:cubicBezTo>
                  <a:cubicBezTo>
                    <a:pt x="10399" y="440"/>
                    <a:pt x="10400" y="393"/>
                    <a:pt x="10431" y="389"/>
                  </a:cubicBezTo>
                  <a:cubicBezTo>
                    <a:pt x="10596" y="371"/>
                    <a:pt x="10763" y="343"/>
                    <a:pt x="10928" y="339"/>
                  </a:cubicBezTo>
                  <a:cubicBezTo>
                    <a:pt x="10929" y="339"/>
                    <a:pt x="10929" y="339"/>
                    <a:pt x="10929" y="339"/>
                  </a:cubicBezTo>
                  <a:close/>
                  <a:moveTo>
                    <a:pt x="11898" y="365"/>
                  </a:moveTo>
                  <a:cubicBezTo>
                    <a:pt x="11988" y="365"/>
                    <a:pt x="12078" y="367"/>
                    <a:pt x="12168" y="373"/>
                  </a:cubicBezTo>
                  <a:cubicBezTo>
                    <a:pt x="12209" y="376"/>
                    <a:pt x="12209" y="434"/>
                    <a:pt x="12168" y="436"/>
                  </a:cubicBezTo>
                  <a:cubicBezTo>
                    <a:pt x="12078" y="442"/>
                    <a:pt x="11988" y="444"/>
                    <a:pt x="11898" y="444"/>
                  </a:cubicBezTo>
                  <a:cubicBezTo>
                    <a:pt x="11790" y="444"/>
                    <a:pt x="11681" y="441"/>
                    <a:pt x="11572" y="440"/>
                  </a:cubicBezTo>
                  <a:cubicBezTo>
                    <a:pt x="11528" y="440"/>
                    <a:pt x="11528" y="370"/>
                    <a:pt x="11572" y="369"/>
                  </a:cubicBezTo>
                  <a:cubicBezTo>
                    <a:pt x="11681" y="367"/>
                    <a:pt x="11790" y="365"/>
                    <a:pt x="11898" y="365"/>
                  </a:cubicBezTo>
                  <a:close/>
                  <a:moveTo>
                    <a:pt x="6306" y="365"/>
                  </a:moveTo>
                  <a:cubicBezTo>
                    <a:pt x="6307" y="365"/>
                    <a:pt x="6308" y="365"/>
                    <a:pt x="6309" y="365"/>
                  </a:cubicBezTo>
                  <a:cubicBezTo>
                    <a:pt x="6510" y="378"/>
                    <a:pt x="6716" y="381"/>
                    <a:pt x="6915" y="409"/>
                  </a:cubicBezTo>
                  <a:cubicBezTo>
                    <a:pt x="6957" y="414"/>
                    <a:pt x="6947" y="482"/>
                    <a:pt x="6906" y="482"/>
                  </a:cubicBezTo>
                  <a:cubicBezTo>
                    <a:pt x="6906" y="482"/>
                    <a:pt x="6905" y="482"/>
                    <a:pt x="6905" y="482"/>
                  </a:cubicBezTo>
                  <a:cubicBezTo>
                    <a:pt x="6707" y="478"/>
                    <a:pt x="6507" y="447"/>
                    <a:pt x="6309" y="426"/>
                  </a:cubicBezTo>
                  <a:cubicBezTo>
                    <a:pt x="6271" y="422"/>
                    <a:pt x="6271" y="365"/>
                    <a:pt x="6306" y="365"/>
                  </a:cubicBezTo>
                  <a:close/>
                  <a:moveTo>
                    <a:pt x="14278" y="413"/>
                  </a:moveTo>
                  <a:cubicBezTo>
                    <a:pt x="14353" y="413"/>
                    <a:pt x="14428" y="415"/>
                    <a:pt x="14503" y="424"/>
                  </a:cubicBezTo>
                  <a:cubicBezTo>
                    <a:pt x="14541" y="428"/>
                    <a:pt x="14541" y="481"/>
                    <a:pt x="14503" y="485"/>
                  </a:cubicBezTo>
                  <a:cubicBezTo>
                    <a:pt x="14429" y="493"/>
                    <a:pt x="14355" y="496"/>
                    <a:pt x="14280" y="496"/>
                  </a:cubicBezTo>
                  <a:cubicBezTo>
                    <a:pt x="14188" y="496"/>
                    <a:pt x="14096" y="492"/>
                    <a:pt x="14006" y="491"/>
                  </a:cubicBezTo>
                  <a:cubicBezTo>
                    <a:pt x="13958" y="490"/>
                    <a:pt x="13958" y="418"/>
                    <a:pt x="14006" y="418"/>
                  </a:cubicBezTo>
                  <a:cubicBezTo>
                    <a:pt x="14096" y="417"/>
                    <a:pt x="14187" y="413"/>
                    <a:pt x="14278" y="413"/>
                  </a:cubicBezTo>
                  <a:close/>
                  <a:moveTo>
                    <a:pt x="12862" y="459"/>
                  </a:moveTo>
                  <a:cubicBezTo>
                    <a:pt x="12863" y="459"/>
                    <a:pt x="12863" y="459"/>
                    <a:pt x="12864" y="459"/>
                  </a:cubicBezTo>
                  <a:cubicBezTo>
                    <a:pt x="13066" y="474"/>
                    <a:pt x="13269" y="486"/>
                    <a:pt x="13469" y="515"/>
                  </a:cubicBezTo>
                  <a:cubicBezTo>
                    <a:pt x="13502" y="520"/>
                    <a:pt x="13494" y="575"/>
                    <a:pt x="13461" y="575"/>
                  </a:cubicBezTo>
                  <a:cubicBezTo>
                    <a:pt x="13461" y="575"/>
                    <a:pt x="13460" y="575"/>
                    <a:pt x="13460" y="575"/>
                  </a:cubicBezTo>
                  <a:cubicBezTo>
                    <a:pt x="13261" y="570"/>
                    <a:pt x="13063" y="549"/>
                    <a:pt x="12864" y="530"/>
                  </a:cubicBezTo>
                  <a:cubicBezTo>
                    <a:pt x="12822" y="525"/>
                    <a:pt x="12819" y="459"/>
                    <a:pt x="12862" y="459"/>
                  </a:cubicBezTo>
                  <a:close/>
                  <a:moveTo>
                    <a:pt x="12989" y="2701"/>
                  </a:moveTo>
                  <a:cubicBezTo>
                    <a:pt x="13063" y="2701"/>
                    <a:pt x="13137" y="2704"/>
                    <a:pt x="13211" y="2710"/>
                  </a:cubicBezTo>
                  <a:cubicBezTo>
                    <a:pt x="13247" y="2713"/>
                    <a:pt x="13247" y="2763"/>
                    <a:pt x="13211" y="2766"/>
                  </a:cubicBezTo>
                  <a:cubicBezTo>
                    <a:pt x="13139" y="2773"/>
                    <a:pt x="13066" y="2775"/>
                    <a:pt x="12993" y="2775"/>
                  </a:cubicBezTo>
                  <a:cubicBezTo>
                    <a:pt x="12901" y="2775"/>
                    <a:pt x="12808" y="2771"/>
                    <a:pt x="12715" y="2769"/>
                  </a:cubicBezTo>
                  <a:cubicBezTo>
                    <a:pt x="12674" y="2769"/>
                    <a:pt x="12675" y="2708"/>
                    <a:pt x="12715" y="2707"/>
                  </a:cubicBezTo>
                  <a:cubicBezTo>
                    <a:pt x="12806" y="2705"/>
                    <a:pt x="12898" y="2701"/>
                    <a:pt x="12989" y="2701"/>
                  </a:cubicBezTo>
                  <a:close/>
                  <a:moveTo>
                    <a:pt x="13704" y="2700"/>
                  </a:moveTo>
                  <a:cubicBezTo>
                    <a:pt x="13705" y="2700"/>
                    <a:pt x="13707" y="2701"/>
                    <a:pt x="13708" y="2701"/>
                  </a:cubicBezTo>
                  <a:cubicBezTo>
                    <a:pt x="13859" y="2716"/>
                    <a:pt x="14017" y="2724"/>
                    <a:pt x="14163" y="2764"/>
                  </a:cubicBezTo>
                  <a:cubicBezTo>
                    <a:pt x="14201" y="2773"/>
                    <a:pt x="14193" y="2831"/>
                    <a:pt x="14155" y="2831"/>
                  </a:cubicBezTo>
                  <a:cubicBezTo>
                    <a:pt x="14155" y="2831"/>
                    <a:pt x="14155" y="2831"/>
                    <a:pt x="14154" y="2831"/>
                  </a:cubicBezTo>
                  <a:cubicBezTo>
                    <a:pt x="14003" y="2830"/>
                    <a:pt x="13848" y="2796"/>
                    <a:pt x="13699" y="2770"/>
                  </a:cubicBezTo>
                  <a:cubicBezTo>
                    <a:pt x="13661" y="2764"/>
                    <a:pt x="13668" y="2700"/>
                    <a:pt x="13704" y="2700"/>
                  </a:cubicBezTo>
                  <a:close/>
                  <a:moveTo>
                    <a:pt x="7797" y="2812"/>
                  </a:moveTo>
                  <a:cubicBezTo>
                    <a:pt x="7831" y="2812"/>
                    <a:pt x="7864" y="2813"/>
                    <a:pt x="7897" y="2816"/>
                  </a:cubicBezTo>
                  <a:cubicBezTo>
                    <a:pt x="7925" y="2818"/>
                    <a:pt x="7925" y="2857"/>
                    <a:pt x="7897" y="2860"/>
                  </a:cubicBezTo>
                  <a:cubicBezTo>
                    <a:pt x="7863" y="2863"/>
                    <a:pt x="7828" y="2864"/>
                    <a:pt x="7792" y="2864"/>
                  </a:cubicBezTo>
                  <a:cubicBezTo>
                    <a:pt x="7695" y="2864"/>
                    <a:pt x="7596" y="2855"/>
                    <a:pt x="7500" y="2852"/>
                  </a:cubicBezTo>
                  <a:cubicBezTo>
                    <a:pt x="7483" y="2851"/>
                    <a:pt x="7483" y="2825"/>
                    <a:pt x="7500" y="2825"/>
                  </a:cubicBezTo>
                  <a:cubicBezTo>
                    <a:pt x="7598" y="2821"/>
                    <a:pt x="7698" y="2812"/>
                    <a:pt x="7797" y="2812"/>
                  </a:cubicBezTo>
                  <a:close/>
                  <a:moveTo>
                    <a:pt x="9936" y="2762"/>
                  </a:moveTo>
                  <a:cubicBezTo>
                    <a:pt x="9964" y="2762"/>
                    <a:pt x="9971" y="2804"/>
                    <a:pt x="9942" y="2816"/>
                  </a:cubicBezTo>
                  <a:cubicBezTo>
                    <a:pt x="9845" y="2857"/>
                    <a:pt x="9744" y="2873"/>
                    <a:pt x="9641" y="2873"/>
                  </a:cubicBezTo>
                  <a:cubicBezTo>
                    <a:pt x="9588" y="2873"/>
                    <a:pt x="9534" y="2869"/>
                    <a:pt x="9481" y="2861"/>
                  </a:cubicBezTo>
                  <a:cubicBezTo>
                    <a:pt x="9453" y="2857"/>
                    <a:pt x="9458" y="2809"/>
                    <a:pt x="9484" y="2809"/>
                  </a:cubicBezTo>
                  <a:cubicBezTo>
                    <a:pt x="9485" y="2809"/>
                    <a:pt x="9486" y="2810"/>
                    <a:pt x="9487" y="2810"/>
                  </a:cubicBezTo>
                  <a:cubicBezTo>
                    <a:pt x="9523" y="2814"/>
                    <a:pt x="9558" y="2816"/>
                    <a:pt x="9593" y="2816"/>
                  </a:cubicBezTo>
                  <a:cubicBezTo>
                    <a:pt x="9706" y="2816"/>
                    <a:pt x="9815" y="2795"/>
                    <a:pt x="9926" y="2764"/>
                  </a:cubicBezTo>
                  <a:cubicBezTo>
                    <a:pt x="9930" y="2763"/>
                    <a:pt x="9933" y="2762"/>
                    <a:pt x="9936" y="2762"/>
                  </a:cubicBezTo>
                  <a:close/>
                  <a:moveTo>
                    <a:pt x="11620" y="2766"/>
                  </a:moveTo>
                  <a:cubicBezTo>
                    <a:pt x="11622" y="2766"/>
                    <a:pt x="11625" y="2766"/>
                    <a:pt x="11628" y="2767"/>
                  </a:cubicBezTo>
                  <a:cubicBezTo>
                    <a:pt x="11742" y="2801"/>
                    <a:pt x="11857" y="2813"/>
                    <a:pt x="11974" y="2813"/>
                  </a:cubicBezTo>
                  <a:cubicBezTo>
                    <a:pt x="12021" y="2813"/>
                    <a:pt x="12070" y="2811"/>
                    <a:pt x="12118" y="2807"/>
                  </a:cubicBezTo>
                  <a:cubicBezTo>
                    <a:pt x="12119" y="2807"/>
                    <a:pt x="12120" y="2807"/>
                    <a:pt x="12120" y="2807"/>
                  </a:cubicBezTo>
                  <a:cubicBezTo>
                    <a:pt x="12148" y="2807"/>
                    <a:pt x="12154" y="2854"/>
                    <a:pt x="12126" y="2860"/>
                  </a:cubicBezTo>
                  <a:cubicBezTo>
                    <a:pt x="12063" y="2874"/>
                    <a:pt x="12000" y="2880"/>
                    <a:pt x="11937" y="2880"/>
                  </a:cubicBezTo>
                  <a:cubicBezTo>
                    <a:pt x="11827" y="2880"/>
                    <a:pt x="11718" y="2860"/>
                    <a:pt x="11611" y="2828"/>
                  </a:cubicBezTo>
                  <a:cubicBezTo>
                    <a:pt x="11575" y="2817"/>
                    <a:pt x="11587" y="2766"/>
                    <a:pt x="11620" y="2766"/>
                  </a:cubicBezTo>
                  <a:close/>
                  <a:moveTo>
                    <a:pt x="10709" y="2805"/>
                  </a:moveTo>
                  <a:cubicBezTo>
                    <a:pt x="10803" y="2805"/>
                    <a:pt x="10894" y="2823"/>
                    <a:pt x="10985" y="2860"/>
                  </a:cubicBezTo>
                  <a:cubicBezTo>
                    <a:pt x="11012" y="2870"/>
                    <a:pt x="11004" y="2910"/>
                    <a:pt x="10981" y="2910"/>
                  </a:cubicBezTo>
                  <a:cubicBezTo>
                    <a:pt x="10978" y="2910"/>
                    <a:pt x="10975" y="2909"/>
                    <a:pt x="10972" y="2908"/>
                  </a:cubicBezTo>
                  <a:cubicBezTo>
                    <a:pt x="10880" y="2873"/>
                    <a:pt x="10784" y="2856"/>
                    <a:pt x="10686" y="2856"/>
                  </a:cubicBezTo>
                  <a:cubicBezTo>
                    <a:pt x="10651" y="2856"/>
                    <a:pt x="10615" y="2858"/>
                    <a:pt x="10579" y="2863"/>
                  </a:cubicBezTo>
                  <a:cubicBezTo>
                    <a:pt x="10578" y="2863"/>
                    <a:pt x="10577" y="2863"/>
                    <a:pt x="10576" y="2863"/>
                  </a:cubicBezTo>
                  <a:cubicBezTo>
                    <a:pt x="10553" y="2863"/>
                    <a:pt x="10548" y="2820"/>
                    <a:pt x="10572" y="2817"/>
                  </a:cubicBezTo>
                  <a:cubicBezTo>
                    <a:pt x="10619" y="2809"/>
                    <a:pt x="10664" y="2805"/>
                    <a:pt x="10709" y="2805"/>
                  </a:cubicBezTo>
                  <a:close/>
                  <a:moveTo>
                    <a:pt x="2656" y="2863"/>
                  </a:moveTo>
                  <a:cubicBezTo>
                    <a:pt x="2682" y="2863"/>
                    <a:pt x="2708" y="2863"/>
                    <a:pt x="2733" y="2864"/>
                  </a:cubicBezTo>
                  <a:cubicBezTo>
                    <a:pt x="2763" y="2865"/>
                    <a:pt x="2763" y="2910"/>
                    <a:pt x="2733" y="2911"/>
                  </a:cubicBezTo>
                  <a:cubicBezTo>
                    <a:pt x="2707" y="2912"/>
                    <a:pt x="2681" y="2912"/>
                    <a:pt x="2655" y="2912"/>
                  </a:cubicBezTo>
                  <a:cubicBezTo>
                    <a:pt x="2548" y="2912"/>
                    <a:pt x="2442" y="2908"/>
                    <a:pt x="2336" y="2907"/>
                  </a:cubicBezTo>
                  <a:cubicBezTo>
                    <a:pt x="2311" y="2906"/>
                    <a:pt x="2311" y="2869"/>
                    <a:pt x="2336" y="2869"/>
                  </a:cubicBezTo>
                  <a:cubicBezTo>
                    <a:pt x="2442" y="2868"/>
                    <a:pt x="2549" y="2863"/>
                    <a:pt x="2656" y="2863"/>
                  </a:cubicBezTo>
                  <a:close/>
                  <a:moveTo>
                    <a:pt x="8732" y="2860"/>
                  </a:moveTo>
                  <a:cubicBezTo>
                    <a:pt x="8818" y="2860"/>
                    <a:pt x="8904" y="2862"/>
                    <a:pt x="8990" y="2868"/>
                  </a:cubicBezTo>
                  <a:cubicBezTo>
                    <a:pt x="9015" y="2869"/>
                    <a:pt x="9015" y="2905"/>
                    <a:pt x="8990" y="2907"/>
                  </a:cubicBezTo>
                  <a:cubicBezTo>
                    <a:pt x="8900" y="2913"/>
                    <a:pt x="8810" y="2914"/>
                    <a:pt x="8720" y="2914"/>
                  </a:cubicBezTo>
                  <a:cubicBezTo>
                    <a:pt x="8645" y="2914"/>
                    <a:pt x="8569" y="2913"/>
                    <a:pt x="8494" y="2912"/>
                  </a:cubicBezTo>
                  <a:cubicBezTo>
                    <a:pt x="8462" y="2912"/>
                    <a:pt x="8462" y="2863"/>
                    <a:pt x="8494" y="2863"/>
                  </a:cubicBezTo>
                  <a:cubicBezTo>
                    <a:pt x="8573" y="2862"/>
                    <a:pt x="8653" y="2860"/>
                    <a:pt x="8732" y="2860"/>
                  </a:cubicBezTo>
                  <a:close/>
                  <a:moveTo>
                    <a:pt x="3513" y="2854"/>
                  </a:moveTo>
                  <a:cubicBezTo>
                    <a:pt x="3584" y="2854"/>
                    <a:pt x="3655" y="2856"/>
                    <a:pt x="3726" y="2861"/>
                  </a:cubicBezTo>
                  <a:cubicBezTo>
                    <a:pt x="3761" y="2863"/>
                    <a:pt x="3761" y="2911"/>
                    <a:pt x="3726" y="2914"/>
                  </a:cubicBezTo>
                  <a:cubicBezTo>
                    <a:pt x="3657" y="2919"/>
                    <a:pt x="3589" y="2921"/>
                    <a:pt x="3521" y="2921"/>
                  </a:cubicBezTo>
                  <a:cubicBezTo>
                    <a:pt x="3440" y="2921"/>
                    <a:pt x="3360" y="2919"/>
                    <a:pt x="3279" y="2918"/>
                  </a:cubicBezTo>
                  <a:cubicBezTo>
                    <a:pt x="3241" y="2918"/>
                    <a:pt x="3241" y="2858"/>
                    <a:pt x="3279" y="2857"/>
                  </a:cubicBezTo>
                  <a:cubicBezTo>
                    <a:pt x="3357" y="2856"/>
                    <a:pt x="3435" y="2854"/>
                    <a:pt x="3513" y="2854"/>
                  </a:cubicBezTo>
                  <a:close/>
                  <a:moveTo>
                    <a:pt x="5734" y="2850"/>
                  </a:moveTo>
                  <a:cubicBezTo>
                    <a:pt x="5778" y="2850"/>
                    <a:pt x="5820" y="2851"/>
                    <a:pt x="5862" y="2857"/>
                  </a:cubicBezTo>
                  <a:cubicBezTo>
                    <a:pt x="5901" y="2862"/>
                    <a:pt x="5901" y="2913"/>
                    <a:pt x="5862" y="2918"/>
                  </a:cubicBezTo>
                  <a:cubicBezTo>
                    <a:pt x="5819" y="2923"/>
                    <a:pt x="5774" y="2925"/>
                    <a:pt x="5729" y="2925"/>
                  </a:cubicBezTo>
                  <a:cubicBezTo>
                    <a:pt x="5641" y="2925"/>
                    <a:pt x="5551" y="2918"/>
                    <a:pt x="5464" y="2915"/>
                  </a:cubicBezTo>
                  <a:cubicBezTo>
                    <a:pt x="5429" y="2914"/>
                    <a:pt x="5429" y="2860"/>
                    <a:pt x="5464" y="2860"/>
                  </a:cubicBezTo>
                  <a:cubicBezTo>
                    <a:pt x="5553" y="2858"/>
                    <a:pt x="5644" y="2850"/>
                    <a:pt x="5734" y="2850"/>
                  </a:cubicBezTo>
                  <a:close/>
                  <a:moveTo>
                    <a:pt x="4222" y="2815"/>
                  </a:moveTo>
                  <a:cubicBezTo>
                    <a:pt x="4224" y="2815"/>
                    <a:pt x="4226" y="2815"/>
                    <a:pt x="4229" y="2816"/>
                  </a:cubicBezTo>
                  <a:cubicBezTo>
                    <a:pt x="4351" y="2848"/>
                    <a:pt x="4472" y="2861"/>
                    <a:pt x="4596" y="2861"/>
                  </a:cubicBezTo>
                  <a:cubicBezTo>
                    <a:pt x="4653" y="2861"/>
                    <a:pt x="4710" y="2858"/>
                    <a:pt x="4768" y="2853"/>
                  </a:cubicBezTo>
                  <a:cubicBezTo>
                    <a:pt x="4769" y="2853"/>
                    <a:pt x="4770" y="2853"/>
                    <a:pt x="4771" y="2853"/>
                  </a:cubicBezTo>
                  <a:cubicBezTo>
                    <a:pt x="4804" y="2853"/>
                    <a:pt x="4811" y="2911"/>
                    <a:pt x="4777" y="2915"/>
                  </a:cubicBezTo>
                  <a:cubicBezTo>
                    <a:pt x="4719" y="2924"/>
                    <a:pt x="4661" y="2928"/>
                    <a:pt x="4603" y="2928"/>
                  </a:cubicBezTo>
                  <a:cubicBezTo>
                    <a:pt x="4472" y="2928"/>
                    <a:pt x="4342" y="2907"/>
                    <a:pt x="4214" y="2868"/>
                  </a:cubicBezTo>
                  <a:cubicBezTo>
                    <a:pt x="4183" y="2859"/>
                    <a:pt x="4193" y="2815"/>
                    <a:pt x="4222" y="2815"/>
                  </a:cubicBezTo>
                  <a:close/>
                  <a:moveTo>
                    <a:pt x="1378" y="2817"/>
                  </a:moveTo>
                  <a:cubicBezTo>
                    <a:pt x="1486" y="2817"/>
                    <a:pt x="1594" y="2834"/>
                    <a:pt x="1693" y="2874"/>
                  </a:cubicBezTo>
                  <a:cubicBezTo>
                    <a:pt x="1724" y="2885"/>
                    <a:pt x="1716" y="2928"/>
                    <a:pt x="1688" y="2928"/>
                  </a:cubicBezTo>
                  <a:cubicBezTo>
                    <a:pt x="1685" y="2928"/>
                    <a:pt x="1682" y="2928"/>
                    <a:pt x="1679" y="2927"/>
                  </a:cubicBezTo>
                  <a:cubicBezTo>
                    <a:pt x="1552" y="2898"/>
                    <a:pt x="1434" y="2880"/>
                    <a:pt x="1310" y="2880"/>
                  </a:cubicBezTo>
                  <a:cubicBezTo>
                    <a:pt x="1257" y="2880"/>
                    <a:pt x="1202" y="2883"/>
                    <a:pt x="1146" y="2891"/>
                  </a:cubicBezTo>
                  <a:cubicBezTo>
                    <a:pt x="1145" y="2891"/>
                    <a:pt x="1144" y="2891"/>
                    <a:pt x="1143" y="2891"/>
                  </a:cubicBezTo>
                  <a:cubicBezTo>
                    <a:pt x="1117" y="2891"/>
                    <a:pt x="1105" y="2853"/>
                    <a:pt x="1134" y="2846"/>
                  </a:cubicBezTo>
                  <a:cubicBezTo>
                    <a:pt x="1213" y="2827"/>
                    <a:pt x="1296" y="2817"/>
                    <a:pt x="1378" y="2817"/>
                  </a:cubicBezTo>
                  <a:close/>
                  <a:moveTo>
                    <a:pt x="6410" y="2856"/>
                  </a:moveTo>
                  <a:cubicBezTo>
                    <a:pt x="6412" y="2856"/>
                    <a:pt x="6414" y="2856"/>
                    <a:pt x="6416" y="2857"/>
                  </a:cubicBezTo>
                  <a:cubicBezTo>
                    <a:pt x="6595" y="2894"/>
                    <a:pt x="6773" y="2901"/>
                    <a:pt x="6954" y="2910"/>
                  </a:cubicBezTo>
                  <a:cubicBezTo>
                    <a:pt x="6992" y="2911"/>
                    <a:pt x="6991" y="2962"/>
                    <a:pt x="6954" y="2967"/>
                  </a:cubicBezTo>
                  <a:cubicBezTo>
                    <a:pt x="6911" y="2972"/>
                    <a:pt x="6869" y="2974"/>
                    <a:pt x="6826" y="2974"/>
                  </a:cubicBezTo>
                  <a:cubicBezTo>
                    <a:pt x="6683" y="2974"/>
                    <a:pt x="6540" y="2949"/>
                    <a:pt x="6401" y="2913"/>
                  </a:cubicBezTo>
                  <a:cubicBezTo>
                    <a:pt x="6367" y="2904"/>
                    <a:pt x="6379" y="2856"/>
                    <a:pt x="6410" y="2856"/>
                  </a:cubicBezTo>
                  <a:close/>
                  <a:moveTo>
                    <a:pt x="1" y="0"/>
                  </a:moveTo>
                  <a:lnTo>
                    <a:pt x="1" y="0"/>
                  </a:lnTo>
                  <a:cubicBezTo>
                    <a:pt x="4" y="6"/>
                    <a:pt x="7" y="12"/>
                    <a:pt x="7" y="20"/>
                  </a:cubicBezTo>
                  <a:cubicBezTo>
                    <a:pt x="16" y="90"/>
                    <a:pt x="23" y="160"/>
                    <a:pt x="31" y="231"/>
                  </a:cubicBezTo>
                  <a:cubicBezTo>
                    <a:pt x="35" y="220"/>
                    <a:pt x="43" y="214"/>
                    <a:pt x="55" y="214"/>
                  </a:cubicBezTo>
                  <a:cubicBezTo>
                    <a:pt x="58" y="214"/>
                    <a:pt x="61" y="214"/>
                    <a:pt x="64" y="215"/>
                  </a:cubicBezTo>
                  <a:cubicBezTo>
                    <a:pt x="186" y="248"/>
                    <a:pt x="309" y="265"/>
                    <a:pt x="432" y="265"/>
                  </a:cubicBezTo>
                  <a:cubicBezTo>
                    <a:pt x="518" y="265"/>
                    <a:pt x="605" y="257"/>
                    <a:pt x="692" y="240"/>
                  </a:cubicBezTo>
                  <a:cubicBezTo>
                    <a:pt x="695" y="240"/>
                    <a:pt x="697" y="240"/>
                    <a:pt x="700" y="240"/>
                  </a:cubicBezTo>
                  <a:cubicBezTo>
                    <a:pt x="735" y="240"/>
                    <a:pt x="747" y="291"/>
                    <a:pt x="709" y="301"/>
                  </a:cubicBezTo>
                  <a:cubicBezTo>
                    <a:pt x="615" y="326"/>
                    <a:pt x="520" y="339"/>
                    <a:pt x="426" y="339"/>
                  </a:cubicBezTo>
                  <a:cubicBezTo>
                    <a:pt x="299" y="339"/>
                    <a:pt x="173" y="316"/>
                    <a:pt x="49" y="271"/>
                  </a:cubicBezTo>
                  <a:cubicBezTo>
                    <a:pt x="42" y="269"/>
                    <a:pt x="37" y="266"/>
                    <a:pt x="34" y="261"/>
                  </a:cubicBezTo>
                  <a:lnTo>
                    <a:pt x="34" y="261"/>
                  </a:lnTo>
                  <a:cubicBezTo>
                    <a:pt x="126" y="1122"/>
                    <a:pt x="181" y="2046"/>
                    <a:pt x="66" y="2910"/>
                  </a:cubicBezTo>
                  <a:cubicBezTo>
                    <a:pt x="184" y="2907"/>
                    <a:pt x="301" y="2904"/>
                    <a:pt x="419" y="2904"/>
                  </a:cubicBezTo>
                  <a:cubicBezTo>
                    <a:pt x="495" y="2904"/>
                    <a:pt x="571" y="2905"/>
                    <a:pt x="647" y="2908"/>
                  </a:cubicBezTo>
                  <a:cubicBezTo>
                    <a:pt x="686" y="2908"/>
                    <a:pt x="686" y="2966"/>
                    <a:pt x="647" y="2968"/>
                  </a:cubicBezTo>
                  <a:cubicBezTo>
                    <a:pt x="575" y="2969"/>
                    <a:pt x="503" y="2970"/>
                    <a:pt x="431" y="2970"/>
                  </a:cubicBezTo>
                  <a:cubicBezTo>
                    <a:pt x="306" y="2970"/>
                    <a:pt x="182" y="2968"/>
                    <a:pt x="58" y="2965"/>
                  </a:cubicBezTo>
                  <a:cubicBezTo>
                    <a:pt x="42" y="3078"/>
                    <a:pt x="23" y="3191"/>
                    <a:pt x="1" y="3301"/>
                  </a:cubicBezTo>
                  <a:cubicBezTo>
                    <a:pt x="1465" y="3228"/>
                    <a:pt x="2933" y="3217"/>
                    <a:pt x="4402" y="3217"/>
                  </a:cubicBezTo>
                  <a:cubicBezTo>
                    <a:pt x="5078" y="3217"/>
                    <a:pt x="5753" y="3219"/>
                    <a:pt x="6429" y="3219"/>
                  </a:cubicBezTo>
                  <a:cubicBezTo>
                    <a:pt x="6697" y="3219"/>
                    <a:pt x="6964" y="3219"/>
                    <a:pt x="7232" y="3218"/>
                  </a:cubicBezTo>
                  <a:cubicBezTo>
                    <a:pt x="7778" y="3216"/>
                    <a:pt x="8323" y="3215"/>
                    <a:pt x="8869" y="3215"/>
                  </a:cubicBezTo>
                  <a:cubicBezTo>
                    <a:pt x="10559" y="3215"/>
                    <a:pt x="12249" y="3224"/>
                    <a:pt x="13939" y="3241"/>
                  </a:cubicBezTo>
                  <a:cubicBezTo>
                    <a:pt x="13952" y="3227"/>
                    <a:pt x="13972" y="3219"/>
                    <a:pt x="13992" y="3219"/>
                  </a:cubicBezTo>
                  <a:cubicBezTo>
                    <a:pt x="14012" y="3219"/>
                    <a:pt x="14031" y="3227"/>
                    <a:pt x="14042" y="3242"/>
                  </a:cubicBezTo>
                  <a:cubicBezTo>
                    <a:pt x="14185" y="3243"/>
                    <a:pt x="14330" y="3244"/>
                    <a:pt x="14474" y="3245"/>
                  </a:cubicBezTo>
                  <a:cubicBezTo>
                    <a:pt x="14477" y="3227"/>
                    <a:pt x="14492" y="3210"/>
                    <a:pt x="14518" y="3210"/>
                  </a:cubicBezTo>
                  <a:cubicBezTo>
                    <a:pt x="14559" y="3208"/>
                    <a:pt x="14601" y="3207"/>
                    <a:pt x="14642" y="3206"/>
                  </a:cubicBezTo>
                  <a:lnTo>
                    <a:pt x="14670" y="3206"/>
                  </a:lnTo>
                  <a:cubicBezTo>
                    <a:pt x="14682" y="3196"/>
                    <a:pt x="14693" y="3186"/>
                    <a:pt x="14705" y="3176"/>
                  </a:cubicBezTo>
                  <a:cubicBezTo>
                    <a:pt x="14707" y="3175"/>
                    <a:pt x="14708" y="3175"/>
                    <a:pt x="14710" y="3173"/>
                  </a:cubicBezTo>
                  <a:cubicBezTo>
                    <a:pt x="14632" y="2148"/>
                    <a:pt x="14635" y="1117"/>
                    <a:pt x="14546" y="92"/>
                  </a:cubicBezTo>
                  <a:lnTo>
                    <a:pt x="14543" y="92"/>
                  </a:lnTo>
                  <a:cubicBezTo>
                    <a:pt x="13978" y="99"/>
                    <a:pt x="13413" y="102"/>
                    <a:pt x="12848" y="102"/>
                  </a:cubicBezTo>
                  <a:cubicBezTo>
                    <a:pt x="10969" y="102"/>
                    <a:pt x="9088" y="71"/>
                    <a:pt x="7210" y="57"/>
                  </a:cubicBezTo>
                  <a:cubicBezTo>
                    <a:pt x="5992" y="47"/>
                    <a:pt x="4772" y="37"/>
                    <a:pt x="3553" y="30"/>
                  </a:cubicBezTo>
                  <a:cubicBezTo>
                    <a:pt x="3436" y="29"/>
                    <a:pt x="3319" y="29"/>
                    <a:pt x="3203" y="29"/>
                  </a:cubicBezTo>
                  <a:cubicBezTo>
                    <a:pt x="2689" y="29"/>
                    <a:pt x="2175" y="35"/>
                    <a:pt x="1660" y="35"/>
                  </a:cubicBezTo>
                  <a:cubicBezTo>
                    <a:pt x="1106" y="35"/>
                    <a:pt x="552" y="28"/>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8" name="Google Shape;1608;p64">
              <a:extLst>
                <a:ext uri="{FF2B5EF4-FFF2-40B4-BE49-F238E27FC236}">
                  <a16:creationId xmlns:a16="http://schemas.microsoft.com/office/drawing/2014/main" id="{CE635CC6-364D-7185-3663-D776718D4BC9}"/>
                </a:ext>
              </a:extLst>
            </p:cNvPr>
            <p:cNvSpPr/>
            <p:nvPr/>
          </p:nvSpPr>
          <p:spPr>
            <a:xfrm>
              <a:off x="7737238" y="1961276"/>
              <a:ext cx="167201" cy="172927"/>
            </a:xfrm>
            <a:custGeom>
              <a:avLst/>
              <a:gdLst/>
              <a:ahLst/>
              <a:cxnLst/>
              <a:rect l="l" t="t" r="r" b="b"/>
              <a:pathLst>
                <a:path w="3154" h="3262" extrusionOk="0">
                  <a:moveTo>
                    <a:pt x="366" y="143"/>
                  </a:moveTo>
                  <a:cubicBezTo>
                    <a:pt x="369" y="143"/>
                    <a:pt x="372" y="143"/>
                    <a:pt x="376" y="144"/>
                  </a:cubicBezTo>
                  <a:cubicBezTo>
                    <a:pt x="514" y="178"/>
                    <a:pt x="652" y="186"/>
                    <a:pt x="792" y="186"/>
                  </a:cubicBezTo>
                  <a:cubicBezTo>
                    <a:pt x="832" y="186"/>
                    <a:pt x="872" y="185"/>
                    <a:pt x="913" y="184"/>
                  </a:cubicBezTo>
                  <a:cubicBezTo>
                    <a:pt x="914" y="184"/>
                    <a:pt x="914" y="184"/>
                    <a:pt x="914" y="184"/>
                  </a:cubicBezTo>
                  <a:cubicBezTo>
                    <a:pt x="955" y="184"/>
                    <a:pt x="963" y="248"/>
                    <a:pt x="924" y="257"/>
                  </a:cubicBezTo>
                  <a:cubicBezTo>
                    <a:pt x="859" y="271"/>
                    <a:pt x="795" y="277"/>
                    <a:pt x="730" y="277"/>
                  </a:cubicBezTo>
                  <a:cubicBezTo>
                    <a:pt x="604" y="277"/>
                    <a:pt x="478" y="253"/>
                    <a:pt x="357" y="214"/>
                  </a:cubicBezTo>
                  <a:cubicBezTo>
                    <a:pt x="316" y="200"/>
                    <a:pt x="328" y="143"/>
                    <a:pt x="366" y="143"/>
                  </a:cubicBezTo>
                  <a:close/>
                  <a:moveTo>
                    <a:pt x="1611" y="244"/>
                  </a:moveTo>
                  <a:cubicBezTo>
                    <a:pt x="1660" y="244"/>
                    <a:pt x="1709" y="246"/>
                    <a:pt x="1758" y="249"/>
                  </a:cubicBezTo>
                  <a:cubicBezTo>
                    <a:pt x="1790" y="252"/>
                    <a:pt x="1790" y="295"/>
                    <a:pt x="1758" y="299"/>
                  </a:cubicBezTo>
                  <a:cubicBezTo>
                    <a:pt x="1712" y="302"/>
                    <a:pt x="1667" y="303"/>
                    <a:pt x="1621" y="303"/>
                  </a:cubicBezTo>
                  <a:cubicBezTo>
                    <a:pt x="1517" y="303"/>
                    <a:pt x="1413" y="297"/>
                    <a:pt x="1311" y="293"/>
                  </a:cubicBezTo>
                  <a:cubicBezTo>
                    <a:pt x="1286" y="292"/>
                    <a:pt x="1286" y="255"/>
                    <a:pt x="1311" y="254"/>
                  </a:cubicBezTo>
                  <a:cubicBezTo>
                    <a:pt x="1410" y="250"/>
                    <a:pt x="1511" y="244"/>
                    <a:pt x="1611" y="244"/>
                  </a:cubicBezTo>
                  <a:close/>
                  <a:moveTo>
                    <a:pt x="2205" y="293"/>
                  </a:moveTo>
                  <a:cubicBezTo>
                    <a:pt x="2255" y="293"/>
                    <a:pt x="2304" y="295"/>
                    <a:pt x="2353" y="301"/>
                  </a:cubicBezTo>
                  <a:cubicBezTo>
                    <a:pt x="2382" y="305"/>
                    <a:pt x="2382" y="341"/>
                    <a:pt x="2353" y="346"/>
                  </a:cubicBezTo>
                  <a:cubicBezTo>
                    <a:pt x="2304" y="351"/>
                    <a:pt x="2255" y="353"/>
                    <a:pt x="2205" y="353"/>
                  </a:cubicBezTo>
                  <a:cubicBezTo>
                    <a:pt x="2156" y="353"/>
                    <a:pt x="2106" y="351"/>
                    <a:pt x="2056" y="351"/>
                  </a:cubicBezTo>
                  <a:cubicBezTo>
                    <a:pt x="2020" y="350"/>
                    <a:pt x="2020" y="295"/>
                    <a:pt x="2056" y="295"/>
                  </a:cubicBezTo>
                  <a:cubicBezTo>
                    <a:pt x="2106" y="295"/>
                    <a:pt x="2156" y="293"/>
                    <a:pt x="2205" y="293"/>
                  </a:cubicBezTo>
                  <a:close/>
                  <a:moveTo>
                    <a:pt x="1887" y="2866"/>
                  </a:moveTo>
                  <a:cubicBezTo>
                    <a:pt x="1927" y="2866"/>
                    <a:pt x="1967" y="2868"/>
                    <a:pt x="2006" y="2873"/>
                  </a:cubicBezTo>
                  <a:cubicBezTo>
                    <a:pt x="2048" y="2878"/>
                    <a:pt x="2048" y="2933"/>
                    <a:pt x="2006" y="2937"/>
                  </a:cubicBezTo>
                  <a:cubicBezTo>
                    <a:pt x="1965" y="2942"/>
                    <a:pt x="1924" y="2944"/>
                    <a:pt x="1883" y="2944"/>
                  </a:cubicBezTo>
                  <a:cubicBezTo>
                    <a:pt x="1792" y="2944"/>
                    <a:pt x="1699" y="2935"/>
                    <a:pt x="1610" y="2930"/>
                  </a:cubicBezTo>
                  <a:cubicBezTo>
                    <a:pt x="1578" y="2928"/>
                    <a:pt x="1578" y="2883"/>
                    <a:pt x="1610" y="2881"/>
                  </a:cubicBezTo>
                  <a:cubicBezTo>
                    <a:pt x="1701" y="2876"/>
                    <a:pt x="1794" y="2866"/>
                    <a:pt x="1887" y="2866"/>
                  </a:cubicBezTo>
                  <a:close/>
                  <a:moveTo>
                    <a:pt x="934" y="2918"/>
                  </a:moveTo>
                  <a:cubicBezTo>
                    <a:pt x="977" y="2918"/>
                    <a:pt x="1020" y="2920"/>
                    <a:pt x="1063" y="2923"/>
                  </a:cubicBezTo>
                  <a:cubicBezTo>
                    <a:pt x="1103" y="2928"/>
                    <a:pt x="1103" y="2983"/>
                    <a:pt x="1063" y="2986"/>
                  </a:cubicBezTo>
                  <a:cubicBezTo>
                    <a:pt x="1020" y="2990"/>
                    <a:pt x="977" y="2992"/>
                    <a:pt x="934" y="2992"/>
                  </a:cubicBezTo>
                  <a:cubicBezTo>
                    <a:pt x="844" y="2992"/>
                    <a:pt x="755" y="2985"/>
                    <a:pt x="665" y="2981"/>
                  </a:cubicBezTo>
                  <a:cubicBezTo>
                    <a:pt x="631" y="2980"/>
                    <a:pt x="631" y="2930"/>
                    <a:pt x="665" y="2929"/>
                  </a:cubicBezTo>
                  <a:cubicBezTo>
                    <a:pt x="755" y="2924"/>
                    <a:pt x="844" y="2918"/>
                    <a:pt x="934" y="2918"/>
                  </a:cubicBezTo>
                  <a:close/>
                  <a:moveTo>
                    <a:pt x="2588" y="2921"/>
                  </a:moveTo>
                  <a:cubicBezTo>
                    <a:pt x="2612" y="2921"/>
                    <a:pt x="2636" y="2925"/>
                    <a:pt x="2659" y="2933"/>
                  </a:cubicBezTo>
                  <a:cubicBezTo>
                    <a:pt x="2683" y="2942"/>
                    <a:pt x="2681" y="2982"/>
                    <a:pt x="2652" y="2982"/>
                  </a:cubicBezTo>
                  <a:cubicBezTo>
                    <a:pt x="2652" y="2982"/>
                    <a:pt x="2652" y="2982"/>
                    <a:pt x="2651" y="2982"/>
                  </a:cubicBezTo>
                  <a:cubicBezTo>
                    <a:pt x="2623" y="2982"/>
                    <a:pt x="2595" y="2978"/>
                    <a:pt x="2567" y="2978"/>
                  </a:cubicBezTo>
                  <a:cubicBezTo>
                    <a:pt x="2555" y="2978"/>
                    <a:pt x="2542" y="2979"/>
                    <a:pt x="2530" y="2981"/>
                  </a:cubicBezTo>
                  <a:cubicBezTo>
                    <a:pt x="2488" y="2989"/>
                    <a:pt x="2450" y="3003"/>
                    <a:pt x="2416" y="3026"/>
                  </a:cubicBezTo>
                  <a:cubicBezTo>
                    <a:pt x="2412" y="3028"/>
                    <a:pt x="2408" y="3030"/>
                    <a:pt x="2404" y="3030"/>
                  </a:cubicBezTo>
                  <a:cubicBezTo>
                    <a:pt x="2383" y="3030"/>
                    <a:pt x="2370" y="2999"/>
                    <a:pt x="2392" y="2985"/>
                  </a:cubicBezTo>
                  <a:cubicBezTo>
                    <a:pt x="2445" y="2950"/>
                    <a:pt x="2518" y="2921"/>
                    <a:pt x="2588" y="2921"/>
                  </a:cubicBezTo>
                  <a:close/>
                  <a:moveTo>
                    <a:pt x="2414" y="1"/>
                  </a:moveTo>
                  <a:lnTo>
                    <a:pt x="2396" y="2"/>
                  </a:lnTo>
                  <a:cubicBezTo>
                    <a:pt x="2396" y="27"/>
                    <a:pt x="2379" y="54"/>
                    <a:pt x="2341" y="56"/>
                  </a:cubicBezTo>
                  <a:cubicBezTo>
                    <a:pt x="2156" y="66"/>
                    <a:pt x="1968" y="70"/>
                    <a:pt x="1778" y="70"/>
                  </a:cubicBezTo>
                  <a:cubicBezTo>
                    <a:pt x="1257" y="70"/>
                    <a:pt x="728" y="39"/>
                    <a:pt x="217" y="5"/>
                  </a:cubicBezTo>
                  <a:lnTo>
                    <a:pt x="217" y="5"/>
                  </a:lnTo>
                  <a:cubicBezTo>
                    <a:pt x="557" y="614"/>
                    <a:pt x="989" y="1161"/>
                    <a:pt x="1436" y="1697"/>
                  </a:cubicBezTo>
                  <a:cubicBezTo>
                    <a:pt x="1452" y="1717"/>
                    <a:pt x="1453" y="1741"/>
                    <a:pt x="1445" y="1759"/>
                  </a:cubicBezTo>
                  <a:cubicBezTo>
                    <a:pt x="1459" y="1782"/>
                    <a:pt x="1461" y="1812"/>
                    <a:pt x="1437" y="1839"/>
                  </a:cubicBezTo>
                  <a:cubicBezTo>
                    <a:pt x="978" y="2327"/>
                    <a:pt x="493" y="2808"/>
                    <a:pt x="1" y="3262"/>
                  </a:cubicBezTo>
                  <a:cubicBezTo>
                    <a:pt x="1049" y="3216"/>
                    <a:pt x="2102" y="3225"/>
                    <a:pt x="3153" y="3218"/>
                  </a:cubicBezTo>
                  <a:cubicBezTo>
                    <a:pt x="2894" y="3064"/>
                    <a:pt x="2646" y="2893"/>
                    <a:pt x="2419" y="2690"/>
                  </a:cubicBezTo>
                  <a:cubicBezTo>
                    <a:pt x="2407" y="2680"/>
                    <a:pt x="2405" y="2666"/>
                    <a:pt x="2407" y="2652"/>
                  </a:cubicBezTo>
                  <a:cubicBezTo>
                    <a:pt x="2397" y="2634"/>
                    <a:pt x="2398" y="2610"/>
                    <a:pt x="2412" y="2594"/>
                  </a:cubicBezTo>
                  <a:cubicBezTo>
                    <a:pt x="2411" y="2590"/>
                    <a:pt x="2409" y="2586"/>
                    <a:pt x="2409" y="2580"/>
                  </a:cubicBezTo>
                  <a:cubicBezTo>
                    <a:pt x="2396" y="2033"/>
                    <a:pt x="2454" y="1485"/>
                    <a:pt x="2449" y="936"/>
                  </a:cubicBezTo>
                  <a:cubicBezTo>
                    <a:pt x="2448" y="623"/>
                    <a:pt x="2435" y="311"/>
                    <a:pt x="241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9" name="Google Shape;1609;p64">
              <a:extLst>
                <a:ext uri="{FF2B5EF4-FFF2-40B4-BE49-F238E27FC236}">
                  <a16:creationId xmlns:a16="http://schemas.microsoft.com/office/drawing/2014/main" id="{C580BBE6-4BF3-0F2B-56D6-21F44E8EBBCB}"/>
                </a:ext>
              </a:extLst>
            </p:cNvPr>
            <p:cNvSpPr/>
            <p:nvPr/>
          </p:nvSpPr>
          <p:spPr>
            <a:xfrm>
              <a:off x="7728910" y="1917859"/>
              <a:ext cx="1034486" cy="222599"/>
            </a:xfrm>
            <a:custGeom>
              <a:avLst/>
              <a:gdLst/>
              <a:ahLst/>
              <a:cxnLst/>
              <a:rect l="l" t="t" r="r" b="b"/>
              <a:pathLst>
                <a:path w="19514" h="4199" extrusionOk="0">
                  <a:moveTo>
                    <a:pt x="2659" y="92"/>
                  </a:moveTo>
                  <a:lnTo>
                    <a:pt x="2659" y="92"/>
                  </a:lnTo>
                  <a:cubicBezTo>
                    <a:pt x="3210" y="120"/>
                    <a:pt x="3764" y="127"/>
                    <a:pt x="4318" y="127"/>
                  </a:cubicBezTo>
                  <a:cubicBezTo>
                    <a:pt x="4833" y="127"/>
                    <a:pt x="5347" y="121"/>
                    <a:pt x="5861" y="121"/>
                  </a:cubicBezTo>
                  <a:cubicBezTo>
                    <a:pt x="5977" y="121"/>
                    <a:pt x="6094" y="121"/>
                    <a:pt x="6211" y="122"/>
                  </a:cubicBezTo>
                  <a:cubicBezTo>
                    <a:pt x="7430" y="129"/>
                    <a:pt x="8650" y="139"/>
                    <a:pt x="9868" y="149"/>
                  </a:cubicBezTo>
                  <a:cubicBezTo>
                    <a:pt x="11746" y="163"/>
                    <a:pt x="13627" y="194"/>
                    <a:pt x="15506" y="194"/>
                  </a:cubicBezTo>
                  <a:cubicBezTo>
                    <a:pt x="16071" y="194"/>
                    <a:pt x="16636" y="191"/>
                    <a:pt x="17201" y="184"/>
                  </a:cubicBezTo>
                  <a:lnTo>
                    <a:pt x="17204" y="184"/>
                  </a:lnTo>
                  <a:cubicBezTo>
                    <a:pt x="17293" y="1209"/>
                    <a:pt x="17290" y="2240"/>
                    <a:pt x="17368" y="3265"/>
                  </a:cubicBezTo>
                  <a:cubicBezTo>
                    <a:pt x="17366" y="3267"/>
                    <a:pt x="17365" y="3267"/>
                    <a:pt x="17363" y="3268"/>
                  </a:cubicBezTo>
                  <a:cubicBezTo>
                    <a:pt x="17351" y="3278"/>
                    <a:pt x="17339" y="3288"/>
                    <a:pt x="17328" y="3298"/>
                  </a:cubicBezTo>
                  <a:lnTo>
                    <a:pt x="17300" y="3298"/>
                  </a:lnTo>
                  <a:cubicBezTo>
                    <a:pt x="17259" y="3298"/>
                    <a:pt x="17217" y="3300"/>
                    <a:pt x="17176" y="3301"/>
                  </a:cubicBezTo>
                  <a:cubicBezTo>
                    <a:pt x="17150" y="3302"/>
                    <a:pt x="17135" y="3319"/>
                    <a:pt x="17132" y="3337"/>
                  </a:cubicBezTo>
                  <a:cubicBezTo>
                    <a:pt x="16988" y="3336"/>
                    <a:pt x="16843" y="3335"/>
                    <a:pt x="16699" y="3333"/>
                  </a:cubicBezTo>
                  <a:cubicBezTo>
                    <a:pt x="16688" y="3318"/>
                    <a:pt x="16670" y="3311"/>
                    <a:pt x="16651" y="3311"/>
                  </a:cubicBezTo>
                  <a:cubicBezTo>
                    <a:pt x="16631" y="3311"/>
                    <a:pt x="16610" y="3319"/>
                    <a:pt x="16597" y="3333"/>
                  </a:cubicBezTo>
                  <a:cubicBezTo>
                    <a:pt x="14907" y="3316"/>
                    <a:pt x="13217" y="3307"/>
                    <a:pt x="11527" y="3307"/>
                  </a:cubicBezTo>
                  <a:cubicBezTo>
                    <a:pt x="10981" y="3307"/>
                    <a:pt x="10436" y="3308"/>
                    <a:pt x="9890" y="3310"/>
                  </a:cubicBezTo>
                  <a:cubicBezTo>
                    <a:pt x="9622" y="3311"/>
                    <a:pt x="9355" y="3311"/>
                    <a:pt x="9087" y="3311"/>
                  </a:cubicBezTo>
                  <a:cubicBezTo>
                    <a:pt x="8412" y="3311"/>
                    <a:pt x="7736" y="3309"/>
                    <a:pt x="7060" y="3309"/>
                  </a:cubicBezTo>
                  <a:cubicBezTo>
                    <a:pt x="5592" y="3309"/>
                    <a:pt x="4124" y="3320"/>
                    <a:pt x="2659" y="3393"/>
                  </a:cubicBezTo>
                  <a:cubicBezTo>
                    <a:pt x="2681" y="3283"/>
                    <a:pt x="2700" y="3171"/>
                    <a:pt x="2716" y="3057"/>
                  </a:cubicBezTo>
                  <a:cubicBezTo>
                    <a:pt x="2840" y="3060"/>
                    <a:pt x="2964" y="3062"/>
                    <a:pt x="3089" y="3062"/>
                  </a:cubicBezTo>
                  <a:cubicBezTo>
                    <a:pt x="3161" y="3062"/>
                    <a:pt x="3233" y="3061"/>
                    <a:pt x="3305" y="3060"/>
                  </a:cubicBezTo>
                  <a:cubicBezTo>
                    <a:pt x="3344" y="3058"/>
                    <a:pt x="3344" y="3000"/>
                    <a:pt x="3305" y="3000"/>
                  </a:cubicBezTo>
                  <a:cubicBezTo>
                    <a:pt x="3229" y="2997"/>
                    <a:pt x="3153" y="2996"/>
                    <a:pt x="3077" y="2996"/>
                  </a:cubicBezTo>
                  <a:cubicBezTo>
                    <a:pt x="2959" y="2996"/>
                    <a:pt x="2842" y="2999"/>
                    <a:pt x="2724" y="3002"/>
                  </a:cubicBezTo>
                  <a:cubicBezTo>
                    <a:pt x="2839" y="2138"/>
                    <a:pt x="2784" y="1214"/>
                    <a:pt x="2692" y="353"/>
                  </a:cubicBezTo>
                  <a:lnTo>
                    <a:pt x="2692" y="353"/>
                  </a:lnTo>
                  <a:cubicBezTo>
                    <a:pt x="2695" y="358"/>
                    <a:pt x="2700" y="361"/>
                    <a:pt x="2707" y="363"/>
                  </a:cubicBezTo>
                  <a:cubicBezTo>
                    <a:pt x="2830" y="408"/>
                    <a:pt x="2957" y="430"/>
                    <a:pt x="3083" y="430"/>
                  </a:cubicBezTo>
                  <a:cubicBezTo>
                    <a:pt x="3178" y="430"/>
                    <a:pt x="3273" y="418"/>
                    <a:pt x="3367" y="393"/>
                  </a:cubicBezTo>
                  <a:cubicBezTo>
                    <a:pt x="3405" y="383"/>
                    <a:pt x="3393" y="332"/>
                    <a:pt x="3358" y="332"/>
                  </a:cubicBezTo>
                  <a:cubicBezTo>
                    <a:pt x="3355" y="332"/>
                    <a:pt x="3353" y="332"/>
                    <a:pt x="3350" y="332"/>
                  </a:cubicBezTo>
                  <a:cubicBezTo>
                    <a:pt x="3263" y="349"/>
                    <a:pt x="3176" y="357"/>
                    <a:pt x="3090" y="357"/>
                  </a:cubicBezTo>
                  <a:cubicBezTo>
                    <a:pt x="2967" y="357"/>
                    <a:pt x="2844" y="340"/>
                    <a:pt x="2722" y="307"/>
                  </a:cubicBezTo>
                  <a:cubicBezTo>
                    <a:pt x="2719" y="306"/>
                    <a:pt x="2716" y="306"/>
                    <a:pt x="2713" y="306"/>
                  </a:cubicBezTo>
                  <a:cubicBezTo>
                    <a:pt x="2701" y="306"/>
                    <a:pt x="2693" y="312"/>
                    <a:pt x="2689" y="323"/>
                  </a:cubicBezTo>
                  <a:cubicBezTo>
                    <a:pt x="2681" y="252"/>
                    <a:pt x="2674" y="182"/>
                    <a:pt x="2665" y="112"/>
                  </a:cubicBezTo>
                  <a:cubicBezTo>
                    <a:pt x="2665" y="104"/>
                    <a:pt x="2662" y="98"/>
                    <a:pt x="2659" y="92"/>
                  </a:cubicBezTo>
                  <a:close/>
                  <a:moveTo>
                    <a:pt x="17194" y="3414"/>
                  </a:moveTo>
                  <a:cubicBezTo>
                    <a:pt x="17031" y="3563"/>
                    <a:pt x="16877" y="3724"/>
                    <a:pt x="16733" y="3888"/>
                  </a:cubicBezTo>
                  <a:cubicBezTo>
                    <a:pt x="16747" y="3730"/>
                    <a:pt x="16742" y="3571"/>
                    <a:pt x="16718" y="3417"/>
                  </a:cubicBezTo>
                  <a:lnTo>
                    <a:pt x="16718" y="3417"/>
                  </a:lnTo>
                  <a:cubicBezTo>
                    <a:pt x="16870" y="3418"/>
                    <a:pt x="17023" y="3419"/>
                    <a:pt x="17176" y="3421"/>
                  </a:cubicBezTo>
                  <a:cubicBezTo>
                    <a:pt x="17182" y="3421"/>
                    <a:pt x="17188" y="3418"/>
                    <a:pt x="17194" y="3414"/>
                  </a:cubicBezTo>
                  <a:close/>
                  <a:moveTo>
                    <a:pt x="2722" y="3496"/>
                  </a:moveTo>
                  <a:cubicBezTo>
                    <a:pt x="2883" y="3498"/>
                    <a:pt x="3043" y="3498"/>
                    <a:pt x="3204" y="3498"/>
                  </a:cubicBezTo>
                  <a:cubicBezTo>
                    <a:pt x="3297" y="3498"/>
                    <a:pt x="3389" y="3498"/>
                    <a:pt x="3482" y="3498"/>
                  </a:cubicBezTo>
                  <a:lnTo>
                    <a:pt x="3482" y="3498"/>
                  </a:lnTo>
                  <a:cubicBezTo>
                    <a:pt x="3468" y="3670"/>
                    <a:pt x="3474" y="3843"/>
                    <a:pt x="3494" y="4014"/>
                  </a:cubicBezTo>
                  <a:cubicBezTo>
                    <a:pt x="3233" y="3845"/>
                    <a:pt x="2979" y="3669"/>
                    <a:pt x="2722" y="3496"/>
                  </a:cubicBezTo>
                  <a:close/>
                  <a:moveTo>
                    <a:pt x="19339" y="752"/>
                  </a:moveTo>
                  <a:cubicBezTo>
                    <a:pt x="19298" y="771"/>
                    <a:pt x="19302" y="815"/>
                    <a:pt x="19325" y="844"/>
                  </a:cubicBezTo>
                  <a:cubicBezTo>
                    <a:pt x="18980" y="1376"/>
                    <a:pt x="18587" y="1862"/>
                    <a:pt x="18182" y="2349"/>
                  </a:cubicBezTo>
                  <a:cubicBezTo>
                    <a:pt x="18154" y="2381"/>
                    <a:pt x="18169" y="2421"/>
                    <a:pt x="18198" y="2436"/>
                  </a:cubicBezTo>
                  <a:cubicBezTo>
                    <a:pt x="18156" y="2449"/>
                    <a:pt x="18127" y="2502"/>
                    <a:pt x="18166" y="2544"/>
                  </a:cubicBezTo>
                  <a:cubicBezTo>
                    <a:pt x="18416" y="2812"/>
                    <a:pt x="18655" y="3082"/>
                    <a:pt x="18871" y="3377"/>
                  </a:cubicBezTo>
                  <a:cubicBezTo>
                    <a:pt x="19024" y="3584"/>
                    <a:pt x="19156" y="3805"/>
                    <a:pt x="19321" y="4003"/>
                  </a:cubicBezTo>
                  <a:cubicBezTo>
                    <a:pt x="18993" y="3989"/>
                    <a:pt x="18663" y="3980"/>
                    <a:pt x="18333" y="3980"/>
                  </a:cubicBezTo>
                  <a:cubicBezTo>
                    <a:pt x="17818" y="3980"/>
                    <a:pt x="17302" y="4001"/>
                    <a:pt x="16791" y="4055"/>
                  </a:cubicBezTo>
                  <a:cubicBezTo>
                    <a:pt x="16911" y="3943"/>
                    <a:pt x="17027" y="3822"/>
                    <a:pt x="17139" y="3700"/>
                  </a:cubicBezTo>
                  <a:cubicBezTo>
                    <a:pt x="17144" y="3703"/>
                    <a:pt x="17149" y="3706"/>
                    <a:pt x="17157" y="3706"/>
                  </a:cubicBezTo>
                  <a:cubicBezTo>
                    <a:pt x="17158" y="3706"/>
                    <a:pt x="17159" y="3706"/>
                    <a:pt x="17161" y="3706"/>
                  </a:cubicBezTo>
                  <a:cubicBezTo>
                    <a:pt x="17328" y="3691"/>
                    <a:pt x="17498" y="3679"/>
                    <a:pt x="17664" y="3646"/>
                  </a:cubicBezTo>
                  <a:cubicBezTo>
                    <a:pt x="17694" y="3640"/>
                    <a:pt x="17686" y="3592"/>
                    <a:pt x="17656" y="3592"/>
                  </a:cubicBezTo>
                  <a:cubicBezTo>
                    <a:pt x="17500" y="3595"/>
                    <a:pt x="17345" y="3618"/>
                    <a:pt x="17192" y="3640"/>
                  </a:cubicBezTo>
                  <a:cubicBezTo>
                    <a:pt x="17280" y="3538"/>
                    <a:pt x="17365" y="3436"/>
                    <a:pt x="17443" y="3330"/>
                  </a:cubicBezTo>
                  <a:cubicBezTo>
                    <a:pt x="17454" y="3315"/>
                    <a:pt x="17454" y="3300"/>
                    <a:pt x="17449" y="3288"/>
                  </a:cubicBezTo>
                  <a:cubicBezTo>
                    <a:pt x="17503" y="2466"/>
                    <a:pt x="17452" y="1627"/>
                    <a:pt x="17390" y="799"/>
                  </a:cubicBezTo>
                  <a:lnTo>
                    <a:pt x="17390" y="799"/>
                  </a:lnTo>
                  <a:cubicBezTo>
                    <a:pt x="17707" y="821"/>
                    <a:pt x="18023" y="825"/>
                    <a:pt x="18340" y="828"/>
                  </a:cubicBezTo>
                  <a:cubicBezTo>
                    <a:pt x="18490" y="831"/>
                    <a:pt x="18652" y="844"/>
                    <a:pt x="18811" y="844"/>
                  </a:cubicBezTo>
                  <a:cubicBezTo>
                    <a:pt x="18997" y="844"/>
                    <a:pt x="19181" y="826"/>
                    <a:pt x="19339" y="752"/>
                  </a:cubicBezTo>
                  <a:close/>
                  <a:moveTo>
                    <a:pt x="3781" y="1"/>
                  </a:moveTo>
                  <a:cubicBezTo>
                    <a:pt x="3380" y="1"/>
                    <a:pt x="2979" y="7"/>
                    <a:pt x="2580" y="25"/>
                  </a:cubicBezTo>
                  <a:cubicBezTo>
                    <a:pt x="2563" y="26"/>
                    <a:pt x="2553" y="36"/>
                    <a:pt x="2550" y="49"/>
                  </a:cubicBezTo>
                  <a:cubicBezTo>
                    <a:pt x="2528" y="59"/>
                    <a:pt x="2513" y="79"/>
                    <a:pt x="2516" y="112"/>
                  </a:cubicBezTo>
                  <a:cubicBezTo>
                    <a:pt x="2537" y="347"/>
                    <a:pt x="2556" y="583"/>
                    <a:pt x="2572" y="820"/>
                  </a:cubicBezTo>
                  <a:cubicBezTo>
                    <a:pt x="2592" y="1130"/>
                    <a:pt x="2605" y="1442"/>
                    <a:pt x="2607" y="1755"/>
                  </a:cubicBezTo>
                  <a:cubicBezTo>
                    <a:pt x="2611" y="2304"/>
                    <a:pt x="2553" y="2852"/>
                    <a:pt x="2566" y="3399"/>
                  </a:cubicBezTo>
                  <a:cubicBezTo>
                    <a:pt x="2566" y="3405"/>
                    <a:pt x="2568" y="3409"/>
                    <a:pt x="2569" y="3413"/>
                  </a:cubicBezTo>
                  <a:cubicBezTo>
                    <a:pt x="2556" y="3429"/>
                    <a:pt x="2554" y="3453"/>
                    <a:pt x="2564" y="3471"/>
                  </a:cubicBezTo>
                  <a:cubicBezTo>
                    <a:pt x="2562" y="3485"/>
                    <a:pt x="2564" y="3499"/>
                    <a:pt x="2576" y="3509"/>
                  </a:cubicBezTo>
                  <a:cubicBezTo>
                    <a:pt x="2803" y="3712"/>
                    <a:pt x="3051" y="3883"/>
                    <a:pt x="3310" y="4037"/>
                  </a:cubicBezTo>
                  <a:cubicBezTo>
                    <a:pt x="2260" y="4044"/>
                    <a:pt x="1207" y="4035"/>
                    <a:pt x="158" y="4081"/>
                  </a:cubicBezTo>
                  <a:cubicBezTo>
                    <a:pt x="650" y="3626"/>
                    <a:pt x="1136" y="3146"/>
                    <a:pt x="1594" y="2657"/>
                  </a:cubicBezTo>
                  <a:cubicBezTo>
                    <a:pt x="1619" y="2631"/>
                    <a:pt x="1616" y="2601"/>
                    <a:pt x="1602" y="2578"/>
                  </a:cubicBezTo>
                  <a:cubicBezTo>
                    <a:pt x="1610" y="2560"/>
                    <a:pt x="1610" y="2536"/>
                    <a:pt x="1593" y="2516"/>
                  </a:cubicBezTo>
                  <a:cubicBezTo>
                    <a:pt x="1146" y="1980"/>
                    <a:pt x="716" y="1433"/>
                    <a:pt x="374" y="823"/>
                  </a:cubicBezTo>
                  <a:lnTo>
                    <a:pt x="374" y="823"/>
                  </a:lnTo>
                  <a:cubicBezTo>
                    <a:pt x="883" y="857"/>
                    <a:pt x="1409" y="888"/>
                    <a:pt x="1927" y="888"/>
                  </a:cubicBezTo>
                  <a:cubicBezTo>
                    <a:pt x="2119" y="888"/>
                    <a:pt x="2310" y="884"/>
                    <a:pt x="2498" y="874"/>
                  </a:cubicBezTo>
                  <a:cubicBezTo>
                    <a:pt x="2536" y="873"/>
                    <a:pt x="2553" y="846"/>
                    <a:pt x="2553" y="820"/>
                  </a:cubicBezTo>
                  <a:cubicBezTo>
                    <a:pt x="2553" y="793"/>
                    <a:pt x="2535" y="765"/>
                    <a:pt x="2498" y="762"/>
                  </a:cubicBezTo>
                  <a:cubicBezTo>
                    <a:pt x="2051" y="717"/>
                    <a:pt x="1588" y="704"/>
                    <a:pt x="1128" y="704"/>
                  </a:cubicBezTo>
                  <a:cubicBezTo>
                    <a:pt x="861" y="704"/>
                    <a:pt x="595" y="709"/>
                    <a:pt x="333" y="714"/>
                  </a:cubicBezTo>
                  <a:cubicBezTo>
                    <a:pt x="320" y="715"/>
                    <a:pt x="311" y="719"/>
                    <a:pt x="301" y="726"/>
                  </a:cubicBezTo>
                  <a:cubicBezTo>
                    <a:pt x="296" y="724"/>
                    <a:pt x="291" y="723"/>
                    <a:pt x="286" y="723"/>
                  </a:cubicBezTo>
                  <a:cubicBezTo>
                    <a:pt x="248" y="723"/>
                    <a:pt x="208" y="764"/>
                    <a:pt x="233" y="809"/>
                  </a:cubicBezTo>
                  <a:cubicBezTo>
                    <a:pt x="582" y="1448"/>
                    <a:pt x="973" y="2057"/>
                    <a:pt x="1487" y="2577"/>
                  </a:cubicBezTo>
                  <a:cubicBezTo>
                    <a:pt x="989" y="3022"/>
                    <a:pt x="505" y="3514"/>
                    <a:pt x="67" y="4018"/>
                  </a:cubicBezTo>
                  <a:cubicBezTo>
                    <a:pt x="47" y="4041"/>
                    <a:pt x="50" y="4067"/>
                    <a:pt x="63" y="4085"/>
                  </a:cubicBezTo>
                  <a:cubicBezTo>
                    <a:pt x="1" y="4092"/>
                    <a:pt x="1" y="4185"/>
                    <a:pt x="66" y="4187"/>
                  </a:cubicBezTo>
                  <a:cubicBezTo>
                    <a:pt x="379" y="4195"/>
                    <a:pt x="693" y="4199"/>
                    <a:pt x="1007" y="4199"/>
                  </a:cubicBezTo>
                  <a:cubicBezTo>
                    <a:pt x="1843" y="4199"/>
                    <a:pt x="2679" y="4175"/>
                    <a:pt x="3514" y="4164"/>
                  </a:cubicBezTo>
                  <a:cubicBezTo>
                    <a:pt x="3556" y="4164"/>
                    <a:pt x="3576" y="4131"/>
                    <a:pt x="3575" y="4098"/>
                  </a:cubicBezTo>
                  <a:cubicBezTo>
                    <a:pt x="3598" y="4094"/>
                    <a:pt x="3616" y="4077"/>
                    <a:pt x="3614" y="4045"/>
                  </a:cubicBezTo>
                  <a:cubicBezTo>
                    <a:pt x="3601" y="3862"/>
                    <a:pt x="3600" y="3681"/>
                    <a:pt x="3601" y="3499"/>
                  </a:cubicBezTo>
                  <a:cubicBezTo>
                    <a:pt x="5697" y="3493"/>
                    <a:pt x="7794" y="3412"/>
                    <a:pt x="9890" y="3402"/>
                  </a:cubicBezTo>
                  <a:cubicBezTo>
                    <a:pt x="10674" y="3397"/>
                    <a:pt x="11459" y="3395"/>
                    <a:pt x="12243" y="3395"/>
                  </a:cubicBezTo>
                  <a:cubicBezTo>
                    <a:pt x="13691" y="3395"/>
                    <a:pt x="15139" y="3402"/>
                    <a:pt x="16586" y="3415"/>
                  </a:cubicBezTo>
                  <a:cubicBezTo>
                    <a:pt x="16600" y="3637"/>
                    <a:pt x="16604" y="3856"/>
                    <a:pt x="16603" y="4078"/>
                  </a:cubicBezTo>
                  <a:cubicBezTo>
                    <a:pt x="16562" y="4094"/>
                    <a:pt x="16561" y="4159"/>
                    <a:pt x="16611" y="4159"/>
                  </a:cubicBezTo>
                  <a:cubicBezTo>
                    <a:pt x="16612" y="4159"/>
                    <a:pt x="16612" y="4159"/>
                    <a:pt x="16613" y="4159"/>
                  </a:cubicBezTo>
                  <a:cubicBezTo>
                    <a:pt x="17330" y="4140"/>
                    <a:pt x="18044" y="4114"/>
                    <a:pt x="18760" y="4114"/>
                  </a:cubicBezTo>
                  <a:cubicBezTo>
                    <a:pt x="18953" y="4114"/>
                    <a:pt x="19147" y="4116"/>
                    <a:pt x="19341" y="4121"/>
                  </a:cubicBezTo>
                  <a:cubicBezTo>
                    <a:pt x="19342" y="4121"/>
                    <a:pt x="19343" y="4121"/>
                    <a:pt x="19343" y="4121"/>
                  </a:cubicBezTo>
                  <a:cubicBezTo>
                    <a:pt x="19374" y="4121"/>
                    <a:pt x="19391" y="4101"/>
                    <a:pt x="19396" y="4077"/>
                  </a:cubicBezTo>
                  <a:cubicBezTo>
                    <a:pt x="19396" y="4077"/>
                    <a:pt x="19397" y="4077"/>
                    <a:pt x="19398" y="4077"/>
                  </a:cubicBezTo>
                  <a:cubicBezTo>
                    <a:pt x="19427" y="4077"/>
                    <a:pt x="19456" y="4044"/>
                    <a:pt x="19437" y="4014"/>
                  </a:cubicBezTo>
                  <a:cubicBezTo>
                    <a:pt x="19103" y="3446"/>
                    <a:pt x="18737" y="2909"/>
                    <a:pt x="18260" y="2451"/>
                  </a:cubicBezTo>
                  <a:cubicBezTo>
                    <a:pt x="18254" y="2444"/>
                    <a:pt x="18247" y="2440"/>
                    <a:pt x="18240" y="2437"/>
                  </a:cubicBezTo>
                  <a:cubicBezTo>
                    <a:pt x="18246" y="2435"/>
                    <a:pt x="18252" y="2432"/>
                    <a:pt x="18258" y="2426"/>
                  </a:cubicBezTo>
                  <a:cubicBezTo>
                    <a:pt x="18751" y="1988"/>
                    <a:pt x="19157" y="1443"/>
                    <a:pt x="19491" y="876"/>
                  </a:cubicBezTo>
                  <a:cubicBezTo>
                    <a:pt x="19513" y="838"/>
                    <a:pt x="19498" y="802"/>
                    <a:pt x="19472" y="780"/>
                  </a:cubicBezTo>
                  <a:cubicBezTo>
                    <a:pt x="19475" y="746"/>
                    <a:pt x="19450" y="715"/>
                    <a:pt x="19418" y="703"/>
                  </a:cubicBezTo>
                  <a:cubicBezTo>
                    <a:pt x="19313" y="666"/>
                    <a:pt x="19189" y="655"/>
                    <a:pt x="19059" y="655"/>
                  </a:cubicBezTo>
                  <a:cubicBezTo>
                    <a:pt x="18865" y="655"/>
                    <a:pt x="18661" y="680"/>
                    <a:pt x="18495" y="681"/>
                  </a:cubicBezTo>
                  <a:cubicBezTo>
                    <a:pt x="18123" y="682"/>
                    <a:pt x="17753" y="683"/>
                    <a:pt x="17383" y="705"/>
                  </a:cubicBezTo>
                  <a:cubicBezTo>
                    <a:pt x="17369" y="516"/>
                    <a:pt x="17353" y="327"/>
                    <a:pt x="17339" y="139"/>
                  </a:cubicBezTo>
                  <a:cubicBezTo>
                    <a:pt x="17335" y="95"/>
                    <a:pt x="17299" y="73"/>
                    <a:pt x="17265" y="73"/>
                  </a:cubicBezTo>
                  <a:cubicBezTo>
                    <a:pt x="17249" y="73"/>
                    <a:pt x="17233" y="78"/>
                    <a:pt x="17222" y="88"/>
                  </a:cubicBezTo>
                  <a:cubicBezTo>
                    <a:pt x="17215" y="86"/>
                    <a:pt x="17209" y="85"/>
                    <a:pt x="17202" y="85"/>
                  </a:cubicBezTo>
                  <a:cubicBezTo>
                    <a:pt x="15550" y="46"/>
                    <a:pt x="13897" y="44"/>
                    <a:pt x="12243" y="44"/>
                  </a:cubicBezTo>
                  <a:cubicBezTo>
                    <a:pt x="11980" y="44"/>
                    <a:pt x="11716" y="44"/>
                    <a:pt x="11453" y="44"/>
                  </a:cubicBezTo>
                  <a:cubicBezTo>
                    <a:pt x="10924" y="44"/>
                    <a:pt x="10396" y="43"/>
                    <a:pt x="9868" y="42"/>
                  </a:cubicBezTo>
                  <a:cubicBezTo>
                    <a:pt x="8650" y="38"/>
                    <a:pt x="7431" y="34"/>
                    <a:pt x="6211" y="30"/>
                  </a:cubicBezTo>
                  <a:cubicBezTo>
                    <a:pt x="5404" y="26"/>
                    <a:pt x="4591" y="1"/>
                    <a:pt x="37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0" name="Google Shape;1610;p64">
              <a:extLst>
                <a:ext uri="{FF2B5EF4-FFF2-40B4-BE49-F238E27FC236}">
                  <a16:creationId xmlns:a16="http://schemas.microsoft.com/office/drawing/2014/main" id="{24C59754-ED48-8481-A114-1FEEF524DB72}"/>
                </a:ext>
              </a:extLst>
            </p:cNvPr>
            <p:cNvSpPr/>
            <p:nvPr/>
          </p:nvSpPr>
          <p:spPr>
            <a:xfrm>
              <a:off x="8699454" y="1976013"/>
              <a:ext cx="38699" cy="4718"/>
            </a:xfrm>
            <a:custGeom>
              <a:avLst/>
              <a:gdLst/>
              <a:ahLst/>
              <a:cxnLst/>
              <a:rect l="l" t="t" r="r" b="b"/>
              <a:pathLst>
                <a:path w="730" h="89" extrusionOk="0">
                  <a:moveTo>
                    <a:pt x="438" y="1"/>
                  </a:moveTo>
                  <a:cubicBezTo>
                    <a:pt x="307" y="1"/>
                    <a:pt x="174" y="9"/>
                    <a:pt x="45" y="10"/>
                  </a:cubicBezTo>
                  <a:cubicBezTo>
                    <a:pt x="0" y="11"/>
                    <a:pt x="0" y="79"/>
                    <a:pt x="45" y="79"/>
                  </a:cubicBezTo>
                  <a:cubicBezTo>
                    <a:pt x="177" y="81"/>
                    <a:pt x="312" y="89"/>
                    <a:pt x="446" y="89"/>
                  </a:cubicBezTo>
                  <a:cubicBezTo>
                    <a:pt x="528" y="89"/>
                    <a:pt x="610" y="86"/>
                    <a:pt x="690" y="76"/>
                  </a:cubicBezTo>
                  <a:cubicBezTo>
                    <a:pt x="730" y="71"/>
                    <a:pt x="730" y="20"/>
                    <a:pt x="690" y="14"/>
                  </a:cubicBezTo>
                  <a:cubicBezTo>
                    <a:pt x="607" y="4"/>
                    <a:pt x="523" y="1"/>
                    <a:pt x="4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1" name="Google Shape;1611;p64">
              <a:extLst>
                <a:ext uri="{FF2B5EF4-FFF2-40B4-BE49-F238E27FC236}">
                  <a16:creationId xmlns:a16="http://schemas.microsoft.com/office/drawing/2014/main" id="{8B474616-72A7-CF76-A66A-4965B0AD1923}"/>
                </a:ext>
              </a:extLst>
            </p:cNvPr>
            <p:cNvSpPr/>
            <p:nvPr/>
          </p:nvSpPr>
          <p:spPr>
            <a:xfrm>
              <a:off x="8683444" y="2106157"/>
              <a:ext cx="38964" cy="8323"/>
            </a:xfrm>
            <a:custGeom>
              <a:avLst/>
              <a:gdLst/>
              <a:ahLst/>
              <a:cxnLst/>
              <a:rect l="l" t="t" r="r" b="b"/>
              <a:pathLst>
                <a:path w="735" h="157" extrusionOk="0">
                  <a:moveTo>
                    <a:pt x="45" y="0"/>
                  </a:moveTo>
                  <a:cubicBezTo>
                    <a:pt x="12" y="0"/>
                    <a:pt x="1" y="52"/>
                    <a:pt x="38" y="63"/>
                  </a:cubicBezTo>
                  <a:cubicBezTo>
                    <a:pt x="230" y="119"/>
                    <a:pt x="432" y="156"/>
                    <a:pt x="634" y="156"/>
                  </a:cubicBezTo>
                  <a:cubicBezTo>
                    <a:pt x="654" y="156"/>
                    <a:pt x="674" y="156"/>
                    <a:pt x="694" y="155"/>
                  </a:cubicBezTo>
                  <a:cubicBezTo>
                    <a:pt x="735" y="154"/>
                    <a:pt x="734" y="96"/>
                    <a:pt x="694" y="93"/>
                  </a:cubicBezTo>
                  <a:cubicBezTo>
                    <a:pt x="477" y="76"/>
                    <a:pt x="266" y="54"/>
                    <a:pt x="54" y="1"/>
                  </a:cubicBezTo>
                  <a:cubicBezTo>
                    <a:pt x="51" y="0"/>
                    <a:pt x="48" y="0"/>
                    <a:pt x="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2" name="Google Shape;1612;p64">
              <a:extLst>
                <a:ext uri="{FF2B5EF4-FFF2-40B4-BE49-F238E27FC236}">
                  <a16:creationId xmlns:a16="http://schemas.microsoft.com/office/drawing/2014/main" id="{53360CD1-A264-B5C0-6A29-92B5A6459050}"/>
                </a:ext>
              </a:extLst>
            </p:cNvPr>
            <p:cNvSpPr/>
            <p:nvPr/>
          </p:nvSpPr>
          <p:spPr>
            <a:xfrm>
              <a:off x="8652326" y="1971136"/>
              <a:ext cx="30694" cy="3976"/>
            </a:xfrm>
            <a:custGeom>
              <a:avLst/>
              <a:gdLst/>
              <a:ahLst/>
              <a:cxnLst/>
              <a:rect l="l" t="t" r="r" b="b"/>
              <a:pathLst>
                <a:path w="579" h="75" extrusionOk="0">
                  <a:moveTo>
                    <a:pt x="371" y="1"/>
                  </a:moveTo>
                  <a:cubicBezTo>
                    <a:pt x="261" y="1"/>
                    <a:pt x="150" y="5"/>
                    <a:pt x="40" y="8"/>
                  </a:cubicBezTo>
                  <a:cubicBezTo>
                    <a:pt x="1" y="10"/>
                    <a:pt x="0" y="67"/>
                    <a:pt x="40" y="68"/>
                  </a:cubicBezTo>
                  <a:cubicBezTo>
                    <a:pt x="150" y="71"/>
                    <a:pt x="261" y="74"/>
                    <a:pt x="371" y="74"/>
                  </a:cubicBezTo>
                  <a:cubicBezTo>
                    <a:pt x="426" y="74"/>
                    <a:pt x="481" y="73"/>
                    <a:pt x="535" y="71"/>
                  </a:cubicBezTo>
                  <a:cubicBezTo>
                    <a:pt x="578" y="68"/>
                    <a:pt x="578" y="7"/>
                    <a:pt x="535" y="5"/>
                  </a:cubicBezTo>
                  <a:cubicBezTo>
                    <a:pt x="481" y="2"/>
                    <a:pt x="426" y="1"/>
                    <a:pt x="3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3" name="Google Shape;1613;p64">
              <a:extLst>
                <a:ext uri="{FF2B5EF4-FFF2-40B4-BE49-F238E27FC236}">
                  <a16:creationId xmlns:a16="http://schemas.microsoft.com/office/drawing/2014/main" id="{646245EF-391E-D594-17C8-0909F118FC55}"/>
                </a:ext>
              </a:extLst>
            </p:cNvPr>
            <p:cNvSpPr/>
            <p:nvPr/>
          </p:nvSpPr>
          <p:spPr>
            <a:xfrm>
              <a:off x="8609705" y="1944577"/>
              <a:ext cx="31012" cy="4453"/>
            </a:xfrm>
            <a:custGeom>
              <a:avLst/>
              <a:gdLst/>
              <a:ahLst/>
              <a:cxnLst/>
              <a:rect l="l" t="t" r="r" b="b"/>
              <a:pathLst>
                <a:path w="585" h="84" extrusionOk="0">
                  <a:moveTo>
                    <a:pt x="316" y="1"/>
                  </a:moveTo>
                  <a:cubicBezTo>
                    <a:pt x="227" y="1"/>
                    <a:pt x="137" y="4"/>
                    <a:pt x="49" y="5"/>
                  </a:cubicBezTo>
                  <a:cubicBezTo>
                    <a:pt x="1" y="6"/>
                    <a:pt x="1" y="78"/>
                    <a:pt x="49" y="78"/>
                  </a:cubicBezTo>
                  <a:cubicBezTo>
                    <a:pt x="141" y="80"/>
                    <a:pt x="234" y="83"/>
                    <a:pt x="327" y="83"/>
                  </a:cubicBezTo>
                  <a:cubicBezTo>
                    <a:pt x="401" y="83"/>
                    <a:pt x="474" y="81"/>
                    <a:pt x="546" y="73"/>
                  </a:cubicBezTo>
                  <a:cubicBezTo>
                    <a:pt x="584" y="69"/>
                    <a:pt x="584" y="16"/>
                    <a:pt x="546" y="12"/>
                  </a:cubicBezTo>
                  <a:cubicBezTo>
                    <a:pt x="470" y="3"/>
                    <a:pt x="393" y="1"/>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 name="Google Shape;1614;p64">
              <a:extLst>
                <a:ext uri="{FF2B5EF4-FFF2-40B4-BE49-F238E27FC236}">
                  <a16:creationId xmlns:a16="http://schemas.microsoft.com/office/drawing/2014/main" id="{215070D3-DFD4-158B-30CF-C88764FF4E50}"/>
                </a:ext>
              </a:extLst>
            </p:cNvPr>
            <p:cNvSpPr/>
            <p:nvPr/>
          </p:nvSpPr>
          <p:spPr>
            <a:xfrm>
              <a:off x="8594013" y="2065868"/>
              <a:ext cx="28680" cy="6945"/>
            </a:xfrm>
            <a:custGeom>
              <a:avLst/>
              <a:gdLst/>
              <a:ahLst/>
              <a:cxnLst/>
              <a:rect l="l" t="t" r="r" b="b"/>
              <a:pathLst>
                <a:path w="541" h="131" extrusionOk="0">
                  <a:moveTo>
                    <a:pt x="43" y="0"/>
                  </a:moveTo>
                  <a:cubicBezTo>
                    <a:pt x="7" y="0"/>
                    <a:pt x="0" y="63"/>
                    <a:pt x="38" y="70"/>
                  </a:cubicBezTo>
                  <a:cubicBezTo>
                    <a:pt x="187" y="95"/>
                    <a:pt x="342" y="130"/>
                    <a:pt x="493" y="131"/>
                  </a:cubicBezTo>
                  <a:cubicBezTo>
                    <a:pt x="494" y="131"/>
                    <a:pt x="494" y="131"/>
                    <a:pt x="494" y="131"/>
                  </a:cubicBezTo>
                  <a:cubicBezTo>
                    <a:pt x="532" y="131"/>
                    <a:pt x="540" y="72"/>
                    <a:pt x="502" y="63"/>
                  </a:cubicBezTo>
                  <a:cubicBezTo>
                    <a:pt x="356" y="24"/>
                    <a:pt x="198" y="16"/>
                    <a:pt x="47" y="1"/>
                  </a:cubicBezTo>
                  <a:cubicBezTo>
                    <a:pt x="46" y="1"/>
                    <a:pt x="44" y="0"/>
                    <a:pt x="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 name="Google Shape;1615;p64">
              <a:extLst>
                <a:ext uri="{FF2B5EF4-FFF2-40B4-BE49-F238E27FC236}">
                  <a16:creationId xmlns:a16="http://schemas.microsoft.com/office/drawing/2014/main" id="{A5EABA35-F605-DC26-EC2C-DE604F892DBC}"/>
                </a:ext>
              </a:extLst>
            </p:cNvPr>
            <p:cNvSpPr/>
            <p:nvPr/>
          </p:nvSpPr>
          <p:spPr>
            <a:xfrm>
              <a:off x="8549378" y="1947069"/>
              <a:ext cx="36261" cy="6149"/>
            </a:xfrm>
            <a:custGeom>
              <a:avLst/>
              <a:gdLst/>
              <a:ahLst/>
              <a:cxnLst/>
              <a:rect l="l" t="t" r="r" b="b"/>
              <a:pathLst>
                <a:path w="684" h="116" extrusionOk="0">
                  <a:moveTo>
                    <a:pt x="43" y="0"/>
                  </a:moveTo>
                  <a:cubicBezTo>
                    <a:pt x="0" y="0"/>
                    <a:pt x="3" y="66"/>
                    <a:pt x="45" y="71"/>
                  </a:cubicBezTo>
                  <a:cubicBezTo>
                    <a:pt x="244" y="90"/>
                    <a:pt x="442" y="111"/>
                    <a:pt x="641" y="116"/>
                  </a:cubicBezTo>
                  <a:cubicBezTo>
                    <a:pt x="641" y="116"/>
                    <a:pt x="642" y="116"/>
                    <a:pt x="642" y="116"/>
                  </a:cubicBezTo>
                  <a:cubicBezTo>
                    <a:pt x="675" y="116"/>
                    <a:pt x="683" y="61"/>
                    <a:pt x="650" y="56"/>
                  </a:cubicBezTo>
                  <a:cubicBezTo>
                    <a:pt x="450" y="27"/>
                    <a:pt x="248" y="15"/>
                    <a:pt x="45" y="0"/>
                  </a:cubicBezTo>
                  <a:cubicBezTo>
                    <a:pt x="44" y="0"/>
                    <a:pt x="44" y="0"/>
                    <a:pt x="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 name="Google Shape;1616;p64">
              <a:extLst>
                <a:ext uri="{FF2B5EF4-FFF2-40B4-BE49-F238E27FC236}">
                  <a16:creationId xmlns:a16="http://schemas.microsoft.com/office/drawing/2014/main" id="{DC2E0C1D-8392-2BD0-A073-CF8FDFA66D44}"/>
                </a:ext>
              </a:extLst>
            </p:cNvPr>
            <p:cNvSpPr/>
            <p:nvPr/>
          </p:nvSpPr>
          <p:spPr>
            <a:xfrm>
              <a:off x="8541638" y="2065921"/>
              <a:ext cx="30482" cy="3976"/>
            </a:xfrm>
            <a:custGeom>
              <a:avLst/>
              <a:gdLst/>
              <a:ahLst/>
              <a:cxnLst/>
              <a:rect l="l" t="t" r="r" b="b"/>
              <a:pathLst>
                <a:path w="575" h="75" extrusionOk="0">
                  <a:moveTo>
                    <a:pt x="316" y="0"/>
                  </a:moveTo>
                  <a:cubicBezTo>
                    <a:pt x="225" y="0"/>
                    <a:pt x="133" y="4"/>
                    <a:pt x="42" y="6"/>
                  </a:cubicBezTo>
                  <a:cubicBezTo>
                    <a:pt x="2" y="7"/>
                    <a:pt x="1" y="68"/>
                    <a:pt x="42" y="68"/>
                  </a:cubicBezTo>
                  <a:cubicBezTo>
                    <a:pt x="135" y="70"/>
                    <a:pt x="228" y="74"/>
                    <a:pt x="320" y="74"/>
                  </a:cubicBezTo>
                  <a:cubicBezTo>
                    <a:pt x="393" y="74"/>
                    <a:pt x="466" y="72"/>
                    <a:pt x="538" y="65"/>
                  </a:cubicBezTo>
                  <a:cubicBezTo>
                    <a:pt x="574" y="62"/>
                    <a:pt x="574" y="12"/>
                    <a:pt x="538" y="9"/>
                  </a:cubicBezTo>
                  <a:cubicBezTo>
                    <a:pt x="464" y="3"/>
                    <a:pt x="390" y="0"/>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 name="Google Shape;1617;p64">
              <a:extLst>
                <a:ext uri="{FF2B5EF4-FFF2-40B4-BE49-F238E27FC236}">
                  <a16:creationId xmlns:a16="http://schemas.microsoft.com/office/drawing/2014/main" id="{DB47A417-B706-A378-2616-5EEB48D76B95}"/>
                </a:ext>
              </a:extLst>
            </p:cNvPr>
            <p:cNvSpPr/>
            <p:nvPr/>
          </p:nvSpPr>
          <p:spPr>
            <a:xfrm>
              <a:off x="8480886" y="1942032"/>
              <a:ext cx="36208" cy="4294"/>
            </a:xfrm>
            <a:custGeom>
              <a:avLst/>
              <a:gdLst/>
              <a:ahLst/>
              <a:cxnLst/>
              <a:rect l="l" t="t" r="r" b="b"/>
              <a:pathLst>
                <a:path w="683" h="81" extrusionOk="0">
                  <a:moveTo>
                    <a:pt x="378" y="1"/>
                  </a:moveTo>
                  <a:cubicBezTo>
                    <a:pt x="267" y="1"/>
                    <a:pt x="156" y="4"/>
                    <a:pt x="45" y="6"/>
                  </a:cubicBezTo>
                  <a:cubicBezTo>
                    <a:pt x="1" y="6"/>
                    <a:pt x="1" y="76"/>
                    <a:pt x="45" y="76"/>
                  </a:cubicBezTo>
                  <a:cubicBezTo>
                    <a:pt x="154" y="77"/>
                    <a:pt x="263" y="80"/>
                    <a:pt x="371" y="80"/>
                  </a:cubicBezTo>
                  <a:cubicBezTo>
                    <a:pt x="461" y="80"/>
                    <a:pt x="551" y="78"/>
                    <a:pt x="641" y="72"/>
                  </a:cubicBezTo>
                  <a:cubicBezTo>
                    <a:pt x="682" y="70"/>
                    <a:pt x="682" y="12"/>
                    <a:pt x="641" y="9"/>
                  </a:cubicBezTo>
                  <a:cubicBezTo>
                    <a:pt x="554" y="3"/>
                    <a:pt x="466" y="1"/>
                    <a:pt x="3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 name="Google Shape;1618;p64">
              <a:extLst>
                <a:ext uri="{FF2B5EF4-FFF2-40B4-BE49-F238E27FC236}">
                  <a16:creationId xmlns:a16="http://schemas.microsoft.com/office/drawing/2014/main" id="{898173FB-D0B1-C7B8-2C74-CA8DFAAEE202}"/>
                </a:ext>
              </a:extLst>
            </p:cNvPr>
            <p:cNvSpPr/>
            <p:nvPr/>
          </p:nvSpPr>
          <p:spPr>
            <a:xfrm>
              <a:off x="8483431" y="2069314"/>
              <a:ext cx="30694" cy="6096"/>
            </a:xfrm>
            <a:custGeom>
              <a:avLst/>
              <a:gdLst/>
              <a:ahLst/>
              <a:cxnLst/>
              <a:rect l="l" t="t" r="r" b="b"/>
              <a:pathLst>
                <a:path w="579" h="115" extrusionOk="0">
                  <a:moveTo>
                    <a:pt x="44" y="1"/>
                  </a:moveTo>
                  <a:cubicBezTo>
                    <a:pt x="12" y="1"/>
                    <a:pt x="1" y="52"/>
                    <a:pt x="36" y="63"/>
                  </a:cubicBezTo>
                  <a:cubicBezTo>
                    <a:pt x="143" y="95"/>
                    <a:pt x="254" y="114"/>
                    <a:pt x="365" y="114"/>
                  </a:cubicBezTo>
                  <a:cubicBezTo>
                    <a:pt x="427" y="114"/>
                    <a:pt x="489" y="108"/>
                    <a:pt x="551" y="95"/>
                  </a:cubicBezTo>
                  <a:cubicBezTo>
                    <a:pt x="579" y="89"/>
                    <a:pt x="573" y="42"/>
                    <a:pt x="545" y="42"/>
                  </a:cubicBezTo>
                  <a:cubicBezTo>
                    <a:pt x="545" y="42"/>
                    <a:pt x="544" y="42"/>
                    <a:pt x="543" y="42"/>
                  </a:cubicBezTo>
                  <a:cubicBezTo>
                    <a:pt x="495" y="46"/>
                    <a:pt x="446" y="48"/>
                    <a:pt x="399" y="48"/>
                  </a:cubicBezTo>
                  <a:cubicBezTo>
                    <a:pt x="282" y="48"/>
                    <a:pt x="167" y="36"/>
                    <a:pt x="53" y="2"/>
                  </a:cubicBezTo>
                  <a:cubicBezTo>
                    <a:pt x="50" y="1"/>
                    <a:pt x="47" y="1"/>
                    <a:pt x="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 name="Google Shape;1619;p64">
              <a:extLst>
                <a:ext uri="{FF2B5EF4-FFF2-40B4-BE49-F238E27FC236}">
                  <a16:creationId xmlns:a16="http://schemas.microsoft.com/office/drawing/2014/main" id="{DBECB087-9D5E-A5C7-E736-8248361DD7C4}"/>
                </a:ext>
              </a:extLst>
            </p:cNvPr>
            <p:cNvSpPr/>
            <p:nvPr/>
          </p:nvSpPr>
          <p:spPr>
            <a:xfrm>
              <a:off x="8428935" y="2071434"/>
              <a:ext cx="24651" cy="5566"/>
            </a:xfrm>
            <a:custGeom>
              <a:avLst/>
              <a:gdLst/>
              <a:ahLst/>
              <a:cxnLst/>
              <a:rect l="l" t="t" r="r" b="b"/>
              <a:pathLst>
                <a:path w="465" h="105" extrusionOk="0">
                  <a:moveTo>
                    <a:pt x="162" y="0"/>
                  </a:moveTo>
                  <a:cubicBezTo>
                    <a:pt x="117" y="0"/>
                    <a:pt x="72" y="4"/>
                    <a:pt x="25" y="12"/>
                  </a:cubicBezTo>
                  <a:cubicBezTo>
                    <a:pt x="1" y="16"/>
                    <a:pt x="6" y="58"/>
                    <a:pt x="29" y="58"/>
                  </a:cubicBezTo>
                  <a:cubicBezTo>
                    <a:pt x="30" y="58"/>
                    <a:pt x="31" y="58"/>
                    <a:pt x="32" y="58"/>
                  </a:cubicBezTo>
                  <a:cubicBezTo>
                    <a:pt x="68" y="53"/>
                    <a:pt x="104" y="51"/>
                    <a:pt x="139" y="51"/>
                  </a:cubicBezTo>
                  <a:cubicBezTo>
                    <a:pt x="237" y="51"/>
                    <a:pt x="332" y="68"/>
                    <a:pt x="424" y="103"/>
                  </a:cubicBezTo>
                  <a:cubicBezTo>
                    <a:pt x="427" y="104"/>
                    <a:pt x="430" y="105"/>
                    <a:pt x="433" y="105"/>
                  </a:cubicBezTo>
                  <a:cubicBezTo>
                    <a:pt x="457" y="105"/>
                    <a:pt x="465" y="65"/>
                    <a:pt x="438" y="55"/>
                  </a:cubicBezTo>
                  <a:cubicBezTo>
                    <a:pt x="347" y="18"/>
                    <a:pt x="256" y="0"/>
                    <a:pt x="1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 name="Google Shape;1620;p64">
              <a:extLst>
                <a:ext uri="{FF2B5EF4-FFF2-40B4-BE49-F238E27FC236}">
                  <a16:creationId xmlns:a16="http://schemas.microsoft.com/office/drawing/2014/main" id="{49EEC797-E921-01B0-F158-C1A970B4DC4F}"/>
                </a:ext>
              </a:extLst>
            </p:cNvPr>
            <p:cNvSpPr/>
            <p:nvPr/>
          </p:nvSpPr>
          <p:spPr>
            <a:xfrm>
              <a:off x="8421089" y="1940654"/>
              <a:ext cx="30217" cy="5407"/>
            </a:xfrm>
            <a:custGeom>
              <a:avLst/>
              <a:gdLst/>
              <a:ahLst/>
              <a:cxnLst/>
              <a:rect l="l" t="t" r="r" b="b"/>
              <a:pathLst>
                <a:path w="570" h="102" extrusionOk="0">
                  <a:moveTo>
                    <a:pt x="530" y="1"/>
                  </a:moveTo>
                  <a:cubicBezTo>
                    <a:pt x="530" y="1"/>
                    <a:pt x="530" y="1"/>
                    <a:pt x="529" y="1"/>
                  </a:cubicBezTo>
                  <a:cubicBezTo>
                    <a:pt x="364" y="5"/>
                    <a:pt x="197" y="33"/>
                    <a:pt x="32" y="51"/>
                  </a:cubicBezTo>
                  <a:cubicBezTo>
                    <a:pt x="1" y="55"/>
                    <a:pt x="0" y="101"/>
                    <a:pt x="30" y="101"/>
                  </a:cubicBezTo>
                  <a:cubicBezTo>
                    <a:pt x="30" y="101"/>
                    <a:pt x="31" y="101"/>
                    <a:pt x="32" y="101"/>
                  </a:cubicBezTo>
                  <a:cubicBezTo>
                    <a:pt x="200" y="89"/>
                    <a:pt x="371" y="85"/>
                    <a:pt x="538" y="59"/>
                  </a:cubicBezTo>
                  <a:cubicBezTo>
                    <a:pt x="569" y="53"/>
                    <a:pt x="562" y="1"/>
                    <a:pt x="5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 name="Google Shape;1621;p64">
              <a:extLst>
                <a:ext uri="{FF2B5EF4-FFF2-40B4-BE49-F238E27FC236}">
                  <a16:creationId xmlns:a16="http://schemas.microsoft.com/office/drawing/2014/main" id="{AAE90319-21A0-CBE7-1CE5-5231AF0D7730}"/>
                </a:ext>
              </a:extLst>
            </p:cNvPr>
            <p:cNvSpPr/>
            <p:nvPr/>
          </p:nvSpPr>
          <p:spPr>
            <a:xfrm>
              <a:off x="8370887" y="2069101"/>
              <a:ext cx="27566" cy="5990"/>
            </a:xfrm>
            <a:custGeom>
              <a:avLst/>
              <a:gdLst/>
              <a:ahLst/>
              <a:cxnLst/>
              <a:rect l="l" t="t" r="r" b="b"/>
              <a:pathLst>
                <a:path w="520" h="113" extrusionOk="0">
                  <a:moveTo>
                    <a:pt x="483" y="0"/>
                  </a:moveTo>
                  <a:cubicBezTo>
                    <a:pt x="480" y="0"/>
                    <a:pt x="477" y="1"/>
                    <a:pt x="474" y="2"/>
                  </a:cubicBezTo>
                  <a:cubicBezTo>
                    <a:pt x="363" y="34"/>
                    <a:pt x="254" y="55"/>
                    <a:pt x="140" y="55"/>
                  </a:cubicBezTo>
                  <a:cubicBezTo>
                    <a:pt x="106" y="55"/>
                    <a:pt x="71" y="53"/>
                    <a:pt x="35" y="49"/>
                  </a:cubicBezTo>
                  <a:cubicBezTo>
                    <a:pt x="34" y="49"/>
                    <a:pt x="33" y="48"/>
                    <a:pt x="32" y="48"/>
                  </a:cubicBezTo>
                  <a:cubicBezTo>
                    <a:pt x="6" y="48"/>
                    <a:pt x="1" y="96"/>
                    <a:pt x="29" y="100"/>
                  </a:cubicBezTo>
                  <a:cubicBezTo>
                    <a:pt x="82" y="108"/>
                    <a:pt x="136" y="112"/>
                    <a:pt x="189" y="112"/>
                  </a:cubicBezTo>
                  <a:cubicBezTo>
                    <a:pt x="292" y="112"/>
                    <a:pt x="393" y="96"/>
                    <a:pt x="490" y="55"/>
                  </a:cubicBezTo>
                  <a:cubicBezTo>
                    <a:pt x="519" y="43"/>
                    <a:pt x="512" y="0"/>
                    <a:pt x="4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 name="Google Shape;1622;p64">
              <a:extLst>
                <a:ext uri="{FF2B5EF4-FFF2-40B4-BE49-F238E27FC236}">
                  <a16:creationId xmlns:a16="http://schemas.microsoft.com/office/drawing/2014/main" id="{11B5D478-8A94-EAD2-10CD-DE9A1C38D62E}"/>
                </a:ext>
              </a:extLst>
            </p:cNvPr>
            <p:cNvSpPr/>
            <p:nvPr/>
          </p:nvSpPr>
          <p:spPr>
            <a:xfrm>
              <a:off x="8357952" y="1939276"/>
              <a:ext cx="24598" cy="4400"/>
            </a:xfrm>
            <a:custGeom>
              <a:avLst/>
              <a:gdLst/>
              <a:ahLst/>
              <a:cxnLst/>
              <a:rect l="l" t="t" r="r" b="b"/>
              <a:pathLst>
                <a:path w="464" h="83" extrusionOk="0">
                  <a:moveTo>
                    <a:pt x="224" y="1"/>
                  </a:moveTo>
                  <a:cubicBezTo>
                    <a:pt x="157" y="1"/>
                    <a:pt x="91" y="5"/>
                    <a:pt x="29" y="5"/>
                  </a:cubicBezTo>
                  <a:cubicBezTo>
                    <a:pt x="7" y="5"/>
                    <a:pt x="0" y="41"/>
                    <a:pt x="23" y="44"/>
                  </a:cubicBezTo>
                  <a:cubicBezTo>
                    <a:pt x="127" y="58"/>
                    <a:pt x="241" y="83"/>
                    <a:pt x="349" y="83"/>
                  </a:cubicBezTo>
                  <a:cubicBezTo>
                    <a:pt x="378" y="83"/>
                    <a:pt x="407" y="81"/>
                    <a:pt x="435" y="77"/>
                  </a:cubicBezTo>
                  <a:cubicBezTo>
                    <a:pt x="464" y="73"/>
                    <a:pt x="460" y="31"/>
                    <a:pt x="435" y="25"/>
                  </a:cubicBezTo>
                  <a:cubicBezTo>
                    <a:pt x="369" y="6"/>
                    <a:pt x="296" y="1"/>
                    <a:pt x="2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 name="Google Shape;1623;p64">
              <a:extLst>
                <a:ext uri="{FF2B5EF4-FFF2-40B4-BE49-F238E27FC236}">
                  <a16:creationId xmlns:a16="http://schemas.microsoft.com/office/drawing/2014/main" id="{86DDA500-A125-14B0-9988-CAA66675EEEE}"/>
                </a:ext>
              </a:extLst>
            </p:cNvPr>
            <p:cNvSpPr/>
            <p:nvPr/>
          </p:nvSpPr>
          <p:spPr>
            <a:xfrm>
              <a:off x="8318353" y="2074350"/>
              <a:ext cx="29369" cy="2916"/>
            </a:xfrm>
            <a:custGeom>
              <a:avLst/>
              <a:gdLst/>
              <a:ahLst/>
              <a:cxnLst/>
              <a:rect l="l" t="t" r="r" b="b"/>
              <a:pathLst>
                <a:path w="554" h="55" extrusionOk="0">
                  <a:moveTo>
                    <a:pt x="271" y="0"/>
                  </a:moveTo>
                  <a:cubicBezTo>
                    <a:pt x="192" y="0"/>
                    <a:pt x="112" y="2"/>
                    <a:pt x="33" y="3"/>
                  </a:cubicBezTo>
                  <a:cubicBezTo>
                    <a:pt x="1" y="3"/>
                    <a:pt x="1" y="52"/>
                    <a:pt x="33" y="52"/>
                  </a:cubicBezTo>
                  <a:cubicBezTo>
                    <a:pt x="108" y="53"/>
                    <a:pt x="184" y="54"/>
                    <a:pt x="259" y="54"/>
                  </a:cubicBezTo>
                  <a:cubicBezTo>
                    <a:pt x="349" y="54"/>
                    <a:pt x="439" y="53"/>
                    <a:pt x="529" y="47"/>
                  </a:cubicBezTo>
                  <a:cubicBezTo>
                    <a:pt x="554" y="45"/>
                    <a:pt x="554" y="9"/>
                    <a:pt x="529" y="8"/>
                  </a:cubicBezTo>
                  <a:cubicBezTo>
                    <a:pt x="443" y="2"/>
                    <a:pt x="357" y="0"/>
                    <a:pt x="2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 name="Google Shape;1624;p64">
              <a:extLst>
                <a:ext uri="{FF2B5EF4-FFF2-40B4-BE49-F238E27FC236}">
                  <a16:creationId xmlns:a16="http://schemas.microsoft.com/office/drawing/2014/main" id="{40A6F3EB-8E26-AECE-B6D5-3D7A8756AFA3}"/>
                </a:ext>
              </a:extLst>
            </p:cNvPr>
            <p:cNvSpPr/>
            <p:nvPr/>
          </p:nvSpPr>
          <p:spPr>
            <a:xfrm>
              <a:off x="8281509" y="1940018"/>
              <a:ext cx="29793" cy="5778"/>
            </a:xfrm>
            <a:custGeom>
              <a:avLst/>
              <a:gdLst/>
              <a:ahLst/>
              <a:cxnLst/>
              <a:rect l="l" t="t" r="r" b="b"/>
              <a:pathLst>
                <a:path w="562" h="109" extrusionOk="0">
                  <a:moveTo>
                    <a:pt x="531" y="1"/>
                  </a:moveTo>
                  <a:cubicBezTo>
                    <a:pt x="530" y="1"/>
                    <a:pt x="529" y="1"/>
                    <a:pt x="529" y="1"/>
                  </a:cubicBezTo>
                  <a:cubicBezTo>
                    <a:pt x="361" y="15"/>
                    <a:pt x="195" y="39"/>
                    <a:pt x="27" y="62"/>
                  </a:cubicBezTo>
                  <a:cubicBezTo>
                    <a:pt x="1" y="66"/>
                    <a:pt x="6" y="109"/>
                    <a:pt x="31" y="109"/>
                  </a:cubicBezTo>
                  <a:cubicBezTo>
                    <a:pt x="31" y="109"/>
                    <a:pt x="32" y="109"/>
                    <a:pt x="33" y="109"/>
                  </a:cubicBezTo>
                  <a:cubicBezTo>
                    <a:pt x="201" y="92"/>
                    <a:pt x="369" y="75"/>
                    <a:pt x="534" y="49"/>
                  </a:cubicBezTo>
                  <a:cubicBezTo>
                    <a:pt x="561" y="45"/>
                    <a:pt x="556" y="1"/>
                    <a:pt x="5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 name="Google Shape;1625;p64">
              <a:extLst>
                <a:ext uri="{FF2B5EF4-FFF2-40B4-BE49-F238E27FC236}">
                  <a16:creationId xmlns:a16="http://schemas.microsoft.com/office/drawing/2014/main" id="{5910A640-744B-44D4-E0C2-B90413D9FDD7}"/>
                </a:ext>
              </a:extLst>
            </p:cNvPr>
            <p:cNvSpPr/>
            <p:nvPr/>
          </p:nvSpPr>
          <p:spPr>
            <a:xfrm>
              <a:off x="8266454" y="2071805"/>
              <a:ext cx="23538" cy="2757"/>
            </a:xfrm>
            <a:custGeom>
              <a:avLst/>
              <a:gdLst/>
              <a:ahLst/>
              <a:cxnLst/>
              <a:rect l="l" t="t" r="r" b="b"/>
              <a:pathLst>
                <a:path w="444" h="52" extrusionOk="0">
                  <a:moveTo>
                    <a:pt x="314" y="0"/>
                  </a:moveTo>
                  <a:cubicBezTo>
                    <a:pt x="216" y="0"/>
                    <a:pt x="116" y="9"/>
                    <a:pt x="18" y="12"/>
                  </a:cubicBezTo>
                  <a:cubicBezTo>
                    <a:pt x="1" y="13"/>
                    <a:pt x="1" y="39"/>
                    <a:pt x="18" y="40"/>
                  </a:cubicBezTo>
                  <a:cubicBezTo>
                    <a:pt x="114" y="43"/>
                    <a:pt x="213" y="52"/>
                    <a:pt x="310" y="52"/>
                  </a:cubicBezTo>
                  <a:cubicBezTo>
                    <a:pt x="346" y="52"/>
                    <a:pt x="381" y="51"/>
                    <a:pt x="415" y="48"/>
                  </a:cubicBezTo>
                  <a:cubicBezTo>
                    <a:pt x="443" y="45"/>
                    <a:pt x="443" y="6"/>
                    <a:pt x="415" y="4"/>
                  </a:cubicBezTo>
                  <a:cubicBezTo>
                    <a:pt x="382" y="1"/>
                    <a:pt x="348" y="0"/>
                    <a:pt x="3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 name="Google Shape;1626;p64">
              <a:extLst>
                <a:ext uri="{FF2B5EF4-FFF2-40B4-BE49-F238E27FC236}">
                  <a16:creationId xmlns:a16="http://schemas.microsoft.com/office/drawing/2014/main" id="{A1D98ADE-16F7-1134-518D-52C6B0E0C437}"/>
                </a:ext>
              </a:extLst>
            </p:cNvPr>
            <p:cNvSpPr/>
            <p:nvPr/>
          </p:nvSpPr>
          <p:spPr>
            <a:xfrm>
              <a:off x="8207293" y="2074138"/>
              <a:ext cx="33186" cy="6255"/>
            </a:xfrm>
            <a:custGeom>
              <a:avLst/>
              <a:gdLst/>
              <a:ahLst/>
              <a:cxnLst/>
              <a:rect l="l" t="t" r="r" b="b"/>
              <a:pathLst>
                <a:path w="626" h="118" extrusionOk="0">
                  <a:moveTo>
                    <a:pt x="44" y="0"/>
                  </a:moveTo>
                  <a:cubicBezTo>
                    <a:pt x="13" y="0"/>
                    <a:pt x="1" y="48"/>
                    <a:pt x="35" y="57"/>
                  </a:cubicBezTo>
                  <a:cubicBezTo>
                    <a:pt x="174" y="93"/>
                    <a:pt x="317" y="118"/>
                    <a:pt x="460" y="118"/>
                  </a:cubicBezTo>
                  <a:cubicBezTo>
                    <a:pt x="503" y="118"/>
                    <a:pt x="545" y="116"/>
                    <a:pt x="588" y="111"/>
                  </a:cubicBezTo>
                  <a:cubicBezTo>
                    <a:pt x="625" y="106"/>
                    <a:pt x="626" y="55"/>
                    <a:pt x="588" y="54"/>
                  </a:cubicBezTo>
                  <a:cubicBezTo>
                    <a:pt x="407" y="45"/>
                    <a:pt x="229" y="38"/>
                    <a:pt x="50" y="1"/>
                  </a:cubicBezTo>
                  <a:cubicBezTo>
                    <a:pt x="48" y="0"/>
                    <a:pt x="46" y="0"/>
                    <a:pt x="4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 name="Google Shape;1627;p64">
              <a:extLst>
                <a:ext uri="{FF2B5EF4-FFF2-40B4-BE49-F238E27FC236}">
                  <a16:creationId xmlns:a16="http://schemas.microsoft.com/office/drawing/2014/main" id="{C796C895-0D4B-8432-4844-FC99EA2E4A1F}"/>
                </a:ext>
              </a:extLst>
            </p:cNvPr>
            <p:cNvSpPr/>
            <p:nvPr/>
          </p:nvSpPr>
          <p:spPr>
            <a:xfrm>
              <a:off x="8202204" y="1942085"/>
              <a:ext cx="36473" cy="6202"/>
            </a:xfrm>
            <a:custGeom>
              <a:avLst/>
              <a:gdLst/>
              <a:ahLst/>
              <a:cxnLst/>
              <a:rect l="l" t="t" r="r" b="b"/>
              <a:pathLst>
                <a:path w="688" h="117" extrusionOk="0">
                  <a:moveTo>
                    <a:pt x="37" y="0"/>
                  </a:moveTo>
                  <a:cubicBezTo>
                    <a:pt x="1" y="0"/>
                    <a:pt x="3" y="57"/>
                    <a:pt x="40" y="61"/>
                  </a:cubicBezTo>
                  <a:cubicBezTo>
                    <a:pt x="237" y="82"/>
                    <a:pt x="437" y="113"/>
                    <a:pt x="635" y="117"/>
                  </a:cubicBezTo>
                  <a:cubicBezTo>
                    <a:pt x="635" y="117"/>
                    <a:pt x="636" y="117"/>
                    <a:pt x="636" y="117"/>
                  </a:cubicBezTo>
                  <a:cubicBezTo>
                    <a:pt x="677" y="117"/>
                    <a:pt x="687" y="49"/>
                    <a:pt x="645" y="44"/>
                  </a:cubicBezTo>
                  <a:cubicBezTo>
                    <a:pt x="446" y="16"/>
                    <a:pt x="240" y="13"/>
                    <a:pt x="40" y="0"/>
                  </a:cubicBezTo>
                  <a:cubicBezTo>
                    <a:pt x="39" y="0"/>
                    <a:pt x="38" y="0"/>
                    <a:pt x="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 name="Google Shape;1628;p64">
              <a:extLst>
                <a:ext uri="{FF2B5EF4-FFF2-40B4-BE49-F238E27FC236}">
                  <a16:creationId xmlns:a16="http://schemas.microsoft.com/office/drawing/2014/main" id="{64105AE1-AA93-16F6-7633-BD133B152533}"/>
                </a:ext>
              </a:extLst>
            </p:cNvPr>
            <p:cNvSpPr/>
            <p:nvPr/>
          </p:nvSpPr>
          <p:spPr>
            <a:xfrm>
              <a:off x="8157568" y="2073767"/>
              <a:ext cx="25075" cy="4082"/>
            </a:xfrm>
            <a:custGeom>
              <a:avLst/>
              <a:gdLst/>
              <a:ahLst/>
              <a:cxnLst/>
              <a:rect l="l" t="t" r="r" b="b"/>
              <a:pathLst>
                <a:path w="473" h="77" extrusionOk="0">
                  <a:moveTo>
                    <a:pt x="306" y="1"/>
                  </a:moveTo>
                  <a:cubicBezTo>
                    <a:pt x="216" y="1"/>
                    <a:pt x="125" y="9"/>
                    <a:pt x="36" y="11"/>
                  </a:cubicBezTo>
                  <a:cubicBezTo>
                    <a:pt x="1" y="11"/>
                    <a:pt x="1" y="65"/>
                    <a:pt x="36" y="66"/>
                  </a:cubicBezTo>
                  <a:cubicBezTo>
                    <a:pt x="123" y="69"/>
                    <a:pt x="213" y="76"/>
                    <a:pt x="301" y="76"/>
                  </a:cubicBezTo>
                  <a:cubicBezTo>
                    <a:pt x="346" y="76"/>
                    <a:pt x="391" y="74"/>
                    <a:pt x="434" y="69"/>
                  </a:cubicBezTo>
                  <a:cubicBezTo>
                    <a:pt x="473" y="64"/>
                    <a:pt x="473" y="13"/>
                    <a:pt x="434" y="8"/>
                  </a:cubicBezTo>
                  <a:cubicBezTo>
                    <a:pt x="392" y="2"/>
                    <a:pt x="350"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 name="Google Shape;1629;p64">
              <a:extLst>
                <a:ext uri="{FF2B5EF4-FFF2-40B4-BE49-F238E27FC236}">
                  <a16:creationId xmlns:a16="http://schemas.microsoft.com/office/drawing/2014/main" id="{DDF7D9EA-6177-E0EC-8F58-B11E6A60D23E}"/>
                </a:ext>
              </a:extLst>
            </p:cNvPr>
            <p:cNvSpPr/>
            <p:nvPr/>
          </p:nvSpPr>
          <p:spPr>
            <a:xfrm>
              <a:off x="8138802" y="1939594"/>
              <a:ext cx="28150" cy="3923"/>
            </a:xfrm>
            <a:custGeom>
              <a:avLst/>
              <a:gdLst/>
              <a:ahLst/>
              <a:cxnLst/>
              <a:rect l="l" t="t" r="r" b="b"/>
              <a:pathLst>
                <a:path w="531" h="74" extrusionOk="0">
                  <a:moveTo>
                    <a:pt x="256" y="0"/>
                  </a:moveTo>
                  <a:cubicBezTo>
                    <a:pt x="185" y="0"/>
                    <a:pt x="114" y="2"/>
                    <a:pt x="43" y="4"/>
                  </a:cubicBezTo>
                  <a:cubicBezTo>
                    <a:pt x="0" y="6"/>
                    <a:pt x="0" y="68"/>
                    <a:pt x="43" y="70"/>
                  </a:cubicBezTo>
                  <a:cubicBezTo>
                    <a:pt x="121" y="72"/>
                    <a:pt x="199" y="74"/>
                    <a:pt x="276" y="74"/>
                  </a:cubicBezTo>
                  <a:cubicBezTo>
                    <a:pt x="347" y="74"/>
                    <a:pt x="418" y="72"/>
                    <a:pt x="489" y="69"/>
                  </a:cubicBezTo>
                  <a:cubicBezTo>
                    <a:pt x="531" y="67"/>
                    <a:pt x="531" y="7"/>
                    <a:pt x="489" y="6"/>
                  </a:cubicBezTo>
                  <a:cubicBezTo>
                    <a:pt x="412" y="2"/>
                    <a:pt x="334" y="0"/>
                    <a:pt x="2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 name="Google Shape;1630;p64">
              <a:extLst>
                <a:ext uri="{FF2B5EF4-FFF2-40B4-BE49-F238E27FC236}">
                  <a16:creationId xmlns:a16="http://schemas.microsoft.com/office/drawing/2014/main" id="{ABD1D6D4-1FAF-64D8-ACA1-FF461CAF26A6}"/>
                </a:ext>
              </a:extLst>
            </p:cNvPr>
            <p:cNvSpPr/>
            <p:nvPr/>
          </p:nvSpPr>
          <p:spPr>
            <a:xfrm>
              <a:off x="8091568" y="2071964"/>
              <a:ext cx="33345" cy="5990"/>
            </a:xfrm>
            <a:custGeom>
              <a:avLst/>
              <a:gdLst/>
              <a:ahLst/>
              <a:cxnLst/>
              <a:rect l="l" t="t" r="r" b="b"/>
              <a:pathLst>
                <a:path w="629" h="113" extrusionOk="0">
                  <a:moveTo>
                    <a:pt x="39" y="0"/>
                  </a:moveTo>
                  <a:cubicBezTo>
                    <a:pt x="10" y="0"/>
                    <a:pt x="1" y="45"/>
                    <a:pt x="32" y="54"/>
                  </a:cubicBezTo>
                  <a:cubicBezTo>
                    <a:pt x="159" y="92"/>
                    <a:pt x="288" y="113"/>
                    <a:pt x="419" y="113"/>
                  </a:cubicBezTo>
                  <a:cubicBezTo>
                    <a:pt x="477" y="113"/>
                    <a:pt x="536" y="109"/>
                    <a:pt x="594" y="100"/>
                  </a:cubicBezTo>
                  <a:cubicBezTo>
                    <a:pt x="628" y="96"/>
                    <a:pt x="621" y="38"/>
                    <a:pt x="588" y="38"/>
                  </a:cubicBezTo>
                  <a:cubicBezTo>
                    <a:pt x="587" y="38"/>
                    <a:pt x="586" y="38"/>
                    <a:pt x="585" y="38"/>
                  </a:cubicBezTo>
                  <a:cubicBezTo>
                    <a:pt x="527" y="43"/>
                    <a:pt x="470" y="46"/>
                    <a:pt x="413" y="46"/>
                  </a:cubicBezTo>
                  <a:cubicBezTo>
                    <a:pt x="290" y="46"/>
                    <a:pt x="169" y="33"/>
                    <a:pt x="46" y="1"/>
                  </a:cubicBezTo>
                  <a:cubicBezTo>
                    <a:pt x="43" y="0"/>
                    <a:pt x="41" y="0"/>
                    <a:pt x="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 name="Google Shape;1631;p64">
              <a:extLst>
                <a:ext uri="{FF2B5EF4-FFF2-40B4-BE49-F238E27FC236}">
                  <a16:creationId xmlns:a16="http://schemas.microsoft.com/office/drawing/2014/main" id="{4DB46EF8-909C-2CCC-6737-DACE4A501E68}"/>
                </a:ext>
              </a:extLst>
            </p:cNvPr>
            <p:cNvSpPr/>
            <p:nvPr/>
          </p:nvSpPr>
          <p:spPr>
            <a:xfrm>
              <a:off x="8073067" y="1935565"/>
              <a:ext cx="30535" cy="5460"/>
            </a:xfrm>
            <a:custGeom>
              <a:avLst/>
              <a:gdLst/>
              <a:ahLst/>
              <a:cxnLst/>
              <a:rect l="l" t="t" r="r" b="b"/>
              <a:pathLst>
                <a:path w="576" h="103" extrusionOk="0">
                  <a:moveTo>
                    <a:pt x="539" y="0"/>
                  </a:moveTo>
                  <a:cubicBezTo>
                    <a:pt x="538" y="0"/>
                    <a:pt x="536" y="0"/>
                    <a:pt x="535" y="1"/>
                  </a:cubicBezTo>
                  <a:cubicBezTo>
                    <a:pt x="416" y="22"/>
                    <a:pt x="301" y="42"/>
                    <a:pt x="183" y="42"/>
                  </a:cubicBezTo>
                  <a:cubicBezTo>
                    <a:pt x="139" y="42"/>
                    <a:pt x="94" y="39"/>
                    <a:pt x="49" y="33"/>
                  </a:cubicBezTo>
                  <a:cubicBezTo>
                    <a:pt x="47" y="32"/>
                    <a:pt x="46" y="32"/>
                    <a:pt x="44" y="32"/>
                  </a:cubicBezTo>
                  <a:cubicBezTo>
                    <a:pt x="13" y="32"/>
                    <a:pt x="0" y="81"/>
                    <a:pt x="34" y="86"/>
                  </a:cubicBezTo>
                  <a:cubicBezTo>
                    <a:pt x="100" y="96"/>
                    <a:pt x="167" y="103"/>
                    <a:pt x="233" y="103"/>
                  </a:cubicBezTo>
                  <a:cubicBezTo>
                    <a:pt x="342" y="103"/>
                    <a:pt x="450" y="86"/>
                    <a:pt x="551" y="41"/>
                  </a:cubicBezTo>
                  <a:cubicBezTo>
                    <a:pt x="575" y="31"/>
                    <a:pt x="559" y="0"/>
                    <a:pt x="5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 name="Google Shape;1632;p64">
              <a:extLst>
                <a:ext uri="{FF2B5EF4-FFF2-40B4-BE49-F238E27FC236}">
                  <a16:creationId xmlns:a16="http://schemas.microsoft.com/office/drawing/2014/main" id="{E7004870-7258-1A40-4E43-E358EB95DDE0}"/>
                </a:ext>
              </a:extLst>
            </p:cNvPr>
            <p:cNvSpPr/>
            <p:nvPr/>
          </p:nvSpPr>
          <p:spPr>
            <a:xfrm>
              <a:off x="8041578" y="2074032"/>
              <a:ext cx="27673" cy="3552"/>
            </a:xfrm>
            <a:custGeom>
              <a:avLst/>
              <a:gdLst/>
              <a:ahLst/>
              <a:cxnLst/>
              <a:rect l="l" t="t" r="r" b="b"/>
              <a:pathLst>
                <a:path w="522" h="67" extrusionOk="0">
                  <a:moveTo>
                    <a:pt x="273" y="0"/>
                  </a:moveTo>
                  <a:cubicBezTo>
                    <a:pt x="195" y="0"/>
                    <a:pt x="117" y="2"/>
                    <a:pt x="39" y="3"/>
                  </a:cubicBezTo>
                  <a:cubicBezTo>
                    <a:pt x="1" y="4"/>
                    <a:pt x="1" y="64"/>
                    <a:pt x="39" y="64"/>
                  </a:cubicBezTo>
                  <a:cubicBezTo>
                    <a:pt x="120" y="65"/>
                    <a:pt x="201" y="67"/>
                    <a:pt x="281" y="67"/>
                  </a:cubicBezTo>
                  <a:cubicBezTo>
                    <a:pt x="350" y="67"/>
                    <a:pt x="418" y="65"/>
                    <a:pt x="486" y="60"/>
                  </a:cubicBezTo>
                  <a:cubicBezTo>
                    <a:pt x="521" y="57"/>
                    <a:pt x="521" y="9"/>
                    <a:pt x="486" y="7"/>
                  </a:cubicBezTo>
                  <a:cubicBezTo>
                    <a:pt x="415" y="2"/>
                    <a:pt x="344" y="0"/>
                    <a:pt x="2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 name="Google Shape;1633;p64">
              <a:extLst>
                <a:ext uri="{FF2B5EF4-FFF2-40B4-BE49-F238E27FC236}">
                  <a16:creationId xmlns:a16="http://schemas.microsoft.com/office/drawing/2014/main" id="{205CD309-BB0E-D897-9448-11860FA99903}"/>
                </a:ext>
              </a:extLst>
            </p:cNvPr>
            <p:cNvSpPr/>
            <p:nvPr/>
          </p:nvSpPr>
          <p:spPr>
            <a:xfrm>
              <a:off x="8007810" y="1940018"/>
              <a:ext cx="27036" cy="3022"/>
            </a:xfrm>
            <a:custGeom>
              <a:avLst/>
              <a:gdLst/>
              <a:ahLst/>
              <a:cxnLst/>
              <a:rect l="l" t="t" r="r" b="b"/>
              <a:pathLst>
                <a:path w="510" h="57" extrusionOk="0">
                  <a:moveTo>
                    <a:pt x="289" y="0"/>
                  </a:moveTo>
                  <a:cubicBezTo>
                    <a:pt x="203" y="0"/>
                    <a:pt x="117" y="2"/>
                    <a:pt x="31" y="4"/>
                  </a:cubicBezTo>
                  <a:cubicBezTo>
                    <a:pt x="0" y="4"/>
                    <a:pt x="0" y="52"/>
                    <a:pt x="31" y="53"/>
                  </a:cubicBezTo>
                  <a:cubicBezTo>
                    <a:pt x="122" y="55"/>
                    <a:pt x="212" y="57"/>
                    <a:pt x="302" y="57"/>
                  </a:cubicBezTo>
                  <a:cubicBezTo>
                    <a:pt x="361" y="57"/>
                    <a:pt x="419" y="56"/>
                    <a:pt x="478" y="53"/>
                  </a:cubicBezTo>
                  <a:cubicBezTo>
                    <a:pt x="510" y="52"/>
                    <a:pt x="510" y="5"/>
                    <a:pt x="478" y="4"/>
                  </a:cubicBezTo>
                  <a:cubicBezTo>
                    <a:pt x="414" y="1"/>
                    <a:pt x="352" y="0"/>
                    <a:pt x="28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 name="Google Shape;1634;p64">
              <a:extLst>
                <a:ext uri="{FF2B5EF4-FFF2-40B4-BE49-F238E27FC236}">
                  <a16:creationId xmlns:a16="http://schemas.microsoft.com/office/drawing/2014/main" id="{7116DFFE-C3E1-86FD-F334-4BA17170BF8F}"/>
                </a:ext>
              </a:extLst>
            </p:cNvPr>
            <p:cNvSpPr/>
            <p:nvPr/>
          </p:nvSpPr>
          <p:spPr>
            <a:xfrm>
              <a:off x="7992331" y="2074509"/>
              <a:ext cx="24015" cy="2598"/>
            </a:xfrm>
            <a:custGeom>
              <a:avLst/>
              <a:gdLst/>
              <a:ahLst/>
              <a:cxnLst/>
              <a:rect l="l" t="t" r="r" b="b"/>
              <a:pathLst>
                <a:path w="453" h="49" extrusionOk="0">
                  <a:moveTo>
                    <a:pt x="345" y="0"/>
                  </a:moveTo>
                  <a:cubicBezTo>
                    <a:pt x="238" y="0"/>
                    <a:pt x="131" y="5"/>
                    <a:pt x="25" y="6"/>
                  </a:cubicBezTo>
                  <a:cubicBezTo>
                    <a:pt x="0" y="6"/>
                    <a:pt x="0" y="43"/>
                    <a:pt x="25" y="44"/>
                  </a:cubicBezTo>
                  <a:cubicBezTo>
                    <a:pt x="131" y="45"/>
                    <a:pt x="237" y="49"/>
                    <a:pt x="344" y="49"/>
                  </a:cubicBezTo>
                  <a:cubicBezTo>
                    <a:pt x="370" y="49"/>
                    <a:pt x="396" y="49"/>
                    <a:pt x="422" y="48"/>
                  </a:cubicBezTo>
                  <a:cubicBezTo>
                    <a:pt x="452" y="47"/>
                    <a:pt x="452" y="2"/>
                    <a:pt x="422" y="1"/>
                  </a:cubicBezTo>
                  <a:cubicBezTo>
                    <a:pt x="397" y="0"/>
                    <a:pt x="371" y="0"/>
                    <a:pt x="3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 name="Google Shape;1635;p64">
              <a:extLst>
                <a:ext uri="{FF2B5EF4-FFF2-40B4-BE49-F238E27FC236}">
                  <a16:creationId xmlns:a16="http://schemas.microsoft.com/office/drawing/2014/main" id="{739F06BE-31F0-77BE-9943-68573F8AB07D}"/>
                </a:ext>
              </a:extLst>
            </p:cNvPr>
            <p:cNvSpPr/>
            <p:nvPr/>
          </p:nvSpPr>
          <p:spPr>
            <a:xfrm>
              <a:off x="7933435" y="1936784"/>
              <a:ext cx="33504" cy="4241"/>
            </a:xfrm>
            <a:custGeom>
              <a:avLst/>
              <a:gdLst/>
              <a:ahLst/>
              <a:cxnLst/>
              <a:rect l="l" t="t" r="r" b="b"/>
              <a:pathLst>
                <a:path w="632" h="80" extrusionOk="0">
                  <a:moveTo>
                    <a:pt x="376" y="1"/>
                  </a:moveTo>
                  <a:cubicBezTo>
                    <a:pt x="265" y="1"/>
                    <a:pt x="154" y="5"/>
                    <a:pt x="43" y="7"/>
                  </a:cubicBezTo>
                  <a:cubicBezTo>
                    <a:pt x="0" y="7"/>
                    <a:pt x="0" y="73"/>
                    <a:pt x="43" y="74"/>
                  </a:cubicBezTo>
                  <a:cubicBezTo>
                    <a:pt x="152" y="76"/>
                    <a:pt x="262" y="79"/>
                    <a:pt x="371" y="79"/>
                  </a:cubicBezTo>
                  <a:cubicBezTo>
                    <a:pt x="444" y="79"/>
                    <a:pt x="517" y="78"/>
                    <a:pt x="589" y="73"/>
                  </a:cubicBezTo>
                  <a:cubicBezTo>
                    <a:pt x="632" y="69"/>
                    <a:pt x="632" y="11"/>
                    <a:pt x="589" y="7"/>
                  </a:cubicBezTo>
                  <a:cubicBezTo>
                    <a:pt x="518" y="2"/>
                    <a:pt x="447" y="1"/>
                    <a:pt x="3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 name="Google Shape;1636;p64">
              <a:extLst>
                <a:ext uri="{FF2B5EF4-FFF2-40B4-BE49-F238E27FC236}">
                  <a16:creationId xmlns:a16="http://schemas.microsoft.com/office/drawing/2014/main" id="{64A34CB3-CE6E-D1B9-FC46-C85C6CB4C4F9}"/>
                </a:ext>
              </a:extLst>
            </p:cNvPr>
            <p:cNvSpPr/>
            <p:nvPr/>
          </p:nvSpPr>
          <p:spPr>
            <a:xfrm>
              <a:off x="7928398" y="2072017"/>
              <a:ext cx="32868" cy="5990"/>
            </a:xfrm>
            <a:custGeom>
              <a:avLst/>
              <a:gdLst/>
              <a:ahLst/>
              <a:cxnLst/>
              <a:rect l="l" t="t" r="r" b="b"/>
              <a:pathLst>
                <a:path w="620" h="113" extrusionOk="0">
                  <a:moveTo>
                    <a:pt x="275" y="1"/>
                  </a:moveTo>
                  <a:cubicBezTo>
                    <a:pt x="192" y="1"/>
                    <a:pt x="108" y="11"/>
                    <a:pt x="29" y="31"/>
                  </a:cubicBezTo>
                  <a:cubicBezTo>
                    <a:pt x="0" y="37"/>
                    <a:pt x="12" y="75"/>
                    <a:pt x="38" y="75"/>
                  </a:cubicBezTo>
                  <a:cubicBezTo>
                    <a:pt x="39" y="75"/>
                    <a:pt x="40" y="75"/>
                    <a:pt x="41" y="75"/>
                  </a:cubicBezTo>
                  <a:cubicBezTo>
                    <a:pt x="97" y="67"/>
                    <a:pt x="152" y="64"/>
                    <a:pt x="205" y="64"/>
                  </a:cubicBezTo>
                  <a:cubicBezTo>
                    <a:pt x="329" y="64"/>
                    <a:pt x="447" y="82"/>
                    <a:pt x="574" y="111"/>
                  </a:cubicBezTo>
                  <a:cubicBezTo>
                    <a:pt x="577" y="112"/>
                    <a:pt x="580" y="112"/>
                    <a:pt x="583" y="112"/>
                  </a:cubicBezTo>
                  <a:cubicBezTo>
                    <a:pt x="612" y="112"/>
                    <a:pt x="619" y="69"/>
                    <a:pt x="588" y="58"/>
                  </a:cubicBezTo>
                  <a:cubicBezTo>
                    <a:pt x="490" y="19"/>
                    <a:pt x="382" y="1"/>
                    <a:pt x="2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 name="Google Shape;1637;p64">
              <a:extLst>
                <a:ext uri="{FF2B5EF4-FFF2-40B4-BE49-F238E27FC236}">
                  <a16:creationId xmlns:a16="http://schemas.microsoft.com/office/drawing/2014/main" id="{753B4088-4CF0-19AA-9CF2-C924372C4E61}"/>
                </a:ext>
              </a:extLst>
            </p:cNvPr>
            <p:cNvSpPr/>
            <p:nvPr/>
          </p:nvSpPr>
          <p:spPr>
            <a:xfrm>
              <a:off x="7862876" y="2116123"/>
              <a:ext cx="16646" cy="5778"/>
            </a:xfrm>
            <a:custGeom>
              <a:avLst/>
              <a:gdLst/>
              <a:ahLst/>
              <a:cxnLst/>
              <a:rect l="l" t="t" r="r" b="b"/>
              <a:pathLst>
                <a:path w="314" h="109" extrusionOk="0">
                  <a:moveTo>
                    <a:pt x="218" y="0"/>
                  </a:moveTo>
                  <a:cubicBezTo>
                    <a:pt x="148" y="0"/>
                    <a:pt x="75" y="29"/>
                    <a:pt x="22" y="64"/>
                  </a:cubicBezTo>
                  <a:cubicBezTo>
                    <a:pt x="0" y="78"/>
                    <a:pt x="13" y="109"/>
                    <a:pt x="34" y="109"/>
                  </a:cubicBezTo>
                  <a:cubicBezTo>
                    <a:pt x="38" y="109"/>
                    <a:pt x="42" y="107"/>
                    <a:pt x="46" y="105"/>
                  </a:cubicBezTo>
                  <a:cubicBezTo>
                    <a:pt x="80" y="82"/>
                    <a:pt x="118" y="68"/>
                    <a:pt x="160" y="60"/>
                  </a:cubicBezTo>
                  <a:cubicBezTo>
                    <a:pt x="172" y="58"/>
                    <a:pt x="185" y="57"/>
                    <a:pt x="197" y="57"/>
                  </a:cubicBezTo>
                  <a:cubicBezTo>
                    <a:pt x="225" y="57"/>
                    <a:pt x="253" y="61"/>
                    <a:pt x="281" y="61"/>
                  </a:cubicBezTo>
                  <a:cubicBezTo>
                    <a:pt x="282" y="61"/>
                    <a:pt x="282" y="61"/>
                    <a:pt x="282" y="61"/>
                  </a:cubicBezTo>
                  <a:cubicBezTo>
                    <a:pt x="311" y="61"/>
                    <a:pt x="313" y="21"/>
                    <a:pt x="289" y="12"/>
                  </a:cubicBezTo>
                  <a:cubicBezTo>
                    <a:pt x="266" y="4"/>
                    <a:pt x="242" y="0"/>
                    <a:pt x="2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 name="Google Shape;1638;p64">
              <a:extLst>
                <a:ext uri="{FF2B5EF4-FFF2-40B4-BE49-F238E27FC236}">
                  <a16:creationId xmlns:a16="http://schemas.microsoft.com/office/drawing/2014/main" id="{8F0C5E8D-9D9E-67E7-5F06-89F80E0197E4}"/>
                </a:ext>
              </a:extLst>
            </p:cNvPr>
            <p:cNvSpPr/>
            <p:nvPr/>
          </p:nvSpPr>
          <p:spPr>
            <a:xfrm>
              <a:off x="7844269" y="1976808"/>
              <a:ext cx="19297" cy="3234"/>
            </a:xfrm>
            <a:custGeom>
              <a:avLst/>
              <a:gdLst/>
              <a:ahLst/>
              <a:cxnLst/>
              <a:rect l="l" t="t" r="r" b="b"/>
              <a:pathLst>
                <a:path w="364" h="61" extrusionOk="0">
                  <a:moveTo>
                    <a:pt x="186" y="0"/>
                  </a:moveTo>
                  <a:cubicBezTo>
                    <a:pt x="137" y="0"/>
                    <a:pt x="87" y="2"/>
                    <a:pt x="37" y="2"/>
                  </a:cubicBezTo>
                  <a:cubicBezTo>
                    <a:pt x="1" y="2"/>
                    <a:pt x="1" y="57"/>
                    <a:pt x="37" y="58"/>
                  </a:cubicBezTo>
                  <a:cubicBezTo>
                    <a:pt x="87" y="58"/>
                    <a:pt x="137" y="60"/>
                    <a:pt x="186" y="60"/>
                  </a:cubicBezTo>
                  <a:cubicBezTo>
                    <a:pt x="236" y="60"/>
                    <a:pt x="285" y="58"/>
                    <a:pt x="334" y="53"/>
                  </a:cubicBezTo>
                  <a:cubicBezTo>
                    <a:pt x="363" y="48"/>
                    <a:pt x="363" y="12"/>
                    <a:pt x="334" y="8"/>
                  </a:cubicBezTo>
                  <a:cubicBezTo>
                    <a:pt x="285" y="2"/>
                    <a:pt x="236" y="0"/>
                    <a:pt x="1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 name="Google Shape;1639;p64">
              <a:extLst>
                <a:ext uri="{FF2B5EF4-FFF2-40B4-BE49-F238E27FC236}">
                  <a16:creationId xmlns:a16="http://schemas.microsoft.com/office/drawing/2014/main" id="{F6ECDBC9-E2F9-C263-28F5-2CFB28FFC31A}"/>
                </a:ext>
              </a:extLst>
            </p:cNvPr>
            <p:cNvSpPr/>
            <p:nvPr/>
          </p:nvSpPr>
          <p:spPr>
            <a:xfrm>
              <a:off x="7820838" y="2113207"/>
              <a:ext cx="24969" cy="4135"/>
            </a:xfrm>
            <a:custGeom>
              <a:avLst/>
              <a:gdLst/>
              <a:ahLst/>
              <a:cxnLst/>
              <a:rect l="l" t="t" r="r" b="b"/>
              <a:pathLst>
                <a:path w="471" h="78" extrusionOk="0">
                  <a:moveTo>
                    <a:pt x="310" y="0"/>
                  </a:moveTo>
                  <a:cubicBezTo>
                    <a:pt x="217" y="0"/>
                    <a:pt x="124" y="10"/>
                    <a:pt x="33" y="15"/>
                  </a:cubicBezTo>
                  <a:cubicBezTo>
                    <a:pt x="1" y="16"/>
                    <a:pt x="1" y="62"/>
                    <a:pt x="33" y="64"/>
                  </a:cubicBezTo>
                  <a:cubicBezTo>
                    <a:pt x="124" y="68"/>
                    <a:pt x="217" y="78"/>
                    <a:pt x="310" y="78"/>
                  </a:cubicBezTo>
                  <a:cubicBezTo>
                    <a:pt x="350" y="78"/>
                    <a:pt x="390" y="76"/>
                    <a:pt x="429" y="71"/>
                  </a:cubicBezTo>
                  <a:cubicBezTo>
                    <a:pt x="471" y="67"/>
                    <a:pt x="471" y="12"/>
                    <a:pt x="429" y="7"/>
                  </a:cubicBezTo>
                  <a:cubicBezTo>
                    <a:pt x="390" y="2"/>
                    <a:pt x="350" y="0"/>
                    <a:pt x="3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 name="Google Shape;1640;p64">
              <a:extLst>
                <a:ext uri="{FF2B5EF4-FFF2-40B4-BE49-F238E27FC236}">
                  <a16:creationId xmlns:a16="http://schemas.microsoft.com/office/drawing/2014/main" id="{B4E37AFD-3809-B7D5-860B-D7801556AC69}"/>
                </a:ext>
              </a:extLst>
            </p:cNvPr>
            <p:cNvSpPr/>
            <p:nvPr/>
          </p:nvSpPr>
          <p:spPr>
            <a:xfrm>
              <a:off x="7805411" y="1974211"/>
              <a:ext cx="26771" cy="3128"/>
            </a:xfrm>
            <a:custGeom>
              <a:avLst/>
              <a:gdLst/>
              <a:ahLst/>
              <a:cxnLst/>
              <a:rect l="l" t="t" r="r" b="b"/>
              <a:pathLst>
                <a:path w="505" h="59" extrusionOk="0">
                  <a:moveTo>
                    <a:pt x="325" y="0"/>
                  </a:moveTo>
                  <a:cubicBezTo>
                    <a:pt x="225" y="0"/>
                    <a:pt x="124" y="6"/>
                    <a:pt x="25" y="10"/>
                  </a:cubicBezTo>
                  <a:cubicBezTo>
                    <a:pt x="0" y="11"/>
                    <a:pt x="0" y="48"/>
                    <a:pt x="25" y="49"/>
                  </a:cubicBezTo>
                  <a:cubicBezTo>
                    <a:pt x="127" y="53"/>
                    <a:pt x="231" y="59"/>
                    <a:pt x="335" y="59"/>
                  </a:cubicBezTo>
                  <a:cubicBezTo>
                    <a:pt x="381" y="59"/>
                    <a:pt x="426" y="58"/>
                    <a:pt x="472" y="55"/>
                  </a:cubicBezTo>
                  <a:cubicBezTo>
                    <a:pt x="504" y="51"/>
                    <a:pt x="504" y="8"/>
                    <a:pt x="472" y="5"/>
                  </a:cubicBezTo>
                  <a:cubicBezTo>
                    <a:pt x="423" y="2"/>
                    <a:pt x="374"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 name="Google Shape;1641;p64">
              <a:extLst>
                <a:ext uri="{FF2B5EF4-FFF2-40B4-BE49-F238E27FC236}">
                  <a16:creationId xmlns:a16="http://schemas.microsoft.com/office/drawing/2014/main" id="{59532350-DD3D-9364-E663-D666AD23ADB4}"/>
                </a:ext>
              </a:extLst>
            </p:cNvPr>
            <p:cNvSpPr/>
            <p:nvPr/>
          </p:nvSpPr>
          <p:spPr>
            <a:xfrm>
              <a:off x="7770689" y="2115964"/>
              <a:ext cx="25075" cy="3923"/>
            </a:xfrm>
            <a:custGeom>
              <a:avLst/>
              <a:gdLst/>
              <a:ahLst/>
              <a:cxnLst/>
              <a:rect l="l" t="t" r="r" b="b"/>
              <a:pathLst>
                <a:path w="473" h="74" extrusionOk="0">
                  <a:moveTo>
                    <a:pt x="303" y="0"/>
                  </a:moveTo>
                  <a:cubicBezTo>
                    <a:pt x="213" y="0"/>
                    <a:pt x="124" y="6"/>
                    <a:pt x="34" y="11"/>
                  </a:cubicBezTo>
                  <a:cubicBezTo>
                    <a:pt x="0" y="12"/>
                    <a:pt x="0" y="62"/>
                    <a:pt x="34" y="64"/>
                  </a:cubicBezTo>
                  <a:cubicBezTo>
                    <a:pt x="123" y="68"/>
                    <a:pt x="212" y="74"/>
                    <a:pt x="301" y="74"/>
                  </a:cubicBezTo>
                  <a:cubicBezTo>
                    <a:pt x="345" y="74"/>
                    <a:pt x="388" y="72"/>
                    <a:pt x="432" y="68"/>
                  </a:cubicBezTo>
                  <a:cubicBezTo>
                    <a:pt x="472" y="65"/>
                    <a:pt x="472" y="10"/>
                    <a:pt x="432" y="5"/>
                  </a:cubicBezTo>
                  <a:cubicBezTo>
                    <a:pt x="389" y="2"/>
                    <a:pt x="346" y="0"/>
                    <a:pt x="3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 name="Google Shape;1642;p64">
              <a:extLst>
                <a:ext uri="{FF2B5EF4-FFF2-40B4-BE49-F238E27FC236}">
                  <a16:creationId xmlns:a16="http://schemas.microsoft.com/office/drawing/2014/main" id="{116F2532-8325-72BC-4829-173B9FB30BF3}"/>
                </a:ext>
              </a:extLst>
            </p:cNvPr>
            <p:cNvSpPr/>
            <p:nvPr/>
          </p:nvSpPr>
          <p:spPr>
            <a:xfrm>
              <a:off x="7753990" y="1968856"/>
              <a:ext cx="34352" cy="7104"/>
            </a:xfrm>
            <a:custGeom>
              <a:avLst/>
              <a:gdLst/>
              <a:ahLst/>
              <a:cxnLst/>
              <a:rect l="l" t="t" r="r" b="b"/>
              <a:pathLst>
                <a:path w="648" h="134" extrusionOk="0">
                  <a:moveTo>
                    <a:pt x="49" y="0"/>
                  </a:moveTo>
                  <a:cubicBezTo>
                    <a:pt x="12" y="0"/>
                    <a:pt x="0" y="57"/>
                    <a:pt x="41" y="71"/>
                  </a:cubicBezTo>
                  <a:cubicBezTo>
                    <a:pt x="162" y="110"/>
                    <a:pt x="288" y="134"/>
                    <a:pt x="414" y="134"/>
                  </a:cubicBezTo>
                  <a:cubicBezTo>
                    <a:pt x="479" y="134"/>
                    <a:pt x="543" y="128"/>
                    <a:pt x="608" y="114"/>
                  </a:cubicBezTo>
                  <a:cubicBezTo>
                    <a:pt x="647" y="105"/>
                    <a:pt x="639" y="41"/>
                    <a:pt x="598" y="41"/>
                  </a:cubicBezTo>
                  <a:cubicBezTo>
                    <a:pt x="598" y="41"/>
                    <a:pt x="598" y="41"/>
                    <a:pt x="597" y="41"/>
                  </a:cubicBezTo>
                  <a:cubicBezTo>
                    <a:pt x="555" y="43"/>
                    <a:pt x="512" y="43"/>
                    <a:pt x="470" y="43"/>
                  </a:cubicBezTo>
                  <a:cubicBezTo>
                    <a:pt x="332" y="43"/>
                    <a:pt x="196" y="34"/>
                    <a:pt x="60" y="2"/>
                  </a:cubicBezTo>
                  <a:cubicBezTo>
                    <a:pt x="56" y="1"/>
                    <a:pt x="53" y="0"/>
                    <a:pt x="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43" name="Google Shape;1643;p64">
            <a:extLst>
              <a:ext uri="{FF2B5EF4-FFF2-40B4-BE49-F238E27FC236}">
                <a16:creationId xmlns:a16="http://schemas.microsoft.com/office/drawing/2014/main" id="{A4F508F2-82C1-4447-77CC-B5C189ABAF5C}"/>
              </a:ext>
            </a:extLst>
          </p:cNvPr>
          <p:cNvSpPr txBox="1">
            <a:spLocks noGrp="1"/>
          </p:cNvSpPr>
          <p:nvPr>
            <p:ph type="title"/>
          </p:nvPr>
        </p:nvSpPr>
        <p:spPr>
          <a:xfrm>
            <a:off x="2906875" y="237927"/>
            <a:ext cx="3240063" cy="2024843"/>
          </a:xfrm>
          <a:prstGeom prst="rect">
            <a:avLst/>
          </a:prstGeom>
        </p:spPr>
        <p:txBody>
          <a:bodyPr spcFirstLastPara="1" wrap="square" lIns="91425" tIns="91425" rIns="91425" bIns="91425" anchor="ctr" anchorCtr="0">
            <a:noAutofit/>
          </a:bodyPr>
          <a:lstStyle/>
          <a:p>
            <a:r>
              <a:rPr lang="en"/>
              <a:t>Behaviour</a:t>
            </a:r>
            <a:r>
              <a:rPr lang="en" dirty="0"/>
              <a:t> </a:t>
            </a:r>
            <a:r>
              <a:rPr lang="en"/>
              <a:t>Expectations </a:t>
            </a:r>
            <a:endParaRPr lang="en" dirty="0"/>
          </a:p>
        </p:txBody>
      </p:sp>
      <p:sp>
        <p:nvSpPr>
          <p:cNvPr id="1644" name="Google Shape;1644;p64">
            <a:extLst>
              <a:ext uri="{FF2B5EF4-FFF2-40B4-BE49-F238E27FC236}">
                <a16:creationId xmlns:a16="http://schemas.microsoft.com/office/drawing/2014/main" id="{75C1289A-D1E2-ACA0-C3D7-0E761EF08DE5}"/>
              </a:ext>
            </a:extLst>
          </p:cNvPr>
          <p:cNvSpPr txBox="1">
            <a:spLocks noGrp="1"/>
          </p:cNvSpPr>
          <p:nvPr>
            <p:ph type="subTitle" idx="1"/>
          </p:nvPr>
        </p:nvSpPr>
        <p:spPr>
          <a:xfrm>
            <a:off x="824430" y="2912938"/>
            <a:ext cx="7912823" cy="1474684"/>
          </a:xfrm>
          <a:prstGeom prst="rect">
            <a:avLst/>
          </a:prstGeom>
        </p:spPr>
        <p:txBody>
          <a:bodyPr spcFirstLastPara="1" wrap="square" lIns="91425" tIns="91425" rIns="91425" bIns="91425" anchor="t" anchorCtr="0">
            <a:noAutofit/>
          </a:bodyPr>
          <a:lstStyle/>
          <a:p>
            <a:pPr marL="0" indent="0"/>
            <a:r>
              <a:rPr lang="en" dirty="0">
                <a:solidFill>
                  <a:srgbClr val="000000"/>
                </a:solidFill>
              </a:rPr>
              <a:t>However, Could this lead to reward dependency?</a:t>
            </a:r>
            <a:endParaRPr lang="en-US" dirty="0"/>
          </a:p>
          <a:p>
            <a:pPr marL="0" indent="0"/>
            <a:r>
              <a:rPr lang="en" dirty="0"/>
              <a:t>According to Cloninger et al. (1993), reward dependency is based on the "tridimensional personality" idea. According to this theory, receiving rewards on a regular basis might cause "reward dependency," in which people complete tasks purely for the sake of receiving praise rather than for their own pleasure. This dependence can reduce motivation in environments such as schools or workplaces, and when rewards are taken away, </a:t>
            </a:r>
            <a:r>
              <a:rPr lang="en" dirty="0" err="1"/>
              <a:t>behaviour</a:t>
            </a:r>
            <a:r>
              <a:rPr lang="en" dirty="0"/>
              <a:t> might deteriorate.</a:t>
            </a:r>
          </a:p>
          <a:p>
            <a:pPr marL="0" indent="0"/>
            <a:endParaRPr lang="en" dirty="0">
              <a:solidFill>
                <a:srgbClr val="000000"/>
              </a:solidFill>
            </a:endParaRPr>
          </a:p>
        </p:txBody>
      </p:sp>
    </p:spTree>
    <p:extLst>
      <p:ext uri="{BB962C8B-B14F-4D97-AF65-F5344CB8AC3E}">
        <p14:creationId xmlns:p14="http://schemas.microsoft.com/office/powerpoint/2010/main" val="25703010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07"/>
        <p:cNvGrpSpPr/>
        <p:nvPr/>
      </p:nvGrpSpPr>
      <p:grpSpPr>
        <a:xfrm>
          <a:off x="0" y="0"/>
          <a:ext cx="0" cy="0"/>
          <a:chOff x="0" y="0"/>
          <a:chExt cx="0" cy="0"/>
        </a:xfrm>
      </p:grpSpPr>
      <p:sp>
        <p:nvSpPr>
          <p:cNvPr id="1708" name="Google Shape;1708;p67"/>
          <p:cNvSpPr txBox="1">
            <a:spLocks noGrp="1"/>
          </p:cNvSpPr>
          <p:nvPr>
            <p:ph type="ctrTitle"/>
          </p:nvPr>
        </p:nvSpPr>
        <p:spPr>
          <a:xfrm flipH="1">
            <a:off x="3050275" y="3150850"/>
            <a:ext cx="3043500" cy="424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endParaRPr lang="en" dirty="0"/>
          </a:p>
        </p:txBody>
      </p:sp>
      <p:sp>
        <p:nvSpPr>
          <p:cNvPr id="1709" name="Google Shape;1709;p67"/>
          <p:cNvSpPr txBox="1">
            <a:spLocks noGrp="1"/>
          </p:cNvSpPr>
          <p:nvPr>
            <p:ph type="subTitle" idx="1"/>
          </p:nvPr>
        </p:nvSpPr>
        <p:spPr>
          <a:xfrm flipH="1">
            <a:off x="1698300" y="1796000"/>
            <a:ext cx="5747400" cy="1354800"/>
          </a:xfrm>
          <a:prstGeom prst="rect">
            <a:avLst/>
          </a:prstGeom>
        </p:spPr>
        <p:txBody>
          <a:bodyPr spcFirstLastPara="1" wrap="square" lIns="91425" tIns="91425" rIns="91425" bIns="91425" anchor="ctr" anchorCtr="0">
            <a:noAutofit/>
          </a:bodyPr>
          <a:lstStyle/>
          <a:p>
            <a:r>
              <a:rPr lang="en" b="1" dirty="0"/>
              <a:t>Building a positive relationship</a:t>
            </a:r>
          </a:p>
        </p:txBody>
      </p:sp>
      <p:grpSp>
        <p:nvGrpSpPr>
          <p:cNvPr id="1710" name="Google Shape;1710;p67"/>
          <p:cNvGrpSpPr/>
          <p:nvPr/>
        </p:nvGrpSpPr>
        <p:grpSpPr>
          <a:xfrm>
            <a:off x="713184" y="4691184"/>
            <a:ext cx="7726459" cy="369843"/>
            <a:chOff x="713184" y="4691184"/>
            <a:chExt cx="7726459" cy="369843"/>
          </a:xfrm>
        </p:grpSpPr>
        <p:sp>
          <p:nvSpPr>
            <p:cNvPr id="1711" name="Google Shape;1711;p67"/>
            <p:cNvSpPr/>
            <p:nvPr/>
          </p:nvSpPr>
          <p:spPr>
            <a:xfrm>
              <a:off x="713184" y="4691184"/>
              <a:ext cx="7726459" cy="369843"/>
            </a:xfrm>
            <a:custGeom>
              <a:avLst/>
              <a:gdLst/>
              <a:ahLst/>
              <a:cxnLst/>
              <a:rect l="l" t="t" r="r" b="b"/>
              <a:pathLst>
                <a:path w="327323" h="15668" extrusionOk="0">
                  <a:moveTo>
                    <a:pt x="0" y="0"/>
                  </a:moveTo>
                  <a:lnTo>
                    <a:pt x="135" y="14315"/>
                  </a:lnTo>
                  <a:lnTo>
                    <a:pt x="327323" y="15668"/>
                  </a:lnTo>
                  <a:lnTo>
                    <a:pt x="323601" y="780"/>
                  </a:lnTo>
                  <a:close/>
                </a:path>
              </a:pathLst>
            </a:custGeom>
            <a:solidFill>
              <a:schemeClr val="accent2"/>
            </a:solidFill>
            <a:ln w="19050" cap="flat" cmpd="sng">
              <a:solidFill>
                <a:schemeClr val="dk1"/>
              </a:solidFill>
              <a:prstDash val="solid"/>
              <a:round/>
              <a:headEnd type="none" w="med" len="med"/>
              <a:tailEnd type="none" w="med" len="med"/>
            </a:ln>
          </p:spPr>
        </p:sp>
        <p:sp>
          <p:nvSpPr>
            <p:cNvPr id="1712" name="Google Shape;1712;p67">
              <a:hlinkClick r:id="" action="ppaction://hlinkshowjump?jump=nextslide"/>
            </p:cNvPr>
            <p:cNvSpPr/>
            <p:nvPr/>
          </p:nvSpPr>
          <p:spPr>
            <a:xfrm>
              <a:off x="7976332" y="4790561"/>
              <a:ext cx="235956" cy="18072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 name="Google Shape;1713;p67">
              <a:hlinkClick r:id="" action="ppaction://hlinkshowjump?jump=previousslide"/>
            </p:cNvPr>
            <p:cNvSpPr/>
            <p:nvPr/>
          </p:nvSpPr>
          <p:spPr>
            <a:xfrm flipH="1">
              <a:off x="833695" y="4790561"/>
              <a:ext cx="235956" cy="18072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 name="Google Shape;1714;p67">
              <a:hlinkClick r:id="rId3" action="ppaction://hlinksldjump"/>
            </p:cNvPr>
            <p:cNvSpPr/>
            <p:nvPr/>
          </p:nvSpPr>
          <p:spPr>
            <a:xfrm>
              <a:off x="4405006" y="4772876"/>
              <a:ext cx="235941" cy="204896"/>
            </a:xfrm>
            <a:custGeom>
              <a:avLst/>
              <a:gdLst/>
              <a:ahLst/>
              <a:cxnLst/>
              <a:rect l="l" t="t" r="r" b="b"/>
              <a:pathLst>
                <a:path w="12654" h="10989" extrusionOk="0">
                  <a:moveTo>
                    <a:pt x="1965" y="10656"/>
                  </a:moveTo>
                  <a:lnTo>
                    <a:pt x="2298" y="5428"/>
                  </a:lnTo>
                  <a:lnTo>
                    <a:pt x="0" y="5395"/>
                  </a:lnTo>
                  <a:lnTo>
                    <a:pt x="6593" y="0"/>
                  </a:lnTo>
                  <a:lnTo>
                    <a:pt x="12654" y="5595"/>
                  </a:lnTo>
                  <a:lnTo>
                    <a:pt x="10622" y="5528"/>
                  </a:lnTo>
                  <a:lnTo>
                    <a:pt x="10789" y="10889"/>
                  </a:lnTo>
                  <a:lnTo>
                    <a:pt x="7859" y="10889"/>
                  </a:lnTo>
                  <a:lnTo>
                    <a:pt x="7859" y="8026"/>
                  </a:lnTo>
                  <a:lnTo>
                    <a:pt x="5927" y="7959"/>
                  </a:lnTo>
                  <a:lnTo>
                    <a:pt x="5894" y="10989"/>
                  </a:lnTo>
                  <a:close/>
                </a:path>
              </a:pathLst>
            </a:custGeom>
            <a:noFill/>
            <a:ln w="19050" cap="flat" cmpd="sng">
              <a:solidFill>
                <a:schemeClr val="dk1"/>
              </a:solidFill>
              <a:prstDash val="solid"/>
              <a:round/>
              <a:headEnd type="none" w="med" len="med"/>
              <a:tailEnd type="none" w="med" len="med"/>
            </a:ln>
          </p:spPr>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718"/>
        <p:cNvGrpSpPr/>
        <p:nvPr/>
      </p:nvGrpSpPr>
      <p:grpSpPr>
        <a:xfrm>
          <a:off x="0" y="0"/>
          <a:ext cx="0" cy="0"/>
          <a:chOff x="0" y="0"/>
          <a:chExt cx="0" cy="0"/>
        </a:xfrm>
      </p:grpSpPr>
      <p:sp>
        <p:nvSpPr>
          <p:cNvPr id="1722" name="Google Shape;1722;p68"/>
          <p:cNvSpPr txBox="1">
            <a:spLocks noGrp="1"/>
          </p:cNvSpPr>
          <p:nvPr>
            <p:ph type="subTitle" idx="1"/>
          </p:nvPr>
        </p:nvSpPr>
        <p:spPr>
          <a:xfrm flipH="1">
            <a:off x="4771100" y="1171938"/>
            <a:ext cx="3587100" cy="1907400"/>
          </a:xfrm>
          <a:prstGeom prst="rect">
            <a:avLst/>
          </a:prstGeom>
        </p:spPr>
        <p:txBody>
          <a:bodyPr spcFirstLastPara="1" wrap="square" lIns="91425" tIns="91425" rIns="91425" bIns="91425" anchor="ctr" anchorCtr="0">
            <a:noAutofit/>
          </a:bodyPr>
          <a:lstStyle/>
          <a:p>
            <a:r>
              <a:rPr lang="en" sz="1400" dirty="0">
                <a:solidFill>
                  <a:srgbClr val="333333"/>
                </a:solidFill>
              </a:rPr>
              <a:t>Research shows that positive relationships boost students' engagement, motivation, learning habits, confidence, and enthusiasm. A meta-analysis found that students with strong teacher relationships are more active in class and more committed to learning (Chen, Bao, &amp; Gao, 2021).</a:t>
            </a:r>
            <a:endParaRPr lang="en-US" dirty="0"/>
          </a:p>
        </p:txBody>
      </p:sp>
      <p:grpSp>
        <p:nvGrpSpPr>
          <p:cNvPr id="1723" name="Google Shape;1723;p68"/>
          <p:cNvGrpSpPr/>
          <p:nvPr/>
        </p:nvGrpSpPr>
        <p:grpSpPr>
          <a:xfrm>
            <a:off x="713184" y="4691184"/>
            <a:ext cx="7726459" cy="369843"/>
            <a:chOff x="713184" y="4691184"/>
            <a:chExt cx="7726459" cy="369843"/>
          </a:xfrm>
        </p:grpSpPr>
        <p:sp>
          <p:nvSpPr>
            <p:cNvPr id="1724" name="Google Shape;1724;p68">
              <a:extLst>
                <a:ext uri="{C183D7F6-B498-43B3-948B-1728B52AA6E4}">
                  <adec:decorative xmlns:adec="http://schemas.microsoft.com/office/drawing/2017/decorative" val="1"/>
                </a:ext>
              </a:extLst>
            </p:cNvPr>
            <p:cNvSpPr/>
            <p:nvPr/>
          </p:nvSpPr>
          <p:spPr>
            <a:xfrm>
              <a:off x="713184" y="4691184"/>
              <a:ext cx="7726459" cy="369843"/>
            </a:xfrm>
            <a:custGeom>
              <a:avLst/>
              <a:gdLst/>
              <a:ahLst/>
              <a:cxnLst/>
              <a:rect l="l" t="t" r="r" b="b"/>
              <a:pathLst>
                <a:path w="327323" h="15668" extrusionOk="0">
                  <a:moveTo>
                    <a:pt x="0" y="0"/>
                  </a:moveTo>
                  <a:lnTo>
                    <a:pt x="135" y="14315"/>
                  </a:lnTo>
                  <a:lnTo>
                    <a:pt x="327323" y="15668"/>
                  </a:lnTo>
                  <a:lnTo>
                    <a:pt x="323601" y="780"/>
                  </a:lnTo>
                  <a:close/>
                </a:path>
              </a:pathLst>
            </a:custGeom>
            <a:solidFill>
              <a:schemeClr val="accent2"/>
            </a:solidFill>
            <a:ln w="19050" cap="flat" cmpd="sng">
              <a:solidFill>
                <a:schemeClr val="dk1"/>
              </a:solidFill>
              <a:prstDash val="solid"/>
              <a:round/>
              <a:headEnd type="none" w="med" len="med"/>
              <a:tailEnd type="none" w="med" len="med"/>
            </a:ln>
          </p:spPr>
        </p:sp>
        <p:sp>
          <p:nvSpPr>
            <p:cNvPr id="1725" name="Google Shape;1725;p68">
              <a:hlinkClick r:id="" action="ppaction://hlinkshowjump?jump=nextslide"/>
            </p:cNvPr>
            <p:cNvSpPr/>
            <p:nvPr/>
          </p:nvSpPr>
          <p:spPr>
            <a:xfrm>
              <a:off x="7976332"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 name="Google Shape;1726;p68">
              <a:hlinkClick r:id="" action="ppaction://hlinkshowjump?jump=previousslide"/>
            </p:cNvPr>
            <p:cNvSpPr/>
            <p:nvPr/>
          </p:nvSpPr>
          <p:spPr>
            <a:xfrm flipH="1">
              <a:off x="833551"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 name="Google Shape;1727;p68">
              <a:hlinkClick r:id="rId3" action="ppaction://hlinksldjump"/>
            </p:cNvPr>
            <p:cNvSpPr/>
            <p:nvPr/>
          </p:nvSpPr>
          <p:spPr>
            <a:xfrm>
              <a:off x="4405006" y="4772876"/>
              <a:ext cx="235934" cy="204890"/>
            </a:xfrm>
            <a:custGeom>
              <a:avLst/>
              <a:gdLst/>
              <a:ahLst/>
              <a:cxnLst/>
              <a:rect l="l" t="t" r="r" b="b"/>
              <a:pathLst>
                <a:path w="12654" h="10989" extrusionOk="0">
                  <a:moveTo>
                    <a:pt x="1965" y="10656"/>
                  </a:moveTo>
                  <a:lnTo>
                    <a:pt x="2298" y="5428"/>
                  </a:lnTo>
                  <a:lnTo>
                    <a:pt x="0" y="5395"/>
                  </a:lnTo>
                  <a:lnTo>
                    <a:pt x="6593" y="0"/>
                  </a:lnTo>
                  <a:lnTo>
                    <a:pt x="12654" y="5595"/>
                  </a:lnTo>
                  <a:lnTo>
                    <a:pt x="10622" y="5528"/>
                  </a:lnTo>
                  <a:lnTo>
                    <a:pt x="10789" y="10889"/>
                  </a:lnTo>
                  <a:lnTo>
                    <a:pt x="7859" y="10889"/>
                  </a:lnTo>
                  <a:lnTo>
                    <a:pt x="7859" y="8026"/>
                  </a:lnTo>
                  <a:lnTo>
                    <a:pt x="5927" y="7959"/>
                  </a:lnTo>
                  <a:lnTo>
                    <a:pt x="5894" y="10989"/>
                  </a:lnTo>
                  <a:close/>
                </a:path>
              </a:pathLst>
            </a:custGeom>
            <a:noFill/>
            <a:ln w="19050" cap="flat" cmpd="sng">
              <a:solidFill>
                <a:schemeClr val="dk1"/>
              </a:solidFill>
              <a:prstDash val="solid"/>
              <a:round/>
              <a:headEnd type="none" w="med" len="med"/>
              <a:tailEnd type="none" w="med" len="med"/>
            </a:ln>
          </p:spPr>
        </p:sp>
      </p:grpSp>
      <p:pic>
        <p:nvPicPr>
          <p:cNvPr id="1728" name="Google Shape;1728;p68" descr="Teaching Images | Free Photos, PNG Stickers, Wallpapers &amp; Backgrounds ..."/>
          <p:cNvPicPr preferRelativeResize="0"/>
          <p:nvPr/>
        </p:nvPicPr>
        <p:blipFill rotWithShape="1">
          <a:blip r:embed="rId4"/>
          <a:srcRect l="6093" r="6093"/>
          <a:stretch/>
        </p:blipFill>
        <p:spPr>
          <a:xfrm>
            <a:off x="819162" y="1252587"/>
            <a:ext cx="3477384" cy="2638332"/>
          </a:xfrm>
          <a:prstGeom prst="cloud">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nodeType="clickEffect">
                                  <p:stCondLst>
                                    <p:cond delay="0"/>
                                  </p:stCondLst>
                                  <p:childTnLst>
                                    <p:set>
                                      <p:cBhvr>
                                        <p:cTn id="6" dur="1" fill="hold">
                                          <p:stCondLst>
                                            <p:cond delay="0"/>
                                          </p:stCondLst>
                                        </p:cTn>
                                        <p:tgtEl>
                                          <p:spTgt spid="1728"/>
                                        </p:tgtEl>
                                        <p:attrNameLst>
                                          <p:attrName>style.visibility</p:attrName>
                                        </p:attrNameLst>
                                      </p:cBhvr>
                                      <p:to>
                                        <p:strVal val="visible"/>
                                      </p:to>
                                    </p:set>
                                    <p:anim calcmode="lin" valueType="num">
                                      <p:cBhvr additive="base">
                                        <p:cTn id="7" dur="1000"/>
                                        <p:tgtEl>
                                          <p:spTgt spid="1728"/>
                                        </p:tgtEl>
                                        <p:attrNameLst>
                                          <p:attrName>ppt_w</p:attrName>
                                        </p:attrNameLst>
                                      </p:cBhvr>
                                      <p:tavLst>
                                        <p:tav tm="0">
                                          <p:val>
                                            <p:strVal val="0"/>
                                          </p:val>
                                        </p:tav>
                                        <p:tav tm="100000">
                                          <p:val>
                                            <p:strVal val="#ppt_w"/>
                                          </p:val>
                                        </p:tav>
                                      </p:tavLst>
                                    </p:anim>
                                    <p:anim calcmode="lin" valueType="num">
                                      <p:cBhvr additive="base">
                                        <p:cTn id="8" dur="1000"/>
                                        <p:tgtEl>
                                          <p:spTgt spid="1728"/>
                                        </p:tgtEl>
                                        <p:attrNameLst>
                                          <p:attrName>ppt_h</p:attrName>
                                        </p:attrNameLst>
                                      </p:cBhvr>
                                      <p:tavLst>
                                        <p:tav tm="0">
                                          <p:val>
                                            <p:str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718">
          <a:extLst>
            <a:ext uri="{FF2B5EF4-FFF2-40B4-BE49-F238E27FC236}">
              <a16:creationId xmlns:a16="http://schemas.microsoft.com/office/drawing/2014/main" id="{68442B58-E940-ADD4-5802-4F2E23DFD431}"/>
            </a:ext>
          </a:extLst>
        </p:cNvPr>
        <p:cNvGrpSpPr/>
        <p:nvPr/>
      </p:nvGrpSpPr>
      <p:grpSpPr>
        <a:xfrm>
          <a:off x="0" y="0"/>
          <a:ext cx="0" cy="0"/>
          <a:chOff x="0" y="0"/>
          <a:chExt cx="0" cy="0"/>
        </a:xfrm>
      </p:grpSpPr>
      <p:sp>
        <p:nvSpPr>
          <p:cNvPr id="1722" name="Google Shape;1722;p68">
            <a:extLst>
              <a:ext uri="{FF2B5EF4-FFF2-40B4-BE49-F238E27FC236}">
                <a16:creationId xmlns:a16="http://schemas.microsoft.com/office/drawing/2014/main" id="{9256982C-65C3-811D-C7B9-DBA6FE437C0D}"/>
              </a:ext>
            </a:extLst>
          </p:cNvPr>
          <p:cNvSpPr txBox="1">
            <a:spLocks noGrp="1"/>
          </p:cNvSpPr>
          <p:nvPr>
            <p:ph type="subTitle" idx="1"/>
          </p:nvPr>
        </p:nvSpPr>
        <p:spPr>
          <a:xfrm flipH="1">
            <a:off x="4771100" y="1171938"/>
            <a:ext cx="3587100" cy="1907400"/>
          </a:xfrm>
          <a:prstGeom prst="rect">
            <a:avLst/>
          </a:prstGeom>
        </p:spPr>
        <p:txBody>
          <a:bodyPr spcFirstLastPara="1" wrap="square" lIns="91425" tIns="91425" rIns="91425" bIns="91425" anchor="ctr" anchorCtr="0">
            <a:noAutofit/>
          </a:bodyPr>
          <a:lstStyle/>
          <a:p>
            <a:r>
              <a:rPr lang="en-GB" sz="1400" dirty="0">
                <a:cs typeface="Arial"/>
              </a:rPr>
              <a:t>However, this may lead to attachment issues. Bowlby's Attachment Theory states that individuals prefer one primary attachment figure (Bowlby &amp; Winnicott, 2004, p. 17). This suggests that a child overly attached to a teacher might struggle to engage with peers or other staff, potentially affecting development.</a:t>
            </a:r>
            <a:endParaRPr lang="en-US" dirty="0"/>
          </a:p>
          <a:p>
            <a:endParaRPr lang="en-GB" sz="1400" dirty="0">
              <a:cs typeface="Arial"/>
            </a:endParaRPr>
          </a:p>
        </p:txBody>
      </p:sp>
      <p:grpSp>
        <p:nvGrpSpPr>
          <p:cNvPr id="1723" name="Google Shape;1723;p68">
            <a:extLst>
              <a:ext uri="{FF2B5EF4-FFF2-40B4-BE49-F238E27FC236}">
                <a16:creationId xmlns:a16="http://schemas.microsoft.com/office/drawing/2014/main" id="{DFED43EE-6056-89B4-AC2F-B658752DA289}"/>
              </a:ext>
            </a:extLst>
          </p:cNvPr>
          <p:cNvGrpSpPr/>
          <p:nvPr/>
        </p:nvGrpSpPr>
        <p:grpSpPr>
          <a:xfrm>
            <a:off x="713184" y="4691184"/>
            <a:ext cx="7726459" cy="369843"/>
            <a:chOff x="713184" y="4691184"/>
            <a:chExt cx="7726459" cy="369843"/>
          </a:xfrm>
        </p:grpSpPr>
        <p:sp>
          <p:nvSpPr>
            <p:cNvPr id="1724" name="Google Shape;1724;p68">
              <a:extLst>
                <a:ext uri="{FF2B5EF4-FFF2-40B4-BE49-F238E27FC236}">
                  <a16:creationId xmlns:a16="http://schemas.microsoft.com/office/drawing/2014/main" id="{DC0BBA33-DC9D-F19D-CE84-07EC22D6E4DA}"/>
                </a:ext>
                <a:ext uri="{C183D7F6-B498-43B3-948B-1728B52AA6E4}">
                  <adec:decorative xmlns:adec="http://schemas.microsoft.com/office/drawing/2017/decorative" val="1"/>
                </a:ext>
              </a:extLst>
            </p:cNvPr>
            <p:cNvSpPr/>
            <p:nvPr/>
          </p:nvSpPr>
          <p:spPr>
            <a:xfrm>
              <a:off x="713184" y="4691184"/>
              <a:ext cx="7726459" cy="369843"/>
            </a:xfrm>
            <a:custGeom>
              <a:avLst/>
              <a:gdLst/>
              <a:ahLst/>
              <a:cxnLst/>
              <a:rect l="l" t="t" r="r" b="b"/>
              <a:pathLst>
                <a:path w="327323" h="15668" extrusionOk="0">
                  <a:moveTo>
                    <a:pt x="0" y="0"/>
                  </a:moveTo>
                  <a:lnTo>
                    <a:pt x="135" y="14315"/>
                  </a:lnTo>
                  <a:lnTo>
                    <a:pt x="327323" y="15668"/>
                  </a:lnTo>
                  <a:lnTo>
                    <a:pt x="323601" y="780"/>
                  </a:lnTo>
                  <a:close/>
                </a:path>
              </a:pathLst>
            </a:custGeom>
            <a:solidFill>
              <a:schemeClr val="accent2"/>
            </a:solidFill>
            <a:ln w="19050" cap="flat" cmpd="sng">
              <a:solidFill>
                <a:schemeClr val="dk1"/>
              </a:solidFill>
              <a:prstDash val="solid"/>
              <a:round/>
              <a:headEnd type="none" w="med" len="med"/>
              <a:tailEnd type="none" w="med" len="med"/>
            </a:ln>
          </p:spPr>
        </p:sp>
        <p:sp>
          <p:nvSpPr>
            <p:cNvPr id="1725" name="Google Shape;1725;p68">
              <a:hlinkClick r:id="" action="ppaction://hlinkshowjump?jump=nextslide"/>
              <a:extLst>
                <a:ext uri="{FF2B5EF4-FFF2-40B4-BE49-F238E27FC236}">
                  <a16:creationId xmlns:a16="http://schemas.microsoft.com/office/drawing/2014/main" id="{D91C0D7A-0162-028E-82A9-C8433B39B79A}"/>
                </a:ext>
              </a:extLst>
            </p:cNvPr>
            <p:cNvSpPr/>
            <p:nvPr/>
          </p:nvSpPr>
          <p:spPr>
            <a:xfrm>
              <a:off x="7976332"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 name="Google Shape;1726;p68">
              <a:hlinkClick r:id="" action="ppaction://hlinkshowjump?jump=previousslide"/>
              <a:extLst>
                <a:ext uri="{FF2B5EF4-FFF2-40B4-BE49-F238E27FC236}">
                  <a16:creationId xmlns:a16="http://schemas.microsoft.com/office/drawing/2014/main" id="{06645540-5708-60C3-FDA9-62CF6AA01DE2}"/>
                </a:ext>
              </a:extLst>
            </p:cNvPr>
            <p:cNvSpPr/>
            <p:nvPr/>
          </p:nvSpPr>
          <p:spPr>
            <a:xfrm flipH="1">
              <a:off x="833551"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 name="Google Shape;1727;p68">
              <a:hlinkClick r:id="rId3" action="ppaction://hlinksldjump"/>
              <a:extLst>
                <a:ext uri="{FF2B5EF4-FFF2-40B4-BE49-F238E27FC236}">
                  <a16:creationId xmlns:a16="http://schemas.microsoft.com/office/drawing/2014/main" id="{167276A4-5F02-CC05-92D0-41CD58249033}"/>
                </a:ext>
              </a:extLst>
            </p:cNvPr>
            <p:cNvSpPr/>
            <p:nvPr/>
          </p:nvSpPr>
          <p:spPr>
            <a:xfrm>
              <a:off x="4405006" y="4772876"/>
              <a:ext cx="235934" cy="204890"/>
            </a:xfrm>
            <a:custGeom>
              <a:avLst/>
              <a:gdLst/>
              <a:ahLst/>
              <a:cxnLst/>
              <a:rect l="l" t="t" r="r" b="b"/>
              <a:pathLst>
                <a:path w="12654" h="10989" extrusionOk="0">
                  <a:moveTo>
                    <a:pt x="1965" y="10656"/>
                  </a:moveTo>
                  <a:lnTo>
                    <a:pt x="2298" y="5428"/>
                  </a:lnTo>
                  <a:lnTo>
                    <a:pt x="0" y="5395"/>
                  </a:lnTo>
                  <a:lnTo>
                    <a:pt x="6593" y="0"/>
                  </a:lnTo>
                  <a:lnTo>
                    <a:pt x="12654" y="5595"/>
                  </a:lnTo>
                  <a:lnTo>
                    <a:pt x="10622" y="5528"/>
                  </a:lnTo>
                  <a:lnTo>
                    <a:pt x="10789" y="10889"/>
                  </a:lnTo>
                  <a:lnTo>
                    <a:pt x="7859" y="10889"/>
                  </a:lnTo>
                  <a:lnTo>
                    <a:pt x="7859" y="8026"/>
                  </a:lnTo>
                  <a:lnTo>
                    <a:pt x="5927" y="7959"/>
                  </a:lnTo>
                  <a:lnTo>
                    <a:pt x="5894" y="10989"/>
                  </a:lnTo>
                  <a:close/>
                </a:path>
              </a:pathLst>
            </a:custGeom>
            <a:noFill/>
            <a:ln w="19050" cap="flat" cmpd="sng">
              <a:solidFill>
                <a:schemeClr val="dk1"/>
              </a:solidFill>
              <a:prstDash val="solid"/>
              <a:round/>
              <a:headEnd type="none" w="med" len="med"/>
              <a:tailEnd type="none" w="med" len="med"/>
            </a:ln>
          </p:spPr>
        </p:sp>
      </p:grpSp>
      <p:pic>
        <p:nvPicPr>
          <p:cNvPr id="1728" name="Google Shape;1728;p68" descr="A close-up of an old person&#10;&#10;AI-generated content may be incorrect.">
            <a:extLst>
              <a:ext uri="{FF2B5EF4-FFF2-40B4-BE49-F238E27FC236}">
                <a16:creationId xmlns:a16="http://schemas.microsoft.com/office/drawing/2014/main" id="{69E7586E-51FC-256F-AF70-07BFA42058DC}"/>
              </a:ext>
            </a:extLst>
          </p:cNvPr>
          <p:cNvPicPr preferRelativeResize="0"/>
          <p:nvPr/>
        </p:nvPicPr>
        <p:blipFill rotWithShape="1">
          <a:blip r:embed="rId4">
            <a:extLst>
              <a:ext uri="{837473B0-CC2E-450A-ABE3-18F120FF3D39}">
                <a1611:picAttrSrcUrl xmlns:a1611="http://schemas.microsoft.com/office/drawing/2016/11/main" r:id="rId5"/>
              </a:ext>
            </a:extLst>
          </a:blip>
          <a:srcRect t="21396" b="21396"/>
          <a:stretch/>
        </p:blipFill>
        <p:spPr>
          <a:xfrm>
            <a:off x="819162" y="1090405"/>
            <a:ext cx="3470892" cy="2638335"/>
          </a:xfrm>
          <a:prstGeom prst="cloud">
            <a:avLst/>
          </a:prstGeom>
          <a:noFill/>
          <a:ln>
            <a:noFill/>
          </a:ln>
        </p:spPr>
      </p:pic>
      <p:sp>
        <p:nvSpPr>
          <p:cNvPr id="4" name="TextBox 3">
            <a:extLst>
              <a:ext uri="{FF2B5EF4-FFF2-40B4-BE49-F238E27FC236}">
                <a16:creationId xmlns:a16="http://schemas.microsoft.com/office/drawing/2014/main" id="{00757E4B-CC81-4360-AE87-4B699751C47C}"/>
              </a:ext>
            </a:extLst>
          </p:cNvPr>
          <p:cNvSpPr txBox="1"/>
          <p:nvPr/>
        </p:nvSpPr>
        <p:spPr>
          <a:xfrm>
            <a:off x="819150" y="3729038"/>
            <a:ext cx="3470275" cy="317500"/>
          </a:xfrm>
          <a:prstGeom prst="rect">
            <a:avLst/>
          </a:prstGeom>
        </p:spPr>
        <p:txBody>
          <a:bodyPr>
            <a:normAutofit fontScale="70000" lnSpcReduction="20000"/>
          </a:bodyPr>
          <a:lstStyle/>
          <a:p>
            <a:r>
              <a:rPr lang="en-US"/>
              <a:t>ThePhoto by PhotoAuthor is licensed under CCYYSA.</a:t>
            </a:r>
          </a:p>
        </p:txBody>
      </p:sp>
    </p:spTree>
    <p:extLst>
      <p:ext uri="{BB962C8B-B14F-4D97-AF65-F5344CB8AC3E}">
        <p14:creationId xmlns:p14="http://schemas.microsoft.com/office/powerpoint/2010/main" val="2277632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nodeType="clickEffect">
                                  <p:stCondLst>
                                    <p:cond delay="0"/>
                                  </p:stCondLst>
                                  <p:childTnLst>
                                    <p:set>
                                      <p:cBhvr>
                                        <p:cTn id="6" dur="1" fill="hold">
                                          <p:stCondLst>
                                            <p:cond delay="0"/>
                                          </p:stCondLst>
                                        </p:cTn>
                                        <p:tgtEl>
                                          <p:spTgt spid="1728"/>
                                        </p:tgtEl>
                                        <p:attrNameLst>
                                          <p:attrName>style.visibility</p:attrName>
                                        </p:attrNameLst>
                                      </p:cBhvr>
                                      <p:to>
                                        <p:strVal val="visible"/>
                                      </p:to>
                                    </p:set>
                                    <p:anim calcmode="lin" valueType="num">
                                      <p:cBhvr additive="base">
                                        <p:cTn id="7" dur="1000"/>
                                        <p:tgtEl>
                                          <p:spTgt spid="1728"/>
                                        </p:tgtEl>
                                        <p:attrNameLst>
                                          <p:attrName>ppt_w</p:attrName>
                                        </p:attrNameLst>
                                      </p:cBhvr>
                                      <p:tavLst>
                                        <p:tav tm="0">
                                          <p:val>
                                            <p:strVal val="0"/>
                                          </p:val>
                                        </p:tav>
                                        <p:tav tm="100000">
                                          <p:val>
                                            <p:strVal val="#ppt_w"/>
                                          </p:val>
                                        </p:tav>
                                      </p:tavLst>
                                    </p:anim>
                                    <p:anim calcmode="lin" valueType="num">
                                      <p:cBhvr additive="base">
                                        <p:cTn id="8" dur="1000"/>
                                        <p:tgtEl>
                                          <p:spTgt spid="1728"/>
                                        </p:tgtEl>
                                        <p:attrNameLst>
                                          <p:attrName>ppt_h</p:attrName>
                                        </p:attrNameLst>
                                      </p:cBhvr>
                                      <p:tavLst>
                                        <p:tav tm="0">
                                          <p:val>
                                            <p:str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854"/>
        <p:cNvGrpSpPr/>
        <p:nvPr/>
      </p:nvGrpSpPr>
      <p:grpSpPr>
        <a:xfrm>
          <a:off x="0" y="0"/>
          <a:ext cx="0" cy="0"/>
          <a:chOff x="0" y="0"/>
          <a:chExt cx="0" cy="0"/>
        </a:xfrm>
      </p:grpSpPr>
      <p:pic>
        <p:nvPicPr>
          <p:cNvPr id="1855" name="Google Shape;1855;p71" descr="A child and person sitting together&#10;&#10;AI-generated content may be incorrect."/>
          <p:cNvPicPr preferRelativeResize="0"/>
          <p:nvPr/>
        </p:nvPicPr>
        <p:blipFill rotWithShape="1">
          <a:blip r:embed="rId3">
            <a:extLst>
              <a:ext uri="{837473B0-CC2E-450A-ABE3-18F120FF3D39}">
                <a1611:picAttrSrcUrl xmlns:a1611="http://schemas.microsoft.com/office/drawing/2016/11/main" r:id="rId4"/>
              </a:ext>
            </a:extLst>
          </a:blip>
          <a:srcRect l="11093" r="11093"/>
          <a:stretch/>
        </p:blipFill>
        <p:spPr>
          <a:xfrm>
            <a:off x="-449050" y="1573751"/>
            <a:ext cx="5362848" cy="3874824"/>
          </a:xfrm>
          <a:prstGeom prst="cloud">
            <a:avLst/>
          </a:prstGeom>
          <a:noFill/>
          <a:ln>
            <a:noFill/>
          </a:ln>
        </p:spPr>
      </p:pic>
      <p:grpSp>
        <p:nvGrpSpPr>
          <p:cNvPr id="1856" name="Google Shape;1856;p71"/>
          <p:cNvGrpSpPr/>
          <p:nvPr/>
        </p:nvGrpSpPr>
        <p:grpSpPr>
          <a:xfrm>
            <a:off x="2633161" y="697249"/>
            <a:ext cx="3886046" cy="766699"/>
            <a:chOff x="7728915" y="1917859"/>
            <a:chExt cx="1034486" cy="222599"/>
          </a:xfrm>
        </p:grpSpPr>
        <p:sp>
          <p:nvSpPr>
            <p:cNvPr id="1857" name="Google Shape;1857;p71"/>
            <p:cNvSpPr/>
            <p:nvPr/>
          </p:nvSpPr>
          <p:spPr>
            <a:xfrm>
              <a:off x="8619035" y="1957671"/>
              <a:ext cx="135129" cy="175206"/>
            </a:xfrm>
            <a:custGeom>
              <a:avLst/>
              <a:gdLst/>
              <a:ahLst/>
              <a:cxnLst/>
              <a:rect l="l" t="t" r="r" b="b"/>
              <a:pathLst>
                <a:path w="2549" h="3305" extrusionOk="0">
                  <a:moveTo>
                    <a:pt x="2549" y="0"/>
                  </a:moveTo>
                  <a:cubicBezTo>
                    <a:pt x="2549" y="0"/>
                    <a:pt x="2548" y="0"/>
                    <a:pt x="2548" y="1"/>
                  </a:cubicBezTo>
                  <a:lnTo>
                    <a:pt x="2548" y="1"/>
                  </a:lnTo>
                  <a:cubicBezTo>
                    <a:pt x="2548" y="0"/>
                    <a:pt x="2549" y="0"/>
                    <a:pt x="2549" y="0"/>
                  </a:cubicBezTo>
                  <a:close/>
                  <a:moveTo>
                    <a:pt x="999" y="255"/>
                  </a:moveTo>
                  <a:cubicBezTo>
                    <a:pt x="1054" y="255"/>
                    <a:pt x="1109" y="256"/>
                    <a:pt x="1163" y="259"/>
                  </a:cubicBezTo>
                  <a:cubicBezTo>
                    <a:pt x="1206" y="261"/>
                    <a:pt x="1206" y="322"/>
                    <a:pt x="1163" y="325"/>
                  </a:cubicBezTo>
                  <a:cubicBezTo>
                    <a:pt x="1109" y="327"/>
                    <a:pt x="1054" y="328"/>
                    <a:pt x="999" y="328"/>
                  </a:cubicBezTo>
                  <a:cubicBezTo>
                    <a:pt x="889" y="328"/>
                    <a:pt x="778" y="325"/>
                    <a:pt x="668" y="322"/>
                  </a:cubicBezTo>
                  <a:cubicBezTo>
                    <a:pt x="628" y="321"/>
                    <a:pt x="629" y="263"/>
                    <a:pt x="668" y="262"/>
                  </a:cubicBezTo>
                  <a:cubicBezTo>
                    <a:pt x="778" y="259"/>
                    <a:pt x="889" y="255"/>
                    <a:pt x="999" y="255"/>
                  </a:cubicBezTo>
                  <a:close/>
                  <a:moveTo>
                    <a:pt x="1958" y="347"/>
                  </a:moveTo>
                  <a:cubicBezTo>
                    <a:pt x="2042" y="347"/>
                    <a:pt x="2125" y="350"/>
                    <a:pt x="2207" y="360"/>
                  </a:cubicBezTo>
                  <a:cubicBezTo>
                    <a:pt x="2247" y="366"/>
                    <a:pt x="2247" y="417"/>
                    <a:pt x="2207" y="422"/>
                  </a:cubicBezTo>
                  <a:cubicBezTo>
                    <a:pt x="2127" y="432"/>
                    <a:pt x="2045" y="435"/>
                    <a:pt x="1963" y="435"/>
                  </a:cubicBezTo>
                  <a:cubicBezTo>
                    <a:pt x="1829" y="435"/>
                    <a:pt x="1694" y="427"/>
                    <a:pt x="1562" y="425"/>
                  </a:cubicBezTo>
                  <a:cubicBezTo>
                    <a:pt x="1517" y="425"/>
                    <a:pt x="1517" y="357"/>
                    <a:pt x="1562" y="357"/>
                  </a:cubicBezTo>
                  <a:cubicBezTo>
                    <a:pt x="1692" y="355"/>
                    <a:pt x="1825" y="347"/>
                    <a:pt x="1958" y="347"/>
                  </a:cubicBezTo>
                  <a:close/>
                  <a:moveTo>
                    <a:pt x="1261" y="2801"/>
                  </a:moveTo>
                  <a:cubicBezTo>
                    <a:pt x="1263" y="2801"/>
                    <a:pt x="1266" y="2802"/>
                    <a:pt x="1269" y="2802"/>
                  </a:cubicBezTo>
                  <a:cubicBezTo>
                    <a:pt x="1481" y="2855"/>
                    <a:pt x="1692" y="2877"/>
                    <a:pt x="1909" y="2894"/>
                  </a:cubicBezTo>
                  <a:cubicBezTo>
                    <a:pt x="1949" y="2897"/>
                    <a:pt x="1950" y="2955"/>
                    <a:pt x="1909" y="2957"/>
                  </a:cubicBezTo>
                  <a:cubicBezTo>
                    <a:pt x="1891" y="2958"/>
                    <a:pt x="1873" y="2958"/>
                    <a:pt x="1855" y="2958"/>
                  </a:cubicBezTo>
                  <a:cubicBezTo>
                    <a:pt x="1652" y="2958"/>
                    <a:pt x="1447" y="2920"/>
                    <a:pt x="1253" y="2864"/>
                  </a:cubicBezTo>
                  <a:cubicBezTo>
                    <a:pt x="1216" y="2853"/>
                    <a:pt x="1227" y="2801"/>
                    <a:pt x="1261" y="2801"/>
                  </a:cubicBezTo>
                  <a:close/>
                  <a:moveTo>
                    <a:pt x="2548" y="1"/>
                  </a:moveTo>
                  <a:cubicBezTo>
                    <a:pt x="2390" y="75"/>
                    <a:pt x="2206" y="93"/>
                    <a:pt x="2020" y="93"/>
                  </a:cubicBezTo>
                  <a:cubicBezTo>
                    <a:pt x="1861" y="93"/>
                    <a:pt x="1699" y="80"/>
                    <a:pt x="1549" y="77"/>
                  </a:cubicBezTo>
                  <a:cubicBezTo>
                    <a:pt x="1232" y="74"/>
                    <a:pt x="916" y="70"/>
                    <a:pt x="599" y="48"/>
                  </a:cubicBezTo>
                  <a:lnTo>
                    <a:pt x="599" y="48"/>
                  </a:lnTo>
                  <a:cubicBezTo>
                    <a:pt x="661" y="876"/>
                    <a:pt x="712" y="1715"/>
                    <a:pt x="658" y="2537"/>
                  </a:cubicBezTo>
                  <a:cubicBezTo>
                    <a:pt x="663" y="2549"/>
                    <a:pt x="663" y="2564"/>
                    <a:pt x="652" y="2579"/>
                  </a:cubicBezTo>
                  <a:cubicBezTo>
                    <a:pt x="574" y="2685"/>
                    <a:pt x="489" y="2787"/>
                    <a:pt x="401" y="2889"/>
                  </a:cubicBezTo>
                  <a:cubicBezTo>
                    <a:pt x="554" y="2867"/>
                    <a:pt x="709" y="2844"/>
                    <a:pt x="865" y="2841"/>
                  </a:cubicBezTo>
                  <a:cubicBezTo>
                    <a:pt x="895" y="2841"/>
                    <a:pt x="903" y="2889"/>
                    <a:pt x="873" y="2895"/>
                  </a:cubicBezTo>
                  <a:cubicBezTo>
                    <a:pt x="707" y="2928"/>
                    <a:pt x="537" y="2940"/>
                    <a:pt x="370" y="2955"/>
                  </a:cubicBezTo>
                  <a:cubicBezTo>
                    <a:pt x="368" y="2955"/>
                    <a:pt x="367" y="2955"/>
                    <a:pt x="366" y="2955"/>
                  </a:cubicBezTo>
                  <a:cubicBezTo>
                    <a:pt x="358" y="2955"/>
                    <a:pt x="353" y="2952"/>
                    <a:pt x="348" y="2949"/>
                  </a:cubicBezTo>
                  <a:cubicBezTo>
                    <a:pt x="236" y="3073"/>
                    <a:pt x="120" y="3192"/>
                    <a:pt x="0" y="3304"/>
                  </a:cubicBezTo>
                  <a:cubicBezTo>
                    <a:pt x="511" y="3250"/>
                    <a:pt x="1027" y="3229"/>
                    <a:pt x="1542" y="3229"/>
                  </a:cubicBezTo>
                  <a:cubicBezTo>
                    <a:pt x="1872" y="3229"/>
                    <a:pt x="2202" y="3238"/>
                    <a:pt x="2530" y="3252"/>
                  </a:cubicBezTo>
                  <a:cubicBezTo>
                    <a:pt x="2365" y="3054"/>
                    <a:pt x="2233" y="2833"/>
                    <a:pt x="2080" y="2626"/>
                  </a:cubicBezTo>
                  <a:cubicBezTo>
                    <a:pt x="1864" y="2331"/>
                    <a:pt x="1625" y="2061"/>
                    <a:pt x="1376" y="1793"/>
                  </a:cubicBezTo>
                  <a:cubicBezTo>
                    <a:pt x="1336" y="1751"/>
                    <a:pt x="1365" y="1698"/>
                    <a:pt x="1407" y="1685"/>
                  </a:cubicBezTo>
                  <a:cubicBezTo>
                    <a:pt x="1379" y="1670"/>
                    <a:pt x="1363" y="1630"/>
                    <a:pt x="1391" y="1598"/>
                  </a:cubicBezTo>
                  <a:cubicBezTo>
                    <a:pt x="1796" y="1111"/>
                    <a:pt x="2189" y="625"/>
                    <a:pt x="2534" y="93"/>
                  </a:cubicBezTo>
                  <a:cubicBezTo>
                    <a:pt x="2511" y="64"/>
                    <a:pt x="2507" y="20"/>
                    <a:pt x="254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8" name="Google Shape;1858;p71"/>
            <p:cNvSpPr/>
            <p:nvPr/>
          </p:nvSpPr>
          <p:spPr>
            <a:xfrm>
              <a:off x="8615165" y="2098841"/>
              <a:ext cx="25234" cy="25128"/>
            </a:xfrm>
            <a:custGeom>
              <a:avLst/>
              <a:gdLst/>
              <a:ahLst/>
              <a:cxnLst/>
              <a:rect l="l" t="t" r="r" b="b"/>
              <a:pathLst>
                <a:path w="476" h="474" extrusionOk="0">
                  <a:moveTo>
                    <a:pt x="476" y="0"/>
                  </a:moveTo>
                  <a:cubicBezTo>
                    <a:pt x="470" y="4"/>
                    <a:pt x="464" y="7"/>
                    <a:pt x="458" y="7"/>
                  </a:cubicBezTo>
                  <a:cubicBezTo>
                    <a:pt x="305" y="5"/>
                    <a:pt x="152" y="4"/>
                    <a:pt x="0" y="3"/>
                  </a:cubicBezTo>
                  <a:lnTo>
                    <a:pt x="0" y="3"/>
                  </a:lnTo>
                  <a:cubicBezTo>
                    <a:pt x="24" y="157"/>
                    <a:pt x="29" y="317"/>
                    <a:pt x="15" y="474"/>
                  </a:cubicBezTo>
                  <a:cubicBezTo>
                    <a:pt x="159" y="309"/>
                    <a:pt x="313" y="149"/>
                    <a:pt x="47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9" name="Google Shape;1859;p71"/>
            <p:cNvSpPr/>
            <p:nvPr/>
          </p:nvSpPr>
          <p:spPr>
            <a:xfrm>
              <a:off x="7873160" y="2103135"/>
              <a:ext cx="41032" cy="27513"/>
            </a:xfrm>
            <a:custGeom>
              <a:avLst/>
              <a:gdLst/>
              <a:ahLst/>
              <a:cxnLst/>
              <a:rect l="l" t="t" r="r" b="b"/>
              <a:pathLst>
                <a:path w="774" h="519" extrusionOk="0">
                  <a:moveTo>
                    <a:pt x="1" y="1"/>
                  </a:moveTo>
                  <a:lnTo>
                    <a:pt x="1" y="1"/>
                  </a:lnTo>
                  <a:cubicBezTo>
                    <a:pt x="258" y="174"/>
                    <a:pt x="512" y="350"/>
                    <a:pt x="773" y="519"/>
                  </a:cubicBezTo>
                  <a:cubicBezTo>
                    <a:pt x="753" y="348"/>
                    <a:pt x="747" y="175"/>
                    <a:pt x="761" y="4"/>
                  </a:cubicBezTo>
                  <a:cubicBezTo>
                    <a:pt x="507" y="4"/>
                    <a:pt x="255" y="4"/>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 name="Google Shape;1860;p71"/>
            <p:cNvSpPr/>
            <p:nvPr/>
          </p:nvSpPr>
          <p:spPr>
            <a:xfrm>
              <a:off x="7869820" y="1922736"/>
              <a:ext cx="779814" cy="175047"/>
            </a:xfrm>
            <a:custGeom>
              <a:avLst/>
              <a:gdLst/>
              <a:ahLst/>
              <a:cxnLst/>
              <a:rect l="l" t="t" r="r" b="b"/>
              <a:pathLst>
                <a:path w="14710" h="3302" extrusionOk="0">
                  <a:moveTo>
                    <a:pt x="1575" y="266"/>
                  </a:moveTo>
                  <a:cubicBezTo>
                    <a:pt x="1647" y="266"/>
                    <a:pt x="1718" y="267"/>
                    <a:pt x="1789" y="272"/>
                  </a:cubicBezTo>
                  <a:cubicBezTo>
                    <a:pt x="1832" y="276"/>
                    <a:pt x="1832" y="334"/>
                    <a:pt x="1789" y="338"/>
                  </a:cubicBezTo>
                  <a:cubicBezTo>
                    <a:pt x="1717" y="343"/>
                    <a:pt x="1644" y="344"/>
                    <a:pt x="1572" y="344"/>
                  </a:cubicBezTo>
                  <a:cubicBezTo>
                    <a:pt x="1462" y="344"/>
                    <a:pt x="1353" y="341"/>
                    <a:pt x="1243" y="339"/>
                  </a:cubicBezTo>
                  <a:cubicBezTo>
                    <a:pt x="1200" y="338"/>
                    <a:pt x="1200" y="272"/>
                    <a:pt x="1243" y="272"/>
                  </a:cubicBezTo>
                  <a:cubicBezTo>
                    <a:pt x="1353" y="270"/>
                    <a:pt x="1465" y="266"/>
                    <a:pt x="1575" y="266"/>
                  </a:cubicBezTo>
                  <a:close/>
                  <a:moveTo>
                    <a:pt x="4373" y="242"/>
                  </a:moveTo>
                  <a:cubicBezTo>
                    <a:pt x="4393" y="242"/>
                    <a:pt x="4409" y="273"/>
                    <a:pt x="4385" y="283"/>
                  </a:cubicBezTo>
                  <a:cubicBezTo>
                    <a:pt x="4284" y="328"/>
                    <a:pt x="4176" y="345"/>
                    <a:pt x="4067" y="345"/>
                  </a:cubicBezTo>
                  <a:cubicBezTo>
                    <a:pt x="4001" y="345"/>
                    <a:pt x="3934" y="338"/>
                    <a:pt x="3868" y="328"/>
                  </a:cubicBezTo>
                  <a:cubicBezTo>
                    <a:pt x="3834" y="323"/>
                    <a:pt x="3847" y="274"/>
                    <a:pt x="3878" y="274"/>
                  </a:cubicBezTo>
                  <a:cubicBezTo>
                    <a:pt x="3880" y="274"/>
                    <a:pt x="3881" y="274"/>
                    <a:pt x="3883" y="275"/>
                  </a:cubicBezTo>
                  <a:cubicBezTo>
                    <a:pt x="3928" y="281"/>
                    <a:pt x="3973" y="284"/>
                    <a:pt x="4017" y="284"/>
                  </a:cubicBezTo>
                  <a:cubicBezTo>
                    <a:pt x="4135" y="284"/>
                    <a:pt x="4250" y="264"/>
                    <a:pt x="4369" y="243"/>
                  </a:cubicBezTo>
                  <a:cubicBezTo>
                    <a:pt x="4370" y="242"/>
                    <a:pt x="4372" y="242"/>
                    <a:pt x="4373" y="242"/>
                  </a:cubicBezTo>
                  <a:close/>
                  <a:moveTo>
                    <a:pt x="2907" y="327"/>
                  </a:moveTo>
                  <a:cubicBezTo>
                    <a:pt x="2965" y="327"/>
                    <a:pt x="3023" y="328"/>
                    <a:pt x="3081" y="330"/>
                  </a:cubicBezTo>
                  <a:cubicBezTo>
                    <a:pt x="3113" y="331"/>
                    <a:pt x="3113" y="379"/>
                    <a:pt x="3081" y="379"/>
                  </a:cubicBezTo>
                  <a:cubicBezTo>
                    <a:pt x="3017" y="382"/>
                    <a:pt x="2955" y="383"/>
                    <a:pt x="2892" y="383"/>
                  </a:cubicBezTo>
                  <a:cubicBezTo>
                    <a:pt x="2806" y="383"/>
                    <a:pt x="2720" y="381"/>
                    <a:pt x="2634" y="379"/>
                  </a:cubicBezTo>
                  <a:cubicBezTo>
                    <a:pt x="2603" y="379"/>
                    <a:pt x="2603" y="331"/>
                    <a:pt x="2634" y="331"/>
                  </a:cubicBezTo>
                  <a:cubicBezTo>
                    <a:pt x="2726" y="329"/>
                    <a:pt x="2816" y="327"/>
                    <a:pt x="2907" y="327"/>
                  </a:cubicBezTo>
                  <a:close/>
                  <a:moveTo>
                    <a:pt x="5330" y="318"/>
                  </a:moveTo>
                  <a:cubicBezTo>
                    <a:pt x="5408" y="318"/>
                    <a:pt x="5486" y="320"/>
                    <a:pt x="5563" y="324"/>
                  </a:cubicBezTo>
                  <a:cubicBezTo>
                    <a:pt x="5605" y="325"/>
                    <a:pt x="5605" y="385"/>
                    <a:pt x="5563" y="387"/>
                  </a:cubicBezTo>
                  <a:cubicBezTo>
                    <a:pt x="5492" y="390"/>
                    <a:pt x="5421" y="392"/>
                    <a:pt x="5350" y="392"/>
                  </a:cubicBezTo>
                  <a:cubicBezTo>
                    <a:pt x="5273" y="392"/>
                    <a:pt x="5195" y="390"/>
                    <a:pt x="5117" y="388"/>
                  </a:cubicBezTo>
                  <a:cubicBezTo>
                    <a:pt x="5074" y="386"/>
                    <a:pt x="5074" y="324"/>
                    <a:pt x="5117" y="322"/>
                  </a:cubicBezTo>
                  <a:cubicBezTo>
                    <a:pt x="5188" y="320"/>
                    <a:pt x="5259" y="318"/>
                    <a:pt x="5330" y="318"/>
                  </a:cubicBezTo>
                  <a:close/>
                  <a:moveTo>
                    <a:pt x="9432" y="313"/>
                  </a:moveTo>
                  <a:cubicBezTo>
                    <a:pt x="9504" y="313"/>
                    <a:pt x="9577" y="318"/>
                    <a:pt x="9643" y="337"/>
                  </a:cubicBezTo>
                  <a:cubicBezTo>
                    <a:pt x="9668" y="343"/>
                    <a:pt x="9672" y="386"/>
                    <a:pt x="9643" y="389"/>
                  </a:cubicBezTo>
                  <a:cubicBezTo>
                    <a:pt x="9615" y="393"/>
                    <a:pt x="9586" y="395"/>
                    <a:pt x="9557" y="395"/>
                  </a:cubicBezTo>
                  <a:cubicBezTo>
                    <a:pt x="9449" y="395"/>
                    <a:pt x="9335" y="370"/>
                    <a:pt x="9231" y="356"/>
                  </a:cubicBezTo>
                  <a:cubicBezTo>
                    <a:pt x="9208" y="354"/>
                    <a:pt x="9215" y="317"/>
                    <a:pt x="9237" y="317"/>
                  </a:cubicBezTo>
                  <a:cubicBezTo>
                    <a:pt x="9299" y="317"/>
                    <a:pt x="9365" y="313"/>
                    <a:pt x="9432" y="313"/>
                  </a:cubicBezTo>
                  <a:close/>
                  <a:moveTo>
                    <a:pt x="8298" y="328"/>
                  </a:moveTo>
                  <a:cubicBezTo>
                    <a:pt x="8322" y="328"/>
                    <a:pt x="8327" y="371"/>
                    <a:pt x="8301" y="376"/>
                  </a:cubicBezTo>
                  <a:cubicBezTo>
                    <a:pt x="8135" y="402"/>
                    <a:pt x="7967" y="418"/>
                    <a:pt x="7799" y="435"/>
                  </a:cubicBezTo>
                  <a:cubicBezTo>
                    <a:pt x="7798" y="435"/>
                    <a:pt x="7797" y="435"/>
                    <a:pt x="7797" y="435"/>
                  </a:cubicBezTo>
                  <a:cubicBezTo>
                    <a:pt x="7772" y="435"/>
                    <a:pt x="7768" y="392"/>
                    <a:pt x="7793" y="388"/>
                  </a:cubicBezTo>
                  <a:cubicBezTo>
                    <a:pt x="7961" y="365"/>
                    <a:pt x="8127" y="341"/>
                    <a:pt x="8295" y="328"/>
                  </a:cubicBezTo>
                  <a:cubicBezTo>
                    <a:pt x="8296" y="328"/>
                    <a:pt x="8297" y="328"/>
                    <a:pt x="8298" y="328"/>
                  </a:cubicBezTo>
                  <a:close/>
                  <a:moveTo>
                    <a:pt x="10929" y="339"/>
                  </a:moveTo>
                  <a:cubicBezTo>
                    <a:pt x="10961" y="339"/>
                    <a:pt x="10968" y="392"/>
                    <a:pt x="10937" y="397"/>
                  </a:cubicBezTo>
                  <a:cubicBezTo>
                    <a:pt x="10770" y="424"/>
                    <a:pt x="10598" y="427"/>
                    <a:pt x="10431" y="440"/>
                  </a:cubicBezTo>
                  <a:cubicBezTo>
                    <a:pt x="10431" y="440"/>
                    <a:pt x="10430" y="440"/>
                    <a:pt x="10429" y="440"/>
                  </a:cubicBezTo>
                  <a:cubicBezTo>
                    <a:pt x="10399" y="440"/>
                    <a:pt x="10400" y="393"/>
                    <a:pt x="10431" y="389"/>
                  </a:cubicBezTo>
                  <a:cubicBezTo>
                    <a:pt x="10596" y="371"/>
                    <a:pt x="10763" y="343"/>
                    <a:pt x="10928" y="339"/>
                  </a:cubicBezTo>
                  <a:cubicBezTo>
                    <a:pt x="10929" y="339"/>
                    <a:pt x="10929" y="339"/>
                    <a:pt x="10929" y="339"/>
                  </a:cubicBezTo>
                  <a:close/>
                  <a:moveTo>
                    <a:pt x="11898" y="365"/>
                  </a:moveTo>
                  <a:cubicBezTo>
                    <a:pt x="11988" y="365"/>
                    <a:pt x="12078" y="367"/>
                    <a:pt x="12168" y="373"/>
                  </a:cubicBezTo>
                  <a:cubicBezTo>
                    <a:pt x="12209" y="376"/>
                    <a:pt x="12209" y="434"/>
                    <a:pt x="12168" y="436"/>
                  </a:cubicBezTo>
                  <a:cubicBezTo>
                    <a:pt x="12078" y="442"/>
                    <a:pt x="11988" y="444"/>
                    <a:pt x="11898" y="444"/>
                  </a:cubicBezTo>
                  <a:cubicBezTo>
                    <a:pt x="11790" y="444"/>
                    <a:pt x="11681" y="441"/>
                    <a:pt x="11572" y="440"/>
                  </a:cubicBezTo>
                  <a:cubicBezTo>
                    <a:pt x="11528" y="440"/>
                    <a:pt x="11528" y="370"/>
                    <a:pt x="11572" y="369"/>
                  </a:cubicBezTo>
                  <a:cubicBezTo>
                    <a:pt x="11681" y="367"/>
                    <a:pt x="11790" y="365"/>
                    <a:pt x="11898" y="365"/>
                  </a:cubicBezTo>
                  <a:close/>
                  <a:moveTo>
                    <a:pt x="6306" y="365"/>
                  </a:moveTo>
                  <a:cubicBezTo>
                    <a:pt x="6307" y="365"/>
                    <a:pt x="6308" y="365"/>
                    <a:pt x="6309" y="365"/>
                  </a:cubicBezTo>
                  <a:cubicBezTo>
                    <a:pt x="6510" y="378"/>
                    <a:pt x="6716" y="381"/>
                    <a:pt x="6915" y="409"/>
                  </a:cubicBezTo>
                  <a:cubicBezTo>
                    <a:pt x="6957" y="414"/>
                    <a:pt x="6947" y="482"/>
                    <a:pt x="6906" y="482"/>
                  </a:cubicBezTo>
                  <a:cubicBezTo>
                    <a:pt x="6906" y="482"/>
                    <a:pt x="6905" y="482"/>
                    <a:pt x="6905" y="482"/>
                  </a:cubicBezTo>
                  <a:cubicBezTo>
                    <a:pt x="6707" y="478"/>
                    <a:pt x="6507" y="447"/>
                    <a:pt x="6309" y="426"/>
                  </a:cubicBezTo>
                  <a:cubicBezTo>
                    <a:pt x="6271" y="422"/>
                    <a:pt x="6271" y="365"/>
                    <a:pt x="6306" y="365"/>
                  </a:cubicBezTo>
                  <a:close/>
                  <a:moveTo>
                    <a:pt x="14278" y="413"/>
                  </a:moveTo>
                  <a:cubicBezTo>
                    <a:pt x="14353" y="413"/>
                    <a:pt x="14428" y="415"/>
                    <a:pt x="14503" y="424"/>
                  </a:cubicBezTo>
                  <a:cubicBezTo>
                    <a:pt x="14541" y="428"/>
                    <a:pt x="14541" y="481"/>
                    <a:pt x="14503" y="485"/>
                  </a:cubicBezTo>
                  <a:cubicBezTo>
                    <a:pt x="14429" y="493"/>
                    <a:pt x="14355" y="496"/>
                    <a:pt x="14280" y="496"/>
                  </a:cubicBezTo>
                  <a:cubicBezTo>
                    <a:pt x="14188" y="496"/>
                    <a:pt x="14096" y="492"/>
                    <a:pt x="14006" y="491"/>
                  </a:cubicBezTo>
                  <a:cubicBezTo>
                    <a:pt x="13958" y="490"/>
                    <a:pt x="13958" y="418"/>
                    <a:pt x="14006" y="418"/>
                  </a:cubicBezTo>
                  <a:cubicBezTo>
                    <a:pt x="14096" y="417"/>
                    <a:pt x="14187" y="413"/>
                    <a:pt x="14278" y="413"/>
                  </a:cubicBezTo>
                  <a:close/>
                  <a:moveTo>
                    <a:pt x="12862" y="459"/>
                  </a:moveTo>
                  <a:cubicBezTo>
                    <a:pt x="12863" y="459"/>
                    <a:pt x="12863" y="459"/>
                    <a:pt x="12864" y="459"/>
                  </a:cubicBezTo>
                  <a:cubicBezTo>
                    <a:pt x="13066" y="474"/>
                    <a:pt x="13269" y="486"/>
                    <a:pt x="13469" y="515"/>
                  </a:cubicBezTo>
                  <a:cubicBezTo>
                    <a:pt x="13502" y="520"/>
                    <a:pt x="13494" y="575"/>
                    <a:pt x="13461" y="575"/>
                  </a:cubicBezTo>
                  <a:cubicBezTo>
                    <a:pt x="13461" y="575"/>
                    <a:pt x="13460" y="575"/>
                    <a:pt x="13460" y="575"/>
                  </a:cubicBezTo>
                  <a:cubicBezTo>
                    <a:pt x="13261" y="570"/>
                    <a:pt x="13063" y="549"/>
                    <a:pt x="12864" y="530"/>
                  </a:cubicBezTo>
                  <a:cubicBezTo>
                    <a:pt x="12822" y="525"/>
                    <a:pt x="12819" y="459"/>
                    <a:pt x="12862" y="459"/>
                  </a:cubicBezTo>
                  <a:close/>
                  <a:moveTo>
                    <a:pt x="12989" y="2701"/>
                  </a:moveTo>
                  <a:cubicBezTo>
                    <a:pt x="13063" y="2701"/>
                    <a:pt x="13137" y="2704"/>
                    <a:pt x="13211" y="2710"/>
                  </a:cubicBezTo>
                  <a:cubicBezTo>
                    <a:pt x="13247" y="2713"/>
                    <a:pt x="13247" y="2763"/>
                    <a:pt x="13211" y="2766"/>
                  </a:cubicBezTo>
                  <a:cubicBezTo>
                    <a:pt x="13139" y="2773"/>
                    <a:pt x="13066" y="2775"/>
                    <a:pt x="12993" y="2775"/>
                  </a:cubicBezTo>
                  <a:cubicBezTo>
                    <a:pt x="12901" y="2775"/>
                    <a:pt x="12808" y="2771"/>
                    <a:pt x="12715" y="2769"/>
                  </a:cubicBezTo>
                  <a:cubicBezTo>
                    <a:pt x="12674" y="2769"/>
                    <a:pt x="12675" y="2708"/>
                    <a:pt x="12715" y="2707"/>
                  </a:cubicBezTo>
                  <a:cubicBezTo>
                    <a:pt x="12806" y="2705"/>
                    <a:pt x="12898" y="2701"/>
                    <a:pt x="12989" y="2701"/>
                  </a:cubicBezTo>
                  <a:close/>
                  <a:moveTo>
                    <a:pt x="13704" y="2700"/>
                  </a:moveTo>
                  <a:cubicBezTo>
                    <a:pt x="13705" y="2700"/>
                    <a:pt x="13707" y="2701"/>
                    <a:pt x="13708" y="2701"/>
                  </a:cubicBezTo>
                  <a:cubicBezTo>
                    <a:pt x="13859" y="2716"/>
                    <a:pt x="14017" y="2724"/>
                    <a:pt x="14163" y="2764"/>
                  </a:cubicBezTo>
                  <a:cubicBezTo>
                    <a:pt x="14201" y="2773"/>
                    <a:pt x="14193" y="2831"/>
                    <a:pt x="14155" y="2831"/>
                  </a:cubicBezTo>
                  <a:cubicBezTo>
                    <a:pt x="14155" y="2831"/>
                    <a:pt x="14155" y="2831"/>
                    <a:pt x="14154" y="2831"/>
                  </a:cubicBezTo>
                  <a:cubicBezTo>
                    <a:pt x="14003" y="2830"/>
                    <a:pt x="13848" y="2796"/>
                    <a:pt x="13699" y="2770"/>
                  </a:cubicBezTo>
                  <a:cubicBezTo>
                    <a:pt x="13661" y="2764"/>
                    <a:pt x="13668" y="2700"/>
                    <a:pt x="13704" y="2700"/>
                  </a:cubicBezTo>
                  <a:close/>
                  <a:moveTo>
                    <a:pt x="7797" y="2812"/>
                  </a:moveTo>
                  <a:cubicBezTo>
                    <a:pt x="7831" y="2812"/>
                    <a:pt x="7864" y="2813"/>
                    <a:pt x="7897" y="2816"/>
                  </a:cubicBezTo>
                  <a:cubicBezTo>
                    <a:pt x="7925" y="2818"/>
                    <a:pt x="7925" y="2857"/>
                    <a:pt x="7897" y="2860"/>
                  </a:cubicBezTo>
                  <a:cubicBezTo>
                    <a:pt x="7863" y="2863"/>
                    <a:pt x="7828" y="2864"/>
                    <a:pt x="7792" y="2864"/>
                  </a:cubicBezTo>
                  <a:cubicBezTo>
                    <a:pt x="7695" y="2864"/>
                    <a:pt x="7596" y="2855"/>
                    <a:pt x="7500" y="2852"/>
                  </a:cubicBezTo>
                  <a:cubicBezTo>
                    <a:pt x="7483" y="2851"/>
                    <a:pt x="7483" y="2825"/>
                    <a:pt x="7500" y="2825"/>
                  </a:cubicBezTo>
                  <a:cubicBezTo>
                    <a:pt x="7598" y="2821"/>
                    <a:pt x="7698" y="2812"/>
                    <a:pt x="7797" y="2812"/>
                  </a:cubicBezTo>
                  <a:close/>
                  <a:moveTo>
                    <a:pt x="9936" y="2762"/>
                  </a:moveTo>
                  <a:cubicBezTo>
                    <a:pt x="9964" y="2762"/>
                    <a:pt x="9971" y="2804"/>
                    <a:pt x="9942" y="2816"/>
                  </a:cubicBezTo>
                  <a:cubicBezTo>
                    <a:pt x="9845" y="2857"/>
                    <a:pt x="9744" y="2873"/>
                    <a:pt x="9641" y="2873"/>
                  </a:cubicBezTo>
                  <a:cubicBezTo>
                    <a:pt x="9588" y="2873"/>
                    <a:pt x="9534" y="2869"/>
                    <a:pt x="9481" y="2861"/>
                  </a:cubicBezTo>
                  <a:cubicBezTo>
                    <a:pt x="9453" y="2857"/>
                    <a:pt x="9458" y="2809"/>
                    <a:pt x="9484" y="2809"/>
                  </a:cubicBezTo>
                  <a:cubicBezTo>
                    <a:pt x="9485" y="2809"/>
                    <a:pt x="9486" y="2810"/>
                    <a:pt x="9487" y="2810"/>
                  </a:cubicBezTo>
                  <a:cubicBezTo>
                    <a:pt x="9523" y="2814"/>
                    <a:pt x="9558" y="2816"/>
                    <a:pt x="9593" y="2816"/>
                  </a:cubicBezTo>
                  <a:cubicBezTo>
                    <a:pt x="9706" y="2816"/>
                    <a:pt x="9815" y="2795"/>
                    <a:pt x="9926" y="2764"/>
                  </a:cubicBezTo>
                  <a:cubicBezTo>
                    <a:pt x="9930" y="2763"/>
                    <a:pt x="9933" y="2762"/>
                    <a:pt x="9936" y="2762"/>
                  </a:cubicBezTo>
                  <a:close/>
                  <a:moveTo>
                    <a:pt x="11620" y="2766"/>
                  </a:moveTo>
                  <a:cubicBezTo>
                    <a:pt x="11622" y="2766"/>
                    <a:pt x="11625" y="2766"/>
                    <a:pt x="11628" y="2767"/>
                  </a:cubicBezTo>
                  <a:cubicBezTo>
                    <a:pt x="11742" y="2801"/>
                    <a:pt x="11857" y="2813"/>
                    <a:pt x="11974" y="2813"/>
                  </a:cubicBezTo>
                  <a:cubicBezTo>
                    <a:pt x="12021" y="2813"/>
                    <a:pt x="12070" y="2811"/>
                    <a:pt x="12118" y="2807"/>
                  </a:cubicBezTo>
                  <a:cubicBezTo>
                    <a:pt x="12119" y="2807"/>
                    <a:pt x="12120" y="2807"/>
                    <a:pt x="12120" y="2807"/>
                  </a:cubicBezTo>
                  <a:cubicBezTo>
                    <a:pt x="12148" y="2807"/>
                    <a:pt x="12154" y="2854"/>
                    <a:pt x="12126" y="2860"/>
                  </a:cubicBezTo>
                  <a:cubicBezTo>
                    <a:pt x="12063" y="2874"/>
                    <a:pt x="12000" y="2880"/>
                    <a:pt x="11937" y="2880"/>
                  </a:cubicBezTo>
                  <a:cubicBezTo>
                    <a:pt x="11827" y="2880"/>
                    <a:pt x="11718" y="2860"/>
                    <a:pt x="11611" y="2828"/>
                  </a:cubicBezTo>
                  <a:cubicBezTo>
                    <a:pt x="11575" y="2817"/>
                    <a:pt x="11587" y="2766"/>
                    <a:pt x="11620" y="2766"/>
                  </a:cubicBezTo>
                  <a:close/>
                  <a:moveTo>
                    <a:pt x="10709" y="2805"/>
                  </a:moveTo>
                  <a:cubicBezTo>
                    <a:pt x="10803" y="2805"/>
                    <a:pt x="10894" y="2823"/>
                    <a:pt x="10985" y="2860"/>
                  </a:cubicBezTo>
                  <a:cubicBezTo>
                    <a:pt x="11012" y="2870"/>
                    <a:pt x="11004" y="2910"/>
                    <a:pt x="10981" y="2910"/>
                  </a:cubicBezTo>
                  <a:cubicBezTo>
                    <a:pt x="10978" y="2910"/>
                    <a:pt x="10975" y="2909"/>
                    <a:pt x="10972" y="2908"/>
                  </a:cubicBezTo>
                  <a:cubicBezTo>
                    <a:pt x="10880" y="2873"/>
                    <a:pt x="10784" y="2856"/>
                    <a:pt x="10686" y="2856"/>
                  </a:cubicBezTo>
                  <a:cubicBezTo>
                    <a:pt x="10651" y="2856"/>
                    <a:pt x="10615" y="2858"/>
                    <a:pt x="10579" y="2863"/>
                  </a:cubicBezTo>
                  <a:cubicBezTo>
                    <a:pt x="10578" y="2863"/>
                    <a:pt x="10577" y="2863"/>
                    <a:pt x="10576" y="2863"/>
                  </a:cubicBezTo>
                  <a:cubicBezTo>
                    <a:pt x="10553" y="2863"/>
                    <a:pt x="10548" y="2820"/>
                    <a:pt x="10572" y="2817"/>
                  </a:cubicBezTo>
                  <a:cubicBezTo>
                    <a:pt x="10619" y="2809"/>
                    <a:pt x="10664" y="2805"/>
                    <a:pt x="10709" y="2805"/>
                  </a:cubicBezTo>
                  <a:close/>
                  <a:moveTo>
                    <a:pt x="2656" y="2863"/>
                  </a:moveTo>
                  <a:cubicBezTo>
                    <a:pt x="2682" y="2863"/>
                    <a:pt x="2708" y="2863"/>
                    <a:pt x="2733" y="2864"/>
                  </a:cubicBezTo>
                  <a:cubicBezTo>
                    <a:pt x="2763" y="2865"/>
                    <a:pt x="2763" y="2910"/>
                    <a:pt x="2733" y="2911"/>
                  </a:cubicBezTo>
                  <a:cubicBezTo>
                    <a:pt x="2707" y="2912"/>
                    <a:pt x="2681" y="2912"/>
                    <a:pt x="2655" y="2912"/>
                  </a:cubicBezTo>
                  <a:cubicBezTo>
                    <a:pt x="2548" y="2912"/>
                    <a:pt x="2442" y="2908"/>
                    <a:pt x="2336" y="2907"/>
                  </a:cubicBezTo>
                  <a:cubicBezTo>
                    <a:pt x="2311" y="2906"/>
                    <a:pt x="2311" y="2869"/>
                    <a:pt x="2336" y="2869"/>
                  </a:cubicBezTo>
                  <a:cubicBezTo>
                    <a:pt x="2442" y="2868"/>
                    <a:pt x="2549" y="2863"/>
                    <a:pt x="2656" y="2863"/>
                  </a:cubicBezTo>
                  <a:close/>
                  <a:moveTo>
                    <a:pt x="8732" y="2860"/>
                  </a:moveTo>
                  <a:cubicBezTo>
                    <a:pt x="8818" y="2860"/>
                    <a:pt x="8904" y="2862"/>
                    <a:pt x="8990" y="2868"/>
                  </a:cubicBezTo>
                  <a:cubicBezTo>
                    <a:pt x="9015" y="2869"/>
                    <a:pt x="9015" y="2905"/>
                    <a:pt x="8990" y="2907"/>
                  </a:cubicBezTo>
                  <a:cubicBezTo>
                    <a:pt x="8900" y="2913"/>
                    <a:pt x="8810" y="2914"/>
                    <a:pt x="8720" y="2914"/>
                  </a:cubicBezTo>
                  <a:cubicBezTo>
                    <a:pt x="8645" y="2914"/>
                    <a:pt x="8569" y="2913"/>
                    <a:pt x="8494" y="2912"/>
                  </a:cubicBezTo>
                  <a:cubicBezTo>
                    <a:pt x="8462" y="2912"/>
                    <a:pt x="8462" y="2863"/>
                    <a:pt x="8494" y="2863"/>
                  </a:cubicBezTo>
                  <a:cubicBezTo>
                    <a:pt x="8573" y="2862"/>
                    <a:pt x="8653" y="2860"/>
                    <a:pt x="8732" y="2860"/>
                  </a:cubicBezTo>
                  <a:close/>
                  <a:moveTo>
                    <a:pt x="3513" y="2854"/>
                  </a:moveTo>
                  <a:cubicBezTo>
                    <a:pt x="3584" y="2854"/>
                    <a:pt x="3655" y="2856"/>
                    <a:pt x="3726" y="2861"/>
                  </a:cubicBezTo>
                  <a:cubicBezTo>
                    <a:pt x="3761" y="2863"/>
                    <a:pt x="3761" y="2911"/>
                    <a:pt x="3726" y="2914"/>
                  </a:cubicBezTo>
                  <a:cubicBezTo>
                    <a:pt x="3657" y="2919"/>
                    <a:pt x="3589" y="2921"/>
                    <a:pt x="3521" y="2921"/>
                  </a:cubicBezTo>
                  <a:cubicBezTo>
                    <a:pt x="3440" y="2921"/>
                    <a:pt x="3360" y="2919"/>
                    <a:pt x="3279" y="2918"/>
                  </a:cubicBezTo>
                  <a:cubicBezTo>
                    <a:pt x="3241" y="2918"/>
                    <a:pt x="3241" y="2858"/>
                    <a:pt x="3279" y="2857"/>
                  </a:cubicBezTo>
                  <a:cubicBezTo>
                    <a:pt x="3357" y="2856"/>
                    <a:pt x="3435" y="2854"/>
                    <a:pt x="3513" y="2854"/>
                  </a:cubicBezTo>
                  <a:close/>
                  <a:moveTo>
                    <a:pt x="5734" y="2850"/>
                  </a:moveTo>
                  <a:cubicBezTo>
                    <a:pt x="5778" y="2850"/>
                    <a:pt x="5820" y="2851"/>
                    <a:pt x="5862" y="2857"/>
                  </a:cubicBezTo>
                  <a:cubicBezTo>
                    <a:pt x="5901" y="2862"/>
                    <a:pt x="5901" y="2913"/>
                    <a:pt x="5862" y="2918"/>
                  </a:cubicBezTo>
                  <a:cubicBezTo>
                    <a:pt x="5819" y="2923"/>
                    <a:pt x="5774" y="2925"/>
                    <a:pt x="5729" y="2925"/>
                  </a:cubicBezTo>
                  <a:cubicBezTo>
                    <a:pt x="5641" y="2925"/>
                    <a:pt x="5551" y="2918"/>
                    <a:pt x="5464" y="2915"/>
                  </a:cubicBezTo>
                  <a:cubicBezTo>
                    <a:pt x="5429" y="2914"/>
                    <a:pt x="5429" y="2860"/>
                    <a:pt x="5464" y="2860"/>
                  </a:cubicBezTo>
                  <a:cubicBezTo>
                    <a:pt x="5553" y="2858"/>
                    <a:pt x="5644" y="2850"/>
                    <a:pt x="5734" y="2850"/>
                  </a:cubicBezTo>
                  <a:close/>
                  <a:moveTo>
                    <a:pt x="4222" y="2815"/>
                  </a:moveTo>
                  <a:cubicBezTo>
                    <a:pt x="4224" y="2815"/>
                    <a:pt x="4226" y="2815"/>
                    <a:pt x="4229" y="2816"/>
                  </a:cubicBezTo>
                  <a:cubicBezTo>
                    <a:pt x="4351" y="2848"/>
                    <a:pt x="4472" y="2861"/>
                    <a:pt x="4596" y="2861"/>
                  </a:cubicBezTo>
                  <a:cubicBezTo>
                    <a:pt x="4653" y="2861"/>
                    <a:pt x="4710" y="2858"/>
                    <a:pt x="4768" y="2853"/>
                  </a:cubicBezTo>
                  <a:cubicBezTo>
                    <a:pt x="4769" y="2853"/>
                    <a:pt x="4770" y="2853"/>
                    <a:pt x="4771" y="2853"/>
                  </a:cubicBezTo>
                  <a:cubicBezTo>
                    <a:pt x="4804" y="2853"/>
                    <a:pt x="4811" y="2911"/>
                    <a:pt x="4777" y="2915"/>
                  </a:cubicBezTo>
                  <a:cubicBezTo>
                    <a:pt x="4719" y="2924"/>
                    <a:pt x="4661" y="2928"/>
                    <a:pt x="4603" y="2928"/>
                  </a:cubicBezTo>
                  <a:cubicBezTo>
                    <a:pt x="4472" y="2928"/>
                    <a:pt x="4342" y="2907"/>
                    <a:pt x="4214" y="2868"/>
                  </a:cubicBezTo>
                  <a:cubicBezTo>
                    <a:pt x="4183" y="2859"/>
                    <a:pt x="4193" y="2815"/>
                    <a:pt x="4222" y="2815"/>
                  </a:cubicBezTo>
                  <a:close/>
                  <a:moveTo>
                    <a:pt x="1378" y="2817"/>
                  </a:moveTo>
                  <a:cubicBezTo>
                    <a:pt x="1486" y="2817"/>
                    <a:pt x="1594" y="2834"/>
                    <a:pt x="1693" y="2874"/>
                  </a:cubicBezTo>
                  <a:cubicBezTo>
                    <a:pt x="1724" y="2885"/>
                    <a:pt x="1716" y="2928"/>
                    <a:pt x="1688" y="2928"/>
                  </a:cubicBezTo>
                  <a:cubicBezTo>
                    <a:pt x="1685" y="2928"/>
                    <a:pt x="1682" y="2928"/>
                    <a:pt x="1679" y="2927"/>
                  </a:cubicBezTo>
                  <a:cubicBezTo>
                    <a:pt x="1552" y="2898"/>
                    <a:pt x="1434" y="2880"/>
                    <a:pt x="1310" y="2880"/>
                  </a:cubicBezTo>
                  <a:cubicBezTo>
                    <a:pt x="1257" y="2880"/>
                    <a:pt x="1202" y="2883"/>
                    <a:pt x="1146" y="2891"/>
                  </a:cubicBezTo>
                  <a:cubicBezTo>
                    <a:pt x="1145" y="2891"/>
                    <a:pt x="1144" y="2891"/>
                    <a:pt x="1143" y="2891"/>
                  </a:cubicBezTo>
                  <a:cubicBezTo>
                    <a:pt x="1117" y="2891"/>
                    <a:pt x="1105" y="2853"/>
                    <a:pt x="1134" y="2846"/>
                  </a:cubicBezTo>
                  <a:cubicBezTo>
                    <a:pt x="1213" y="2827"/>
                    <a:pt x="1296" y="2817"/>
                    <a:pt x="1378" y="2817"/>
                  </a:cubicBezTo>
                  <a:close/>
                  <a:moveTo>
                    <a:pt x="6410" y="2856"/>
                  </a:moveTo>
                  <a:cubicBezTo>
                    <a:pt x="6412" y="2856"/>
                    <a:pt x="6414" y="2856"/>
                    <a:pt x="6416" y="2857"/>
                  </a:cubicBezTo>
                  <a:cubicBezTo>
                    <a:pt x="6595" y="2894"/>
                    <a:pt x="6773" y="2901"/>
                    <a:pt x="6954" y="2910"/>
                  </a:cubicBezTo>
                  <a:cubicBezTo>
                    <a:pt x="6992" y="2911"/>
                    <a:pt x="6991" y="2962"/>
                    <a:pt x="6954" y="2967"/>
                  </a:cubicBezTo>
                  <a:cubicBezTo>
                    <a:pt x="6911" y="2972"/>
                    <a:pt x="6869" y="2974"/>
                    <a:pt x="6826" y="2974"/>
                  </a:cubicBezTo>
                  <a:cubicBezTo>
                    <a:pt x="6683" y="2974"/>
                    <a:pt x="6540" y="2949"/>
                    <a:pt x="6401" y="2913"/>
                  </a:cubicBezTo>
                  <a:cubicBezTo>
                    <a:pt x="6367" y="2904"/>
                    <a:pt x="6379" y="2856"/>
                    <a:pt x="6410" y="2856"/>
                  </a:cubicBezTo>
                  <a:close/>
                  <a:moveTo>
                    <a:pt x="1" y="0"/>
                  </a:moveTo>
                  <a:lnTo>
                    <a:pt x="1" y="0"/>
                  </a:lnTo>
                  <a:cubicBezTo>
                    <a:pt x="4" y="6"/>
                    <a:pt x="7" y="12"/>
                    <a:pt x="7" y="20"/>
                  </a:cubicBezTo>
                  <a:cubicBezTo>
                    <a:pt x="16" y="90"/>
                    <a:pt x="23" y="160"/>
                    <a:pt x="31" y="231"/>
                  </a:cubicBezTo>
                  <a:cubicBezTo>
                    <a:pt x="35" y="220"/>
                    <a:pt x="43" y="214"/>
                    <a:pt x="55" y="214"/>
                  </a:cubicBezTo>
                  <a:cubicBezTo>
                    <a:pt x="58" y="214"/>
                    <a:pt x="61" y="214"/>
                    <a:pt x="64" y="215"/>
                  </a:cubicBezTo>
                  <a:cubicBezTo>
                    <a:pt x="186" y="248"/>
                    <a:pt x="309" y="265"/>
                    <a:pt x="432" y="265"/>
                  </a:cubicBezTo>
                  <a:cubicBezTo>
                    <a:pt x="518" y="265"/>
                    <a:pt x="605" y="257"/>
                    <a:pt x="692" y="240"/>
                  </a:cubicBezTo>
                  <a:cubicBezTo>
                    <a:pt x="695" y="240"/>
                    <a:pt x="697" y="240"/>
                    <a:pt x="700" y="240"/>
                  </a:cubicBezTo>
                  <a:cubicBezTo>
                    <a:pt x="735" y="240"/>
                    <a:pt x="747" y="291"/>
                    <a:pt x="709" y="301"/>
                  </a:cubicBezTo>
                  <a:cubicBezTo>
                    <a:pt x="615" y="326"/>
                    <a:pt x="520" y="339"/>
                    <a:pt x="426" y="339"/>
                  </a:cubicBezTo>
                  <a:cubicBezTo>
                    <a:pt x="299" y="339"/>
                    <a:pt x="173" y="316"/>
                    <a:pt x="49" y="271"/>
                  </a:cubicBezTo>
                  <a:cubicBezTo>
                    <a:pt x="42" y="269"/>
                    <a:pt x="37" y="266"/>
                    <a:pt x="34" y="261"/>
                  </a:cubicBezTo>
                  <a:lnTo>
                    <a:pt x="34" y="261"/>
                  </a:lnTo>
                  <a:cubicBezTo>
                    <a:pt x="126" y="1122"/>
                    <a:pt x="181" y="2046"/>
                    <a:pt x="66" y="2910"/>
                  </a:cubicBezTo>
                  <a:cubicBezTo>
                    <a:pt x="184" y="2907"/>
                    <a:pt x="301" y="2904"/>
                    <a:pt x="419" y="2904"/>
                  </a:cubicBezTo>
                  <a:cubicBezTo>
                    <a:pt x="495" y="2904"/>
                    <a:pt x="571" y="2905"/>
                    <a:pt x="647" y="2908"/>
                  </a:cubicBezTo>
                  <a:cubicBezTo>
                    <a:pt x="686" y="2908"/>
                    <a:pt x="686" y="2966"/>
                    <a:pt x="647" y="2968"/>
                  </a:cubicBezTo>
                  <a:cubicBezTo>
                    <a:pt x="575" y="2969"/>
                    <a:pt x="503" y="2970"/>
                    <a:pt x="431" y="2970"/>
                  </a:cubicBezTo>
                  <a:cubicBezTo>
                    <a:pt x="306" y="2970"/>
                    <a:pt x="182" y="2968"/>
                    <a:pt x="58" y="2965"/>
                  </a:cubicBezTo>
                  <a:cubicBezTo>
                    <a:pt x="42" y="3078"/>
                    <a:pt x="23" y="3191"/>
                    <a:pt x="1" y="3301"/>
                  </a:cubicBezTo>
                  <a:cubicBezTo>
                    <a:pt x="1465" y="3228"/>
                    <a:pt x="2933" y="3217"/>
                    <a:pt x="4402" y="3217"/>
                  </a:cubicBezTo>
                  <a:cubicBezTo>
                    <a:pt x="5078" y="3217"/>
                    <a:pt x="5753" y="3219"/>
                    <a:pt x="6429" y="3219"/>
                  </a:cubicBezTo>
                  <a:cubicBezTo>
                    <a:pt x="6697" y="3219"/>
                    <a:pt x="6964" y="3219"/>
                    <a:pt x="7232" y="3218"/>
                  </a:cubicBezTo>
                  <a:cubicBezTo>
                    <a:pt x="7778" y="3216"/>
                    <a:pt x="8323" y="3215"/>
                    <a:pt x="8869" y="3215"/>
                  </a:cubicBezTo>
                  <a:cubicBezTo>
                    <a:pt x="10559" y="3215"/>
                    <a:pt x="12249" y="3224"/>
                    <a:pt x="13939" y="3241"/>
                  </a:cubicBezTo>
                  <a:cubicBezTo>
                    <a:pt x="13952" y="3227"/>
                    <a:pt x="13972" y="3219"/>
                    <a:pt x="13992" y="3219"/>
                  </a:cubicBezTo>
                  <a:cubicBezTo>
                    <a:pt x="14012" y="3219"/>
                    <a:pt x="14031" y="3227"/>
                    <a:pt x="14042" y="3242"/>
                  </a:cubicBezTo>
                  <a:cubicBezTo>
                    <a:pt x="14185" y="3243"/>
                    <a:pt x="14330" y="3244"/>
                    <a:pt x="14474" y="3245"/>
                  </a:cubicBezTo>
                  <a:cubicBezTo>
                    <a:pt x="14477" y="3227"/>
                    <a:pt x="14492" y="3210"/>
                    <a:pt x="14518" y="3210"/>
                  </a:cubicBezTo>
                  <a:cubicBezTo>
                    <a:pt x="14559" y="3208"/>
                    <a:pt x="14601" y="3207"/>
                    <a:pt x="14642" y="3206"/>
                  </a:cubicBezTo>
                  <a:lnTo>
                    <a:pt x="14670" y="3206"/>
                  </a:lnTo>
                  <a:cubicBezTo>
                    <a:pt x="14682" y="3196"/>
                    <a:pt x="14693" y="3186"/>
                    <a:pt x="14705" y="3176"/>
                  </a:cubicBezTo>
                  <a:cubicBezTo>
                    <a:pt x="14707" y="3175"/>
                    <a:pt x="14708" y="3175"/>
                    <a:pt x="14710" y="3173"/>
                  </a:cubicBezTo>
                  <a:cubicBezTo>
                    <a:pt x="14632" y="2148"/>
                    <a:pt x="14635" y="1117"/>
                    <a:pt x="14546" y="92"/>
                  </a:cubicBezTo>
                  <a:lnTo>
                    <a:pt x="14543" y="92"/>
                  </a:lnTo>
                  <a:cubicBezTo>
                    <a:pt x="13978" y="99"/>
                    <a:pt x="13413" y="102"/>
                    <a:pt x="12848" y="102"/>
                  </a:cubicBezTo>
                  <a:cubicBezTo>
                    <a:pt x="10969" y="102"/>
                    <a:pt x="9088" y="71"/>
                    <a:pt x="7210" y="57"/>
                  </a:cubicBezTo>
                  <a:cubicBezTo>
                    <a:pt x="5992" y="47"/>
                    <a:pt x="4772" y="37"/>
                    <a:pt x="3553" y="30"/>
                  </a:cubicBezTo>
                  <a:cubicBezTo>
                    <a:pt x="3436" y="29"/>
                    <a:pt x="3319" y="29"/>
                    <a:pt x="3203" y="29"/>
                  </a:cubicBezTo>
                  <a:cubicBezTo>
                    <a:pt x="2689" y="29"/>
                    <a:pt x="2175" y="35"/>
                    <a:pt x="1660" y="35"/>
                  </a:cubicBezTo>
                  <a:cubicBezTo>
                    <a:pt x="1106" y="35"/>
                    <a:pt x="552" y="28"/>
                    <a:pt x="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1" name="Google Shape;1861;p71"/>
            <p:cNvSpPr/>
            <p:nvPr/>
          </p:nvSpPr>
          <p:spPr>
            <a:xfrm>
              <a:off x="7737238" y="1961276"/>
              <a:ext cx="167201" cy="172927"/>
            </a:xfrm>
            <a:custGeom>
              <a:avLst/>
              <a:gdLst/>
              <a:ahLst/>
              <a:cxnLst/>
              <a:rect l="l" t="t" r="r" b="b"/>
              <a:pathLst>
                <a:path w="3154" h="3262" extrusionOk="0">
                  <a:moveTo>
                    <a:pt x="366" y="143"/>
                  </a:moveTo>
                  <a:cubicBezTo>
                    <a:pt x="369" y="143"/>
                    <a:pt x="372" y="143"/>
                    <a:pt x="376" y="144"/>
                  </a:cubicBezTo>
                  <a:cubicBezTo>
                    <a:pt x="514" y="178"/>
                    <a:pt x="652" y="186"/>
                    <a:pt x="792" y="186"/>
                  </a:cubicBezTo>
                  <a:cubicBezTo>
                    <a:pt x="832" y="186"/>
                    <a:pt x="872" y="185"/>
                    <a:pt x="913" y="184"/>
                  </a:cubicBezTo>
                  <a:cubicBezTo>
                    <a:pt x="914" y="184"/>
                    <a:pt x="914" y="184"/>
                    <a:pt x="914" y="184"/>
                  </a:cubicBezTo>
                  <a:cubicBezTo>
                    <a:pt x="955" y="184"/>
                    <a:pt x="963" y="248"/>
                    <a:pt x="924" y="257"/>
                  </a:cubicBezTo>
                  <a:cubicBezTo>
                    <a:pt x="859" y="271"/>
                    <a:pt x="795" y="277"/>
                    <a:pt x="730" y="277"/>
                  </a:cubicBezTo>
                  <a:cubicBezTo>
                    <a:pt x="604" y="277"/>
                    <a:pt x="478" y="253"/>
                    <a:pt x="357" y="214"/>
                  </a:cubicBezTo>
                  <a:cubicBezTo>
                    <a:pt x="316" y="200"/>
                    <a:pt x="328" y="143"/>
                    <a:pt x="366" y="143"/>
                  </a:cubicBezTo>
                  <a:close/>
                  <a:moveTo>
                    <a:pt x="1611" y="244"/>
                  </a:moveTo>
                  <a:cubicBezTo>
                    <a:pt x="1660" y="244"/>
                    <a:pt x="1709" y="246"/>
                    <a:pt x="1758" y="249"/>
                  </a:cubicBezTo>
                  <a:cubicBezTo>
                    <a:pt x="1790" y="252"/>
                    <a:pt x="1790" y="295"/>
                    <a:pt x="1758" y="299"/>
                  </a:cubicBezTo>
                  <a:cubicBezTo>
                    <a:pt x="1712" y="302"/>
                    <a:pt x="1667" y="303"/>
                    <a:pt x="1621" y="303"/>
                  </a:cubicBezTo>
                  <a:cubicBezTo>
                    <a:pt x="1517" y="303"/>
                    <a:pt x="1413" y="297"/>
                    <a:pt x="1311" y="293"/>
                  </a:cubicBezTo>
                  <a:cubicBezTo>
                    <a:pt x="1286" y="292"/>
                    <a:pt x="1286" y="255"/>
                    <a:pt x="1311" y="254"/>
                  </a:cubicBezTo>
                  <a:cubicBezTo>
                    <a:pt x="1410" y="250"/>
                    <a:pt x="1511" y="244"/>
                    <a:pt x="1611" y="244"/>
                  </a:cubicBezTo>
                  <a:close/>
                  <a:moveTo>
                    <a:pt x="2205" y="293"/>
                  </a:moveTo>
                  <a:cubicBezTo>
                    <a:pt x="2255" y="293"/>
                    <a:pt x="2304" y="295"/>
                    <a:pt x="2353" y="301"/>
                  </a:cubicBezTo>
                  <a:cubicBezTo>
                    <a:pt x="2382" y="305"/>
                    <a:pt x="2382" y="341"/>
                    <a:pt x="2353" y="346"/>
                  </a:cubicBezTo>
                  <a:cubicBezTo>
                    <a:pt x="2304" y="351"/>
                    <a:pt x="2255" y="353"/>
                    <a:pt x="2205" y="353"/>
                  </a:cubicBezTo>
                  <a:cubicBezTo>
                    <a:pt x="2156" y="353"/>
                    <a:pt x="2106" y="351"/>
                    <a:pt x="2056" y="351"/>
                  </a:cubicBezTo>
                  <a:cubicBezTo>
                    <a:pt x="2020" y="350"/>
                    <a:pt x="2020" y="295"/>
                    <a:pt x="2056" y="295"/>
                  </a:cubicBezTo>
                  <a:cubicBezTo>
                    <a:pt x="2106" y="295"/>
                    <a:pt x="2156" y="293"/>
                    <a:pt x="2205" y="293"/>
                  </a:cubicBezTo>
                  <a:close/>
                  <a:moveTo>
                    <a:pt x="1887" y="2866"/>
                  </a:moveTo>
                  <a:cubicBezTo>
                    <a:pt x="1927" y="2866"/>
                    <a:pt x="1967" y="2868"/>
                    <a:pt x="2006" y="2873"/>
                  </a:cubicBezTo>
                  <a:cubicBezTo>
                    <a:pt x="2048" y="2878"/>
                    <a:pt x="2048" y="2933"/>
                    <a:pt x="2006" y="2937"/>
                  </a:cubicBezTo>
                  <a:cubicBezTo>
                    <a:pt x="1965" y="2942"/>
                    <a:pt x="1924" y="2944"/>
                    <a:pt x="1883" y="2944"/>
                  </a:cubicBezTo>
                  <a:cubicBezTo>
                    <a:pt x="1792" y="2944"/>
                    <a:pt x="1699" y="2935"/>
                    <a:pt x="1610" y="2930"/>
                  </a:cubicBezTo>
                  <a:cubicBezTo>
                    <a:pt x="1578" y="2928"/>
                    <a:pt x="1578" y="2883"/>
                    <a:pt x="1610" y="2881"/>
                  </a:cubicBezTo>
                  <a:cubicBezTo>
                    <a:pt x="1701" y="2876"/>
                    <a:pt x="1794" y="2866"/>
                    <a:pt x="1887" y="2866"/>
                  </a:cubicBezTo>
                  <a:close/>
                  <a:moveTo>
                    <a:pt x="934" y="2918"/>
                  </a:moveTo>
                  <a:cubicBezTo>
                    <a:pt x="977" y="2918"/>
                    <a:pt x="1020" y="2920"/>
                    <a:pt x="1063" y="2923"/>
                  </a:cubicBezTo>
                  <a:cubicBezTo>
                    <a:pt x="1103" y="2928"/>
                    <a:pt x="1103" y="2983"/>
                    <a:pt x="1063" y="2986"/>
                  </a:cubicBezTo>
                  <a:cubicBezTo>
                    <a:pt x="1020" y="2990"/>
                    <a:pt x="977" y="2992"/>
                    <a:pt x="934" y="2992"/>
                  </a:cubicBezTo>
                  <a:cubicBezTo>
                    <a:pt x="844" y="2992"/>
                    <a:pt x="755" y="2985"/>
                    <a:pt x="665" y="2981"/>
                  </a:cubicBezTo>
                  <a:cubicBezTo>
                    <a:pt x="631" y="2980"/>
                    <a:pt x="631" y="2930"/>
                    <a:pt x="665" y="2929"/>
                  </a:cubicBezTo>
                  <a:cubicBezTo>
                    <a:pt x="755" y="2924"/>
                    <a:pt x="844" y="2918"/>
                    <a:pt x="934" y="2918"/>
                  </a:cubicBezTo>
                  <a:close/>
                  <a:moveTo>
                    <a:pt x="2588" y="2921"/>
                  </a:moveTo>
                  <a:cubicBezTo>
                    <a:pt x="2612" y="2921"/>
                    <a:pt x="2636" y="2925"/>
                    <a:pt x="2659" y="2933"/>
                  </a:cubicBezTo>
                  <a:cubicBezTo>
                    <a:pt x="2683" y="2942"/>
                    <a:pt x="2681" y="2982"/>
                    <a:pt x="2652" y="2982"/>
                  </a:cubicBezTo>
                  <a:cubicBezTo>
                    <a:pt x="2652" y="2982"/>
                    <a:pt x="2652" y="2982"/>
                    <a:pt x="2651" y="2982"/>
                  </a:cubicBezTo>
                  <a:cubicBezTo>
                    <a:pt x="2623" y="2982"/>
                    <a:pt x="2595" y="2978"/>
                    <a:pt x="2567" y="2978"/>
                  </a:cubicBezTo>
                  <a:cubicBezTo>
                    <a:pt x="2555" y="2978"/>
                    <a:pt x="2542" y="2979"/>
                    <a:pt x="2530" y="2981"/>
                  </a:cubicBezTo>
                  <a:cubicBezTo>
                    <a:pt x="2488" y="2989"/>
                    <a:pt x="2450" y="3003"/>
                    <a:pt x="2416" y="3026"/>
                  </a:cubicBezTo>
                  <a:cubicBezTo>
                    <a:pt x="2412" y="3028"/>
                    <a:pt x="2408" y="3030"/>
                    <a:pt x="2404" y="3030"/>
                  </a:cubicBezTo>
                  <a:cubicBezTo>
                    <a:pt x="2383" y="3030"/>
                    <a:pt x="2370" y="2999"/>
                    <a:pt x="2392" y="2985"/>
                  </a:cubicBezTo>
                  <a:cubicBezTo>
                    <a:pt x="2445" y="2950"/>
                    <a:pt x="2518" y="2921"/>
                    <a:pt x="2588" y="2921"/>
                  </a:cubicBezTo>
                  <a:close/>
                  <a:moveTo>
                    <a:pt x="2414" y="1"/>
                  </a:moveTo>
                  <a:lnTo>
                    <a:pt x="2396" y="2"/>
                  </a:lnTo>
                  <a:cubicBezTo>
                    <a:pt x="2396" y="27"/>
                    <a:pt x="2379" y="54"/>
                    <a:pt x="2341" y="56"/>
                  </a:cubicBezTo>
                  <a:cubicBezTo>
                    <a:pt x="2156" y="66"/>
                    <a:pt x="1968" y="70"/>
                    <a:pt x="1778" y="70"/>
                  </a:cubicBezTo>
                  <a:cubicBezTo>
                    <a:pt x="1257" y="70"/>
                    <a:pt x="728" y="39"/>
                    <a:pt x="217" y="5"/>
                  </a:cubicBezTo>
                  <a:lnTo>
                    <a:pt x="217" y="5"/>
                  </a:lnTo>
                  <a:cubicBezTo>
                    <a:pt x="557" y="614"/>
                    <a:pt x="989" y="1161"/>
                    <a:pt x="1436" y="1697"/>
                  </a:cubicBezTo>
                  <a:cubicBezTo>
                    <a:pt x="1452" y="1717"/>
                    <a:pt x="1453" y="1741"/>
                    <a:pt x="1445" y="1759"/>
                  </a:cubicBezTo>
                  <a:cubicBezTo>
                    <a:pt x="1459" y="1782"/>
                    <a:pt x="1461" y="1812"/>
                    <a:pt x="1437" y="1839"/>
                  </a:cubicBezTo>
                  <a:cubicBezTo>
                    <a:pt x="978" y="2327"/>
                    <a:pt x="493" y="2808"/>
                    <a:pt x="1" y="3262"/>
                  </a:cubicBezTo>
                  <a:cubicBezTo>
                    <a:pt x="1049" y="3216"/>
                    <a:pt x="2102" y="3225"/>
                    <a:pt x="3153" y="3218"/>
                  </a:cubicBezTo>
                  <a:cubicBezTo>
                    <a:pt x="2894" y="3064"/>
                    <a:pt x="2646" y="2893"/>
                    <a:pt x="2419" y="2690"/>
                  </a:cubicBezTo>
                  <a:cubicBezTo>
                    <a:pt x="2407" y="2680"/>
                    <a:pt x="2405" y="2666"/>
                    <a:pt x="2407" y="2652"/>
                  </a:cubicBezTo>
                  <a:cubicBezTo>
                    <a:pt x="2397" y="2634"/>
                    <a:pt x="2398" y="2610"/>
                    <a:pt x="2412" y="2594"/>
                  </a:cubicBezTo>
                  <a:cubicBezTo>
                    <a:pt x="2411" y="2590"/>
                    <a:pt x="2409" y="2586"/>
                    <a:pt x="2409" y="2580"/>
                  </a:cubicBezTo>
                  <a:cubicBezTo>
                    <a:pt x="2396" y="2033"/>
                    <a:pt x="2454" y="1485"/>
                    <a:pt x="2449" y="936"/>
                  </a:cubicBezTo>
                  <a:cubicBezTo>
                    <a:pt x="2448" y="623"/>
                    <a:pt x="2435" y="311"/>
                    <a:pt x="241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2" name="Google Shape;1862;p71"/>
            <p:cNvSpPr/>
            <p:nvPr/>
          </p:nvSpPr>
          <p:spPr>
            <a:xfrm>
              <a:off x="7728915" y="1917859"/>
              <a:ext cx="1034486" cy="222599"/>
            </a:xfrm>
            <a:custGeom>
              <a:avLst/>
              <a:gdLst/>
              <a:ahLst/>
              <a:cxnLst/>
              <a:rect l="l" t="t" r="r" b="b"/>
              <a:pathLst>
                <a:path w="19514" h="4199" extrusionOk="0">
                  <a:moveTo>
                    <a:pt x="2659" y="92"/>
                  </a:moveTo>
                  <a:lnTo>
                    <a:pt x="2659" y="92"/>
                  </a:lnTo>
                  <a:cubicBezTo>
                    <a:pt x="3210" y="120"/>
                    <a:pt x="3764" y="127"/>
                    <a:pt x="4318" y="127"/>
                  </a:cubicBezTo>
                  <a:cubicBezTo>
                    <a:pt x="4833" y="127"/>
                    <a:pt x="5347" y="121"/>
                    <a:pt x="5861" y="121"/>
                  </a:cubicBezTo>
                  <a:cubicBezTo>
                    <a:pt x="5977" y="121"/>
                    <a:pt x="6094" y="121"/>
                    <a:pt x="6211" y="122"/>
                  </a:cubicBezTo>
                  <a:cubicBezTo>
                    <a:pt x="7430" y="129"/>
                    <a:pt x="8650" y="139"/>
                    <a:pt x="9868" y="149"/>
                  </a:cubicBezTo>
                  <a:cubicBezTo>
                    <a:pt x="11746" y="163"/>
                    <a:pt x="13627" y="194"/>
                    <a:pt x="15506" y="194"/>
                  </a:cubicBezTo>
                  <a:cubicBezTo>
                    <a:pt x="16071" y="194"/>
                    <a:pt x="16636" y="191"/>
                    <a:pt x="17201" y="184"/>
                  </a:cubicBezTo>
                  <a:lnTo>
                    <a:pt x="17204" y="184"/>
                  </a:lnTo>
                  <a:cubicBezTo>
                    <a:pt x="17293" y="1209"/>
                    <a:pt x="17290" y="2240"/>
                    <a:pt x="17368" y="3265"/>
                  </a:cubicBezTo>
                  <a:cubicBezTo>
                    <a:pt x="17366" y="3267"/>
                    <a:pt x="17365" y="3267"/>
                    <a:pt x="17363" y="3268"/>
                  </a:cubicBezTo>
                  <a:cubicBezTo>
                    <a:pt x="17351" y="3278"/>
                    <a:pt x="17339" y="3288"/>
                    <a:pt x="17328" y="3298"/>
                  </a:cubicBezTo>
                  <a:lnTo>
                    <a:pt x="17300" y="3298"/>
                  </a:lnTo>
                  <a:cubicBezTo>
                    <a:pt x="17259" y="3298"/>
                    <a:pt x="17217" y="3300"/>
                    <a:pt x="17176" y="3301"/>
                  </a:cubicBezTo>
                  <a:cubicBezTo>
                    <a:pt x="17150" y="3302"/>
                    <a:pt x="17135" y="3319"/>
                    <a:pt x="17132" y="3337"/>
                  </a:cubicBezTo>
                  <a:cubicBezTo>
                    <a:pt x="16988" y="3336"/>
                    <a:pt x="16843" y="3335"/>
                    <a:pt x="16699" y="3333"/>
                  </a:cubicBezTo>
                  <a:cubicBezTo>
                    <a:pt x="16688" y="3318"/>
                    <a:pt x="16670" y="3311"/>
                    <a:pt x="16651" y="3311"/>
                  </a:cubicBezTo>
                  <a:cubicBezTo>
                    <a:pt x="16631" y="3311"/>
                    <a:pt x="16610" y="3319"/>
                    <a:pt x="16597" y="3333"/>
                  </a:cubicBezTo>
                  <a:cubicBezTo>
                    <a:pt x="14907" y="3316"/>
                    <a:pt x="13217" y="3307"/>
                    <a:pt x="11527" y="3307"/>
                  </a:cubicBezTo>
                  <a:cubicBezTo>
                    <a:pt x="10981" y="3307"/>
                    <a:pt x="10436" y="3308"/>
                    <a:pt x="9890" y="3310"/>
                  </a:cubicBezTo>
                  <a:cubicBezTo>
                    <a:pt x="9622" y="3311"/>
                    <a:pt x="9355" y="3311"/>
                    <a:pt x="9087" y="3311"/>
                  </a:cubicBezTo>
                  <a:cubicBezTo>
                    <a:pt x="8412" y="3311"/>
                    <a:pt x="7736" y="3309"/>
                    <a:pt x="7060" y="3309"/>
                  </a:cubicBezTo>
                  <a:cubicBezTo>
                    <a:pt x="5592" y="3309"/>
                    <a:pt x="4124" y="3320"/>
                    <a:pt x="2659" y="3393"/>
                  </a:cubicBezTo>
                  <a:cubicBezTo>
                    <a:pt x="2681" y="3283"/>
                    <a:pt x="2700" y="3171"/>
                    <a:pt x="2716" y="3057"/>
                  </a:cubicBezTo>
                  <a:cubicBezTo>
                    <a:pt x="2840" y="3060"/>
                    <a:pt x="2964" y="3062"/>
                    <a:pt x="3089" y="3062"/>
                  </a:cubicBezTo>
                  <a:cubicBezTo>
                    <a:pt x="3161" y="3062"/>
                    <a:pt x="3233" y="3061"/>
                    <a:pt x="3305" y="3060"/>
                  </a:cubicBezTo>
                  <a:cubicBezTo>
                    <a:pt x="3344" y="3058"/>
                    <a:pt x="3344" y="3000"/>
                    <a:pt x="3305" y="3000"/>
                  </a:cubicBezTo>
                  <a:cubicBezTo>
                    <a:pt x="3229" y="2997"/>
                    <a:pt x="3153" y="2996"/>
                    <a:pt x="3077" y="2996"/>
                  </a:cubicBezTo>
                  <a:cubicBezTo>
                    <a:pt x="2959" y="2996"/>
                    <a:pt x="2842" y="2999"/>
                    <a:pt x="2724" y="3002"/>
                  </a:cubicBezTo>
                  <a:cubicBezTo>
                    <a:pt x="2839" y="2138"/>
                    <a:pt x="2784" y="1214"/>
                    <a:pt x="2692" y="353"/>
                  </a:cubicBezTo>
                  <a:lnTo>
                    <a:pt x="2692" y="353"/>
                  </a:lnTo>
                  <a:cubicBezTo>
                    <a:pt x="2695" y="358"/>
                    <a:pt x="2700" y="361"/>
                    <a:pt x="2707" y="363"/>
                  </a:cubicBezTo>
                  <a:cubicBezTo>
                    <a:pt x="2830" y="408"/>
                    <a:pt x="2957" y="430"/>
                    <a:pt x="3083" y="430"/>
                  </a:cubicBezTo>
                  <a:cubicBezTo>
                    <a:pt x="3178" y="430"/>
                    <a:pt x="3273" y="418"/>
                    <a:pt x="3367" y="393"/>
                  </a:cubicBezTo>
                  <a:cubicBezTo>
                    <a:pt x="3405" y="383"/>
                    <a:pt x="3393" y="332"/>
                    <a:pt x="3358" y="332"/>
                  </a:cubicBezTo>
                  <a:cubicBezTo>
                    <a:pt x="3355" y="332"/>
                    <a:pt x="3353" y="332"/>
                    <a:pt x="3350" y="332"/>
                  </a:cubicBezTo>
                  <a:cubicBezTo>
                    <a:pt x="3263" y="349"/>
                    <a:pt x="3176" y="357"/>
                    <a:pt x="3090" y="357"/>
                  </a:cubicBezTo>
                  <a:cubicBezTo>
                    <a:pt x="2967" y="357"/>
                    <a:pt x="2844" y="340"/>
                    <a:pt x="2722" y="307"/>
                  </a:cubicBezTo>
                  <a:cubicBezTo>
                    <a:pt x="2719" y="306"/>
                    <a:pt x="2716" y="306"/>
                    <a:pt x="2713" y="306"/>
                  </a:cubicBezTo>
                  <a:cubicBezTo>
                    <a:pt x="2701" y="306"/>
                    <a:pt x="2693" y="312"/>
                    <a:pt x="2689" y="323"/>
                  </a:cubicBezTo>
                  <a:cubicBezTo>
                    <a:pt x="2681" y="252"/>
                    <a:pt x="2674" y="182"/>
                    <a:pt x="2665" y="112"/>
                  </a:cubicBezTo>
                  <a:cubicBezTo>
                    <a:pt x="2665" y="104"/>
                    <a:pt x="2662" y="98"/>
                    <a:pt x="2659" y="92"/>
                  </a:cubicBezTo>
                  <a:close/>
                  <a:moveTo>
                    <a:pt x="17194" y="3414"/>
                  </a:moveTo>
                  <a:cubicBezTo>
                    <a:pt x="17031" y="3563"/>
                    <a:pt x="16877" y="3724"/>
                    <a:pt x="16733" y="3888"/>
                  </a:cubicBezTo>
                  <a:cubicBezTo>
                    <a:pt x="16747" y="3730"/>
                    <a:pt x="16742" y="3571"/>
                    <a:pt x="16718" y="3417"/>
                  </a:cubicBezTo>
                  <a:lnTo>
                    <a:pt x="16718" y="3417"/>
                  </a:lnTo>
                  <a:cubicBezTo>
                    <a:pt x="16870" y="3418"/>
                    <a:pt x="17023" y="3419"/>
                    <a:pt x="17176" y="3421"/>
                  </a:cubicBezTo>
                  <a:cubicBezTo>
                    <a:pt x="17182" y="3421"/>
                    <a:pt x="17188" y="3418"/>
                    <a:pt x="17194" y="3414"/>
                  </a:cubicBezTo>
                  <a:close/>
                  <a:moveTo>
                    <a:pt x="2722" y="3496"/>
                  </a:moveTo>
                  <a:cubicBezTo>
                    <a:pt x="2883" y="3498"/>
                    <a:pt x="3043" y="3498"/>
                    <a:pt x="3204" y="3498"/>
                  </a:cubicBezTo>
                  <a:cubicBezTo>
                    <a:pt x="3297" y="3498"/>
                    <a:pt x="3389" y="3498"/>
                    <a:pt x="3482" y="3498"/>
                  </a:cubicBezTo>
                  <a:lnTo>
                    <a:pt x="3482" y="3498"/>
                  </a:lnTo>
                  <a:cubicBezTo>
                    <a:pt x="3468" y="3670"/>
                    <a:pt x="3474" y="3843"/>
                    <a:pt x="3494" y="4014"/>
                  </a:cubicBezTo>
                  <a:cubicBezTo>
                    <a:pt x="3233" y="3845"/>
                    <a:pt x="2979" y="3669"/>
                    <a:pt x="2722" y="3496"/>
                  </a:cubicBezTo>
                  <a:close/>
                  <a:moveTo>
                    <a:pt x="19339" y="752"/>
                  </a:moveTo>
                  <a:cubicBezTo>
                    <a:pt x="19298" y="771"/>
                    <a:pt x="19302" y="815"/>
                    <a:pt x="19325" y="844"/>
                  </a:cubicBezTo>
                  <a:cubicBezTo>
                    <a:pt x="18980" y="1376"/>
                    <a:pt x="18587" y="1862"/>
                    <a:pt x="18182" y="2349"/>
                  </a:cubicBezTo>
                  <a:cubicBezTo>
                    <a:pt x="18154" y="2381"/>
                    <a:pt x="18169" y="2421"/>
                    <a:pt x="18198" y="2436"/>
                  </a:cubicBezTo>
                  <a:cubicBezTo>
                    <a:pt x="18156" y="2449"/>
                    <a:pt x="18127" y="2502"/>
                    <a:pt x="18166" y="2544"/>
                  </a:cubicBezTo>
                  <a:cubicBezTo>
                    <a:pt x="18416" y="2812"/>
                    <a:pt x="18655" y="3082"/>
                    <a:pt x="18871" y="3377"/>
                  </a:cubicBezTo>
                  <a:cubicBezTo>
                    <a:pt x="19024" y="3584"/>
                    <a:pt x="19156" y="3805"/>
                    <a:pt x="19321" y="4003"/>
                  </a:cubicBezTo>
                  <a:cubicBezTo>
                    <a:pt x="18993" y="3989"/>
                    <a:pt x="18663" y="3980"/>
                    <a:pt x="18333" y="3980"/>
                  </a:cubicBezTo>
                  <a:cubicBezTo>
                    <a:pt x="17818" y="3980"/>
                    <a:pt x="17302" y="4001"/>
                    <a:pt x="16791" y="4055"/>
                  </a:cubicBezTo>
                  <a:cubicBezTo>
                    <a:pt x="16911" y="3943"/>
                    <a:pt x="17027" y="3822"/>
                    <a:pt x="17139" y="3700"/>
                  </a:cubicBezTo>
                  <a:cubicBezTo>
                    <a:pt x="17144" y="3703"/>
                    <a:pt x="17149" y="3706"/>
                    <a:pt x="17157" y="3706"/>
                  </a:cubicBezTo>
                  <a:cubicBezTo>
                    <a:pt x="17158" y="3706"/>
                    <a:pt x="17159" y="3706"/>
                    <a:pt x="17161" y="3706"/>
                  </a:cubicBezTo>
                  <a:cubicBezTo>
                    <a:pt x="17328" y="3691"/>
                    <a:pt x="17498" y="3679"/>
                    <a:pt x="17664" y="3646"/>
                  </a:cubicBezTo>
                  <a:cubicBezTo>
                    <a:pt x="17694" y="3640"/>
                    <a:pt x="17686" y="3592"/>
                    <a:pt x="17656" y="3592"/>
                  </a:cubicBezTo>
                  <a:cubicBezTo>
                    <a:pt x="17500" y="3595"/>
                    <a:pt x="17345" y="3618"/>
                    <a:pt x="17192" y="3640"/>
                  </a:cubicBezTo>
                  <a:cubicBezTo>
                    <a:pt x="17280" y="3538"/>
                    <a:pt x="17365" y="3436"/>
                    <a:pt x="17443" y="3330"/>
                  </a:cubicBezTo>
                  <a:cubicBezTo>
                    <a:pt x="17454" y="3315"/>
                    <a:pt x="17454" y="3300"/>
                    <a:pt x="17449" y="3288"/>
                  </a:cubicBezTo>
                  <a:cubicBezTo>
                    <a:pt x="17503" y="2466"/>
                    <a:pt x="17452" y="1627"/>
                    <a:pt x="17390" y="799"/>
                  </a:cubicBezTo>
                  <a:lnTo>
                    <a:pt x="17390" y="799"/>
                  </a:lnTo>
                  <a:cubicBezTo>
                    <a:pt x="17707" y="821"/>
                    <a:pt x="18023" y="825"/>
                    <a:pt x="18340" y="828"/>
                  </a:cubicBezTo>
                  <a:cubicBezTo>
                    <a:pt x="18490" y="831"/>
                    <a:pt x="18652" y="844"/>
                    <a:pt x="18811" y="844"/>
                  </a:cubicBezTo>
                  <a:cubicBezTo>
                    <a:pt x="18997" y="844"/>
                    <a:pt x="19181" y="826"/>
                    <a:pt x="19339" y="752"/>
                  </a:cubicBezTo>
                  <a:close/>
                  <a:moveTo>
                    <a:pt x="3781" y="1"/>
                  </a:moveTo>
                  <a:cubicBezTo>
                    <a:pt x="3380" y="1"/>
                    <a:pt x="2979" y="7"/>
                    <a:pt x="2580" y="25"/>
                  </a:cubicBezTo>
                  <a:cubicBezTo>
                    <a:pt x="2563" y="26"/>
                    <a:pt x="2553" y="36"/>
                    <a:pt x="2550" y="49"/>
                  </a:cubicBezTo>
                  <a:cubicBezTo>
                    <a:pt x="2528" y="59"/>
                    <a:pt x="2513" y="79"/>
                    <a:pt x="2516" y="112"/>
                  </a:cubicBezTo>
                  <a:cubicBezTo>
                    <a:pt x="2537" y="347"/>
                    <a:pt x="2556" y="583"/>
                    <a:pt x="2572" y="820"/>
                  </a:cubicBezTo>
                  <a:cubicBezTo>
                    <a:pt x="2592" y="1130"/>
                    <a:pt x="2605" y="1442"/>
                    <a:pt x="2607" y="1755"/>
                  </a:cubicBezTo>
                  <a:cubicBezTo>
                    <a:pt x="2611" y="2304"/>
                    <a:pt x="2553" y="2852"/>
                    <a:pt x="2566" y="3399"/>
                  </a:cubicBezTo>
                  <a:cubicBezTo>
                    <a:pt x="2566" y="3405"/>
                    <a:pt x="2568" y="3409"/>
                    <a:pt x="2569" y="3413"/>
                  </a:cubicBezTo>
                  <a:cubicBezTo>
                    <a:pt x="2556" y="3429"/>
                    <a:pt x="2554" y="3453"/>
                    <a:pt x="2564" y="3471"/>
                  </a:cubicBezTo>
                  <a:cubicBezTo>
                    <a:pt x="2562" y="3485"/>
                    <a:pt x="2564" y="3499"/>
                    <a:pt x="2576" y="3509"/>
                  </a:cubicBezTo>
                  <a:cubicBezTo>
                    <a:pt x="2803" y="3712"/>
                    <a:pt x="3051" y="3883"/>
                    <a:pt x="3310" y="4037"/>
                  </a:cubicBezTo>
                  <a:cubicBezTo>
                    <a:pt x="2260" y="4044"/>
                    <a:pt x="1207" y="4035"/>
                    <a:pt x="158" y="4081"/>
                  </a:cubicBezTo>
                  <a:cubicBezTo>
                    <a:pt x="650" y="3626"/>
                    <a:pt x="1136" y="3146"/>
                    <a:pt x="1594" y="2657"/>
                  </a:cubicBezTo>
                  <a:cubicBezTo>
                    <a:pt x="1619" y="2631"/>
                    <a:pt x="1616" y="2601"/>
                    <a:pt x="1602" y="2578"/>
                  </a:cubicBezTo>
                  <a:cubicBezTo>
                    <a:pt x="1610" y="2560"/>
                    <a:pt x="1610" y="2536"/>
                    <a:pt x="1593" y="2516"/>
                  </a:cubicBezTo>
                  <a:cubicBezTo>
                    <a:pt x="1146" y="1980"/>
                    <a:pt x="716" y="1433"/>
                    <a:pt x="374" y="823"/>
                  </a:cubicBezTo>
                  <a:lnTo>
                    <a:pt x="374" y="823"/>
                  </a:lnTo>
                  <a:cubicBezTo>
                    <a:pt x="883" y="857"/>
                    <a:pt x="1409" y="888"/>
                    <a:pt x="1927" y="888"/>
                  </a:cubicBezTo>
                  <a:cubicBezTo>
                    <a:pt x="2119" y="888"/>
                    <a:pt x="2310" y="884"/>
                    <a:pt x="2498" y="874"/>
                  </a:cubicBezTo>
                  <a:cubicBezTo>
                    <a:pt x="2536" y="873"/>
                    <a:pt x="2553" y="846"/>
                    <a:pt x="2553" y="820"/>
                  </a:cubicBezTo>
                  <a:cubicBezTo>
                    <a:pt x="2553" y="793"/>
                    <a:pt x="2535" y="765"/>
                    <a:pt x="2498" y="762"/>
                  </a:cubicBezTo>
                  <a:cubicBezTo>
                    <a:pt x="2051" y="717"/>
                    <a:pt x="1588" y="704"/>
                    <a:pt x="1128" y="704"/>
                  </a:cubicBezTo>
                  <a:cubicBezTo>
                    <a:pt x="861" y="704"/>
                    <a:pt x="595" y="709"/>
                    <a:pt x="333" y="714"/>
                  </a:cubicBezTo>
                  <a:cubicBezTo>
                    <a:pt x="320" y="715"/>
                    <a:pt x="311" y="719"/>
                    <a:pt x="301" y="726"/>
                  </a:cubicBezTo>
                  <a:cubicBezTo>
                    <a:pt x="296" y="724"/>
                    <a:pt x="291" y="723"/>
                    <a:pt x="286" y="723"/>
                  </a:cubicBezTo>
                  <a:cubicBezTo>
                    <a:pt x="248" y="723"/>
                    <a:pt x="208" y="764"/>
                    <a:pt x="233" y="809"/>
                  </a:cubicBezTo>
                  <a:cubicBezTo>
                    <a:pt x="582" y="1448"/>
                    <a:pt x="973" y="2057"/>
                    <a:pt x="1487" y="2577"/>
                  </a:cubicBezTo>
                  <a:cubicBezTo>
                    <a:pt x="989" y="3022"/>
                    <a:pt x="505" y="3514"/>
                    <a:pt x="67" y="4018"/>
                  </a:cubicBezTo>
                  <a:cubicBezTo>
                    <a:pt x="47" y="4041"/>
                    <a:pt x="50" y="4067"/>
                    <a:pt x="63" y="4085"/>
                  </a:cubicBezTo>
                  <a:cubicBezTo>
                    <a:pt x="1" y="4092"/>
                    <a:pt x="1" y="4185"/>
                    <a:pt x="66" y="4187"/>
                  </a:cubicBezTo>
                  <a:cubicBezTo>
                    <a:pt x="379" y="4195"/>
                    <a:pt x="693" y="4199"/>
                    <a:pt x="1007" y="4199"/>
                  </a:cubicBezTo>
                  <a:cubicBezTo>
                    <a:pt x="1843" y="4199"/>
                    <a:pt x="2679" y="4175"/>
                    <a:pt x="3514" y="4164"/>
                  </a:cubicBezTo>
                  <a:cubicBezTo>
                    <a:pt x="3556" y="4164"/>
                    <a:pt x="3576" y="4131"/>
                    <a:pt x="3575" y="4098"/>
                  </a:cubicBezTo>
                  <a:cubicBezTo>
                    <a:pt x="3598" y="4094"/>
                    <a:pt x="3616" y="4077"/>
                    <a:pt x="3614" y="4045"/>
                  </a:cubicBezTo>
                  <a:cubicBezTo>
                    <a:pt x="3601" y="3862"/>
                    <a:pt x="3600" y="3681"/>
                    <a:pt x="3601" y="3499"/>
                  </a:cubicBezTo>
                  <a:cubicBezTo>
                    <a:pt x="5697" y="3493"/>
                    <a:pt x="7794" y="3412"/>
                    <a:pt x="9890" y="3402"/>
                  </a:cubicBezTo>
                  <a:cubicBezTo>
                    <a:pt x="10674" y="3397"/>
                    <a:pt x="11459" y="3395"/>
                    <a:pt x="12243" y="3395"/>
                  </a:cubicBezTo>
                  <a:cubicBezTo>
                    <a:pt x="13691" y="3395"/>
                    <a:pt x="15139" y="3402"/>
                    <a:pt x="16586" y="3415"/>
                  </a:cubicBezTo>
                  <a:cubicBezTo>
                    <a:pt x="16600" y="3637"/>
                    <a:pt x="16604" y="3856"/>
                    <a:pt x="16603" y="4078"/>
                  </a:cubicBezTo>
                  <a:cubicBezTo>
                    <a:pt x="16562" y="4094"/>
                    <a:pt x="16561" y="4159"/>
                    <a:pt x="16611" y="4159"/>
                  </a:cubicBezTo>
                  <a:cubicBezTo>
                    <a:pt x="16612" y="4159"/>
                    <a:pt x="16612" y="4159"/>
                    <a:pt x="16613" y="4159"/>
                  </a:cubicBezTo>
                  <a:cubicBezTo>
                    <a:pt x="17330" y="4140"/>
                    <a:pt x="18044" y="4114"/>
                    <a:pt x="18760" y="4114"/>
                  </a:cubicBezTo>
                  <a:cubicBezTo>
                    <a:pt x="18953" y="4114"/>
                    <a:pt x="19147" y="4116"/>
                    <a:pt x="19341" y="4121"/>
                  </a:cubicBezTo>
                  <a:cubicBezTo>
                    <a:pt x="19342" y="4121"/>
                    <a:pt x="19343" y="4121"/>
                    <a:pt x="19343" y="4121"/>
                  </a:cubicBezTo>
                  <a:cubicBezTo>
                    <a:pt x="19374" y="4121"/>
                    <a:pt x="19391" y="4101"/>
                    <a:pt x="19396" y="4077"/>
                  </a:cubicBezTo>
                  <a:cubicBezTo>
                    <a:pt x="19396" y="4077"/>
                    <a:pt x="19397" y="4077"/>
                    <a:pt x="19398" y="4077"/>
                  </a:cubicBezTo>
                  <a:cubicBezTo>
                    <a:pt x="19427" y="4077"/>
                    <a:pt x="19456" y="4044"/>
                    <a:pt x="19437" y="4014"/>
                  </a:cubicBezTo>
                  <a:cubicBezTo>
                    <a:pt x="19103" y="3446"/>
                    <a:pt x="18737" y="2909"/>
                    <a:pt x="18260" y="2451"/>
                  </a:cubicBezTo>
                  <a:cubicBezTo>
                    <a:pt x="18254" y="2444"/>
                    <a:pt x="18247" y="2440"/>
                    <a:pt x="18240" y="2437"/>
                  </a:cubicBezTo>
                  <a:cubicBezTo>
                    <a:pt x="18246" y="2435"/>
                    <a:pt x="18252" y="2432"/>
                    <a:pt x="18258" y="2426"/>
                  </a:cubicBezTo>
                  <a:cubicBezTo>
                    <a:pt x="18751" y="1988"/>
                    <a:pt x="19157" y="1443"/>
                    <a:pt x="19491" y="876"/>
                  </a:cubicBezTo>
                  <a:cubicBezTo>
                    <a:pt x="19513" y="838"/>
                    <a:pt x="19498" y="802"/>
                    <a:pt x="19472" y="780"/>
                  </a:cubicBezTo>
                  <a:cubicBezTo>
                    <a:pt x="19475" y="746"/>
                    <a:pt x="19450" y="715"/>
                    <a:pt x="19418" y="703"/>
                  </a:cubicBezTo>
                  <a:cubicBezTo>
                    <a:pt x="19313" y="666"/>
                    <a:pt x="19189" y="655"/>
                    <a:pt x="19059" y="655"/>
                  </a:cubicBezTo>
                  <a:cubicBezTo>
                    <a:pt x="18865" y="655"/>
                    <a:pt x="18661" y="680"/>
                    <a:pt x="18495" y="681"/>
                  </a:cubicBezTo>
                  <a:cubicBezTo>
                    <a:pt x="18123" y="682"/>
                    <a:pt x="17753" y="683"/>
                    <a:pt x="17383" y="705"/>
                  </a:cubicBezTo>
                  <a:cubicBezTo>
                    <a:pt x="17369" y="516"/>
                    <a:pt x="17353" y="327"/>
                    <a:pt x="17339" y="139"/>
                  </a:cubicBezTo>
                  <a:cubicBezTo>
                    <a:pt x="17335" y="95"/>
                    <a:pt x="17299" y="73"/>
                    <a:pt x="17265" y="73"/>
                  </a:cubicBezTo>
                  <a:cubicBezTo>
                    <a:pt x="17249" y="73"/>
                    <a:pt x="17233" y="78"/>
                    <a:pt x="17222" y="88"/>
                  </a:cubicBezTo>
                  <a:cubicBezTo>
                    <a:pt x="17215" y="86"/>
                    <a:pt x="17209" y="85"/>
                    <a:pt x="17202" y="85"/>
                  </a:cubicBezTo>
                  <a:cubicBezTo>
                    <a:pt x="15550" y="46"/>
                    <a:pt x="13897" y="44"/>
                    <a:pt x="12243" y="44"/>
                  </a:cubicBezTo>
                  <a:cubicBezTo>
                    <a:pt x="11980" y="44"/>
                    <a:pt x="11716" y="44"/>
                    <a:pt x="11453" y="44"/>
                  </a:cubicBezTo>
                  <a:cubicBezTo>
                    <a:pt x="10924" y="44"/>
                    <a:pt x="10396" y="43"/>
                    <a:pt x="9868" y="42"/>
                  </a:cubicBezTo>
                  <a:cubicBezTo>
                    <a:pt x="8650" y="38"/>
                    <a:pt x="7431" y="34"/>
                    <a:pt x="6211" y="30"/>
                  </a:cubicBezTo>
                  <a:cubicBezTo>
                    <a:pt x="5404" y="26"/>
                    <a:pt x="4591" y="1"/>
                    <a:pt x="37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 name="Google Shape;1863;p71"/>
            <p:cNvSpPr/>
            <p:nvPr/>
          </p:nvSpPr>
          <p:spPr>
            <a:xfrm>
              <a:off x="8699454" y="1976013"/>
              <a:ext cx="38699" cy="4718"/>
            </a:xfrm>
            <a:custGeom>
              <a:avLst/>
              <a:gdLst/>
              <a:ahLst/>
              <a:cxnLst/>
              <a:rect l="l" t="t" r="r" b="b"/>
              <a:pathLst>
                <a:path w="730" h="89" extrusionOk="0">
                  <a:moveTo>
                    <a:pt x="438" y="1"/>
                  </a:moveTo>
                  <a:cubicBezTo>
                    <a:pt x="307" y="1"/>
                    <a:pt x="174" y="9"/>
                    <a:pt x="45" y="10"/>
                  </a:cubicBezTo>
                  <a:cubicBezTo>
                    <a:pt x="0" y="11"/>
                    <a:pt x="0" y="79"/>
                    <a:pt x="45" y="79"/>
                  </a:cubicBezTo>
                  <a:cubicBezTo>
                    <a:pt x="177" y="81"/>
                    <a:pt x="312" y="89"/>
                    <a:pt x="446" y="89"/>
                  </a:cubicBezTo>
                  <a:cubicBezTo>
                    <a:pt x="528" y="89"/>
                    <a:pt x="610" y="86"/>
                    <a:pt x="690" y="76"/>
                  </a:cubicBezTo>
                  <a:cubicBezTo>
                    <a:pt x="730" y="71"/>
                    <a:pt x="730" y="20"/>
                    <a:pt x="690" y="14"/>
                  </a:cubicBezTo>
                  <a:cubicBezTo>
                    <a:pt x="607" y="4"/>
                    <a:pt x="523" y="1"/>
                    <a:pt x="4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4" name="Google Shape;1864;p71"/>
            <p:cNvSpPr/>
            <p:nvPr/>
          </p:nvSpPr>
          <p:spPr>
            <a:xfrm>
              <a:off x="8683444" y="2106157"/>
              <a:ext cx="38964" cy="8323"/>
            </a:xfrm>
            <a:custGeom>
              <a:avLst/>
              <a:gdLst/>
              <a:ahLst/>
              <a:cxnLst/>
              <a:rect l="l" t="t" r="r" b="b"/>
              <a:pathLst>
                <a:path w="735" h="157" extrusionOk="0">
                  <a:moveTo>
                    <a:pt x="45" y="0"/>
                  </a:moveTo>
                  <a:cubicBezTo>
                    <a:pt x="12" y="0"/>
                    <a:pt x="1" y="52"/>
                    <a:pt x="38" y="63"/>
                  </a:cubicBezTo>
                  <a:cubicBezTo>
                    <a:pt x="230" y="119"/>
                    <a:pt x="432" y="156"/>
                    <a:pt x="634" y="156"/>
                  </a:cubicBezTo>
                  <a:cubicBezTo>
                    <a:pt x="654" y="156"/>
                    <a:pt x="674" y="156"/>
                    <a:pt x="694" y="155"/>
                  </a:cubicBezTo>
                  <a:cubicBezTo>
                    <a:pt x="735" y="154"/>
                    <a:pt x="734" y="96"/>
                    <a:pt x="694" y="93"/>
                  </a:cubicBezTo>
                  <a:cubicBezTo>
                    <a:pt x="477" y="76"/>
                    <a:pt x="266" y="54"/>
                    <a:pt x="54" y="1"/>
                  </a:cubicBezTo>
                  <a:cubicBezTo>
                    <a:pt x="51" y="0"/>
                    <a:pt x="48" y="0"/>
                    <a:pt x="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5" name="Google Shape;1865;p71"/>
            <p:cNvSpPr/>
            <p:nvPr/>
          </p:nvSpPr>
          <p:spPr>
            <a:xfrm>
              <a:off x="8652326" y="1971136"/>
              <a:ext cx="30694" cy="3976"/>
            </a:xfrm>
            <a:custGeom>
              <a:avLst/>
              <a:gdLst/>
              <a:ahLst/>
              <a:cxnLst/>
              <a:rect l="l" t="t" r="r" b="b"/>
              <a:pathLst>
                <a:path w="579" h="75" extrusionOk="0">
                  <a:moveTo>
                    <a:pt x="371" y="1"/>
                  </a:moveTo>
                  <a:cubicBezTo>
                    <a:pt x="261" y="1"/>
                    <a:pt x="150" y="5"/>
                    <a:pt x="40" y="8"/>
                  </a:cubicBezTo>
                  <a:cubicBezTo>
                    <a:pt x="1" y="10"/>
                    <a:pt x="0" y="67"/>
                    <a:pt x="40" y="68"/>
                  </a:cubicBezTo>
                  <a:cubicBezTo>
                    <a:pt x="150" y="71"/>
                    <a:pt x="261" y="74"/>
                    <a:pt x="371" y="74"/>
                  </a:cubicBezTo>
                  <a:cubicBezTo>
                    <a:pt x="426" y="74"/>
                    <a:pt x="481" y="73"/>
                    <a:pt x="535" y="71"/>
                  </a:cubicBezTo>
                  <a:cubicBezTo>
                    <a:pt x="578" y="68"/>
                    <a:pt x="578" y="7"/>
                    <a:pt x="535" y="5"/>
                  </a:cubicBezTo>
                  <a:cubicBezTo>
                    <a:pt x="481" y="2"/>
                    <a:pt x="426" y="1"/>
                    <a:pt x="3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6" name="Google Shape;1866;p71"/>
            <p:cNvSpPr/>
            <p:nvPr/>
          </p:nvSpPr>
          <p:spPr>
            <a:xfrm>
              <a:off x="8609705" y="1944577"/>
              <a:ext cx="31012" cy="4453"/>
            </a:xfrm>
            <a:custGeom>
              <a:avLst/>
              <a:gdLst/>
              <a:ahLst/>
              <a:cxnLst/>
              <a:rect l="l" t="t" r="r" b="b"/>
              <a:pathLst>
                <a:path w="585" h="84" extrusionOk="0">
                  <a:moveTo>
                    <a:pt x="316" y="1"/>
                  </a:moveTo>
                  <a:cubicBezTo>
                    <a:pt x="227" y="1"/>
                    <a:pt x="137" y="4"/>
                    <a:pt x="49" y="5"/>
                  </a:cubicBezTo>
                  <a:cubicBezTo>
                    <a:pt x="1" y="6"/>
                    <a:pt x="1" y="78"/>
                    <a:pt x="49" y="78"/>
                  </a:cubicBezTo>
                  <a:cubicBezTo>
                    <a:pt x="141" y="80"/>
                    <a:pt x="234" y="83"/>
                    <a:pt x="327" y="83"/>
                  </a:cubicBezTo>
                  <a:cubicBezTo>
                    <a:pt x="401" y="83"/>
                    <a:pt x="474" y="81"/>
                    <a:pt x="546" y="73"/>
                  </a:cubicBezTo>
                  <a:cubicBezTo>
                    <a:pt x="584" y="69"/>
                    <a:pt x="584" y="16"/>
                    <a:pt x="546" y="12"/>
                  </a:cubicBezTo>
                  <a:cubicBezTo>
                    <a:pt x="470" y="3"/>
                    <a:pt x="393" y="1"/>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7" name="Google Shape;1867;p71"/>
            <p:cNvSpPr/>
            <p:nvPr/>
          </p:nvSpPr>
          <p:spPr>
            <a:xfrm>
              <a:off x="8594013" y="2065868"/>
              <a:ext cx="28680" cy="6945"/>
            </a:xfrm>
            <a:custGeom>
              <a:avLst/>
              <a:gdLst/>
              <a:ahLst/>
              <a:cxnLst/>
              <a:rect l="l" t="t" r="r" b="b"/>
              <a:pathLst>
                <a:path w="541" h="131" extrusionOk="0">
                  <a:moveTo>
                    <a:pt x="43" y="0"/>
                  </a:moveTo>
                  <a:cubicBezTo>
                    <a:pt x="7" y="0"/>
                    <a:pt x="0" y="63"/>
                    <a:pt x="38" y="70"/>
                  </a:cubicBezTo>
                  <a:cubicBezTo>
                    <a:pt x="187" y="95"/>
                    <a:pt x="342" y="130"/>
                    <a:pt x="493" y="131"/>
                  </a:cubicBezTo>
                  <a:cubicBezTo>
                    <a:pt x="494" y="131"/>
                    <a:pt x="494" y="131"/>
                    <a:pt x="494" y="131"/>
                  </a:cubicBezTo>
                  <a:cubicBezTo>
                    <a:pt x="532" y="131"/>
                    <a:pt x="540" y="72"/>
                    <a:pt x="502" y="63"/>
                  </a:cubicBezTo>
                  <a:cubicBezTo>
                    <a:pt x="356" y="24"/>
                    <a:pt x="198" y="16"/>
                    <a:pt x="47" y="1"/>
                  </a:cubicBezTo>
                  <a:cubicBezTo>
                    <a:pt x="46" y="1"/>
                    <a:pt x="44" y="0"/>
                    <a:pt x="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8" name="Google Shape;1868;p71"/>
            <p:cNvSpPr/>
            <p:nvPr/>
          </p:nvSpPr>
          <p:spPr>
            <a:xfrm>
              <a:off x="8549378" y="1947069"/>
              <a:ext cx="36261" cy="6149"/>
            </a:xfrm>
            <a:custGeom>
              <a:avLst/>
              <a:gdLst/>
              <a:ahLst/>
              <a:cxnLst/>
              <a:rect l="l" t="t" r="r" b="b"/>
              <a:pathLst>
                <a:path w="684" h="116" extrusionOk="0">
                  <a:moveTo>
                    <a:pt x="43" y="0"/>
                  </a:moveTo>
                  <a:cubicBezTo>
                    <a:pt x="0" y="0"/>
                    <a:pt x="3" y="66"/>
                    <a:pt x="45" y="71"/>
                  </a:cubicBezTo>
                  <a:cubicBezTo>
                    <a:pt x="244" y="90"/>
                    <a:pt x="442" y="111"/>
                    <a:pt x="641" y="116"/>
                  </a:cubicBezTo>
                  <a:cubicBezTo>
                    <a:pt x="641" y="116"/>
                    <a:pt x="642" y="116"/>
                    <a:pt x="642" y="116"/>
                  </a:cubicBezTo>
                  <a:cubicBezTo>
                    <a:pt x="675" y="116"/>
                    <a:pt x="683" y="61"/>
                    <a:pt x="650" y="56"/>
                  </a:cubicBezTo>
                  <a:cubicBezTo>
                    <a:pt x="450" y="27"/>
                    <a:pt x="248" y="15"/>
                    <a:pt x="45" y="0"/>
                  </a:cubicBezTo>
                  <a:cubicBezTo>
                    <a:pt x="44" y="0"/>
                    <a:pt x="44" y="0"/>
                    <a:pt x="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9" name="Google Shape;1869;p71"/>
            <p:cNvSpPr/>
            <p:nvPr/>
          </p:nvSpPr>
          <p:spPr>
            <a:xfrm>
              <a:off x="8541638" y="2065921"/>
              <a:ext cx="30482" cy="3976"/>
            </a:xfrm>
            <a:custGeom>
              <a:avLst/>
              <a:gdLst/>
              <a:ahLst/>
              <a:cxnLst/>
              <a:rect l="l" t="t" r="r" b="b"/>
              <a:pathLst>
                <a:path w="575" h="75" extrusionOk="0">
                  <a:moveTo>
                    <a:pt x="316" y="0"/>
                  </a:moveTo>
                  <a:cubicBezTo>
                    <a:pt x="225" y="0"/>
                    <a:pt x="133" y="4"/>
                    <a:pt x="42" y="6"/>
                  </a:cubicBezTo>
                  <a:cubicBezTo>
                    <a:pt x="2" y="7"/>
                    <a:pt x="1" y="68"/>
                    <a:pt x="42" y="68"/>
                  </a:cubicBezTo>
                  <a:cubicBezTo>
                    <a:pt x="135" y="70"/>
                    <a:pt x="228" y="74"/>
                    <a:pt x="320" y="74"/>
                  </a:cubicBezTo>
                  <a:cubicBezTo>
                    <a:pt x="393" y="74"/>
                    <a:pt x="466" y="72"/>
                    <a:pt x="538" y="65"/>
                  </a:cubicBezTo>
                  <a:cubicBezTo>
                    <a:pt x="574" y="62"/>
                    <a:pt x="574" y="12"/>
                    <a:pt x="538" y="9"/>
                  </a:cubicBezTo>
                  <a:cubicBezTo>
                    <a:pt x="464" y="3"/>
                    <a:pt x="390" y="0"/>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0" name="Google Shape;1870;p71"/>
            <p:cNvSpPr/>
            <p:nvPr/>
          </p:nvSpPr>
          <p:spPr>
            <a:xfrm>
              <a:off x="8480886" y="1942032"/>
              <a:ext cx="36208" cy="4294"/>
            </a:xfrm>
            <a:custGeom>
              <a:avLst/>
              <a:gdLst/>
              <a:ahLst/>
              <a:cxnLst/>
              <a:rect l="l" t="t" r="r" b="b"/>
              <a:pathLst>
                <a:path w="683" h="81" extrusionOk="0">
                  <a:moveTo>
                    <a:pt x="378" y="1"/>
                  </a:moveTo>
                  <a:cubicBezTo>
                    <a:pt x="267" y="1"/>
                    <a:pt x="156" y="4"/>
                    <a:pt x="45" y="6"/>
                  </a:cubicBezTo>
                  <a:cubicBezTo>
                    <a:pt x="1" y="6"/>
                    <a:pt x="1" y="76"/>
                    <a:pt x="45" y="76"/>
                  </a:cubicBezTo>
                  <a:cubicBezTo>
                    <a:pt x="154" y="77"/>
                    <a:pt x="263" y="80"/>
                    <a:pt x="371" y="80"/>
                  </a:cubicBezTo>
                  <a:cubicBezTo>
                    <a:pt x="461" y="80"/>
                    <a:pt x="551" y="78"/>
                    <a:pt x="641" y="72"/>
                  </a:cubicBezTo>
                  <a:cubicBezTo>
                    <a:pt x="682" y="70"/>
                    <a:pt x="682" y="12"/>
                    <a:pt x="641" y="9"/>
                  </a:cubicBezTo>
                  <a:cubicBezTo>
                    <a:pt x="554" y="3"/>
                    <a:pt x="466" y="1"/>
                    <a:pt x="3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1" name="Google Shape;1871;p71"/>
            <p:cNvSpPr/>
            <p:nvPr/>
          </p:nvSpPr>
          <p:spPr>
            <a:xfrm>
              <a:off x="8483431" y="2069314"/>
              <a:ext cx="30694" cy="6096"/>
            </a:xfrm>
            <a:custGeom>
              <a:avLst/>
              <a:gdLst/>
              <a:ahLst/>
              <a:cxnLst/>
              <a:rect l="l" t="t" r="r" b="b"/>
              <a:pathLst>
                <a:path w="579" h="115" extrusionOk="0">
                  <a:moveTo>
                    <a:pt x="44" y="1"/>
                  </a:moveTo>
                  <a:cubicBezTo>
                    <a:pt x="12" y="1"/>
                    <a:pt x="1" y="52"/>
                    <a:pt x="36" y="63"/>
                  </a:cubicBezTo>
                  <a:cubicBezTo>
                    <a:pt x="143" y="95"/>
                    <a:pt x="254" y="114"/>
                    <a:pt x="365" y="114"/>
                  </a:cubicBezTo>
                  <a:cubicBezTo>
                    <a:pt x="427" y="114"/>
                    <a:pt x="489" y="108"/>
                    <a:pt x="551" y="95"/>
                  </a:cubicBezTo>
                  <a:cubicBezTo>
                    <a:pt x="579" y="89"/>
                    <a:pt x="573" y="42"/>
                    <a:pt x="545" y="42"/>
                  </a:cubicBezTo>
                  <a:cubicBezTo>
                    <a:pt x="545" y="42"/>
                    <a:pt x="544" y="42"/>
                    <a:pt x="543" y="42"/>
                  </a:cubicBezTo>
                  <a:cubicBezTo>
                    <a:pt x="495" y="46"/>
                    <a:pt x="446" y="48"/>
                    <a:pt x="399" y="48"/>
                  </a:cubicBezTo>
                  <a:cubicBezTo>
                    <a:pt x="282" y="48"/>
                    <a:pt x="167" y="36"/>
                    <a:pt x="53" y="2"/>
                  </a:cubicBezTo>
                  <a:cubicBezTo>
                    <a:pt x="50" y="1"/>
                    <a:pt x="47" y="1"/>
                    <a:pt x="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2" name="Google Shape;1872;p71"/>
            <p:cNvSpPr/>
            <p:nvPr/>
          </p:nvSpPr>
          <p:spPr>
            <a:xfrm>
              <a:off x="8428935" y="2071434"/>
              <a:ext cx="24651" cy="5566"/>
            </a:xfrm>
            <a:custGeom>
              <a:avLst/>
              <a:gdLst/>
              <a:ahLst/>
              <a:cxnLst/>
              <a:rect l="l" t="t" r="r" b="b"/>
              <a:pathLst>
                <a:path w="465" h="105" extrusionOk="0">
                  <a:moveTo>
                    <a:pt x="162" y="0"/>
                  </a:moveTo>
                  <a:cubicBezTo>
                    <a:pt x="117" y="0"/>
                    <a:pt x="72" y="4"/>
                    <a:pt x="25" y="12"/>
                  </a:cubicBezTo>
                  <a:cubicBezTo>
                    <a:pt x="1" y="16"/>
                    <a:pt x="6" y="58"/>
                    <a:pt x="29" y="58"/>
                  </a:cubicBezTo>
                  <a:cubicBezTo>
                    <a:pt x="30" y="58"/>
                    <a:pt x="31" y="58"/>
                    <a:pt x="32" y="58"/>
                  </a:cubicBezTo>
                  <a:cubicBezTo>
                    <a:pt x="68" y="53"/>
                    <a:pt x="104" y="51"/>
                    <a:pt x="139" y="51"/>
                  </a:cubicBezTo>
                  <a:cubicBezTo>
                    <a:pt x="237" y="51"/>
                    <a:pt x="332" y="68"/>
                    <a:pt x="424" y="103"/>
                  </a:cubicBezTo>
                  <a:cubicBezTo>
                    <a:pt x="427" y="104"/>
                    <a:pt x="430" y="105"/>
                    <a:pt x="433" y="105"/>
                  </a:cubicBezTo>
                  <a:cubicBezTo>
                    <a:pt x="457" y="105"/>
                    <a:pt x="465" y="65"/>
                    <a:pt x="438" y="55"/>
                  </a:cubicBezTo>
                  <a:cubicBezTo>
                    <a:pt x="347" y="18"/>
                    <a:pt x="256" y="0"/>
                    <a:pt x="1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3" name="Google Shape;1873;p71"/>
            <p:cNvSpPr/>
            <p:nvPr/>
          </p:nvSpPr>
          <p:spPr>
            <a:xfrm>
              <a:off x="8421089" y="1940654"/>
              <a:ext cx="30217" cy="5407"/>
            </a:xfrm>
            <a:custGeom>
              <a:avLst/>
              <a:gdLst/>
              <a:ahLst/>
              <a:cxnLst/>
              <a:rect l="l" t="t" r="r" b="b"/>
              <a:pathLst>
                <a:path w="570" h="102" extrusionOk="0">
                  <a:moveTo>
                    <a:pt x="530" y="1"/>
                  </a:moveTo>
                  <a:cubicBezTo>
                    <a:pt x="530" y="1"/>
                    <a:pt x="530" y="1"/>
                    <a:pt x="529" y="1"/>
                  </a:cubicBezTo>
                  <a:cubicBezTo>
                    <a:pt x="364" y="5"/>
                    <a:pt x="197" y="33"/>
                    <a:pt x="32" y="51"/>
                  </a:cubicBezTo>
                  <a:cubicBezTo>
                    <a:pt x="1" y="55"/>
                    <a:pt x="0" y="101"/>
                    <a:pt x="30" y="101"/>
                  </a:cubicBezTo>
                  <a:cubicBezTo>
                    <a:pt x="30" y="101"/>
                    <a:pt x="31" y="101"/>
                    <a:pt x="32" y="101"/>
                  </a:cubicBezTo>
                  <a:cubicBezTo>
                    <a:pt x="200" y="89"/>
                    <a:pt x="371" y="85"/>
                    <a:pt x="538" y="59"/>
                  </a:cubicBezTo>
                  <a:cubicBezTo>
                    <a:pt x="569" y="53"/>
                    <a:pt x="562" y="1"/>
                    <a:pt x="5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4" name="Google Shape;1874;p71"/>
            <p:cNvSpPr/>
            <p:nvPr/>
          </p:nvSpPr>
          <p:spPr>
            <a:xfrm>
              <a:off x="8370887" y="2069101"/>
              <a:ext cx="27566" cy="5990"/>
            </a:xfrm>
            <a:custGeom>
              <a:avLst/>
              <a:gdLst/>
              <a:ahLst/>
              <a:cxnLst/>
              <a:rect l="l" t="t" r="r" b="b"/>
              <a:pathLst>
                <a:path w="520" h="113" extrusionOk="0">
                  <a:moveTo>
                    <a:pt x="483" y="0"/>
                  </a:moveTo>
                  <a:cubicBezTo>
                    <a:pt x="480" y="0"/>
                    <a:pt x="477" y="1"/>
                    <a:pt x="474" y="2"/>
                  </a:cubicBezTo>
                  <a:cubicBezTo>
                    <a:pt x="363" y="34"/>
                    <a:pt x="254" y="55"/>
                    <a:pt x="140" y="55"/>
                  </a:cubicBezTo>
                  <a:cubicBezTo>
                    <a:pt x="106" y="55"/>
                    <a:pt x="71" y="53"/>
                    <a:pt x="35" y="49"/>
                  </a:cubicBezTo>
                  <a:cubicBezTo>
                    <a:pt x="34" y="49"/>
                    <a:pt x="33" y="48"/>
                    <a:pt x="32" y="48"/>
                  </a:cubicBezTo>
                  <a:cubicBezTo>
                    <a:pt x="6" y="48"/>
                    <a:pt x="1" y="96"/>
                    <a:pt x="29" y="100"/>
                  </a:cubicBezTo>
                  <a:cubicBezTo>
                    <a:pt x="82" y="108"/>
                    <a:pt x="136" y="112"/>
                    <a:pt x="189" y="112"/>
                  </a:cubicBezTo>
                  <a:cubicBezTo>
                    <a:pt x="292" y="112"/>
                    <a:pt x="393" y="96"/>
                    <a:pt x="490" y="55"/>
                  </a:cubicBezTo>
                  <a:cubicBezTo>
                    <a:pt x="519" y="43"/>
                    <a:pt x="512" y="0"/>
                    <a:pt x="4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5" name="Google Shape;1875;p71"/>
            <p:cNvSpPr/>
            <p:nvPr/>
          </p:nvSpPr>
          <p:spPr>
            <a:xfrm>
              <a:off x="8357952" y="1939276"/>
              <a:ext cx="24598" cy="4400"/>
            </a:xfrm>
            <a:custGeom>
              <a:avLst/>
              <a:gdLst/>
              <a:ahLst/>
              <a:cxnLst/>
              <a:rect l="l" t="t" r="r" b="b"/>
              <a:pathLst>
                <a:path w="464" h="83" extrusionOk="0">
                  <a:moveTo>
                    <a:pt x="224" y="1"/>
                  </a:moveTo>
                  <a:cubicBezTo>
                    <a:pt x="157" y="1"/>
                    <a:pt x="91" y="5"/>
                    <a:pt x="29" y="5"/>
                  </a:cubicBezTo>
                  <a:cubicBezTo>
                    <a:pt x="7" y="5"/>
                    <a:pt x="0" y="41"/>
                    <a:pt x="23" y="44"/>
                  </a:cubicBezTo>
                  <a:cubicBezTo>
                    <a:pt x="127" y="58"/>
                    <a:pt x="241" y="83"/>
                    <a:pt x="349" y="83"/>
                  </a:cubicBezTo>
                  <a:cubicBezTo>
                    <a:pt x="378" y="83"/>
                    <a:pt x="407" y="81"/>
                    <a:pt x="435" y="77"/>
                  </a:cubicBezTo>
                  <a:cubicBezTo>
                    <a:pt x="464" y="73"/>
                    <a:pt x="460" y="31"/>
                    <a:pt x="435" y="25"/>
                  </a:cubicBezTo>
                  <a:cubicBezTo>
                    <a:pt x="369" y="6"/>
                    <a:pt x="296" y="1"/>
                    <a:pt x="2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6" name="Google Shape;1876;p71"/>
            <p:cNvSpPr/>
            <p:nvPr/>
          </p:nvSpPr>
          <p:spPr>
            <a:xfrm>
              <a:off x="8318353" y="2074350"/>
              <a:ext cx="29369" cy="2916"/>
            </a:xfrm>
            <a:custGeom>
              <a:avLst/>
              <a:gdLst/>
              <a:ahLst/>
              <a:cxnLst/>
              <a:rect l="l" t="t" r="r" b="b"/>
              <a:pathLst>
                <a:path w="554" h="55" extrusionOk="0">
                  <a:moveTo>
                    <a:pt x="271" y="0"/>
                  </a:moveTo>
                  <a:cubicBezTo>
                    <a:pt x="192" y="0"/>
                    <a:pt x="112" y="2"/>
                    <a:pt x="33" y="3"/>
                  </a:cubicBezTo>
                  <a:cubicBezTo>
                    <a:pt x="1" y="3"/>
                    <a:pt x="1" y="52"/>
                    <a:pt x="33" y="52"/>
                  </a:cubicBezTo>
                  <a:cubicBezTo>
                    <a:pt x="108" y="53"/>
                    <a:pt x="184" y="54"/>
                    <a:pt x="259" y="54"/>
                  </a:cubicBezTo>
                  <a:cubicBezTo>
                    <a:pt x="349" y="54"/>
                    <a:pt x="439" y="53"/>
                    <a:pt x="529" y="47"/>
                  </a:cubicBezTo>
                  <a:cubicBezTo>
                    <a:pt x="554" y="45"/>
                    <a:pt x="554" y="9"/>
                    <a:pt x="529" y="8"/>
                  </a:cubicBezTo>
                  <a:cubicBezTo>
                    <a:pt x="443" y="2"/>
                    <a:pt x="357" y="0"/>
                    <a:pt x="2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7" name="Google Shape;1877;p71"/>
            <p:cNvSpPr/>
            <p:nvPr/>
          </p:nvSpPr>
          <p:spPr>
            <a:xfrm>
              <a:off x="8281509" y="1940018"/>
              <a:ext cx="29793" cy="5778"/>
            </a:xfrm>
            <a:custGeom>
              <a:avLst/>
              <a:gdLst/>
              <a:ahLst/>
              <a:cxnLst/>
              <a:rect l="l" t="t" r="r" b="b"/>
              <a:pathLst>
                <a:path w="562" h="109" extrusionOk="0">
                  <a:moveTo>
                    <a:pt x="531" y="1"/>
                  </a:moveTo>
                  <a:cubicBezTo>
                    <a:pt x="530" y="1"/>
                    <a:pt x="529" y="1"/>
                    <a:pt x="529" y="1"/>
                  </a:cubicBezTo>
                  <a:cubicBezTo>
                    <a:pt x="361" y="15"/>
                    <a:pt x="195" y="39"/>
                    <a:pt x="27" y="62"/>
                  </a:cubicBezTo>
                  <a:cubicBezTo>
                    <a:pt x="1" y="66"/>
                    <a:pt x="6" y="109"/>
                    <a:pt x="31" y="109"/>
                  </a:cubicBezTo>
                  <a:cubicBezTo>
                    <a:pt x="31" y="109"/>
                    <a:pt x="32" y="109"/>
                    <a:pt x="33" y="109"/>
                  </a:cubicBezTo>
                  <a:cubicBezTo>
                    <a:pt x="201" y="92"/>
                    <a:pt x="369" y="75"/>
                    <a:pt x="534" y="49"/>
                  </a:cubicBezTo>
                  <a:cubicBezTo>
                    <a:pt x="561" y="45"/>
                    <a:pt x="556" y="1"/>
                    <a:pt x="5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8" name="Google Shape;1878;p71"/>
            <p:cNvSpPr/>
            <p:nvPr/>
          </p:nvSpPr>
          <p:spPr>
            <a:xfrm>
              <a:off x="8266454" y="2071805"/>
              <a:ext cx="23538" cy="2757"/>
            </a:xfrm>
            <a:custGeom>
              <a:avLst/>
              <a:gdLst/>
              <a:ahLst/>
              <a:cxnLst/>
              <a:rect l="l" t="t" r="r" b="b"/>
              <a:pathLst>
                <a:path w="444" h="52" extrusionOk="0">
                  <a:moveTo>
                    <a:pt x="314" y="0"/>
                  </a:moveTo>
                  <a:cubicBezTo>
                    <a:pt x="216" y="0"/>
                    <a:pt x="116" y="9"/>
                    <a:pt x="18" y="12"/>
                  </a:cubicBezTo>
                  <a:cubicBezTo>
                    <a:pt x="1" y="13"/>
                    <a:pt x="1" y="39"/>
                    <a:pt x="18" y="40"/>
                  </a:cubicBezTo>
                  <a:cubicBezTo>
                    <a:pt x="114" y="43"/>
                    <a:pt x="213" y="52"/>
                    <a:pt x="310" y="52"/>
                  </a:cubicBezTo>
                  <a:cubicBezTo>
                    <a:pt x="346" y="52"/>
                    <a:pt x="381" y="51"/>
                    <a:pt x="415" y="48"/>
                  </a:cubicBezTo>
                  <a:cubicBezTo>
                    <a:pt x="443" y="45"/>
                    <a:pt x="443" y="6"/>
                    <a:pt x="415" y="4"/>
                  </a:cubicBezTo>
                  <a:cubicBezTo>
                    <a:pt x="382" y="1"/>
                    <a:pt x="348" y="0"/>
                    <a:pt x="3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9" name="Google Shape;1879;p71"/>
            <p:cNvSpPr/>
            <p:nvPr/>
          </p:nvSpPr>
          <p:spPr>
            <a:xfrm>
              <a:off x="8207293" y="2074138"/>
              <a:ext cx="33186" cy="6255"/>
            </a:xfrm>
            <a:custGeom>
              <a:avLst/>
              <a:gdLst/>
              <a:ahLst/>
              <a:cxnLst/>
              <a:rect l="l" t="t" r="r" b="b"/>
              <a:pathLst>
                <a:path w="626" h="118" extrusionOk="0">
                  <a:moveTo>
                    <a:pt x="44" y="0"/>
                  </a:moveTo>
                  <a:cubicBezTo>
                    <a:pt x="13" y="0"/>
                    <a:pt x="1" y="48"/>
                    <a:pt x="35" y="57"/>
                  </a:cubicBezTo>
                  <a:cubicBezTo>
                    <a:pt x="174" y="93"/>
                    <a:pt x="317" y="118"/>
                    <a:pt x="460" y="118"/>
                  </a:cubicBezTo>
                  <a:cubicBezTo>
                    <a:pt x="503" y="118"/>
                    <a:pt x="545" y="116"/>
                    <a:pt x="588" y="111"/>
                  </a:cubicBezTo>
                  <a:cubicBezTo>
                    <a:pt x="625" y="106"/>
                    <a:pt x="626" y="55"/>
                    <a:pt x="588" y="54"/>
                  </a:cubicBezTo>
                  <a:cubicBezTo>
                    <a:pt x="407" y="45"/>
                    <a:pt x="229" y="38"/>
                    <a:pt x="50" y="1"/>
                  </a:cubicBezTo>
                  <a:cubicBezTo>
                    <a:pt x="48" y="0"/>
                    <a:pt x="46" y="0"/>
                    <a:pt x="4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0" name="Google Shape;1880;p71"/>
            <p:cNvSpPr/>
            <p:nvPr/>
          </p:nvSpPr>
          <p:spPr>
            <a:xfrm>
              <a:off x="8202204" y="1942085"/>
              <a:ext cx="36473" cy="6202"/>
            </a:xfrm>
            <a:custGeom>
              <a:avLst/>
              <a:gdLst/>
              <a:ahLst/>
              <a:cxnLst/>
              <a:rect l="l" t="t" r="r" b="b"/>
              <a:pathLst>
                <a:path w="688" h="117" extrusionOk="0">
                  <a:moveTo>
                    <a:pt x="37" y="0"/>
                  </a:moveTo>
                  <a:cubicBezTo>
                    <a:pt x="1" y="0"/>
                    <a:pt x="3" y="57"/>
                    <a:pt x="40" y="61"/>
                  </a:cubicBezTo>
                  <a:cubicBezTo>
                    <a:pt x="237" y="82"/>
                    <a:pt x="437" y="113"/>
                    <a:pt x="635" y="117"/>
                  </a:cubicBezTo>
                  <a:cubicBezTo>
                    <a:pt x="635" y="117"/>
                    <a:pt x="636" y="117"/>
                    <a:pt x="636" y="117"/>
                  </a:cubicBezTo>
                  <a:cubicBezTo>
                    <a:pt x="677" y="117"/>
                    <a:pt x="687" y="49"/>
                    <a:pt x="645" y="44"/>
                  </a:cubicBezTo>
                  <a:cubicBezTo>
                    <a:pt x="446" y="16"/>
                    <a:pt x="240" y="13"/>
                    <a:pt x="40" y="0"/>
                  </a:cubicBezTo>
                  <a:cubicBezTo>
                    <a:pt x="39" y="0"/>
                    <a:pt x="38" y="0"/>
                    <a:pt x="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1" name="Google Shape;1881;p71"/>
            <p:cNvSpPr/>
            <p:nvPr/>
          </p:nvSpPr>
          <p:spPr>
            <a:xfrm>
              <a:off x="8157568" y="2073767"/>
              <a:ext cx="25075" cy="4082"/>
            </a:xfrm>
            <a:custGeom>
              <a:avLst/>
              <a:gdLst/>
              <a:ahLst/>
              <a:cxnLst/>
              <a:rect l="l" t="t" r="r" b="b"/>
              <a:pathLst>
                <a:path w="473" h="77" extrusionOk="0">
                  <a:moveTo>
                    <a:pt x="306" y="1"/>
                  </a:moveTo>
                  <a:cubicBezTo>
                    <a:pt x="216" y="1"/>
                    <a:pt x="125" y="9"/>
                    <a:pt x="36" y="11"/>
                  </a:cubicBezTo>
                  <a:cubicBezTo>
                    <a:pt x="1" y="11"/>
                    <a:pt x="1" y="65"/>
                    <a:pt x="36" y="66"/>
                  </a:cubicBezTo>
                  <a:cubicBezTo>
                    <a:pt x="123" y="69"/>
                    <a:pt x="213" y="76"/>
                    <a:pt x="301" y="76"/>
                  </a:cubicBezTo>
                  <a:cubicBezTo>
                    <a:pt x="346" y="76"/>
                    <a:pt x="391" y="74"/>
                    <a:pt x="434" y="69"/>
                  </a:cubicBezTo>
                  <a:cubicBezTo>
                    <a:pt x="473" y="64"/>
                    <a:pt x="473" y="13"/>
                    <a:pt x="434" y="8"/>
                  </a:cubicBezTo>
                  <a:cubicBezTo>
                    <a:pt x="392" y="2"/>
                    <a:pt x="350"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2" name="Google Shape;1882;p71"/>
            <p:cNvSpPr/>
            <p:nvPr/>
          </p:nvSpPr>
          <p:spPr>
            <a:xfrm>
              <a:off x="8138802" y="1939594"/>
              <a:ext cx="28150" cy="3923"/>
            </a:xfrm>
            <a:custGeom>
              <a:avLst/>
              <a:gdLst/>
              <a:ahLst/>
              <a:cxnLst/>
              <a:rect l="l" t="t" r="r" b="b"/>
              <a:pathLst>
                <a:path w="531" h="74" extrusionOk="0">
                  <a:moveTo>
                    <a:pt x="256" y="0"/>
                  </a:moveTo>
                  <a:cubicBezTo>
                    <a:pt x="185" y="0"/>
                    <a:pt x="114" y="2"/>
                    <a:pt x="43" y="4"/>
                  </a:cubicBezTo>
                  <a:cubicBezTo>
                    <a:pt x="0" y="6"/>
                    <a:pt x="0" y="68"/>
                    <a:pt x="43" y="70"/>
                  </a:cubicBezTo>
                  <a:cubicBezTo>
                    <a:pt x="121" y="72"/>
                    <a:pt x="199" y="74"/>
                    <a:pt x="276" y="74"/>
                  </a:cubicBezTo>
                  <a:cubicBezTo>
                    <a:pt x="347" y="74"/>
                    <a:pt x="418" y="72"/>
                    <a:pt x="489" y="69"/>
                  </a:cubicBezTo>
                  <a:cubicBezTo>
                    <a:pt x="531" y="67"/>
                    <a:pt x="531" y="7"/>
                    <a:pt x="489" y="6"/>
                  </a:cubicBezTo>
                  <a:cubicBezTo>
                    <a:pt x="412" y="2"/>
                    <a:pt x="334" y="0"/>
                    <a:pt x="2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3" name="Google Shape;1883;p71"/>
            <p:cNvSpPr/>
            <p:nvPr/>
          </p:nvSpPr>
          <p:spPr>
            <a:xfrm>
              <a:off x="8091568" y="2071964"/>
              <a:ext cx="33345" cy="5990"/>
            </a:xfrm>
            <a:custGeom>
              <a:avLst/>
              <a:gdLst/>
              <a:ahLst/>
              <a:cxnLst/>
              <a:rect l="l" t="t" r="r" b="b"/>
              <a:pathLst>
                <a:path w="629" h="113" extrusionOk="0">
                  <a:moveTo>
                    <a:pt x="39" y="0"/>
                  </a:moveTo>
                  <a:cubicBezTo>
                    <a:pt x="10" y="0"/>
                    <a:pt x="1" y="45"/>
                    <a:pt x="32" y="54"/>
                  </a:cubicBezTo>
                  <a:cubicBezTo>
                    <a:pt x="159" y="92"/>
                    <a:pt x="288" y="113"/>
                    <a:pt x="419" y="113"/>
                  </a:cubicBezTo>
                  <a:cubicBezTo>
                    <a:pt x="477" y="113"/>
                    <a:pt x="536" y="109"/>
                    <a:pt x="594" y="100"/>
                  </a:cubicBezTo>
                  <a:cubicBezTo>
                    <a:pt x="628" y="96"/>
                    <a:pt x="621" y="38"/>
                    <a:pt x="588" y="38"/>
                  </a:cubicBezTo>
                  <a:cubicBezTo>
                    <a:pt x="587" y="38"/>
                    <a:pt x="586" y="38"/>
                    <a:pt x="585" y="38"/>
                  </a:cubicBezTo>
                  <a:cubicBezTo>
                    <a:pt x="527" y="43"/>
                    <a:pt x="470" y="46"/>
                    <a:pt x="413" y="46"/>
                  </a:cubicBezTo>
                  <a:cubicBezTo>
                    <a:pt x="290" y="46"/>
                    <a:pt x="169" y="33"/>
                    <a:pt x="46" y="1"/>
                  </a:cubicBezTo>
                  <a:cubicBezTo>
                    <a:pt x="43" y="0"/>
                    <a:pt x="41" y="0"/>
                    <a:pt x="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4" name="Google Shape;1884;p71"/>
            <p:cNvSpPr/>
            <p:nvPr/>
          </p:nvSpPr>
          <p:spPr>
            <a:xfrm>
              <a:off x="8073067" y="1935565"/>
              <a:ext cx="30535" cy="5460"/>
            </a:xfrm>
            <a:custGeom>
              <a:avLst/>
              <a:gdLst/>
              <a:ahLst/>
              <a:cxnLst/>
              <a:rect l="l" t="t" r="r" b="b"/>
              <a:pathLst>
                <a:path w="576" h="103" extrusionOk="0">
                  <a:moveTo>
                    <a:pt x="539" y="0"/>
                  </a:moveTo>
                  <a:cubicBezTo>
                    <a:pt x="538" y="0"/>
                    <a:pt x="536" y="0"/>
                    <a:pt x="535" y="1"/>
                  </a:cubicBezTo>
                  <a:cubicBezTo>
                    <a:pt x="416" y="22"/>
                    <a:pt x="301" y="42"/>
                    <a:pt x="183" y="42"/>
                  </a:cubicBezTo>
                  <a:cubicBezTo>
                    <a:pt x="139" y="42"/>
                    <a:pt x="94" y="39"/>
                    <a:pt x="49" y="33"/>
                  </a:cubicBezTo>
                  <a:cubicBezTo>
                    <a:pt x="47" y="32"/>
                    <a:pt x="46" y="32"/>
                    <a:pt x="44" y="32"/>
                  </a:cubicBezTo>
                  <a:cubicBezTo>
                    <a:pt x="13" y="32"/>
                    <a:pt x="0" y="81"/>
                    <a:pt x="34" y="86"/>
                  </a:cubicBezTo>
                  <a:cubicBezTo>
                    <a:pt x="100" y="96"/>
                    <a:pt x="167" y="103"/>
                    <a:pt x="233" y="103"/>
                  </a:cubicBezTo>
                  <a:cubicBezTo>
                    <a:pt x="342" y="103"/>
                    <a:pt x="450" y="86"/>
                    <a:pt x="551" y="41"/>
                  </a:cubicBezTo>
                  <a:cubicBezTo>
                    <a:pt x="575" y="31"/>
                    <a:pt x="559" y="0"/>
                    <a:pt x="5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5" name="Google Shape;1885;p71"/>
            <p:cNvSpPr/>
            <p:nvPr/>
          </p:nvSpPr>
          <p:spPr>
            <a:xfrm>
              <a:off x="8041578" y="2074032"/>
              <a:ext cx="27673" cy="3552"/>
            </a:xfrm>
            <a:custGeom>
              <a:avLst/>
              <a:gdLst/>
              <a:ahLst/>
              <a:cxnLst/>
              <a:rect l="l" t="t" r="r" b="b"/>
              <a:pathLst>
                <a:path w="522" h="67" extrusionOk="0">
                  <a:moveTo>
                    <a:pt x="273" y="0"/>
                  </a:moveTo>
                  <a:cubicBezTo>
                    <a:pt x="195" y="0"/>
                    <a:pt x="117" y="2"/>
                    <a:pt x="39" y="3"/>
                  </a:cubicBezTo>
                  <a:cubicBezTo>
                    <a:pt x="1" y="4"/>
                    <a:pt x="1" y="64"/>
                    <a:pt x="39" y="64"/>
                  </a:cubicBezTo>
                  <a:cubicBezTo>
                    <a:pt x="120" y="65"/>
                    <a:pt x="201" y="67"/>
                    <a:pt x="281" y="67"/>
                  </a:cubicBezTo>
                  <a:cubicBezTo>
                    <a:pt x="350" y="67"/>
                    <a:pt x="418" y="65"/>
                    <a:pt x="486" y="60"/>
                  </a:cubicBezTo>
                  <a:cubicBezTo>
                    <a:pt x="521" y="57"/>
                    <a:pt x="521" y="9"/>
                    <a:pt x="486" y="7"/>
                  </a:cubicBezTo>
                  <a:cubicBezTo>
                    <a:pt x="415" y="2"/>
                    <a:pt x="344" y="0"/>
                    <a:pt x="2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6" name="Google Shape;1886;p71"/>
            <p:cNvSpPr/>
            <p:nvPr/>
          </p:nvSpPr>
          <p:spPr>
            <a:xfrm>
              <a:off x="8007810" y="1940018"/>
              <a:ext cx="27036" cy="3022"/>
            </a:xfrm>
            <a:custGeom>
              <a:avLst/>
              <a:gdLst/>
              <a:ahLst/>
              <a:cxnLst/>
              <a:rect l="l" t="t" r="r" b="b"/>
              <a:pathLst>
                <a:path w="510" h="57" extrusionOk="0">
                  <a:moveTo>
                    <a:pt x="289" y="0"/>
                  </a:moveTo>
                  <a:cubicBezTo>
                    <a:pt x="203" y="0"/>
                    <a:pt x="117" y="2"/>
                    <a:pt x="31" y="4"/>
                  </a:cubicBezTo>
                  <a:cubicBezTo>
                    <a:pt x="0" y="4"/>
                    <a:pt x="0" y="52"/>
                    <a:pt x="31" y="53"/>
                  </a:cubicBezTo>
                  <a:cubicBezTo>
                    <a:pt x="122" y="55"/>
                    <a:pt x="212" y="57"/>
                    <a:pt x="302" y="57"/>
                  </a:cubicBezTo>
                  <a:cubicBezTo>
                    <a:pt x="361" y="57"/>
                    <a:pt x="419" y="56"/>
                    <a:pt x="478" y="53"/>
                  </a:cubicBezTo>
                  <a:cubicBezTo>
                    <a:pt x="510" y="52"/>
                    <a:pt x="510" y="5"/>
                    <a:pt x="478" y="4"/>
                  </a:cubicBezTo>
                  <a:cubicBezTo>
                    <a:pt x="414" y="1"/>
                    <a:pt x="352" y="0"/>
                    <a:pt x="28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7" name="Google Shape;1887;p71"/>
            <p:cNvSpPr/>
            <p:nvPr/>
          </p:nvSpPr>
          <p:spPr>
            <a:xfrm>
              <a:off x="7992331" y="2074509"/>
              <a:ext cx="24015" cy="2598"/>
            </a:xfrm>
            <a:custGeom>
              <a:avLst/>
              <a:gdLst/>
              <a:ahLst/>
              <a:cxnLst/>
              <a:rect l="l" t="t" r="r" b="b"/>
              <a:pathLst>
                <a:path w="453" h="49" extrusionOk="0">
                  <a:moveTo>
                    <a:pt x="345" y="0"/>
                  </a:moveTo>
                  <a:cubicBezTo>
                    <a:pt x="238" y="0"/>
                    <a:pt x="131" y="5"/>
                    <a:pt x="25" y="6"/>
                  </a:cubicBezTo>
                  <a:cubicBezTo>
                    <a:pt x="0" y="6"/>
                    <a:pt x="0" y="43"/>
                    <a:pt x="25" y="44"/>
                  </a:cubicBezTo>
                  <a:cubicBezTo>
                    <a:pt x="131" y="45"/>
                    <a:pt x="237" y="49"/>
                    <a:pt x="344" y="49"/>
                  </a:cubicBezTo>
                  <a:cubicBezTo>
                    <a:pt x="370" y="49"/>
                    <a:pt x="396" y="49"/>
                    <a:pt x="422" y="48"/>
                  </a:cubicBezTo>
                  <a:cubicBezTo>
                    <a:pt x="452" y="47"/>
                    <a:pt x="452" y="2"/>
                    <a:pt x="422" y="1"/>
                  </a:cubicBezTo>
                  <a:cubicBezTo>
                    <a:pt x="397" y="0"/>
                    <a:pt x="371" y="0"/>
                    <a:pt x="3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8" name="Google Shape;1888;p71"/>
            <p:cNvSpPr/>
            <p:nvPr/>
          </p:nvSpPr>
          <p:spPr>
            <a:xfrm>
              <a:off x="7933435" y="1936784"/>
              <a:ext cx="33504" cy="4241"/>
            </a:xfrm>
            <a:custGeom>
              <a:avLst/>
              <a:gdLst/>
              <a:ahLst/>
              <a:cxnLst/>
              <a:rect l="l" t="t" r="r" b="b"/>
              <a:pathLst>
                <a:path w="632" h="80" extrusionOk="0">
                  <a:moveTo>
                    <a:pt x="376" y="1"/>
                  </a:moveTo>
                  <a:cubicBezTo>
                    <a:pt x="265" y="1"/>
                    <a:pt x="154" y="5"/>
                    <a:pt x="43" y="7"/>
                  </a:cubicBezTo>
                  <a:cubicBezTo>
                    <a:pt x="0" y="7"/>
                    <a:pt x="0" y="73"/>
                    <a:pt x="43" y="74"/>
                  </a:cubicBezTo>
                  <a:cubicBezTo>
                    <a:pt x="152" y="76"/>
                    <a:pt x="262" y="79"/>
                    <a:pt x="371" y="79"/>
                  </a:cubicBezTo>
                  <a:cubicBezTo>
                    <a:pt x="444" y="79"/>
                    <a:pt x="517" y="78"/>
                    <a:pt x="589" y="73"/>
                  </a:cubicBezTo>
                  <a:cubicBezTo>
                    <a:pt x="632" y="69"/>
                    <a:pt x="632" y="11"/>
                    <a:pt x="589" y="7"/>
                  </a:cubicBezTo>
                  <a:cubicBezTo>
                    <a:pt x="518" y="2"/>
                    <a:pt x="447" y="1"/>
                    <a:pt x="3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9" name="Google Shape;1889;p71"/>
            <p:cNvSpPr/>
            <p:nvPr/>
          </p:nvSpPr>
          <p:spPr>
            <a:xfrm>
              <a:off x="7928398" y="2072017"/>
              <a:ext cx="32868" cy="5990"/>
            </a:xfrm>
            <a:custGeom>
              <a:avLst/>
              <a:gdLst/>
              <a:ahLst/>
              <a:cxnLst/>
              <a:rect l="l" t="t" r="r" b="b"/>
              <a:pathLst>
                <a:path w="620" h="113" extrusionOk="0">
                  <a:moveTo>
                    <a:pt x="275" y="1"/>
                  </a:moveTo>
                  <a:cubicBezTo>
                    <a:pt x="192" y="1"/>
                    <a:pt x="108" y="11"/>
                    <a:pt x="29" y="31"/>
                  </a:cubicBezTo>
                  <a:cubicBezTo>
                    <a:pt x="0" y="37"/>
                    <a:pt x="12" y="75"/>
                    <a:pt x="38" y="75"/>
                  </a:cubicBezTo>
                  <a:cubicBezTo>
                    <a:pt x="39" y="75"/>
                    <a:pt x="40" y="75"/>
                    <a:pt x="41" y="75"/>
                  </a:cubicBezTo>
                  <a:cubicBezTo>
                    <a:pt x="97" y="67"/>
                    <a:pt x="152" y="64"/>
                    <a:pt x="205" y="64"/>
                  </a:cubicBezTo>
                  <a:cubicBezTo>
                    <a:pt x="329" y="64"/>
                    <a:pt x="447" y="82"/>
                    <a:pt x="574" y="111"/>
                  </a:cubicBezTo>
                  <a:cubicBezTo>
                    <a:pt x="577" y="112"/>
                    <a:pt x="580" y="112"/>
                    <a:pt x="583" y="112"/>
                  </a:cubicBezTo>
                  <a:cubicBezTo>
                    <a:pt x="612" y="112"/>
                    <a:pt x="619" y="69"/>
                    <a:pt x="588" y="58"/>
                  </a:cubicBezTo>
                  <a:cubicBezTo>
                    <a:pt x="490" y="19"/>
                    <a:pt x="382" y="1"/>
                    <a:pt x="2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0" name="Google Shape;1890;p71"/>
            <p:cNvSpPr/>
            <p:nvPr/>
          </p:nvSpPr>
          <p:spPr>
            <a:xfrm>
              <a:off x="7862876" y="2116123"/>
              <a:ext cx="16646" cy="5778"/>
            </a:xfrm>
            <a:custGeom>
              <a:avLst/>
              <a:gdLst/>
              <a:ahLst/>
              <a:cxnLst/>
              <a:rect l="l" t="t" r="r" b="b"/>
              <a:pathLst>
                <a:path w="314" h="109" extrusionOk="0">
                  <a:moveTo>
                    <a:pt x="218" y="0"/>
                  </a:moveTo>
                  <a:cubicBezTo>
                    <a:pt x="148" y="0"/>
                    <a:pt x="75" y="29"/>
                    <a:pt x="22" y="64"/>
                  </a:cubicBezTo>
                  <a:cubicBezTo>
                    <a:pt x="0" y="78"/>
                    <a:pt x="13" y="109"/>
                    <a:pt x="34" y="109"/>
                  </a:cubicBezTo>
                  <a:cubicBezTo>
                    <a:pt x="38" y="109"/>
                    <a:pt x="42" y="107"/>
                    <a:pt x="46" y="105"/>
                  </a:cubicBezTo>
                  <a:cubicBezTo>
                    <a:pt x="80" y="82"/>
                    <a:pt x="118" y="68"/>
                    <a:pt x="160" y="60"/>
                  </a:cubicBezTo>
                  <a:cubicBezTo>
                    <a:pt x="172" y="58"/>
                    <a:pt x="185" y="57"/>
                    <a:pt x="197" y="57"/>
                  </a:cubicBezTo>
                  <a:cubicBezTo>
                    <a:pt x="225" y="57"/>
                    <a:pt x="253" y="61"/>
                    <a:pt x="281" y="61"/>
                  </a:cubicBezTo>
                  <a:cubicBezTo>
                    <a:pt x="282" y="61"/>
                    <a:pt x="282" y="61"/>
                    <a:pt x="282" y="61"/>
                  </a:cubicBezTo>
                  <a:cubicBezTo>
                    <a:pt x="311" y="61"/>
                    <a:pt x="313" y="21"/>
                    <a:pt x="289" y="12"/>
                  </a:cubicBezTo>
                  <a:cubicBezTo>
                    <a:pt x="266" y="4"/>
                    <a:pt x="242" y="0"/>
                    <a:pt x="2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1" name="Google Shape;1891;p71"/>
            <p:cNvSpPr/>
            <p:nvPr/>
          </p:nvSpPr>
          <p:spPr>
            <a:xfrm>
              <a:off x="7844269" y="1976808"/>
              <a:ext cx="19297" cy="3234"/>
            </a:xfrm>
            <a:custGeom>
              <a:avLst/>
              <a:gdLst/>
              <a:ahLst/>
              <a:cxnLst/>
              <a:rect l="l" t="t" r="r" b="b"/>
              <a:pathLst>
                <a:path w="364" h="61" extrusionOk="0">
                  <a:moveTo>
                    <a:pt x="186" y="0"/>
                  </a:moveTo>
                  <a:cubicBezTo>
                    <a:pt x="137" y="0"/>
                    <a:pt x="87" y="2"/>
                    <a:pt x="37" y="2"/>
                  </a:cubicBezTo>
                  <a:cubicBezTo>
                    <a:pt x="1" y="2"/>
                    <a:pt x="1" y="57"/>
                    <a:pt x="37" y="58"/>
                  </a:cubicBezTo>
                  <a:cubicBezTo>
                    <a:pt x="87" y="58"/>
                    <a:pt x="137" y="60"/>
                    <a:pt x="186" y="60"/>
                  </a:cubicBezTo>
                  <a:cubicBezTo>
                    <a:pt x="236" y="60"/>
                    <a:pt x="285" y="58"/>
                    <a:pt x="334" y="53"/>
                  </a:cubicBezTo>
                  <a:cubicBezTo>
                    <a:pt x="363" y="48"/>
                    <a:pt x="363" y="12"/>
                    <a:pt x="334" y="8"/>
                  </a:cubicBezTo>
                  <a:cubicBezTo>
                    <a:pt x="285" y="2"/>
                    <a:pt x="236" y="0"/>
                    <a:pt x="1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2" name="Google Shape;1892;p71"/>
            <p:cNvSpPr/>
            <p:nvPr/>
          </p:nvSpPr>
          <p:spPr>
            <a:xfrm>
              <a:off x="7820838" y="2113207"/>
              <a:ext cx="24969" cy="4135"/>
            </a:xfrm>
            <a:custGeom>
              <a:avLst/>
              <a:gdLst/>
              <a:ahLst/>
              <a:cxnLst/>
              <a:rect l="l" t="t" r="r" b="b"/>
              <a:pathLst>
                <a:path w="471" h="78" extrusionOk="0">
                  <a:moveTo>
                    <a:pt x="310" y="0"/>
                  </a:moveTo>
                  <a:cubicBezTo>
                    <a:pt x="217" y="0"/>
                    <a:pt x="124" y="10"/>
                    <a:pt x="33" y="15"/>
                  </a:cubicBezTo>
                  <a:cubicBezTo>
                    <a:pt x="1" y="16"/>
                    <a:pt x="1" y="62"/>
                    <a:pt x="33" y="64"/>
                  </a:cubicBezTo>
                  <a:cubicBezTo>
                    <a:pt x="124" y="68"/>
                    <a:pt x="217" y="78"/>
                    <a:pt x="310" y="78"/>
                  </a:cubicBezTo>
                  <a:cubicBezTo>
                    <a:pt x="350" y="78"/>
                    <a:pt x="390" y="76"/>
                    <a:pt x="429" y="71"/>
                  </a:cubicBezTo>
                  <a:cubicBezTo>
                    <a:pt x="471" y="67"/>
                    <a:pt x="471" y="12"/>
                    <a:pt x="429" y="7"/>
                  </a:cubicBezTo>
                  <a:cubicBezTo>
                    <a:pt x="390" y="2"/>
                    <a:pt x="350" y="0"/>
                    <a:pt x="3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3" name="Google Shape;1893;p71"/>
            <p:cNvSpPr/>
            <p:nvPr/>
          </p:nvSpPr>
          <p:spPr>
            <a:xfrm>
              <a:off x="7805411" y="1974211"/>
              <a:ext cx="26771" cy="3128"/>
            </a:xfrm>
            <a:custGeom>
              <a:avLst/>
              <a:gdLst/>
              <a:ahLst/>
              <a:cxnLst/>
              <a:rect l="l" t="t" r="r" b="b"/>
              <a:pathLst>
                <a:path w="505" h="59" extrusionOk="0">
                  <a:moveTo>
                    <a:pt x="325" y="0"/>
                  </a:moveTo>
                  <a:cubicBezTo>
                    <a:pt x="225" y="0"/>
                    <a:pt x="124" y="6"/>
                    <a:pt x="25" y="10"/>
                  </a:cubicBezTo>
                  <a:cubicBezTo>
                    <a:pt x="0" y="11"/>
                    <a:pt x="0" y="48"/>
                    <a:pt x="25" y="49"/>
                  </a:cubicBezTo>
                  <a:cubicBezTo>
                    <a:pt x="127" y="53"/>
                    <a:pt x="231" y="59"/>
                    <a:pt x="335" y="59"/>
                  </a:cubicBezTo>
                  <a:cubicBezTo>
                    <a:pt x="381" y="59"/>
                    <a:pt x="426" y="58"/>
                    <a:pt x="472" y="55"/>
                  </a:cubicBezTo>
                  <a:cubicBezTo>
                    <a:pt x="504" y="51"/>
                    <a:pt x="504" y="8"/>
                    <a:pt x="472" y="5"/>
                  </a:cubicBezTo>
                  <a:cubicBezTo>
                    <a:pt x="423" y="2"/>
                    <a:pt x="374"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4" name="Google Shape;1894;p71"/>
            <p:cNvSpPr/>
            <p:nvPr/>
          </p:nvSpPr>
          <p:spPr>
            <a:xfrm>
              <a:off x="7770689" y="2115964"/>
              <a:ext cx="25075" cy="3923"/>
            </a:xfrm>
            <a:custGeom>
              <a:avLst/>
              <a:gdLst/>
              <a:ahLst/>
              <a:cxnLst/>
              <a:rect l="l" t="t" r="r" b="b"/>
              <a:pathLst>
                <a:path w="473" h="74" extrusionOk="0">
                  <a:moveTo>
                    <a:pt x="303" y="0"/>
                  </a:moveTo>
                  <a:cubicBezTo>
                    <a:pt x="213" y="0"/>
                    <a:pt x="124" y="6"/>
                    <a:pt x="34" y="11"/>
                  </a:cubicBezTo>
                  <a:cubicBezTo>
                    <a:pt x="0" y="12"/>
                    <a:pt x="0" y="62"/>
                    <a:pt x="34" y="64"/>
                  </a:cubicBezTo>
                  <a:cubicBezTo>
                    <a:pt x="123" y="68"/>
                    <a:pt x="212" y="74"/>
                    <a:pt x="301" y="74"/>
                  </a:cubicBezTo>
                  <a:cubicBezTo>
                    <a:pt x="345" y="74"/>
                    <a:pt x="388" y="72"/>
                    <a:pt x="432" y="68"/>
                  </a:cubicBezTo>
                  <a:cubicBezTo>
                    <a:pt x="472" y="65"/>
                    <a:pt x="472" y="10"/>
                    <a:pt x="432" y="5"/>
                  </a:cubicBezTo>
                  <a:cubicBezTo>
                    <a:pt x="389" y="2"/>
                    <a:pt x="346" y="0"/>
                    <a:pt x="3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5" name="Google Shape;1895;p71"/>
            <p:cNvSpPr/>
            <p:nvPr/>
          </p:nvSpPr>
          <p:spPr>
            <a:xfrm>
              <a:off x="7753990" y="1968856"/>
              <a:ext cx="34352" cy="7104"/>
            </a:xfrm>
            <a:custGeom>
              <a:avLst/>
              <a:gdLst/>
              <a:ahLst/>
              <a:cxnLst/>
              <a:rect l="l" t="t" r="r" b="b"/>
              <a:pathLst>
                <a:path w="648" h="134" extrusionOk="0">
                  <a:moveTo>
                    <a:pt x="49" y="0"/>
                  </a:moveTo>
                  <a:cubicBezTo>
                    <a:pt x="12" y="0"/>
                    <a:pt x="0" y="57"/>
                    <a:pt x="41" y="71"/>
                  </a:cubicBezTo>
                  <a:cubicBezTo>
                    <a:pt x="162" y="110"/>
                    <a:pt x="288" y="134"/>
                    <a:pt x="414" y="134"/>
                  </a:cubicBezTo>
                  <a:cubicBezTo>
                    <a:pt x="479" y="134"/>
                    <a:pt x="543" y="128"/>
                    <a:pt x="608" y="114"/>
                  </a:cubicBezTo>
                  <a:cubicBezTo>
                    <a:pt x="647" y="105"/>
                    <a:pt x="639" y="41"/>
                    <a:pt x="598" y="41"/>
                  </a:cubicBezTo>
                  <a:cubicBezTo>
                    <a:pt x="598" y="41"/>
                    <a:pt x="598" y="41"/>
                    <a:pt x="597" y="41"/>
                  </a:cubicBezTo>
                  <a:cubicBezTo>
                    <a:pt x="555" y="43"/>
                    <a:pt x="512" y="43"/>
                    <a:pt x="470" y="43"/>
                  </a:cubicBezTo>
                  <a:cubicBezTo>
                    <a:pt x="332" y="43"/>
                    <a:pt x="196" y="34"/>
                    <a:pt x="60" y="2"/>
                  </a:cubicBezTo>
                  <a:cubicBezTo>
                    <a:pt x="56" y="1"/>
                    <a:pt x="53" y="0"/>
                    <a:pt x="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96" name="Google Shape;1896;p71"/>
          <p:cNvSpPr txBox="1">
            <a:spLocks noGrp="1"/>
          </p:cNvSpPr>
          <p:nvPr>
            <p:ph type="body" idx="1"/>
          </p:nvPr>
        </p:nvSpPr>
        <p:spPr>
          <a:xfrm>
            <a:off x="5161950" y="1735113"/>
            <a:ext cx="2997000" cy="2265900"/>
          </a:xfrm>
          <a:prstGeom prst="rect">
            <a:avLst/>
          </a:prstGeom>
        </p:spPr>
        <p:txBody>
          <a:bodyPr spcFirstLastPara="1" wrap="square" lIns="91425" tIns="91425" rIns="91425" bIns="91425" anchor="t" anchorCtr="0">
            <a:noAutofit/>
          </a:bodyPr>
          <a:lstStyle/>
          <a:p>
            <a:pPr marL="0" indent="0">
              <a:lnSpc>
                <a:spcPct val="114999"/>
              </a:lnSpc>
              <a:spcBef>
                <a:spcPts val="1200"/>
              </a:spcBef>
              <a:buNone/>
            </a:pPr>
            <a:r>
              <a:rPr lang="en-GB" sz="1200" dirty="0"/>
              <a:t>Vygotsky’s scaffolding theory supports student-teacher attachment, as it relies on a strong relationship where the teacher, as the more knowledgeable other, guides the student within their zone of proximal development  (Bradbury, 2020 on Vygotsky, 1934).</a:t>
            </a:r>
            <a:endParaRPr lang="en-US" dirty="0"/>
          </a:p>
          <a:p>
            <a:pPr marL="0" lvl="0" indent="0" algn="l" rtl="0">
              <a:spcBef>
                <a:spcPts val="1200"/>
              </a:spcBef>
              <a:spcAft>
                <a:spcPts val="0"/>
              </a:spcAft>
              <a:buClr>
                <a:schemeClr val="dk1"/>
              </a:buClr>
              <a:buSzPts val="1100"/>
              <a:buFont typeface="Arial"/>
              <a:buNone/>
            </a:pPr>
            <a:endParaRPr/>
          </a:p>
          <a:p>
            <a:pPr marL="0" lvl="0" indent="0" algn="l" rtl="0">
              <a:spcBef>
                <a:spcPts val="0"/>
              </a:spcBef>
              <a:spcAft>
                <a:spcPts val="0"/>
              </a:spcAft>
              <a:buNone/>
            </a:pPr>
            <a:endParaRPr>
              <a:solidFill>
                <a:schemeClr val="dk1"/>
              </a:solidFill>
            </a:endParaRPr>
          </a:p>
        </p:txBody>
      </p:sp>
      <p:sp>
        <p:nvSpPr>
          <p:cNvPr id="1897" name="Google Shape;1897;p71"/>
          <p:cNvSpPr txBox="1">
            <a:spLocks noGrp="1"/>
          </p:cNvSpPr>
          <p:nvPr>
            <p:ph type="title"/>
          </p:nvPr>
        </p:nvSpPr>
        <p:spPr>
          <a:xfrm>
            <a:off x="3284000" y="759398"/>
            <a:ext cx="2576400" cy="576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However</a:t>
            </a:r>
          </a:p>
        </p:txBody>
      </p:sp>
      <p:sp>
        <p:nvSpPr>
          <p:cNvPr id="1898" name="Google Shape;1898;p71"/>
          <p:cNvSpPr/>
          <p:nvPr/>
        </p:nvSpPr>
        <p:spPr>
          <a:xfrm>
            <a:off x="-537923" y="3506050"/>
            <a:ext cx="2000005" cy="2084189"/>
          </a:xfrm>
          <a:custGeom>
            <a:avLst/>
            <a:gdLst/>
            <a:ahLst/>
            <a:cxnLst/>
            <a:rect l="l" t="t" r="r" b="b"/>
            <a:pathLst>
              <a:path w="16369" h="17058" extrusionOk="0">
                <a:moveTo>
                  <a:pt x="5829" y="1"/>
                </a:moveTo>
                <a:cubicBezTo>
                  <a:pt x="5334" y="1"/>
                  <a:pt x="4839" y="58"/>
                  <a:pt x="4360" y="159"/>
                </a:cubicBezTo>
                <a:cubicBezTo>
                  <a:pt x="4030" y="230"/>
                  <a:pt x="3295" y="699"/>
                  <a:pt x="3438" y="702"/>
                </a:cubicBezTo>
                <a:cubicBezTo>
                  <a:pt x="2321" y="1836"/>
                  <a:pt x="2234" y="3557"/>
                  <a:pt x="2129" y="5064"/>
                </a:cubicBezTo>
                <a:cubicBezTo>
                  <a:pt x="1990" y="7098"/>
                  <a:pt x="1660" y="9115"/>
                  <a:pt x="1127" y="11083"/>
                </a:cubicBezTo>
                <a:cubicBezTo>
                  <a:pt x="826" y="12197"/>
                  <a:pt x="460" y="13293"/>
                  <a:pt x="35" y="14365"/>
                </a:cubicBezTo>
                <a:cubicBezTo>
                  <a:pt x="0" y="14453"/>
                  <a:pt x="50" y="14547"/>
                  <a:pt x="144" y="14565"/>
                </a:cubicBezTo>
                <a:cubicBezTo>
                  <a:pt x="3129" y="15121"/>
                  <a:pt x="6113" y="15678"/>
                  <a:pt x="9098" y="16235"/>
                </a:cubicBezTo>
                <a:cubicBezTo>
                  <a:pt x="9845" y="16375"/>
                  <a:pt x="10591" y="16514"/>
                  <a:pt x="11337" y="16653"/>
                </a:cubicBezTo>
                <a:cubicBezTo>
                  <a:pt x="12039" y="16784"/>
                  <a:pt x="12743" y="16949"/>
                  <a:pt x="13454" y="17030"/>
                </a:cubicBezTo>
                <a:cubicBezTo>
                  <a:pt x="13604" y="17047"/>
                  <a:pt x="13756" y="17058"/>
                  <a:pt x="13907" y="17058"/>
                </a:cubicBezTo>
                <a:cubicBezTo>
                  <a:pt x="14359" y="17058"/>
                  <a:pt x="14804" y="16965"/>
                  <a:pt x="15183" y="16694"/>
                </a:cubicBezTo>
                <a:cubicBezTo>
                  <a:pt x="15632" y="16373"/>
                  <a:pt x="15926" y="15869"/>
                  <a:pt x="16060" y="15339"/>
                </a:cubicBezTo>
                <a:cubicBezTo>
                  <a:pt x="16369" y="14114"/>
                  <a:pt x="15800" y="12781"/>
                  <a:pt x="15182" y="11745"/>
                </a:cubicBezTo>
                <a:cubicBezTo>
                  <a:pt x="14547" y="10679"/>
                  <a:pt x="13684" y="9818"/>
                  <a:pt x="12681" y="9099"/>
                </a:cubicBezTo>
                <a:cubicBezTo>
                  <a:pt x="11757" y="8436"/>
                  <a:pt x="10725" y="7754"/>
                  <a:pt x="10485" y="6560"/>
                </a:cubicBezTo>
                <a:cubicBezTo>
                  <a:pt x="10242" y="5357"/>
                  <a:pt x="10635" y="4113"/>
                  <a:pt x="10285" y="2920"/>
                </a:cubicBezTo>
                <a:cubicBezTo>
                  <a:pt x="9973" y="1857"/>
                  <a:pt x="9136" y="1003"/>
                  <a:pt x="8160" y="515"/>
                </a:cubicBezTo>
                <a:cubicBezTo>
                  <a:pt x="7437" y="153"/>
                  <a:pt x="6634" y="1"/>
                  <a:pt x="58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99" name="Google Shape;1899;p71"/>
          <p:cNvGrpSpPr/>
          <p:nvPr/>
        </p:nvGrpSpPr>
        <p:grpSpPr>
          <a:xfrm>
            <a:off x="713184" y="4691184"/>
            <a:ext cx="7726459" cy="369843"/>
            <a:chOff x="713184" y="4691184"/>
            <a:chExt cx="7726459" cy="369843"/>
          </a:xfrm>
        </p:grpSpPr>
        <p:sp>
          <p:nvSpPr>
            <p:cNvPr id="1900" name="Google Shape;1900;p71"/>
            <p:cNvSpPr/>
            <p:nvPr/>
          </p:nvSpPr>
          <p:spPr>
            <a:xfrm>
              <a:off x="713184" y="4691184"/>
              <a:ext cx="7726459" cy="369843"/>
            </a:xfrm>
            <a:custGeom>
              <a:avLst/>
              <a:gdLst/>
              <a:ahLst/>
              <a:cxnLst/>
              <a:rect l="l" t="t" r="r" b="b"/>
              <a:pathLst>
                <a:path w="327323" h="15668" extrusionOk="0">
                  <a:moveTo>
                    <a:pt x="0" y="0"/>
                  </a:moveTo>
                  <a:lnTo>
                    <a:pt x="135" y="14315"/>
                  </a:lnTo>
                  <a:lnTo>
                    <a:pt x="327323" y="15668"/>
                  </a:lnTo>
                  <a:lnTo>
                    <a:pt x="323601" y="780"/>
                  </a:lnTo>
                  <a:close/>
                </a:path>
              </a:pathLst>
            </a:custGeom>
            <a:solidFill>
              <a:schemeClr val="accent2"/>
            </a:solidFill>
            <a:ln w="19050" cap="flat" cmpd="sng">
              <a:solidFill>
                <a:schemeClr val="dk1"/>
              </a:solidFill>
              <a:prstDash val="solid"/>
              <a:round/>
              <a:headEnd type="none" w="med" len="med"/>
              <a:tailEnd type="none" w="med" len="med"/>
            </a:ln>
          </p:spPr>
        </p:sp>
        <p:sp>
          <p:nvSpPr>
            <p:cNvPr id="1901" name="Google Shape;1901;p71">
              <a:hlinkClick r:id="" action="ppaction://hlinkshowjump?jump=nextslide"/>
            </p:cNvPr>
            <p:cNvSpPr/>
            <p:nvPr/>
          </p:nvSpPr>
          <p:spPr>
            <a:xfrm>
              <a:off x="7976332"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2" name="Google Shape;1902;p71">
              <a:hlinkClick r:id="" action="ppaction://hlinkshowjump?jump=previousslide"/>
            </p:cNvPr>
            <p:cNvSpPr/>
            <p:nvPr/>
          </p:nvSpPr>
          <p:spPr>
            <a:xfrm flipH="1">
              <a:off x="833551"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3" name="Google Shape;1903;p71">
              <a:hlinkClick r:id="rId5" action="ppaction://hlinksldjump"/>
            </p:cNvPr>
            <p:cNvSpPr/>
            <p:nvPr/>
          </p:nvSpPr>
          <p:spPr>
            <a:xfrm>
              <a:off x="4405006" y="4772876"/>
              <a:ext cx="235934" cy="204890"/>
            </a:xfrm>
            <a:custGeom>
              <a:avLst/>
              <a:gdLst/>
              <a:ahLst/>
              <a:cxnLst/>
              <a:rect l="l" t="t" r="r" b="b"/>
              <a:pathLst>
                <a:path w="12654" h="10989" extrusionOk="0">
                  <a:moveTo>
                    <a:pt x="1965" y="10656"/>
                  </a:moveTo>
                  <a:lnTo>
                    <a:pt x="2298" y="5428"/>
                  </a:lnTo>
                  <a:lnTo>
                    <a:pt x="0" y="5395"/>
                  </a:lnTo>
                  <a:lnTo>
                    <a:pt x="6593" y="0"/>
                  </a:lnTo>
                  <a:lnTo>
                    <a:pt x="12654" y="5595"/>
                  </a:lnTo>
                  <a:lnTo>
                    <a:pt x="10622" y="5528"/>
                  </a:lnTo>
                  <a:lnTo>
                    <a:pt x="10789" y="10889"/>
                  </a:lnTo>
                  <a:lnTo>
                    <a:pt x="7859" y="10889"/>
                  </a:lnTo>
                  <a:lnTo>
                    <a:pt x="7859" y="8026"/>
                  </a:lnTo>
                  <a:lnTo>
                    <a:pt x="5927" y="7959"/>
                  </a:lnTo>
                  <a:lnTo>
                    <a:pt x="5894" y="10989"/>
                  </a:lnTo>
                  <a:close/>
                </a:path>
              </a:pathLst>
            </a:custGeom>
            <a:noFill/>
            <a:ln w="19050" cap="flat" cmpd="sng">
              <a:solidFill>
                <a:schemeClr val="dk1"/>
              </a:solidFill>
              <a:prstDash val="solid"/>
              <a:round/>
              <a:headEnd type="none" w="med" len="med"/>
              <a:tailEnd type="none" w="med" len="med"/>
            </a:ln>
          </p:spPr>
        </p:sp>
      </p:grpSp>
      <p:sp>
        <p:nvSpPr>
          <p:cNvPr id="2" name="TextBox 1">
            <a:extLst>
              <a:ext uri="{FF2B5EF4-FFF2-40B4-BE49-F238E27FC236}">
                <a16:creationId xmlns:a16="http://schemas.microsoft.com/office/drawing/2014/main" id="{7CE6EC31-8F96-44A2-2EDF-3FB0FC78315B}"/>
              </a:ext>
            </a:extLst>
          </p:cNvPr>
          <p:cNvSpPr txBox="1"/>
          <p:nvPr/>
        </p:nvSpPr>
        <p:spPr>
          <a:xfrm>
            <a:off x="-449263" y="5448300"/>
            <a:ext cx="5362576" cy="317500"/>
          </a:xfrm>
          <a:prstGeom prst="rect">
            <a:avLst/>
          </a:prstGeom>
        </p:spPr>
        <p:txBody>
          <a:bodyPr>
            <a:normAutofit/>
          </a:bodyPr>
          <a:lstStyle/>
          <a:p>
            <a:r>
              <a:rPr lang="en-US"/>
              <a:t>ThePhoto by PhotoAuthor is licensed under CCYYSA.</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nodeType="clickEffect">
                                  <p:stCondLst>
                                    <p:cond delay="0"/>
                                  </p:stCondLst>
                                  <p:childTnLst>
                                    <p:set>
                                      <p:cBhvr>
                                        <p:cTn id="6" dur="1" fill="hold">
                                          <p:stCondLst>
                                            <p:cond delay="0"/>
                                          </p:stCondLst>
                                        </p:cTn>
                                        <p:tgtEl>
                                          <p:spTgt spid="1855"/>
                                        </p:tgtEl>
                                        <p:attrNameLst>
                                          <p:attrName>style.visibility</p:attrName>
                                        </p:attrNameLst>
                                      </p:cBhvr>
                                      <p:to>
                                        <p:strVal val="visible"/>
                                      </p:to>
                                    </p:set>
                                    <p:anim calcmode="lin" valueType="num">
                                      <p:cBhvr additive="base">
                                        <p:cTn id="7" dur="1000"/>
                                        <p:tgtEl>
                                          <p:spTgt spid="1855"/>
                                        </p:tgtEl>
                                        <p:attrNameLst>
                                          <p:attrName>ppt_w</p:attrName>
                                        </p:attrNameLst>
                                      </p:cBhvr>
                                      <p:tavLst>
                                        <p:tav tm="0">
                                          <p:val>
                                            <p:strVal val="0"/>
                                          </p:val>
                                        </p:tav>
                                        <p:tav tm="100000">
                                          <p:val>
                                            <p:strVal val="#ppt_w"/>
                                          </p:val>
                                        </p:tav>
                                      </p:tavLst>
                                    </p:anim>
                                    <p:anim calcmode="lin" valueType="num">
                                      <p:cBhvr additive="base">
                                        <p:cTn id="8" dur="1000"/>
                                        <p:tgtEl>
                                          <p:spTgt spid="1855"/>
                                        </p:tgtEl>
                                        <p:attrNameLst>
                                          <p:attrName>ppt_h</p:attrName>
                                        </p:attrNameLst>
                                      </p:cBhvr>
                                      <p:tavLst>
                                        <p:tav tm="0">
                                          <p:val>
                                            <p:str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942"/>
        <p:cNvGrpSpPr/>
        <p:nvPr/>
      </p:nvGrpSpPr>
      <p:grpSpPr>
        <a:xfrm>
          <a:off x="0" y="0"/>
          <a:ext cx="0" cy="0"/>
          <a:chOff x="0" y="0"/>
          <a:chExt cx="0" cy="0"/>
        </a:xfrm>
      </p:grpSpPr>
      <p:grpSp>
        <p:nvGrpSpPr>
          <p:cNvPr id="1943" name="Google Shape;1943;p73"/>
          <p:cNvGrpSpPr/>
          <p:nvPr/>
        </p:nvGrpSpPr>
        <p:grpSpPr>
          <a:xfrm rot="10800000">
            <a:off x="1862275" y="3675025"/>
            <a:ext cx="856150" cy="255250"/>
            <a:chOff x="1654700" y="3490157"/>
            <a:chExt cx="856150" cy="255250"/>
          </a:xfrm>
        </p:grpSpPr>
        <p:sp>
          <p:nvSpPr>
            <p:cNvPr id="1944" name="Google Shape;1944;p73"/>
            <p:cNvSpPr/>
            <p:nvPr/>
          </p:nvSpPr>
          <p:spPr>
            <a:xfrm>
              <a:off x="1668750" y="3499607"/>
              <a:ext cx="827450" cy="237475"/>
            </a:xfrm>
            <a:custGeom>
              <a:avLst/>
              <a:gdLst/>
              <a:ahLst/>
              <a:cxnLst/>
              <a:rect l="l" t="t" r="r" b="b"/>
              <a:pathLst>
                <a:path w="33098" h="9499" extrusionOk="0">
                  <a:moveTo>
                    <a:pt x="27657" y="3147"/>
                  </a:moveTo>
                  <a:cubicBezTo>
                    <a:pt x="27731" y="3147"/>
                    <a:pt x="27805" y="3191"/>
                    <a:pt x="27841" y="3285"/>
                  </a:cubicBezTo>
                  <a:cubicBezTo>
                    <a:pt x="27960" y="3606"/>
                    <a:pt x="27976" y="3994"/>
                    <a:pt x="27938" y="4384"/>
                  </a:cubicBezTo>
                  <a:cubicBezTo>
                    <a:pt x="28123" y="4412"/>
                    <a:pt x="28288" y="4474"/>
                    <a:pt x="28415" y="4587"/>
                  </a:cubicBezTo>
                  <a:cubicBezTo>
                    <a:pt x="28508" y="4673"/>
                    <a:pt x="28465" y="4846"/>
                    <a:pt x="28342" y="4871"/>
                  </a:cubicBezTo>
                  <a:cubicBezTo>
                    <a:pt x="28284" y="4884"/>
                    <a:pt x="28226" y="4889"/>
                    <a:pt x="28168" y="4889"/>
                  </a:cubicBezTo>
                  <a:cubicBezTo>
                    <a:pt x="28068" y="4889"/>
                    <a:pt x="27968" y="4874"/>
                    <a:pt x="27868" y="4858"/>
                  </a:cubicBezTo>
                  <a:cubicBezTo>
                    <a:pt x="27822" y="5100"/>
                    <a:pt x="27765" y="5333"/>
                    <a:pt x="27707" y="5536"/>
                  </a:cubicBezTo>
                  <a:cubicBezTo>
                    <a:pt x="27681" y="5628"/>
                    <a:pt x="27612" y="5668"/>
                    <a:pt x="27542" y="5668"/>
                  </a:cubicBezTo>
                  <a:cubicBezTo>
                    <a:pt x="27435" y="5668"/>
                    <a:pt x="27324" y="5576"/>
                    <a:pt x="27351" y="5437"/>
                  </a:cubicBezTo>
                  <a:cubicBezTo>
                    <a:pt x="27391" y="5236"/>
                    <a:pt x="27423" y="5038"/>
                    <a:pt x="27445" y="4837"/>
                  </a:cubicBezTo>
                  <a:lnTo>
                    <a:pt x="27445" y="4837"/>
                  </a:lnTo>
                  <a:cubicBezTo>
                    <a:pt x="27210" y="4848"/>
                    <a:pt x="26982" y="4897"/>
                    <a:pt x="26757" y="4975"/>
                  </a:cubicBezTo>
                  <a:cubicBezTo>
                    <a:pt x="26733" y="4983"/>
                    <a:pt x="26710" y="4987"/>
                    <a:pt x="26689" y="4987"/>
                  </a:cubicBezTo>
                  <a:cubicBezTo>
                    <a:pt x="26496" y="4987"/>
                    <a:pt x="26442" y="4673"/>
                    <a:pt x="26652" y="4589"/>
                  </a:cubicBezTo>
                  <a:cubicBezTo>
                    <a:pt x="26871" y="4504"/>
                    <a:pt x="27176" y="4416"/>
                    <a:pt x="27481" y="4382"/>
                  </a:cubicBezTo>
                  <a:cubicBezTo>
                    <a:pt x="27481" y="4368"/>
                    <a:pt x="27481" y="4354"/>
                    <a:pt x="27483" y="4341"/>
                  </a:cubicBezTo>
                  <a:cubicBezTo>
                    <a:pt x="27490" y="4010"/>
                    <a:pt x="27419" y="3664"/>
                    <a:pt x="27457" y="3339"/>
                  </a:cubicBezTo>
                  <a:cubicBezTo>
                    <a:pt x="27473" y="3216"/>
                    <a:pt x="27565" y="3147"/>
                    <a:pt x="27657" y="3147"/>
                  </a:cubicBezTo>
                  <a:close/>
                  <a:moveTo>
                    <a:pt x="20237" y="3738"/>
                  </a:moveTo>
                  <a:cubicBezTo>
                    <a:pt x="20318" y="3738"/>
                    <a:pt x="20404" y="3789"/>
                    <a:pt x="20427" y="3872"/>
                  </a:cubicBezTo>
                  <a:cubicBezTo>
                    <a:pt x="20489" y="4094"/>
                    <a:pt x="20457" y="4338"/>
                    <a:pt x="20422" y="4576"/>
                  </a:cubicBezTo>
                  <a:cubicBezTo>
                    <a:pt x="20620" y="4557"/>
                    <a:pt x="20817" y="4544"/>
                    <a:pt x="21010" y="4544"/>
                  </a:cubicBezTo>
                  <a:cubicBezTo>
                    <a:pt x="21048" y="4544"/>
                    <a:pt x="21086" y="4545"/>
                    <a:pt x="21124" y="4546"/>
                  </a:cubicBezTo>
                  <a:cubicBezTo>
                    <a:pt x="21348" y="4551"/>
                    <a:pt x="21413" y="4901"/>
                    <a:pt x="21179" y="4947"/>
                  </a:cubicBezTo>
                  <a:cubicBezTo>
                    <a:pt x="20916" y="4999"/>
                    <a:pt x="20641" y="5026"/>
                    <a:pt x="20365" y="5042"/>
                  </a:cubicBezTo>
                  <a:cubicBezTo>
                    <a:pt x="20337" y="5303"/>
                    <a:pt x="20309" y="5566"/>
                    <a:pt x="20272" y="5828"/>
                  </a:cubicBezTo>
                  <a:cubicBezTo>
                    <a:pt x="20258" y="5920"/>
                    <a:pt x="20185" y="5961"/>
                    <a:pt x="20108" y="5961"/>
                  </a:cubicBezTo>
                  <a:cubicBezTo>
                    <a:pt x="20008" y="5961"/>
                    <a:pt x="19900" y="5892"/>
                    <a:pt x="19903" y="5776"/>
                  </a:cubicBezTo>
                  <a:cubicBezTo>
                    <a:pt x="19908" y="5538"/>
                    <a:pt x="19924" y="5299"/>
                    <a:pt x="19940" y="5061"/>
                  </a:cubicBezTo>
                  <a:lnTo>
                    <a:pt x="19940" y="5061"/>
                  </a:lnTo>
                  <a:cubicBezTo>
                    <a:pt x="19665" y="5068"/>
                    <a:pt x="19391" y="5072"/>
                    <a:pt x="19125" y="5084"/>
                  </a:cubicBezTo>
                  <a:cubicBezTo>
                    <a:pt x="19122" y="5084"/>
                    <a:pt x="19119" y="5084"/>
                    <a:pt x="19116" y="5084"/>
                  </a:cubicBezTo>
                  <a:cubicBezTo>
                    <a:pt x="18904" y="5084"/>
                    <a:pt x="18920" y="4772"/>
                    <a:pt x="19125" y="4747"/>
                  </a:cubicBezTo>
                  <a:cubicBezTo>
                    <a:pt x="19399" y="4712"/>
                    <a:pt x="19683" y="4669"/>
                    <a:pt x="19967" y="4629"/>
                  </a:cubicBezTo>
                  <a:cubicBezTo>
                    <a:pt x="19981" y="4354"/>
                    <a:pt x="19972" y="4077"/>
                    <a:pt x="20090" y="3828"/>
                  </a:cubicBezTo>
                  <a:cubicBezTo>
                    <a:pt x="20119" y="3765"/>
                    <a:pt x="20177" y="3738"/>
                    <a:pt x="20237" y="3738"/>
                  </a:cubicBezTo>
                  <a:close/>
                  <a:moveTo>
                    <a:pt x="3082" y="3422"/>
                  </a:moveTo>
                  <a:cubicBezTo>
                    <a:pt x="3186" y="3422"/>
                    <a:pt x="3283" y="3490"/>
                    <a:pt x="3281" y="3623"/>
                  </a:cubicBezTo>
                  <a:cubicBezTo>
                    <a:pt x="3277" y="3921"/>
                    <a:pt x="3159" y="4204"/>
                    <a:pt x="3096" y="4498"/>
                  </a:cubicBezTo>
                  <a:cubicBezTo>
                    <a:pt x="3336" y="4518"/>
                    <a:pt x="3579" y="4549"/>
                    <a:pt x="3791" y="4647"/>
                  </a:cubicBezTo>
                  <a:cubicBezTo>
                    <a:pt x="3965" y="4730"/>
                    <a:pt x="3923" y="5029"/>
                    <a:pt x="3738" y="5063"/>
                  </a:cubicBezTo>
                  <a:cubicBezTo>
                    <a:pt x="3662" y="5077"/>
                    <a:pt x="3585" y="5083"/>
                    <a:pt x="3507" y="5083"/>
                  </a:cubicBezTo>
                  <a:cubicBezTo>
                    <a:pt x="3349" y="5083"/>
                    <a:pt x="3188" y="5059"/>
                    <a:pt x="3029" y="5031"/>
                  </a:cubicBezTo>
                  <a:cubicBezTo>
                    <a:pt x="3015" y="5281"/>
                    <a:pt x="3015" y="5530"/>
                    <a:pt x="3024" y="5778"/>
                  </a:cubicBezTo>
                  <a:cubicBezTo>
                    <a:pt x="3029" y="5895"/>
                    <a:pt x="2923" y="5962"/>
                    <a:pt x="2824" y="5962"/>
                  </a:cubicBezTo>
                  <a:cubicBezTo>
                    <a:pt x="2746" y="5962"/>
                    <a:pt x="2671" y="5921"/>
                    <a:pt x="2657" y="5830"/>
                  </a:cubicBezTo>
                  <a:cubicBezTo>
                    <a:pt x="2616" y="5578"/>
                    <a:pt x="2581" y="5273"/>
                    <a:pt x="2575" y="4959"/>
                  </a:cubicBezTo>
                  <a:cubicBezTo>
                    <a:pt x="2309" y="4931"/>
                    <a:pt x="2006" y="4917"/>
                    <a:pt x="1861" y="4687"/>
                  </a:cubicBezTo>
                  <a:cubicBezTo>
                    <a:pt x="1831" y="4641"/>
                    <a:pt x="1840" y="4569"/>
                    <a:pt x="1881" y="4530"/>
                  </a:cubicBezTo>
                  <a:cubicBezTo>
                    <a:pt x="1985" y="4434"/>
                    <a:pt x="2115" y="4405"/>
                    <a:pt x="2254" y="4405"/>
                  </a:cubicBezTo>
                  <a:cubicBezTo>
                    <a:pt x="2367" y="4405"/>
                    <a:pt x="2485" y="4424"/>
                    <a:pt x="2597" y="4442"/>
                  </a:cubicBezTo>
                  <a:cubicBezTo>
                    <a:pt x="2632" y="4094"/>
                    <a:pt x="2720" y="3760"/>
                    <a:pt x="2895" y="3516"/>
                  </a:cubicBezTo>
                  <a:cubicBezTo>
                    <a:pt x="2941" y="3453"/>
                    <a:pt x="3013" y="3422"/>
                    <a:pt x="3082" y="3422"/>
                  </a:cubicBezTo>
                  <a:close/>
                  <a:moveTo>
                    <a:pt x="24430" y="3376"/>
                  </a:moveTo>
                  <a:cubicBezTo>
                    <a:pt x="24488" y="3376"/>
                    <a:pt x="24545" y="3396"/>
                    <a:pt x="24586" y="3442"/>
                  </a:cubicBezTo>
                  <a:cubicBezTo>
                    <a:pt x="24654" y="3521"/>
                    <a:pt x="24691" y="3571"/>
                    <a:pt x="24745" y="3661"/>
                  </a:cubicBezTo>
                  <a:cubicBezTo>
                    <a:pt x="24822" y="3799"/>
                    <a:pt x="24707" y="3951"/>
                    <a:pt x="24569" y="3951"/>
                  </a:cubicBezTo>
                  <a:cubicBezTo>
                    <a:pt x="24568" y="3951"/>
                    <a:pt x="24567" y="3951"/>
                    <a:pt x="24566" y="3951"/>
                  </a:cubicBezTo>
                  <a:cubicBezTo>
                    <a:pt x="24520" y="4148"/>
                    <a:pt x="24491" y="4349"/>
                    <a:pt x="24474" y="4553"/>
                  </a:cubicBezTo>
                  <a:cubicBezTo>
                    <a:pt x="24559" y="4548"/>
                    <a:pt x="24644" y="4542"/>
                    <a:pt x="24729" y="4542"/>
                  </a:cubicBezTo>
                  <a:cubicBezTo>
                    <a:pt x="24836" y="4542"/>
                    <a:pt x="24941" y="4552"/>
                    <a:pt x="25040" y="4585"/>
                  </a:cubicBezTo>
                  <a:cubicBezTo>
                    <a:pt x="25234" y="4647"/>
                    <a:pt x="25234" y="4911"/>
                    <a:pt x="25040" y="4975"/>
                  </a:cubicBezTo>
                  <a:cubicBezTo>
                    <a:pt x="24942" y="5008"/>
                    <a:pt x="24838" y="5017"/>
                    <a:pt x="24732" y="5017"/>
                  </a:cubicBezTo>
                  <a:cubicBezTo>
                    <a:pt x="24643" y="5017"/>
                    <a:pt x="24553" y="5010"/>
                    <a:pt x="24463" y="5005"/>
                  </a:cubicBezTo>
                  <a:lnTo>
                    <a:pt x="24463" y="5005"/>
                  </a:lnTo>
                  <a:cubicBezTo>
                    <a:pt x="24472" y="5296"/>
                    <a:pt x="24509" y="5589"/>
                    <a:pt x="24572" y="5880"/>
                  </a:cubicBezTo>
                  <a:cubicBezTo>
                    <a:pt x="24599" y="6011"/>
                    <a:pt x="24495" y="6096"/>
                    <a:pt x="24394" y="6096"/>
                  </a:cubicBezTo>
                  <a:cubicBezTo>
                    <a:pt x="24327" y="6096"/>
                    <a:pt x="24261" y="6058"/>
                    <a:pt x="24236" y="5973"/>
                  </a:cubicBezTo>
                  <a:cubicBezTo>
                    <a:pt x="24144" y="5645"/>
                    <a:pt x="24091" y="5319"/>
                    <a:pt x="24073" y="4993"/>
                  </a:cubicBezTo>
                  <a:cubicBezTo>
                    <a:pt x="23902" y="4991"/>
                    <a:pt x="23729" y="4987"/>
                    <a:pt x="23558" y="4985"/>
                  </a:cubicBezTo>
                  <a:cubicBezTo>
                    <a:pt x="23294" y="4980"/>
                    <a:pt x="23294" y="4581"/>
                    <a:pt x="23558" y="4576"/>
                  </a:cubicBezTo>
                  <a:cubicBezTo>
                    <a:pt x="23729" y="4571"/>
                    <a:pt x="23897" y="4569"/>
                    <a:pt x="24067" y="4564"/>
                  </a:cubicBezTo>
                  <a:cubicBezTo>
                    <a:pt x="24079" y="4227"/>
                    <a:pt x="24123" y="3888"/>
                    <a:pt x="24200" y="3544"/>
                  </a:cubicBezTo>
                  <a:cubicBezTo>
                    <a:pt x="24223" y="3440"/>
                    <a:pt x="24328" y="3376"/>
                    <a:pt x="24430" y="3376"/>
                  </a:cubicBezTo>
                  <a:close/>
                  <a:moveTo>
                    <a:pt x="15973" y="3750"/>
                  </a:moveTo>
                  <a:cubicBezTo>
                    <a:pt x="16049" y="3750"/>
                    <a:pt x="16129" y="3799"/>
                    <a:pt x="16150" y="3876"/>
                  </a:cubicBezTo>
                  <a:cubicBezTo>
                    <a:pt x="16229" y="4140"/>
                    <a:pt x="16182" y="4426"/>
                    <a:pt x="16180" y="4701"/>
                  </a:cubicBezTo>
                  <a:cubicBezTo>
                    <a:pt x="16351" y="4698"/>
                    <a:pt x="16524" y="4696"/>
                    <a:pt x="16695" y="4691"/>
                  </a:cubicBezTo>
                  <a:cubicBezTo>
                    <a:pt x="16697" y="4691"/>
                    <a:pt x="16699" y="4691"/>
                    <a:pt x="16701" y="4691"/>
                  </a:cubicBezTo>
                  <a:cubicBezTo>
                    <a:pt x="16991" y="4691"/>
                    <a:pt x="16991" y="5154"/>
                    <a:pt x="16701" y="5154"/>
                  </a:cubicBezTo>
                  <a:cubicBezTo>
                    <a:pt x="16699" y="5154"/>
                    <a:pt x="16697" y="5154"/>
                    <a:pt x="16695" y="5154"/>
                  </a:cubicBezTo>
                  <a:cubicBezTo>
                    <a:pt x="16532" y="5151"/>
                    <a:pt x="16365" y="5146"/>
                    <a:pt x="16202" y="5144"/>
                  </a:cubicBezTo>
                  <a:lnTo>
                    <a:pt x="16202" y="5144"/>
                  </a:lnTo>
                  <a:cubicBezTo>
                    <a:pt x="16222" y="5389"/>
                    <a:pt x="16256" y="5631"/>
                    <a:pt x="16305" y="5874"/>
                  </a:cubicBezTo>
                  <a:cubicBezTo>
                    <a:pt x="16333" y="6020"/>
                    <a:pt x="16211" y="6116"/>
                    <a:pt x="16097" y="6116"/>
                  </a:cubicBezTo>
                  <a:cubicBezTo>
                    <a:pt x="16022" y="6116"/>
                    <a:pt x="15951" y="6074"/>
                    <a:pt x="15929" y="5977"/>
                  </a:cubicBezTo>
                  <a:cubicBezTo>
                    <a:pt x="15872" y="5730"/>
                    <a:pt x="15802" y="5438"/>
                    <a:pt x="15756" y="5134"/>
                  </a:cubicBezTo>
                  <a:cubicBezTo>
                    <a:pt x="15497" y="5128"/>
                    <a:pt x="15238" y="5124"/>
                    <a:pt x="14980" y="5112"/>
                  </a:cubicBezTo>
                  <a:cubicBezTo>
                    <a:pt x="14735" y="5102"/>
                    <a:pt x="14735" y="4742"/>
                    <a:pt x="14980" y="4733"/>
                  </a:cubicBezTo>
                  <a:cubicBezTo>
                    <a:pt x="15222" y="4724"/>
                    <a:pt x="15467" y="4717"/>
                    <a:pt x="15709" y="4712"/>
                  </a:cubicBezTo>
                  <a:cubicBezTo>
                    <a:pt x="15693" y="4394"/>
                    <a:pt x="15719" y="4086"/>
                    <a:pt x="15834" y="3835"/>
                  </a:cubicBezTo>
                  <a:cubicBezTo>
                    <a:pt x="15863" y="3776"/>
                    <a:pt x="15917" y="3750"/>
                    <a:pt x="15973" y="3750"/>
                  </a:cubicBezTo>
                  <a:close/>
                  <a:moveTo>
                    <a:pt x="11694" y="3878"/>
                  </a:moveTo>
                  <a:cubicBezTo>
                    <a:pt x="11790" y="3878"/>
                    <a:pt x="11882" y="3942"/>
                    <a:pt x="11882" y="4063"/>
                  </a:cubicBezTo>
                  <a:cubicBezTo>
                    <a:pt x="11882" y="4271"/>
                    <a:pt x="11828" y="4474"/>
                    <a:pt x="11786" y="4680"/>
                  </a:cubicBezTo>
                  <a:cubicBezTo>
                    <a:pt x="11823" y="4680"/>
                    <a:pt x="11860" y="4679"/>
                    <a:pt x="11897" y="4679"/>
                  </a:cubicBezTo>
                  <a:cubicBezTo>
                    <a:pt x="12066" y="4679"/>
                    <a:pt x="12235" y="4686"/>
                    <a:pt x="12406" y="4701"/>
                  </a:cubicBezTo>
                  <a:cubicBezTo>
                    <a:pt x="12692" y="4729"/>
                    <a:pt x="12699" y="5169"/>
                    <a:pt x="12437" y="5169"/>
                  </a:cubicBezTo>
                  <a:cubicBezTo>
                    <a:pt x="12427" y="5169"/>
                    <a:pt x="12417" y="5169"/>
                    <a:pt x="12406" y="5167"/>
                  </a:cubicBezTo>
                  <a:cubicBezTo>
                    <a:pt x="12180" y="5137"/>
                    <a:pt x="11957" y="5128"/>
                    <a:pt x="11738" y="5126"/>
                  </a:cubicBezTo>
                  <a:lnTo>
                    <a:pt x="11738" y="5126"/>
                  </a:lnTo>
                  <a:cubicBezTo>
                    <a:pt x="11732" y="5428"/>
                    <a:pt x="11764" y="5733"/>
                    <a:pt x="11831" y="6028"/>
                  </a:cubicBezTo>
                  <a:cubicBezTo>
                    <a:pt x="11859" y="6152"/>
                    <a:pt x="11768" y="6228"/>
                    <a:pt x="11674" y="6228"/>
                  </a:cubicBezTo>
                  <a:cubicBezTo>
                    <a:pt x="11611" y="6228"/>
                    <a:pt x="11547" y="6193"/>
                    <a:pt x="11517" y="6116"/>
                  </a:cubicBezTo>
                  <a:cubicBezTo>
                    <a:pt x="11413" y="5839"/>
                    <a:pt x="11323" y="5490"/>
                    <a:pt x="11293" y="5140"/>
                  </a:cubicBezTo>
                  <a:cubicBezTo>
                    <a:pt x="11060" y="5156"/>
                    <a:pt x="10829" y="5183"/>
                    <a:pt x="10593" y="5229"/>
                  </a:cubicBezTo>
                  <a:cubicBezTo>
                    <a:pt x="10577" y="5233"/>
                    <a:pt x="10562" y="5234"/>
                    <a:pt x="10548" y="5234"/>
                  </a:cubicBezTo>
                  <a:cubicBezTo>
                    <a:pt x="10341" y="5234"/>
                    <a:pt x="10265" y="4921"/>
                    <a:pt x="10492" y="4860"/>
                  </a:cubicBezTo>
                  <a:cubicBezTo>
                    <a:pt x="10755" y="4788"/>
                    <a:pt x="11021" y="4744"/>
                    <a:pt x="11289" y="4714"/>
                  </a:cubicBezTo>
                  <a:cubicBezTo>
                    <a:pt x="11307" y="4438"/>
                    <a:pt x="11376" y="4176"/>
                    <a:pt x="11522" y="3967"/>
                  </a:cubicBezTo>
                  <a:cubicBezTo>
                    <a:pt x="11564" y="3906"/>
                    <a:pt x="11630" y="3878"/>
                    <a:pt x="11694" y="3878"/>
                  </a:cubicBezTo>
                  <a:close/>
                  <a:moveTo>
                    <a:pt x="7225" y="4012"/>
                  </a:moveTo>
                  <a:cubicBezTo>
                    <a:pt x="7323" y="4012"/>
                    <a:pt x="7432" y="4100"/>
                    <a:pt x="7442" y="4206"/>
                  </a:cubicBezTo>
                  <a:cubicBezTo>
                    <a:pt x="7456" y="4375"/>
                    <a:pt x="7432" y="4544"/>
                    <a:pt x="7400" y="4714"/>
                  </a:cubicBezTo>
                  <a:cubicBezTo>
                    <a:pt x="7673" y="4742"/>
                    <a:pt x="7935" y="4788"/>
                    <a:pt x="8174" y="4871"/>
                  </a:cubicBezTo>
                  <a:cubicBezTo>
                    <a:pt x="8408" y="4949"/>
                    <a:pt x="8377" y="5315"/>
                    <a:pt x="8116" y="5315"/>
                  </a:cubicBezTo>
                  <a:cubicBezTo>
                    <a:pt x="8115" y="5315"/>
                    <a:pt x="8114" y="5315"/>
                    <a:pt x="8114" y="5315"/>
                  </a:cubicBezTo>
                  <a:cubicBezTo>
                    <a:pt x="7841" y="5313"/>
                    <a:pt x="7569" y="5257"/>
                    <a:pt x="7296" y="5218"/>
                  </a:cubicBezTo>
                  <a:cubicBezTo>
                    <a:pt x="7241" y="5516"/>
                    <a:pt x="7183" y="5814"/>
                    <a:pt x="7123" y="6111"/>
                  </a:cubicBezTo>
                  <a:cubicBezTo>
                    <a:pt x="7106" y="6200"/>
                    <a:pt x="7029" y="6240"/>
                    <a:pt x="6950" y="6240"/>
                  </a:cubicBezTo>
                  <a:cubicBezTo>
                    <a:pt x="6852" y="6240"/>
                    <a:pt x="6751" y="6176"/>
                    <a:pt x="6764" y="6063"/>
                  </a:cubicBezTo>
                  <a:cubicBezTo>
                    <a:pt x="6802" y="5765"/>
                    <a:pt x="6841" y="5470"/>
                    <a:pt x="6883" y="5174"/>
                  </a:cubicBezTo>
                  <a:cubicBezTo>
                    <a:pt x="6580" y="5150"/>
                    <a:pt x="6275" y="5139"/>
                    <a:pt x="5973" y="5128"/>
                  </a:cubicBezTo>
                  <a:cubicBezTo>
                    <a:pt x="5700" y="5118"/>
                    <a:pt x="5703" y="4721"/>
                    <a:pt x="5973" y="4705"/>
                  </a:cubicBezTo>
                  <a:cubicBezTo>
                    <a:pt x="6198" y="4693"/>
                    <a:pt x="6443" y="4683"/>
                    <a:pt x="6693" y="4683"/>
                  </a:cubicBezTo>
                  <a:cubicBezTo>
                    <a:pt x="6777" y="4683"/>
                    <a:pt x="6861" y="4684"/>
                    <a:pt x="6945" y="4687"/>
                  </a:cubicBezTo>
                  <a:cubicBezTo>
                    <a:pt x="6971" y="4488"/>
                    <a:pt x="7005" y="4294"/>
                    <a:pt x="7086" y="4110"/>
                  </a:cubicBezTo>
                  <a:cubicBezTo>
                    <a:pt x="7116" y="4040"/>
                    <a:pt x="7169" y="4012"/>
                    <a:pt x="7225" y="4012"/>
                  </a:cubicBezTo>
                  <a:close/>
                  <a:moveTo>
                    <a:pt x="33098" y="0"/>
                  </a:moveTo>
                  <a:cubicBezTo>
                    <a:pt x="27612" y="48"/>
                    <a:pt x="22124" y="86"/>
                    <a:pt x="16638" y="120"/>
                  </a:cubicBezTo>
                  <a:cubicBezTo>
                    <a:pt x="13798" y="136"/>
                    <a:pt x="10955" y="148"/>
                    <a:pt x="8116" y="152"/>
                  </a:cubicBezTo>
                  <a:cubicBezTo>
                    <a:pt x="6301" y="157"/>
                    <a:pt x="4434" y="270"/>
                    <a:pt x="2588" y="270"/>
                  </a:cubicBezTo>
                  <a:cubicBezTo>
                    <a:pt x="1742" y="270"/>
                    <a:pt x="901" y="246"/>
                    <a:pt x="72" y="177"/>
                  </a:cubicBezTo>
                  <a:lnTo>
                    <a:pt x="72" y="177"/>
                  </a:lnTo>
                  <a:cubicBezTo>
                    <a:pt x="76" y="196"/>
                    <a:pt x="82" y="214"/>
                    <a:pt x="80" y="235"/>
                  </a:cubicBezTo>
                  <a:cubicBezTo>
                    <a:pt x="0" y="3325"/>
                    <a:pt x="152" y="6411"/>
                    <a:pt x="94" y="9498"/>
                  </a:cubicBezTo>
                  <a:cubicBezTo>
                    <a:pt x="1895" y="9246"/>
                    <a:pt x="3760" y="9232"/>
                    <a:pt x="5606" y="9232"/>
                  </a:cubicBezTo>
                  <a:cubicBezTo>
                    <a:pt x="5839" y="9232"/>
                    <a:pt x="6071" y="9232"/>
                    <a:pt x="6303" y="9232"/>
                  </a:cubicBezTo>
                  <a:cubicBezTo>
                    <a:pt x="6876" y="9232"/>
                    <a:pt x="7447" y="9231"/>
                    <a:pt x="8012" y="9222"/>
                  </a:cubicBezTo>
                  <a:cubicBezTo>
                    <a:pt x="10750" y="9172"/>
                    <a:pt x="13488" y="9146"/>
                    <a:pt x="16226" y="9140"/>
                  </a:cubicBezTo>
                  <a:cubicBezTo>
                    <a:pt x="16785" y="9139"/>
                    <a:pt x="17344" y="9138"/>
                    <a:pt x="17904" y="9138"/>
                  </a:cubicBezTo>
                  <a:cubicBezTo>
                    <a:pt x="22841" y="9138"/>
                    <a:pt x="27778" y="9196"/>
                    <a:pt x="32710" y="9355"/>
                  </a:cubicBezTo>
                  <a:cubicBezTo>
                    <a:pt x="31567" y="7993"/>
                    <a:pt x="30565" y="6460"/>
                    <a:pt x="29588" y="4983"/>
                  </a:cubicBezTo>
                  <a:cubicBezTo>
                    <a:pt x="29491" y="4837"/>
                    <a:pt x="29588" y="4705"/>
                    <a:pt x="29718" y="4671"/>
                  </a:cubicBezTo>
                  <a:cubicBezTo>
                    <a:pt x="30620" y="2999"/>
                    <a:pt x="31907" y="1472"/>
                    <a:pt x="3309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5" name="Google Shape;1945;p73"/>
            <p:cNvSpPr/>
            <p:nvPr/>
          </p:nvSpPr>
          <p:spPr>
            <a:xfrm>
              <a:off x="1654700" y="3490157"/>
              <a:ext cx="856150" cy="255250"/>
            </a:xfrm>
            <a:custGeom>
              <a:avLst/>
              <a:gdLst/>
              <a:ahLst/>
              <a:cxnLst/>
              <a:rect l="l" t="t" r="r" b="b"/>
              <a:pathLst>
                <a:path w="34246" h="10210" extrusionOk="0">
                  <a:moveTo>
                    <a:pt x="33660" y="378"/>
                  </a:moveTo>
                  <a:lnTo>
                    <a:pt x="33660" y="378"/>
                  </a:lnTo>
                  <a:cubicBezTo>
                    <a:pt x="32469" y="1850"/>
                    <a:pt x="31182" y="3377"/>
                    <a:pt x="30280" y="5049"/>
                  </a:cubicBezTo>
                  <a:cubicBezTo>
                    <a:pt x="30150" y="5083"/>
                    <a:pt x="30053" y="5215"/>
                    <a:pt x="30150" y="5361"/>
                  </a:cubicBezTo>
                  <a:cubicBezTo>
                    <a:pt x="31127" y="6838"/>
                    <a:pt x="32129" y="8371"/>
                    <a:pt x="33272" y="9733"/>
                  </a:cubicBezTo>
                  <a:cubicBezTo>
                    <a:pt x="28340" y="9574"/>
                    <a:pt x="23403" y="9516"/>
                    <a:pt x="18466" y="9516"/>
                  </a:cubicBezTo>
                  <a:cubicBezTo>
                    <a:pt x="17907" y="9516"/>
                    <a:pt x="17348" y="9517"/>
                    <a:pt x="16789" y="9518"/>
                  </a:cubicBezTo>
                  <a:cubicBezTo>
                    <a:pt x="14050" y="9523"/>
                    <a:pt x="11312" y="9550"/>
                    <a:pt x="8574" y="9600"/>
                  </a:cubicBezTo>
                  <a:cubicBezTo>
                    <a:pt x="8009" y="9609"/>
                    <a:pt x="7438" y="9610"/>
                    <a:pt x="6865" y="9610"/>
                  </a:cubicBezTo>
                  <a:cubicBezTo>
                    <a:pt x="6633" y="9610"/>
                    <a:pt x="6401" y="9610"/>
                    <a:pt x="6168" y="9610"/>
                  </a:cubicBezTo>
                  <a:cubicBezTo>
                    <a:pt x="4322" y="9610"/>
                    <a:pt x="2457" y="9624"/>
                    <a:pt x="656" y="9876"/>
                  </a:cubicBezTo>
                  <a:cubicBezTo>
                    <a:pt x="714" y="6789"/>
                    <a:pt x="562" y="3703"/>
                    <a:pt x="642" y="613"/>
                  </a:cubicBezTo>
                  <a:cubicBezTo>
                    <a:pt x="644" y="593"/>
                    <a:pt x="638" y="574"/>
                    <a:pt x="634" y="555"/>
                  </a:cubicBezTo>
                  <a:lnTo>
                    <a:pt x="634" y="555"/>
                  </a:lnTo>
                  <a:cubicBezTo>
                    <a:pt x="1463" y="624"/>
                    <a:pt x="2304" y="648"/>
                    <a:pt x="3150" y="648"/>
                  </a:cubicBezTo>
                  <a:cubicBezTo>
                    <a:pt x="4996" y="648"/>
                    <a:pt x="6863" y="535"/>
                    <a:pt x="8678" y="530"/>
                  </a:cubicBezTo>
                  <a:cubicBezTo>
                    <a:pt x="11517" y="526"/>
                    <a:pt x="14360" y="514"/>
                    <a:pt x="17200" y="498"/>
                  </a:cubicBezTo>
                  <a:cubicBezTo>
                    <a:pt x="22686" y="464"/>
                    <a:pt x="28174" y="426"/>
                    <a:pt x="33660" y="378"/>
                  </a:cubicBezTo>
                  <a:close/>
                  <a:moveTo>
                    <a:pt x="34016" y="1"/>
                  </a:moveTo>
                  <a:cubicBezTo>
                    <a:pt x="34015" y="1"/>
                    <a:pt x="34014" y="1"/>
                    <a:pt x="34013" y="1"/>
                  </a:cubicBezTo>
                  <a:cubicBezTo>
                    <a:pt x="28410" y="52"/>
                    <a:pt x="22806" y="114"/>
                    <a:pt x="17200" y="170"/>
                  </a:cubicBezTo>
                  <a:cubicBezTo>
                    <a:pt x="14436" y="198"/>
                    <a:pt x="11672" y="227"/>
                    <a:pt x="8909" y="257"/>
                  </a:cubicBezTo>
                  <a:cubicBezTo>
                    <a:pt x="8731" y="259"/>
                    <a:pt x="8552" y="260"/>
                    <a:pt x="8374" y="260"/>
                  </a:cubicBezTo>
                  <a:cubicBezTo>
                    <a:pt x="6846" y="260"/>
                    <a:pt x="5287" y="198"/>
                    <a:pt x="3738" y="198"/>
                  </a:cubicBezTo>
                  <a:cubicBezTo>
                    <a:pt x="2610" y="198"/>
                    <a:pt x="1487" y="231"/>
                    <a:pt x="387" y="345"/>
                  </a:cubicBezTo>
                  <a:cubicBezTo>
                    <a:pt x="334" y="350"/>
                    <a:pt x="304" y="385"/>
                    <a:pt x="296" y="424"/>
                  </a:cubicBezTo>
                  <a:cubicBezTo>
                    <a:pt x="232" y="458"/>
                    <a:pt x="181" y="519"/>
                    <a:pt x="179" y="613"/>
                  </a:cubicBezTo>
                  <a:cubicBezTo>
                    <a:pt x="97" y="3689"/>
                    <a:pt x="0" y="6862"/>
                    <a:pt x="324" y="9925"/>
                  </a:cubicBezTo>
                  <a:cubicBezTo>
                    <a:pt x="335" y="10031"/>
                    <a:pt x="420" y="10085"/>
                    <a:pt x="502" y="10085"/>
                  </a:cubicBezTo>
                  <a:cubicBezTo>
                    <a:pt x="503" y="10085"/>
                    <a:pt x="505" y="10085"/>
                    <a:pt x="507" y="10085"/>
                  </a:cubicBezTo>
                  <a:cubicBezTo>
                    <a:pt x="527" y="10108"/>
                    <a:pt x="555" y="10124"/>
                    <a:pt x="587" y="10126"/>
                  </a:cubicBezTo>
                  <a:cubicBezTo>
                    <a:pt x="1324" y="10187"/>
                    <a:pt x="2068" y="10209"/>
                    <a:pt x="2816" y="10209"/>
                  </a:cubicBezTo>
                  <a:cubicBezTo>
                    <a:pt x="4811" y="10209"/>
                    <a:pt x="6829" y="10049"/>
                    <a:pt x="8802" y="10015"/>
                  </a:cubicBezTo>
                  <a:cubicBezTo>
                    <a:pt x="11541" y="9969"/>
                    <a:pt x="14279" y="9944"/>
                    <a:pt x="17018" y="9939"/>
                  </a:cubicBezTo>
                  <a:cubicBezTo>
                    <a:pt x="17269" y="9939"/>
                    <a:pt x="17519" y="9939"/>
                    <a:pt x="17770" y="9939"/>
                  </a:cubicBezTo>
                  <a:cubicBezTo>
                    <a:pt x="22997" y="9939"/>
                    <a:pt x="28222" y="10033"/>
                    <a:pt x="33448" y="10154"/>
                  </a:cubicBezTo>
                  <a:cubicBezTo>
                    <a:pt x="33450" y="10154"/>
                    <a:pt x="33451" y="10154"/>
                    <a:pt x="33452" y="10154"/>
                  </a:cubicBezTo>
                  <a:cubicBezTo>
                    <a:pt x="33585" y="10154"/>
                    <a:pt x="33649" y="10051"/>
                    <a:pt x="33649" y="9948"/>
                  </a:cubicBezTo>
                  <a:cubicBezTo>
                    <a:pt x="33703" y="9902"/>
                    <a:pt x="33731" y="9821"/>
                    <a:pt x="33690" y="9747"/>
                  </a:cubicBezTo>
                  <a:cubicBezTo>
                    <a:pt x="32796" y="8154"/>
                    <a:pt x="31656" y="6635"/>
                    <a:pt x="30566" y="5168"/>
                  </a:cubicBezTo>
                  <a:cubicBezTo>
                    <a:pt x="31804" y="3689"/>
                    <a:pt x="32858" y="2042"/>
                    <a:pt x="34071" y="539"/>
                  </a:cubicBezTo>
                  <a:cubicBezTo>
                    <a:pt x="34121" y="477"/>
                    <a:pt x="34129" y="408"/>
                    <a:pt x="34110" y="343"/>
                  </a:cubicBezTo>
                  <a:cubicBezTo>
                    <a:pt x="34246" y="256"/>
                    <a:pt x="34214" y="1"/>
                    <a:pt x="340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6" name="Google Shape;1946;p73"/>
            <p:cNvSpPr/>
            <p:nvPr/>
          </p:nvSpPr>
          <p:spPr>
            <a:xfrm>
              <a:off x="2329775" y="3578282"/>
              <a:ext cx="51700" cy="63025"/>
            </a:xfrm>
            <a:custGeom>
              <a:avLst/>
              <a:gdLst/>
              <a:ahLst/>
              <a:cxnLst/>
              <a:rect l="l" t="t" r="r" b="b"/>
              <a:pathLst>
                <a:path w="2068" h="2521" extrusionOk="0">
                  <a:moveTo>
                    <a:pt x="1216" y="0"/>
                  </a:moveTo>
                  <a:cubicBezTo>
                    <a:pt x="1124" y="0"/>
                    <a:pt x="1032" y="69"/>
                    <a:pt x="1016" y="192"/>
                  </a:cubicBezTo>
                  <a:cubicBezTo>
                    <a:pt x="977" y="517"/>
                    <a:pt x="1048" y="863"/>
                    <a:pt x="1042" y="1194"/>
                  </a:cubicBezTo>
                  <a:cubicBezTo>
                    <a:pt x="1040" y="1207"/>
                    <a:pt x="1040" y="1221"/>
                    <a:pt x="1040" y="1235"/>
                  </a:cubicBezTo>
                  <a:cubicBezTo>
                    <a:pt x="735" y="1269"/>
                    <a:pt x="430" y="1357"/>
                    <a:pt x="211" y="1442"/>
                  </a:cubicBezTo>
                  <a:cubicBezTo>
                    <a:pt x="1" y="1526"/>
                    <a:pt x="55" y="1840"/>
                    <a:pt x="248" y="1840"/>
                  </a:cubicBezTo>
                  <a:cubicBezTo>
                    <a:pt x="269" y="1840"/>
                    <a:pt x="292" y="1836"/>
                    <a:pt x="316" y="1828"/>
                  </a:cubicBezTo>
                  <a:cubicBezTo>
                    <a:pt x="541" y="1750"/>
                    <a:pt x="769" y="1701"/>
                    <a:pt x="1004" y="1690"/>
                  </a:cubicBezTo>
                  <a:lnTo>
                    <a:pt x="1004" y="1690"/>
                  </a:lnTo>
                  <a:cubicBezTo>
                    <a:pt x="982" y="1891"/>
                    <a:pt x="949" y="2089"/>
                    <a:pt x="910" y="2290"/>
                  </a:cubicBezTo>
                  <a:cubicBezTo>
                    <a:pt x="883" y="2429"/>
                    <a:pt x="994" y="2521"/>
                    <a:pt x="1101" y="2521"/>
                  </a:cubicBezTo>
                  <a:cubicBezTo>
                    <a:pt x="1171" y="2521"/>
                    <a:pt x="1240" y="2481"/>
                    <a:pt x="1266" y="2389"/>
                  </a:cubicBezTo>
                  <a:cubicBezTo>
                    <a:pt x="1324" y="2186"/>
                    <a:pt x="1381" y="1953"/>
                    <a:pt x="1427" y="1711"/>
                  </a:cubicBezTo>
                  <a:cubicBezTo>
                    <a:pt x="1527" y="1727"/>
                    <a:pt x="1627" y="1742"/>
                    <a:pt x="1727" y="1742"/>
                  </a:cubicBezTo>
                  <a:cubicBezTo>
                    <a:pt x="1785" y="1742"/>
                    <a:pt x="1843" y="1737"/>
                    <a:pt x="1901" y="1724"/>
                  </a:cubicBezTo>
                  <a:cubicBezTo>
                    <a:pt x="2024" y="1699"/>
                    <a:pt x="2067" y="1526"/>
                    <a:pt x="1974" y="1440"/>
                  </a:cubicBezTo>
                  <a:cubicBezTo>
                    <a:pt x="1847" y="1327"/>
                    <a:pt x="1682" y="1265"/>
                    <a:pt x="1497" y="1237"/>
                  </a:cubicBezTo>
                  <a:cubicBezTo>
                    <a:pt x="1535" y="847"/>
                    <a:pt x="1519" y="459"/>
                    <a:pt x="1400" y="138"/>
                  </a:cubicBezTo>
                  <a:cubicBezTo>
                    <a:pt x="1364" y="44"/>
                    <a:pt x="1290" y="0"/>
                    <a:pt x="12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7" name="Google Shape;1947;p73"/>
            <p:cNvSpPr/>
            <p:nvPr/>
          </p:nvSpPr>
          <p:spPr>
            <a:xfrm>
              <a:off x="2251100" y="3583982"/>
              <a:ext cx="48525" cy="68025"/>
            </a:xfrm>
            <a:custGeom>
              <a:avLst/>
              <a:gdLst/>
              <a:ahLst/>
              <a:cxnLst/>
              <a:rect l="l" t="t" r="r" b="b"/>
              <a:pathLst>
                <a:path w="1941" h="2721" extrusionOk="0">
                  <a:moveTo>
                    <a:pt x="1136" y="1"/>
                  </a:moveTo>
                  <a:cubicBezTo>
                    <a:pt x="1034" y="1"/>
                    <a:pt x="929" y="65"/>
                    <a:pt x="906" y="169"/>
                  </a:cubicBezTo>
                  <a:cubicBezTo>
                    <a:pt x="829" y="513"/>
                    <a:pt x="785" y="852"/>
                    <a:pt x="773" y="1190"/>
                  </a:cubicBezTo>
                  <a:cubicBezTo>
                    <a:pt x="603" y="1194"/>
                    <a:pt x="435" y="1196"/>
                    <a:pt x="264" y="1201"/>
                  </a:cubicBezTo>
                  <a:cubicBezTo>
                    <a:pt x="0" y="1206"/>
                    <a:pt x="0" y="1605"/>
                    <a:pt x="264" y="1610"/>
                  </a:cubicBezTo>
                  <a:cubicBezTo>
                    <a:pt x="435" y="1612"/>
                    <a:pt x="608" y="1616"/>
                    <a:pt x="779" y="1619"/>
                  </a:cubicBezTo>
                  <a:cubicBezTo>
                    <a:pt x="797" y="1944"/>
                    <a:pt x="850" y="2270"/>
                    <a:pt x="942" y="2598"/>
                  </a:cubicBezTo>
                  <a:cubicBezTo>
                    <a:pt x="967" y="2683"/>
                    <a:pt x="1033" y="2721"/>
                    <a:pt x="1100" y="2721"/>
                  </a:cubicBezTo>
                  <a:cubicBezTo>
                    <a:pt x="1201" y="2721"/>
                    <a:pt x="1305" y="2636"/>
                    <a:pt x="1278" y="2505"/>
                  </a:cubicBezTo>
                  <a:cubicBezTo>
                    <a:pt x="1215" y="2214"/>
                    <a:pt x="1178" y="1922"/>
                    <a:pt x="1169" y="1630"/>
                  </a:cubicBezTo>
                  <a:lnTo>
                    <a:pt x="1169" y="1630"/>
                  </a:lnTo>
                  <a:cubicBezTo>
                    <a:pt x="1259" y="1635"/>
                    <a:pt x="1349" y="1642"/>
                    <a:pt x="1438" y="1642"/>
                  </a:cubicBezTo>
                  <a:cubicBezTo>
                    <a:pt x="1544" y="1642"/>
                    <a:pt x="1648" y="1633"/>
                    <a:pt x="1746" y="1600"/>
                  </a:cubicBezTo>
                  <a:cubicBezTo>
                    <a:pt x="1940" y="1536"/>
                    <a:pt x="1940" y="1272"/>
                    <a:pt x="1746" y="1210"/>
                  </a:cubicBezTo>
                  <a:cubicBezTo>
                    <a:pt x="1647" y="1177"/>
                    <a:pt x="1542" y="1167"/>
                    <a:pt x="1435" y="1167"/>
                  </a:cubicBezTo>
                  <a:cubicBezTo>
                    <a:pt x="1350" y="1167"/>
                    <a:pt x="1265" y="1173"/>
                    <a:pt x="1180" y="1178"/>
                  </a:cubicBezTo>
                  <a:cubicBezTo>
                    <a:pt x="1197" y="975"/>
                    <a:pt x="1226" y="774"/>
                    <a:pt x="1272" y="576"/>
                  </a:cubicBezTo>
                  <a:cubicBezTo>
                    <a:pt x="1273" y="576"/>
                    <a:pt x="1274" y="576"/>
                    <a:pt x="1275" y="576"/>
                  </a:cubicBezTo>
                  <a:cubicBezTo>
                    <a:pt x="1413" y="576"/>
                    <a:pt x="1528" y="424"/>
                    <a:pt x="1451" y="287"/>
                  </a:cubicBezTo>
                  <a:cubicBezTo>
                    <a:pt x="1397" y="196"/>
                    <a:pt x="1360" y="146"/>
                    <a:pt x="1292" y="67"/>
                  </a:cubicBezTo>
                  <a:cubicBezTo>
                    <a:pt x="1251" y="21"/>
                    <a:pt x="1194" y="1"/>
                    <a:pt x="11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8" name="Google Shape;1948;p73"/>
            <p:cNvSpPr/>
            <p:nvPr/>
          </p:nvSpPr>
          <p:spPr>
            <a:xfrm>
              <a:off x="2141300" y="3593057"/>
              <a:ext cx="62775" cy="55600"/>
            </a:xfrm>
            <a:custGeom>
              <a:avLst/>
              <a:gdLst/>
              <a:ahLst/>
              <a:cxnLst/>
              <a:rect l="l" t="t" r="r" b="b"/>
              <a:pathLst>
                <a:path w="2511" h="2224" extrusionOk="0">
                  <a:moveTo>
                    <a:pt x="1334" y="0"/>
                  </a:moveTo>
                  <a:cubicBezTo>
                    <a:pt x="1274" y="0"/>
                    <a:pt x="1217" y="27"/>
                    <a:pt x="1187" y="90"/>
                  </a:cubicBezTo>
                  <a:cubicBezTo>
                    <a:pt x="1070" y="340"/>
                    <a:pt x="1079" y="616"/>
                    <a:pt x="1065" y="891"/>
                  </a:cubicBezTo>
                  <a:cubicBezTo>
                    <a:pt x="781" y="931"/>
                    <a:pt x="497" y="974"/>
                    <a:pt x="223" y="1009"/>
                  </a:cubicBezTo>
                  <a:cubicBezTo>
                    <a:pt x="17" y="1034"/>
                    <a:pt x="1" y="1346"/>
                    <a:pt x="213" y="1346"/>
                  </a:cubicBezTo>
                  <a:cubicBezTo>
                    <a:pt x="216" y="1346"/>
                    <a:pt x="219" y="1346"/>
                    <a:pt x="223" y="1346"/>
                  </a:cubicBezTo>
                  <a:cubicBezTo>
                    <a:pt x="487" y="1334"/>
                    <a:pt x="762" y="1330"/>
                    <a:pt x="1038" y="1323"/>
                  </a:cubicBezTo>
                  <a:lnTo>
                    <a:pt x="1038" y="1323"/>
                  </a:lnTo>
                  <a:cubicBezTo>
                    <a:pt x="1022" y="1561"/>
                    <a:pt x="1004" y="1801"/>
                    <a:pt x="1000" y="2038"/>
                  </a:cubicBezTo>
                  <a:cubicBezTo>
                    <a:pt x="998" y="2155"/>
                    <a:pt x="1105" y="2224"/>
                    <a:pt x="1206" y="2224"/>
                  </a:cubicBezTo>
                  <a:cubicBezTo>
                    <a:pt x="1283" y="2224"/>
                    <a:pt x="1356" y="2182"/>
                    <a:pt x="1370" y="2090"/>
                  </a:cubicBezTo>
                  <a:cubicBezTo>
                    <a:pt x="1407" y="1829"/>
                    <a:pt x="1435" y="1565"/>
                    <a:pt x="1463" y="1304"/>
                  </a:cubicBezTo>
                  <a:cubicBezTo>
                    <a:pt x="1739" y="1288"/>
                    <a:pt x="2014" y="1261"/>
                    <a:pt x="2277" y="1209"/>
                  </a:cubicBezTo>
                  <a:cubicBezTo>
                    <a:pt x="2511" y="1163"/>
                    <a:pt x="2446" y="813"/>
                    <a:pt x="2222" y="808"/>
                  </a:cubicBezTo>
                  <a:cubicBezTo>
                    <a:pt x="2185" y="807"/>
                    <a:pt x="2147" y="806"/>
                    <a:pt x="2109" y="806"/>
                  </a:cubicBezTo>
                  <a:cubicBezTo>
                    <a:pt x="1916" y="806"/>
                    <a:pt x="1718" y="819"/>
                    <a:pt x="1519" y="839"/>
                  </a:cubicBezTo>
                  <a:cubicBezTo>
                    <a:pt x="1555" y="600"/>
                    <a:pt x="1587" y="356"/>
                    <a:pt x="1525" y="134"/>
                  </a:cubicBezTo>
                  <a:cubicBezTo>
                    <a:pt x="1502" y="51"/>
                    <a:pt x="1416" y="0"/>
                    <a:pt x="13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9" name="Google Shape;1949;p73"/>
            <p:cNvSpPr/>
            <p:nvPr/>
          </p:nvSpPr>
          <p:spPr>
            <a:xfrm>
              <a:off x="2037100" y="3593332"/>
              <a:ext cx="56450" cy="59200"/>
            </a:xfrm>
            <a:custGeom>
              <a:avLst/>
              <a:gdLst/>
              <a:ahLst/>
              <a:cxnLst/>
              <a:rect l="l" t="t" r="r" b="b"/>
              <a:pathLst>
                <a:path w="2258" h="2368" extrusionOk="0">
                  <a:moveTo>
                    <a:pt x="1238" y="1"/>
                  </a:moveTo>
                  <a:cubicBezTo>
                    <a:pt x="1182" y="1"/>
                    <a:pt x="1128" y="26"/>
                    <a:pt x="1100" y="85"/>
                  </a:cubicBezTo>
                  <a:cubicBezTo>
                    <a:pt x="985" y="337"/>
                    <a:pt x="959" y="644"/>
                    <a:pt x="975" y="963"/>
                  </a:cubicBezTo>
                  <a:cubicBezTo>
                    <a:pt x="733" y="968"/>
                    <a:pt x="488" y="975"/>
                    <a:pt x="246" y="984"/>
                  </a:cubicBezTo>
                  <a:cubicBezTo>
                    <a:pt x="1" y="993"/>
                    <a:pt x="1" y="1353"/>
                    <a:pt x="246" y="1363"/>
                  </a:cubicBezTo>
                  <a:cubicBezTo>
                    <a:pt x="505" y="1375"/>
                    <a:pt x="764" y="1379"/>
                    <a:pt x="1022" y="1385"/>
                  </a:cubicBezTo>
                  <a:cubicBezTo>
                    <a:pt x="1068" y="1689"/>
                    <a:pt x="1138" y="1981"/>
                    <a:pt x="1195" y="2228"/>
                  </a:cubicBezTo>
                  <a:cubicBezTo>
                    <a:pt x="1217" y="2325"/>
                    <a:pt x="1288" y="2367"/>
                    <a:pt x="1363" y="2367"/>
                  </a:cubicBezTo>
                  <a:cubicBezTo>
                    <a:pt x="1477" y="2367"/>
                    <a:pt x="1599" y="2271"/>
                    <a:pt x="1571" y="2125"/>
                  </a:cubicBezTo>
                  <a:cubicBezTo>
                    <a:pt x="1523" y="1882"/>
                    <a:pt x="1488" y="1640"/>
                    <a:pt x="1468" y="1395"/>
                  </a:cubicBezTo>
                  <a:lnTo>
                    <a:pt x="1468" y="1395"/>
                  </a:lnTo>
                  <a:cubicBezTo>
                    <a:pt x="1631" y="1397"/>
                    <a:pt x="1798" y="1402"/>
                    <a:pt x="1961" y="1405"/>
                  </a:cubicBezTo>
                  <a:cubicBezTo>
                    <a:pt x="1963" y="1405"/>
                    <a:pt x="1965" y="1405"/>
                    <a:pt x="1967" y="1405"/>
                  </a:cubicBezTo>
                  <a:cubicBezTo>
                    <a:pt x="2257" y="1405"/>
                    <a:pt x="2257" y="942"/>
                    <a:pt x="1967" y="942"/>
                  </a:cubicBezTo>
                  <a:cubicBezTo>
                    <a:pt x="1965" y="942"/>
                    <a:pt x="1963" y="942"/>
                    <a:pt x="1961" y="942"/>
                  </a:cubicBezTo>
                  <a:cubicBezTo>
                    <a:pt x="1790" y="947"/>
                    <a:pt x="1617" y="949"/>
                    <a:pt x="1446" y="952"/>
                  </a:cubicBezTo>
                  <a:cubicBezTo>
                    <a:pt x="1450" y="677"/>
                    <a:pt x="1495" y="391"/>
                    <a:pt x="1416" y="127"/>
                  </a:cubicBezTo>
                  <a:cubicBezTo>
                    <a:pt x="1395" y="49"/>
                    <a:pt x="1315" y="1"/>
                    <a:pt x="12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0" name="Google Shape;1950;p73"/>
            <p:cNvSpPr/>
            <p:nvPr/>
          </p:nvSpPr>
          <p:spPr>
            <a:xfrm>
              <a:off x="1925375" y="3596532"/>
              <a:ext cx="60850" cy="58775"/>
            </a:xfrm>
            <a:custGeom>
              <a:avLst/>
              <a:gdLst/>
              <a:ahLst/>
              <a:cxnLst/>
              <a:rect l="l" t="t" r="r" b="b"/>
              <a:pathLst>
                <a:path w="2434" h="2351" extrusionOk="0">
                  <a:moveTo>
                    <a:pt x="1428" y="1"/>
                  </a:moveTo>
                  <a:cubicBezTo>
                    <a:pt x="1364" y="1"/>
                    <a:pt x="1299" y="30"/>
                    <a:pt x="1257" y="90"/>
                  </a:cubicBezTo>
                  <a:cubicBezTo>
                    <a:pt x="1111" y="299"/>
                    <a:pt x="1042" y="561"/>
                    <a:pt x="1023" y="837"/>
                  </a:cubicBezTo>
                  <a:cubicBezTo>
                    <a:pt x="756" y="867"/>
                    <a:pt x="490" y="911"/>
                    <a:pt x="227" y="983"/>
                  </a:cubicBezTo>
                  <a:cubicBezTo>
                    <a:pt x="0" y="1044"/>
                    <a:pt x="76" y="1357"/>
                    <a:pt x="282" y="1357"/>
                  </a:cubicBezTo>
                  <a:cubicBezTo>
                    <a:pt x="297" y="1357"/>
                    <a:pt x="312" y="1356"/>
                    <a:pt x="328" y="1352"/>
                  </a:cubicBezTo>
                  <a:cubicBezTo>
                    <a:pt x="563" y="1306"/>
                    <a:pt x="795" y="1279"/>
                    <a:pt x="1028" y="1263"/>
                  </a:cubicBezTo>
                  <a:cubicBezTo>
                    <a:pt x="1058" y="1613"/>
                    <a:pt x="1148" y="1962"/>
                    <a:pt x="1251" y="2239"/>
                  </a:cubicBezTo>
                  <a:cubicBezTo>
                    <a:pt x="1281" y="2316"/>
                    <a:pt x="1346" y="2351"/>
                    <a:pt x="1409" y="2351"/>
                  </a:cubicBezTo>
                  <a:cubicBezTo>
                    <a:pt x="1503" y="2351"/>
                    <a:pt x="1593" y="2275"/>
                    <a:pt x="1565" y="2151"/>
                  </a:cubicBezTo>
                  <a:cubicBezTo>
                    <a:pt x="1499" y="1856"/>
                    <a:pt x="1466" y="1551"/>
                    <a:pt x="1473" y="1249"/>
                  </a:cubicBezTo>
                  <a:lnTo>
                    <a:pt x="1473" y="1249"/>
                  </a:lnTo>
                  <a:cubicBezTo>
                    <a:pt x="1692" y="1251"/>
                    <a:pt x="1915" y="1260"/>
                    <a:pt x="2141" y="1290"/>
                  </a:cubicBezTo>
                  <a:cubicBezTo>
                    <a:pt x="2152" y="1292"/>
                    <a:pt x="2162" y="1292"/>
                    <a:pt x="2172" y="1292"/>
                  </a:cubicBezTo>
                  <a:cubicBezTo>
                    <a:pt x="2434" y="1292"/>
                    <a:pt x="2427" y="852"/>
                    <a:pt x="2141" y="824"/>
                  </a:cubicBezTo>
                  <a:cubicBezTo>
                    <a:pt x="1970" y="809"/>
                    <a:pt x="1801" y="802"/>
                    <a:pt x="1632" y="802"/>
                  </a:cubicBezTo>
                  <a:cubicBezTo>
                    <a:pt x="1595" y="802"/>
                    <a:pt x="1558" y="803"/>
                    <a:pt x="1521" y="803"/>
                  </a:cubicBezTo>
                  <a:cubicBezTo>
                    <a:pt x="1563" y="597"/>
                    <a:pt x="1617" y="394"/>
                    <a:pt x="1617" y="187"/>
                  </a:cubicBezTo>
                  <a:cubicBezTo>
                    <a:pt x="1617" y="66"/>
                    <a:pt x="1525" y="1"/>
                    <a:pt x="142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1" name="Google Shape;1951;p73"/>
            <p:cNvSpPr/>
            <p:nvPr/>
          </p:nvSpPr>
          <p:spPr>
            <a:xfrm>
              <a:off x="1811250" y="3599882"/>
              <a:ext cx="67700" cy="55750"/>
            </a:xfrm>
            <a:custGeom>
              <a:avLst/>
              <a:gdLst/>
              <a:ahLst/>
              <a:cxnLst/>
              <a:rect l="l" t="t" r="r" b="b"/>
              <a:pathLst>
                <a:path w="2708" h="2230" extrusionOk="0">
                  <a:moveTo>
                    <a:pt x="1524" y="1"/>
                  </a:moveTo>
                  <a:cubicBezTo>
                    <a:pt x="1468" y="1"/>
                    <a:pt x="1416" y="29"/>
                    <a:pt x="1386" y="99"/>
                  </a:cubicBezTo>
                  <a:cubicBezTo>
                    <a:pt x="1305" y="284"/>
                    <a:pt x="1271" y="477"/>
                    <a:pt x="1245" y="676"/>
                  </a:cubicBezTo>
                  <a:cubicBezTo>
                    <a:pt x="1161" y="673"/>
                    <a:pt x="1076" y="672"/>
                    <a:pt x="993" y="672"/>
                  </a:cubicBezTo>
                  <a:cubicBezTo>
                    <a:pt x="742" y="672"/>
                    <a:pt x="498" y="682"/>
                    <a:pt x="273" y="694"/>
                  </a:cubicBezTo>
                  <a:cubicBezTo>
                    <a:pt x="3" y="711"/>
                    <a:pt x="0" y="1107"/>
                    <a:pt x="273" y="1117"/>
                  </a:cubicBezTo>
                  <a:cubicBezTo>
                    <a:pt x="575" y="1129"/>
                    <a:pt x="880" y="1140"/>
                    <a:pt x="1183" y="1163"/>
                  </a:cubicBezTo>
                  <a:cubicBezTo>
                    <a:pt x="1141" y="1459"/>
                    <a:pt x="1102" y="1755"/>
                    <a:pt x="1064" y="2052"/>
                  </a:cubicBezTo>
                  <a:cubicBezTo>
                    <a:pt x="1051" y="2165"/>
                    <a:pt x="1152" y="2230"/>
                    <a:pt x="1251" y="2230"/>
                  </a:cubicBezTo>
                  <a:cubicBezTo>
                    <a:pt x="1329" y="2230"/>
                    <a:pt x="1405" y="2189"/>
                    <a:pt x="1422" y="2101"/>
                  </a:cubicBezTo>
                  <a:cubicBezTo>
                    <a:pt x="1483" y="1803"/>
                    <a:pt x="1541" y="1505"/>
                    <a:pt x="1595" y="1207"/>
                  </a:cubicBezTo>
                  <a:cubicBezTo>
                    <a:pt x="1868" y="1246"/>
                    <a:pt x="2141" y="1302"/>
                    <a:pt x="2414" y="1304"/>
                  </a:cubicBezTo>
                  <a:cubicBezTo>
                    <a:pt x="2414" y="1304"/>
                    <a:pt x="2415" y="1304"/>
                    <a:pt x="2416" y="1304"/>
                  </a:cubicBezTo>
                  <a:cubicBezTo>
                    <a:pt x="2677" y="1304"/>
                    <a:pt x="2708" y="938"/>
                    <a:pt x="2474" y="860"/>
                  </a:cubicBezTo>
                  <a:cubicBezTo>
                    <a:pt x="2235" y="777"/>
                    <a:pt x="1973" y="731"/>
                    <a:pt x="1700" y="703"/>
                  </a:cubicBezTo>
                  <a:cubicBezTo>
                    <a:pt x="1732" y="533"/>
                    <a:pt x="1756" y="364"/>
                    <a:pt x="1742" y="196"/>
                  </a:cubicBezTo>
                  <a:cubicBezTo>
                    <a:pt x="1731" y="90"/>
                    <a:pt x="1622" y="1"/>
                    <a:pt x="15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2" name="Google Shape;1952;p73"/>
            <p:cNvSpPr/>
            <p:nvPr/>
          </p:nvSpPr>
          <p:spPr>
            <a:xfrm>
              <a:off x="1714525" y="3585132"/>
              <a:ext cx="53350" cy="63550"/>
            </a:xfrm>
            <a:custGeom>
              <a:avLst/>
              <a:gdLst/>
              <a:ahLst/>
              <a:cxnLst/>
              <a:rect l="l" t="t" r="r" b="b"/>
              <a:pathLst>
                <a:path w="2134" h="2542" extrusionOk="0">
                  <a:moveTo>
                    <a:pt x="1251" y="1"/>
                  </a:moveTo>
                  <a:cubicBezTo>
                    <a:pt x="1182" y="1"/>
                    <a:pt x="1110" y="32"/>
                    <a:pt x="1064" y="95"/>
                  </a:cubicBezTo>
                  <a:cubicBezTo>
                    <a:pt x="889" y="339"/>
                    <a:pt x="801" y="672"/>
                    <a:pt x="766" y="1021"/>
                  </a:cubicBezTo>
                  <a:cubicBezTo>
                    <a:pt x="654" y="1003"/>
                    <a:pt x="536" y="984"/>
                    <a:pt x="423" y="984"/>
                  </a:cubicBezTo>
                  <a:cubicBezTo>
                    <a:pt x="284" y="984"/>
                    <a:pt x="154" y="1013"/>
                    <a:pt x="50" y="1109"/>
                  </a:cubicBezTo>
                  <a:cubicBezTo>
                    <a:pt x="9" y="1148"/>
                    <a:pt x="0" y="1220"/>
                    <a:pt x="30" y="1266"/>
                  </a:cubicBezTo>
                  <a:cubicBezTo>
                    <a:pt x="175" y="1496"/>
                    <a:pt x="478" y="1510"/>
                    <a:pt x="744" y="1538"/>
                  </a:cubicBezTo>
                  <a:cubicBezTo>
                    <a:pt x="750" y="1852"/>
                    <a:pt x="785" y="2157"/>
                    <a:pt x="826" y="2409"/>
                  </a:cubicBezTo>
                  <a:cubicBezTo>
                    <a:pt x="840" y="2500"/>
                    <a:pt x="915" y="2541"/>
                    <a:pt x="993" y="2541"/>
                  </a:cubicBezTo>
                  <a:cubicBezTo>
                    <a:pt x="1092" y="2541"/>
                    <a:pt x="1198" y="2474"/>
                    <a:pt x="1193" y="2357"/>
                  </a:cubicBezTo>
                  <a:cubicBezTo>
                    <a:pt x="1184" y="2109"/>
                    <a:pt x="1184" y="1859"/>
                    <a:pt x="1198" y="1610"/>
                  </a:cubicBezTo>
                  <a:cubicBezTo>
                    <a:pt x="1357" y="1638"/>
                    <a:pt x="1518" y="1662"/>
                    <a:pt x="1676" y="1662"/>
                  </a:cubicBezTo>
                  <a:cubicBezTo>
                    <a:pt x="1754" y="1662"/>
                    <a:pt x="1831" y="1656"/>
                    <a:pt x="1907" y="1642"/>
                  </a:cubicBezTo>
                  <a:cubicBezTo>
                    <a:pt x="2092" y="1608"/>
                    <a:pt x="2134" y="1309"/>
                    <a:pt x="1960" y="1226"/>
                  </a:cubicBezTo>
                  <a:cubicBezTo>
                    <a:pt x="1748" y="1127"/>
                    <a:pt x="1505" y="1097"/>
                    <a:pt x="1265" y="1077"/>
                  </a:cubicBezTo>
                  <a:cubicBezTo>
                    <a:pt x="1328" y="783"/>
                    <a:pt x="1446" y="499"/>
                    <a:pt x="1450" y="202"/>
                  </a:cubicBezTo>
                  <a:cubicBezTo>
                    <a:pt x="1452" y="69"/>
                    <a:pt x="1355" y="1"/>
                    <a:pt x="12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53" name="Google Shape;1953;p73"/>
          <p:cNvGrpSpPr/>
          <p:nvPr/>
        </p:nvGrpSpPr>
        <p:grpSpPr>
          <a:xfrm>
            <a:off x="6440125" y="3675025"/>
            <a:ext cx="856150" cy="255250"/>
            <a:chOff x="1654700" y="3490157"/>
            <a:chExt cx="856150" cy="255250"/>
          </a:xfrm>
        </p:grpSpPr>
        <p:sp>
          <p:nvSpPr>
            <p:cNvPr id="1954" name="Google Shape;1954;p73"/>
            <p:cNvSpPr/>
            <p:nvPr/>
          </p:nvSpPr>
          <p:spPr>
            <a:xfrm>
              <a:off x="1668750" y="3499607"/>
              <a:ext cx="827450" cy="237475"/>
            </a:xfrm>
            <a:custGeom>
              <a:avLst/>
              <a:gdLst/>
              <a:ahLst/>
              <a:cxnLst/>
              <a:rect l="l" t="t" r="r" b="b"/>
              <a:pathLst>
                <a:path w="33098" h="9499" extrusionOk="0">
                  <a:moveTo>
                    <a:pt x="27657" y="3147"/>
                  </a:moveTo>
                  <a:cubicBezTo>
                    <a:pt x="27731" y="3147"/>
                    <a:pt x="27805" y="3191"/>
                    <a:pt x="27841" y="3285"/>
                  </a:cubicBezTo>
                  <a:cubicBezTo>
                    <a:pt x="27960" y="3606"/>
                    <a:pt x="27976" y="3994"/>
                    <a:pt x="27938" y="4384"/>
                  </a:cubicBezTo>
                  <a:cubicBezTo>
                    <a:pt x="28123" y="4412"/>
                    <a:pt x="28288" y="4474"/>
                    <a:pt x="28415" y="4587"/>
                  </a:cubicBezTo>
                  <a:cubicBezTo>
                    <a:pt x="28508" y="4673"/>
                    <a:pt x="28465" y="4846"/>
                    <a:pt x="28342" y="4871"/>
                  </a:cubicBezTo>
                  <a:cubicBezTo>
                    <a:pt x="28284" y="4884"/>
                    <a:pt x="28226" y="4889"/>
                    <a:pt x="28168" y="4889"/>
                  </a:cubicBezTo>
                  <a:cubicBezTo>
                    <a:pt x="28068" y="4889"/>
                    <a:pt x="27968" y="4874"/>
                    <a:pt x="27868" y="4858"/>
                  </a:cubicBezTo>
                  <a:cubicBezTo>
                    <a:pt x="27822" y="5100"/>
                    <a:pt x="27765" y="5333"/>
                    <a:pt x="27707" y="5536"/>
                  </a:cubicBezTo>
                  <a:cubicBezTo>
                    <a:pt x="27681" y="5628"/>
                    <a:pt x="27612" y="5668"/>
                    <a:pt x="27542" y="5668"/>
                  </a:cubicBezTo>
                  <a:cubicBezTo>
                    <a:pt x="27435" y="5668"/>
                    <a:pt x="27324" y="5576"/>
                    <a:pt x="27351" y="5437"/>
                  </a:cubicBezTo>
                  <a:cubicBezTo>
                    <a:pt x="27391" y="5236"/>
                    <a:pt x="27423" y="5038"/>
                    <a:pt x="27445" y="4837"/>
                  </a:cubicBezTo>
                  <a:lnTo>
                    <a:pt x="27445" y="4837"/>
                  </a:lnTo>
                  <a:cubicBezTo>
                    <a:pt x="27210" y="4848"/>
                    <a:pt x="26982" y="4897"/>
                    <a:pt x="26757" y="4975"/>
                  </a:cubicBezTo>
                  <a:cubicBezTo>
                    <a:pt x="26733" y="4983"/>
                    <a:pt x="26710" y="4987"/>
                    <a:pt x="26689" y="4987"/>
                  </a:cubicBezTo>
                  <a:cubicBezTo>
                    <a:pt x="26496" y="4987"/>
                    <a:pt x="26442" y="4673"/>
                    <a:pt x="26652" y="4589"/>
                  </a:cubicBezTo>
                  <a:cubicBezTo>
                    <a:pt x="26871" y="4504"/>
                    <a:pt x="27176" y="4416"/>
                    <a:pt x="27481" y="4382"/>
                  </a:cubicBezTo>
                  <a:cubicBezTo>
                    <a:pt x="27481" y="4368"/>
                    <a:pt x="27481" y="4354"/>
                    <a:pt x="27483" y="4341"/>
                  </a:cubicBezTo>
                  <a:cubicBezTo>
                    <a:pt x="27490" y="4010"/>
                    <a:pt x="27419" y="3664"/>
                    <a:pt x="27457" y="3339"/>
                  </a:cubicBezTo>
                  <a:cubicBezTo>
                    <a:pt x="27473" y="3216"/>
                    <a:pt x="27565" y="3147"/>
                    <a:pt x="27657" y="3147"/>
                  </a:cubicBezTo>
                  <a:close/>
                  <a:moveTo>
                    <a:pt x="20237" y="3738"/>
                  </a:moveTo>
                  <a:cubicBezTo>
                    <a:pt x="20318" y="3738"/>
                    <a:pt x="20404" y="3789"/>
                    <a:pt x="20427" y="3872"/>
                  </a:cubicBezTo>
                  <a:cubicBezTo>
                    <a:pt x="20489" y="4094"/>
                    <a:pt x="20457" y="4338"/>
                    <a:pt x="20422" y="4576"/>
                  </a:cubicBezTo>
                  <a:cubicBezTo>
                    <a:pt x="20620" y="4557"/>
                    <a:pt x="20817" y="4544"/>
                    <a:pt x="21010" y="4544"/>
                  </a:cubicBezTo>
                  <a:cubicBezTo>
                    <a:pt x="21048" y="4544"/>
                    <a:pt x="21086" y="4545"/>
                    <a:pt x="21124" y="4546"/>
                  </a:cubicBezTo>
                  <a:cubicBezTo>
                    <a:pt x="21348" y="4551"/>
                    <a:pt x="21413" y="4901"/>
                    <a:pt x="21179" y="4947"/>
                  </a:cubicBezTo>
                  <a:cubicBezTo>
                    <a:pt x="20916" y="4999"/>
                    <a:pt x="20641" y="5026"/>
                    <a:pt x="20365" y="5042"/>
                  </a:cubicBezTo>
                  <a:cubicBezTo>
                    <a:pt x="20337" y="5303"/>
                    <a:pt x="20309" y="5566"/>
                    <a:pt x="20272" y="5828"/>
                  </a:cubicBezTo>
                  <a:cubicBezTo>
                    <a:pt x="20258" y="5920"/>
                    <a:pt x="20185" y="5961"/>
                    <a:pt x="20108" y="5961"/>
                  </a:cubicBezTo>
                  <a:cubicBezTo>
                    <a:pt x="20008" y="5961"/>
                    <a:pt x="19900" y="5892"/>
                    <a:pt x="19903" y="5776"/>
                  </a:cubicBezTo>
                  <a:cubicBezTo>
                    <a:pt x="19908" y="5538"/>
                    <a:pt x="19924" y="5299"/>
                    <a:pt x="19940" y="5061"/>
                  </a:cubicBezTo>
                  <a:lnTo>
                    <a:pt x="19940" y="5061"/>
                  </a:lnTo>
                  <a:cubicBezTo>
                    <a:pt x="19665" y="5068"/>
                    <a:pt x="19391" y="5072"/>
                    <a:pt x="19125" y="5084"/>
                  </a:cubicBezTo>
                  <a:cubicBezTo>
                    <a:pt x="19122" y="5084"/>
                    <a:pt x="19119" y="5084"/>
                    <a:pt x="19116" y="5084"/>
                  </a:cubicBezTo>
                  <a:cubicBezTo>
                    <a:pt x="18904" y="5084"/>
                    <a:pt x="18920" y="4772"/>
                    <a:pt x="19125" y="4747"/>
                  </a:cubicBezTo>
                  <a:cubicBezTo>
                    <a:pt x="19399" y="4712"/>
                    <a:pt x="19683" y="4669"/>
                    <a:pt x="19967" y="4629"/>
                  </a:cubicBezTo>
                  <a:cubicBezTo>
                    <a:pt x="19981" y="4354"/>
                    <a:pt x="19972" y="4077"/>
                    <a:pt x="20090" y="3828"/>
                  </a:cubicBezTo>
                  <a:cubicBezTo>
                    <a:pt x="20119" y="3765"/>
                    <a:pt x="20177" y="3738"/>
                    <a:pt x="20237" y="3738"/>
                  </a:cubicBezTo>
                  <a:close/>
                  <a:moveTo>
                    <a:pt x="3082" y="3422"/>
                  </a:moveTo>
                  <a:cubicBezTo>
                    <a:pt x="3186" y="3422"/>
                    <a:pt x="3283" y="3490"/>
                    <a:pt x="3281" y="3623"/>
                  </a:cubicBezTo>
                  <a:cubicBezTo>
                    <a:pt x="3277" y="3921"/>
                    <a:pt x="3159" y="4204"/>
                    <a:pt x="3096" y="4498"/>
                  </a:cubicBezTo>
                  <a:cubicBezTo>
                    <a:pt x="3336" y="4518"/>
                    <a:pt x="3579" y="4549"/>
                    <a:pt x="3791" y="4647"/>
                  </a:cubicBezTo>
                  <a:cubicBezTo>
                    <a:pt x="3965" y="4730"/>
                    <a:pt x="3923" y="5029"/>
                    <a:pt x="3738" y="5063"/>
                  </a:cubicBezTo>
                  <a:cubicBezTo>
                    <a:pt x="3662" y="5077"/>
                    <a:pt x="3585" y="5083"/>
                    <a:pt x="3507" y="5083"/>
                  </a:cubicBezTo>
                  <a:cubicBezTo>
                    <a:pt x="3349" y="5083"/>
                    <a:pt x="3188" y="5059"/>
                    <a:pt x="3029" y="5031"/>
                  </a:cubicBezTo>
                  <a:cubicBezTo>
                    <a:pt x="3015" y="5281"/>
                    <a:pt x="3015" y="5530"/>
                    <a:pt x="3024" y="5778"/>
                  </a:cubicBezTo>
                  <a:cubicBezTo>
                    <a:pt x="3029" y="5895"/>
                    <a:pt x="2923" y="5962"/>
                    <a:pt x="2824" y="5962"/>
                  </a:cubicBezTo>
                  <a:cubicBezTo>
                    <a:pt x="2746" y="5962"/>
                    <a:pt x="2671" y="5921"/>
                    <a:pt x="2657" y="5830"/>
                  </a:cubicBezTo>
                  <a:cubicBezTo>
                    <a:pt x="2616" y="5578"/>
                    <a:pt x="2581" y="5273"/>
                    <a:pt x="2575" y="4959"/>
                  </a:cubicBezTo>
                  <a:cubicBezTo>
                    <a:pt x="2309" y="4931"/>
                    <a:pt x="2006" y="4917"/>
                    <a:pt x="1861" y="4687"/>
                  </a:cubicBezTo>
                  <a:cubicBezTo>
                    <a:pt x="1831" y="4641"/>
                    <a:pt x="1840" y="4569"/>
                    <a:pt x="1881" y="4530"/>
                  </a:cubicBezTo>
                  <a:cubicBezTo>
                    <a:pt x="1985" y="4434"/>
                    <a:pt x="2115" y="4405"/>
                    <a:pt x="2254" y="4405"/>
                  </a:cubicBezTo>
                  <a:cubicBezTo>
                    <a:pt x="2367" y="4405"/>
                    <a:pt x="2485" y="4424"/>
                    <a:pt x="2597" y="4442"/>
                  </a:cubicBezTo>
                  <a:cubicBezTo>
                    <a:pt x="2632" y="4094"/>
                    <a:pt x="2720" y="3760"/>
                    <a:pt x="2895" y="3516"/>
                  </a:cubicBezTo>
                  <a:cubicBezTo>
                    <a:pt x="2941" y="3453"/>
                    <a:pt x="3013" y="3422"/>
                    <a:pt x="3082" y="3422"/>
                  </a:cubicBezTo>
                  <a:close/>
                  <a:moveTo>
                    <a:pt x="24430" y="3376"/>
                  </a:moveTo>
                  <a:cubicBezTo>
                    <a:pt x="24488" y="3376"/>
                    <a:pt x="24545" y="3396"/>
                    <a:pt x="24586" y="3442"/>
                  </a:cubicBezTo>
                  <a:cubicBezTo>
                    <a:pt x="24654" y="3521"/>
                    <a:pt x="24691" y="3571"/>
                    <a:pt x="24745" y="3661"/>
                  </a:cubicBezTo>
                  <a:cubicBezTo>
                    <a:pt x="24822" y="3799"/>
                    <a:pt x="24707" y="3951"/>
                    <a:pt x="24569" y="3951"/>
                  </a:cubicBezTo>
                  <a:cubicBezTo>
                    <a:pt x="24568" y="3951"/>
                    <a:pt x="24567" y="3951"/>
                    <a:pt x="24566" y="3951"/>
                  </a:cubicBezTo>
                  <a:cubicBezTo>
                    <a:pt x="24520" y="4148"/>
                    <a:pt x="24491" y="4349"/>
                    <a:pt x="24474" y="4553"/>
                  </a:cubicBezTo>
                  <a:cubicBezTo>
                    <a:pt x="24559" y="4548"/>
                    <a:pt x="24644" y="4542"/>
                    <a:pt x="24729" y="4542"/>
                  </a:cubicBezTo>
                  <a:cubicBezTo>
                    <a:pt x="24836" y="4542"/>
                    <a:pt x="24941" y="4552"/>
                    <a:pt x="25040" y="4585"/>
                  </a:cubicBezTo>
                  <a:cubicBezTo>
                    <a:pt x="25234" y="4647"/>
                    <a:pt x="25234" y="4911"/>
                    <a:pt x="25040" y="4975"/>
                  </a:cubicBezTo>
                  <a:cubicBezTo>
                    <a:pt x="24942" y="5008"/>
                    <a:pt x="24838" y="5017"/>
                    <a:pt x="24732" y="5017"/>
                  </a:cubicBezTo>
                  <a:cubicBezTo>
                    <a:pt x="24643" y="5017"/>
                    <a:pt x="24553" y="5010"/>
                    <a:pt x="24463" y="5005"/>
                  </a:cubicBezTo>
                  <a:lnTo>
                    <a:pt x="24463" y="5005"/>
                  </a:lnTo>
                  <a:cubicBezTo>
                    <a:pt x="24472" y="5296"/>
                    <a:pt x="24509" y="5589"/>
                    <a:pt x="24572" y="5880"/>
                  </a:cubicBezTo>
                  <a:cubicBezTo>
                    <a:pt x="24599" y="6011"/>
                    <a:pt x="24495" y="6096"/>
                    <a:pt x="24394" y="6096"/>
                  </a:cubicBezTo>
                  <a:cubicBezTo>
                    <a:pt x="24327" y="6096"/>
                    <a:pt x="24261" y="6058"/>
                    <a:pt x="24236" y="5973"/>
                  </a:cubicBezTo>
                  <a:cubicBezTo>
                    <a:pt x="24144" y="5645"/>
                    <a:pt x="24091" y="5319"/>
                    <a:pt x="24073" y="4993"/>
                  </a:cubicBezTo>
                  <a:cubicBezTo>
                    <a:pt x="23902" y="4991"/>
                    <a:pt x="23729" y="4987"/>
                    <a:pt x="23558" y="4985"/>
                  </a:cubicBezTo>
                  <a:cubicBezTo>
                    <a:pt x="23294" y="4980"/>
                    <a:pt x="23294" y="4581"/>
                    <a:pt x="23558" y="4576"/>
                  </a:cubicBezTo>
                  <a:cubicBezTo>
                    <a:pt x="23729" y="4571"/>
                    <a:pt x="23897" y="4569"/>
                    <a:pt x="24067" y="4564"/>
                  </a:cubicBezTo>
                  <a:cubicBezTo>
                    <a:pt x="24079" y="4227"/>
                    <a:pt x="24123" y="3888"/>
                    <a:pt x="24200" y="3544"/>
                  </a:cubicBezTo>
                  <a:cubicBezTo>
                    <a:pt x="24223" y="3440"/>
                    <a:pt x="24328" y="3376"/>
                    <a:pt x="24430" y="3376"/>
                  </a:cubicBezTo>
                  <a:close/>
                  <a:moveTo>
                    <a:pt x="15973" y="3750"/>
                  </a:moveTo>
                  <a:cubicBezTo>
                    <a:pt x="16049" y="3750"/>
                    <a:pt x="16129" y="3799"/>
                    <a:pt x="16150" y="3876"/>
                  </a:cubicBezTo>
                  <a:cubicBezTo>
                    <a:pt x="16229" y="4140"/>
                    <a:pt x="16182" y="4426"/>
                    <a:pt x="16180" y="4701"/>
                  </a:cubicBezTo>
                  <a:cubicBezTo>
                    <a:pt x="16351" y="4698"/>
                    <a:pt x="16524" y="4696"/>
                    <a:pt x="16695" y="4691"/>
                  </a:cubicBezTo>
                  <a:cubicBezTo>
                    <a:pt x="16697" y="4691"/>
                    <a:pt x="16699" y="4691"/>
                    <a:pt x="16701" y="4691"/>
                  </a:cubicBezTo>
                  <a:cubicBezTo>
                    <a:pt x="16991" y="4691"/>
                    <a:pt x="16991" y="5154"/>
                    <a:pt x="16701" y="5154"/>
                  </a:cubicBezTo>
                  <a:cubicBezTo>
                    <a:pt x="16699" y="5154"/>
                    <a:pt x="16697" y="5154"/>
                    <a:pt x="16695" y="5154"/>
                  </a:cubicBezTo>
                  <a:cubicBezTo>
                    <a:pt x="16532" y="5151"/>
                    <a:pt x="16365" y="5146"/>
                    <a:pt x="16202" y="5144"/>
                  </a:cubicBezTo>
                  <a:lnTo>
                    <a:pt x="16202" y="5144"/>
                  </a:lnTo>
                  <a:cubicBezTo>
                    <a:pt x="16222" y="5389"/>
                    <a:pt x="16256" y="5631"/>
                    <a:pt x="16305" y="5874"/>
                  </a:cubicBezTo>
                  <a:cubicBezTo>
                    <a:pt x="16333" y="6020"/>
                    <a:pt x="16211" y="6116"/>
                    <a:pt x="16097" y="6116"/>
                  </a:cubicBezTo>
                  <a:cubicBezTo>
                    <a:pt x="16022" y="6116"/>
                    <a:pt x="15951" y="6074"/>
                    <a:pt x="15929" y="5977"/>
                  </a:cubicBezTo>
                  <a:cubicBezTo>
                    <a:pt x="15872" y="5730"/>
                    <a:pt x="15802" y="5438"/>
                    <a:pt x="15756" y="5134"/>
                  </a:cubicBezTo>
                  <a:cubicBezTo>
                    <a:pt x="15497" y="5128"/>
                    <a:pt x="15238" y="5124"/>
                    <a:pt x="14980" y="5112"/>
                  </a:cubicBezTo>
                  <a:cubicBezTo>
                    <a:pt x="14735" y="5102"/>
                    <a:pt x="14735" y="4742"/>
                    <a:pt x="14980" y="4733"/>
                  </a:cubicBezTo>
                  <a:cubicBezTo>
                    <a:pt x="15222" y="4724"/>
                    <a:pt x="15467" y="4717"/>
                    <a:pt x="15709" y="4712"/>
                  </a:cubicBezTo>
                  <a:cubicBezTo>
                    <a:pt x="15693" y="4394"/>
                    <a:pt x="15719" y="4086"/>
                    <a:pt x="15834" y="3835"/>
                  </a:cubicBezTo>
                  <a:cubicBezTo>
                    <a:pt x="15863" y="3776"/>
                    <a:pt x="15917" y="3750"/>
                    <a:pt x="15973" y="3750"/>
                  </a:cubicBezTo>
                  <a:close/>
                  <a:moveTo>
                    <a:pt x="11694" y="3878"/>
                  </a:moveTo>
                  <a:cubicBezTo>
                    <a:pt x="11790" y="3878"/>
                    <a:pt x="11882" y="3942"/>
                    <a:pt x="11882" y="4063"/>
                  </a:cubicBezTo>
                  <a:cubicBezTo>
                    <a:pt x="11882" y="4271"/>
                    <a:pt x="11828" y="4474"/>
                    <a:pt x="11786" y="4680"/>
                  </a:cubicBezTo>
                  <a:cubicBezTo>
                    <a:pt x="11823" y="4680"/>
                    <a:pt x="11860" y="4679"/>
                    <a:pt x="11897" y="4679"/>
                  </a:cubicBezTo>
                  <a:cubicBezTo>
                    <a:pt x="12066" y="4679"/>
                    <a:pt x="12235" y="4686"/>
                    <a:pt x="12406" y="4701"/>
                  </a:cubicBezTo>
                  <a:cubicBezTo>
                    <a:pt x="12692" y="4729"/>
                    <a:pt x="12699" y="5169"/>
                    <a:pt x="12437" y="5169"/>
                  </a:cubicBezTo>
                  <a:cubicBezTo>
                    <a:pt x="12427" y="5169"/>
                    <a:pt x="12417" y="5169"/>
                    <a:pt x="12406" y="5167"/>
                  </a:cubicBezTo>
                  <a:cubicBezTo>
                    <a:pt x="12180" y="5137"/>
                    <a:pt x="11957" y="5128"/>
                    <a:pt x="11738" y="5126"/>
                  </a:cubicBezTo>
                  <a:lnTo>
                    <a:pt x="11738" y="5126"/>
                  </a:lnTo>
                  <a:cubicBezTo>
                    <a:pt x="11732" y="5428"/>
                    <a:pt x="11764" y="5733"/>
                    <a:pt x="11831" y="6028"/>
                  </a:cubicBezTo>
                  <a:cubicBezTo>
                    <a:pt x="11859" y="6152"/>
                    <a:pt x="11768" y="6228"/>
                    <a:pt x="11674" y="6228"/>
                  </a:cubicBezTo>
                  <a:cubicBezTo>
                    <a:pt x="11611" y="6228"/>
                    <a:pt x="11547" y="6193"/>
                    <a:pt x="11517" y="6116"/>
                  </a:cubicBezTo>
                  <a:cubicBezTo>
                    <a:pt x="11413" y="5839"/>
                    <a:pt x="11323" y="5490"/>
                    <a:pt x="11293" y="5140"/>
                  </a:cubicBezTo>
                  <a:cubicBezTo>
                    <a:pt x="11060" y="5156"/>
                    <a:pt x="10829" y="5183"/>
                    <a:pt x="10593" y="5229"/>
                  </a:cubicBezTo>
                  <a:cubicBezTo>
                    <a:pt x="10577" y="5233"/>
                    <a:pt x="10562" y="5234"/>
                    <a:pt x="10548" y="5234"/>
                  </a:cubicBezTo>
                  <a:cubicBezTo>
                    <a:pt x="10341" y="5234"/>
                    <a:pt x="10265" y="4921"/>
                    <a:pt x="10492" y="4860"/>
                  </a:cubicBezTo>
                  <a:cubicBezTo>
                    <a:pt x="10755" y="4788"/>
                    <a:pt x="11021" y="4744"/>
                    <a:pt x="11289" y="4714"/>
                  </a:cubicBezTo>
                  <a:cubicBezTo>
                    <a:pt x="11307" y="4438"/>
                    <a:pt x="11376" y="4176"/>
                    <a:pt x="11522" y="3967"/>
                  </a:cubicBezTo>
                  <a:cubicBezTo>
                    <a:pt x="11564" y="3906"/>
                    <a:pt x="11630" y="3878"/>
                    <a:pt x="11694" y="3878"/>
                  </a:cubicBezTo>
                  <a:close/>
                  <a:moveTo>
                    <a:pt x="7225" y="4012"/>
                  </a:moveTo>
                  <a:cubicBezTo>
                    <a:pt x="7323" y="4012"/>
                    <a:pt x="7432" y="4100"/>
                    <a:pt x="7442" y="4206"/>
                  </a:cubicBezTo>
                  <a:cubicBezTo>
                    <a:pt x="7456" y="4375"/>
                    <a:pt x="7432" y="4544"/>
                    <a:pt x="7400" y="4714"/>
                  </a:cubicBezTo>
                  <a:cubicBezTo>
                    <a:pt x="7673" y="4742"/>
                    <a:pt x="7935" y="4788"/>
                    <a:pt x="8174" y="4871"/>
                  </a:cubicBezTo>
                  <a:cubicBezTo>
                    <a:pt x="8408" y="4949"/>
                    <a:pt x="8377" y="5315"/>
                    <a:pt x="8116" y="5315"/>
                  </a:cubicBezTo>
                  <a:cubicBezTo>
                    <a:pt x="8115" y="5315"/>
                    <a:pt x="8114" y="5315"/>
                    <a:pt x="8114" y="5315"/>
                  </a:cubicBezTo>
                  <a:cubicBezTo>
                    <a:pt x="7841" y="5313"/>
                    <a:pt x="7569" y="5257"/>
                    <a:pt x="7296" y="5218"/>
                  </a:cubicBezTo>
                  <a:cubicBezTo>
                    <a:pt x="7241" y="5516"/>
                    <a:pt x="7183" y="5814"/>
                    <a:pt x="7123" y="6111"/>
                  </a:cubicBezTo>
                  <a:cubicBezTo>
                    <a:pt x="7106" y="6200"/>
                    <a:pt x="7029" y="6240"/>
                    <a:pt x="6950" y="6240"/>
                  </a:cubicBezTo>
                  <a:cubicBezTo>
                    <a:pt x="6852" y="6240"/>
                    <a:pt x="6751" y="6176"/>
                    <a:pt x="6764" y="6063"/>
                  </a:cubicBezTo>
                  <a:cubicBezTo>
                    <a:pt x="6802" y="5765"/>
                    <a:pt x="6841" y="5470"/>
                    <a:pt x="6883" y="5174"/>
                  </a:cubicBezTo>
                  <a:cubicBezTo>
                    <a:pt x="6580" y="5150"/>
                    <a:pt x="6275" y="5139"/>
                    <a:pt x="5973" y="5128"/>
                  </a:cubicBezTo>
                  <a:cubicBezTo>
                    <a:pt x="5700" y="5118"/>
                    <a:pt x="5703" y="4721"/>
                    <a:pt x="5973" y="4705"/>
                  </a:cubicBezTo>
                  <a:cubicBezTo>
                    <a:pt x="6198" y="4693"/>
                    <a:pt x="6443" y="4683"/>
                    <a:pt x="6693" y="4683"/>
                  </a:cubicBezTo>
                  <a:cubicBezTo>
                    <a:pt x="6777" y="4683"/>
                    <a:pt x="6861" y="4684"/>
                    <a:pt x="6945" y="4687"/>
                  </a:cubicBezTo>
                  <a:cubicBezTo>
                    <a:pt x="6971" y="4488"/>
                    <a:pt x="7005" y="4294"/>
                    <a:pt x="7086" y="4110"/>
                  </a:cubicBezTo>
                  <a:cubicBezTo>
                    <a:pt x="7116" y="4040"/>
                    <a:pt x="7169" y="4012"/>
                    <a:pt x="7225" y="4012"/>
                  </a:cubicBezTo>
                  <a:close/>
                  <a:moveTo>
                    <a:pt x="33098" y="0"/>
                  </a:moveTo>
                  <a:cubicBezTo>
                    <a:pt x="27612" y="48"/>
                    <a:pt x="22124" y="86"/>
                    <a:pt x="16638" y="120"/>
                  </a:cubicBezTo>
                  <a:cubicBezTo>
                    <a:pt x="13798" y="136"/>
                    <a:pt x="10955" y="148"/>
                    <a:pt x="8116" y="152"/>
                  </a:cubicBezTo>
                  <a:cubicBezTo>
                    <a:pt x="6301" y="157"/>
                    <a:pt x="4434" y="270"/>
                    <a:pt x="2588" y="270"/>
                  </a:cubicBezTo>
                  <a:cubicBezTo>
                    <a:pt x="1742" y="270"/>
                    <a:pt x="901" y="246"/>
                    <a:pt x="72" y="177"/>
                  </a:cubicBezTo>
                  <a:lnTo>
                    <a:pt x="72" y="177"/>
                  </a:lnTo>
                  <a:cubicBezTo>
                    <a:pt x="76" y="196"/>
                    <a:pt x="82" y="214"/>
                    <a:pt x="80" y="235"/>
                  </a:cubicBezTo>
                  <a:cubicBezTo>
                    <a:pt x="0" y="3325"/>
                    <a:pt x="152" y="6411"/>
                    <a:pt x="94" y="9498"/>
                  </a:cubicBezTo>
                  <a:cubicBezTo>
                    <a:pt x="1895" y="9246"/>
                    <a:pt x="3760" y="9232"/>
                    <a:pt x="5606" y="9232"/>
                  </a:cubicBezTo>
                  <a:cubicBezTo>
                    <a:pt x="5839" y="9232"/>
                    <a:pt x="6071" y="9232"/>
                    <a:pt x="6303" y="9232"/>
                  </a:cubicBezTo>
                  <a:cubicBezTo>
                    <a:pt x="6876" y="9232"/>
                    <a:pt x="7447" y="9231"/>
                    <a:pt x="8012" y="9222"/>
                  </a:cubicBezTo>
                  <a:cubicBezTo>
                    <a:pt x="10750" y="9172"/>
                    <a:pt x="13488" y="9146"/>
                    <a:pt x="16226" y="9140"/>
                  </a:cubicBezTo>
                  <a:cubicBezTo>
                    <a:pt x="16785" y="9139"/>
                    <a:pt x="17344" y="9138"/>
                    <a:pt x="17904" y="9138"/>
                  </a:cubicBezTo>
                  <a:cubicBezTo>
                    <a:pt x="22841" y="9138"/>
                    <a:pt x="27778" y="9196"/>
                    <a:pt x="32710" y="9355"/>
                  </a:cubicBezTo>
                  <a:cubicBezTo>
                    <a:pt x="31567" y="7993"/>
                    <a:pt x="30565" y="6460"/>
                    <a:pt x="29588" y="4983"/>
                  </a:cubicBezTo>
                  <a:cubicBezTo>
                    <a:pt x="29491" y="4837"/>
                    <a:pt x="29588" y="4705"/>
                    <a:pt x="29718" y="4671"/>
                  </a:cubicBezTo>
                  <a:cubicBezTo>
                    <a:pt x="30620" y="2999"/>
                    <a:pt x="31907" y="1472"/>
                    <a:pt x="3309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5" name="Google Shape;1955;p73"/>
            <p:cNvSpPr/>
            <p:nvPr/>
          </p:nvSpPr>
          <p:spPr>
            <a:xfrm>
              <a:off x="1654700" y="3490157"/>
              <a:ext cx="856150" cy="255250"/>
            </a:xfrm>
            <a:custGeom>
              <a:avLst/>
              <a:gdLst/>
              <a:ahLst/>
              <a:cxnLst/>
              <a:rect l="l" t="t" r="r" b="b"/>
              <a:pathLst>
                <a:path w="34246" h="10210" extrusionOk="0">
                  <a:moveTo>
                    <a:pt x="33660" y="378"/>
                  </a:moveTo>
                  <a:lnTo>
                    <a:pt x="33660" y="378"/>
                  </a:lnTo>
                  <a:cubicBezTo>
                    <a:pt x="32469" y="1850"/>
                    <a:pt x="31182" y="3377"/>
                    <a:pt x="30280" y="5049"/>
                  </a:cubicBezTo>
                  <a:cubicBezTo>
                    <a:pt x="30150" y="5083"/>
                    <a:pt x="30053" y="5215"/>
                    <a:pt x="30150" y="5361"/>
                  </a:cubicBezTo>
                  <a:cubicBezTo>
                    <a:pt x="31127" y="6838"/>
                    <a:pt x="32129" y="8371"/>
                    <a:pt x="33272" y="9733"/>
                  </a:cubicBezTo>
                  <a:cubicBezTo>
                    <a:pt x="28340" y="9574"/>
                    <a:pt x="23403" y="9516"/>
                    <a:pt x="18466" y="9516"/>
                  </a:cubicBezTo>
                  <a:cubicBezTo>
                    <a:pt x="17907" y="9516"/>
                    <a:pt x="17348" y="9517"/>
                    <a:pt x="16789" y="9518"/>
                  </a:cubicBezTo>
                  <a:cubicBezTo>
                    <a:pt x="14050" y="9523"/>
                    <a:pt x="11312" y="9550"/>
                    <a:pt x="8574" y="9600"/>
                  </a:cubicBezTo>
                  <a:cubicBezTo>
                    <a:pt x="8009" y="9609"/>
                    <a:pt x="7438" y="9610"/>
                    <a:pt x="6865" y="9610"/>
                  </a:cubicBezTo>
                  <a:cubicBezTo>
                    <a:pt x="6633" y="9610"/>
                    <a:pt x="6401" y="9610"/>
                    <a:pt x="6168" y="9610"/>
                  </a:cubicBezTo>
                  <a:cubicBezTo>
                    <a:pt x="4322" y="9610"/>
                    <a:pt x="2457" y="9624"/>
                    <a:pt x="656" y="9876"/>
                  </a:cubicBezTo>
                  <a:cubicBezTo>
                    <a:pt x="714" y="6789"/>
                    <a:pt x="562" y="3703"/>
                    <a:pt x="642" y="613"/>
                  </a:cubicBezTo>
                  <a:cubicBezTo>
                    <a:pt x="644" y="593"/>
                    <a:pt x="638" y="574"/>
                    <a:pt x="634" y="555"/>
                  </a:cubicBezTo>
                  <a:lnTo>
                    <a:pt x="634" y="555"/>
                  </a:lnTo>
                  <a:cubicBezTo>
                    <a:pt x="1463" y="624"/>
                    <a:pt x="2304" y="648"/>
                    <a:pt x="3150" y="648"/>
                  </a:cubicBezTo>
                  <a:cubicBezTo>
                    <a:pt x="4996" y="648"/>
                    <a:pt x="6863" y="535"/>
                    <a:pt x="8678" y="530"/>
                  </a:cubicBezTo>
                  <a:cubicBezTo>
                    <a:pt x="11517" y="526"/>
                    <a:pt x="14360" y="514"/>
                    <a:pt x="17200" y="498"/>
                  </a:cubicBezTo>
                  <a:cubicBezTo>
                    <a:pt x="22686" y="464"/>
                    <a:pt x="28174" y="426"/>
                    <a:pt x="33660" y="378"/>
                  </a:cubicBezTo>
                  <a:close/>
                  <a:moveTo>
                    <a:pt x="34016" y="1"/>
                  </a:moveTo>
                  <a:cubicBezTo>
                    <a:pt x="34015" y="1"/>
                    <a:pt x="34014" y="1"/>
                    <a:pt x="34013" y="1"/>
                  </a:cubicBezTo>
                  <a:cubicBezTo>
                    <a:pt x="28410" y="52"/>
                    <a:pt x="22806" y="114"/>
                    <a:pt x="17200" y="170"/>
                  </a:cubicBezTo>
                  <a:cubicBezTo>
                    <a:pt x="14436" y="198"/>
                    <a:pt x="11672" y="227"/>
                    <a:pt x="8909" y="257"/>
                  </a:cubicBezTo>
                  <a:cubicBezTo>
                    <a:pt x="8731" y="259"/>
                    <a:pt x="8552" y="260"/>
                    <a:pt x="8374" y="260"/>
                  </a:cubicBezTo>
                  <a:cubicBezTo>
                    <a:pt x="6846" y="260"/>
                    <a:pt x="5287" y="198"/>
                    <a:pt x="3738" y="198"/>
                  </a:cubicBezTo>
                  <a:cubicBezTo>
                    <a:pt x="2610" y="198"/>
                    <a:pt x="1487" y="231"/>
                    <a:pt x="387" y="345"/>
                  </a:cubicBezTo>
                  <a:cubicBezTo>
                    <a:pt x="334" y="350"/>
                    <a:pt x="304" y="385"/>
                    <a:pt x="296" y="424"/>
                  </a:cubicBezTo>
                  <a:cubicBezTo>
                    <a:pt x="232" y="458"/>
                    <a:pt x="181" y="519"/>
                    <a:pt x="179" y="613"/>
                  </a:cubicBezTo>
                  <a:cubicBezTo>
                    <a:pt x="97" y="3689"/>
                    <a:pt x="0" y="6862"/>
                    <a:pt x="324" y="9925"/>
                  </a:cubicBezTo>
                  <a:cubicBezTo>
                    <a:pt x="335" y="10031"/>
                    <a:pt x="420" y="10085"/>
                    <a:pt x="502" y="10085"/>
                  </a:cubicBezTo>
                  <a:cubicBezTo>
                    <a:pt x="503" y="10085"/>
                    <a:pt x="505" y="10085"/>
                    <a:pt x="507" y="10085"/>
                  </a:cubicBezTo>
                  <a:cubicBezTo>
                    <a:pt x="527" y="10108"/>
                    <a:pt x="555" y="10124"/>
                    <a:pt x="587" y="10126"/>
                  </a:cubicBezTo>
                  <a:cubicBezTo>
                    <a:pt x="1324" y="10187"/>
                    <a:pt x="2068" y="10209"/>
                    <a:pt x="2816" y="10209"/>
                  </a:cubicBezTo>
                  <a:cubicBezTo>
                    <a:pt x="4811" y="10209"/>
                    <a:pt x="6829" y="10049"/>
                    <a:pt x="8802" y="10015"/>
                  </a:cubicBezTo>
                  <a:cubicBezTo>
                    <a:pt x="11541" y="9969"/>
                    <a:pt x="14279" y="9944"/>
                    <a:pt x="17018" y="9939"/>
                  </a:cubicBezTo>
                  <a:cubicBezTo>
                    <a:pt x="17269" y="9939"/>
                    <a:pt x="17519" y="9939"/>
                    <a:pt x="17770" y="9939"/>
                  </a:cubicBezTo>
                  <a:cubicBezTo>
                    <a:pt x="22997" y="9939"/>
                    <a:pt x="28222" y="10033"/>
                    <a:pt x="33448" y="10154"/>
                  </a:cubicBezTo>
                  <a:cubicBezTo>
                    <a:pt x="33450" y="10154"/>
                    <a:pt x="33451" y="10154"/>
                    <a:pt x="33452" y="10154"/>
                  </a:cubicBezTo>
                  <a:cubicBezTo>
                    <a:pt x="33585" y="10154"/>
                    <a:pt x="33649" y="10051"/>
                    <a:pt x="33649" y="9948"/>
                  </a:cubicBezTo>
                  <a:cubicBezTo>
                    <a:pt x="33703" y="9902"/>
                    <a:pt x="33731" y="9821"/>
                    <a:pt x="33690" y="9747"/>
                  </a:cubicBezTo>
                  <a:cubicBezTo>
                    <a:pt x="32796" y="8154"/>
                    <a:pt x="31656" y="6635"/>
                    <a:pt x="30566" y="5168"/>
                  </a:cubicBezTo>
                  <a:cubicBezTo>
                    <a:pt x="31804" y="3689"/>
                    <a:pt x="32858" y="2042"/>
                    <a:pt x="34071" y="539"/>
                  </a:cubicBezTo>
                  <a:cubicBezTo>
                    <a:pt x="34121" y="477"/>
                    <a:pt x="34129" y="408"/>
                    <a:pt x="34110" y="343"/>
                  </a:cubicBezTo>
                  <a:cubicBezTo>
                    <a:pt x="34246" y="256"/>
                    <a:pt x="34214" y="1"/>
                    <a:pt x="340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6" name="Google Shape;1956;p73"/>
            <p:cNvSpPr/>
            <p:nvPr/>
          </p:nvSpPr>
          <p:spPr>
            <a:xfrm>
              <a:off x="2329775" y="3578282"/>
              <a:ext cx="51700" cy="63025"/>
            </a:xfrm>
            <a:custGeom>
              <a:avLst/>
              <a:gdLst/>
              <a:ahLst/>
              <a:cxnLst/>
              <a:rect l="l" t="t" r="r" b="b"/>
              <a:pathLst>
                <a:path w="2068" h="2521" extrusionOk="0">
                  <a:moveTo>
                    <a:pt x="1216" y="0"/>
                  </a:moveTo>
                  <a:cubicBezTo>
                    <a:pt x="1124" y="0"/>
                    <a:pt x="1032" y="69"/>
                    <a:pt x="1016" y="192"/>
                  </a:cubicBezTo>
                  <a:cubicBezTo>
                    <a:pt x="977" y="517"/>
                    <a:pt x="1048" y="863"/>
                    <a:pt x="1042" y="1194"/>
                  </a:cubicBezTo>
                  <a:cubicBezTo>
                    <a:pt x="1040" y="1207"/>
                    <a:pt x="1040" y="1221"/>
                    <a:pt x="1040" y="1235"/>
                  </a:cubicBezTo>
                  <a:cubicBezTo>
                    <a:pt x="735" y="1269"/>
                    <a:pt x="430" y="1357"/>
                    <a:pt x="211" y="1442"/>
                  </a:cubicBezTo>
                  <a:cubicBezTo>
                    <a:pt x="1" y="1526"/>
                    <a:pt x="55" y="1840"/>
                    <a:pt x="248" y="1840"/>
                  </a:cubicBezTo>
                  <a:cubicBezTo>
                    <a:pt x="269" y="1840"/>
                    <a:pt x="292" y="1836"/>
                    <a:pt x="316" y="1828"/>
                  </a:cubicBezTo>
                  <a:cubicBezTo>
                    <a:pt x="541" y="1750"/>
                    <a:pt x="769" y="1701"/>
                    <a:pt x="1004" y="1690"/>
                  </a:cubicBezTo>
                  <a:lnTo>
                    <a:pt x="1004" y="1690"/>
                  </a:lnTo>
                  <a:cubicBezTo>
                    <a:pt x="982" y="1891"/>
                    <a:pt x="949" y="2089"/>
                    <a:pt x="910" y="2290"/>
                  </a:cubicBezTo>
                  <a:cubicBezTo>
                    <a:pt x="883" y="2429"/>
                    <a:pt x="994" y="2521"/>
                    <a:pt x="1101" y="2521"/>
                  </a:cubicBezTo>
                  <a:cubicBezTo>
                    <a:pt x="1171" y="2521"/>
                    <a:pt x="1240" y="2481"/>
                    <a:pt x="1266" y="2389"/>
                  </a:cubicBezTo>
                  <a:cubicBezTo>
                    <a:pt x="1324" y="2186"/>
                    <a:pt x="1381" y="1953"/>
                    <a:pt x="1427" y="1711"/>
                  </a:cubicBezTo>
                  <a:cubicBezTo>
                    <a:pt x="1527" y="1727"/>
                    <a:pt x="1627" y="1742"/>
                    <a:pt x="1727" y="1742"/>
                  </a:cubicBezTo>
                  <a:cubicBezTo>
                    <a:pt x="1785" y="1742"/>
                    <a:pt x="1843" y="1737"/>
                    <a:pt x="1901" y="1724"/>
                  </a:cubicBezTo>
                  <a:cubicBezTo>
                    <a:pt x="2024" y="1699"/>
                    <a:pt x="2067" y="1526"/>
                    <a:pt x="1974" y="1440"/>
                  </a:cubicBezTo>
                  <a:cubicBezTo>
                    <a:pt x="1847" y="1327"/>
                    <a:pt x="1682" y="1265"/>
                    <a:pt x="1497" y="1237"/>
                  </a:cubicBezTo>
                  <a:cubicBezTo>
                    <a:pt x="1535" y="847"/>
                    <a:pt x="1519" y="459"/>
                    <a:pt x="1400" y="138"/>
                  </a:cubicBezTo>
                  <a:cubicBezTo>
                    <a:pt x="1364" y="44"/>
                    <a:pt x="1290" y="0"/>
                    <a:pt x="12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7" name="Google Shape;1957;p73"/>
            <p:cNvSpPr/>
            <p:nvPr/>
          </p:nvSpPr>
          <p:spPr>
            <a:xfrm>
              <a:off x="2251100" y="3583982"/>
              <a:ext cx="48525" cy="68025"/>
            </a:xfrm>
            <a:custGeom>
              <a:avLst/>
              <a:gdLst/>
              <a:ahLst/>
              <a:cxnLst/>
              <a:rect l="l" t="t" r="r" b="b"/>
              <a:pathLst>
                <a:path w="1941" h="2721" extrusionOk="0">
                  <a:moveTo>
                    <a:pt x="1136" y="1"/>
                  </a:moveTo>
                  <a:cubicBezTo>
                    <a:pt x="1034" y="1"/>
                    <a:pt x="929" y="65"/>
                    <a:pt x="906" y="169"/>
                  </a:cubicBezTo>
                  <a:cubicBezTo>
                    <a:pt x="829" y="513"/>
                    <a:pt x="785" y="852"/>
                    <a:pt x="773" y="1190"/>
                  </a:cubicBezTo>
                  <a:cubicBezTo>
                    <a:pt x="603" y="1194"/>
                    <a:pt x="435" y="1196"/>
                    <a:pt x="264" y="1201"/>
                  </a:cubicBezTo>
                  <a:cubicBezTo>
                    <a:pt x="0" y="1206"/>
                    <a:pt x="0" y="1605"/>
                    <a:pt x="264" y="1610"/>
                  </a:cubicBezTo>
                  <a:cubicBezTo>
                    <a:pt x="435" y="1612"/>
                    <a:pt x="608" y="1616"/>
                    <a:pt x="779" y="1619"/>
                  </a:cubicBezTo>
                  <a:cubicBezTo>
                    <a:pt x="797" y="1944"/>
                    <a:pt x="850" y="2270"/>
                    <a:pt x="942" y="2598"/>
                  </a:cubicBezTo>
                  <a:cubicBezTo>
                    <a:pt x="967" y="2683"/>
                    <a:pt x="1033" y="2721"/>
                    <a:pt x="1100" y="2721"/>
                  </a:cubicBezTo>
                  <a:cubicBezTo>
                    <a:pt x="1201" y="2721"/>
                    <a:pt x="1305" y="2636"/>
                    <a:pt x="1278" y="2505"/>
                  </a:cubicBezTo>
                  <a:cubicBezTo>
                    <a:pt x="1215" y="2214"/>
                    <a:pt x="1178" y="1922"/>
                    <a:pt x="1169" y="1630"/>
                  </a:cubicBezTo>
                  <a:lnTo>
                    <a:pt x="1169" y="1630"/>
                  </a:lnTo>
                  <a:cubicBezTo>
                    <a:pt x="1259" y="1635"/>
                    <a:pt x="1349" y="1642"/>
                    <a:pt x="1438" y="1642"/>
                  </a:cubicBezTo>
                  <a:cubicBezTo>
                    <a:pt x="1544" y="1642"/>
                    <a:pt x="1648" y="1633"/>
                    <a:pt x="1746" y="1600"/>
                  </a:cubicBezTo>
                  <a:cubicBezTo>
                    <a:pt x="1940" y="1536"/>
                    <a:pt x="1940" y="1272"/>
                    <a:pt x="1746" y="1210"/>
                  </a:cubicBezTo>
                  <a:cubicBezTo>
                    <a:pt x="1647" y="1177"/>
                    <a:pt x="1542" y="1167"/>
                    <a:pt x="1435" y="1167"/>
                  </a:cubicBezTo>
                  <a:cubicBezTo>
                    <a:pt x="1350" y="1167"/>
                    <a:pt x="1265" y="1173"/>
                    <a:pt x="1180" y="1178"/>
                  </a:cubicBezTo>
                  <a:cubicBezTo>
                    <a:pt x="1197" y="975"/>
                    <a:pt x="1226" y="774"/>
                    <a:pt x="1272" y="576"/>
                  </a:cubicBezTo>
                  <a:cubicBezTo>
                    <a:pt x="1273" y="576"/>
                    <a:pt x="1274" y="576"/>
                    <a:pt x="1275" y="576"/>
                  </a:cubicBezTo>
                  <a:cubicBezTo>
                    <a:pt x="1413" y="576"/>
                    <a:pt x="1528" y="424"/>
                    <a:pt x="1451" y="287"/>
                  </a:cubicBezTo>
                  <a:cubicBezTo>
                    <a:pt x="1397" y="196"/>
                    <a:pt x="1360" y="146"/>
                    <a:pt x="1292" y="67"/>
                  </a:cubicBezTo>
                  <a:cubicBezTo>
                    <a:pt x="1251" y="21"/>
                    <a:pt x="1194" y="1"/>
                    <a:pt x="11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8" name="Google Shape;1958;p73"/>
            <p:cNvSpPr/>
            <p:nvPr/>
          </p:nvSpPr>
          <p:spPr>
            <a:xfrm>
              <a:off x="2141300" y="3593057"/>
              <a:ext cx="62775" cy="55600"/>
            </a:xfrm>
            <a:custGeom>
              <a:avLst/>
              <a:gdLst/>
              <a:ahLst/>
              <a:cxnLst/>
              <a:rect l="l" t="t" r="r" b="b"/>
              <a:pathLst>
                <a:path w="2511" h="2224" extrusionOk="0">
                  <a:moveTo>
                    <a:pt x="1334" y="0"/>
                  </a:moveTo>
                  <a:cubicBezTo>
                    <a:pt x="1274" y="0"/>
                    <a:pt x="1217" y="27"/>
                    <a:pt x="1187" y="90"/>
                  </a:cubicBezTo>
                  <a:cubicBezTo>
                    <a:pt x="1070" y="340"/>
                    <a:pt x="1079" y="616"/>
                    <a:pt x="1065" y="891"/>
                  </a:cubicBezTo>
                  <a:cubicBezTo>
                    <a:pt x="781" y="931"/>
                    <a:pt x="497" y="974"/>
                    <a:pt x="223" y="1009"/>
                  </a:cubicBezTo>
                  <a:cubicBezTo>
                    <a:pt x="17" y="1034"/>
                    <a:pt x="1" y="1346"/>
                    <a:pt x="213" y="1346"/>
                  </a:cubicBezTo>
                  <a:cubicBezTo>
                    <a:pt x="216" y="1346"/>
                    <a:pt x="219" y="1346"/>
                    <a:pt x="223" y="1346"/>
                  </a:cubicBezTo>
                  <a:cubicBezTo>
                    <a:pt x="487" y="1334"/>
                    <a:pt x="762" y="1330"/>
                    <a:pt x="1038" y="1323"/>
                  </a:cubicBezTo>
                  <a:lnTo>
                    <a:pt x="1038" y="1323"/>
                  </a:lnTo>
                  <a:cubicBezTo>
                    <a:pt x="1022" y="1561"/>
                    <a:pt x="1004" y="1801"/>
                    <a:pt x="1000" y="2038"/>
                  </a:cubicBezTo>
                  <a:cubicBezTo>
                    <a:pt x="998" y="2155"/>
                    <a:pt x="1105" y="2224"/>
                    <a:pt x="1206" y="2224"/>
                  </a:cubicBezTo>
                  <a:cubicBezTo>
                    <a:pt x="1283" y="2224"/>
                    <a:pt x="1356" y="2182"/>
                    <a:pt x="1370" y="2090"/>
                  </a:cubicBezTo>
                  <a:cubicBezTo>
                    <a:pt x="1407" y="1829"/>
                    <a:pt x="1435" y="1565"/>
                    <a:pt x="1463" y="1304"/>
                  </a:cubicBezTo>
                  <a:cubicBezTo>
                    <a:pt x="1739" y="1288"/>
                    <a:pt x="2014" y="1261"/>
                    <a:pt x="2277" y="1209"/>
                  </a:cubicBezTo>
                  <a:cubicBezTo>
                    <a:pt x="2511" y="1163"/>
                    <a:pt x="2446" y="813"/>
                    <a:pt x="2222" y="808"/>
                  </a:cubicBezTo>
                  <a:cubicBezTo>
                    <a:pt x="2185" y="807"/>
                    <a:pt x="2147" y="806"/>
                    <a:pt x="2109" y="806"/>
                  </a:cubicBezTo>
                  <a:cubicBezTo>
                    <a:pt x="1916" y="806"/>
                    <a:pt x="1718" y="819"/>
                    <a:pt x="1519" y="839"/>
                  </a:cubicBezTo>
                  <a:cubicBezTo>
                    <a:pt x="1555" y="600"/>
                    <a:pt x="1587" y="356"/>
                    <a:pt x="1525" y="134"/>
                  </a:cubicBezTo>
                  <a:cubicBezTo>
                    <a:pt x="1502" y="51"/>
                    <a:pt x="1416" y="0"/>
                    <a:pt x="13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9" name="Google Shape;1959;p73"/>
            <p:cNvSpPr/>
            <p:nvPr/>
          </p:nvSpPr>
          <p:spPr>
            <a:xfrm>
              <a:off x="2037100" y="3593332"/>
              <a:ext cx="56450" cy="59200"/>
            </a:xfrm>
            <a:custGeom>
              <a:avLst/>
              <a:gdLst/>
              <a:ahLst/>
              <a:cxnLst/>
              <a:rect l="l" t="t" r="r" b="b"/>
              <a:pathLst>
                <a:path w="2258" h="2368" extrusionOk="0">
                  <a:moveTo>
                    <a:pt x="1238" y="1"/>
                  </a:moveTo>
                  <a:cubicBezTo>
                    <a:pt x="1182" y="1"/>
                    <a:pt x="1128" y="26"/>
                    <a:pt x="1100" y="85"/>
                  </a:cubicBezTo>
                  <a:cubicBezTo>
                    <a:pt x="985" y="337"/>
                    <a:pt x="959" y="644"/>
                    <a:pt x="975" y="963"/>
                  </a:cubicBezTo>
                  <a:cubicBezTo>
                    <a:pt x="733" y="968"/>
                    <a:pt x="488" y="975"/>
                    <a:pt x="246" y="984"/>
                  </a:cubicBezTo>
                  <a:cubicBezTo>
                    <a:pt x="1" y="993"/>
                    <a:pt x="1" y="1353"/>
                    <a:pt x="246" y="1363"/>
                  </a:cubicBezTo>
                  <a:cubicBezTo>
                    <a:pt x="505" y="1375"/>
                    <a:pt x="764" y="1379"/>
                    <a:pt x="1022" y="1385"/>
                  </a:cubicBezTo>
                  <a:cubicBezTo>
                    <a:pt x="1068" y="1689"/>
                    <a:pt x="1138" y="1981"/>
                    <a:pt x="1195" y="2228"/>
                  </a:cubicBezTo>
                  <a:cubicBezTo>
                    <a:pt x="1217" y="2325"/>
                    <a:pt x="1288" y="2367"/>
                    <a:pt x="1363" y="2367"/>
                  </a:cubicBezTo>
                  <a:cubicBezTo>
                    <a:pt x="1477" y="2367"/>
                    <a:pt x="1599" y="2271"/>
                    <a:pt x="1571" y="2125"/>
                  </a:cubicBezTo>
                  <a:cubicBezTo>
                    <a:pt x="1523" y="1882"/>
                    <a:pt x="1488" y="1640"/>
                    <a:pt x="1468" y="1395"/>
                  </a:cubicBezTo>
                  <a:lnTo>
                    <a:pt x="1468" y="1395"/>
                  </a:lnTo>
                  <a:cubicBezTo>
                    <a:pt x="1631" y="1397"/>
                    <a:pt x="1798" y="1402"/>
                    <a:pt x="1961" y="1405"/>
                  </a:cubicBezTo>
                  <a:cubicBezTo>
                    <a:pt x="1963" y="1405"/>
                    <a:pt x="1965" y="1405"/>
                    <a:pt x="1967" y="1405"/>
                  </a:cubicBezTo>
                  <a:cubicBezTo>
                    <a:pt x="2257" y="1405"/>
                    <a:pt x="2257" y="942"/>
                    <a:pt x="1967" y="942"/>
                  </a:cubicBezTo>
                  <a:cubicBezTo>
                    <a:pt x="1965" y="942"/>
                    <a:pt x="1963" y="942"/>
                    <a:pt x="1961" y="942"/>
                  </a:cubicBezTo>
                  <a:cubicBezTo>
                    <a:pt x="1790" y="947"/>
                    <a:pt x="1617" y="949"/>
                    <a:pt x="1446" y="952"/>
                  </a:cubicBezTo>
                  <a:cubicBezTo>
                    <a:pt x="1450" y="677"/>
                    <a:pt x="1495" y="391"/>
                    <a:pt x="1416" y="127"/>
                  </a:cubicBezTo>
                  <a:cubicBezTo>
                    <a:pt x="1395" y="49"/>
                    <a:pt x="1315" y="1"/>
                    <a:pt x="12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0" name="Google Shape;1960;p73"/>
            <p:cNvSpPr/>
            <p:nvPr/>
          </p:nvSpPr>
          <p:spPr>
            <a:xfrm>
              <a:off x="1925375" y="3596532"/>
              <a:ext cx="60850" cy="58775"/>
            </a:xfrm>
            <a:custGeom>
              <a:avLst/>
              <a:gdLst/>
              <a:ahLst/>
              <a:cxnLst/>
              <a:rect l="l" t="t" r="r" b="b"/>
              <a:pathLst>
                <a:path w="2434" h="2351" extrusionOk="0">
                  <a:moveTo>
                    <a:pt x="1428" y="1"/>
                  </a:moveTo>
                  <a:cubicBezTo>
                    <a:pt x="1364" y="1"/>
                    <a:pt x="1299" y="30"/>
                    <a:pt x="1257" y="90"/>
                  </a:cubicBezTo>
                  <a:cubicBezTo>
                    <a:pt x="1111" y="299"/>
                    <a:pt x="1042" y="561"/>
                    <a:pt x="1023" y="837"/>
                  </a:cubicBezTo>
                  <a:cubicBezTo>
                    <a:pt x="756" y="867"/>
                    <a:pt x="490" y="911"/>
                    <a:pt x="227" y="983"/>
                  </a:cubicBezTo>
                  <a:cubicBezTo>
                    <a:pt x="0" y="1044"/>
                    <a:pt x="76" y="1357"/>
                    <a:pt x="282" y="1357"/>
                  </a:cubicBezTo>
                  <a:cubicBezTo>
                    <a:pt x="297" y="1357"/>
                    <a:pt x="312" y="1356"/>
                    <a:pt x="328" y="1352"/>
                  </a:cubicBezTo>
                  <a:cubicBezTo>
                    <a:pt x="563" y="1306"/>
                    <a:pt x="795" y="1279"/>
                    <a:pt x="1028" y="1263"/>
                  </a:cubicBezTo>
                  <a:cubicBezTo>
                    <a:pt x="1058" y="1613"/>
                    <a:pt x="1148" y="1962"/>
                    <a:pt x="1251" y="2239"/>
                  </a:cubicBezTo>
                  <a:cubicBezTo>
                    <a:pt x="1281" y="2316"/>
                    <a:pt x="1346" y="2351"/>
                    <a:pt x="1409" y="2351"/>
                  </a:cubicBezTo>
                  <a:cubicBezTo>
                    <a:pt x="1503" y="2351"/>
                    <a:pt x="1593" y="2275"/>
                    <a:pt x="1565" y="2151"/>
                  </a:cubicBezTo>
                  <a:cubicBezTo>
                    <a:pt x="1499" y="1856"/>
                    <a:pt x="1466" y="1551"/>
                    <a:pt x="1473" y="1249"/>
                  </a:cubicBezTo>
                  <a:lnTo>
                    <a:pt x="1473" y="1249"/>
                  </a:lnTo>
                  <a:cubicBezTo>
                    <a:pt x="1692" y="1251"/>
                    <a:pt x="1915" y="1260"/>
                    <a:pt x="2141" y="1290"/>
                  </a:cubicBezTo>
                  <a:cubicBezTo>
                    <a:pt x="2152" y="1292"/>
                    <a:pt x="2162" y="1292"/>
                    <a:pt x="2172" y="1292"/>
                  </a:cubicBezTo>
                  <a:cubicBezTo>
                    <a:pt x="2434" y="1292"/>
                    <a:pt x="2427" y="852"/>
                    <a:pt x="2141" y="824"/>
                  </a:cubicBezTo>
                  <a:cubicBezTo>
                    <a:pt x="1970" y="809"/>
                    <a:pt x="1801" y="802"/>
                    <a:pt x="1632" y="802"/>
                  </a:cubicBezTo>
                  <a:cubicBezTo>
                    <a:pt x="1595" y="802"/>
                    <a:pt x="1558" y="803"/>
                    <a:pt x="1521" y="803"/>
                  </a:cubicBezTo>
                  <a:cubicBezTo>
                    <a:pt x="1563" y="597"/>
                    <a:pt x="1617" y="394"/>
                    <a:pt x="1617" y="187"/>
                  </a:cubicBezTo>
                  <a:cubicBezTo>
                    <a:pt x="1617" y="66"/>
                    <a:pt x="1525" y="1"/>
                    <a:pt x="142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1" name="Google Shape;1961;p73"/>
            <p:cNvSpPr/>
            <p:nvPr/>
          </p:nvSpPr>
          <p:spPr>
            <a:xfrm>
              <a:off x="1811250" y="3599882"/>
              <a:ext cx="67700" cy="55750"/>
            </a:xfrm>
            <a:custGeom>
              <a:avLst/>
              <a:gdLst/>
              <a:ahLst/>
              <a:cxnLst/>
              <a:rect l="l" t="t" r="r" b="b"/>
              <a:pathLst>
                <a:path w="2708" h="2230" extrusionOk="0">
                  <a:moveTo>
                    <a:pt x="1524" y="1"/>
                  </a:moveTo>
                  <a:cubicBezTo>
                    <a:pt x="1468" y="1"/>
                    <a:pt x="1416" y="29"/>
                    <a:pt x="1386" y="99"/>
                  </a:cubicBezTo>
                  <a:cubicBezTo>
                    <a:pt x="1305" y="284"/>
                    <a:pt x="1271" y="477"/>
                    <a:pt x="1245" y="676"/>
                  </a:cubicBezTo>
                  <a:cubicBezTo>
                    <a:pt x="1161" y="673"/>
                    <a:pt x="1076" y="672"/>
                    <a:pt x="993" y="672"/>
                  </a:cubicBezTo>
                  <a:cubicBezTo>
                    <a:pt x="742" y="672"/>
                    <a:pt x="498" y="682"/>
                    <a:pt x="273" y="694"/>
                  </a:cubicBezTo>
                  <a:cubicBezTo>
                    <a:pt x="3" y="711"/>
                    <a:pt x="0" y="1107"/>
                    <a:pt x="273" y="1117"/>
                  </a:cubicBezTo>
                  <a:cubicBezTo>
                    <a:pt x="575" y="1129"/>
                    <a:pt x="880" y="1140"/>
                    <a:pt x="1183" y="1163"/>
                  </a:cubicBezTo>
                  <a:cubicBezTo>
                    <a:pt x="1141" y="1459"/>
                    <a:pt x="1102" y="1755"/>
                    <a:pt x="1064" y="2052"/>
                  </a:cubicBezTo>
                  <a:cubicBezTo>
                    <a:pt x="1051" y="2165"/>
                    <a:pt x="1152" y="2230"/>
                    <a:pt x="1251" y="2230"/>
                  </a:cubicBezTo>
                  <a:cubicBezTo>
                    <a:pt x="1329" y="2230"/>
                    <a:pt x="1405" y="2189"/>
                    <a:pt x="1422" y="2101"/>
                  </a:cubicBezTo>
                  <a:cubicBezTo>
                    <a:pt x="1483" y="1803"/>
                    <a:pt x="1541" y="1505"/>
                    <a:pt x="1595" y="1207"/>
                  </a:cubicBezTo>
                  <a:cubicBezTo>
                    <a:pt x="1868" y="1246"/>
                    <a:pt x="2141" y="1302"/>
                    <a:pt x="2414" y="1304"/>
                  </a:cubicBezTo>
                  <a:cubicBezTo>
                    <a:pt x="2414" y="1304"/>
                    <a:pt x="2415" y="1304"/>
                    <a:pt x="2416" y="1304"/>
                  </a:cubicBezTo>
                  <a:cubicBezTo>
                    <a:pt x="2677" y="1304"/>
                    <a:pt x="2708" y="938"/>
                    <a:pt x="2474" y="860"/>
                  </a:cubicBezTo>
                  <a:cubicBezTo>
                    <a:pt x="2235" y="777"/>
                    <a:pt x="1973" y="731"/>
                    <a:pt x="1700" y="703"/>
                  </a:cubicBezTo>
                  <a:cubicBezTo>
                    <a:pt x="1732" y="533"/>
                    <a:pt x="1756" y="364"/>
                    <a:pt x="1742" y="196"/>
                  </a:cubicBezTo>
                  <a:cubicBezTo>
                    <a:pt x="1731" y="90"/>
                    <a:pt x="1622" y="1"/>
                    <a:pt x="15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2" name="Google Shape;1962;p73"/>
            <p:cNvSpPr/>
            <p:nvPr/>
          </p:nvSpPr>
          <p:spPr>
            <a:xfrm>
              <a:off x="1714525" y="3585132"/>
              <a:ext cx="53350" cy="63550"/>
            </a:xfrm>
            <a:custGeom>
              <a:avLst/>
              <a:gdLst/>
              <a:ahLst/>
              <a:cxnLst/>
              <a:rect l="l" t="t" r="r" b="b"/>
              <a:pathLst>
                <a:path w="2134" h="2542" extrusionOk="0">
                  <a:moveTo>
                    <a:pt x="1251" y="1"/>
                  </a:moveTo>
                  <a:cubicBezTo>
                    <a:pt x="1182" y="1"/>
                    <a:pt x="1110" y="32"/>
                    <a:pt x="1064" y="95"/>
                  </a:cubicBezTo>
                  <a:cubicBezTo>
                    <a:pt x="889" y="339"/>
                    <a:pt x="801" y="672"/>
                    <a:pt x="766" y="1021"/>
                  </a:cubicBezTo>
                  <a:cubicBezTo>
                    <a:pt x="654" y="1003"/>
                    <a:pt x="536" y="984"/>
                    <a:pt x="423" y="984"/>
                  </a:cubicBezTo>
                  <a:cubicBezTo>
                    <a:pt x="284" y="984"/>
                    <a:pt x="154" y="1013"/>
                    <a:pt x="50" y="1109"/>
                  </a:cubicBezTo>
                  <a:cubicBezTo>
                    <a:pt x="9" y="1148"/>
                    <a:pt x="0" y="1220"/>
                    <a:pt x="30" y="1266"/>
                  </a:cubicBezTo>
                  <a:cubicBezTo>
                    <a:pt x="175" y="1496"/>
                    <a:pt x="478" y="1510"/>
                    <a:pt x="744" y="1538"/>
                  </a:cubicBezTo>
                  <a:cubicBezTo>
                    <a:pt x="750" y="1852"/>
                    <a:pt x="785" y="2157"/>
                    <a:pt x="826" y="2409"/>
                  </a:cubicBezTo>
                  <a:cubicBezTo>
                    <a:pt x="840" y="2500"/>
                    <a:pt x="915" y="2541"/>
                    <a:pt x="993" y="2541"/>
                  </a:cubicBezTo>
                  <a:cubicBezTo>
                    <a:pt x="1092" y="2541"/>
                    <a:pt x="1198" y="2474"/>
                    <a:pt x="1193" y="2357"/>
                  </a:cubicBezTo>
                  <a:cubicBezTo>
                    <a:pt x="1184" y="2109"/>
                    <a:pt x="1184" y="1859"/>
                    <a:pt x="1198" y="1610"/>
                  </a:cubicBezTo>
                  <a:cubicBezTo>
                    <a:pt x="1357" y="1638"/>
                    <a:pt x="1518" y="1662"/>
                    <a:pt x="1676" y="1662"/>
                  </a:cubicBezTo>
                  <a:cubicBezTo>
                    <a:pt x="1754" y="1662"/>
                    <a:pt x="1831" y="1656"/>
                    <a:pt x="1907" y="1642"/>
                  </a:cubicBezTo>
                  <a:cubicBezTo>
                    <a:pt x="2092" y="1608"/>
                    <a:pt x="2134" y="1309"/>
                    <a:pt x="1960" y="1226"/>
                  </a:cubicBezTo>
                  <a:cubicBezTo>
                    <a:pt x="1748" y="1127"/>
                    <a:pt x="1505" y="1097"/>
                    <a:pt x="1265" y="1077"/>
                  </a:cubicBezTo>
                  <a:cubicBezTo>
                    <a:pt x="1328" y="783"/>
                    <a:pt x="1446" y="499"/>
                    <a:pt x="1450" y="202"/>
                  </a:cubicBezTo>
                  <a:cubicBezTo>
                    <a:pt x="1452" y="69"/>
                    <a:pt x="1355" y="1"/>
                    <a:pt x="12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63" name="Google Shape;1963;p73"/>
          <p:cNvGrpSpPr/>
          <p:nvPr/>
        </p:nvGrpSpPr>
        <p:grpSpPr>
          <a:xfrm>
            <a:off x="2540693" y="1106139"/>
            <a:ext cx="4062820" cy="1963466"/>
            <a:chOff x="2646769" y="3458220"/>
            <a:chExt cx="1419425" cy="685975"/>
          </a:xfrm>
        </p:grpSpPr>
        <p:sp>
          <p:nvSpPr>
            <p:cNvPr id="1964" name="Google Shape;1964;p73"/>
            <p:cNvSpPr/>
            <p:nvPr/>
          </p:nvSpPr>
          <p:spPr>
            <a:xfrm>
              <a:off x="2659244" y="3470745"/>
              <a:ext cx="1394475" cy="661925"/>
            </a:xfrm>
            <a:custGeom>
              <a:avLst/>
              <a:gdLst/>
              <a:ahLst/>
              <a:cxnLst/>
              <a:rect l="l" t="t" r="r" b="b"/>
              <a:pathLst>
                <a:path w="55779" h="26477" extrusionOk="0">
                  <a:moveTo>
                    <a:pt x="27890" y="1"/>
                  </a:moveTo>
                  <a:cubicBezTo>
                    <a:pt x="26782" y="1634"/>
                    <a:pt x="24913" y="2647"/>
                    <a:pt x="22984" y="2647"/>
                  </a:cubicBezTo>
                  <a:cubicBezTo>
                    <a:pt x="22362" y="2647"/>
                    <a:pt x="21735" y="2542"/>
                    <a:pt x="21125" y="2319"/>
                  </a:cubicBezTo>
                  <a:cubicBezTo>
                    <a:pt x="19111" y="1579"/>
                    <a:pt x="17574" y="319"/>
                    <a:pt x="15339" y="187"/>
                  </a:cubicBezTo>
                  <a:cubicBezTo>
                    <a:pt x="15197" y="179"/>
                    <a:pt x="15050" y="175"/>
                    <a:pt x="14899" y="175"/>
                  </a:cubicBezTo>
                  <a:cubicBezTo>
                    <a:pt x="12711" y="175"/>
                    <a:pt x="9746" y="1067"/>
                    <a:pt x="10079" y="3754"/>
                  </a:cubicBezTo>
                  <a:cubicBezTo>
                    <a:pt x="10099" y="3918"/>
                    <a:pt x="9967" y="3995"/>
                    <a:pt x="9833" y="3995"/>
                  </a:cubicBezTo>
                  <a:cubicBezTo>
                    <a:pt x="9764" y="3995"/>
                    <a:pt x="9695" y="3975"/>
                    <a:pt x="9645" y="3935"/>
                  </a:cubicBezTo>
                  <a:cubicBezTo>
                    <a:pt x="8242" y="2816"/>
                    <a:pt x="5821" y="1673"/>
                    <a:pt x="3847" y="1673"/>
                  </a:cubicBezTo>
                  <a:cubicBezTo>
                    <a:pt x="2137" y="1673"/>
                    <a:pt x="763" y="2531"/>
                    <a:pt x="677" y="5007"/>
                  </a:cubicBezTo>
                  <a:cubicBezTo>
                    <a:pt x="613" y="6892"/>
                    <a:pt x="2550" y="11196"/>
                    <a:pt x="1" y="12252"/>
                  </a:cubicBezTo>
                  <a:cubicBezTo>
                    <a:pt x="3011" y="13639"/>
                    <a:pt x="595" y="17469"/>
                    <a:pt x="539" y="19672"/>
                  </a:cubicBezTo>
                  <a:cubicBezTo>
                    <a:pt x="478" y="21962"/>
                    <a:pt x="2067" y="23632"/>
                    <a:pt x="4339" y="23734"/>
                  </a:cubicBezTo>
                  <a:cubicBezTo>
                    <a:pt x="4416" y="23737"/>
                    <a:pt x="4492" y="23739"/>
                    <a:pt x="4568" y="23739"/>
                  </a:cubicBezTo>
                  <a:cubicBezTo>
                    <a:pt x="6475" y="23739"/>
                    <a:pt x="8130" y="22684"/>
                    <a:pt x="9856" y="22000"/>
                  </a:cubicBezTo>
                  <a:cubicBezTo>
                    <a:pt x="9871" y="21993"/>
                    <a:pt x="9885" y="21991"/>
                    <a:pt x="9898" y="21991"/>
                  </a:cubicBezTo>
                  <a:cubicBezTo>
                    <a:pt x="9969" y="21991"/>
                    <a:pt x="9999" y="22079"/>
                    <a:pt x="9975" y="22145"/>
                  </a:cubicBezTo>
                  <a:cubicBezTo>
                    <a:pt x="10009" y="22179"/>
                    <a:pt x="10035" y="22223"/>
                    <a:pt x="10039" y="22284"/>
                  </a:cubicBezTo>
                  <a:cubicBezTo>
                    <a:pt x="10252" y="24616"/>
                    <a:pt x="12007" y="26342"/>
                    <a:pt x="14359" y="26467"/>
                  </a:cubicBezTo>
                  <a:cubicBezTo>
                    <a:pt x="14476" y="26474"/>
                    <a:pt x="14593" y="26477"/>
                    <a:pt x="14709" y="26477"/>
                  </a:cubicBezTo>
                  <a:cubicBezTo>
                    <a:pt x="16580" y="26477"/>
                    <a:pt x="18355" y="25694"/>
                    <a:pt x="20081" y="25059"/>
                  </a:cubicBezTo>
                  <a:cubicBezTo>
                    <a:pt x="21337" y="24596"/>
                    <a:pt x="22689" y="24168"/>
                    <a:pt x="24044" y="24168"/>
                  </a:cubicBezTo>
                  <a:cubicBezTo>
                    <a:pt x="24451" y="24168"/>
                    <a:pt x="24858" y="24207"/>
                    <a:pt x="25262" y="24294"/>
                  </a:cubicBezTo>
                  <a:cubicBezTo>
                    <a:pt x="26320" y="24526"/>
                    <a:pt x="27557" y="25151"/>
                    <a:pt x="27890" y="26253"/>
                  </a:cubicBezTo>
                  <a:cubicBezTo>
                    <a:pt x="28223" y="25151"/>
                    <a:pt x="29460" y="24526"/>
                    <a:pt x="30517" y="24294"/>
                  </a:cubicBezTo>
                  <a:cubicBezTo>
                    <a:pt x="30922" y="24207"/>
                    <a:pt x="31329" y="24168"/>
                    <a:pt x="31736" y="24168"/>
                  </a:cubicBezTo>
                  <a:cubicBezTo>
                    <a:pt x="33091" y="24168"/>
                    <a:pt x="34443" y="24596"/>
                    <a:pt x="35698" y="25059"/>
                  </a:cubicBezTo>
                  <a:cubicBezTo>
                    <a:pt x="37425" y="25694"/>
                    <a:pt x="39202" y="26476"/>
                    <a:pt x="41074" y="26476"/>
                  </a:cubicBezTo>
                  <a:cubicBezTo>
                    <a:pt x="41189" y="26476"/>
                    <a:pt x="41304" y="26473"/>
                    <a:pt x="41420" y="26467"/>
                  </a:cubicBezTo>
                  <a:cubicBezTo>
                    <a:pt x="43773" y="26342"/>
                    <a:pt x="45528" y="24616"/>
                    <a:pt x="45740" y="22284"/>
                  </a:cubicBezTo>
                  <a:cubicBezTo>
                    <a:pt x="45745" y="22224"/>
                    <a:pt x="45772" y="22179"/>
                    <a:pt x="45804" y="22145"/>
                  </a:cubicBezTo>
                  <a:cubicBezTo>
                    <a:pt x="45781" y="22079"/>
                    <a:pt x="45811" y="21991"/>
                    <a:pt x="45883" y="21991"/>
                  </a:cubicBezTo>
                  <a:cubicBezTo>
                    <a:pt x="45895" y="21991"/>
                    <a:pt x="45910" y="21993"/>
                    <a:pt x="45925" y="22000"/>
                  </a:cubicBezTo>
                  <a:cubicBezTo>
                    <a:pt x="47650" y="22684"/>
                    <a:pt x="49305" y="23739"/>
                    <a:pt x="51212" y="23739"/>
                  </a:cubicBezTo>
                  <a:cubicBezTo>
                    <a:pt x="51288" y="23739"/>
                    <a:pt x="51364" y="23737"/>
                    <a:pt x="51441" y="23734"/>
                  </a:cubicBezTo>
                  <a:cubicBezTo>
                    <a:pt x="53713" y="23632"/>
                    <a:pt x="55301" y="21962"/>
                    <a:pt x="55242" y="19672"/>
                  </a:cubicBezTo>
                  <a:cubicBezTo>
                    <a:pt x="55186" y="17469"/>
                    <a:pt x="52769" y="13639"/>
                    <a:pt x="55779" y="12252"/>
                  </a:cubicBezTo>
                  <a:cubicBezTo>
                    <a:pt x="53233" y="11196"/>
                    <a:pt x="55168" y="6892"/>
                    <a:pt x="55103" y="5007"/>
                  </a:cubicBezTo>
                  <a:cubicBezTo>
                    <a:pt x="55018" y="2531"/>
                    <a:pt x="53644" y="1673"/>
                    <a:pt x="51934" y="1673"/>
                  </a:cubicBezTo>
                  <a:cubicBezTo>
                    <a:pt x="49960" y="1673"/>
                    <a:pt x="47539" y="2816"/>
                    <a:pt x="46136" y="3935"/>
                  </a:cubicBezTo>
                  <a:cubicBezTo>
                    <a:pt x="46085" y="3975"/>
                    <a:pt x="46016" y="3995"/>
                    <a:pt x="45947" y="3995"/>
                  </a:cubicBezTo>
                  <a:cubicBezTo>
                    <a:pt x="45812" y="3995"/>
                    <a:pt x="45681" y="3918"/>
                    <a:pt x="45701" y="3754"/>
                  </a:cubicBezTo>
                  <a:cubicBezTo>
                    <a:pt x="46034" y="1067"/>
                    <a:pt x="43069" y="175"/>
                    <a:pt x="40882" y="175"/>
                  </a:cubicBezTo>
                  <a:cubicBezTo>
                    <a:pt x="40731" y="175"/>
                    <a:pt x="40584" y="179"/>
                    <a:pt x="40442" y="187"/>
                  </a:cubicBezTo>
                  <a:cubicBezTo>
                    <a:pt x="38207" y="319"/>
                    <a:pt x="36668" y="1579"/>
                    <a:pt x="34656" y="2319"/>
                  </a:cubicBezTo>
                  <a:cubicBezTo>
                    <a:pt x="34046" y="2542"/>
                    <a:pt x="33419" y="2647"/>
                    <a:pt x="32798" y="2647"/>
                  </a:cubicBezTo>
                  <a:cubicBezTo>
                    <a:pt x="30869" y="2647"/>
                    <a:pt x="28997" y="1634"/>
                    <a:pt x="2789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5" name="Google Shape;1965;p73"/>
            <p:cNvSpPr/>
            <p:nvPr/>
          </p:nvSpPr>
          <p:spPr>
            <a:xfrm>
              <a:off x="2646769" y="3458220"/>
              <a:ext cx="1419425" cy="685975"/>
            </a:xfrm>
            <a:custGeom>
              <a:avLst/>
              <a:gdLst/>
              <a:ahLst/>
              <a:cxnLst/>
              <a:rect l="l" t="t" r="r" b="b"/>
              <a:pathLst>
                <a:path w="56777" h="27439" extrusionOk="0">
                  <a:moveTo>
                    <a:pt x="28389" y="502"/>
                  </a:moveTo>
                  <a:cubicBezTo>
                    <a:pt x="29496" y="2135"/>
                    <a:pt x="31367" y="3148"/>
                    <a:pt x="33296" y="3148"/>
                  </a:cubicBezTo>
                  <a:cubicBezTo>
                    <a:pt x="33917" y="3148"/>
                    <a:pt x="34544" y="3043"/>
                    <a:pt x="35154" y="2820"/>
                  </a:cubicBezTo>
                  <a:cubicBezTo>
                    <a:pt x="37167" y="2080"/>
                    <a:pt x="38705" y="820"/>
                    <a:pt x="40941" y="688"/>
                  </a:cubicBezTo>
                  <a:cubicBezTo>
                    <a:pt x="41083" y="680"/>
                    <a:pt x="41230" y="676"/>
                    <a:pt x="41381" y="676"/>
                  </a:cubicBezTo>
                  <a:cubicBezTo>
                    <a:pt x="43567" y="676"/>
                    <a:pt x="46533" y="1568"/>
                    <a:pt x="46200" y="4255"/>
                  </a:cubicBezTo>
                  <a:cubicBezTo>
                    <a:pt x="46180" y="4419"/>
                    <a:pt x="46311" y="4496"/>
                    <a:pt x="46445" y="4496"/>
                  </a:cubicBezTo>
                  <a:cubicBezTo>
                    <a:pt x="46514" y="4496"/>
                    <a:pt x="46584" y="4476"/>
                    <a:pt x="46633" y="4436"/>
                  </a:cubicBezTo>
                  <a:cubicBezTo>
                    <a:pt x="48037" y="3317"/>
                    <a:pt x="50459" y="2174"/>
                    <a:pt x="52433" y="2174"/>
                  </a:cubicBezTo>
                  <a:cubicBezTo>
                    <a:pt x="54143" y="2174"/>
                    <a:pt x="55517" y="3032"/>
                    <a:pt x="55602" y="5508"/>
                  </a:cubicBezTo>
                  <a:cubicBezTo>
                    <a:pt x="55667" y="7393"/>
                    <a:pt x="53731" y="11697"/>
                    <a:pt x="56278" y="12753"/>
                  </a:cubicBezTo>
                  <a:cubicBezTo>
                    <a:pt x="53268" y="14140"/>
                    <a:pt x="55685" y="17971"/>
                    <a:pt x="55741" y="20173"/>
                  </a:cubicBezTo>
                  <a:cubicBezTo>
                    <a:pt x="55800" y="22463"/>
                    <a:pt x="54212" y="24133"/>
                    <a:pt x="51940" y="24235"/>
                  </a:cubicBezTo>
                  <a:cubicBezTo>
                    <a:pt x="51863" y="24238"/>
                    <a:pt x="51787" y="24240"/>
                    <a:pt x="51711" y="24240"/>
                  </a:cubicBezTo>
                  <a:cubicBezTo>
                    <a:pt x="49804" y="24240"/>
                    <a:pt x="48149" y="23185"/>
                    <a:pt x="46424" y="22501"/>
                  </a:cubicBezTo>
                  <a:cubicBezTo>
                    <a:pt x="46408" y="22494"/>
                    <a:pt x="46394" y="22492"/>
                    <a:pt x="46381" y="22492"/>
                  </a:cubicBezTo>
                  <a:cubicBezTo>
                    <a:pt x="46309" y="22492"/>
                    <a:pt x="46280" y="22580"/>
                    <a:pt x="46303" y="22646"/>
                  </a:cubicBezTo>
                  <a:cubicBezTo>
                    <a:pt x="46271" y="22681"/>
                    <a:pt x="46244" y="22725"/>
                    <a:pt x="46239" y="22785"/>
                  </a:cubicBezTo>
                  <a:cubicBezTo>
                    <a:pt x="46027" y="25117"/>
                    <a:pt x="44272" y="26843"/>
                    <a:pt x="41919" y="26968"/>
                  </a:cubicBezTo>
                  <a:cubicBezTo>
                    <a:pt x="41802" y="26975"/>
                    <a:pt x="41686" y="26978"/>
                    <a:pt x="41570" y="26978"/>
                  </a:cubicBezTo>
                  <a:cubicBezTo>
                    <a:pt x="39699" y="26978"/>
                    <a:pt x="37924" y="26195"/>
                    <a:pt x="36197" y="25560"/>
                  </a:cubicBezTo>
                  <a:cubicBezTo>
                    <a:pt x="34942" y="25097"/>
                    <a:pt x="33590" y="24669"/>
                    <a:pt x="32235" y="24669"/>
                  </a:cubicBezTo>
                  <a:cubicBezTo>
                    <a:pt x="31828" y="24669"/>
                    <a:pt x="31421" y="24708"/>
                    <a:pt x="31016" y="24795"/>
                  </a:cubicBezTo>
                  <a:cubicBezTo>
                    <a:pt x="29959" y="25027"/>
                    <a:pt x="28722" y="25652"/>
                    <a:pt x="28388" y="26754"/>
                  </a:cubicBezTo>
                  <a:cubicBezTo>
                    <a:pt x="28056" y="25652"/>
                    <a:pt x="26819" y="25027"/>
                    <a:pt x="25761" y="24795"/>
                  </a:cubicBezTo>
                  <a:cubicBezTo>
                    <a:pt x="25356" y="24708"/>
                    <a:pt x="24949" y="24669"/>
                    <a:pt x="24542" y="24669"/>
                  </a:cubicBezTo>
                  <a:cubicBezTo>
                    <a:pt x="23188" y="24669"/>
                    <a:pt x="21836" y="25097"/>
                    <a:pt x="20580" y="25560"/>
                  </a:cubicBezTo>
                  <a:cubicBezTo>
                    <a:pt x="18854" y="26195"/>
                    <a:pt x="17079" y="26978"/>
                    <a:pt x="15208" y="26978"/>
                  </a:cubicBezTo>
                  <a:cubicBezTo>
                    <a:pt x="15092" y="26978"/>
                    <a:pt x="14975" y="26975"/>
                    <a:pt x="14858" y="26968"/>
                  </a:cubicBezTo>
                  <a:cubicBezTo>
                    <a:pt x="12506" y="26843"/>
                    <a:pt x="10751" y="25117"/>
                    <a:pt x="10538" y="22785"/>
                  </a:cubicBezTo>
                  <a:cubicBezTo>
                    <a:pt x="10534" y="22725"/>
                    <a:pt x="10508" y="22681"/>
                    <a:pt x="10474" y="22646"/>
                  </a:cubicBezTo>
                  <a:cubicBezTo>
                    <a:pt x="10498" y="22580"/>
                    <a:pt x="10468" y="22492"/>
                    <a:pt x="10396" y="22492"/>
                  </a:cubicBezTo>
                  <a:cubicBezTo>
                    <a:pt x="10383" y="22492"/>
                    <a:pt x="10369" y="22494"/>
                    <a:pt x="10354" y="22501"/>
                  </a:cubicBezTo>
                  <a:cubicBezTo>
                    <a:pt x="8629" y="23185"/>
                    <a:pt x="6974" y="24240"/>
                    <a:pt x="5067" y="24240"/>
                  </a:cubicBezTo>
                  <a:cubicBezTo>
                    <a:pt x="4991" y="24240"/>
                    <a:pt x="4915" y="24238"/>
                    <a:pt x="4838" y="24235"/>
                  </a:cubicBezTo>
                  <a:cubicBezTo>
                    <a:pt x="2566" y="24133"/>
                    <a:pt x="977" y="22463"/>
                    <a:pt x="1037" y="20173"/>
                  </a:cubicBezTo>
                  <a:cubicBezTo>
                    <a:pt x="1093" y="17971"/>
                    <a:pt x="3510" y="14140"/>
                    <a:pt x="500" y="12753"/>
                  </a:cubicBezTo>
                  <a:cubicBezTo>
                    <a:pt x="3049" y="11697"/>
                    <a:pt x="1112" y="7393"/>
                    <a:pt x="1176" y="5508"/>
                  </a:cubicBezTo>
                  <a:cubicBezTo>
                    <a:pt x="1262" y="3032"/>
                    <a:pt x="2636" y="2174"/>
                    <a:pt x="4346" y="2174"/>
                  </a:cubicBezTo>
                  <a:cubicBezTo>
                    <a:pt x="6320" y="2174"/>
                    <a:pt x="8741" y="3317"/>
                    <a:pt x="10144" y="4436"/>
                  </a:cubicBezTo>
                  <a:cubicBezTo>
                    <a:pt x="10194" y="4476"/>
                    <a:pt x="10263" y="4496"/>
                    <a:pt x="10332" y="4496"/>
                  </a:cubicBezTo>
                  <a:cubicBezTo>
                    <a:pt x="10466" y="4496"/>
                    <a:pt x="10598" y="4419"/>
                    <a:pt x="10578" y="4255"/>
                  </a:cubicBezTo>
                  <a:cubicBezTo>
                    <a:pt x="10245" y="1568"/>
                    <a:pt x="13210" y="676"/>
                    <a:pt x="15398" y="676"/>
                  </a:cubicBezTo>
                  <a:cubicBezTo>
                    <a:pt x="15549" y="676"/>
                    <a:pt x="15696" y="680"/>
                    <a:pt x="15838" y="688"/>
                  </a:cubicBezTo>
                  <a:cubicBezTo>
                    <a:pt x="18073" y="820"/>
                    <a:pt x="19610" y="2080"/>
                    <a:pt x="21624" y="2820"/>
                  </a:cubicBezTo>
                  <a:cubicBezTo>
                    <a:pt x="22234" y="3043"/>
                    <a:pt x="22861" y="3148"/>
                    <a:pt x="23483" y="3148"/>
                  </a:cubicBezTo>
                  <a:cubicBezTo>
                    <a:pt x="25412" y="3148"/>
                    <a:pt x="27281" y="2135"/>
                    <a:pt x="28389" y="502"/>
                  </a:cubicBezTo>
                  <a:close/>
                  <a:moveTo>
                    <a:pt x="28292" y="1"/>
                  </a:moveTo>
                  <a:cubicBezTo>
                    <a:pt x="28225" y="1"/>
                    <a:pt x="28159" y="30"/>
                    <a:pt x="28114" y="104"/>
                  </a:cubicBezTo>
                  <a:cubicBezTo>
                    <a:pt x="27160" y="1702"/>
                    <a:pt x="25398" y="2697"/>
                    <a:pt x="23542" y="2697"/>
                  </a:cubicBezTo>
                  <a:cubicBezTo>
                    <a:pt x="23389" y="2697"/>
                    <a:pt x="23236" y="2690"/>
                    <a:pt x="23083" y="2677"/>
                  </a:cubicBezTo>
                  <a:cubicBezTo>
                    <a:pt x="20994" y="2490"/>
                    <a:pt x="19361" y="843"/>
                    <a:pt x="17327" y="377"/>
                  </a:cubicBezTo>
                  <a:cubicBezTo>
                    <a:pt x="16785" y="253"/>
                    <a:pt x="16145" y="184"/>
                    <a:pt x="15473" y="184"/>
                  </a:cubicBezTo>
                  <a:cubicBezTo>
                    <a:pt x="12997" y="184"/>
                    <a:pt x="10087" y="1122"/>
                    <a:pt x="10045" y="3729"/>
                  </a:cubicBezTo>
                  <a:cubicBezTo>
                    <a:pt x="8581" y="2670"/>
                    <a:pt x="6379" y="1520"/>
                    <a:pt x="4421" y="1520"/>
                  </a:cubicBezTo>
                  <a:cubicBezTo>
                    <a:pt x="3580" y="1520"/>
                    <a:pt x="2784" y="1731"/>
                    <a:pt x="2111" y="2254"/>
                  </a:cubicBezTo>
                  <a:cubicBezTo>
                    <a:pt x="1081" y="3053"/>
                    <a:pt x="698" y="4422"/>
                    <a:pt x="691" y="5673"/>
                  </a:cubicBezTo>
                  <a:cubicBezTo>
                    <a:pt x="681" y="7580"/>
                    <a:pt x="2594" y="11589"/>
                    <a:pt x="146" y="12536"/>
                  </a:cubicBezTo>
                  <a:cubicBezTo>
                    <a:pt x="1" y="12593"/>
                    <a:pt x="13" y="12783"/>
                    <a:pt x="118" y="12838"/>
                  </a:cubicBezTo>
                  <a:cubicBezTo>
                    <a:pt x="54" y="12942"/>
                    <a:pt x="63" y="13077"/>
                    <a:pt x="206" y="13140"/>
                  </a:cubicBezTo>
                  <a:cubicBezTo>
                    <a:pt x="2693" y="14226"/>
                    <a:pt x="1063" y="17375"/>
                    <a:pt x="679" y="19194"/>
                  </a:cubicBezTo>
                  <a:cubicBezTo>
                    <a:pt x="379" y="20612"/>
                    <a:pt x="569" y="22159"/>
                    <a:pt x="1520" y="23304"/>
                  </a:cubicBezTo>
                  <a:cubicBezTo>
                    <a:pt x="2424" y="24396"/>
                    <a:pt x="3624" y="24818"/>
                    <a:pt x="4892" y="24818"/>
                  </a:cubicBezTo>
                  <a:cubicBezTo>
                    <a:pt x="6719" y="24818"/>
                    <a:pt x="8685" y="23943"/>
                    <a:pt x="10107" y="22940"/>
                  </a:cubicBezTo>
                  <a:cubicBezTo>
                    <a:pt x="10352" y="25748"/>
                    <a:pt x="12668" y="27439"/>
                    <a:pt x="15304" y="27439"/>
                  </a:cubicBezTo>
                  <a:cubicBezTo>
                    <a:pt x="15613" y="27439"/>
                    <a:pt x="15927" y="27415"/>
                    <a:pt x="16242" y="27368"/>
                  </a:cubicBezTo>
                  <a:cubicBezTo>
                    <a:pt x="18214" y="27070"/>
                    <a:pt x="19998" y="26093"/>
                    <a:pt x="21889" y="25515"/>
                  </a:cubicBezTo>
                  <a:cubicBezTo>
                    <a:pt x="22750" y="25251"/>
                    <a:pt x="23655" y="25047"/>
                    <a:pt x="24559" y="25047"/>
                  </a:cubicBezTo>
                  <a:cubicBezTo>
                    <a:pt x="24928" y="25047"/>
                    <a:pt x="25296" y="25081"/>
                    <a:pt x="25662" y="25159"/>
                  </a:cubicBezTo>
                  <a:cubicBezTo>
                    <a:pt x="26859" y="25414"/>
                    <a:pt x="27541" y="26072"/>
                    <a:pt x="28301" y="26964"/>
                  </a:cubicBezTo>
                  <a:cubicBezTo>
                    <a:pt x="28315" y="26981"/>
                    <a:pt x="28332" y="26988"/>
                    <a:pt x="28349" y="26988"/>
                  </a:cubicBezTo>
                  <a:cubicBezTo>
                    <a:pt x="28363" y="26988"/>
                    <a:pt x="28377" y="26983"/>
                    <a:pt x="28389" y="26975"/>
                  </a:cubicBezTo>
                  <a:cubicBezTo>
                    <a:pt x="28401" y="26983"/>
                    <a:pt x="28415" y="26988"/>
                    <a:pt x="28428" y="26988"/>
                  </a:cubicBezTo>
                  <a:cubicBezTo>
                    <a:pt x="28446" y="26988"/>
                    <a:pt x="28463" y="26981"/>
                    <a:pt x="28477" y="26964"/>
                  </a:cubicBezTo>
                  <a:cubicBezTo>
                    <a:pt x="29239" y="26072"/>
                    <a:pt x="29922" y="25414"/>
                    <a:pt x="31116" y="25159"/>
                  </a:cubicBezTo>
                  <a:cubicBezTo>
                    <a:pt x="31481" y="25081"/>
                    <a:pt x="31850" y="25047"/>
                    <a:pt x="32218" y="25047"/>
                  </a:cubicBezTo>
                  <a:cubicBezTo>
                    <a:pt x="33123" y="25047"/>
                    <a:pt x="34027" y="25251"/>
                    <a:pt x="34889" y="25515"/>
                  </a:cubicBezTo>
                  <a:cubicBezTo>
                    <a:pt x="36780" y="26093"/>
                    <a:pt x="38565" y="27070"/>
                    <a:pt x="40536" y="27368"/>
                  </a:cubicBezTo>
                  <a:cubicBezTo>
                    <a:pt x="40852" y="27416"/>
                    <a:pt x="41166" y="27439"/>
                    <a:pt x="41475" y="27439"/>
                  </a:cubicBezTo>
                  <a:cubicBezTo>
                    <a:pt x="44112" y="27439"/>
                    <a:pt x="46425" y="25748"/>
                    <a:pt x="46671" y="22940"/>
                  </a:cubicBezTo>
                  <a:cubicBezTo>
                    <a:pt x="48092" y="23943"/>
                    <a:pt x="50059" y="24818"/>
                    <a:pt x="51886" y="24818"/>
                  </a:cubicBezTo>
                  <a:cubicBezTo>
                    <a:pt x="53153" y="24818"/>
                    <a:pt x="54354" y="24396"/>
                    <a:pt x="55258" y="23304"/>
                  </a:cubicBezTo>
                  <a:cubicBezTo>
                    <a:pt x="56209" y="22159"/>
                    <a:pt x="56399" y="20612"/>
                    <a:pt x="56098" y="19194"/>
                  </a:cubicBezTo>
                  <a:cubicBezTo>
                    <a:pt x="55715" y="17375"/>
                    <a:pt x="54085" y="14226"/>
                    <a:pt x="56574" y="13140"/>
                  </a:cubicBezTo>
                  <a:cubicBezTo>
                    <a:pt x="56717" y="13077"/>
                    <a:pt x="56723" y="12942"/>
                    <a:pt x="56659" y="12838"/>
                  </a:cubicBezTo>
                  <a:cubicBezTo>
                    <a:pt x="56765" y="12783"/>
                    <a:pt x="56777" y="12593"/>
                    <a:pt x="56632" y="12536"/>
                  </a:cubicBezTo>
                  <a:cubicBezTo>
                    <a:pt x="54184" y="11589"/>
                    <a:pt x="56098" y="7580"/>
                    <a:pt x="56087" y="5673"/>
                  </a:cubicBezTo>
                  <a:cubicBezTo>
                    <a:pt x="56082" y="4422"/>
                    <a:pt x="55697" y="3053"/>
                    <a:pt x="54667" y="2254"/>
                  </a:cubicBezTo>
                  <a:cubicBezTo>
                    <a:pt x="53994" y="1731"/>
                    <a:pt x="53198" y="1520"/>
                    <a:pt x="52358" y="1520"/>
                  </a:cubicBezTo>
                  <a:cubicBezTo>
                    <a:pt x="50400" y="1520"/>
                    <a:pt x="48200" y="2670"/>
                    <a:pt x="46736" y="3729"/>
                  </a:cubicBezTo>
                  <a:cubicBezTo>
                    <a:pt x="46692" y="1122"/>
                    <a:pt x="43781" y="184"/>
                    <a:pt x="41306" y="184"/>
                  </a:cubicBezTo>
                  <a:cubicBezTo>
                    <a:pt x="40634" y="184"/>
                    <a:pt x="39995" y="253"/>
                    <a:pt x="39454" y="377"/>
                  </a:cubicBezTo>
                  <a:cubicBezTo>
                    <a:pt x="37417" y="843"/>
                    <a:pt x="35784" y="2490"/>
                    <a:pt x="33694" y="2677"/>
                  </a:cubicBezTo>
                  <a:cubicBezTo>
                    <a:pt x="33541" y="2690"/>
                    <a:pt x="33389" y="2697"/>
                    <a:pt x="33236" y="2697"/>
                  </a:cubicBezTo>
                  <a:cubicBezTo>
                    <a:pt x="31381" y="2697"/>
                    <a:pt x="29618" y="1702"/>
                    <a:pt x="28664" y="104"/>
                  </a:cubicBezTo>
                  <a:cubicBezTo>
                    <a:pt x="28619" y="30"/>
                    <a:pt x="28554" y="1"/>
                    <a:pt x="28487" y="1"/>
                  </a:cubicBezTo>
                  <a:cubicBezTo>
                    <a:pt x="28454" y="1"/>
                    <a:pt x="28421" y="8"/>
                    <a:pt x="28389" y="21"/>
                  </a:cubicBezTo>
                  <a:cubicBezTo>
                    <a:pt x="28358" y="8"/>
                    <a:pt x="28325" y="1"/>
                    <a:pt x="28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66" name="Google Shape;1966;p73"/>
          <p:cNvSpPr txBox="1">
            <a:spLocks noGrp="1"/>
          </p:cNvSpPr>
          <p:nvPr>
            <p:ph type="title"/>
          </p:nvPr>
        </p:nvSpPr>
        <p:spPr>
          <a:xfrm>
            <a:off x="3196100" y="1106125"/>
            <a:ext cx="2751900" cy="1689180"/>
          </a:xfrm>
          <a:prstGeom prst="rect">
            <a:avLst/>
          </a:prstGeom>
        </p:spPr>
        <p:txBody>
          <a:bodyPr spcFirstLastPara="1" wrap="square" lIns="91425" tIns="91425" rIns="91425" bIns="91425" anchor="b" anchorCtr="0">
            <a:noAutofit/>
          </a:bodyPr>
          <a:lstStyle/>
          <a:p>
            <a:r>
              <a:rPr lang="en" sz="4000" dirty="0"/>
              <a:t>Setting  routines</a:t>
            </a:r>
          </a:p>
        </p:txBody>
      </p:sp>
      <p:sp>
        <p:nvSpPr>
          <p:cNvPr id="1967" name="Google Shape;1967;p73"/>
          <p:cNvSpPr/>
          <p:nvPr/>
        </p:nvSpPr>
        <p:spPr>
          <a:xfrm>
            <a:off x="3758298" y="4190701"/>
            <a:ext cx="1627506" cy="38129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1"/>
              </a:solidFill>
            </a:endParaRPr>
          </a:p>
        </p:txBody>
      </p:sp>
      <p:grpSp>
        <p:nvGrpSpPr>
          <p:cNvPr id="1968" name="Google Shape;1968;p73"/>
          <p:cNvGrpSpPr/>
          <p:nvPr/>
        </p:nvGrpSpPr>
        <p:grpSpPr>
          <a:xfrm>
            <a:off x="7381594" y="703985"/>
            <a:ext cx="1193200" cy="990119"/>
            <a:chOff x="2920875" y="1580725"/>
            <a:chExt cx="346800" cy="287775"/>
          </a:xfrm>
        </p:grpSpPr>
        <p:sp>
          <p:nvSpPr>
            <p:cNvPr id="1969" name="Google Shape;1969;p73"/>
            <p:cNvSpPr/>
            <p:nvPr/>
          </p:nvSpPr>
          <p:spPr>
            <a:xfrm>
              <a:off x="2920875" y="1580725"/>
              <a:ext cx="346800" cy="287775"/>
            </a:xfrm>
            <a:custGeom>
              <a:avLst/>
              <a:gdLst/>
              <a:ahLst/>
              <a:cxnLst/>
              <a:rect l="l" t="t" r="r" b="b"/>
              <a:pathLst>
                <a:path w="13872" h="11511" extrusionOk="0">
                  <a:moveTo>
                    <a:pt x="10839" y="201"/>
                  </a:moveTo>
                  <a:cubicBezTo>
                    <a:pt x="11069" y="201"/>
                    <a:pt x="11333" y="599"/>
                    <a:pt x="11414" y="826"/>
                  </a:cubicBezTo>
                  <a:lnTo>
                    <a:pt x="13595" y="7030"/>
                  </a:lnTo>
                  <a:cubicBezTo>
                    <a:pt x="13647" y="7170"/>
                    <a:pt x="13548" y="7298"/>
                    <a:pt x="13485" y="7432"/>
                  </a:cubicBezTo>
                  <a:cubicBezTo>
                    <a:pt x="13421" y="7567"/>
                    <a:pt x="13398" y="7692"/>
                    <a:pt x="13258" y="7742"/>
                  </a:cubicBezTo>
                  <a:lnTo>
                    <a:pt x="3355" y="11261"/>
                  </a:lnTo>
                  <a:cubicBezTo>
                    <a:pt x="3292" y="11283"/>
                    <a:pt x="3229" y="11294"/>
                    <a:pt x="3166" y="11294"/>
                  </a:cubicBezTo>
                  <a:cubicBezTo>
                    <a:pt x="2937" y="11294"/>
                    <a:pt x="2722" y="11153"/>
                    <a:pt x="2642" y="10934"/>
                  </a:cubicBezTo>
                  <a:lnTo>
                    <a:pt x="772" y="5372"/>
                  </a:lnTo>
                  <a:cubicBezTo>
                    <a:pt x="717" y="5223"/>
                    <a:pt x="170" y="4287"/>
                    <a:pt x="297" y="3955"/>
                  </a:cubicBezTo>
                  <a:cubicBezTo>
                    <a:pt x="351" y="3816"/>
                    <a:pt x="475" y="3720"/>
                    <a:pt x="615" y="3669"/>
                  </a:cubicBezTo>
                  <a:lnTo>
                    <a:pt x="10201" y="263"/>
                  </a:lnTo>
                  <a:cubicBezTo>
                    <a:pt x="10263" y="240"/>
                    <a:pt x="10777" y="201"/>
                    <a:pt x="10839" y="201"/>
                  </a:cubicBezTo>
                  <a:close/>
                  <a:moveTo>
                    <a:pt x="10852" y="0"/>
                  </a:moveTo>
                  <a:cubicBezTo>
                    <a:pt x="10430" y="0"/>
                    <a:pt x="9862" y="153"/>
                    <a:pt x="9607" y="243"/>
                  </a:cubicBezTo>
                  <a:lnTo>
                    <a:pt x="541" y="3464"/>
                  </a:lnTo>
                  <a:cubicBezTo>
                    <a:pt x="345" y="3534"/>
                    <a:pt x="188" y="3676"/>
                    <a:pt x="100" y="3863"/>
                  </a:cubicBezTo>
                  <a:cubicBezTo>
                    <a:pt x="11" y="4050"/>
                    <a:pt x="0" y="4259"/>
                    <a:pt x="71" y="4454"/>
                  </a:cubicBezTo>
                  <a:lnTo>
                    <a:pt x="2433" y="10999"/>
                  </a:lnTo>
                  <a:cubicBezTo>
                    <a:pt x="2547" y="11314"/>
                    <a:pt x="2847" y="11511"/>
                    <a:pt x="3167" y="11511"/>
                  </a:cubicBezTo>
                  <a:cubicBezTo>
                    <a:pt x="3253" y="11511"/>
                    <a:pt x="3342" y="11497"/>
                    <a:pt x="3428" y="11466"/>
                  </a:cubicBezTo>
                  <a:lnTo>
                    <a:pt x="12931" y="8152"/>
                  </a:lnTo>
                  <a:cubicBezTo>
                    <a:pt x="13127" y="8081"/>
                    <a:pt x="13520" y="7857"/>
                    <a:pt x="13609" y="7670"/>
                  </a:cubicBezTo>
                  <a:cubicBezTo>
                    <a:pt x="13699" y="7483"/>
                    <a:pt x="13872" y="7152"/>
                    <a:pt x="13801" y="6958"/>
                  </a:cubicBezTo>
                  <a:lnTo>
                    <a:pt x="11350" y="201"/>
                  </a:lnTo>
                  <a:cubicBezTo>
                    <a:pt x="11296" y="53"/>
                    <a:pt x="11099" y="0"/>
                    <a:pt x="1085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0" name="Google Shape;1970;p73"/>
            <p:cNvSpPr/>
            <p:nvPr/>
          </p:nvSpPr>
          <p:spPr>
            <a:xfrm>
              <a:off x="2930275" y="1610025"/>
              <a:ext cx="281625" cy="105350"/>
            </a:xfrm>
            <a:custGeom>
              <a:avLst/>
              <a:gdLst/>
              <a:ahLst/>
              <a:cxnLst/>
              <a:rect l="l" t="t" r="r" b="b"/>
              <a:pathLst>
                <a:path w="11265" h="4214" extrusionOk="0">
                  <a:moveTo>
                    <a:pt x="11189" y="0"/>
                  </a:moveTo>
                  <a:cubicBezTo>
                    <a:pt x="11182" y="0"/>
                    <a:pt x="11174" y="2"/>
                    <a:pt x="11167" y="4"/>
                  </a:cubicBezTo>
                  <a:lnTo>
                    <a:pt x="53" y="3954"/>
                  </a:lnTo>
                  <a:cubicBezTo>
                    <a:pt x="18" y="3965"/>
                    <a:pt x="0" y="4004"/>
                    <a:pt x="13" y="4038"/>
                  </a:cubicBezTo>
                  <a:cubicBezTo>
                    <a:pt x="23" y="4065"/>
                    <a:pt x="48" y="4082"/>
                    <a:pt x="75" y="4082"/>
                  </a:cubicBezTo>
                  <a:cubicBezTo>
                    <a:pt x="82" y="4082"/>
                    <a:pt x="164" y="4213"/>
                    <a:pt x="173" y="4213"/>
                  </a:cubicBezTo>
                  <a:cubicBezTo>
                    <a:pt x="173" y="4213"/>
                    <a:pt x="173" y="4213"/>
                    <a:pt x="173" y="4213"/>
                  </a:cubicBezTo>
                  <a:lnTo>
                    <a:pt x="11212" y="128"/>
                  </a:lnTo>
                  <a:cubicBezTo>
                    <a:pt x="11246" y="116"/>
                    <a:pt x="11264" y="79"/>
                    <a:pt x="11251" y="44"/>
                  </a:cubicBezTo>
                  <a:cubicBezTo>
                    <a:pt x="11242" y="17"/>
                    <a:pt x="11216" y="0"/>
                    <a:pt x="1118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1" name="Google Shape;1971;p73"/>
            <p:cNvSpPr/>
            <p:nvPr/>
          </p:nvSpPr>
          <p:spPr>
            <a:xfrm>
              <a:off x="2979125" y="1643075"/>
              <a:ext cx="253850" cy="188350"/>
            </a:xfrm>
            <a:custGeom>
              <a:avLst/>
              <a:gdLst/>
              <a:ahLst/>
              <a:cxnLst/>
              <a:rect l="l" t="t" r="r" b="b"/>
              <a:pathLst>
                <a:path w="10154" h="7534" extrusionOk="0">
                  <a:moveTo>
                    <a:pt x="8444" y="278"/>
                  </a:moveTo>
                  <a:lnTo>
                    <a:pt x="9810" y="4018"/>
                  </a:lnTo>
                  <a:cubicBezTo>
                    <a:pt x="9835" y="4292"/>
                    <a:pt x="9687" y="4435"/>
                    <a:pt x="9407" y="4534"/>
                  </a:cubicBezTo>
                  <a:lnTo>
                    <a:pt x="1749" y="7256"/>
                  </a:lnTo>
                  <a:lnTo>
                    <a:pt x="283" y="3669"/>
                  </a:lnTo>
                  <a:cubicBezTo>
                    <a:pt x="228" y="3470"/>
                    <a:pt x="332" y="3231"/>
                    <a:pt x="368" y="3125"/>
                  </a:cubicBezTo>
                  <a:cubicBezTo>
                    <a:pt x="395" y="3046"/>
                    <a:pt x="457" y="2984"/>
                    <a:pt x="538" y="2957"/>
                  </a:cubicBezTo>
                  <a:lnTo>
                    <a:pt x="8444" y="278"/>
                  </a:lnTo>
                  <a:close/>
                  <a:moveTo>
                    <a:pt x="8575" y="0"/>
                  </a:moveTo>
                  <a:lnTo>
                    <a:pt x="566" y="2846"/>
                  </a:lnTo>
                  <a:cubicBezTo>
                    <a:pt x="253" y="2958"/>
                    <a:pt x="0" y="3212"/>
                    <a:pt x="203" y="3617"/>
                  </a:cubicBezTo>
                  <a:lnTo>
                    <a:pt x="1618" y="7534"/>
                  </a:lnTo>
                  <a:lnTo>
                    <a:pt x="9717" y="4594"/>
                  </a:lnTo>
                  <a:cubicBezTo>
                    <a:pt x="9859" y="4543"/>
                    <a:pt x="10153" y="4370"/>
                    <a:pt x="10102" y="4229"/>
                  </a:cubicBezTo>
                  <a:lnTo>
                    <a:pt x="857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2" name="Google Shape;1972;p73"/>
            <p:cNvSpPr/>
            <p:nvPr/>
          </p:nvSpPr>
          <p:spPr>
            <a:xfrm>
              <a:off x="3053850" y="1729250"/>
              <a:ext cx="25300" cy="38550"/>
            </a:xfrm>
            <a:custGeom>
              <a:avLst/>
              <a:gdLst/>
              <a:ahLst/>
              <a:cxnLst/>
              <a:rect l="l" t="t" r="r" b="b"/>
              <a:pathLst>
                <a:path w="1012" h="1542" extrusionOk="0">
                  <a:moveTo>
                    <a:pt x="277" y="413"/>
                  </a:moveTo>
                  <a:lnTo>
                    <a:pt x="545" y="822"/>
                  </a:lnTo>
                  <a:lnTo>
                    <a:pt x="332" y="897"/>
                  </a:lnTo>
                  <a:cubicBezTo>
                    <a:pt x="313" y="734"/>
                    <a:pt x="294" y="563"/>
                    <a:pt x="277" y="413"/>
                  </a:cubicBezTo>
                  <a:close/>
                  <a:moveTo>
                    <a:pt x="179" y="1"/>
                  </a:moveTo>
                  <a:cubicBezTo>
                    <a:pt x="111" y="1"/>
                    <a:pt x="1" y="65"/>
                    <a:pt x="21" y="119"/>
                  </a:cubicBezTo>
                  <a:cubicBezTo>
                    <a:pt x="46" y="192"/>
                    <a:pt x="198" y="1449"/>
                    <a:pt x="220" y="1512"/>
                  </a:cubicBezTo>
                  <a:cubicBezTo>
                    <a:pt x="228" y="1533"/>
                    <a:pt x="252" y="1541"/>
                    <a:pt x="281" y="1541"/>
                  </a:cubicBezTo>
                  <a:cubicBezTo>
                    <a:pt x="341" y="1541"/>
                    <a:pt x="418" y="1506"/>
                    <a:pt x="403" y="1464"/>
                  </a:cubicBezTo>
                  <a:cubicBezTo>
                    <a:pt x="396" y="1444"/>
                    <a:pt x="372" y="1260"/>
                    <a:pt x="346" y="1031"/>
                  </a:cubicBezTo>
                  <a:lnTo>
                    <a:pt x="620" y="934"/>
                  </a:lnTo>
                  <a:cubicBezTo>
                    <a:pt x="747" y="1130"/>
                    <a:pt x="846" y="1287"/>
                    <a:pt x="854" y="1306"/>
                  </a:cubicBezTo>
                  <a:cubicBezTo>
                    <a:pt x="860" y="1323"/>
                    <a:pt x="876" y="1331"/>
                    <a:pt x="895" y="1331"/>
                  </a:cubicBezTo>
                  <a:cubicBezTo>
                    <a:pt x="943" y="1331"/>
                    <a:pt x="1012" y="1284"/>
                    <a:pt x="995" y="1240"/>
                  </a:cubicBezTo>
                  <a:cubicBezTo>
                    <a:pt x="972" y="1177"/>
                    <a:pt x="288" y="109"/>
                    <a:pt x="261" y="36"/>
                  </a:cubicBezTo>
                  <a:cubicBezTo>
                    <a:pt x="252" y="10"/>
                    <a:pt x="223" y="1"/>
                    <a:pt x="191" y="1"/>
                  </a:cubicBezTo>
                  <a:cubicBezTo>
                    <a:pt x="189" y="1"/>
                    <a:pt x="187" y="1"/>
                    <a:pt x="185" y="1"/>
                  </a:cubicBezTo>
                  <a:cubicBezTo>
                    <a:pt x="183" y="1"/>
                    <a:pt x="181" y="1"/>
                    <a:pt x="1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3" name="Google Shape;1973;p73"/>
            <p:cNvSpPr/>
            <p:nvPr/>
          </p:nvSpPr>
          <p:spPr>
            <a:xfrm>
              <a:off x="3089650" y="1715025"/>
              <a:ext cx="33675" cy="36700"/>
            </a:xfrm>
            <a:custGeom>
              <a:avLst/>
              <a:gdLst/>
              <a:ahLst/>
              <a:cxnLst/>
              <a:rect l="l" t="t" r="r" b="b"/>
              <a:pathLst>
                <a:path w="1347" h="1468" extrusionOk="0">
                  <a:moveTo>
                    <a:pt x="413" y="164"/>
                  </a:moveTo>
                  <a:cubicBezTo>
                    <a:pt x="498" y="164"/>
                    <a:pt x="586" y="198"/>
                    <a:pt x="630" y="320"/>
                  </a:cubicBezTo>
                  <a:cubicBezTo>
                    <a:pt x="711" y="545"/>
                    <a:pt x="540" y="601"/>
                    <a:pt x="420" y="632"/>
                  </a:cubicBezTo>
                  <a:lnTo>
                    <a:pt x="243" y="199"/>
                  </a:lnTo>
                  <a:cubicBezTo>
                    <a:pt x="286" y="183"/>
                    <a:pt x="348" y="164"/>
                    <a:pt x="413" y="164"/>
                  </a:cubicBezTo>
                  <a:close/>
                  <a:moveTo>
                    <a:pt x="727" y="719"/>
                  </a:moveTo>
                  <a:cubicBezTo>
                    <a:pt x="824" y="719"/>
                    <a:pt x="922" y="757"/>
                    <a:pt x="970" y="889"/>
                  </a:cubicBezTo>
                  <a:cubicBezTo>
                    <a:pt x="1059" y="1138"/>
                    <a:pt x="803" y="1266"/>
                    <a:pt x="695" y="1307"/>
                  </a:cubicBezTo>
                  <a:cubicBezTo>
                    <a:pt x="650" y="1193"/>
                    <a:pt x="566" y="991"/>
                    <a:pt x="482" y="780"/>
                  </a:cubicBezTo>
                  <a:cubicBezTo>
                    <a:pt x="524" y="761"/>
                    <a:pt x="625" y="719"/>
                    <a:pt x="727" y="719"/>
                  </a:cubicBezTo>
                  <a:close/>
                  <a:moveTo>
                    <a:pt x="374" y="1"/>
                  </a:moveTo>
                  <a:cubicBezTo>
                    <a:pt x="224" y="1"/>
                    <a:pt x="93" y="48"/>
                    <a:pt x="93" y="48"/>
                  </a:cubicBezTo>
                  <a:lnTo>
                    <a:pt x="94" y="52"/>
                  </a:lnTo>
                  <a:cubicBezTo>
                    <a:pt x="44" y="72"/>
                    <a:pt x="1" y="112"/>
                    <a:pt x="15" y="150"/>
                  </a:cubicBezTo>
                  <a:cubicBezTo>
                    <a:pt x="41" y="223"/>
                    <a:pt x="558" y="1372"/>
                    <a:pt x="582" y="1435"/>
                  </a:cubicBezTo>
                  <a:cubicBezTo>
                    <a:pt x="590" y="1458"/>
                    <a:pt x="617" y="1467"/>
                    <a:pt x="644" y="1467"/>
                  </a:cubicBezTo>
                  <a:cubicBezTo>
                    <a:pt x="647" y="1467"/>
                    <a:pt x="650" y="1467"/>
                    <a:pt x="652" y="1467"/>
                  </a:cubicBezTo>
                  <a:cubicBezTo>
                    <a:pt x="652" y="1467"/>
                    <a:pt x="1347" y="1373"/>
                    <a:pt x="1155" y="841"/>
                  </a:cubicBezTo>
                  <a:cubicBezTo>
                    <a:pt x="1073" y="616"/>
                    <a:pt x="924" y="553"/>
                    <a:pt x="777" y="553"/>
                  </a:cubicBezTo>
                  <a:cubicBezTo>
                    <a:pt x="765" y="553"/>
                    <a:pt x="752" y="554"/>
                    <a:pt x="740" y="555"/>
                  </a:cubicBezTo>
                  <a:cubicBezTo>
                    <a:pt x="797" y="475"/>
                    <a:pt x="821" y="376"/>
                    <a:pt x="777" y="256"/>
                  </a:cubicBezTo>
                  <a:cubicBezTo>
                    <a:pt x="703" y="51"/>
                    <a:pt x="528" y="1"/>
                    <a:pt x="3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4" name="Google Shape;1974;p73"/>
            <p:cNvSpPr/>
            <p:nvPr/>
          </p:nvSpPr>
          <p:spPr>
            <a:xfrm>
              <a:off x="3134950" y="1696425"/>
              <a:ext cx="30575" cy="37875"/>
            </a:xfrm>
            <a:custGeom>
              <a:avLst/>
              <a:gdLst/>
              <a:ahLst/>
              <a:cxnLst/>
              <a:rect l="l" t="t" r="r" b="b"/>
              <a:pathLst>
                <a:path w="1223" h="1515" extrusionOk="0">
                  <a:moveTo>
                    <a:pt x="491" y="1"/>
                  </a:moveTo>
                  <a:cubicBezTo>
                    <a:pt x="452" y="1"/>
                    <a:pt x="413" y="7"/>
                    <a:pt x="376" y="20"/>
                  </a:cubicBezTo>
                  <a:cubicBezTo>
                    <a:pt x="102" y="117"/>
                    <a:pt x="1" y="524"/>
                    <a:pt x="148" y="930"/>
                  </a:cubicBezTo>
                  <a:cubicBezTo>
                    <a:pt x="274" y="1280"/>
                    <a:pt x="540" y="1514"/>
                    <a:pt x="785" y="1514"/>
                  </a:cubicBezTo>
                  <a:cubicBezTo>
                    <a:pt x="827" y="1514"/>
                    <a:pt x="868" y="1507"/>
                    <a:pt x="908" y="1493"/>
                  </a:cubicBezTo>
                  <a:cubicBezTo>
                    <a:pt x="1152" y="1406"/>
                    <a:pt x="1223" y="1086"/>
                    <a:pt x="1199" y="1021"/>
                  </a:cubicBezTo>
                  <a:cubicBezTo>
                    <a:pt x="1186" y="985"/>
                    <a:pt x="1151" y="974"/>
                    <a:pt x="1112" y="974"/>
                  </a:cubicBezTo>
                  <a:cubicBezTo>
                    <a:pt x="1081" y="974"/>
                    <a:pt x="1048" y="982"/>
                    <a:pt x="1025" y="990"/>
                  </a:cubicBezTo>
                  <a:cubicBezTo>
                    <a:pt x="972" y="1008"/>
                    <a:pt x="1049" y="1222"/>
                    <a:pt x="847" y="1293"/>
                  </a:cubicBezTo>
                  <a:cubicBezTo>
                    <a:pt x="818" y="1304"/>
                    <a:pt x="789" y="1309"/>
                    <a:pt x="761" y="1309"/>
                  </a:cubicBezTo>
                  <a:cubicBezTo>
                    <a:pt x="597" y="1309"/>
                    <a:pt x="452" y="1133"/>
                    <a:pt x="342" y="830"/>
                  </a:cubicBezTo>
                  <a:cubicBezTo>
                    <a:pt x="222" y="493"/>
                    <a:pt x="266" y="252"/>
                    <a:pt x="434" y="191"/>
                  </a:cubicBezTo>
                  <a:cubicBezTo>
                    <a:pt x="452" y="185"/>
                    <a:pt x="469" y="182"/>
                    <a:pt x="486" y="182"/>
                  </a:cubicBezTo>
                  <a:cubicBezTo>
                    <a:pt x="603" y="182"/>
                    <a:pt x="688" y="319"/>
                    <a:pt x="727" y="319"/>
                  </a:cubicBezTo>
                  <a:cubicBezTo>
                    <a:pt x="728" y="319"/>
                    <a:pt x="730" y="319"/>
                    <a:pt x="731" y="318"/>
                  </a:cubicBezTo>
                  <a:cubicBezTo>
                    <a:pt x="772" y="304"/>
                    <a:pt x="822" y="207"/>
                    <a:pt x="805" y="159"/>
                  </a:cubicBezTo>
                  <a:cubicBezTo>
                    <a:pt x="779" y="87"/>
                    <a:pt x="638" y="1"/>
                    <a:pt x="4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75" name="Google Shape;1975;p73"/>
          <p:cNvGrpSpPr/>
          <p:nvPr/>
        </p:nvGrpSpPr>
        <p:grpSpPr>
          <a:xfrm flipH="1">
            <a:off x="969710" y="867382"/>
            <a:ext cx="705070" cy="663326"/>
            <a:chOff x="1572775" y="1963600"/>
            <a:chExt cx="145775" cy="137150"/>
          </a:xfrm>
        </p:grpSpPr>
        <p:sp>
          <p:nvSpPr>
            <p:cNvPr id="1976" name="Google Shape;1976;p73"/>
            <p:cNvSpPr/>
            <p:nvPr/>
          </p:nvSpPr>
          <p:spPr>
            <a:xfrm>
              <a:off x="1572775" y="1963600"/>
              <a:ext cx="145775" cy="137150"/>
            </a:xfrm>
            <a:custGeom>
              <a:avLst/>
              <a:gdLst/>
              <a:ahLst/>
              <a:cxnLst/>
              <a:rect l="l" t="t" r="r" b="b"/>
              <a:pathLst>
                <a:path w="5831" h="5486" extrusionOk="0">
                  <a:moveTo>
                    <a:pt x="574" y="458"/>
                  </a:moveTo>
                  <a:cubicBezTo>
                    <a:pt x="837" y="458"/>
                    <a:pt x="1415" y="609"/>
                    <a:pt x="2646" y="1125"/>
                  </a:cubicBezTo>
                  <a:lnTo>
                    <a:pt x="3789" y="1537"/>
                  </a:lnTo>
                  <a:cubicBezTo>
                    <a:pt x="3810" y="1532"/>
                    <a:pt x="3833" y="1530"/>
                    <a:pt x="3859" y="1530"/>
                  </a:cubicBezTo>
                  <a:cubicBezTo>
                    <a:pt x="4316" y="1530"/>
                    <a:pt x="5469" y="2299"/>
                    <a:pt x="5359" y="2417"/>
                  </a:cubicBezTo>
                  <a:lnTo>
                    <a:pt x="4505" y="3335"/>
                  </a:lnTo>
                  <a:cubicBezTo>
                    <a:pt x="4492" y="3351"/>
                    <a:pt x="4536" y="3461"/>
                    <a:pt x="4538" y="3481"/>
                  </a:cubicBezTo>
                  <a:lnTo>
                    <a:pt x="4582" y="4268"/>
                  </a:lnTo>
                  <a:cubicBezTo>
                    <a:pt x="4590" y="4407"/>
                    <a:pt x="4479" y="4520"/>
                    <a:pt x="4345" y="4520"/>
                  </a:cubicBezTo>
                  <a:cubicBezTo>
                    <a:pt x="4333" y="4520"/>
                    <a:pt x="4320" y="4519"/>
                    <a:pt x="4308" y="4517"/>
                  </a:cubicBezTo>
                  <a:lnTo>
                    <a:pt x="3326" y="4363"/>
                  </a:lnTo>
                  <a:cubicBezTo>
                    <a:pt x="3322" y="4362"/>
                    <a:pt x="3318" y="4362"/>
                    <a:pt x="3314" y="4362"/>
                  </a:cubicBezTo>
                  <a:cubicBezTo>
                    <a:pt x="3297" y="4362"/>
                    <a:pt x="3280" y="4367"/>
                    <a:pt x="3266" y="4377"/>
                  </a:cubicBezTo>
                  <a:lnTo>
                    <a:pt x="2238" y="5092"/>
                  </a:lnTo>
                  <a:cubicBezTo>
                    <a:pt x="2214" y="5109"/>
                    <a:pt x="2184" y="5124"/>
                    <a:pt x="2147" y="5124"/>
                  </a:cubicBezTo>
                  <a:cubicBezTo>
                    <a:pt x="1983" y="5124"/>
                    <a:pt x="1690" y="4823"/>
                    <a:pt x="1304" y="3004"/>
                  </a:cubicBezTo>
                  <a:lnTo>
                    <a:pt x="388" y="671"/>
                  </a:lnTo>
                  <a:cubicBezTo>
                    <a:pt x="357" y="581"/>
                    <a:pt x="337" y="458"/>
                    <a:pt x="574" y="458"/>
                  </a:cubicBezTo>
                  <a:close/>
                  <a:moveTo>
                    <a:pt x="35" y="0"/>
                  </a:moveTo>
                  <a:cubicBezTo>
                    <a:pt x="33" y="0"/>
                    <a:pt x="32" y="1"/>
                    <a:pt x="32" y="1"/>
                  </a:cubicBezTo>
                  <a:cubicBezTo>
                    <a:pt x="8" y="23"/>
                    <a:pt x="1" y="58"/>
                    <a:pt x="11" y="87"/>
                  </a:cubicBezTo>
                  <a:lnTo>
                    <a:pt x="854" y="2486"/>
                  </a:lnTo>
                  <a:cubicBezTo>
                    <a:pt x="898" y="2613"/>
                    <a:pt x="1233" y="3622"/>
                    <a:pt x="1248" y="3756"/>
                  </a:cubicBezTo>
                  <a:cubicBezTo>
                    <a:pt x="1320" y="4410"/>
                    <a:pt x="1888" y="5474"/>
                    <a:pt x="1911" y="5481"/>
                  </a:cubicBezTo>
                  <a:cubicBezTo>
                    <a:pt x="1919" y="5483"/>
                    <a:pt x="1928" y="5486"/>
                    <a:pt x="1937" y="5486"/>
                  </a:cubicBezTo>
                  <a:cubicBezTo>
                    <a:pt x="1953" y="5486"/>
                    <a:pt x="1970" y="5480"/>
                    <a:pt x="1984" y="5470"/>
                  </a:cubicBezTo>
                  <a:lnTo>
                    <a:pt x="2964" y="4789"/>
                  </a:lnTo>
                  <a:cubicBezTo>
                    <a:pt x="3013" y="4755"/>
                    <a:pt x="3353" y="4546"/>
                    <a:pt x="3424" y="4546"/>
                  </a:cubicBezTo>
                  <a:cubicBezTo>
                    <a:pt x="3426" y="4546"/>
                    <a:pt x="3427" y="4546"/>
                    <a:pt x="3429" y="4547"/>
                  </a:cubicBezTo>
                  <a:lnTo>
                    <a:pt x="4216" y="4643"/>
                  </a:lnTo>
                  <a:cubicBezTo>
                    <a:pt x="4238" y="4646"/>
                    <a:pt x="4642" y="4724"/>
                    <a:pt x="4728" y="4724"/>
                  </a:cubicBezTo>
                  <a:cubicBezTo>
                    <a:pt x="4737" y="4724"/>
                    <a:pt x="4742" y="4723"/>
                    <a:pt x="4744" y="4722"/>
                  </a:cubicBezTo>
                  <a:cubicBezTo>
                    <a:pt x="4808" y="4643"/>
                    <a:pt x="4710" y="4365"/>
                    <a:pt x="4707" y="4339"/>
                  </a:cubicBezTo>
                  <a:lnTo>
                    <a:pt x="4711" y="3598"/>
                  </a:lnTo>
                  <a:cubicBezTo>
                    <a:pt x="4781" y="3204"/>
                    <a:pt x="5211" y="2981"/>
                    <a:pt x="5249" y="2934"/>
                  </a:cubicBezTo>
                  <a:lnTo>
                    <a:pt x="5807" y="2169"/>
                  </a:lnTo>
                  <a:cubicBezTo>
                    <a:pt x="5824" y="2148"/>
                    <a:pt x="5830" y="2120"/>
                    <a:pt x="5823" y="2095"/>
                  </a:cubicBezTo>
                  <a:cubicBezTo>
                    <a:pt x="5815" y="2068"/>
                    <a:pt x="5797" y="2048"/>
                    <a:pt x="5771" y="2038"/>
                  </a:cubicBezTo>
                  <a:lnTo>
                    <a:pt x="5049" y="1757"/>
                  </a:lnTo>
                  <a:cubicBezTo>
                    <a:pt x="4919" y="1713"/>
                    <a:pt x="3185" y="1144"/>
                    <a:pt x="3063" y="1081"/>
                  </a:cubicBezTo>
                  <a:cubicBezTo>
                    <a:pt x="2085" y="572"/>
                    <a:pt x="124" y="0"/>
                    <a:pt x="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7" name="Google Shape;1977;p73"/>
            <p:cNvSpPr/>
            <p:nvPr/>
          </p:nvSpPr>
          <p:spPr>
            <a:xfrm>
              <a:off x="1574375" y="1965300"/>
              <a:ext cx="116800" cy="87325"/>
            </a:xfrm>
            <a:custGeom>
              <a:avLst/>
              <a:gdLst/>
              <a:ahLst/>
              <a:cxnLst/>
              <a:rect l="l" t="t" r="r" b="b"/>
              <a:pathLst>
                <a:path w="4672" h="3493" extrusionOk="0">
                  <a:moveTo>
                    <a:pt x="95" y="0"/>
                  </a:moveTo>
                  <a:cubicBezTo>
                    <a:pt x="69" y="0"/>
                    <a:pt x="44" y="12"/>
                    <a:pt x="27" y="34"/>
                  </a:cubicBezTo>
                  <a:cubicBezTo>
                    <a:pt x="1" y="71"/>
                    <a:pt x="8" y="123"/>
                    <a:pt x="44" y="150"/>
                  </a:cubicBezTo>
                  <a:lnTo>
                    <a:pt x="4527" y="3476"/>
                  </a:lnTo>
                  <a:cubicBezTo>
                    <a:pt x="4542" y="3487"/>
                    <a:pt x="4560" y="3492"/>
                    <a:pt x="4577" y="3492"/>
                  </a:cubicBezTo>
                  <a:cubicBezTo>
                    <a:pt x="4603" y="3492"/>
                    <a:pt x="4627" y="3481"/>
                    <a:pt x="4643" y="3458"/>
                  </a:cubicBezTo>
                  <a:cubicBezTo>
                    <a:pt x="4671" y="3422"/>
                    <a:pt x="2164" y="1516"/>
                    <a:pt x="2128" y="1488"/>
                  </a:cubicBezTo>
                  <a:lnTo>
                    <a:pt x="144" y="16"/>
                  </a:lnTo>
                  <a:cubicBezTo>
                    <a:pt x="129" y="6"/>
                    <a:pt x="112" y="0"/>
                    <a:pt x="9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8" name="Google Shape;1978;p73"/>
            <p:cNvSpPr/>
            <p:nvPr/>
          </p:nvSpPr>
          <p:spPr>
            <a:xfrm>
              <a:off x="1576350" y="1966325"/>
              <a:ext cx="81650" cy="110500"/>
            </a:xfrm>
            <a:custGeom>
              <a:avLst/>
              <a:gdLst/>
              <a:ahLst/>
              <a:cxnLst/>
              <a:rect l="l" t="t" r="r" b="b"/>
              <a:pathLst>
                <a:path w="3266" h="4420" extrusionOk="0">
                  <a:moveTo>
                    <a:pt x="94" y="0"/>
                  </a:moveTo>
                  <a:cubicBezTo>
                    <a:pt x="77" y="0"/>
                    <a:pt x="60" y="5"/>
                    <a:pt x="46" y="16"/>
                  </a:cubicBezTo>
                  <a:cubicBezTo>
                    <a:pt x="8" y="44"/>
                    <a:pt x="1" y="95"/>
                    <a:pt x="27" y="132"/>
                  </a:cubicBezTo>
                  <a:lnTo>
                    <a:pt x="2170" y="3096"/>
                  </a:lnTo>
                  <a:cubicBezTo>
                    <a:pt x="2261" y="3229"/>
                    <a:pt x="2343" y="3369"/>
                    <a:pt x="2414" y="3515"/>
                  </a:cubicBezTo>
                  <a:cubicBezTo>
                    <a:pt x="2813" y="4345"/>
                    <a:pt x="3147" y="4419"/>
                    <a:pt x="3171" y="4419"/>
                  </a:cubicBezTo>
                  <a:cubicBezTo>
                    <a:pt x="3187" y="4419"/>
                    <a:pt x="3204" y="4414"/>
                    <a:pt x="3219" y="4403"/>
                  </a:cubicBezTo>
                  <a:cubicBezTo>
                    <a:pt x="3257" y="4377"/>
                    <a:pt x="3265" y="4324"/>
                    <a:pt x="3239" y="4288"/>
                  </a:cubicBezTo>
                  <a:lnTo>
                    <a:pt x="162" y="35"/>
                  </a:lnTo>
                  <a:cubicBezTo>
                    <a:pt x="146" y="12"/>
                    <a:pt x="120" y="0"/>
                    <a:pt x="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9" name="Google Shape;1979;p73"/>
            <p:cNvSpPr/>
            <p:nvPr/>
          </p:nvSpPr>
          <p:spPr>
            <a:xfrm>
              <a:off x="1586025" y="1977200"/>
              <a:ext cx="105775" cy="102475"/>
            </a:xfrm>
            <a:custGeom>
              <a:avLst/>
              <a:gdLst/>
              <a:ahLst/>
              <a:cxnLst/>
              <a:rect l="l" t="t" r="r" b="b"/>
              <a:pathLst>
                <a:path w="4231" h="4099" extrusionOk="0">
                  <a:moveTo>
                    <a:pt x="92" y="1"/>
                  </a:moveTo>
                  <a:cubicBezTo>
                    <a:pt x="71" y="1"/>
                    <a:pt x="49" y="9"/>
                    <a:pt x="32" y="26"/>
                  </a:cubicBezTo>
                  <a:cubicBezTo>
                    <a:pt x="0" y="58"/>
                    <a:pt x="1" y="112"/>
                    <a:pt x="34" y="144"/>
                  </a:cubicBezTo>
                  <a:lnTo>
                    <a:pt x="4081" y="4075"/>
                  </a:lnTo>
                  <a:cubicBezTo>
                    <a:pt x="4097" y="4091"/>
                    <a:pt x="4119" y="4099"/>
                    <a:pt x="4139" y="4099"/>
                  </a:cubicBezTo>
                  <a:cubicBezTo>
                    <a:pt x="4161" y="4099"/>
                    <a:pt x="4183" y="4091"/>
                    <a:pt x="4199" y="4074"/>
                  </a:cubicBezTo>
                  <a:cubicBezTo>
                    <a:pt x="4231" y="4041"/>
                    <a:pt x="2419" y="2168"/>
                    <a:pt x="2386" y="2136"/>
                  </a:cubicBezTo>
                  <a:lnTo>
                    <a:pt x="150" y="24"/>
                  </a:lnTo>
                  <a:cubicBezTo>
                    <a:pt x="134" y="9"/>
                    <a:pt x="113" y="1"/>
                    <a:pt x="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81" name="Google Shape;1981;p73"/>
          <p:cNvGrpSpPr/>
          <p:nvPr/>
        </p:nvGrpSpPr>
        <p:grpSpPr>
          <a:xfrm>
            <a:off x="713184" y="4691184"/>
            <a:ext cx="7726459" cy="369843"/>
            <a:chOff x="713184" y="4691184"/>
            <a:chExt cx="7726459" cy="369843"/>
          </a:xfrm>
        </p:grpSpPr>
        <p:sp>
          <p:nvSpPr>
            <p:cNvPr id="1982" name="Google Shape;1982;p73"/>
            <p:cNvSpPr/>
            <p:nvPr/>
          </p:nvSpPr>
          <p:spPr>
            <a:xfrm>
              <a:off x="713184" y="4691184"/>
              <a:ext cx="7726459" cy="369843"/>
            </a:xfrm>
            <a:custGeom>
              <a:avLst/>
              <a:gdLst/>
              <a:ahLst/>
              <a:cxnLst/>
              <a:rect l="l" t="t" r="r" b="b"/>
              <a:pathLst>
                <a:path w="327323" h="15668" extrusionOk="0">
                  <a:moveTo>
                    <a:pt x="0" y="0"/>
                  </a:moveTo>
                  <a:lnTo>
                    <a:pt x="135" y="14315"/>
                  </a:lnTo>
                  <a:lnTo>
                    <a:pt x="327323" y="15668"/>
                  </a:lnTo>
                  <a:lnTo>
                    <a:pt x="323601" y="780"/>
                  </a:lnTo>
                  <a:close/>
                </a:path>
              </a:pathLst>
            </a:custGeom>
            <a:solidFill>
              <a:schemeClr val="accent2"/>
            </a:solidFill>
            <a:ln w="19050" cap="flat" cmpd="sng">
              <a:solidFill>
                <a:schemeClr val="dk1"/>
              </a:solidFill>
              <a:prstDash val="solid"/>
              <a:round/>
              <a:headEnd type="none" w="med" len="med"/>
              <a:tailEnd type="none" w="med" len="med"/>
            </a:ln>
          </p:spPr>
        </p:sp>
        <p:sp>
          <p:nvSpPr>
            <p:cNvPr id="1983" name="Google Shape;1983;p73">
              <a:hlinkClick r:id="" action="ppaction://hlinkshowjump?jump=nextslide"/>
            </p:cNvPr>
            <p:cNvSpPr/>
            <p:nvPr/>
          </p:nvSpPr>
          <p:spPr>
            <a:xfrm>
              <a:off x="7976332"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4" name="Google Shape;1984;p73">
              <a:hlinkClick r:id="" action="ppaction://hlinkshowjump?jump=previousslide"/>
            </p:cNvPr>
            <p:cNvSpPr/>
            <p:nvPr/>
          </p:nvSpPr>
          <p:spPr>
            <a:xfrm flipH="1">
              <a:off x="833551"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5" name="Google Shape;1985;p73">
              <a:hlinkClick r:id="rId3" action="ppaction://hlinksldjump"/>
            </p:cNvPr>
            <p:cNvSpPr/>
            <p:nvPr/>
          </p:nvSpPr>
          <p:spPr>
            <a:xfrm>
              <a:off x="4405006" y="4772876"/>
              <a:ext cx="235934" cy="204890"/>
            </a:xfrm>
            <a:custGeom>
              <a:avLst/>
              <a:gdLst/>
              <a:ahLst/>
              <a:cxnLst/>
              <a:rect l="l" t="t" r="r" b="b"/>
              <a:pathLst>
                <a:path w="12654" h="10989" extrusionOk="0">
                  <a:moveTo>
                    <a:pt x="1965" y="10656"/>
                  </a:moveTo>
                  <a:lnTo>
                    <a:pt x="2298" y="5428"/>
                  </a:lnTo>
                  <a:lnTo>
                    <a:pt x="0" y="5395"/>
                  </a:lnTo>
                  <a:lnTo>
                    <a:pt x="6593" y="0"/>
                  </a:lnTo>
                  <a:lnTo>
                    <a:pt x="12654" y="5595"/>
                  </a:lnTo>
                  <a:lnTo>
                    <a:pt x="10622" y="5528"/>
                  </a:lnTo>
                  <a:lnTo>
                    <a:pt x="10789" y="10889"/>
                  </a:lnTo>
                  <a:lnTo>
                    <a:pt x="7859" y="10889"/>
                  </a:lnTo>
                  <a:lnTo>
                    <a:pt x="7859" y="8026"/>
                  </a:lnTo>
                  <a:lnTo>
                    <a:pt x="5927" y="7959"/>
                  </a:lnTo>
                  <a:lnTo>
                    <a:pt x="5894" y="10989"/>
                  </a:lnTo>
                  <a:close/>
                </a:path>
              </a:pathLst>
            </a:custGeom>
            <a:noFill/>
            <a:ln w="19050" cap="flat" cmpd="sng">
              <a:solidFill>
                <a:schemeClr val="dk1"/>
              </a:solidFill>
              <a:prstDash val="solid"/>
              <a:round/>
              <a:headEnd type="none" w="med" len="med"/>
              <a:tailEnd type="none" w="med" len="med"/>
            </a:ln>
          </p:spPr>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907"/>
        <p:cNvGrpSpPr/>
        <p:nvPr/>
      </p:nvGrpSpPr>
      <p:grpSpPr>
        <a:xfrm>
          <a:off x="0" y="0"/>
          <a:ext cx="0" cy="0"/>
          <a:chOff x="0" y="0"/>
          <a:chExt cx="0" cy="0"/>
        </a:xfrm>
      </p:grpSpPr>
      <p:grpSp>
        <p:nvGrpSpPr>
          <p:cNvPr id="1908" name="Google Shape;1908;p72"/>
          <p:cNvGrpSpPr/>
          <p:nvPr/>
        </p:nvGrpSpPr>
        <p:grpSpPr>
          <a:xfrm>
            <a:off x="2500316" y="704330"/>
            <a:ext cx="4143518" cy="745906"/>
            <a:chOff x="2500316" y="711578"/>
            <a:chExt cx="4143518" cy="745906"/>
          </a:xfrm>
        </p:grpSpPr>
        <p:sp>
          <p:nvSpPr>
            <p:cNvPr id="1909" name="Google Shape;1909;p72"/>
            <p:cNvSpPr/>
            <p:nvPr/>
          </p:nvSpPr>
          <p:spPr>
            <a:xfrm>
              <a:off x="2521150" y="885178"/>
              <a:ext cx="810325" cy="540800"/>
            </a:xfrm>
            <a:custGeom>
              <a:avLst/>
              <a:gdLst/>
              <a:ahLst/>
              <a:cxnLst/>
              <a:rect l="l" t="t" r="r" b="b"/>
              <a:pathLst>
                <a:path w="32413" h="21632" extrusionOk="0">
                  <a:moveTo>
                    <a:pt x="20115" y="0"/>
                  </a:moveTo>
                  <a:lnTo>
                    <a:pt x="1524" y="853"/>
                  </a:lnTo>
                  <a:lnTo>
                    <a:pt x="10262" y="9947"/>
                  </a:lnTo>
                  <a:lnTo>
                    <a:pt x="5560" y="16290"/>
                  </a:lnTo>
                  <a:lnTo>
                    <a:pt x="0" y="21632"/>
                  </a:lnTo>
                  <a:lnTo>
                    <a:pt x="32413" y="21226"/>
                  </a:lnTo>
                </a:path>
              </a:pathLst>
            </a:custGeom>
            <a:solidFill>
              <a:schemeClr val="dk2"/>
            </a:solidFill>
            <a:ln w="9525" cap="flat" cmpd="sng">
              <a:solidFill>
                <a:schemeClr val="dk2"/>
              </a:solidFill>
              <a:prstDash val="solid"/>
              <a:round/>
              <a:headEnd type="none" w="med" len="med"/>
              <a:tailEnd type="none" w="med" len="med"/>
            </a:ln>
          </p:spPr>
        </p:sp>
        <p:sp>
          <p:nvSpPr>
            <p:cNvPr id="1910" name="Google Shape;1910;p72"/>
            <p:cNvSpPr/>
            <p:nvPr/>
          </p:nvSpPr>
          <p:spPr>
            <a:xfrm>
              <a:off x="3060950" y="1283728"/>
              <a:ext cx="287700" cy="121900"/>
            </a:xfrm>
            <a:custGeom>
              <a:avLst/>
              <a:gdLst/>
              <a:ahLst/>
              <a:cxnLst/>
              <a:rect l="l" t="t" r="r" b="b"/>
              <a:pathLst>
                <a:path w="11508" h="4876" extrusionOk="0">
                  <a:moveTo>
                    <a:pt x="0" y="203"/>
                  </a:moveTo>
                  <a:lnTo>
                    <a:pt x="11508" y="4876"/>
                  </a:lnTo>
                  <a:lnTo>
                    <a:pt x="11380" y="0"/>
                  </a:lnTo>
                  <a:close/>
                </a:path>
              </a:pathLst>
            </a:custGeom>
            <a:solidFill>
              <a:schemeClr val="accent1"/>
            </a:solidFill>
            <a:ln>
              <a:noFill/>
            </a:ln>
          </p:spPr>
        </p:sp>
        <p:sp>
          <p:nvSpPr>
            <p:cNvPr id="1911" name="Google Shape;1911;p72"/>
            <p:cNvSpPr/>
            <p:nvPr/>
          </p:nvSpPr>
          <p:spPr>
            <a:xfrm>
              <a:off x="5948725" y="881828"/>
              <a:ext cx="687675" cy="564175"/>
            </a:xfrm>
            <a:custGeom>
              <a:avLst/>
              <a:gdLst/>
              <a:ahLst/>
              <a:cxnLst/>
              <a:rect l="l" t="t" r="r" b="b"/>
              <a:pathLst>
                <a:path w="27507" h="22567" extrusionOk="0">
                  <a:moveTo>
                    <a:pt x="7611" y="134"/>
                  </a:moveTo>
                  <a:lnTo>
                    <a:pt x="27374" y="0"/>
                  </a:lnTo>
                  <a:lnTo>
                    <a:pt x="19095" y="10816"/>
                  </a:lnTo>
                  <a:lnTo>
                    <a:pt x="22166" y="16424"/>
                  </a:lnTo>
                  <a:lnTo>
                    <a:pt x="27507" y="22300"/>
                  </a:lnTo>
                  <a:lnTo>
                    <a:pt x="0" y="22567"/>
                  </a:lnTo>
                </a:path>
              </a:pathLst>
            </a:custGeom>
            <a:solidFill>
              <a:schemeClr val="dk2"/>
            </a:solidFill>
            <a:ln w="9525" cap="flat" cmpd="sng">
              <a:solidFill>
                <a:schemeClr val="dk2"/>
              </a:solidFill>
              <a:prstDash val="solid"/>
              <a:round/>
              <a:headEnd type="none" w="med" len="med"/>
              <a:tailEnd type="none" w="med" len="med"/>
            </a:ln>
          </p:spPr>
        </p:sp>
        <p:sp>
          <p:nvSpPr>
            <p:cNvPr id="1912" name="Google Shape;1912;p72"/>
            <p:cNvSpPr/>
            <p:nvPr/>
          </p:nvSpPr>
          <p:spPr>
            <a:xfrm>
              <a:off x="3034450" y="724928"/>
              <a:ext cx="3144625" cy="584200"/>
            </a:xfrm>
            <a:custGeom>
              <a:avLst/>
              <a:gdLst/>
              <a:ahLst/>
              <a:cxnLst/>
              <a:rect l="l" t="t" r="r" b="b"/>
              <a:pathLst>
                <a:path w="125785" h="23368" extrusionOk="0">
                  <a:moveTo>
                    <a:pt x="134" y="801"/>
                  </a:moveTo>
                  <a:lnTo>
                    <a:pt x="67032" y="2003"/>
                  </a:lnTo>
                  <a:lnTo>
                    <a:pt x="123381" y="0"/>
                  </a:lnTo>
                  <a:lnTo>
                    <a:pt x="125785" y="21899"/>
                  </a:lnTo>
                  <a:lnTo>
                    <a:pt x="87462" y="23368"/>
                  </a:lnTo>
                  <a:lnTo>
                    <a:pt x="37655" y="22834"/>
                  </a:lnTo>
                  <a:lnTo>
                    <a:pt x="935" y="22033"/>
                  </a:lnTo>
                  <a:lnTo>
                    <a:pt x="0" y="7478"/>
                  </a:lnTo>
                </a:path>
              </a:pathLst>
            </a:custGeom>
            <a:solidFill>
              <a:schemeClr val="dk2"/>
            </a:solidFill>
            <a:ln w="9525" cap="flat" cmpd="sng">
              <a:solidFill>
                <a:schemeClr val="dk2"/>
              </a:solidFill>
              <a:prstDash val="solid"/>
              <a:round/>
              <a:headEnd type="none" w="med" len="med"/>
              <a:tailEnd type="none" w="med" len="med"/>
            </a:ln>
          </p:spPr>
        </p:sp>
        <p:sp>
          <p:nvSpPr>
            <p:cNvPr id="1913" name="Google Shape;1913;p72"/>
            <p:cNvSpPr/>
            <p:nvPr/>
          </p:nvSpPr>
          <p:spPr>
            <a:xfrm>
              <a:off x="5928700" y="1275753"/>
              <a:ext cx="237700" cy="150200"/>
            </a:xfrm>
            <a:custGeom>
              <a:avLst/>
              <a:gdLst/>
              <a:ahLst/>
              <a:cxnLst/>
              <a:rect l="l" t="t" r="r" b="b"/>
              <a:pathLst>
                <a:path w="9508" h="6008" extrusionOk="0">
                  <a:moveTo>
                    <a:pt x="9508" y="365"/>
                  </a:moveTo>
                  <a:lnTo>
                    <a:pt x="0" y="6008"/>
                  </a:lnTo>
                  <a:lnTo>
                    <a:pt x="267" y="0"/>
                  </a:lnTo>
                  <a:close/>
                </a:path>
              </a:pathLst>
            </a:custGeom>
            <a:solidFill>
              <a:schemeClr val="accent1"/>
            </a:solidFill>
            <a:ln>
              <a:noFill/>
            </a:ln>
          </p:spPr>
        </p:sp>
        <p:sp>
          <p:nvSpPr>
            <p:cNvPr id="1914" name="Google Shape;1914;p72"/>
            <p:cNvSpPr/>
            <p:nvPr/>
          </p:nvSpPr>
          <p:spPr>
            <a:xfrm>
              <a:off x="2500316" y="711578"/>
              <a:ext cx="4143518" cy="745906"/>
            </a:xfrm>
            <a:custGeom>
              <a:avLst/>
              <a:gdLst/>
              <a:ahLst/>
              <a:cxnLst/>
              <a:rect l="l" t="t" r="r" b="b"/>
              <a:pathLst>
                <a:path w="26741" h="5172" extrusionOk="0">
                  <a:moveTo>
                    <a:pt x="3678" y="4001"/>
                  </a:moveTo>
                  <a:lnTo>
                    <a:pt x="3678" y="4001"/>
                  </a:lnTo>
                  <a:cubicBezTo>
                    <a:pt x="4254" y="4040"/>
                    <a:pt x="4830" y="4060"/>
                    <a:pt x="5405" y="4089"/>
                  </a:cubicBezTo>
                  <a:cubicBezTo>
                    <a:pt x="5415" y="4323"/>
                    <a:pt x="5444" y="4557"/>
                    <a:pt x="5473" y="4791"/>
                  </a:cubicBezTo>
                  <a:cubicBezTo>
                    <a:pt x="4878" y="4528"/>
                    <a:pt x="4283" y="4245"/>
                    <a:pt x="3678" y="4001"/>
                  </a:cubicBezTo>
                  <a:close/>
                  <a:moveTo>
                    <a:pt x="23424" y="4050"/>
                  </a:moveTo>
                  <a:cubicBezTo>
                    <a:pt x="23024" y="4303"/>
                    <a:pt x="22633" y="4577"/>
                    <a:pt x="22243" y="4850"/>
                  </a:cubicBezTo>
                  <a:cubicBezTo>
                    <a:pt x="22233" y="4616"/>
                    <a:pt x="22233" y="4372"/>
                    <a:pt x="22233" y="4138"/>
                  </a:cubicBezTo>
                  <a:cubicBezTo>
                    <a:pt x="22233" y="4118"/>
                    <a:pt x="22224" y="4099"/>
                    <a:pt x="22214" y="4089"/>
                  </a:cubicBezTo>
                  <a:cubicBezTo>
                    <a:pt x="22624" y="4079"/>
                    <a:pt x="23024" y="4060"/>
                    <a:pt x="23424" y="4050"/>
                  </a:cubicBezTo>
                  <a:close/>
                  <a:moveTo>
                    <a:pt x="3278" y="1299"/>
                  </a:moveTo>
                  <a:lnTo>
                    <a:pt x="3278" y="1299"/>
                  </a:lnTo>
                  <a:cubicBezTo>
                    <a:pt x="3259" y="2157"/>
                    <a:pt x="3337" y="3016"/>
                    <a:pt x="3513" y="3855"/>
                  </a:cubicBezTo>
                  <a:cubicBezTo>
                    <a:pt x="3444" y="3884"/>
                    <a:pt x="3454" y="3991"/>
                    <a:pt x="3532" y="4001"/>
                  </a:cubicBezTo>
                  <a:lnTo>
                    <a:pt x="3552" y="4001"/>
                  </a:lnTo>
                  <a:cubicBezTo>
                    <a:pt x="3532" y="4020"/>
                    <a:pt x="3542" y="4050"/>
                    <a:pt x="3571" y="4069"/>
                  </a:cubicBezTo>
                  <a:cubicBezTo>
                    <a:pt x="4117" y="4352"/>
                    <a:pt x="4673" y="4616"/>
                    <a:pt x="5239" y="4869"/>
                  </a:cubicBezTo>
                  <a:cubicBezTo>
                    <a:pt x="4456" y="4851"/>
                    <a:pt x="3667" y="4841"/>
                    <a:pt x="2876" y="4841"/>
                  </a:cubicBezTo>
                  <a:cubicBezTo>
                    <a:pt x="1992" y="4841"/>
                    <a:pt x="1106" y="4853"/>
                    <a:pt x="225" y="4879"/>
                  </a:cubicBezTo>
                  <a:cubicBezTo>
                    <a:pt x="781" y="4333"/>
                    <a:pt x="1308" y="3747"/>
                    <a:pt x="1796" y="3142"/>
                  </a:cubicBezTo>
                  <a:cubicBezTo>
                    <a:pt x="1815" y="3113"/>
                    <a:pt x="1825" y="3074"/>
                    <a:pt x="1805" y="3035"/>
                  </a:cubicBezTo>
                  <a:lnTo>
                    <a:pt x="1805" y="3035"/>
                  </a:lnTo>
                  <a:cubicBezTo>
                    <a:pt x="1814" y="3042"/>
                    <a:pt x="1823" y="3045"/>
                    <a:pt x="1832" y="3045"/>
                  </a:cubicBezTo>
                  <a:cubicBezTo>
                    <a:pt x="1874" y="3045"/>
                    <a:pt x="1914" y="2980"/>
                    <a:pt x="1874" y="2947"/>
                  </a:cubicBezTo>
                  <a:cubicBezTo>
                    <a:pt x="1337" y="2508"/>
                    <a:pt x="888" y="1972"/>
                    <a:pt x="547" y="1367"/>
                  </a:cubicBezTo>
                  <a:lnTo>
                    <a:pt x="547" y="1367"/>
                  </a:lnTo>
                  <a:cubicBezTo>
                    <a:pt x="931" y="1388"/>
                    <a:pt x="1314" y="1398"/>
                    <a:pt x="1698" y="1398"/>
                  </a:cubicBezTo>
                  <a:cubicBezTo>
                    <a:pt x="2202" y="1398"/>
                    <a:pt x="2706" y="1381"/>
                    <a:pt x="3210" y="1347"/>
                  </a:cubicBezTo>
                  <a:cubicBezTo>
                    <a:pt x="3239" y="1338"/>
                    <a:pt x="3269" y="1328"/>
                    <a:pt x="3278" y="1299"/>
                  </a:cubicBezTo>
                  <a:close/>
                  <a:moveTo>
                    <a:pt x="23217" y="1"/>
                  </a:moveTo>
                  <a:cubicBezTo>
                    <a:pt x="23215" y="1"/>
                    <a:pt x="23212" y="1"/>
                    <a:pt x="23209" y="1"/>
                  </a:cubicBezTo>
                  <a:cubicBezTo>
                    <a:pt x="18652" y="189"/>
                    <a:pt x="14100" y="234"/>
                    <a:pt x="9547" y="234"/>
                  </a:cubicBezTo>
                  <a:cubicBezTo>
                    <a:pt x="7490" y="234"/>
                    <a:pt x="5434" y="225"/>
                    <a:pt x="3376" y="216"/>
                  </a:cubicBezTo>
                  <a:cubicBezTo>
                    <a:pt x="3317" y="216"/>
                    <a:pt x="3288" y="284"/>
                    <a:pt x="3327" y="323"/>
                  </a:cubicBezTo>
                  <a:cubicBezTo>
                    <a:pt x="3308" y="616"/>
                    <a:pt x="3298" y="908"/>
                    <a:pt x="3288" y="1201"/>
                  </a:cubicBezTo>
                  <a:cubicBezTo>
                    <a:pt x="3278" y="1172"/>
                    <a:pt x="3249" y="1162"/>
                    <a:pt x="3210" y="1162"/>
                  </a:cubicBezTo>
                  <a:cubicBezTo>
                    <a:pt x="2499" y="1200"/>
                    <a:pt x="1794" y="1214"/>
                    <a:pt x="1086" y="1214"/>
                  </a:cubicBezTo>
                  <a:cubicBezTo>
                    <a:pt x="881" y="1214"/>
                    <a:pt x="675" y="1213"/>
                    <a:pt x="469" y="1211"/>
                  </a:cubicBezTo>
                  <a:cubicBezTo>
                    <a:pt x="453" y="1193"/>
                    <a:pt x="433" y="1185"/>
                    <a:pt x="413" y="1185"/>
                  </a:cubicBezTo>
                  <a:cubicBezTo>
                    <a:pt x="355" y="1185"/>
                    <a:pt x="294" y="1246"/>
                    <a:pt x="322" y="1318"/>
                  </a:cubicBezTo>
                  <a:cubicBezTo>
                    <a:pt x="644" y="1991"/>
                    <a:pt x="1132" y="2567"/>
                    <a:pt x="1747" y="2996"/>
                  </a:cubicBezTo>
                  <a:cubicBezTo>
                    <a:pt x="1739" y="2994"/>
                    <a:pt x="1732" y="2992"/>
                    <a:pt x="1725" y="2992"/>
                  </a:cubicBezTo>
                  <a:cubicBezTo>
                    <a:pt x="1707" y="2992"/>
                    <a:pt x="1693" y="3001"/>
                    <a:pt x="1679" y="3016"/>
                  </a:cubicBezTo>
                  <a:cubicBezTo>
                    <a:pt x="1132" y="3581"/>
                    <a:pt x="615" y="4186"/>
                    <a:pt x="137" y="4811"/>
                  </a:cubicBezTo>
                  <a:cubicBezTo>
                    <a:pt x="118" y="4830"/>
                    <a:pt x="118" y="4859"/>
                    <a:pt x="137" y="4889"/>
                  </a:cubicBezTo>
                  <a:lnTo>
                    <a:pt x="127" y="4889"/>
                  </a:lnTo>
                  <a:cubicBezTo>
                    <a:pt x="1" y="4898"/>
                    <a:pt x="1" y="5074"/>
                    <a:pt x="127" y="5084"/>
                  </a:cubicBezTo>
                  <a:cubicBezTo>
                    <a:pt x="756" y="5112"/>
                    <a:pt x="1385" y="5126"/>
                    <a:pt x="2015" y="5126"/>
                  </a:cubicBezTo>
                  <a:cubicBezTo>
                    <a:pt x="3146" y="5126"/>
                    <a:pt x="4277" y="5080"/>
                    <a:pt x="5405" y="4986"/>
                  </a:cubicBezTo>
                  <a:cubicBezTo>
                    <a:pt x="5425" y="4986"/>
                    <a:pt x="5444" y="4977"/>
                    <a:pt x="5454" y="4957"/>
                  </a:cubicBezTo>
                  <a:lnTo>
                    <a:pt x="5532" y="4996"/>
                  </a:lnTo>
                  <a:cubicBezTo>
                    <a:pt x="5544" y="5001"/>
                    <a:pt x="5557" y="5003"/>
                    <a:pt x="5571" y="5003"/>
                  </a:cubicBezTo>
                  <a:cubicBezTo>
                    <a:pt x="5614" y="5003"/>
                    <a:pt x="5659" y="4979"/>
                    <a:pt x="5659" y="4928"/>
                  </a:cubicBezTo>
                  <a:cubicBezTo>
                    <a:pt x="5630" y="4645"/>
                    <a:pt x="5620" y="4372"/>
                    <a:pt x="5571" y="4099"/>
                  </a:cubicBezTo>
                  <a:lnTo>
                    <a:pt x="5571" y="4099"/>
                  </a:lnTo>
                  <a:cubicBezTo>
                    <a:pt x="8244" y="4206"/>
                    <a:pt x="10917" y="4216"/>
                    <a:pt x="13580" y="4216"/>
                  </a:cubicBezTo>
                  <a:cubicBezTo>
                    <a:pt x="16409" y="4216"/>
                    <a:pt x="19239" y="4186"/>
                    <a:pt x="22077" y="4099"/>
                  </a:cubicBezTo>
                  <a:lnTo>
                    <a:pt x="22077" y="4099"/>
                  </a:lnTo>
                  <a:cubicBezTo>
                    <a:pt x="22068" y="4108"/>
                    <a:pt x="22058" y="4118"/>
                    <a:pt x="22058" y="4138"/>
                  </a:cubicBezTo>
                  <a:cubicBezTo>
                    <a:pt x="22058" y="4430"/>
                    <a:pt x="22077" y="4723"/>
                    <a:pt x="22077" y="5016"/>
                  </a:cubicBezTo>
                  <a:cubicBezTo>
                    <a:pt x="22077" y="5064"/>
                    <a:pt x="22116" y="5103"/>
                    <a:pt x="22175" y="5113"/>
                  </a:cubicBezTo>
                  <a:cubicBezTo>
                    <a:pt x="22175" y="5142"/>
                    <a:pt x="22204" y="5172"/>
                    <a:pt x="22233" y="5172"/>
                  </a:cubicBezTo>
                  <a:cubicBezTo>
                    <a:pt x="23697" y="5172"/>
                    <a:pt x="25160" y="5162"/>
                    <a:pt x="26623" y="5094"/>
                  </a:cubicBezTo>
                  <a:cubicBezTo>
                    <a:pt x="26741" y="5084"/>
                    <a:pt x="26731" y="4918"/>
                    <a:pt x="26614" y="4918"/>
                  </a:cubicBezTo>
                  <a:lnTo>
                    <a:pt x="26584" y="4918"/>
                  </a:lnTo>
                  <a:cubicBezTo>
                    <a:pt x="26604" y="4889"/>
                    <a:pt x="26594" y="4859"/>
                    <a:pt x="26575" y="4830"/>
                  </a:cubicBezTo>
                  <a:cubicBezTo>
                    <a:pt x="26067" y="4303"/>
                    <a:pt x="25677" y="3679"/>
                    <a:pt x="25424" y="2996"/>
                  </a:cubicBezTo>
                  <a:lnTo>
                    <a:pt x="25424" y="2986"/>
                  </a:lnTo>
                  <a:cubicBezTo>
                    <a:pt x="25443" y="2977"/>
                    <a:pt x="25453" y="2967"/>
                    <a:pt x="25463" y="2957"/>
                  </a:cubicBezTo>
                  <a:cubicBezTo>
                    <a:pt x="25853" y="2401"/>
                    <a:pt x="26272" y="1874"/>
                    <a:pt x="26682" y="1338"/>
                  </a:cubicBezTo>
                  <a:cubicBezTo>
                    <a:pt x="26702" y="1318"/>
                    <a:pt x="26702" y="1289"/>
                    <a:pt x="26672" y="1269"/>
                  </a:cubicBezTo>
                  <a:cubicBezTo>
                    <a:pt x="26731" y="1221"/>
                    <a:pt x="26692" y="1133"/>
                    <a:pt x="26614" y="1123"/>
                  </a:cubicBezTo>
                  <a:cubicBezTo>
                    <a:pt x="26261" y="1116"/>
                    <a:pt x="25907" y="1113"/>
                    <a:pt x="25553" y="1113"/>
                  </a:cubicBezTo>
                  <a:cubicBezTo>
                    <a:pt x="24907" y="1113"/>
                    <a:pt x="24258" y="1124"/>
                    <a:pt x="23609" y="1143"/>
                  </a:cubicBezTo>
                  <a:cubicBezTo>
                    <a:pt x="23570" y="840"/>
                    <a:pt x="23531" y="528"/>
                    <a:pt x="23492" y="235"/>
                  </a:cubicBezTo>
                  <a:cubicBezTo>
                    <a:pt x="23487" y="172"/>
                    <a:pt x="23438" y="140"/>
                    <a:pt x="23392" y="140"/>
                  </a:cubicBezTo>
                  <a:cubicBezTo>
                    <a:pt x="23346" y="140"/>
                    <a:pt x="23302" y="172"/>
                    <a:pt x="23307" y="235"/>
                  </a:cubicBezTo>
                  <a:cubicBezTo>
                    <a:pt x="23394" y="1396"/>
                    <a:pt x="23394" y="2694"/>
                    <a:pt x="23687" y="3825"/>
                  </a:cubicBezTo>
                  <a:cubicBezTo>
                    <a:pt x="23696" y="3852"/>
                    <a:pt x="23717" y="3865"/>
                    <a:pt x="23738" y="3865"/>
                  </a:cubicBezTo>
                  <a:cubicBezTo>
                    <a:pt x="23762" y="3865"/>
                    <a:pt x="23785" y="3847"/>
                    <a:pt x="23785" y="3816"/>
                  </a:cubicBezTo>
                  <a:cubicBezTo>
                    <a:pt x="23833" y="2996"/>
                    <a:pt x="23736" y="2128"/>
                    <a:pt x="23629" y="1279"/>
                  </a:cubicBezTo>
                  <a:lnTo>
                    <a:pt x="23629" y="1279"/>
                  </a:lnTo>
                  <a:cubicBezTo>
                    <a:pt x="24247" y="1298"/>
                    <a:pt x="24869" y="1305"/>
                    <a:pt x="25491" y="1305"/>
                  </a:cubicBezTo>
                  <a:cubicBezTo>
                    <a:pt x="25849" y="1305"/>
                    <a:pt x="26208" y="1302"/>
                    <a:pt x="26565" y="1299"/>
                  </a:cubicBezTo>
                  <a:lnTo>
                    <a:pt x="26565" y="1299"/>
                  </a:lnTo>
                  <a:cubicBezTo>
                    <a:pt x="26097" y="1777"/>
                    <a:pt x="25667" y="2294"/>
                    <a:pt x="25297" y="2860"/>
                  </a:cubicBezTo>
                  <a:cubicBezTo>
                    <a:pt x="25267" y="2899"/>
                    <a:pt x="25277" y="2957"/>
                    <a:pt x="25316" y="2977"/>
                  </a:cubicBezTo>
                  <a:cubicBezTo>
                    <a:pt x="25306" y="2996"/>
                    <a:pt x="25306" y="3016"/>
                    <a:pt x="25306" y="3025"/>
                  </a:cubicBezTo>
                  <a:cubicBezTo>
                    <a:pt x="25521" y="3738"/>
                    <a:pt x="25902" y="4391"/>
                    <a:pt x="26428" y="4928"/>
                  </a:cubicBezTo>
                  <a:cubicBezTo>
                    <a:pt x="25053" y="4928"/>
                    <a:pt x="23677" y="4977"/>
                    <a:pt x="22302" y="5025"/>
                  </a:cubicBezTo>
                  <a:cubicBezTo>
                    <a:pt x="22760" y="4713"/>
                    <a:pt x="23219" y="4391"/>
                    <a:pt x="23658" y="4050"/>
                  </a:cubicBezTo>
                  <a:cubicBezTo>
                    <a:pt x="23677" y="4040"/>
                    <a:pt x="23687" y="4030"/>
                    <a:pt x="23687" y="4011"/>
                  </a:cubicBezTo>
                  <a:cubicBezTo>
                    <a:pt x="23755" y="3942"/>
                    <a:pt x="23707" y="3825"/>
                    <a:pt x="23609" y="3825"/>
                  </a:cubicBezTo>
                  <a:cubicBezTo>
                    <a:pt x="20263" y="3923"/>
                    <a:pt x="16917" y="4001"/>
                    <a:pt x="13571" y="4001"/>
                  </a:cubicBezTo>
                  <a:cubicBezTo>
                    <a:pt x="10263" y="4001"/>
                    <a:pt x="6956" y="3884"/>
                    <a:pt x="3639" y="3855"/>
                  </a:cubicBezTo>
                  <a:cubicBezTo>
                    <a:pt x="3571" y="2674"/>
                    <a:pt x="3474" y="1533"/>
                    <a:pt x="3522" y="352"/>
                  </a:cubicBezTo>
                  <a:lnTo>
                    <a:pt x="3522" y="352"/>
                  </a:lnTo>
                  <a:cubicBezTo>
                    <a:pt x="5966" y="458"/>
                    <a:pt x="8417" y="502"/>
                    <a:pt x="10869" y="502"/>
                  </a:cubicBezTo>
                  <a:cubicBezTo>
                    <a:pt x="14985" y="502"/>
                    <a:pt x="19107" y="377"/>
                    <a:pt x="23209" y="206"/>
                  </a:cubicBezTo>
                  <a:cubicBezTo>
                    <a:pt x="23333" y="206"/>
                    <a:pt x="23336" y="1"/>
                    <a:pt x="23217"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5" name="Google Shape;1915;p72"/>
            <p:cNvSpPr/>
            <p:nvPr/>
          </p:nvSpPr>
          <p:spPr>
            <a:xfrm>
              <a:off x="5987418" y="820950"/>
              <a:ext cx="53650" cy="371050"/>
            </a:xfrm>
            <a:custGeom>
              <a:avLst/>
              <a:gdLst/>
              <a:ahLst/>
              <a:cxnLst/>
              <a:rect l="l" t="t" r="r" b="b"/>
              <a:pathLst>
                <a:path w="2146" h="14842" extrusionOk="0">
                  <a:moveTo>
                    <a:pt x="291" y="0"/>
                  </a:moveTo>
                  <a:cubicBezTo>
                    <a:pt x="-531" y="4918"/>
                    <a:pt x="569" y="10112"/>
                    <a:pt x="2146" y="14842"/>
                  </a:cubicBezTo>
                </a:path>
              </a:pathLst>
            </a:custGeom>
            <a:noFill/>
            <a:ln w="19050" cap="rnd" cmpd="sng">
              <a:solidFill>
                <a:schemeClr val="dk1"/>
              </a:solidFill>
              <a:prstDash val="solid"/>
              <a:round/>
              <a:headEnd type="none" w="med" len="med"/>
              <a:tailEnd type="none" w="med" len="med"/>
            </a:ln>
          </p:spPr>
        </p:sp>
        <p:sp>
          <p:nvSpPr>
            <p:cNvPr id="1916" name="Google Shape;1916;p72"/>
            <p:cNvSpPr/>
            <p:nvPr/>
          </p:nvSpPr>
          <p:spPr>
            <a:xfrm flipH="1">
              <a:off x="3111768" y="820950"/>
              <a:ext cx="53650" cy="371050"/>
            </a:xfrm>
            <a:custGeom>
              <a:avLst/>
              <a:gdLst/>
              <a:ahLst/>
              <a:cxnLst/>
              <a:rect l="l" t="t" r="r" b="b"/>
              <a:pathLst>
                <a:path w="2146" h="14842" extrusionOk="0">
                  <a:moveTo>
                    <a:pt x="291" y="0"/>
                  </a:moveTo>
                  <a:cubicBezTo>
                    <a:pt x="-531" y="4918"/>
                    <a:pt x="569" y="10112"/>
                    <a:pt x="2146" y="14842"/>
                  </a:cubicBezTo>
                </a:path>
              </a:pathLst>
            </a:custGeom>
            <a:noFill/>
            <a:ln w="19050" cap="rnd" cmpd="sng">
              <a:solidFill>
                <a:schemeClr val="dk1"/>
              </a:solidFill>
              <a:prstDash val="solid"/>
              <a:round/>
              <a:headEnd type="none" w="med" len="med"/>
              <a:tailEnd type="none" w="med" len="med"/>
            </a:ln>
          </p:spPr>
        </p:sp>
      </p:grpSp>
      <p:sp>
        <p:nvSpPr>
          <p:cNvPr id="1917" name="Google Shape;1917;p72"/>
          <p:cNvSpPr txBox="1">
            <a:spLocks noGrp="1"/>
          </p:cNvSpPr>
          <p:nvPr>
            <p:ph type="body" idx="1"/>
          </p:nvPr>
        </p:nvSpPr>
        <p:spPr>
          <a:xfrm>
            <a:off x="2265774" y="2009316"/>
            <a:ext cx="4644951" cy="2069241"/>
          </a:xfrm>
          <a:prstGeom prst="rect">
            <a:avLst/>
          </a:prstGeom>
        </p:spPr>
        <p:txBody>
          <a:bodyPr spcFirstLastPara="1" wrap="square" lIns="91425" tIns="91425" rIns="91425" bIns="91425" anchor="ctr" anchorCtr="0">
            <a:noAutofit/>
          </a:bodyPr>
          <a:lstStyle/>
          <a:p>
            <a:pPr marL="0" indent="0">
              <a:spcAft>
                <a:spcPts val="1200"/>
              </a:spcAft>
              <a:buNone/>
            </a:pPr>
            <a:r>
              <a:rPr lang="en" dirty="0"/>
              <a:t>Developing routines helps keep a classroom well-established and ensures that everything goes as planned so that students can learn. </a:t>
            </a:r>
            <a:endParaRPr lang="en-US" dirty="0"/>
          </a:p>
          <a:p>
            <a:pPr marL="0" indent="0">
              <a:spcAft>
                <a:spcPts val="1200"/>
              </a:spcAft>
              <a:buSzPts val="1100"/>
              <a:buNone/>
            </a:pPr>
            <a:endParaRPr lang="en" dirty="0"/>
          </a:p>
          <a:p>
            <a:pPr marL="0" indent="0">
              <a:spcAft>
                <a:spcPts val="1200"/>
              </a:spcAft>
              <a:buSzPts val="1100"/>
              <a:buNone/>
            </a:pPr>
            <a:r>
              <a:rPr lang="en" dirty="0"/>
              <a:t>(Welsh Government, 2024)</a:t>
            </a:r>
          </a:p>
        </p:txBody>
      </p:sp>
      <p:grpSp>
        <p:nvGrpSpPr>
          <p:cNvPr id="1918" name="Google Shape;1918;p72"/>
          <p:cNvGrpSpPr/>
          <p:nvPr/>
        </p:nvGrpSpPr>
        <p:grpSpPr>
          <a:xfrm>
            <a:off x="713184" y="4691184"/>
            <a:ext cx="7726459" cy="369843"/>
            <a:chOff x="713184" y="4691184"/>
            <a:chExt cx="7726459" cy="369843"/>
          </a:xfrm>
        </p:grpSpPr>
        <p:sp>
          <p:nvSpPr>
            <p:cNvPr id="1919" name="Google Shape;1919;p72"/>
            <p:cNvSpPr/>
            <p:nvPr/>
          </p:nvSpPr>
          <p:spPr>
            <a:xfrm>
              <a:off x="713184" y="4691184"/>
              <a:ext cx="7726459" cy="369843"/>
            </a:xfrm>
            <a:custGeom>
              <a:avLst/>
              <a:gdLst/>
              <a:ahLst/>
              <a:cxnLst/>
              <a:rect l="l" t="t" r="r" b="b"/>
              <a:pathLst>
                <a:path w="327323" h="15668" extrusionOk="0">
                  <a:moveTo>
                    <a:pt x="0" y="0"/>
                  </a:moveTo>
                  <a:lnTo>
                    <a:pt x="135" y="14315"/>
                  </a:lnTo>
                  <a:lnTo>
                    <a:pt x="327323" y="15668"/>
                  </a:lnTo>
                  <a:lnTo>
                    <a:pt x="323601" y="780"/>
                  </a:lnTo>
                  <a:close/>
                </a:path>
              </a:pathLst>
            </a:custGeom>
            <a:solidFill>
              <a:schemeClr val="accent2"/>
            </a:solidFill>
            <a:ln w="19050" cap="flat" cmpd="sng">
              <a:solidFill>
                <a:schemeClr val="dk1"/>
              </a:solidFill>
              <a:prstDash val="solid"/>
              <a:round/>
              <a:headEnd type="none" w="med" len="med"/>
              <a:tailEnd type="none" w="med" len="med"/>
            </a:ln>
          </p:spPr>
        </p:sp>
        <p:sp>
          <p:nvSpPr>
            <p:cNvPr id="1920" name="Google Shape;1920;p72">
              <a:hlinkClick r:id="" action="ppaction://hlinkshowjump?jump=nextslide"/>
            </p:cNvPr>
            <p:cNvSpPr/>
            <p:nvPr/>
          </p:nvSpPr>
          <p:spPr>
            <a:xfrm>
              <a:off x="7976332"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1" name="Google Shape;1921;p72">
              <a:hlinkClick r:id="" action="ppaction://hlinkshowjump?jump=previousslide"/>
            </p:cNvPr>
            <p:cNvSpPr/>
            <p:nvPr/>
          </p:nvSpPr>
          <p:spPr>
            <a:xfrm flipH="1">
              <a:off x="833551"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2" name="Google Shape;1922;p72">
              <a:hlinkClick r:id="rId3" action="ppaction://hlinksldjump"/>
            </p:cNvPr>
            <p:cNvSpPr/>
            <p:nvPr/>
          </p:nvSpPr>
          <p:spPr>
            <a:xfrm>
              <a:off x="4405006" y="4772876"/>
              <a:ext cx="235934" cy="204890"/>
            </a:xfrm>
            <a:custGeom>
              <a:avLst/>
              <a:gdLst/>
              <a:ahLst/>
              <a:cxnLst/>
              <a:rect l="l" t="t" r="r" b="b"/>
              <a:pathLst>
                <a:path w="12654" h="10989" extrusionOk="0">
                  <a:moveTo>
                    <a:pt x="1965" y="10656"/>
                  </a:moveTo>
                  <a:lnTo>
                    <a:pt x="2298" y="5428"/>
                  </a:lnTo>
                  <a:lnTo>
                    <a:pt x="0" y="5395"/>
                  </a:lnTo>
                  <a:lnTo>
                    <a:pt x="6593" y="0"/>
                  </a:lnTo>
                  <a:lnTo>
                    <a:pt x="12654" y="5595"/>
                  </a:lnTo>
                  <a:lnTo>
                    <a:pt x="10622" y="5528"/>
                  </a:lnTo>
                  <a:lnTo>
                    <a:pt x="10789" y="10889"/>
                  </a:lnTo>
                  <a:lnTo>
                    <a:pt x="7859" y="10889"/>
                  </a:lnTo>
                  <a:lnTo>
                    <a:pt x="7859" y="8026"/>
                  </a:lnTo>
                  <a:lnTo>
                    <a:pt x="5927" y="7959"/>
                  </a:lnTo>
                  <a:lnTo>
                    <a:pt x="5894" y="10989"/>
                  </a:lnTo>
                  <a:close/>
                </a:path>
              </a:pathLst>
            </a:custGeom>
            <a:noFill/>
            <a:ln w="19050" cap="flat" cmpd="sng">
              <a:solidFill>
                <a:schemeClr val="dk1"/>
              </a:solidFill>
              <a:prstDash val="solid"/>
              <a:round/>
              <a:headEnd type="none" w="med" len="med"/>
              <a:tailEnd type="none" w="med" len="med"/>
            </a:ln>
          </p:spPr>
        </p:sp>
      </p:grpSp>
      <p:sp>
        <p:nvSpPr>
          <p:cNvPr id="1923" name="Google Shape;1923;p72"/>
          <p:cNvSpPr txBox="1">
            <a:spLocks noGrp="1"/>
          </p:cNvSpPr>
          <p:nvPr>
            <p:ph type="title"/>
          </p:nvPr>
        </p:nvSpPr>
        <p:spPr>
          <a:xfrm>
            <a:off x="3283875" y="759398"/>
            <a:ext cx="2576400" cy="576000"/>
          </a:xfrm>
          <a:prstGeom prst="rect">
            <a:avLst/>
          </a:prstGeom>
        </p:spPr>
        <p:txBody>
          <a:bodyPr spcFirstLastPara="1" wrap="square" lIns="91425" tIns="91425" rIns="91425" bIns="91425" anchor="t" anchorCtr="0">
            <a:noAutofit/>
          </a:bodyPr>
          <a:lstStyle/>
          <a:p>
            <a:r>
              <a:rPr lang="en" dirty="0"/>
              <a:t>Setting routines</a:t>
            </a:r>
          </a:p>
        </p:txBody>
      </p:sp>
      <p:grpSp>
        <p:nvGrpSpPr>
          <p:cNvPr id="1924" name="Google Shape;1924;p72"/>
          <p:cNvGrpSpPr/>
          <p:nvPr/>
        </p:nvGrpSpPr>
        <p:grpSpPr>
          <a:xfrm>
            <a:off x="807883" y="2160914"/>
            <a:ext cx="569355" cy="531490"/>
            <a:chOff x="807875" y="1796681"/>
            <a:chExt cx="523834" cy="488996"/>
          </a:xfrm>
        </p:grpSpPr>
        <p:sp>
          <p:nvSpPr>
            <p:cNvPr id="1925" name="Google Shape;1925;p72"/>
            <p:cNvSpPr/>
            <p:nvPr/>
          </p:nvSpPr>
          <p:spPr>
            <a:xfrm>
              <a:off x="807875" y="1796681"/>
              <a:ext cx="523834" cy="488996"/>
            </a:xfrm>
            <a:custGeom>
              <a:avLst/>
              <a:gdLst/>
              <a:ahLst/>
              <a:cxnLst/>
              <a:rect l="l" t="t" r="r" b="b"/>
              <a:pathLst>
                <a:path w="14556" h="13587" extrusionOk="0">
                  <a:moveTo>
                    <a:pt x="7214" y="454"/>
                  </a:moveTo>
                  <a:cubicBezTo>
                    <a:pt x="9222" y="454"/>
                    <a:pt x="11307" y="1214"/>
                    <a:pt x="12624" y="2657"/>
                  </a:cubicBezTo>
                  <a:cubicBezTo>
                    <a:pt x="14497" y="4715"/>
                    <a:pt x="14009" y="8471"/>
                    <a:pt x="12585" y="10657"/>
                  </a:cubicBezTo>
                  <a:cubicBezTo>
                    <a:pt x="11863" y="11778"/>
                    <a:pt x="10741" y="12676"/>
                    <a:pt x="9444" y="13008"/>
                  </a:cubicBezTo>
                  <a:cubicBezTo>
                    <a:pt x="8993" y="13123"/>
                    <a:pt x="8476" y="13182"/>
                    <a:pt x="7941" y="13182"/>
                  </a:cubicBezTo>
                  <a:cubicBezTo>
                    <a:pt x="6797" y="13182"/>
                    <a:pt x="5572" y="12910"/>
                    <a:pt x="4741" y="12325"/>
                  </a:cubicBezTo>
                  <a:cubicBezTo>
                    <a:pt x="3473" y="11437"/>
                    <a:pt x="3844" y="9837"/>
                    <a:pt x="3298" y="8559"/>
                  </a:cubicBezTo>
                  <a:cubicBezTo>
                    <a:pt x="2888" y="7613"/>
                    <a:pt x="2137" y="6901"/>
                    <a:pt x="1161" y="6676"/>
                  </a:cubicBezTo>
                  <a:cubicBezTo>
                    <a:pt x="127" y="5808"/>
                    <a:pt x="1298" y="3691"/>
                    <a:pt x="1961" y="2881"/>
                  </a:cubicBezTo>
                  <a:cubicBezTo>
                    <a:pt x="2732" y="1935"/>
                    <a:pt x="3746" y="1223"/>
                    <a:pt x="4897" y="823"/>
                  </a:cubicBezTo>
                  <a:cubicBezTo>
                    <a:pt x="5622" y="575"/>
                    <a:pt x="6412" y="454"/>
                    <a:pt x="7214" y="454"/>
                  </a:cubicBezTo>
                  <a:close/>
                  <a:moveTo>
                    <a:pt x="7210" y="1"/>
                  </a:moveTo>
                  <a:cubicBezTo>
                    <a:pt x="5994" y="1"/>
                    <a:pt x="4784" y="274"/>
                    <a:pt x="3707" y="852"/>
                  </a:cubicBezTo>
                  <a:cubicBezTo>
                    <a:pt x="1864" y="1857"/>
                    <a:pt x="0" y="3993"/>
                    <a:pt x="371" y="6247"/>
                  </a:cubicBezTo>
                  <a:cubicBezTo>
                    <a:pt x="459" y="6803"/>
                    <a:pt x="751" y="7076"/>
                    <a:pt x="1278" y="7242"/>
                  </a:cubicBezTo>
                  <a:cubicBezTo>
                    <a:pt x="2107" y="7486"/>
                    <a:pt x="2751" y="8140"/>
                    <a:pt x="2985" y="8979"/>
                  </a:cubicBezTo>
                  <a:cubicBezTo>
                    <a:pt x="3229" y="9788"/>
                    <a:pt x="3171" y="10657"/>
                    <a:pt x="3473" y="11447"/>
                  </a:cubicBezTo>
                  <a:cubicBezTo>
                    <a:pt x="3941" y="12705"/>
                    <a:pt x="5278" y="13232"/>
                    <a:pt x="6497" y="13447"/>
                  </a:cubicBezTo>
                  <a:cubicBezTo>
                    <a:pt x="7006" y="13536"/>
                    <a:pt x="7519" y="13587"/>
                    <a:pt x="8026" y="13587"/>
                  </a:cubicBezTo>
                  <a:cubicBezTo>
                    <a:pt x="9290" y="13587"/>
                    <a:pt x="10518" y="13270"/>
                    <a:pt x="11541" y="12442"/>
                  </a:cubicBezTo>
                  <a:cubicBezTo>
                    <a:pt x="12799" y="11408"/>
                    <a:pt x="13677" y="9983"/>
                    <a:pt x="14029" y="8393"/>
                  </a:cubicBezTo>
                  <a:cubicBezTo>
                    <a:pt x="14555" y="5974"/>
                    <a:pt x="14263" y="3203"/>
                    <a:pt x="12146" y="1623"/>
                  </a:cubicBezTo>
                  <a:cubicBezTo>
                    <a:pt x="10744" y="573"/>
                    <a:pt x="8971" y="1"/>
                    <a:pt x="72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6" name="Google Shape;1926;p72"/>
            <p:cNvSpPr/>
            <p:nvPr/>
          </p:nvSpPr>
          <p:spPr>
            <a:xfrm>
              <a:off x="868587" y="1909723"/>
              <a:ext cx="132398" cy="121430"/>
            </a:xfrm>
            <a:custGeom>
              <a:avLst/>
              <a:gdLst/>
              <a:ahLst/>
              <a:cxnLst/>
              <a:rect l="l" t="t" r="r" b="b"/>
              <a:pathLst>
                <a:path w="3679" h="3374" extrusionOk="0">
                  <a:moveTo>
                    <a:pt x="1774" y="455"/>
                  </a:moveTo>
                  <a:cubicBezTo>
                    <a:pt x="2757" y="455"/>
                    <a:pt x="3589" y="1862"/>
                    <a:pt x="2615" y="2667"/>
                  </a:cubicBezTo>
                  <a:cubicBezTo>
                    <a:pt x="2391" y="2855"/>
                    <a:pt x="2163" y="2935"/>
                    <a:pt x="1947" y="2935"/>
                  </a:cubicBezTo>
                  <a:cubicBezTo>
                    <a:pt x="1051" y="2935"/>
                    <a:pt x="345" y="1571"/>
                    <a:pt x="879" y="872"/>
                  </a:cubicBezTo>
                  <a:cubicBezTo>
                    <a:pt x="908" y="862"/>
                    <a:pt x="937" y="843"/>
                    <a:pt x="957" y="823"/>
                  </a:cubicBezTo>
                  <a:cubicBezTo>
                    <a:pt x="1055" y="716"/>
                    <a:pt x="1172" y="628"/>
                    <a:pt x="1298" y="570"/>
                  </a:cubicBezTo>
                  <a:cubicBezTo>
                    <a:pt x="1386" y="531"/>
                    <a:pt x="1474" y="511"/>
                    <a:pt x="1562" y="492"/>
                  </a:cubicBezTo>
                  <a:cubicBezTo>
                    <a:pt x="1591" y="492"/>
                    <a:pt x="1620" y="482"/>
                    <a:pt x="1650" y="462"/>
                  </a:cubicBezTo>
                  <a:cubicBezTo>
                    <a:pt x="1691" y="457"/>
                    <a:pt x="1733" y="455"/>
                    <a:pt x="1774" y="455"/>
                  </a:cubicBezTo>
                  <a:close/>
                  <a:moveTo>
                    <a:pt x="1821" y="1"/>
                  </a:moveTo>
                  <a:cubicBezTo>
                    <a:pt x="1663" y="1"/>
                    <a:pt x="1503" y="24"/>
                    <a:pt x="1347" y="72"/>
                  </a:cubicBezTo>
                  <a:cubicBezTo>
                    <a:pt x="313" y="316"/>
                    <a:pt x="1" y="1399"/>
                    <a:pt x="420" y="2345"/>
                  </a:cubicBezTo>
                  <a:cubicBezTo>
                    <a:pt x="696" y="2956"/>
                    <a:pt x="1332" y="3373"/>
                    <a:pt x="1972" y="3373"/>
                  </a:cubicBezTo>
                  <a:cubicBezTo>
                    <a:pt x="2262" y="3373"/>
                    <a:pt x="2552" y="3288"/>
                    <a:pt x="2811" y="3096"/>
                  </a:cubicBezTo>
                  <a:cubicBezTo>
                    <a:pt x="3601" y="2530"/>
                    <a:pt x="3679" y="1350"/>
                    <a:pt x="3093" y="609"/>
                  </a:cubicBezTo>
                  <a:cubicBezTo>
                    <a:pt x="2777" y="219"/>
                    <a:pt x="2306" y="1"/>
                    <a:pt x="18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7" name="Google Shape;1927;p72"/>
            <p:cNvSpPr/>
            <p:nvPr/>
          </p:nvSpPr>
          <p:spPr>
            <a:xfrm>
              <a:off x="1003433" y="1839796"/>
              <a:ext cx="141143" cy="117003"/>
            </a:xfrm>
            <a:custGeom>
              <a:avLst/>
              <a:gdLst/>
              <a:ahLst/>
              <a:cxnLst/>
              <a:rect l="l" t="t" r="r" b="b"/>
              <a:pathLst>
                <a:path w="3922" h="3251" extrusionOk="0">
                  <a:moveTo>
                    <a:pt x="2000" y="504"/>
                  </a:moveTo>
                  <a:cubicBezTo>
                    <a:pt x="2688" y="504"/>
                    <a:pt x="3397" y="991"/>
                    <a:pt x="3288" y="1849"/>
                  </a:cubicBezTo>
                  <a:cubicBezTo>
                    <a:pt x="3206" y="2504"/>
                    <a:pt x="2738" y="2770"/>
                    <a:pt x="2229" y="2770"/>
                  </a:cubicBezTo>
                  <a:cubicBezTo>
                    <a:pt x="1578" y="2770"/>
                    <a:pt x="860" y="2335"/>
                    <a:pt x="800" y="1722"/>
                  </a:cubicBezTo>
                  <a:cubicBezTo>
                    <a:pt x="810" y="1693"/>
                    <a:pt x="820" y="1664"/>
                    <a:pt x="820" y="1635"/>
                  </a:cubicBezTo>
                  <a:cubicBezTo>
                    <a:pt x="810" y="1391"/>
                    <a:pt x="888" y="1166"/>
                    <a:pt x="1044" y="981"/>
                  </a:cubicBezTo>
                  <a:cubicBezTo>
                    <a:pt x="1054" y="952"/>
                    <a:pt x="1073" y="932"/>
                    <a:pt x="1073" y="903"/>
                  </a:cubicBezTo>
                  <a:cubicBezTo>
                    <a:pt x="1301" y="632"/>
                    <a:pt x="1648" y="504"/>
                    <a:pt x="2000" y="504"/>
                  </a:cubicBezTo>
                  <a:close/>
                  <a:moveTo>
                    <a:pt x="2013" y="1"/>
                  </a:moveTo>
                  <a:cubicBezTo>
                    <a:pt x="1431" y="1"/>
                    <a:pt x="890" y="305"/>
                    <a:pt x="595" y="825"/>
                  </a:cubicBezTo>
                  <a:cubicBezTo>
                    <a:pt x="0" y="1703"/>
                    <a:pt x="507" y="2708"/>
                    <a:pt x="1473" y="3117"/>
                  </a:cubicBezTo>
                  <a:cubicBezTo>
                    <a:pt x="1683" y="3207"/>
                    <a:pt x="1909" y="3250"/>
                    <a:pt x="2134" y="3250"/>
                  </a:cubicBezTo>
                  <a:cubicBezTo>
                    <a:pt x="2860" y="3250"/>
                    <a:pt x="3578" y="2802"/>
                    <a:pt x="3727" y="2035"/>
                  </a:cubicBezTo>
                  <a:cubicBezTo>
                    <a:pt x="3922" y="1078"/>
                    <a:pt x="3171" y="152"/>
                    <a:pt x="2234" y="15"/>
                  </a:cubicBezTo>
                  <a:cubicBezTo>
                    <a:pt x="2160" y="5"/>
                    <a:pt x="2086" y="1"/>
                    <a:pt x="20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8" name="Google Shape;1928;p72"/>
            <p:cNvSpPr/>
            <p:nvPr/>
          </p:nvSpPr>
          <p:spPr>
            <a:xfrm>
              <a:off x="1147709" y="1920771"/>
              <a:ext cx="132758" cy="121178"/>
            </a:xfrm>
            <a:custGeom>
              <a:avLst/>
              <a:gdLst/>
              <a:ahLst/>
              <a:cxnLst/>
              <a:rect l="l" t="t" r="r" b="b"/>
              <a:pathLst>
                <a:path w="3689" h="3367" extrusionOk="0">
                  <a:moveTo>
                    <a:pt x="1774" y="450"/>
                  </a:moveTo>
                  <a:cubicBezTo>
                    <a:pt x="2756" y="450"/>
                    <a:pt x="3589" y="1857"/>
                    <a:pt x="2625" y="2662"/>
                  </a:cubicBezTo>
                  <a:cubicBezTo>
                    <a:pt x="2401" y="2850"/>
                    <a:pt x="2173" y="2930"/>
                    <a:pt x="1956" y="2930"/>
                  </a:cubicBezTo>
                  <a:cubicBezTo>
                    <a:pt x="1060" y="2930"/>
                    <a:pt x="354" y="1567"/>
                    <a:pt x="888" y="867"/>
                  </a:cubicBezTo>
                  <a:cubicBezTo>
                    <a:pt x="908" y="858"/>
                    <a:pt x="937" y="838"/>
                    <a:pt x="957" y="819"/>
                  </a:cubicBezTo>
                  <a:cubicBezTo>
                    <a:pt x="1054" y="711"/>
                    <a:pt x="1171" y="633"/>
                    <a:pt x="1308" y="565"/>
                  </a:cubicBezTo>
                  <a:cubicBezTo>
                    <a:pt x="1386" y="536"/>
                    <a:pt x="1483" y="506"/>
                    <a:pt x="1571" y="487"/>
                  </a:cubicBezTo>
                  <a:cubicBezTo>
                    <a:pt x="1600" y="487"/>
                    <a:pt x="1620" y="477"/>
                    <a:pt x="1649" y="458"/>
                  </a:cubicBezTo>
                  <a:cubicBezTo>
                    <a:pt x="1691" y="453"/>
                    <a:pt x="1732" y="450"/>
                    <a:pt x="1774" y="450"/>
                  </a:cubicBezTo>
                  <a:close/>
                  <a:moveTo>
                    <a:pt x="1844" y="0"/>
                  </a:moveTo>
                  <a:cubicBezTo>
                    <a:pt x="1681" y="0"/>
                    <a:pt x="1517" y="25"/>
                    <a:pt x="1357" y="77"/>
                  </a:cubicBezTo>
                  <a:cubicBezTo>
                    <a:pt x="313" y="321"/>
                    <a:pt x="1" y="1394"/>
                    <a:pt x="430" y="2350"/>
                  </a:cubicBezTo>
                  <a:cubicBezTo>
                    <a:pt x="704" y="2959"/>
                    <a:pt x="1333" y="3367"/>
                    <a:pt x="1971" y="3367"/>
                  </a:cubicBezTo>
                  <a:cubicBezTo>
                    <a:pt x="2263" y="3367"/>
                    <a:pt x="2557" y="3281"/>
                    <a:pt x="2820" y="3092"/>
                  </a:cubicBezTo>
                  <a:cubicBezTo>
                    <a:pt x="3610" y="2526"/>
                    <a:pt x="3688" y="1336"/>
                    <a:pt x="3093" y="604"/>
                  </a:cubicBezTo>
                  <a:cubicBezTo>
                    <a:pt x="2787" y="218"/>
                    <a:pt x="2323" y="0"/>
                    <a:pt x="184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9" name="Google Shape;1929;p72"/>
            <p:cNvSpPr/>
            <p:nvPr/>
          </p:nvSpPr>
          <p:spPr>
            <a:xfrm>
              <a:off x="1125936" y="2078547"/>
              <a:ext cx="131354" cy="121970"/>
            </a:xfrm>
            <a:custGeom>
              <a:avLst/>
              <a:gdLst/>
              <a:ahLst/>
              <a:cxnLst/>
              <a:rect l="l" t="t" r="r" b="b"/>
              <a:pathLst>
                <a:path w="3650" h="3389" extrusionOk="0">
                  <a:moveTo>
                    <a:pt x="1948" y="450"/>
                  </a:moveTo>
                  <a:cubicBezTo>
                    <a:pt x="1975" y="450"/>
                    <a:pt x="2003" y="451"/>
                    <a:pt x="2030" y="454"/>
                  </a:cubicBezTo>
                  <a:cubicBezTo>
                    <a:pt x="2059" y="473"/>
                    <a:pt x="2088" y="483"/>
                    <a:pt x="2118" y="493"/>
                  </a:cubicBezTo>
                  <a:cubicBezTo>
                    <a:pt x="2254" y="522"/>
                    <a:pt x="2391" y="571"/>
                    <a:pt x="2518" y="649"/>
                  </a:cubicBezTo>
                  <a:cubicBezTo>
                    <a:pt x="2586" y="698"/>
                    <a:pt x="2654" y="766"/>
                    <a:pt x="2723" y="834"/>
                  </a:cubicBezTo>
                  <a:cubicBezTo>
                    <a:pt x="2742" y="854"/>
                    <a:pt x="2762" y="873"/>
                    <a:pt x="2781" y="883"/>
                  </a:cubicBezTo>
                  <a:cubicBezTo>
                    <a:pt x="3371" y="1603"/>
                    <a:pt x="2835" y="2940"/>
                    <a:pt x="1831" y="2940"/>
                  </a:cubicBezTo>
                  <a:cubicBezTo>
                    <a:pt x="1706" y="2940"/>
                    <a:pt x="1573" y="2919"/>
                    <a:pt x="1435" y="2873"/>
                  </a:cubicBezTo>
                  <a:cubicBezTo>
                    <a:pt x="37" y="2426"/>
                    <a:pt x="901" y="450"/>
                    <a:pt x="1948" y="450"/>
                  </a:cubicBezTo>
                  <a:close/>
                  <a:moveTo>
                    <a:pt x="1971" y="0"/>
                  </a:moveTo>
                  <a:cubicBezTo>
                    <a:pt x="1432" y="0"/>
                    <a:pt x="894" y="321"/>
                    <a:pt x="537" y="844"/>
                  </a:cubicBezTo>
                  <a:cubicBezTo>
                    <a:pt x="1" y="1654"/>
                    <a:pt x="215" y="2883"/>
                    <a:pt x="1171" y="3273"/>
                  </a:cubicBezTo>
                  <a:cubicBezTo>
                    <a:pt x="1362" y="3352"/>
                    <a:pt x="1560" y="3389"/>
                    <a:pt x="1757" y="3389"/>
                  </a:cubicBezTo>
                  <a:cubicBezTo>
                    <a:pt x="2484" y="3389"/>
                    <a:pt x="3189" y="2889"/>
                    <a:pt x="3435" y="2190"/>
                  </a:cubicBezTo>
                  <a:cubicBezTo>
                    <a:pt x="3649" y="1556"/>
                    <a:pt x="3464" y="864"/>
                    <a:pt x="2957" y="425"/>
                  </a:cubicBezTo>
                  <a:cubicBezTo>
                    <a:pt x="2660" y="132"/>
                    <a:pt x="2315" y="0"/>
                    <a:pt x="19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0" name="Google Shape;1930;p72"/>
            <p:cNvSpPr/>
            <p:nvPr/>
          </p:nvSpPr>
          <p:spPr>
            <a:xfrm>
              <a:off x="977810" y="2115976"/>
              <a:ext cx="134485" cy="116248"/>
            </a:xfrm>
            <a:custGeom>
              <a:avLst/>
              <a:gdLst/>
              <a:ahLst/>
              <a:cxnLst/>
              <a:rect l="l" t="t" r="r" b="b"/>
              <a:pathLst>
                <a:path w="3737" h="3230" extrusionOk="0">
                  <a:moveTo>
                    <a:pt x="1636" y="493"/>
                  </a:moveTo>
                  <a:cubicBezTo>
                    <a:pt x="2207" y="493"/>
                    <a:pt x="2801" y="782"/>
                    <a:pt x="2946" y="1287"/>
                  </a:cubicBezTo>
                  <a:cubicBezTo>
                    <a:pt x="2946" y="1316"/>
                    <a:pt x="2946" y="1346"/>
                    <a:pt x="2946" y="1375"/>
                  </a:cubicBezTo>
                  <a:cubicBezTo>
                    <a:pt x="2966" y="1521"/>
                    <a:pt x="2966" y="1667"/>
                    <a:pt x="2946" y="1804"/>
                  </a:cubicBezTo>
                  <a:cubicBezTo>
                    <a:pt x="2917" y="1892"/>
                    <a:pt x="2888" y="1980"/>
                    <a:pt x="2849" y="2058"/>
                  </a:cubicBezTo>
                  <a:cubicBezTo>
                    <a:pt x="2829" y="2087"/>
                    <a:pt x="2829" y="2116"/>
                    <a:pt x="2819" y="2145"/>
                  </a:cubicBezTo>
                  <a:cubicBezTo>
                    <a:pt x="2603" y="2532"/>
                    <a:pt x="2161" y="2731"/>
                    <a:pt x="1717" y="2731"/>
                  </a:cubicBezTo>
                  <a:cubicBezTo>
                    <a:pt x="1119" y="2731"/>
                    <a:pt x="519" y="2369"/>
                    <a:pt x="468" y="1619"/>
                  </a:cubicBezTo>
                  <a:cubicBezTo>
                    <a:pt x="422" y="836"/>
                    <a:pt x="1015" y="493"/>
                    <a:pt x="1636" y="493"/>
                  </a:cubicBezTo>
                  <a:close/>
                  <a:moveTo>
                    <a:pt x="1682" y="1"/>
                  </a:moveTo>
                  <a:cubicBezTo>
                    <a:pt x="836" y="1"/>
                    <a:pt x="18" y="615"/>
                    <a:pt x="10" y="1521"/>
                  </a:cubicBezTo>
                  <a:cubicBezTo>
                    <a:pt x="0" y="2478"/>
                    <a:pt x="874" y="3229"/>
                    <a:pt x="1801" y="3229"/>
                  </a:cubicBezTo>
                  <a:cubicBezTo>
                    <a:pt x="1818" y="3229"/>
                    <a:pt x="1836" y="3229"/>
                    <a:pt x="1853" y="3228"/>
                  </a:cubicBezTo>
                  <a:cubicBezTo>
                    <a:pt x="2517" y="3199"/>
                    <a:pt x="3092" y="2760"/>
                    <a:pt x="3317" y="2136"/>
                  </a:cubicBezTo>
                  <a:cubicBezTo>
                    <a:pt x="3736" y="1160"/>
                    <a:pt x="3053" y="263"/>
                    <a:pt x="2039" y="38"/>
                  </a:cubicBezTo>
                  <a:cubicBezTo>
                    <a:pt x="1921" y="13"/>
                    <a:pt x="1801" y="1"/>
                    <a:pt x="16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31" name="Google Shape;1931;p72"/>
          <p:cNvGrpSpPr/>
          <p:nvPr/>
        </p:nvGrpSpPr>
        <p:grpSpPr>
          <a:xfrm rot="1225805">
            <a:off x="7655342" y="1779852"/>
            <a:ext cx="786104" cy="503144"/>
            <a:chOff x="5598676" y="-545500"/>
            <a:chExt cx="662164" cy="423783"/>
          </a:xfrm>
        </p:grpSpPr>
        <p:sp>
          <p:nvSpPr>
            <p:cNvPr id="1932" name="Google Shape;1932;p72"/>
            <p:cNvSpPr/>
            <p:nvPr/>
          </p:nvSpPr>
          <p:spPr>
            <a:xfrm>
              <a:off x="5651363" y="-452273"/>
              <a:ext cx="248662" cy="51520"/>
            </a:xfrm>
            <a:custGeom>
              <a:avLst/>
              <a:gdLst/>
              <a:ahLst/>
              <a:cxnLst/>
              <a:rect l="l" t="t" r="r" b="b"/>
              <a:pathLst>
                <a:path w="4257" h="882" extrusionOk="0">
                  <a:moveTo>
                    <a:pt x="2662" y="1"/>
                  </a:moveTo>
                  <a:cubicBezTo>
                    <a:pt x="1803" y="1"/>
                    <a:pt x="948" y="198"/>
                    <a:pt x="161" y="582"/>
                  </a:cubicBezTo>
                  <a:cubicBezTo>
                    <a:pt x="0" y="658"/>
                    <a:pt x="104" y="881"/>
                    <a:pt x="262" y="881"/>
                  </a:cubicBezTo>
                  <a:cubicBezTo>
                    <a:pt x="286" y="881"/>
                    <a:pt x="311" y="876"/>
                    <a:pt x="337" y="864"/>
                  </a:cubicBezTo>
                  <a:cubicBezTo>
                    <a:pt x="1065" y="507"/>
                    <a:pt x="1862" y="322"/>
                    <a:pt x="2665" y="322"/>
                  </a:cubicBezTo>
                  <a:cubicBezTo>
                    <a:pt x="3110" y="322"/>
                    <a:pt x="3557" y="379"/>
                    <a:pt x="3995" y="494"/>
                  </a:cubicBezTo>
                  <a:cubicBezTo>
                    <a:pt x="4007" y="496"/>
                    <a:pt x="4019" y="497"/>
                    <a:pt x="4030" y="497"/>
                  </a:cubicBezTo>
                  <a:cubicBezTo>
                    <a:pt x="4199" y="497"/>
                    <a:pt x="4256" y="236"/>
                    <a:pt x="4073" y="182"/>
                  </a:cubicBezTo>
                  <a:cubicBezTo>
                    <a:pt x="3609" y="60"/>
                    <a:pt x="3135" y="1"/>
                    <a:pt x="266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3" name="Google Shape;1933;p72"/>
            <p:cNvSpPr/>
            <p:nvPr/>
          </p:nvSpPr>
          <p:spPr>
            <a:xfrm>
              <a:off x="5598676" y="-545500"/>
              <a:ext cx="662164" cy="423783"/>
            </a:xfrm>
            <a:custGeom>
              <a:avLst/>
              <a:gdLst/>
              <a:ahLst/>
              <a:cxnLst/>
              <a:rect l="l" t="t" r="r" b="b"/>
              <a:pathLst>
                <a:path w="11336" h="7255" extrusionOk="0">
                  <a:moveTo>
                    <a:pt x="8369" y="325"/>
                  </a:moveTo>
                  <a:cubicBezTo>
                    <a:pt x="9234" y="325"/>
                    <a:pt x="10100" y="572"/>
                    <a:pt x="10858" y="1065"/>
                  </a:cubicBezTo>
                  <a:cubicBezTo>
                    <a:pt x="11004" y="2929"/>
                    <a:pt x="11004" y="4802"/>
                    <a:pt x="10858" y="6675"/>
                  </a:cubicBezTo>
                  <a:cubicBezTo>
                    <a:pt x="10092" y="6215"/>
                    <a:pt x="9225" y="5983"/>
                    <a:pt x="8358" y="5983"/>
                  </a:cubicBezTo>
                  <a:cubicBezTo>
                    <a:pt x="7513" y="5983"/>
                    <a:pt x="6667" y="6203"/>
                    <a:pt x="5912" y="6646"/>
                  </a:cubicBezTo>
                  <a:cubicBezTo>
                    <a:pt x="6000" y="4782"/>
                    <a:pt x="5990" y="2919"/>
                    <a:pt x="5892" y="1056"/>
                  </a:cubicBezTo>
                  <a:cubicBezTo>
                    <a:pt x="6647" y="569"/>
                    <a:pt x="7507" y="325"/>
                    <a:pt x="8369" y="325"/>
                  </a:cubicBezTo>
                  <a:close/>
                  <a:moveTo>
                    <a:pt x="3498" y="415"/>
                  </a:moveTo>
                  <a:cubicBezTo>
                    <a:pt x="4212" y="415"/>
                    <a:pt x="4914" y="586"/>
                    <a:pt x="5561" y="1026"/>
                  </a:cubicBezTo>
                  <a:cubicBezTo>
                    <a:pt x="5658" y="2899"/>
                    <a:pt x="5668" y="4773"/>
                    <a:pt x="5590" y="6636"/>
                  </a:cubicBezTo>
                  <a:cubicBezTo>
                    <a:pt x="4932" y="6230"/>
                    <a:pt x="4227" y="6069"/>
                    <a:pt x="3510" y="6069"/>
                  </a:cubicBezTo>
                  <a:cubicBezTo>
                    <a:pt x="2452" y="6069"/>
                    <a:pt x="1369" y="6420"/>
                    <a:pt x="380" y="6850"/>
                  </a:cubicBezTo>
                  <a:cubicBezTo>
                    <a:pt x="449" y="4977"/>
                    <a:pt x="429" y="3104"/>
                    <a:pt x="332" y="1241"/>
                  </a:cubicBezTo>
                  <a:cubicBezTo>
                    <a:pt x="1322" y="802"/>
                    <a:pt x="2425" y="415"/>
                    <a:pt x="3498" y="415"/>
                  </a:cubicBezTo>
                  <a:close/>
                  <a:moveTo>
                    <a:pt x="8366" y="0"/>
                  </a:moveTo>
                  <a:cubicBezTo>
                    <a:pt x="7480" y="0"/>
                    <a:pt x="6592" y="242"/>
                    <a:pt x="5805" y="724"/>
                  </a:cubicBezTo>
                  <a:cubicBezTo>
                    <a:pt x="5780" y="705"/>
                    <a:pt x="5747" y="699"/>
                    <a:pt x="5714" y="699"/>
                  </a:cubicBezTo>
                  <a:cubicBezTo>
                    <a:pt x="5695" y="699"/>
                    <a:pt x="5676" y="701"/>
                    <a:pt x="5658" y="704"/>
                  </a:cubicBezTo>
                  <a:cubicBezTo>
                    <a:pt x="4982" y="259"/>
                    <a:pt x="4250" y="84"/>
                    <a:pt x="3505" y="84"/>
                  </a:cubicBezTo>
                  <a:cubicBezTo>
                    <a:pt x="2358" y="84"/>
                    <a:pt x="1180" y="499"/>
                    <a:pt x="127" y="978"/>
                  </a:cubicBezTo>
                  <a:cubicBezTo>
                    <a:pt x="107" y="987"/>
                    <a:pt x="98" y="997"/>
                    <a:pt x="78" y="1007"/>
                  </a:cubicBezTo>
                  <a:cubicBezTo>
                    <a:pt x="29" y="1036"/>
                    <a:pt x="0" y="1085"/>
                    <a:pt x="10" y="1143"/>
                  </a:cubicBezTo>
                  <a:cubicBezTo>
                    <a:pt x="117" y="3104"/>
                    <a:pt x="127" y="5055"/>
                    <a:pt x="49" y="7016"/>
                  </a:cubicBezTo>
                  <a:cubicBezTo>
                    <a:pt x="8" y="7139"/>
                    <a:pt x="104" y="7255"/>
                    <a:pt x="222" y="7255"/>
                  </a:cubicBezTo>
                  <a:cubicBezTo>
                    <a:pt x="245" y="7255"/>
                    <a:pt x="269" y="7250"/>
                    <a:pt x="293" y="7241"/>
                  </a:cubicBezTo>
                  <a:cubicBezTo>
                    <a:pt x="1285" y="6785"/>
                    <a:pt x="2396" y="6389"/>
                    <a:pt x="3482" y="6389"/>
                  </a:cubicBezTo>
                  <a:cubicBezTo>
                    <a:pt x="4211" y="6389"/>
                    <a:pt x="4928" y="6568"/>
                    <a:pt x="5590" y="7026"/>
                  </a:cubicBezTo>
                  <a:cubicBezTo>
                    <a:pt x="5609" y="7036"/>
                    <a:pt x="5639" y="7046"/>
                    <a:pt x="5668" y="7046"/>
                  </a:cubicBezTo>
                  <a:cubicBezTo>
                    <a:pt x="5696" y="7074"/>
                    <a:pt x="5731" y="7089"/>
                    <a:pt x="5767" y="7089"/>
                  </a:cubicBezTo>
                  <a:cubicBezTo>
                    <a:pt x="5793" y="7089"/>
                    <a:pt x="5819" y="7081"/>
                    <a:pt x="5844" y="7065"/>
                  </a:cubicBezTo>
                  <a:cubicBezTo>
                    <a:pt x="6605" y="6558"/>
                    <a:pt x="7480" y="6304"/>
                    <a:pt x="8357" y="6304"/>
                  </a:cubicBezTo>
                  <a:cubicBezTo>
                    <a:pt x="9234" y="6304"/>
                    <a:pt x="10112" y="6558"/>
                    <a:pt x="10877" y="7065"/>
                  </a:cubicBezTo>
                  <a:cubicBezTo>
                    <a:pt x="10901" y="7081"/>
                    <a:pt x="10929" y="7088"/>
                    <a:pt x="10957" y="7088"/>
                  </a:cubicBezTo>
                  <a:cubicBezTo>
                    <a:pt x="11000" y="7088"/>
                    <a:pt x="11043" y="7071"/>
                    <a:pt x="11073" y="7036"/>
                  </a:cubicBezTo>
                  <a:cubicBezTo>
                    <a:pt x="11131" y="7007"/>
                    <a:pt x="11170" y="6958"/>
                    <a:pt x="11170" y="6889"/>
                  </a:cubicBezTo>
                  <a:cubicBezTo>
                    <a:pt x="11336" y="4909"/>
                    <a:pt x="11336" y="2919"/>
                    <a:pt x="11170" y="948"/>
                  </a:cubicBezTo>
                  <a:cubicBezTo>
                    <a:pt x="11170" y="861"/>
                    <a:pt x="11102" y="802"/>
                    <a:pt x="11024" y="792"/>
                  </a:cubicBezTo>
                  <a:cubicBezTo>
                    <a:pt x="10216" y="264"/>
                    <a:pt x="9292" y="0"/>
                    <a:pt x="836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4" name="Google Shape;1934;p72"/>
            <p:cNvSpPr/>
            <p:nvPr/>
          </p:nvSpPr>
          <p:spPr>
            <a:xfrm>
              <a:off x="5651363" y="-369620"/>
              <a:ext cx="248662" cy="51461"/>
            </a:xfrm>
            <a:custGeom>
              <a:avLst/>
              <a:gdLst/>
              <a:ahLst/>
              <a:cxnLst/>
              <a:rect l="l" t="t" r="r" b="b"/>
              <a:pathLst>
                <a:path w="4257" h="881" extrusionOk="0">
                  <a:moveTo>
                    <a:pt x="2662" y="0"/>
                  </a:moveTo>
                  <a:cubicBezTo>
                    <a:pt x="1803" y="0"/>
                    <a:pt x="948" y="197"/>
                    <a:pt x="161" y="581"/>
                  </a:cubicBezTo>
                  <a:cubicBezTo>
                    <a:pt x="0" y="657"/>
                    <a:pt x="104" y="881"/>
                    <a:pt x="262" y="881"/>
                  </a:cubicBezTo>
                  <a:cubicBezTo>
                    <a:pt x="286" y="881"/>
                    <a:pt x="311" y="876"/>
                    <a:pt x="337" y="864"/>
                  </a:cubicBezTo>
                  <a:cubicBezTo>
                    <a:pt x="1065" y="506"/>
                    <a:pt x="1862" y="322"/>
                    <a:pt x="2665" y="322"/>
                  </a:cubicBezTo>
                  <a:cubicBezTo>
                    <a:pt x="3110" y="322"/>
                    <a:pt x="3557" y="379"/>
                    <a:pt x="3995" y="493"/>
                  </a:cubicBezTo>
                  <a:cubicBezTo>
                    <a:pt x="4007" y="496"/>
                    <a:pt x="4019" y="497"/>
                    <a:pt x="4030" y="497"/>
                  </a:cubicBezTo>
                  <a:cubicBezTo>
                    <a:pt x="4199" y="497"/>
                    <a:pt x="4256" y="236"/>
                    <a:pt x="4073" y="181"/>
                  </a:cubicBezTo>
                  <a:cubicBezTo>
                    <a:pt x="3609" y="60"/>
                    <a:pt x="3135" y="0"/>
                    <a:pt x="26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5" name="Google Shape;1935;p72"/>
            <p:cNvSpPr/>
            <p:nvPr/>
          </p:nvSpPr>
          <p:spPr>
            <a:xfrm>
              <a:off x="5651363" y="-280716"/>
              <a:ext cx="248487" cy="51461"/>
            </a:xfrm>
            <a:custGeom>
              <a:avLst/>
              <a:gdLst/>
              <a:ahLst/>
              <a:cxnLst/>
              <a:rect l="l" t="t" r="r" b="b"/>
              <a:pathLst>
                <a:path w="4254" h="881" extrusionOk="0">
                  <a:moveTo>
                    <a:pt x="2662" y="0"/>
                  </a:moveTo>
                  <a:cubicBezTo>
                    <a:pt x="1803" y="0"/>
                    <a:pt x="948" y="197"/>
                    <a:pt x="161" y="581"/>
                  </a:cubicBezTo>
                  <a:cubicBezTo>
                    <a:pt x="0" y="657"/>
                    <a:pt x="104" y="881"/>
                    <a:pt x="262" y="881"/>
                  </a:cubicBezTo>
                  <a:cubicBezTo>
                    <a:pt x="286" y="881"/>
                    <a:pt x="311" y="875"/>
                    <a:pt x="337" y="864"/>
                  </a:cubicBezTo>
                  <a:cubicBezTo>
                    <a:pt x="1065" y="506"/>
                    <a:pt x="1861" y="326"/>
                    <a:pt x="2663" y="326"/>
                  </a:cubicBezTo>
                  <a:cubicBezTo>
                    <a:pt x="3109" y="326"/>
                    <a:pt x="3557" y="382"/>
                    <a:pt x="3995" y="493"/>
                  </a:cubicBezTo>
                  <a:cubicBezTo>
                    <a:pt x="4010" y="497"/>
                    <a:pt x="4024" y="499"/>
                    <a:pt x="4038" y="499"/>
                  </a:cubicBezTo>
                  <a:cubicBezTo>
                    <a:pt x="4201" y="499"/>
                    <a:pt x="4254" y="244"/>
                    <a:pt x="4073" y="181"/>
                  </a:cubicBezTo>
                  <a:cubicBezTo>
                    <a:pt x="3609" y="60"/>
                    <a:pt x="3135" y="0"/>
                    <a:pt x="26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6" name="Google Shape;1936;p72"/>
            <p:cNvSpPr/>
            <p:nvPr/>
          </p:nvSpPr>
          <p:spPr>
            <a:xfrm>
              <a:off x="5976662" y="-452273"/>
              <a:ext cx="234993" cy="51520"/>
            </a:xfrm>
            <a:custGeom>
              <a:avLst/>
              <a:gdLst/>
              <a:ahLst/>
              <a:cxnLst/>
              <a:rect l="l" t="t" r="r" b="b"/>
              <a:pathLst>
                <a:path w="4023" h="882" extrusionOk="0">
                  <a:moveTo>
                    <a:pt x="2513" y="1"/>
                  </a:moveTo>
                  <a:cubicBezTo>
                    <a:pt x="1698" y="1"/>
                    <a:pt x="889" y="198"/>
                    <a:pt x="153" y="582"/>
                  </a:cubicBezTo>
                  <a:cubicBezTo>
                    <a:pt x="1" y="658"/>
                    <a:pt x="98" y="881"/>
                    <a:pt x="241" y="881"/>
                  </a:cubicBezTo>
                  <a:cubicBezTo>
                    <a:pt x="263" y="881"/>
                    <a:pt x="286" y="876"/>
                    <a:pt x="309" y="864"/>
                  </a:cubicBezTo>
                  <a:cubicBezTo>
                    <a:pt x="993" y="507"/>
                    <a:pt x="1750" y="322"/>
                    <a:pt x="2510" y="322"/>
                  </a:cubicBezTo>
                  <a:cubicBezTo>
                    <a:pt x="2931" y="322"/>
                    <a:pt x="3352" y="379"/>
                    <a:pt x="3763" y="494"/>
                  </a:cubicBezTo>
                  <a:cubicBezTo>
                    <a:pt x="3777" y="497"/>
                    <a:pt x="3790" y="499"/>
                    <a:pt x="3803" y="499"/>
                  </a:cubicBezTo>
                  <a:cubicBezTo>
                    <a:pt x="3968" y="499"/>
                    <a:pt x="4022" y="227"/>
                    <a:pt x="3850" y="182"/>
                  </a:cubicBezTo>
                  <a:cubicBezTo>
                    <a:pt x="3411" y="60"/>
                    <a:pt x="2961" y="1"/>
                    <a:pt x="25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7" name="Google Shape;1937;p72"/>
            <p:cNvSpPr/>
            <p:nvPr/>
          </p:nvSpPr>
          <p:spPr>
            <a:xfrm>
              <a:off x="5976662" y="-369620"/>
              <a:ext cx="234993" cy="51461"/>
            </a:xfrm>
            <a:custGeom>
              <a:avLst/>
              <a:gdLst/>
              <a:ahLst/>
              <a:cxnLst/>
              <a:rect l="l" t="t" r="r" b="b"/>
              <a:pathLst>
                <a:path w="4023" h="881" extrusionOk="0">
                  <a:moveTo>
                    <a:pt x="2513" y="0"/>
                  </a:moveTo>
                  <a:cubicBezTo>
                    <a:pt x="1698" y="0"/>
                    <a:pt x="889" y="197"/>
                    <a:pt x="153" y="581"/>
                  </a:cubicBezTo>
                  <a:cubicBezTo>
                    <a:pt x="1" y="657"/>
                    <a:pt x="98" y="881"/>
                    <a:pt x="241" y="881"/>
                  </a:cubicBezTo>
                  <a:cubicBezTo>
                    <a:pt x="263" y="881"/>
                    <a:pt x="286" y="876"/>
                    <a:pt x="309" y="864"/>
                  </a:cubicBezTo>
                  <a:cubicBezTo>
                    <a:pt x="993" y="506"/>
                    <a:pt x="1750" y="322"/>
                    <a:pt x="2510" y="322"/>
                  </a:cubicBezTo>
                  <a:cubicBezTo>
                    <a:pt x="2931" y="322"/>
                    <a:pt x="3352" y="379"/>
                    <a:pt x="3763" y="493"/>
                  </a:cubicBezTo>
                  <a:cubicBezTo>
                    <a:pt x="3777" y="497"/>
                    <a:pt x="3790" y="498"/>
                    <a:pt x="3803" y="498"/>
                  </a:cubicBezTo>
                  <a:cubicBezTo>
                    <a:pt x="3968" y="498"/>
                    <a:pt x="4022" y="226"/>
                    <a:pt x="3850" y="181"/>
                  </a:cubicBezTo>
                  <a:cubicBezTo>
                    <a:pt x="3411" y="60"/>
                    <a:pt x="2961" y="0"/>
                    <a:pt x="25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8" name="Google Shape;1938;p72"/>
            <p:cNvSpPr/>
            <p:nvPr/>
          </p:nvSpPr>
          <p:spPr>
            <a:xfrm>
              <a:off x="5976662" y="-280716"/>
              <a:ext cx="234993" cy="51461"/>
            </a:xfrm>
            <a:custGeom>
              <a:avLst/>
              <a:gdLst/>
              <a:ahLst/>
              <a:cxnLst/>
              <a:rect l="l" t="t" r="r" b="b"/>
              <a:pathLst>
                <a:path w="4023" h="881" extrusionOk="0">
                  <a:moveTo>
                    <a:pt x="2513" y="0"/>
                  </a:moveTo>
                  <a:cubicBezTo>
                    <a:pt x="1698" y="0"/>
                    <a:pt x="889" y="197"/>
                    <a:pt x="153" y="581"/>
                  </a:cubicBezTo>
                  <a:cubicBezTo>
                    <a:pt x="1" y="657"/>
                    <a:pt x="98" y="881"/>
                    <a:pt x="241" y="881"/>
                  </a:cubicBezTo>
                  <a:cubicBezTo>
                    <a:pt x="263" y="881"/>
                    <a:pt x="286" y="875"/>
                    <a:pt x="309" y="864"/>
                  </a:cubicBezTo>
                  <a:cubicBezTo>
                    <a:pt x="993" y="506"/>
                    <a:pt x="1749" y="326"/>
                    <a:pt x="2508" y="326"/>
                  </a:cubicBezTo>
                  <a:cubicBezTo>
                    <a:pt x="2930" y="326"/>
                    <a:pt x="3352" y="382"/>
                    <a:pt x="3763" y="493"/>
                  </a:cubicBezTo>
                  <a:cubicBezTo>
                    <a:pt x="3777" y="497"/>
                    <a:pt x="3790" y="498"/>
                    <a:pt x="3803" y="498"/>
                  </a:cubicBezTo>
                  <a:cubicBezTo>
                    <a:pt x="3968" y="498"/>
                    <a:pt x="4022" y="226"/>
                    <a:pt x="3850" y="181"/>
                  </a:cubicBezTo>
                  <a:cubicBezTo>
                    <a:pt x="3411" y="60"/>
                    <a:pt x="2961" y="0"/>
                    <a:pt x="25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016"/>
        <p:cNvGrpSpPr/>
        <p:nvPr/>
      </p:nvGrpSpPr>
      <p:grpSpPr>
        <a:xfrm>
          <a:off x="0" y="0"/>
          <a:ext cx="0" cy="0"/>
          <a:chOff x="0" y="0"/>
          <a:chExt cx="0" cy="0"/>
        </a:xfrm>
      </p:grpSpPr>
      <p:grpSp>
        <p:nvGrpSpPr>
          <p:cNvPr id="2017" name="Google Shape;2017;p75"/>
          <p:cNvGrpSpPr/>
          <p:nvPr/>
        </p:nvGrpSpPr>
        <p:grpSpPr>
          <a:xfrm>
            <a:off x="2176859" y="879680"/>
            <a:ext cx="4699670" cy="1345814"/>
            <a:chOff x="7728915" y="1917859"/>
            <a:chExt cx="1034486" cy="222599"/>
          </a:xfrm>
        </p:grpSpPr>
        <p:sp>
          <p:nvSpPr>
            <p:cNvPr id="2018" name="Google Shape;2018;p75"/>
            <p:cNvSpPr/>
            <p:nvPr/>
          </p:nvSpPr>
          <p:spPr>
            <a:xfrm>
              <a:off x="8619035" y="1957671"/>
              <a:ext cx="135129" cy="175206"/>
            </a:xfrm>
            <a:custGeom>
              <a:avLst/>
              <a:gdLst/>
              <a:ahLst/>
              <a:cxnLst/>
              <a:rect l="l" t="t" r="r" b="b"/>
              <a:pathLst>
                <a:path w="2549" h="3305" extrusionOk="0">
                  <a:moveTo>
                    <a:pt x="2549" y="0"/>
                  </a:moveTo>
                  <a:cubicBezTo>
                    <a:pt x="2549" y="0"/>
                    <a:pt x="2548" y="0"/>
                    <a:pt x="2548" y="1"/>
                  </a:cubicBezTo>
                  <a:lnTo>
                    <a:pt x="2548" y="1"/>
                  </a:lnTo>
                  <a:cubicBezTo>
                    <a:pt x="2548" y="0"/>
                    <a:pt x="2549" y="0"/>
                    <a:pt x="2549" y="0"/>
                  </a:cubicBezTo>
                  <a:close/>
                  <a:moveTo>
                    <a:pt x="999" y="255"/>
                  </a:moveTo>
                  <a:cubicBezTo>
                    <a:pt x="1054" y="255"/>
                    <a:pt x="1109" y="256"/>
                    <a:pt x="1163" y="259"/>
                  </a:cubicBezTo>
                  <a:cubicBezTo>
                    <a:pt x="1206" y="261"/>
                    <a:pt x="1206" y="322"/>
                    <a:pt x="1163" y="325"/>
                  </a:cubicBezTo>
                  <a:cubicBezTo>
                    <a:pt x="1109" y="327"/>
                    <a:pt x="1054" y="328"/>
                    <a:pt x="999" y="328"/>
                  </a:cubicBezTo>
                  <a:cubicBezTo>
                    <a:pt x="889" y="328"/>
                    <a:pt x="778" y="325"/>
                    <a:pt x="668" y="322"/>
                  </a:cubicBezTo>
                  <a:cubicBezTo>
                    <a:pt x="628" y="321"/>
                    <a:pt x="629" y="263"/>
                    <a:pt x="668" y="262"/>
                  </a:cubicBezTo>
                  <a:cubicBezTo>
                    <a:pt x="778" y="259"/>
                    <a:pt x="889" y="255"/>
                    <a:pt x="999" y="255"/>
                  </a:cubicBezTo>
                  <a:close/>
                  <a:moveTo>
                    <a:pt x="1958" y="347"/>
                  </a:moveTo>
                  <a:cubicBezTo>
                    <a:pt x="2042" y="347"/>
                    <a:pt x="2125" y="350"/>
                    <a:pt x="2207" y="360"/>
                  </a:cubicBezTo>
                  <a:cubicBezTo>
                    <a:pt x="2247" y="366"/>
                    <a:pt x="2247" y="417"/>
                    <a:pt x="2207" y="422"/>
                  </a:cubicBezTo>
                  <a:cubicBezTo>
                    <a:pt x="2127" y="432"/>
                    <a:pt x="2045" y="435"/>
                    <a:pt x="1963" y="435"/>
                  </a:cubicBezTo>
                  <a:cubicBezTo>
                    <a:pt x="1829" y="435"/>
                    <a:pt x="1694" y="427"/>
                    <a:pt x="1562" y="425"/>
                  </a:cubicBezTo>
                  <a:cubicBezTo>
                    <a:pt x="1517" y="425"/>
                    <a:pt x="1517" y="357"/>
                    <a:pt x="1562" y="357"/>
                  </a:cubicBezTo>
                  <a:cubicBezTo>
                    <a:pt x="1692" y="355"/>
                    <a:pt x="1825" y="347"/>
                    <a:pt x="1958" y="347"/>
                  </a:cubicBezTo>
                  <a:close/>
                  <a:moveTo>
                    <a:pt x="1261" y="2801"/>
                  </a:moveTo>
                  <a:cubicBezTo>
                    <a:pt x="1263" y="2801"/>
                    <a:pt x="1266" y="2802"/>
                    <a:pt x="1269" y="2802"/>
                  </a:cubicBezTo>
                  <a:cubicBezTo>
                    <a:pt x="1481" y="2855"/>
                    <a:pt x="1692" y="2877"/>
                    <a:pt x="1909" y="2894"/>
                  </a:cubicBezTo>
                  <a:cubicBezTo>
                    <a:pt x="1949" y="2897"/>
                    <a:pt x="1950" y="2955"/>
                    <a:pt x="1909" y="2957"/>
                  </a:cubicBezTo>
                  <a:cubicBezTo>
                    <a:pt x="1891" y="2958"/>
                    <a:pt x="1873" y="2958"/>
                    <a:pt x="1855" y="2958"/>
                  </a:cubicBezTo>
                  <a:cubicBezTo>
                    <a:pt x="1652" y="2958"/>
                    <a:pt x="1447" y="2920"/>
                    <a:pt x="1253" y="2864"/>
                  </a:cubicBezTo>
                  <a:cubicBezTo>
                    <a:pt x="1216" y="2853"/>
                    <a:pt x="1227" y="2801"/>
                    <a:pt x="1261" y="2801"/>
                  </a:cubicBezTo>
                  <a:close/>
                  <a:moveTo>
                    <a:pt x="2548" y="1"/>
                  </a:moveTo>
                  <a:cubicBezTo>
                    <a:pt x="2390" y="75"/>
                    <a:pt x="2206" y="93"/>
                    <a:pt x="2020" y="93"/>
                  </a:cubicBezTo>
                  <a:cubicBezTo>
                    <a:pt x="1861" y="93"/>
                    <a:pt x="1699" y="80"/>
                    <a:pt x="1549" y="77"/>
                  </a:cubicBezTo>
                  <a:cubicBezTo>
                    <a:pt x="1232" y="74"/>
                    <a:pt x="916" y="70"/>
                    <a:pt x="599" y="48"/>
                  </a:cubicBezTo>
                  <a:lnTo>
                    <a:pt x="599" y="48"/>
                  </a:lnTo>
                  <a:cubicBezTo>
                    <a:pt x="661" y="876"/>
                    <a:pt x="712" y="1715"/>
                    <a:pt x="658" y="2537"/>
                  </a:cubicBezTo>
                  <a:cubicBezTo>
                    <a:pt x="663" y="2549"/>
                    <a:pt x="663" y="2564"/>
                    <a:pt x="652" y="2579"/>
                  </a:cubicBezTo>
                  <a:cubicBezTo>
                    <a:pt x="574" y="2685"/>
                    <a:pt x="489" y="2787"/>
                    <a:pt x="401" y="2889"/>
                  </a:cubicBezTo>
                  <a:cubicBezTo>
                    <a:pt x="554" y="2867"/>
                    <a:pt x="709" y="2844"/>
                    <a:pt x="865" y="2841"/>
                  </a:cubicBezTo>
                  <a:cubicBezTo>
                    <a:pt x="895" y="2841"/>
                    <a:pt x="903" y="2889"/>
                    <a:pt x="873" y="2895"/>
                  </a:cubicBezTo>
                  <a:cubicBezTo>
                    <a:pt x="707" y="2928"/>
                    <a:pt x="537" y="2940"/>
                    <a:pt x="370" y="2955"/>
                  </a:cubicBezTo>
                  <a:cubicBezTo>
                    <a:pt x="368" y="2955"/>
                    <a:pt x="367" y="2955"/>
                    <a:pt x="366" y="2955"/>
                  </a:cubicBezTo>
                  <a:cubicBezTo>
                    <a:pt x="358" y="2955"/>
                    <a:pt x="353" y="2952"/>
                    <a:pt x="348" y="2949"/>
                  </a:cubicBezTo>
                  <a:cubicBezTo>
                    <a:pt x="236" y="3073"/>
                    <a:pt x="120" y="3192"/>
                    <a:pt x="0" y="3304"/>
                  </a:cubicBezTo>
                  <a:cubicBezTo>
                    <a:pt x="511" y="3250"/>
                    <a:pt x="1027" y="3229"/>
                    <a:pt x="1542" y="3229"/>
                  </a:cubicBezTo>
                  <a:cubicBezTo>
                    <a:pt x="1872" y="3229"/>
                    <a:pt x="2202" y="3238"/>
                    <a:pt x="2530" y="3252"/>
                  </a:cubicBezTo>
                  <a:cubicBezTo>
                    <a:pt x="2365" y="3054"/>
                    <a:pt x="2233" y="2833"/>
                    <a:pt x="2080" y="2626"/>
                  </a:cubicBezTo>
                  <a:cubicBezTo>
                    <a:pt x="1864" y="2331"/>
                    <a:pt x="1625" y="2061"/>
                    <a:pt x="1376" y="1793"/>
                  </a:cubicBezTo>
                  <a:cubicBezTo>
                    <a:pt x="1336" y="1751"/>
                    <a:pt x="1365" y="1698"/>
                    <a:pt x="1407" y="1685"/>
                  </a:cubicBezTo>
                  <a:cubicBezTo>
                    <a:pt x="1379" y="1670"/>
                    <a:pt x="1363" y="1630"/>
                    <a:pt x="1391" y="1598"/>
                  </a:cubicBezTo>
                  <a:cubicBezTo>
                    <a:pt x="1796" y="1111"/>
                    <a:pt x="2189" y="625"/>
                    <a:pt x="2534" y="93"/>
                  </a:cubicBezTo>
                  <a:cubicBezTo>
                    <a:pt x="2511" y="64"/>
                    <a:pt x="2507" y="20"/>
                    <a:pt x="254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9" name="Google Shape;2019;p75"/>
            <p:cNvSpPr/>
            <p:nvPr/>
          </p:nvSpPr>
          <p:spPr>
            <a:xfrm>
              <a:off x="8615165" y="2098841"/>
              <a:ext cx="25234" cy="25128"/>
            </a:xfrm>
            <a:custGeom>
              <a:avLst/>
              <a:gdLst/>
              <a:ahLst/>
              <a:cxnLst/>
              <a:rect l="l" t="t" r="r" b="b"/>
              <a:pathLst>
                <a:path w="476" h="474" extrusionOk="0">
                  <a:moveTo>
                    <a:pt x="476" y="0"/>
                  </a:moveTo>
                  <a:cubicBezTo>
                    <a:pt x="470" y="4"/>
                    <a:pt x="464" y="7"/>
                    <a:pt x="458" y="7"/>
                  </a:cubicBezTo>
                  <a:cubicBezTo>
                    <a:pt x="305" y="5"/>
                    <a:pt x="152" y="4"/>
                    <a:pt x="0" y="3"/>
                  </a:cubicBezTo>
                  <a:lnTo>
                    <a:pt x="0" y="3"/>
                  </a:lnTo>
                  <a:cubicBezTo>
                    <a:pt x="24" y="157"/>
                    <a:pt x="29" y="317"/>
                    <a:pt x="15" y="474"/>
                  </a:cubicBezTo>
                  <a:cubicBezTo>
                    <a:pt x="159" y="309"/>
                    <a:pt x="313" y="149"/>
                    <a:pt x="47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0" name="Google Shape;2020;p75"/>
            <p:cNvSpPr/>
            <p:nvPr/>
          </p:nvSpPr>
          <p:spPr>
            <a:xfrm>
              <a:off x="7873160" y="2103135"/>
              <a:ext cx="41032" cy="27513"/>
            </a:xfrm>
            <a:custGeom>
              <a:avLst/>
              <a:gdLst/>
              <a:ahLst/>
              <a:cxnLst/>
              <a:rect l="l" t="t" r="r" b="b"/>
              <a:pathLst>
                <a:path w="774" h="519" extrusionOk="0">
                  <a:moveTo>
                    <a:pt x="1" y="1"/>
                  </a:moveTo>
                  <a:lnTo>
                    <a:pt x="1" y="1"/>
                  </a:lnTo>
                  <a:cubicBezTo>
                    <a:pt x="258" y="174"/>
                    <a:pt x="512" y="350"/>
                    <a:pt x="773" y="519"/>
                  </a:cubicBezTo>
                  <a:cubicBezTo>
                    <a:pt x="753" y="348"/>
                    <a:pt x="747" y="175"/>
                    <a:pt x="761" y="4"/>
                  </a:cubicBezTo>
                  <a:cubicBezTo>
                    <a:pt x="507" y="4"/>
                    <a:pt x="255" y="4"/>
                    <a:pt x="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1" name="Google Shape;2021;p75"/>
            <p:cNvSpPr/>
            <p:nvPr/>
          </p:nvSpPr>
          <p:spPr>
            <a:xfrm>
              <a:off x="7869820" y="1922736"/>
              <a:ext cx="779814" cy="175047"/>
            </a:xfrm>
            <a:custGeom>
              <a:avLst/>
              <a:gdLst/>
              <a:ahLst/>
              <a:cxnLst/>
              <a:rect l="l" t="t" r="r" b="b"/>
              <a:pathLst>
                <a:path w="14710" h="3302" extrusionOk="0">
                  <a:moveTo>
                    <a:pt x="1575" y="266"/>
                  </a:moveTo>
                  <a:cubicBezTo>
                    <a:pt x="1647" y="266"/>
                    <a:pt x="1718" y="267"/>
                    <a:pt x="1789" y="272"/>
                  </a:cubicBezTo>
                  <a:cubicBezTo>
                    <a:pt x="1832" y="276"/>
                    <a:pt x="1832" y="334"/>
                    <a:pt x="1789" y="338"/>
                  </a:cubicBezTo>
                  <a:cubicBezTo>
                    <a:pt x="1717" y="343"/>
                    <a:pt x="1644" y="344"/>
                    <a:pt x="1572" y="344"/>
                  </a:cubicBezTo>
                  <a:cubicBezTo>
                    <a:pt x="1462" y="344"/>
                    <a:pt x="1353" y="341"/>
                    <a:pt x="1243" y="339"/>
                  </a:cubicBezTo>
                  <a:cubicBezTo>
                    <a:pt x="1200" y="338"/>
                    <a:pt x="1200" y="272"/>
                    <a:pt x="1243" y="272"/>
                  </a:cubicBezTo>
                  <a:cubicBezTo>
                    <a:pt x="1353" y="270"/>
                    <a:pt x="1465" y="266"/>
                    <a:pt x="1575" y="266"/>
                  </a:cubicBezTo>
                  <a:close/>
                  <a:moveTo>
                    <a:pt x="4373" y="242"/>
                  </a:moveTo>
                  <a:cubicBezTo>
                    <a:pt x="4393" y="242"/>
                    <a:pt x="4409" y="273"/>
                    <a:pt x="4385" y="283"/>
                  </a:cubicBezTo>
                  <a:cubicBezTo>
                    <a:pt x="4284" y="328"/>
                    <a:pt x="4176" y="345"/>
                    <a:pt x="4067" y="345"/>
                  </a:cubicBezTo>
                  <a:cubicBezTo>
                    <a:pt x="4001" y="345"/>
                    <a:pt x="3934" y="338"/>
                    <a:pt x="3868" y="328"/>
                  </a:cubicBezTo>
                  <a:cubicBezTo>
                    <a:pt x="3834" y="323"/>
                    <a:pt x="3847" y="274"/>
                    <a:pt x="3878" y="274"/>
                  </a:cubicBezTo>
                  <a:cubicBezTo>
                    <a:pt x="3880" y="274"/>
                    <a:pt x="3881" y="274"/>
                    <a:pt x="3883" y="275"/>
                  </a:cubicBezTo>
                  <a:cubicBezTo>
                    <a:pt x="3928" y="281"/>
                    <a:pt x="3973" y="284"/>
                    <a:pt x="4017" y="284"/>
                  </a:cubicBezTo>
                  <a:cubicBezTo>
                    <a:pt x="4135" y="284"/>
                    <a:pt x="4250" y="264"/>
                    <a:pt x="4369" y="243"/>
                  </a:cubicBezTo>
                  <a:cubicBezTo>
                    <a:pt x="4370" y="242"/>
                    <a:pt x="4372" y="242"/>
                    <a:pt x="4373" y="242"/>
                  </a:cubicBezTo>
                  <a:close/>
                  <a:moveTo>
                    <a:pt x="2907" y="327"/>
                  </a:moveTo>
                  <a:cubicBezTo>
                    <a:pt x="2965" y="327"/>
                    <a:pt x="3023" y="328"/>
                    <a:pt x="3081" y="330"/>
                  </a:cubicBezTo>
                  <a:cubicBezTo>
                    <a:pt x="3113" y="331"/>
                    <a:pt x="3113" y="379"/>
                    <a:pt x="3081" y="379"/>
                  </a:cubicBezTo>
                  <a:cubicBezTo>
                    <a:pt x="3017" y="382"/>
                    <a:pt x="2955" y="383"/>
                    <a:pt x="2892" y="383"/>
                  </a:cubicBezTo>
                  <a:cubicBezTo>
                    <a:pt x="2806" y="383"/>
                    <a:pt x="2720" y="381"/>
                    <a:pt x="2634" y="379"/>
                  </a:cubicBezTo>
                  <a:cubicBezTo>
                    <a:pt x="2603" y="379"/>
                    <a:pt x="2603" y="331"/>
                    <a:pt x="2634" y="331"/>
                  </a:cubicBezTo>
                  <a:cubicBezTo>
                    <a:pt x="2726" y="329"/>
                    <a:pt x="2816" y="327"/>
                    <a:pt x="2907" y="327"/>
                  </a:cubicBezTo>
                  <a:close/>
                  <a:moveTo>
                    <a:pt x="5330" y="318"/>
                  </a:moveTo>
                  <a:cubicBezTo>
                    <a:pt x="5408" y="318"/>
                    <a:pt x="5486" y="320"/>
                    <a:pt x="5563" y="324"/>
                  </a:cubicBezTo>
                  <a:cubicBezTo>
                    <a:pt x="5605" y="325"/>
                    <a:pt x="5605" y="385"/>
                    <a:pt x="5563" y="387"/>
                  </a:cubicBezTo>
                  <a:cubicBezTo>
                    <a:pt x="5492" y="390"/>
                    <a:pt x="5421" y="392"/>
                    <a:pt x="5350" y="392"/>
                  </a:cubicBezTo>
                  <a:cubicBezTo>
                    <a:pt x="5273" y="392"/>
                    <a:pt x="5195" y="390"/>
                    <a:pt x="5117" y="388"/>
                  </a:cubicBezTo>
                  <a:cubicBezTo>
                    <a:pt x="5074" y="386"/>
                    <a:pt x="5074" y="324"/>
                    <a:pt x="5117" y="322"/>
                  </a:cubicBezTo>
                  <a:cubicBezTo>
                    <a:pt x="5188" y="320"/>
                    <a:pt x="5259" y="318"/>
                    <a:pt x="5330" y="318"/>
                  </a:cubicBezTo>
                  <a:close/>
                  <a:moveTo>
                    <a:pt x="9432" y="313"/>
                  </a:moveTo>
                  <a:cubicBezTo>
                    <a:pt x="9504" y="313"/>
                    <a:pt x="9577" y="318"/>
                    <a:pt x="9643" y="337"/>
                  </a:cubicBezTo>
                  <a:cubicBezTo>
                    <a:pt x="9668" y="343"/>
                    <a:pt x="9672" y="386"/>
                    <a:pt x="9643" y="389"/>
                  </a:cubicBezTo>
                  <a:cubicBezTo>
                    <a:pt x="9615" y="393"/>
                    <a:pt x="9586" y="395"/>
                    <a:pt x="9557" y="395"/>
                  </a:cubicBezTo>
                  <a:cubicBezTo>
                    <a:pt x="9449" y="395"/>
                    <a:pt x="9335" y="370"/>
                    <a:pt x="9231" y="356"/>
                  </a:cubicBezTo>
                  <a:cubicBezTo>
                    <a:pt x="9208" y="354"/>
                    <a:pt x="9215" y="317"/>
                    <a:pt x="9237" y="317"/>
                  </a:cubicBezTo>
                  <a:cubicBezTo>
                    <a:pt x="9299" y="317"/>
                    <a:pt x="9365" y="313"/>
                    <a:pt x="9432" y="313"/>
                  </a:cubicBezTo>
                  <a:close/>
                  <a:moveTo>
                    <a:pt x="8298" y="328"/>
                  </a:moveTo>
                  <a:cubicBezTo>
                    <a:pt x="8322" y="328"/>
                    <a:pt x="8327" y="371"/>
                    <a:pt x="8301" y="376"/>
                  </a:cubicBezTo>
                  <a:cubicBezTo>
                    <a:pt x="8135" y="402"/>
                    <a:pt x="7967" y="418"/>
                    <a:pt x="7799" y="435"/>
                  </a:cubicBezTo>
                  <a:cubicBezTo>
                    <a:pt x="7798" y="435"/>
                    <a:pt x="7797" y="435"/>
                    <a:pt x="7797" y="435"/>
                  </a:cubicBezTo>
                  <a:cubicBezTo>
                    <a:pt x="7772" y="435"/>
                    <a:pt x="7768" y="392"/>
                    <a:pt x="7793" y="388"/>
                  </a:cubicBezTo>
                  <a:cubicBezTo>
                    <a:pt x="7961" y="365"/>
                    <a:pt x="8127" y="341"/>
                    <a:pt x="8295" y="328"/>
                  </a:cubicBezTo>
                  <a:cubicBezTo>
                    <a:pt x="8296" y="328"/>
                    <a:pt x="8297" y="328"/>
                    <a:pt x="8298" y="328"/>
                  </a:cubicBezTo>
                  <a:close/>
                  <a:moveTo>
                    <a:pt x="10929" y="339"/>
                  </a:moveTo>
                  <a:cubicBezTo>
                    <a:pt x="10961" y="339"/>
                    <a:pt x="10968" y="392"/>
                    <a:pt x="10937" y="397"/>
                  </a:cubicBezTo>
                  <a:cubicBezTo>
                    <a:pt x="10770" y="424"/>
                    <a:pt x="10598" y="427"/>
                    <a:pt x="10431" y="440"/>
                  </a:cubicBezTo>
                  <a:cubicBezTo>
                    <a:pt x="10431" y="440"/>
                    <a:pt x="10430" y="440"/>
                    <a:pt x="10429" y="440"/>
                  </a:cubicBezTo>
                  <a:cubicBezTo>
                    <a:pt x="10399" y="440"/>
                    <a:pt x="10400" y="393"/>
                    <a:pt x="10431" y="389"/>
                  </a:cubicBezTo>
                  <a:cubicBezTo>
                    <a:pt x="10596" y="371"/>
                    <a:pt x="10763" y="343"/>
                    <a:pt x="10928" y="339"/>
                  </a:cubicBezTo>
                  <a:cubicBezTo>
                    <a:pt x="10929" y="339"/>
                    <a:pt x="10929" y="339"/>
                    <a:pt x="10929" y="339"/>
                  </a:cubicBezTo>
                  <a:close/>
                  <a:moveTo>
                    <a:pt x="11898" y="365"/>
                  </a:moveTo>
                  <a:cubicBezTo>
                    <a:pt x="11988" y="365"/>
                    <a:pt x="12078" y="367"/>
                    <a:pt x="12168" y="373"/>
                  </a:cubicBezTo>
                  <a:cubicBezTo>
                    <a:pt x="12209" y="376"/>
                    <a:pt x="12209" y="434"/>
                    <a:pt x="12168" y="436"/>
                  </a:cubicBezTo>
                  <a:cubicBezTo>
                    <a:pt x="12078" y="442"/>
                    <a:pt x="11988" y="444"/>
                    <a:pt x="11898" y="444"/>
                  </a:cubicBezTo>
                  <a:cubicBezTo>
                    <a:pt x="11790" y="444"/>
                    <a:pt x="11681" y="441"/>
                    <a:pt x="11572" y="440"/>
                  </a:cubicBezTo>
                  <a:cubicBezTo>
                    <a:pt x="11528" y="440"/>
                    <a:pt x="11528" y="370"/>
                    <a:pt x="11572" y="369"/>
                  </a:cubicBezTo>
                  <a:cubicBezTo>
                    <a:pt x="11681" y="367"/>
                    <a:pt x="11790" y="365"/>
                    <a:pt x="11898" y="365"/>
                  </a:cubicBezTo>
                  <a:close/>
                  <a:moveTo>
                    <a:pt x="6306" y="365"/>
                  </a:moveTo>
                  <a:cubicBezTo>
                    <a:pt x="6307" y="365"/>
                    <a:pt x="6308" y="365"/>
                    <a:pt x="6309" y="365"/>
                  </a:cubicBezTo>
                  <a:cubicBezTo>
                    <a:pt x="6510" y="378"/>
                    <a:pt x="6716" y="381"/>
                    <a:pt x="6915" y="409"/>
                  </a:cubicBezTo>
                  <a:cubicBezTo>
                    <a:pt x="6957" y="414"/>
                    <a:pt x="6947" y="482"/>
                    <a:pt x="6906" y="482"/>
                  </a:cubicBezTo>
                  <a:cubicBezTo>
                    <a:pt x="6906" y="482"/>
                    <a:pt x="6905" y="482"/>
                    <a:pt x="6905" y="482"/>
                  </a:cubicBezTo>
                  <a:cubicBezTo>
                    <a:pt x="6707" y="478"/>
                    <a:pt x="6507" y="447"/>
                    <a:pt x="6309" y="426"/>
                  </a:cubicBezTo>
                  <a:cubicBezTo>
                    <a:pt x="6271" y="422"/>
                    <a:pt x="6271" y="365"/>
                    <a:pt x="6306" y="365"/>
                  </a:cubicBezTo>
                  <a:close/>
                  <a:moveTo>
                    <a:pt x="14278" y="413"/>
                  </a:moveTo>
                  <a:cubicBezTo>
                    <a:pt x="14353" y="413"/>
                    <a:pt x="14428" y="415"/>
                    <a:pt x="14503" y="424"/>
                  </a:cubicBezTo>
                  <a:cubicBezTo>
                    <a:pt x="14541" y="428"/>
                    <a:pt x="14541" y="481"/>
                    <a:pt x="14503" y="485"/>
                  </a:cubicBezTo>
                  <a:cubicBezTo>
                    <a:pt x="14429" y="493"/>
                    <a:pt x="14355" y="496"/>
                    <a:pt x="14280" y="496"/>
                  </a:cubicBezTo>
                  <a:cubicBezTo>
                    <a:pt x="14188" y="496"/>
                    <a:pt x="14096" y="492"/>
                    <a:pt x="14006" y="491"/>
                  </a:cubicBezTo>
                  <a:cubicBezTo>
                    <a:pt x="13958" y="490"/>
                    <a:pt x="13958" y="418"/>
                    <a:pt x="14006" y="418"/>
                  </a:cubicBezTo>
                  <a:cubicBezTo>
                    <a:pt x="14096" y="417"/>
                    <a:pt x="14187" y="413"/>
                    <a:pt x="14278" y="413"/>
                  </a:cubicBezTo>
                  <a:close/>
                  <a:moveTo>
                    <a:pt x="12862" y="459"/>
                  </a:moveTo>
                  <a:cubicBezTo>
                    <a:pt x="12863" y="459"/>
                    <a:pt x="12863" y="459"/>
                    <a:pt x="12864" y="459"/>
                  </a:cubicBezTo>
                  <a:cubicBezTo>
                    <a:pt x="13066" y="474"/>
                    <a:pt x="13269" y="486"/>
                    <a:pt x="13469" y="515"/>
                  </a:cubicBezTo>
                  <a:cubicBezTo>
                    <a:pt x="13502" y="520"/>
                    <a:pt x="13494" y="575"/>
                    <a:pt x="13461" y="575"/>
                  </a:cubicBezTo>
                  <a:cubicBezTo>
                    <a:pt x="13461" y="575"/>
                    <a:pt x="13460" y="575"/>
                    <a:pt x="13460" y="575"/>
                  </a:cubicBezTo>
                  <a:cubicBezTo>
                    <a:pt x="13261" y="570"/>
                    <a:pt x="13063" y="549"/>
                    <a:pt x="12864" y="530"/>
                  </a:cubicBezTo>
                  <a:cubicBezTo>
                    <a:pt x="12822" y="525"/>
                    <a:pt x="12819" y="459"/>
                    <a:pt x="12862" y="459"/>
                  </a:cubicBezTo>
                  <a:close/>
                  <a:moveTo>
                    <a:pt x="12989" y="2701"/>
                  </a:moveTo>
                  <a:cubicBezTo>
                    <a:pt x="13063" y="2701"/>
                    <a:pt x="13137" y="2704"/>
                    <a:pt x="13211" y="2710"/>
                  </a:cubicBezTo>
                  <a:cubicBezTo>
                    <a:pt x="13247" y="2713"/>
                    <a:pt x="13247" y="2763"/>
                    <a:pt x="13211" y="2766"/>
                  </a:cubicBezTo>
                  <a:cubicBezTo>
                    <a:pt x="13139" y="2773"/>
                    <a:pt x="13066" y="2775"/>
                    <a:pt x="12993" y="2775"/>
                  </a:cubicBezTo>
                  <a:cubicBezTo>
                    <a:pt x="12901" y="2775"/>
                    <a:pt x="12808" y="2771"/>
                    <a:pt x="12715" y="2769"/>
                  </a:cubicBezTo>
                  <a:cubicBezTo>
                    <a:pt x="12674" y="2769"/>
                    <a:pt x="12675" y="2708"/>
                    <a:pt x="12715" y="2707"/>
                  </a:cubicBezTo>
                  <a:cubicBezTo>
                    <a:pt x="12806" y="2705"/>
                    <a:pt x="12898" y="2701"/>
                    <a:pt x="12989" y="2701"/>
                  </a:cubicBezTo>
                  <a:close/>
                  <a:moveTo>
                    <a:pt x="13704" y="2700"/>
                  </a:moveTo>
                  <a:cubicBezTo>
                    <a:pt x="13705" y="2700"/>
                    <a:pt x="13707" y="2701"/>
                    <a:pt x="13708" y="2701"/>
                  </a:cubicBezTo>
                  <a:cubicBezTo>
                    <a:pt x="13859" y="2716"/>
                    <a:pt x="14017" y="2724"/>
                    <a:pt x="14163" y="2764"/>
                  </a:cubicBezTo>
                  <a:cubicBezTo>
                    <a:pt x="14201" y="2773"/>
                    <a:pt x="14193" y="2831"/>
                    <a:pt x="14155" y="2831"/>
                  </a:cubicBezTo>
                  <a:cubicBezTo>
                    <a:pt x="14155" y="2831"/>
                    <a:pt x="14155" y="2831"/>
                    <a:pt x="14154" y="2831"/>
                  </a:cubicBezTo>
                  <a:cubicBezTo>
                    <a:pt x="14003" y="2830"/>
                    <a:pt x="13848" y="2796"/>
                    <a:pt x="13699" y="2770"/>
                  </a:cubicBezTo>
                  <a:cubicBezTo>
                    <a:pt x="13661" y="2764"/>
                    <a:pt x="13668" y="2700"/>
                    <a:pt x="13704" y="2700"/>
                  </a:cubicBezTo>
                  <a:close/>
                  <a:moveTo>
                    <a:pt x="7797" y="2812"/>
                  </a:moveTo>
                  <a:cubicBezTo>
                    <a:pt x="7831" y="2812"/>
                    <a:pt x="7864" y="2813"/>
                    <a:pt x="7897" y="2816"/>
                  </a:cubicBezTo>
                  <a:cubicBezTo>
                    <a:pt x="7925" y="2818"/>
                    <a:pt x="7925" y="2857"/>
                    <a:pt x="7897" y="2860"/>
                  </a:cubicBezTo>
                  <a:cubicBezTo>
                    <a:pt x="7863" y="2863"/>
                    <a:pt x="7828" y="2864"/>
                    <a:pt x="7792" y="2864"/>
                  </a:cubicBezTo>
                  <a:cubicBezTo>
                    <a:pt x="7695" y="2864"/>
                    <a:pt x="7596" y="2855"/>
                    <a:pt x="7500" y="2852"/>
                  </a:cubicBezTo>
                  <a:cubicBezTo>
                    <a:pt x="7483" y="2851"/>
                    <a:pt x="7483" y="2825"/>
                    <a:pt x="7500" y="2825"/>
                  </a:cubicBezTo>
                  <a:cubicBezTo>
                    <a:pt x="7598" y="2821"/>
                    <a:pt x="7698" y="2812"/>
                    <a:pt x="7797" y="2812"/>
                  </a:cubicBezTo>
                  <a:close/>
                  <a:moveTo>
                    <a:pt x="9936" y="2762"/>
                  </a:moveTo>
                  <a:cubicBezTo>
                    <a:pt x="9964" y="2762"/>
                    <a:pt x="9971" y="2804"/>
                    <a:pt x="9942" y="2816"/>
                  </a:cubicBezTo>
                  <a:cubicBezTo>
                    <a:pt x="9845" y="2857"/>
                    <a:pt x="9744" y="2873"/>
                    <a:pt x="9641" y="2873"/>
                  </a:cubicBezTo>
                  <a:cubicBezTo>
                    <a:pt x="9588" y="2873"/>
                    <a:pt x="9534" y="2869"/>
                    <a:pt x="9481" y="2861"/>
                  </a:cubicBezTo>
                  <a:cubicBezTo>
                    <a:pt x="9453" y="2857"/>
                    <a:pt x="9458" y="2809"/>
                    <a:pt x="9484" y="2809"/>
                  </a:cubicBezTo>
                  <a:cubicBezTo>
                    <a:pt x="9485" y="2809"/>
                    <a:pt x="9486" y="2810"/>
                    <a:pt x="9487" y="2810"/>
                  </a:cubicBezTo>
                  <a:cubicBezTo>
                    <a:pt x="9523" y="2814"/>
                    <a:pt x="9558" y="2816"/>
                    <a:pt x="9593" y="2816"/>
                  </a:cubicBezTo>
                  <a:cubicBezTo>
                    <a:pt x="9706" y="2816"/>
                    <a:pt x="9815" y="2795"/>
                    <a:pt x="9926" y="2764"/>
                  </a:cubicBezTo>
                  <a:cubicBezTo>
                    <a:pt x="9930" y="2763"/>
                    <a:pt x="9933" y="2762"/>
                    <a:pt x="9936" y="2762"/>
                  </a:cubicBezTo>
                  <a:close/>
                  <a:moveTo>
                    <a:pt x="11620" y="2766"/>
                  </a:moveTo>
                  <a:cubicBezTo>
                    <a:pt x="11622" y="2766"/>
                    <a:pt x="11625" y="2766"/>
                    <a:pt x="11628" y="2767"/>
                  </a:cubicBezTo>
                  <a:cubicBezTo>
                    <a:pt x="11742" y="2801"/>
                    <a:pt x="11857" y="2813"/>
                    <a:pt x="11974" y="2813"/>
                  </a:cubicBezTo>
                  <a:cubicBezTo>
                    <a:pt x="12021" y="2813"/>
                    <a:pt x="12070" y="2811"/>
                    <a:pt x="12118" y="2807"/>
                  </a:cubicBezTo>
                  <a:cubicBezTo>
                    <a:pt x="12119" y="2807"/>
                    <a:pt x="12120" y="2807"/>
                    <a:pt x="12120" y="2807"/>
                  </a:cubicBezTo>
                  <a:cubicBezTo>
                    <a:pt x="12148" y="2807"/>
                    <a:pt x="12154" y="2854"/>
                    <a:pt x="12126" y="2860"/>
                  </a:cubicBezTo>
                  <a:cubicBezTo>
                    <a:pt x="12063" y="2874"/>
                    <a:pt x="12000" y="2880"/>
                    <a:pt x="11937" y="2880"/>
                  </a:cubicBezTo>
                  <a:cubicBezTo>
                    <a:pt x="11827" y="2880"/>
                    <a:pt x="11718" y="2860"/>
                    <a:pt x="11611" y="2828"/>
                  </a:cubicBezTo>
                  <a:cubicBezTo>
                    <a:pt x="11575" y="2817"/>
                    <a:pt x="11587" y="2766"/>
                    <a:pt x="11620" y="2766"/>
                  </a:cubicBezTo>
                  <a:close/>
                  <a:moveTo>
                    <a:pt x="10709" y="2805"/>
                  </a:moveTo>
                  <a:cubicBezTo>
                    <a:pt x="10803" y="2805"/>
                    <a:pt x="10894" y="2823"/>
                    <a:pt x="10985" y="2860"/>
                  </a:cubicBezTo>
                  <a:cubicBezTo>
                    <a:pt x="11012" y="2870"/>
                    <a:pt x="11004" y="2910"/>
                    <a:pt x="10981" y="2910"/>
                  </a:cubicBezTo>
                  <a:cubicBezTo>
                    <a:pt x="10978" y="2910"/>
                    <a:pt x="10975" y="2909"/>
                    <a:pt x="10972" y="2908"/>
                  </a:cubicBezTo>
                  <a:cubicBezTo>
                    <a:pt x="10880" y="2873"/>
                    <a:pt x="10784" y="2856"/>
                    <a:pt x="10686" y="2856"/>
                  </a:cubicBezTo>
                  <a:cubicBezTo>
                    <a:pt x="10651" y="2856"/>
                    <a:pt x="10615" y="2858"/>
                    <a:pt x="10579" y="2863"/>
                  </a:cubicBezTo>
                  <a:cubicBezTo>
                    <a:pt x="10578" y="2863"/>
                    <a:pt x="10577" y="2863"/>
                    <a:pt x="10576" y="2863"/>
                  </a:cubicBezTo>
                  <a:cubicBezTo>
                    <a:pt x="10553" y="2863"/>
                    <a:pt x="10548" y="2820"/>
                    <a:pt x="10572" y="2817"/>
                  </a:cubicBezTo>
                  <a:cubicBezTo>
                    <a:pt x="10619" y="2809"/>
                    <a:pt x="10664" y="2805"/>
                    <a:pt x="10709" y="2805"/>
                  </a:cubicBezTo>
                  <a:close/>
                  <a:moveTo>
                    <a:pt x="2656" y="2863"/>
                  </a:moveTo>
                  <a:cubicBezTo>
                    <a:pt x="2682" y="2863"/>
                    <a:pt x="2708" y="2863"/>
                    <a:pt x="2733" y="2864"/>
                  </a:cubicBezTo>
                  <a:cubicBezTo>
                    <a:pt x="2763" y="2865"/>
                    <a:pt x="2763" y="2910"/>
                    <a:pt x="2733" y="2911"/>
                  </a:cubicBezTo>
                  <a:cubicBezTo>
                    <a:pt x="2707" y="2912"/>
                    <a:pt x="2681" y="2912"/>
                    <a:pt x="2655" y="2912"/>
                  </a:cubicBezTo>
                  <a:cubicBezTo>
                    <a:pt x="2548" y="2912"/>
                    <a:pt x="2442" y="2908"/>
                    <a:pt x="2336" y="2907"/>
                  </a:cubicBezTo>
                  <a:cubicBezTo>
                    <a:pt x="2311" y="2906"/>
                    <a:pt x="2311" y="2869"/>
                    <a:pt x="2336" y="2869"/>
                  </a:cubicBezTo>
                  <a:cubicBezTo>
                    <a:pt x="2442" y="2868"/>
                    <a:pt x="2549" y="2863"/>
                    <a:pt x="2656" y="2863"/>
                  </a:cubicBezTo>
                  <a:close/>
                  <a:moveTo>
                    <a:pt x="8732" y="2860"/>
                  </a:moveTo>
                  <a:cubicBezTo>
                    <a:pt x="8818" y="2860"/>
                    <a:pt x="8904" y="2862"/>
                    <a:pt x="8990" y="2868"/>
                  </a:cubicBezTo>
                  <a:cubicBezTo>
                    <a:pt x="9015" y="2869"/>
                    <a:pt x="9015" y="2905"/>
                    <a:pt x="8990" y="2907"/>
                  </a:cubicBezTo>
                  <a:cubicBezTo>
                    <a:pt x="8900" y="2913"/>
                    <a:pt x="8810" y="2914"/>
                    <a:pt x="8720" y="2914"/>
                  </a:cubicBezTo>
                  <a:cubicBezTo>
                    <a:pt x="8645" y="2914"/>
                    <a:pt x="8569" y="2913"/>
                    <a:pt x="8494" y="2912"/>
                  </a:cubicBezTo>
                  <a:cubicBezTo>
                    <a:pt x="8462" y="2912"/>
                    <a:pt x="8462" y="2863"/>
                    <a:pt x="8494" y="2863"/>
                  </a:cubicBezTo>
                  <a:cubicBezTo>
                    <a:pt x="8573" y="2862"/>
                    <a:pt x="8653" y="2860"/>
                    <a:pt x="8732" y="2860"/>
                  </a:cubicBezTo>
                  <a:close/>
                  <a:moveTo>
                    <a:pt x="3513" y="2854"/>
                  </a:moveTo>
                  <a:cubicBezTo>
                    <a:pt x="3584" y="2854"/>
                    <a:pt x="3655" y="2856"/>
                    <a:pt x="3726" y="2861"/>
                  </a:cubicBezTo>
                  <a:cubicBezTo>
                    <a:pt x="3761" y="2863"/>
                    <a:pt x="3761" y="2911"/>
                    <a:pt x="3726" y="2914"/>
                  </a:cubicBezTo>
                  <a:cubicBezTo>
                    <a:pt x="3657" y="2919"/>
                    <a:pt x="3589" y="2921"/>
                    <a:pt x="3521" y="2921"/>
                  </a:cubicBezTo>
                  <a:cubicBezTo>
                    <a:pt x="3440" y="2921"/>
                    <a:pt x="3360" y="2919"/>
                    <a:pt x="3279" y="2918"/>
                  </a:cubicBezTo>
                  <a:cubicBezTo>
                    <a:pt x="3241" y="2918"/>
                    <a:pt x="3241" y="2858"/>
                    <a:pt x="3279" y="2857"/>
                  </a:cubicBezTo>
                  <a:cubicBezTo>
                    <a:pt x="3357" y="2856"/>
                    <a:pt x="3435" y="2854"/>
                    <a:pt x="3513" y="2854"/>
                  </a:cubicBezTo>
                  <a:close/>
                  <a:moveTo>
                    <a:pt x="5734" y="2850"/>
                  </a:moveTo>
                  <a:cubicBezTo>
                    <a:pt x="5778" y="2850"/>
                    <a:pt x="5820" y="2851"/>
                    <a:pt x="5862" y="2857"/>
                  </a:cubicBezTo>
                  <a:cubicBezTo>
                    <a:pt x="5901" y="2862"/>
                    <a:pt x="5901" y="2913"/>
                    <a:pt x="5862" y="2918"/>
                  </a:cubicBezTo>
                  <a:cubicBezTo>
                    <a:pt x="5819" y="2923"/>
                    <a:pt x="5774" y="2925"/>
                    <a:pt x="5729" y="2925"/>
                  </a:cubicBezTo>
                  <a:cubicBezTo>
                    <a:pt x="5641" y="2925"/>
                    <a:pt x="5551" y="2918"/>
                    <a:pt x="5464" y="2915"/>
                  </a:cubicBezTo>
                  <a:cubicBezTo>
                    <a:pt x="5429" y="2914"/>
                    <a:pt x="5429" y="2860"/>
                    <a:pt x="5464" y="2860"/>
                  </a:cubicBezTo>
                  <a:cubicBezTo>
                    <a:pt x="5553" y="2858"/>
                    <a:pt x="5644" y="2850"/>
                    <a:pt x="5734" y="2850"/>
                  </a:cubicBezTo>
                  <a:close/>
                  <a:moveTo>
                    <a:pt x="4222" y="2815"/>
                  </a:moveTo>
                  <a:cubicBezTo>
                    <a:pt x="4224" y="2815"/>
                    <a:pt x="4226" y="2815"/>
                    <a:pt x="4229" y="2816"/>
                  </a:cubicBezTo>
                  <a:cubicBezTo>
                    <a:pt x="4351" y="2848"/>
                    <a:pt x="4472" y="2861"/>
                    <a:pt x="4596" y="2861"/>
                  </a:cubicBezTo>
                  <a:cubicBezTo>
                    <a:pt x="4653" y="2861"/>
                    <a:pt x="4710" y="2858"/>
                    <a:pt x="4768" y="2853"/>
                  </a:cubicBezTo>
                  <a:cubicBezTo>
                    <a:pt x="4769" y="2853"/>
                    <a:pt x="4770" y="2853"/>
                    <a:pt x="4771" y="2853"/>
                  </a:cubicBezTo>
                  <a:cubicBezTo>
                    <a:pt x="4804" y="2853"/>
                    <a:pt x="4811" y="2911"/>
                    <a:pt x="4777" y="2915"/>
                  </a:cubicBezTo>
                  <a:cubicBezTo>
                    <a:pt x="4719" y="2924"/>
                    <a:pt x="4661" y="2928"/>
                    <a:pt x="4603" y="2928"/>
                  </a:cubicBezTo>
                  <a:cubicBezTo>
                    <a:pt x="4472" y="2928"/>
                    <a:pt x="4342" y="2907"/>
                    <a:pt x="4214" y="2868"/>
                  </a:cubicBezTo>
                  <a:cubicBezTo>
                    <a:pt x="4183" y="2859"/>
                    <a:pt x="4193" y="2815"/>
                    <a:pt x="4222" y="2815"/>
                  </a:cubicBezTo>
                  <a:close/>
                  <a:moveTo>
                    <a:pt x="1378" y="2817"/>
                  </a:moveTo>
                  <a:cubicBezTo>
                    <a:pt x="1486" y="2817"/>
                    <a:pt x="1594" y="2834"/>
                    <a:pt x="1693" y="2874"/>
                  </a:cubicBezTo>
                  <a:cubicBezTo>
                    <a:pt x="1724" y="2885"/>
                    <a:pt x="1716" y="2928"/>
                    <a:pt x="1688" y="2928"/>
                  </a:cubicBezTo>
                  <a:cubicBezTo>
                    <a:pt x="1685" y="2928"/>
                    <a:pt x="1682" y="2928"/>
                    <a:pt x="1679" y="2927"/>
                  </a:cubicBezTo>
                  <a:cubicBezTo>
                    <a:pt x="1552" y="2898"/>
                    <a:pt x="1434" y="2880"/>
                    <a:pt x="1310" y="2880"/>
                  </a:cubicBezTo>
                  <a:cubicBezTo>
                    <a:pt x="1257" y="2880"/>
                    <a:pt x="1202" y="2883"/>
                    <a:pt x="1146" y="2891"/>
                  </a:cubicBezTo>
                  <a:cubicBezTo>
                    <a:pt x="1145" y="2891"/>
                    <a:pt x="1144" y="2891"/>
                    <a:pt x="1143" y="2891"/>
                  </a:cubicBezTo>
                  <a:cubicBezTo>
                    <a:pt x="1117" y="2891"/>
                    <a:pt x="1105" y="2853"/>
                    <a:pt x="1134" y="2846"/>
                  </a:cubicBezTo>
                  <a:cubicBezTo>
                    <a:pt x="1213" y="2827"/>
                    <a:pt x="1296" y="2817"/>
                    <a:pt x="1378" y="2817"/>
                  </a:cubicBezTo>
                  <a:close/>
                  <a:moveTo>
                    <a:pt x="6410" y="2856"/>
                  </a:moveTo>
                  <a:cubicBezTo>
                    <a:pt x="6412" y="2856"/>
                    <a:pt x="6414" y="2856"/>
                    <a:pt x="6416" y="2857"/>
                  </a:cubicBezTo>
                  <a:cubicBezTo>
                    <a:pt x="6595" y="2894"/>
                    <a:pt x="6773" y="2901"/>
                    <a:pt x="6954" y="2910"/>
                  </a:cubicBezTo>
                  <a:cubicBezTo>
                    <a:pt x="6992" y="2911"/>
                    <a:pt x="6991" y="2962"/>
                    <a:pt x="6954" y="2967"/>
                  </a:cubicBezTo>
                  <a:cubicBezTo>
                    <a:pt x="6911" y="2972"/>
                    <a:pt x="6869" y="2974"/>
                    <a:pt x="6826" y="2974"/>
                  </a:cubicBezTo>
                  <a:cubicBezTo>
                    <a:pt x="6683" y="2974"/>
                    <a:pt x="6540" y="2949"/>
                    <a:pt x="6401" y="2913"/>
                  </a:cubicBezTo>
                  <a:cubicBezTo>
                    <a:pt x="6367" y="2904"/>
                    <a:pt x="6379" y="2856"/>
                    <a:pt x="6410" y="2856"/>
                  </a:cubicBezTo>
                  <a:close/>
                  <a:moveTo>
                    <a:pt x="1" y="0"/>
                  </a:moveTo>
                  <a:lnTo>
                    <a:pt x="1" y="0"/>
                  </a:lnTo>
                  <a:cubicBezTo>
                    <a:pt x="4" y="6"/>
                    <a:pt x="7" y="12"/>
                    <a:pt x="7" y="20"/>
                  </a:cubicBezTo>
                  <a:cubicBezTo>
                    <a:pt x="16" y="90"/>
                    <a:pt x="23" y="160"/>
                    <a:pt x="31" y="231"/>
                  </a:cubicBezTo>
                  <a:cubicBezTo>
                    <a:pt x="35" y="220"/>
                    <a:pt x="43" y="214"/>
                    <a:pt x="55" y="214"/>
                  </a:cubicBezTo>
                  <a:cubicBezTo>
                    <a:pt x="58" y="214"/>
                    <a:pt x="61" y="214"/>
                    <a:pt x="64" y="215"/>
                  </a:cubicBezTo>
                  <a:cubicBezTo>
                    <a:pt x="186" y="248"/>
                    <a:pt x="309" y="265"/>
                    <a:pt x="432" y="265"/>
                  </a:cubicBezTo>
                  <a:cubicBezTo>
                    <a:pt x="518" y="265"/>
                    <a:pt x="605" y="257"/>
                    <a:pt x="692" y="240"/>
                  </a:cubicBezTo>
                  <a:cubicBezTo>
                    <a:pt x="695" y="240"/>
                    <a:pt x="697" y="240"/>
                    <a:pt x="700" y="240"/>
                  </a:cubicBezTo>
                  <a:cubicBezTo>
                    <a:pt x="735" y="240"/>
                    <a:pt x="747" y="291"/>
                    <a:pt x="709" y="301"/>
                  </a:cubicBezTo>
                  <a:cubicBezTo>
                    <a:pt x="615" y="326"/>
                    <a:pt x="520" y="339"/>
                    <a:pt x="426" y="339"/>
                  </a:cubicBezTo>
                  <a:cubicBezTo>
                    <a:pt x="299" y="339"/>
                    <a:pt x="173" y="316"/>
                    <a:pt x="49" y="271"/>
                  </a:cubicBezTo>
                  <a:cubicBezTo>
                    <a:pt x="42" y="269"/>
                    <a:pt x="37" y="266"/>
                    <a:pt x="34" y="261"/>
                  </a:cubicBezTo>
                  <a:lnTo>
                    <a:pt x="34" y="261"/>
                  </a:lnTo>
                  <a:cubicBezTo>
                    <a:pt x="126" y="1122"/>
                    <a:pt x="181" y="2046"/>
                    <a:pt x="66" y="2910"/>
                  </a:cubicBezTo>
                  <a:cubicBezTo>
                    <a:pt x="184" y="2907"/>
                    <a:pt x="301" y="2904"/>
                    <a:pt x="419" y="2904"/>
                  </a:cubicBezTo>
                  <a:cubicBezTo>
                    <a:pt x="495" y="2904"/>
                    <a:pt x="571" y="2905"/>
                    <a:pt x="647" y="2908"/>
                  </a:cubicBezTo>
                  <a:cubicBezTo>
                    <a:pt x="686" y="2908"/>
                    <a:pt x="686" y="2966"/>
                    <a:pt x="647" y="2968"/>
                  </a:cubicBezTo>
                  <a:cubicBezTo>
                    <a:pt x="575" y="2969"/>
                    <a:pt x="503" y="2970"/>
                    <a:pt x="431" y="2970"/>
                  </a:cubicBezTo>
                  <a:cubicBezTo>
                    <a:pt x="306" y="2970"/>
                    <a:pt x="182" y="2968"/>
                    <a:pt x="58" y="2965"/>
                  </a:cubicBezTo>
                  <a:cubicBezTo>
                    <a:pt x="42" y="3078"/>
                    <a:pt x="23" y="3191"/>
                    <a:pt x="1" y="3301"/>
                  </a:cubicBezTo>
                  <a:cubicBezTo>
                    <a:pt x="1465" y="3228"/>
                    <a:pt x="2933" y="3217"/>
                    <a:pt x="4402" y="3217"/>
                  </a:cubicBezTo>
                  <a:cubicBezTo>
                    <a:pt x="5078" y="3217"/>
                    <a:pt x="5753" y="3219"/>
                    <a:pt x="6429" y="3219"/>
                  </a:cubicBezTo>
                  <a:cubicBezTo>
                    <a:pt x="6697" y="3219"/>
                    <a:pt x="6964" y="3219"/>
                    <a:pt x="7232" y="3218"/>
                  </a:cubicBezTo>
                  <a:cubicBezTo>
                    <a:pt x="7778" y="3216"/>
                    <a:pt x="8323" y="3215"/>
                    <a:pt x="8869" y="3215"/>
                  </a:cubicBezTo>
                  <a:cubicBezTo>
                    <a:pt x="10559" y="3215"/>
                    <a:pt x="12249" y="3224"/>
                    <a:pt x="13939" y="3241"/>
                  </a:cubicBezTo>
                  <a:cubicBezTo>
                    <a:pt x="13952" y="3227"/>
                    <a:pt x="13972" y="3219"/>
                    <a:pt x="13992" y="3219"/>
                  </a:cubicBezTo>
                  <a:cubicBezTo>
                    <a:pt x="14012" y="3219"/>
                    <a:pt x="14031" y="3227"/>
                    <a:pt x="14042" y="3242"/>
                  </a:cubicBezTo>
                  <a:cubicBezTo>
                    <a:pt x="14185" y="3243"/>
                    <a:pt x="14330" y="3244"/>
                    <a:pt x="14474" y="3245"/>
                  </a:cubicBezTo>
                  <a:cubicBezTo>
                    <a:pt x="14477" y="3227"/>
                    <a:pt x="14492" y="3210"/>
                    <a:pt x="14518" y="3210"/>
                  </a:cubicBezTo>
                  <a:cubicBezTo>
                    <a:pt x="14559" y="3208"/>
                    <a:pt x="14601" y="3207"/>
                    <a:pt x="14642" y="3206"/>
                  </a:cubicBezTo>
                  <a:lnTo>
                    <a:pt x="14670" y="3206"/>
                  </a:lnTo>
                  <a:cubicBezTo>
                    <a:pt x="14682" y="3196"/>
                    <a:pt x="14693" y="3186"/>
                    <a:pt x="14705" y="3176"/>
                  </a:cubicBezTo>
                  <a:cubicBezTo>
                    <a:pt x="14707" y="3175"/>
                    <a:pt x="14708" y="3175"/>
                    <a:pt x="14710" y="3173"/>
                  </a:cubicBezTo>
                  <a:cubicBezTo>
                    <a:pt x="14632" y="2148"/>
                    <a:pt x="14635" y="1117"/>
                    <a:pt x="14546" y="92"/>
                  </a:cubicBezTo>
                  <a:lnTo>
                    <a:pt x="14543" y="92"/>
                  </a:lnTo>
                  <a:cubicBezTo>
                    <a:pt x="13978" y="99"/>
                    <a:pt x="13413" y="102"/>
                    <a:pt x="12848" y="102"/>
                  </a:cubicBezTo>
                  <a:cubicBezTo>
                    <a:pt x="10969" y="102"/>
                    <a:pt x="9088" y="71"/>
                    <a:pt x="7210" y="57"/>
                  </a:cubicBezTo>
                  <a:cubicBezTo>
                    <a:pt x="5992" y="47"/>
                    <a:pt x="4772" y="37"/>
                    <a:pt x="3553" y="30"/>
                  </a:cubicBezTo>
                  <a:cubicBezTo>
                    <a:pt x="3436" y="29"/>
                    <a:pt x="3319" y="29"/>
                    <a:pt x="3203" y="29"/>
                  </a:cubicBezTo>
                  <a:cubicBezTo>
                    <a:pt x="2689" y="29"/>
                    <a:pt x="2175" y="35"/>
                    <a:pt x="1660" y="35"/>
                  </a:cubicBezTo>
                  <a:cubicBezTo>
                    <a:pt x="1106" y="35"/>
                    <a:pt x="552" y="28"/>
                    <a:pt x="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2" name="Google Shape;2022;p75"/>
            <p:cNvSpPr/>
            <p:nvPr/>
          </p:nvSpPr>
          <p:spPr>
            <a:xfrm>
              <a:off x="7737238" y="1961276"/>
              <a:ext cx="167201" cy="172927"/>
            </a:xfrm>
            <a:custGeom>
              <a:avLst/>
              <a:gdLst/>
              <a:ahLst/>
              <a:cxnLst/>
              <a:rect l="l" t="t" r="r" b="b"/>
              <a:pathLst>
                <a:path w="3154" h="3262" extrusionOk="0">
                  <a:moveTo>
                    <a:pt x="366" y="143"/>
                  </a:moveTo>
                  <a:cubicBezTo>
                    <a:pt x="369" y="143"/>
                    <a:pt x="372" y="143"/>
                    <a:pt x="376" y="144"/>
                  </a:cubicBezTo>
                  <a:cubicBezTo>
                    <a:pt x="514" y="178"/>
                    <a:pt x="652" y="186"/>
                    <a:pt x="792" y="186"/>
                  </a:cubicBezTo>
                  <a:cubicBezTo>
                    <a:pt x="832" y="186"/>
                    <a:pt x="872" y="185"/>
                    <a:pt x="913" y="184"/>
                  </a:cubicBezTo>
                  <a:cubicBezTo>
                    <a:pt x="914" y="184"/>
                    <a:pt x="914" y="184"/>
                    <a:pt x="914" y="184"/>
                  </a:cubicBezTo>
                  <a:cubicBezTo>
                    <a:pt x="955" y="184"/>
                    <a:pt x="963" y="248"/>
                    <a:pt x="924" y="257"/>
                  </a:cubicBezTo>
                  <a:cubicBezTo>
                    <a:pt x="859" y="271"/>
                    <a:pt x="795" y="277"/>
                    <a:pt x="730" y="277"/>
                  </a:cubicBezTo>
                  <a:cubicBezTo>
                    <a:pt x="604" y="277"/>
                    <a:pt x="478" y="253"/>
                    <a:pt x="357" y="214"/>
                  </a:cubicBezTo>
                  <a:cubicBezTo>
                    <a:pt x="316" y="200"/>
                    <a:pt x="328" y="143"/>
                    <a:pt x="366" y="143"/>
                  </a:cubicBezTo>
                  <a:close/>
                  <a:moveTo>
                    <a:pt x="1611" y="244"/>
                  </a:moveTo>
                  <a:cubicBezTo>
                    <a:pt x="1660" y="244"/>
                    <a:pt x="1709" y="246"/>
                    <a:pt x="1758" y="249"/>
                  </a:cubicBezTo>
                  <a:cubicBezTo>
                    <a:pt x="1790" y="252"/>
                    <a:pt x="1790" y="295"/>
                    <a:pt x="1758" y="299"/>
                  </a:cubicBezTo>
                  <a:cubicBezTo>
                    <a:pt x="1712" y="302"/>
                    <a:pt x="1667" y="303"/>
                    <a:pt x="1621" y="303"/>
                  </a:cubicBezTo>
                  <a:cubicBezTo>
                    <a:pt x="1517" y="303"/>
                    <a:pt x="1413" y="297"/>
                    <a:pt x="1311" y="293"/>
                  </a:cubicBezTo>
                  <a:cubicBezTo>
                    <a:pt x="1286" y="292"/>
                    <a:pt x="1286" y="255"/>
                    <a:pt x="1311" y="254"/>
                  </a:cubicBezTo>
                  <a:cubicBezTo>
                    <a:pt x="1410" y="250"/>
                    <a:pt x="1511" y="244"/>
                    <a:pt x="1611" y="244"/>
                  </a:cubicBezTo>
                  <a:close/>
                  <a:moveTo>
                    <a:pt x="2205" y="293"/>
                  </a:moveTo>
                  <a:cubicBezTo>
                    <a:pt x="2255" y="293"/>
                    <a:pt x="2304" y="295"/>
                    <a:pt x="2353" y="301"/>
                  </a:cubicBezTo>
                  <a:cubicBezTo>
                    <a:pt x="2382" y="305"/>
                    <a:pt x="2382" y="341"/>
                    <a:pt x="2353" y="346"/>
                  </a:cubicBezTo>
                  <a:cubicBezTo>
                    <a:pt x="2304" y="351"/>
                    <a:pt x="2255" y="353"/>
                    <a:pt x="2205" y="353"/>
                  </a:cubicBezTo>
                  <a:cubicBezTo>
                    <a:pt x="2156" y="353"/>
                    <a:pt x="2106" y="351"/>
                    <a:pt x="2056" y="351"/>
                  </a:cubicBezTo>
                  <a:cubicBezTo>
                    <a:pt x="2020" y="350"/>
                    <a:pt x="2020" y="295"/>
                    <a:pt x="2056" y="295"/>
                  </a:cubicBezTo>
                  <a:cubicBezTo>
                    <a:pt x="2106" y="295"/>
                    <a:pt x="2156" y="293"/>
                    <a:pt x="2205" y="293"/>
                  </a:cubicBezTo>
                  <a:close/>
                  <a:moveTo>
                    <a:pt x="1887" y="2866"/>
                  </a:moveTo>
                  <a:cubicBezTo>
                    <a:pt x="1927" y="2866"/>
                    <a:pt x="1967" y="2868"/>
                    <a:pt x="2006" y="2873"/>
                  </a:cubicBezTo>
                  <a:cubicBezTo>
                    <a:pt x="2048" y="2878"/>
                    <a:pt x="2048" y="2933"/>
                    <a:pt x="2006" y="2937"/>
                  </a:cubicBezTo>
                  <a:cubicBezTo>
                    <a:pt x="1965" y="2942"/>
                    <a:pt x="1924" y="2944"/>
                    <a:pt x="1883" y="2944"/>
                  </a:cubicBezTo>
                  <a:cubicBezTo>
                    <a:pt x="1792" y="2944"/>
                    <a:pt x="1699" y="2935"/>
                    <a:pt x="1610" y="2930"/>
                  </a:cubicBezTo>
                  <a:cubicBezTo>
                    <a:pt x="1578" y="2928"/>
                    <a:pt x="1578" y="2883"/>
                    <a:pt x="1610" y="2881"/>
                  </a:cubicBezTo>
                  <a:cubicBezTo>
                    <a:pt x="1701" y="2876"/>
                    <a:pt x="1794" y="2866"/>
                    <a:pt x="1887" y="2866"/>
                  </a:cubicBezTo>
                  <a:close/>
                  <a:moveTo>
                    <a:pt x="934" y="2918"/>
                  </a:moveTo>
                  <a:cubicBezTo>
                    <a:pt x="977" y="2918"/>
                    <a:pt x="1020" y="2920"/>
                    <a:pt x="1063" y="2923"/>
                  </a:cubicBezTo>
                  <a:cubicBezTo>
                    <a:pt x="1103" y="2928"/>
                    <a:pt x="1103" y="2983"/>
                    <a:pt x="1063" y="2986"/>
                  </a:cubicBezTo>
                  <a:cubicBezTo>
                    <a:pt x="1020" y="2990"/>
                    <a:pt x="977" y="2992"/>
                    <a:pt x="934" y="2992"/>
                  </a:cubicBezTo>
                  <a:cubicBezTo>
                    <a:pt x="844" y="2992"/>
                    <a:pt x="755" y="2985"/>
                    <a:pt x="665" y="2981"/>
                  </a:cubicBezTo>
                  <a:cubicBezTo>
                    <a:pt x="631" y="2980"/>
                    <a:pt x="631" y="2930"/>
                    <a:pt x="665" y="2929"/>
                  </a:cubicBezTo>
                  <a:cubicBezTo>
                    <a:pt x="755" y="2924"/>
                    <a:pt x="844" y="2918"/>
                    <a:pt x="934" y="2918"/>
                  </a:cubicBezTo>
                  <a:close/>
                  <a:moveTo>
                    <a:pt x="2588" y="2921"/>
                  </a:moveTo>
                  <a:cubicBezTo>
                    <a:pt x="2612" y="2921"/>
                    <a:pt x="2636" y="2925"/>
                    <a:pt x="2659" y="2933"/>
                  </a:cubicBezTo>
                  <a:cubicBezTo>
                    <a:pt x="2683" y="2942"/>
                    <a:pt x="2681" y="2982"/>
                    <a:pt x="2652" y="2982"/>
                  </a:cubicBezTo>
                  <a:cubicBezTo>
                    <a:pt x="2652" y="2982"/>
                    <a:pt x="2652" y="2982"/>
                    <a:pt x="2651" y="2982"/>
                  </a:cubicBezTo>
                  <a:cubicBezTo>
                    <a:pt x="2623" y="2982"/>
                    <a:pt x="2595" y="2978"/>
                    <a:pt x="2567" y="2978"/>
                  </a:cubicBezTo>
                  <a:cubicBezTo>
                    <a:pt x="2555" y="2978"/>
                    <a:pt x="2542" y="2979"/>
                    <a:pt x="2530" y="2981"/>
                  </a:cubicBezTo>
                  <a:cubicBezTo>
                    <a:pt x="2488" y="2989"/>
                    <a:pt x="2450" y="3003"/>
                    <a:pt x="2416" y="3026"/>
                  </a:cubicBezTo>
                  <a:cubicBezTo>
                    <a:pt x="2412" y="3028"/>
                    <a:pt x="2408" y="3030"/>
                    <a:pt x="2404" y="3030"/>
                  </a:cubicBezTo>
                  <a:cubicBezTo>
                    <a:pt x="2383" y="3030"/>
                    <a:pt x="2370" y="2999"/>
                    <a:pt x="2392" y="2985"/>
                  </a:cubicBezTo>
                  <a:cubicBezTo>
                    <a:pt x="2445" y="2950"/>
                    <a:pt x="2518" y="2921"/>
                    <a:pt x="2588" y="2921"/>
                  </a:cubicBezTo>
                  <a:close/>
                  <a:moveTo>
                    <a:pt x="2414" y="1"/>
                  </a:moveTo>
                  <a:lnTo>
                    <a:pt x="2396" y="2"/>
                  </a:lnTo>
                  <a:cubicBezTo>
                    <a:pt x="2396" y="27"/>
                    <a:pt x="2379" y="54"/>
                    <a:pt x="2341" y="56"/>
                  </a:cubicBezTo>
                  <a:cubicBezTo>
                    <a:pt x="2156" y="66"/>
                    <a:pt x="1968" y="70"/>
                    <a:pt x="1778" y="70"/>
                  </a:cubicBezTo>
                  <a:cubicBezTo>
                    <a:pt x="1257" y="70"/>
                    <a:pt x="728" y="39"/>
                    <a:pt x="217" y="5"/>
                  </a:cubicBezTo>
                  <a:lnTo>
                    <a:pt x="217" y="5"/>
                  </a:lnTo>
                  <a:cubicBezTo>
                    <a:pt x="557" y="614"/>
                    <a:pt x="989" y="1161"/>
                    <a:pt x="1436" y="1697"/>
                  </a:cubicBezTo>
                  <a:cubicBezTo>
                    <a:pt x="1452" y="1717"/>
                    <a:pt x="1453" y="1741"/>
                    <a:pt x="1445" y="1759"/>
                  </a:cubicBezTo>
                  <a:cubicBezTo>
                    <a:pt x="1459" y="1782"/>
                    <a:pt x="1461" y="1812"/>
                    <a:pt x="1437" y="1839"/>
                  </a:cubicBezTo>
                  <a:cubicBezTo>
                    <a:pt x="978" y="2327"/>
                    <a:pt x="493" y="2808"/>
                    <a:pt x="1" y="3262"/>
                  </a:cubicBezTo>
                  <a:cubicBezTo>
                    <a:pt x="1049" y="3216"/>
                    <a:pt x="2102" y="3225"/>
                    <a:pt x="3153" y="3218"/>
                  </a:cubicBezTo>
                  <a:cubicBezTo>
                    <a:pt x="2894" y="3064"/>
                    <a:pt x="2646" y="2893"/>
                    <a:pt x="2419" y="2690"/>
                  </a:cubicBezTo>
                  <a:cubicBezTo>
                    <a:pt x="2407" y="2680"/>
                    <a:pt x="2405" y="2666"/>
                    <a:pt x="2407" y="2652"/>
                  </a:cubicBezTo>
                  <a:cubicBezTo>
                    <a:pt x="2397" y="2634"/>
                    <a:pt x="2398" y="2610"/>
                    <a:pt x="2412" y="2594"/>
                  </a:cubicBezTo>
                  <a:cubicBezTo>
                    <a:pt x="2411" y="2590"/>
                    <a:pt x="2409" y="2586"/>
                    <a:pt x="2409" y="2580"/>
                  </a:cubicBezTo>
                  <a:cubicBezTo>
                    <a:pt x="2396" y="2033"/>
                    <a:pt x="2454" y="1485"/>
                    <a:pt x="2449" y="936"/>
                  </a:cubicBezTo>
                  <a:cubicBezTo>
                    <a:pt x="2448" y="623"/>
                    <a:pt x="2435" y="311"/>
                    <a:pt x="241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3" name="Google Shape;2023;p75"/>
            <p:cNvSpPr/>
            <p:nvPr/>
          </p:nvSpPr>
          <p:spPr>
            <a:xfrm>
              <a:off x="7728915" y="1917859"/>
              <a:ext cx="1034486" cy="222599"/>
            </a:xfrm>
            <a:custGeom>
              <a:avLst/>
              <a:gdLst/>
              <a:ahLst/>
              <a:cxnLst/>
              <a:rect l="l" t="t" r="r" b="b"/>
              <a:pathLst>
                <a:path w="19514" h="4199" extrusionOk="0">
                  <a:moveTo>
                    <a:pt x="2659" y="92"/>
                  </a:moveTo>
                  <a:lnTo>
                    <a:pt x="2659" y="92"/>
                  </a:lnTo>
                  <a:cubicBezTo>
                    <a:pt x="3210" y="120"/>
                    <a:pt x="3764" y="127"/>
                    <a:pt x="4318" y="127"/>
                  </a:cubicBezTo>
                  <a:cubicBezTo>
                    <a:pt x="4833" y="127"/>
                    <a:pt x="5347" y="121"/>
                    <a:pt x="5861" y="121"/>
                  </a:cubicBezTo>
                  <a:cubicBezTo>
                    <a:pt x="5977" y="121"/>
                    <a:pt x="6094" y="121"/>
                    <a:pt x="6211" y="122"/>
                  </a:cubicBezTo>
                  <a:cubicBezTo>
                    <a:pt x="7430" y="129"/>
                    <a:pt x="8650" y="139"/>
                    <a:pt x="9868" y="149"/>
                  </a:cubicBezTo>
                  <a:cubicBezTo>
                    <a:pt x="11746" y="163"/>
                    <a:pt x="13627" y="194"/>
                    <a:pt x="15506" y="194"/>
                  </a:cubicBezTo>
                  <a:cubicBezTo>
                    <a:pt x="16071" y="194"/>
                    <a:pt x="16636" y="191"/>
                    <a:pt x="17201" y="184"/>
                  </a:cubicBezTo>
                  <a:lnTo>
                    <a:pt x="17204" y="184"/>
                  </a:lnTo>
                  <a:cubicBezTo>
                    <a:pt x="17293" y="1209"/>
                    <a:pt x="17290" y="2240"/>
                    <a:pt x="17368" y="3265"/>
                  </a:cubicBezTo>
                  <a:cubicBezTo>
                    <a:pt x="17366" y="3267"/>
                    <a:pt x="17365" y="3267"/>
                    <a:pt x="17363" y="3268"/>
                  </a:cubicBezTo>
                  <a:cubicBezTo>
                    <a:pt x="17351" y="3278"/>
                    <a:pt x="17339" y="3288"/>
                    <a:pt x="17328" y="3298"/>
                  </a:cubicBezTo>
                  <a:lnTo>
                    <a:pt x="17300" y="3298"/>
                  </a:lnTo>
                  <a:cubicBezTo>
                    <a:pt x="17259" y="3298"/>
                    <a:pt x="17217" y="3300"/>
                    <a:pt x="17176" y="3301"/>
                  </a:cubicBezTo>
                  <a:cubicBezTo>
                    <a:pt x="17150" y="3302"/>
                    <a:pt x="17135" y="3319"/>
                    <a:pt x="17132" y="3337"/>
                  </a:cubicBezTo>
                  <a:cubicBezTo>
                    <a:pt x="16988" y="3336"/>
                    <a:pt x="16843" y="3335"/>
                    <a:pt x="16699" y="3333"/>
                  </a:cubicBezTo>
                  <a:cubicBezTo>
                    <a:pt x="16688" y="3318"/>
                    <a:pt x="16670" y="3311"/>
                    <a:pt x="16651" y="3311"/>
                  </a:cubicBezTo>
                  <a:cubicBezTo>
                    <a:pt x="16631" y="3311"/>
                    <a:pt x="16610" y="3319"/>
                    <a:pt x="16597" y="3333"/>
                  </a:cubicBezTo>
                  <a:cubicBezTo>
                    <a:pt x="14907" y="3316"/>
                    <a:pt x="13217" y="3307"/>
                    <a:pt x="11527" y="3307"/>
                  </a:cubicBezTo>
                  <a:cubicBezTo>
                    <a:pt x="10981" y="3307"/>
                    <a:pt x="10436" y="3308"/>
                    <a:pt x="9890" y="3310"/>
                  </a:cubicBezTo>
                  <a:cubicBezTo>
                    <a:pt x="9622" y="3311"/>
                    <a:pt x="9355" y="3311"/>
                    <a:pt x="9087" y="3311"/>
                  </a:cubicBezTo>
                  <a:cubicBezTo>
                    <a:pt x="8412" y="3311"/>
                    <a:pt x="7736" y="3309"/>
                    <a:pt x="7060" y="3309"/>
                  </a:cubicBezTo>
                  <a:cubicBezTo>
                    <a:pt x="5592" y="3309"/>
                    <a:pt x="4124" y="3320"/>
                    <a:pt x="2659" y="3393"/>
                  </a:cubicBezTo>
                  <a:cubicBezTo>
                    <a:pt x="2681" y="3283"/>
                    <a:pt x="2700" y="3171"/>
                    <a:pt x="2716" y="3057"/>
                  </a:cubicBezTo>
                  <a:cubicBezTo>
                    <a:pt x="2840" y="3060"/>
                    <a:pt x="2964" y="3062"/>
                    <a:pt x="3089" y="3062"/>
                  </a:cubicBezTo>
                  <a:cubicBezTo>
                    <a:pt x="3161" y="3062"/>
                    <a:pt x="3233" y="3061"/>
                    <a:pt x="3305" y="3060"/>
                  </a:cubicBezTo>
                  <a:cubicBezTo>
                    <a:pt x="3344" y="3058"/>
                    <a:pt x="3344" y="3000"/>
                    <a:pt x="3305" y="3000"/>
                  </a:cubicBezTo>
                  <a:cubicBezTo>
                    <a:pt x="3229" y="2997"/>
                    <a:pt x="3153" y="2996"/>
                    <a:pt x="3077" y="2996"/>
                  </a:cubicBezTo>
                  <a:cubicBezTo>
                    <a:pt x="2959" y="2996"/>
                    <a:pt x="2842" y="2999"/>
                    <a:pt x="2724" y="3002"/>
                  </a:cubicBezTo>
                  <a:cubicBezTo>
                    <a:pt x="2839" y="2138"/>
                    <a:pt x="2784" y="1214"/>
                    <a:pt x="2692" y="353"/>
                  </a:cubicBezTo>
                  <a:lnTo>
                    <a:pt x="2692" y="353"/>
                  </a:lnTo>
                  <a:cubicBezTo>
                    <a:pt x="2695" y="358"/>
                    <a:pt x="2700" y="361"/>
                    <a:pt x="2707" y="363"/>
                  </a:cubicBezTo>
                  <a:cubicBezTo>
                    <a:pt x="2830" y="408"/>
                    <a:pt x="2957" y="430"/>
                    <a:pt x="3083" y="430"/>
                  </a:cubicBezTo>
                  <a:cubicBezTo>
                    <a:pt x="3178" y="430"/>
                    <a:pt x="3273" y="418"/>
                    <a:pt x="3367" y="393"/>
                  </a:cubicBezTo>
                  <a:cubicBezTo>
                    <a:pt x="3405" y="383"/>
                    <a:pt x="3393" y="332"/>
                    <a:pt x="3358" y="332"/>
                  </a:cubicBezTo>
                  <a:cubicBezTo>
                    <a:pt x="3355" y="332"/>
                    <a:pt x="3353" y="332"/>
                    <a:pt x="3350" y="332"/>
                  </a:cubicBezTo>
                  <a:cubicBezTo>
                    <a:pt x="3263" y="349"/>
                    <a:pt x="3176" y="357"/>
                    <a:pt x="3090" y="357"/>
                  </a:cubicBezTo>
                  <a:cubicBezTo>
                    <a:pt x="2967" y="357"/>
                    <a:pt x="2844" y="340"/>
                    <a:pt x="2722" y="307"/>
                  </a:cubicBezTo>
                  <a:cubicBezTo>
                    <a:pt x="2719" y="306"/>
                    <a:pt x="2716" y="306"/>
                    <a:pt x="2713" y="306"/>
                  </a:cubicBezTo>
                  <a:cubicBezTo>
                    <a:pt x="2701" y="306"/>
                    <a:pt x="2693" y="312"/>
                    <a:pt x="2689" y="323"/>
                  </a:cubicBezTo>
                  <a:cubicBezTo>
                    <a:pt x="2681" y="252"/>
                    <a:pt x="2674" y="182"/>
                    <a:pt x="2665" y="112"/>
                  </a:cubicBezTo>
                  <a:cubicBezTo>
                    <a:pt x="2665" y="104"/>
                    <a:pt x="2662" y="98"/>
                    <a:pt x="2659" y="92"/>
                  </a:cubicBezTo>
                  <a:close/>
                  <a:moveTo>
                    <a:pt x="17194" y="3414"/>
                  </a:moveTo>
                  <a:cubicBezTo>
                    <a:pt x="17031" y="3563"/>
                    <a:pt x="16877" y="3724"/>
                    <a:pt x="16733" y="3888"/>
                  </a:cubicBezTo>
                  <a:cubicBezTo>
                    <a:pt x="16747" y="3730"/>
                    <a:pt x="16742" y="3571"/>
                    <a:pt x="16718" y="3417"/>
                  </a:cubicBezTo>
                  <a:lnTo>
                    <a:pt x="16718" y="3417"/>
                  </a:lnTo>
                  <a:cubicBezTo>
                    <a:pt x="16870" y="3418"/>
                    <a:pt x="17023" y="3419"/>
                    <a:pt x="17176" y="3421"/>
                  </a:cubicBezTo>
                  <a:cubicBezTo>
                    <a:pt x="17182" y="3421"/>
                    <a:pt x="17188" y="3418"/>
                    <a:pt x="17194" y="3414"/>
                  </a:cubicBezTo>
                  <a:close/>
                  <a:moveTo>
                    <a:pt x="2722" y="3496"/>
                  </a:moveTo>
                  <a:cubicBezTo>
                    <a:pt x="2883" y="3498"/>
                    <a:pt x="3043" y="3498"/>
                    <a:pt x="3204" y="3498"/>
                  </a:cubicBezTo>
                  <a:cubicBezTo>
                    <a:pt x="3297" y="3498"/>
                    <a:pt x="3389" y="3498"/>
                    <a:pt x="3482" y="3498"/>
                  </a:cubicBezTo>
                  <a:lnTo>
                    <a:pt x="3482" y="3498"/>
                  </a:lnTo>
                  <a:cubicBezTo>
                    <a:pt x="3468" y="3670"/>
                    <a:pt x="3474" y="3843"/>
                    <a:pt x="3494" y="4014"/>
                  </a:cubicBezTo>
                  <a:cubicBezTo>
                    <a:pt x="3233" y="3845"/>
                    <a:pt x="2979" y="3669"/>
                    <a:pt x="2722" y="3496"/>
                  </a:cubicBezTo>
                  <a:close/>
                  <a:moveTo>
                    <a:pt x="19339" y="752"/>
                  </a:moveTo>
                  <a:cubicBezTo>
                    <a:pt x="19298" y="771"/>
                    <a:pt x="19302" y="815"/>
                    <a:pt x="19325" y="844"/>
                  </a:cubicBezTo>
                  <a:cubicBezTo>
                    <a:pt x="18980" y="1376"/>
                    <a:pt x="18587" y="1862"/>
                    <a:pt x="18182" y="2349"/>
                  </a:cubicBezTo>
                  <a:cubicBezTo>
                    <a:pt x="18154" y="2381"/>
                    <a:pt x="18169" y="2421"/>
                    <a:pt x="18198" y="2436"/>
                  </a:cubicBezTo>
                  <a:cubicBezTo>
                    <a:pt x="18156" y="2449"/>
                    <a:pt x="18127" y="2502"/>
                    <a:pt x="18166" y="2544"/>
                  </a:cubicBezTo>
                  <a:cubicBezTo>
                    <a:pt x="18416" y="2812"/>
                    <a:pt x="18655" y="3082"/>
                    <a:pt x="18871" y="3377"/>
                  </a:cubicBezTo>
                  <a:cubicBezTo>
                    <a:pt x="19024" y="3584"/>
                    <a:pt x="19156" y="3805"/>
                    <a:pt x="19321" y="4003"/>
                  </a:cubicBezTo>
                  <a:cubicBezTo>
                    <a:pt x="18993" y="3989"/>
                    <a:pt x="18663" y="3980"/>
                    <a:pt x="18333" y="3980"/>
                  </a:cubicBezTo>
                  <a:cubicBezTo>
                    <a:pt x="17818" y="3980"/>
                    <a:pt x="17302" y="4001"/>
                    <a:pt x="16791" y="4055"/>
                  </a:cubicBezTo>
                  <a:cubicBezTo>
                    <a:pt x="16911" y="3943"/>
                    <a:pt x="17027" y="3822"/>
                    <a:pt x="17139" y="3700"/>
                  </a:cubicBezTo>
                  <a:cubicBezTo>
                    <a:pt x="17144" y="3703"/>
                    <a:pt x="17149" y="3706"/>
                    <a:pt x="17157" y="3706"/>
                  </a:cubicBezTo>
                  <a:cubicBezTo>
                    <a:pt x="17158" y="3706"/>
                    <a:pt x="17159" y="3706"/>
                    <a:pt x="17161" y="3706"/>
                  </a:cubicBezTo>
                  <a:cubicBezTo>
                    <a:pt x="17328" y="3691"/>
                    <a:pt x="17498" y="3679"/>
                    <a:pt x="17664" y="3646"/>
                  </a:cubicBezTo>
                  <a:cubicBezTo>
                    <a:pt x="17694" y="3640"/>
                    <a:pt x="17686" y="3592"/>
                    <a:pt x="17656" y="3592"/>
                  </a:cubicBezTo>
                  <a:cubicBezTo>
                    <a:pt x="17500" y="3595"/>
                    <a:pt x="17345" y="3618"/>
                    <a:pt x="17192" y="3640"/>
                  </a:cubicBezTo>
                  <a:cubicBezTo>
                    <a:pt x="17280" y="3538"/>
                    <a:pt x="17365" y="3436"/>
                    <a:pt x="17443" y="3330"/>
                  </a:cubicBezTo>
                  <a:cubicBezTo>
                    <a:pt x="17454" y="3315"/>
                    <a:pt x="17454" y="3300"/>
                    <a:pt x="17449" y="3288"/>
                  </a:cubicBezTo>
                  <a:cubicBezTo>
                    <a:pt x="17503" y="2466"/>
                    <a:pt x="17452" y="1627"/>
                    <a:pt x="17390" y="799"/>
                  </a:cubicBezTo>
                  <a:lnTo>
                    <a:pt x="17390" y="799"/>
                  </a:lnTo>
                  <a:cubicBezTo>
                    <a:pt x="17707" y="821"/>
                    <a:pt x="18023" y="825"/>
                    <a:pt x="18340" y="828"/>
                  </a:cubicBezTo>
                  <a:cubicBezTo>
                    <a:pt x="18490" y="831"/>
                    <a:pt x="18652" y="844"/>
                    <a:pt x="18811" y="844"/>
                  </a:cubicBezTo>
                  <a:cubicBezTo>
                    <a:pt x="18997" y="844"/>
                    <a:pt x="19181" y="826"/>
                    <a:pt x="19339" y="752"/>
                  </a:cubicBezTo>
                  <a:close/>
                  <a:moveTo>
                    <a:pt x="3781" y="1"/>
                  </a:moveTo>
                  <a:cubicBezTo>
                    <a:pt x="3380" y="1"/>
                    <a:pt x="2979" y="7"/>
                    <a:pt x="2580" y="25"/>
                  </a:cubicBezTo>
                  <a:cubicBezTo>
                    <a:pt x="2563" y="26"/>
                    <a:pt x="2553" y="36"/>
                    <a:pt x="2550" y="49"/>
                  </a:cubicBezTo>
                  <a:cubicBezTo>
                    <a:pt x="2528" y="59"/>
                    <a:pt x="2513" y="79"/>
                    <a:pt x="2516" y="112"/>
                  </a:cubicBezTo>
                  <a:cubicBezTo>
                    <a:pt x="2537" y="347"/>
                    <a:pt x="2556" y="583"/>
                    <a:pt x="2572" y="820"/>
                  </a:cubicBezTo>
                  <a:cubicBezTo>
                    <a:pt x="2592" y="1130"/>
                    <a:pt x="2605" y="1442"/>
                    <a:pt x="2607" y="1755"/>
                  </a:cubicBezTo>
                  <a:cubicBezTo>
                    <a:pt x="2611" y="2304"/>
                    <a:pt x="2553" y="2852"/>
                    <a:pt x="2566" y="3399"/>
                  </a:cubicBezTo>
                  <a:cubicBezTo>
                    <a:pt x="2566" y="3405"/>
                    <a:pt x="2568" y="3409"/>
                    <a:pt x="2569" y="3413"/>
                  </a:cubicBezTo>
                  <a:cubicBezTo>
                    <a:pt x="2556" y="3429"/>
                    <a:pt x="2554" y="3453"/>
                    <a:pt x="2564" y="3471"/>
                  </a:cubicBezTo>
                  <a:cubicBezTo>
                    <a:pt x="2562" y="3485"/>
                    <a:pt x="2564" y="3499"/>
                    <a:pt x="2576" y="3509"/>
                  </a:cubicBezTo>
                  <a:cubicBezTo>
                    <a:pt x="2803" y="3712"/>
                    <a:pt x="3051" y="3883"/>
                    <a:pt x="3310" y="4037"/>
                  </a:cubicBezTo>
                  <a:cubicBezTo>
                    <a:pt x="2260" y="4044"/>
                    <a:pt x="1207" y="4035"/>
                    <a:pt x="158" y="4081"/>
                  </a:cubicBezTo>
                  <a:cubicBezTo>
                    <a:pt x="650" y="3626"/>
                    <a:pt x="1136" y="3146"/>
                    <a:pt x="1594" y="2657"/>
                  </a:cubicBezTo>
                  <a:cubicBezTo>
                    <a:pt x="1619" y="2631"/>
                    <a:pt x="1616" y="2601"/>
                    <a:pt x="1602" y="2578"/>
                  </a:cubicBezTo>
                  <a:cubicBezTo>
                    <a:pt x="1610" y="2560"/>
                    <a:pt x="1610" y="2536"/>
                    <a:pt x="1593" y="2516"/>
                  </a:cubicBezTo>
                  <a:cubicBezTo>
                    <a:pt x="1146" y="1980"/>
                    <a:pt x="716" y="1433"/>
                    <a:pt x="374" y="823"/>
                  </a:cubicBezTo>
                  <a:lnTo>
                    <a:pt x="374" y="823"/>
                  </a:lnTo>
                  <a:cubicBezTo>
                    <a:pt x="883" y="857"/>
                    <a:pt x="1409" y="888"/>
                    <a:pt x="1927" y="888"/>
                  </a:cubicBezTo>
                  <a:cubicBezTo>
                    <a:pt x="2119" y="888"/>
                    <a:pt x="2310" y="884"/>
                    <a:pt x="2498" y="874"/>
                  </a:cubicBezTo>
                  <a:cubicBezTo>
                    <a:pt x="2536" y="873"/>
                    <a:pt x="2553" y="846"/>
                    <a:pt x="2553" y="820"/>
                  </a:cubicBezTo>
                  <a:cubicBezTo>
                    <a:pt x="2553" y="793"/>
                    <a:pt x="2535" y="765"/>
                    <a:pt x="2498" y="762"/>
                  </a:cubicBezTo>
                  <a:cubicBezTo>
                    <a:pt x="2051" y="717"/>
                    <a:pt x="1588" y="704"/>
                    <a:pt x="1128" y="704"/>
                  </a:cubicBezTo>
                  <a:cubicBezTo>
                    <a:pt x="861" y="704"/>
                    <a:pt x="595" y="709"/>
                    <a:pt x="333" y="714"/>
                  </a:cubicBezTo>
                  <a:cubicBezTo>
                    <a:pt x="320" y="715"/>
                    <a:pt x="311" y="719"/>
                    <a:pt x="301" y="726"/>
                  </a:cubicBezTo>
                  <a:cubicBezTo>
                    <a:pt x="296" y="724"/>
                    <a:pt x="291" y="723"/>
                    <a:pt x="286" y="723"/>
                  </a:cubicBezTo>
                  <a:cubicBezTo>
                    <a:pt x="248" y="723"/>
                    <a:pt x="208" y="764"/>
                    <a:pt x="233" y="809"/>
                  </a:cubicBezTo>
                  <a:cubicBezTo>
                    <a:pt x="582" y="1448"/>
                    <a:pt x="973" y="2057"/>
                    <a:pt x="1487" y="2577"/>
                  </a:cubicBezTo>
                  <a:cubicBezTo>
                    <a:pt x="989" y="3022"/>
                    <a:pt x="505" y="3514"/>
                    <a:pt x="67" y="4018"/>
                  </a:cubicBezTo>
                  <a:cubicBezTo>
                    <a:pt x="47" y="4041"/>
                    <a:pt x="50" y="4067"/>
                    <a:pt x="63" y="4085"/>
                  </a:cubicBezTo>
                  <a:cubicBezTo>
                    <a:pt x="1" y="4092"/>
                    <a:pt x="1" y="4185"/>
                    <a:pt x="66" y="4187"/>
                  </a:cubicBezTo>
                  <a:cubicBezTo>
                    <a:pt x="379" y="4195"/>
                    <a:pt x="693" y="4199"/>
                    <a:pt x="1007" y="4199"/>
                  </a:cubicBezTo>
                  <a:cubicBezTo>
                    <a:pt x="1843" y="4199"/>
                    <a:pt x="2679" y="4175"/>
                    <a:pt x="3514" y="4164"/>
                  </a:cubicBezTo>
                  <a:cubicBezTo>
                    <a:pt x="3556" y="4164"/>
                    <a:pt x="3576" y="4131"/>
                    <a:pt x="3575" y="4098"/>
                  </a:cubicBezTo>
                  <a:cubicBezTo>
                    <a:pt x="3598" y="4094"/>
                    <a:pt x="3616" y="4077"/>
                    <a:pt x="3614" y="4045"/>
                  </a:cubicBezTo>
                  <a:cubicBezTo>
                    <a:pt x="3601" y="3862"/>
                    <a:pt x="3600" y="3681"/>
                    <a:pt x="3601" y="3499"/>
                  </a:cubicBezTo>
                  <a:cubicBezTo>
                    <a:pt x="5697" y="3493"/>
                    <a:pt x="7794" y="3412"/>
                    <a:pt x="9890" y="3402"/>
                  </a:cubicBezTo>
                  <a:cubicBezTo>
                    <a:pt x="10674" y="3397"/>
                    <a:pt x="11459" y="3395"/>
                    <a:pt x="12243" y="3395"/>
                  </a:cubicBezTo>
                  <a:cubicBezTo>
                    <a:pt x="13691" y="3395"/>
                    <a:pt x="15139" y="3402"/>
                    <a:pt x="16586" y="3415"/>
                  </a:cubicBezTo>
                  <a:cubicBezTo>
                    <a:pt x="16600" y="3637"/>
                    <a:pt x="16604" y="3856"/>
                    <a:pt x="16603" y="4078"/>
                  </a:cubicBezTo>
                  <a:cubicBezTo>
                    <a:pt x="16562" y="4094"/>
                    <a:pt x="16561" y="4159"/>
                    <a:pt x="16611" y="4159"/>
                  </a:cubicBezTo>
                  <a:cubicBezTo>
                    <a:pt x="16612" y="4159"/>
                    <a:pt x="16612" y="4159"/>
                    <a:pt x="16613" y="4159"/>
                  </a:cubicBezTo>
                  <a:cubicBezTo>
                    <a:pt x="17330" y="4140"/>
                    <a:pt x="18044" y="4114"/>
                    <a:pt x="18760" y="4114"/>
                  </a:cubicBezTo>
                  <a:cubicBezTo>
                    <a:pt x="18953" y="4114"/>
                    <a:pt x="19147" y="4116"/>
                    <a:pt x="19341" y="4121"/>
                  </a:cubicBezTo>
                  <a:cubicBezTo>
                    <a:pt x="19342" y="4121"/>
                    <a:pt x="19343" y="4121"/>
                    <a:pt x="19343" y="4121"/>
                  </a:cubicBezTo>
                  <a:cubicBezTo>
                    <a:pt x="19374" y="4121"/>
                    <a:pt x="19391" y="4101"/>
                    <a:pt x="19396" y="4077"/>
                  </a:cubicBezTo>
                  <a:cubicBezTo>
                    <a:pt x="19396" y="4077"/>
                    <a:pt x="19397" y="4077"/>
                    <a:pt x="19398" y="4077"/>
                  </a:cubicBezTo>
                  <a:cubicBezTo>
                    <a:pt x="19427" y="4077"/>
                    <a:pt x="19456" y="4044"/>
                    <a:pt x="19437" y="4014"/>
                  </a:cubicBezTo>
                  <a:cubicBezTo>
                    <a:pt x="19103" y="3446"/>
                    <a:pt x="18737" y="2909"/>
                    <a:pt x="18260" y="2451"/>
                  </a:cubicBezTo>
                  <a:cubicBezTo>
                    <a:pt x="18254" y="2444"/>
                    <a:pt x="18247" y="2440"/>
                    <a:pt x="18240" y="2437"/>
                  </a:cubicBezTo>
                  <a:cubicBezTo>
                    <a:pt x="18246" y="2435"/>
                    <a:pt x="18252" y="2432"/>
                    <a:pt x="18258" y="2426"/>
                  </a:cubicBezTo>
                  <a:cubicBezTo>
                    <a:pt x="18751" y="1988"/>
                    <a:pt x="19157" y="1443"/>
                    <a:pt x="19491" y="876"/>
                  </a:cubicBezTo>
                  <a:cubicBezTo>
                    <a:pt x="19513" y="838"/>
                    <a:pt x="19498" y="802"/>
                    <a:pt x="19472" y="780"/>
                  </a:cubicBezTo>
                  <a:cubicBezTo>
                    <a:pt x="19475" y="746"/>
                    <a:pt x="19450" y="715"/>
                    <a:pt x="19418" y="703"/>
                  </a:cubicBezTo>
                  <a:cubicBezTo>
                    <a:pt x="19313" y="666"/>
                    <a:pt x="19189" y="655"/>
                    <a:pt x="19059" y="655"/>
                  </a:cubicBezTo>
                  <a:cubicBezTo>
                    <a:pt x="18865" y="655"/>
                    <a:pt x="18661" y="680"/>
                    <a:pt x="18495" y="681"/>
                  </a:cubicBezTo>
                  <a:cubicBezTo>
                    <a:pt x="18123" y="682"/>
                    <a:pt x="17753" y="683"/>
                    <a:pt x="17383" y="705"/>
                  </a:cubicBezTo>
                  <a:cubicBezTo>
                    <a:pt x="17369" y="516"/>
                    <a:pt x="17353" y="327"/>
                    <a:pt x="17339" y="139"/>
                  </a:cubicBezTo>
                  <a:cubicBezTo>
                    <a:pt x="17335" y="95"/>
                    <a:pt x="17299" y="73"/>
                    <a:pt x="17265" y="73"/>
                  </a:cubicBezTo>
                  <a:cubicBezTo>
                    <a:pt x="17249" y="73"/>
                    <a:pt x="17233" y="78"/>
                    <a:pt x="17222" y="88"/>
                  </a:cubicBezTo>
                  <a:cubicBezTo>
                    <a:pt x="17215" y="86"/>
                    <a:pt x="17209" y="85"/>
                    <a:pt x="17202" y="85"/>
                  </a:cubicBezTo>
                  <a:cubicBezTo>
                    <a:pt x="15550" y="46"/>
                    <a:pt x="13897" y="44"/>
                    <a:pt x="12243" y="44"/>
                  </a:cubicBezTo>
                  <a:cubicBezTo>
                    <a:pt x="11980" y="44"/>
                    <a:pt x="11716" y="44"/>
                    <a:pt x="11453" y="44"/>
                  </a:cubicBezTo>
                  <a:cubicBezTo>
                    <a:pt x="10924" y="44"/>
                    <a:pt x="10396" y="43"/>
                    <a:pt x="9868" y="42"/>
                  </a:cubicBezTo>
                  <a:cubicBezTo>
                    <a:pt x="8650" y="38"/>
                    <a:pt x="7431" y="34"/>
                    <a:pt x="6211" y="30"/>
                  </a:cubicBezTo>
                  <a:cubicBezTo>
                    <a:pt x="5404" y="26"/>
                    <a:pt x="4591" y="1"/>
                    <a:pt x="37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4" name="Google Shape;2024;p75"/>
            <p:cNvSpPr/>
            <p:nvPr/>
          </p:nvSpPr>
          <p:spPr>
            <a:xfrm>
              <a:off x="8699454" y="1976013"/>
              <a:ext cx="38699" cy="4718"/>
            </a:xfrm>
            <a:custGeom>
              <a:avLst/>
              <a:gdLst/>
              <a:ahLst/>
              <a:cxnLst/>
              <a:rect l="l" t="t" r="r" b="b"/>
              <a:pathLst>
                <a:path w="730" h="89" extrusionOk="0">
                  <a:moveTo>
                    <a:pt x="438" y="1"/>
                  </a:moveTo>
                  <a:cubicBezTo>
                    <a:pt x="307" y="1"/>
                    <a:pt x="174" y="9"/>
                    <a:pt x="45" y="10"/>
                  </a:cubicBezTo>
                  <a:cubicBezTo>
                    <a:pt x="0" y="11"/>
                    <a:pt x="0" y="79"/>
                    <a:pt x="45" y="79"/>
                  </a:cubicBezTo>
                  <a:cubicBezTo>
                    <a:pt x="177" y="81"/>
                    <a:pt x="312" y="89"/>
                    <a:pt x="446" y="89"/>
                  </a:cubicBezTo>
                  <a:cubicBezTo>
                    <a:pt x="528" y="89"/>
                    <a:pt x="610" y="86"/>
                    <a:pt x="690" y="76"/>
                  </a:cubicBezTo>
                  <a:cubicBezTo>
                    <a:pt x="730" y="71"/>
                    <a:pt x="730" y="20"/>
                    <a:pt x="690" y="14"/>
                  </a:cubicBezTo>
                  <a:cubicBezTo>
                    <a:pt x="607" y="4"/>
                    <a:pt x="523" y="1"/>
                    <a:pt x="4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5" name="Google Shape;2025;p75"/>
            <p:cNvSpPr/>
            <p:nvPr/>
          </p:nvSpPr>
          <p:spPr>
            <a:xfrm>
              <a:off x="8683444" y="2106157"/>
              <a:ext cx="38964" cy="8323"/>
            </a:xfrm>
            <a:custGeom>
              <a:avLst/>
              <a:gdLst/>
              <a:ahLst/>
              <a:cxnLst/>
              <a:rect l="l" t="t" r="r" b="b"/>
              <a:pathLst>
                <a:path w="735" h="157" extrusionOk="0">
                  <a:moveTo>
                    <a:pt x="45" y="0"/>
                  </a:moveTo>
                  <a:cubicBezTo>
                    <a:pt x="12" y="0"/>
                    <a:pt x="1" y="52"/>
                    <a:pt x="38" y="63"/>
                  </a:cubicBezTo>
                  <a:cubicBezTo>
                    <a:pt x="230" y="119"/>
                    <a:pt x="432" y="156"/>
                    <a:pt x="634" y="156"/>
                  </a:cubicBezTo>
                  <a:cubicBezTo>
                    <a:pt x="654" y="156"/>
                    <a:pt x="674" y="156"/>
                    <a:pt x="694" y="155"/>
                  </a:cubicBezTo>
                  <a:cubicBezTo>
                    <a:pt x="735" y="154"/>
                    <a:pt x="734" y="96"/>
                    <a:pt x="694" y="93"/>
                  </a:cubicBezTo>
                  <a:cubicBezTo>
                    <a:pt x="477" y="76"/>
                    <a:pt x="266" y="54"/>
                    <a:pt x="54" y="1"/>
                  </a:cubicBezTo>
                  <a:cubicBezTo>
                    <a:pt x="51" y="0"/>
                    <a:pt x="48" y="0"/>
                    <a:pt x="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6" name="Google Shape;2026;p75"/>
            <p:cNvSpPr/>
            <p:nvPr/>
          </p:nvSpPr>
          <p:spPr>
            <a:xfrm>
              <a:off x="8652326" y="1971136"/>
              <a:ext cx="30694" cy="3976"/>
            </a:xfrm>
            <a:custGeom>
              <a:avLst/>
              <a:gdLst/>
              <a:ahLst/>
              <a:cxnLst/>
              <a:rect l="l" t="t" r="r" b="b"/>
              <a:pathLst>
                <a:path w="579" h="75" extrusionOk="0">
                  <a:moveTo>
                    <a:pt x="371" y="1"/>
                  </a:moveTo>
                  <a:cubicBezTo>
                    <a:pt x="261" y="1"/>
                    <a:pt x="150" y="5"/>
                    <a:pt x="40" y="8"/>
                  </a:cubicBezTo>
                  <a:cubicBezTo>
                    <a:pt x="1" y="10"/>
                    <a:pt x="0" y="67"/>
                    <a:pt x="40" y="68"/>
                  </a:cubicBezTo>
                  <a:cubicBezTo>
                    <a:pt x="150" y="71"/>
                    <a:pt x="261" y="74"/>
                    <a:pt x="371" y="74"/>
                  </a:cubicBezTo>
                  <a:cubicBezTo>
                    <a:pt x="426" y="74"/>
                    <a:pt x="481" y="73"/>
                    <a:pt x="535" y="71"/>
                  </a:cubicBezTo>
                  <a:cubicBezTo>
                    <a:pt x="578" y="68"/>
                    <a:pt x="578" y="7"/>
                    <a:pt x="535" y="5"/>
                  </a:cubicBezTo>
                  <a:cubicBezTo>
                    <a:pt x="481" y="2"/>
                    <a:pt x="426" y="1"/>
                    <a:pt x="3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7" name="Google Shape;2027;p75"/>
            <p:cNvSpPr/>
            <p:nvPr/>
          </p:nvSpPr>
          <p:spPr>
            <a:xfrm>
              <a:off x="8609705" y="1944577"/>
              <a:ext cx="31012" cy="4453"/>
            </a:xfrm>
            <a:custGeom>
              <a:avLst/>
              <a:gdLst/>
              <a:ahLst/>
              <a:cxnLst/>
              <a:rect l="l" t="t" r="r" b="b"/>
              <a:pathLst>
                <a:path w="585" h="84" extrusionOk="0">
                  <a:moveTo>
                    <a:pt x="316" y="1"/>
                  </a:moveTo>
                  <a:cubicBezTo>
                    <a:pt x="227" y="1"/>
                    <a:pt x="137" y="4"/>
                    <a:pt x="49" y="5"/>
                  </a:cubicBezTo>
                  <a:cubicBezTo>
                    <a:pt x="1" y="6"/>
                    <a:pt x="1" y="78"/>
                    <a:pt x="49" y="78"/>
                  </a:cubicBezTo>
                  <a:cubicBezTo>
                    <a:pt x="141" y="80"/>
                    <a:pt x="234" y="83"/>
                    <a:pt x="327" y="83"/>
                  </a:cubicBezTo>
                  <a:cubicBezTo>
                    <a:pt x="401" y="83"/>
                    <a:pt x="474" y="81"/>
                    <a:pt x="546" y="73"/>
                  </a:cubicBezTo>
                  <a:cubicBezTo>
                    <a:pt x="584" y="69"/>
                    <a:pt x="584" y="16"/>
                    <a:pt x="546" y="12"/>
                  </a:cubicBezTo>
                  <a:cubicBezTo>
                    <a:pt x="470" y="3"/>
                    <a:pt x="393" y="1"/>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8" name="Google Shape;2028;p75"/>
            <p:cNvSpPr/>
            <p:nvPr/>
          </p:nvSpPr>
          <p:spPr>
            <a:xfrm>
              <a:off x="8594013" y="2065868"/>
              <a:ext cx="28680" cy="6945"/>
            </a:xfrm>
            <a:custGeom>
              <a:avLst/>
              <a:gdLst/>
              <a:ahLst/>
              <a:cxnLst/>
              <a:rect l="l" t="t" r="r" b="b"/>
              <a:pathLst>
                <a:path w="541" h="131" extrusionOk="0">
                  <a:moveTo>
                    <a:pt x="43" y="0"/>
                  </a:moveTo>
                  <a:cubicBezTo>
                    <a:pt x="7" y="0"/>
                    <a:pt x="0" y="63"/>
                    <a:pt x="38" y="70"/>
                  </a:cubicBezTo>
                  <a:cubicBezTo>
                    <a:pt x="187" y="95"/>
                    <a:pt x="342" y="130"/>
                    <a:pt x="493" y="131"/>
                  </a:cubicBezTo>
                  <a:cubicBezTo>
                    <a:pt x="494" y="131"/>
                    <a:pt x="494" y="131"/>
                    <a:pt x="494" y="131"/>
                  </a:cubicBezTo>
                  <a:cubicBezTo>
                    <a:pt x="532" y="131"/>
                    <a:pt x="540" y="72"/>
                    <a:pt x="502" y="63"/>
                  </a:cubicBezTo>
                  <a:cubicBezTo>
                    <a:pt x="356" y="24"/>
                    <a:pt x="198" y="16"/>
                    <a:pt x="47" y="1"/>
                  </a:cubicBezTo>
                  <a:cubicBezTo>
                    <a:pt x="46" y="1"/>
                    <a:pt x="44" y="0"/>
                    <a:pt x="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9" name="Google Shape;2029;p75"/>
            <p:cNvSpPr/>
            <p:nvPr/>
          </p:nvSpPr>
          <p:spPr>
            <a:xfrm>
              <a:off x="8549378" y="1947069"/>
              <a:ext cx="36261" cy="6149"/>
            </a:xfrm>
            <a:custGeom>
              <a:avLst/>
              <a:gdLst/>
              <a:ahLst/>
              <a:cxnLst/>
              <a:rect l="l" t="t" r="r" b="b"/>
              <a:pathLst>
                <a:path w="684" h="116" extrusionOk="0">
                  <a:moveTo>
                    <a:pt x="43" y="0"/>
                  </a:moveTo>
                  <a:cubicBezTo>
                    <a:pt x="0" y="0"/>
                    <a:pt x="3" y="66"/>
                    <a:pt x="45" y="71"/>
                  </a:cubicBezTo>
                  <a:cubicBezTo>
                    <a:pt x="244" y="90"/>
                    <a:pt x="442" y="111"/>
                    <a:pt x="641" y="116"/>
                  </a:cubicBezTo>
                  <a:cubicBezTo>
                    <a:pt x="641" y="116"/>
                    <a:pt x="642" y="116"/>
                    <a:pt x="642" y="116"/>
                  </a:cubicBezTo>
                  <a:cubicBezTo>
                    <a:pt x="675" y="116"/>
                    <a:pt x="683" y="61"/>
                    <a:pt x="650" y="56"/>
                  </a:cubicBezTo>
                  <a:cubicBezTo>
                    <a:pt x="450" y="27"/>
                    <a:pt x="248" y="15"/>
                    <a:pt x="45" y="0"/>
                  </a:cubicBezTo>
                  <a:cubicBezTo>
                    <a:pt x="44" y="0"/>
                    <a:pt x="44" y="0"/>
                    <a:pt x="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0" name="Google Shape;2030;p75"/>
            <p:cNvSpPr/>
            <p:nvPr/>
          </p:nvSpPr>
          <p:spPr>
            <a:xfrm>
              <a:off x="8541638" y="2065921"/>
              <a:ext cx="30482" cy="3976"/>
            </a:xfrm>
            <a:custGeom>
              <a:avLst/>
              <a:gdLst/>
              <a:ahLst/>
              <a:cxnLst/>
              <a:rect l="l" t="t" r="r" b="b"/>
              <a:pathLst>
                <a:path w="575" h="75" extrusionOk="0">
                  <a:moveTo>
                    <a:pt x="316" y="0"/>
                  </a:moveTo>
                  <a:cubicBezTo>
                    <a:pt x="225" y="0"/>
                    <a:pt x="133" y="4"/>
                    <a:pt x="42" y="6"/>
                  </a:cubicBezTo>
                  <a:cubicBezTo>
                    <a:pt x="2" y="7"/>
                    <a:pt x="1" y="68"/>
                    <a:pt x="42" y="68"/>
                  </a:cubicBezTo>
                  <a:cubicBezTo>
                    <a:pt x="135" y="70"/>
                    <a:pt x="228" y="74"/>
                    <a:pt x="320" y="74"/>
                  </a:cubicBezTo>
                  <a:cubicBezTo>
                    <a:pt x="393" y="74"/>
                    <a:pt x="466" y="72"/>
                    <a:pt x="538" y="65"/>
                  </a:cubicBezTo>
                  <a:cubicBezTo>
                    <a:pt x="574" y="62"/>
                    <a:pt x="574" y="12"/>
                    <a:pt x="538" y="9"/>
                  </a:cubicBezTo>
                  <a:cubicBezTo>
                    <a:pt x="464" y="3"/>
                    <a:pt x="390" y="0"/>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1" name="Google Shape;2031;p75"/>
            <p:cNvSpPr/>
            <p:nvPr/>
          </p:nvSpPr>
          <p:spPr>
            <a:xfrm>
              <a:off x="8480886" y="1942032"/>
              <a:ext cx="36208" cy="4294"/>
            </a:xfrm>
            <a:custGeom>
              <a:avLst/>
              <a:gdLst/>
              <a:ahLst/>
              <a:cxnLst/>
              <a:rect l="l" t="t" r="r" b="b"/>
              <a:pathLst>
                <a:path w="683" h="81" extrusionOk="0">
                  <a:moveTo>
                    <a:pt x="378" y="1"/>
                  </a:moveTo>
                  <a:cubicBezTo>
                    <a:pt x="267" y="1"/>
                    <a:pt x="156" y="4"/>
                    <a:pt x="45" y="6"/>
                  </a:cubicBezTo>
                  <a:cubicBezTo>
                    <a:pt x="1" y="6"/>
                    <a:pt x="1" y="76"/>
                    <a:pt x="45" y="76"/>
                  </a:cubicBezTo>
                  <a:cubicBezTo>
                    <a:pt x="154" y="77"/>
                    <a:pt x="263" y="80"/>
                    <a:pt x="371" y="80"/>
                  </a:cubicBezTo>
                  <a:cubicBezTo>
                    <a:pt x="461" y="80"/>
                    <a:pt x="551" y="78"/>
                    <a:pt x="641" y="72"/>
                  </a:cubicBezTo>
                  <a:cubicBezTo>
                    <a:pt x="682" y="70"/>
                    <a:pt x="682" y="12"/>
                    <a:pt x="641" y="9"/>
                  </a:cubicBezTo>
                  <a:cubicBezTo>
                    <a:pt x="554" y="3"/>
                    <a:pt x="466" y="1"/>
                    <a:pt x="3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2" name="Google Shape;2032;p75"/>
            <p:cNvSpPr/>
            <p:nvPr/>
          </p:nvSpPr>
          <p:spPr>
            <a:xfrm>
              <a:off x="8483431" y="2069314"/>
              <a:ext cx="30694" cy="6096"/>
            </a:xfrm>
            <a:custGeom>
              <a:avLst/>
              <a:gdLst/>
              <a:ahLst/>
              <a:cxnLst/>
              <a:rect l="l" t="t" r="r" b="b"/>
              <a:pathLst>
                <a:path w="579" h="115" extrusionOk="0">
                  <a:moveTo>
                    <a:pt x="44" y="1"/>
                  </a:moveTo>
                  <a:cubicBezTo>
                    <a:pt x="12" y="1"/>
                    <a:pt x="1" y="52"/>
                    <a:pt x="36" y="63"/>
                  </a:cubicBezTo>
                  <a:cubicBezTo>
                    <a:pt x="143" y="95"/>
                    <a:pt x="254" y="114"/>
                    <a:pt x="365" y="114"/>
                  </a:cubicBezTo>
                  <a:cubicBezTo>
                    <a:pt x="427" y="114"/>
                    <a:pt x="489" y="108"/>
                    <a:pt x="551" y="95"/>
                  </a:cubicBezTo>
                  <a:cubicBezTo>
                    <a:pt x="579" y="89"/>
                    <a:pt x="573" y="42"/>
                    <a:pt x="545" y="42"/>
                  </a:cubicBezTo>
                  <a:cubicBezTo>
                    <a:pt x="545" y="42"/>
                    <a:pt x="544" y="42"/>
                    <a:pt x="543" y="42"/>
                  </a:cubicBezTo>
                  <a:cubicBezTo>
                    <a:pt x="495" y="46"/>
                    <a:pt x="446" y="48"/>
                    <a:pt x="399" y="48"/>
                  </a:cubicBezTo>
                  <a:cubicBezTo>
                    <a:pt x="282" y="48"/>
                    <a:pt x="167" y="36"/>
                    <a:pt x="53" y="2"/>
                  </a:cubicBezTo>
                  <a:cubicBezTo>
                    <a:pt x="50" y="1"/>
                    <a:pt x="47" y="1"/>
                    <a:pt x="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3" name="Google Shape;2033;p75"/>
            <p:cNvSpPr/>
            <p:nvPr/>
          </p:nvSpPr>
          <p:spPr>
            <a:xfrm>
              <a:off x="8428935" y="2071434"/>
              <a:ext cx="24651" cy="5566"/>
            </a:xfrm>
            <a:custGeom>
              <a:avLst/>
              <a:gdLst/>
              <a:ahLst/>
              <a:cxnLst/>
              <a:rect l="l" t="t" r="r" b="b"/>
              <a:pathLst>
                <a:path w="465" h="105" extrusionOk="0">
                  <a:moveTo>
                    <a:pt x="162" y="0"/>
                  </a:moveTo>
                  <a:cubicBezTo>
                    <a:pt x="117" y="0"/>
                    <a:pt x="72" y="4"/>
                    <a:pt x="25" y="12"/>
                  </a:cubicBezTo>
                  <a:cubicBezTo>
                    <a:pt x="1" y="16"/>
                    <a:pt x="6" y="58"/>
                    <a:pt x="29" y="58"/>
                  </a:cubicBezTo>
                  <a:cubicBezTo>
                    <a:pt x="30" y="58"/>
                    <a:pt x="31" y="58"/>
                    <a:pt x="32" y="58"/>
                  </a:cubicBezTo>
                  <a:cubicBezTo>
                    <a:pt x="68" y="53"/>
                    <a:pt x="104" y="51"/>
                    <a:pt x="139" y="51"/>
                  </a:cubicBezTo>
                  <a:cubicBezTo>
                    <a:pt x="237" y="51"/>
                    <a:pt x="332" y="68"/>
                    <a:pt x="424" y="103"/>
                  </a:cubicBezTo>
                  <a:cubicBezTo>
                    <a:pt x="427" y="104"/>
                    <a:pt x="430" y="105"/>
                    <a:pt x="433" y="105"/>
                  </a:cubicBezTo>
                  <a:cubicBezTo>
                    <a:pt x="457" y="105"/>
                    <a:pt x="465" y="65"/>
                    <a:pt x="438" y="55"/>
                  </a:cubicBezTo>
                  <a:cubicBezTo>
                    <a:pt x="347" y="18"/>
                    <a:pt x="256" y="0"/>
                    <a:pt x="1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4" name="Google Shape;2034;p75"/>
            <p:cNvSpPr/>
            <p:nvPr/>
          </p:nvSpPr>
          <p:spPr>
            <a:xfrm>
              <a:off x="8421089" y="1940654"/>
              <a:ext cx="30217" cy="5407"/>
            </a:xfrm>
            <a:custGeom>
              <a:avLst/>
              <a:gdLst/>
              <a:ahLst/>
              <a:cxnLst/>
              <a:rect l="l" t="t" r="r" b="b"/>
              <a:pathLst>
                <a:path w="570" h="102" extrusionOk="0">
                  <a:moveTo>
                    <a:pt x="530" y="1"/>
                  </a:moveTo>
                  <a:cubicBezTo>
                    <a:pt x="530" y="1"/>
                    <a:pt x="530" y="1"/>
                    <a:pt x="529" y="1"/>
                  </a:cubicBezTo>
                  <a:cubicBezTo>
                    <a:pt x="364" y="5"/>
                    <a:pt x="197" y="33"/>
                    <a:pt x="32" y="51"/>
                  </a:cubicBezTo>
                  <a:cubicBezTo>
                    <a:pt x="1" y="55"/>
                    <a:pt x="0" y="101"/>
                    <a:pt x="30" y="101"/>
                  </a:cubicBezTo>
                  <a:cubicBezTo>
                    <a:pt x="30" y="101"/>
                    <a:pt x="31" y="101"/>
                    <a:pt x="32" y="101"/>
                  </a:cubicBezTo>
                  <a:cubicBezTo>
                    <a:pt x="200" y="89"/>
                    <a:pt x="371" y="85"/>
                    <a:pt x="538" y="59"/>
                  </a:cubicBezTo>
                  <a:cubicBezTo>
                    <a:pt x="569" y="53"/>
                    <a:pt x="562" y="1"/>
                    <a:pt x="5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5" name="Google Shape;2035;p75"/>
            <p:cNvSpPr/>
            <p:nvPr/>
          </p:nvSpPr>
          <p:spPr>
            <a:xfrm>
              <a:off x="8370887" y="2069101"/>
              <a:ext cx="27566" cy="5990"/>
            </a:xfrm>
            <a:custGeom>
              <a:avLst/>
              <a:gdLst/>
              <a:ahLst/>
              <a:cxnLst/>
              <a:rect l="l" t="t" r="r" b="b"/>
              <a:pathLst>
                <a:path w="520" h="113" extrusionOk="0">
                  <a:moveTo>
                    <a:pt x="483" y="0"/>
                  </a:moveTo>
                  <a:cubicBezTo>
                    <a:pt x="480" y="0"/>
                    <a:pt x="477" y="1"/>
                    <a:pt x="474" y="2"/>
                  </a:cubicBezTo>
                  <a:cubicBezTo>
                    <a:pt x="363" y="34"/>
                    <a:pt x="254" y="55"/>
                    <a:pt x="140" y="55"/>
                  </a:cubicBezTo>
                  <a:cubicBezTo>
                    <a:pt x="106" y="55"/>
                    <a:pt x="71" y="53"/>
                    <a:pt x="35" y="49"/>
                  </a:cubicBezTo>
                  <a:cubicBezTo>
                    <a:pt x="34" y="49"/>
                    <a:pt x="33" y="48"/>
                    <a:pt x="32" y="48"/>
                  </a:cubicBezTo>
                  <a:cubicBezTo>
                    <a:pt x="6" y="48"/>
                    <a:pt x="1" y="96"/>
                    <a:pt x="29" y="100"/>
                  </a:cubicBezTo>
                  <a:cubicBezTo>
                    <a:pt x="82" y="108"/>
                    <a:pt x="136" y="112"/>
                    <a:pt x="189" y="112"/>
                  </a:cubicBezTo>
                  <a:cubicBezTo>
                    <a:pt x="292" y="112"/>
                    <a:pt x="393" y="96"/>
                    <a:pt x="490" y="55"/>
                  </a:cubicBezTo>
                  <a:cubicBezTo>
                    <a:pt x="519" y="43"/>
                    <a:pt x="512" y="0"/>
                    <a:pt x="4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6" name="Google Shape;2036;p75"/>
            <p:cNvSpPr/>
            <p:nvPr/>
          </p:nvSpPr>
          <p:spPr>
            <a:xfrm>
              <a:off x="8357952" y="1939276"/>
              <a:ext cx="24598" cy="4400"/>
            </a:xfrm>
            <a:custGeom>
              <a:avLst/>
              <a:gdLst/>
              <a:ahLst/>
              <a:cxnLst/>
              <a:rect l="l" t="t" r="r" b="b"/>
              <a:pathLst>
                <a:path w="464" h="83" extrusionOk="0">
                  <a:moveTo>
                    <a:pt x="224" y="1"/>
                  </a:moveTo>
                  <a:cubicBezTo>
                    <a:pt x="157" y="1"/>
                    <a:pt x="91" y="5"/>
                    <a:pt x="29" y="5"/>
                  </a:cubicBezTo>
                  <a:cubicBezTo>
                    <a:pt x="7" y="5"/>
                    <a:pt x="0" y="41"/>
                    <a:pt x="23" y="44"/>
                  </a:cubicBezTo>
                  <a:cubicBezTo>
                    <a:pt x="127" y="58"/>
                    <a:pt x="241" y="83"/>
                    <a:pt x="349" y="83"/>
                  </a:cubicBezTo>
                  <a:cubicBezTo>
                    <a:pt x="378" y="83"/>
                    <a:pt x="407" y="81"/>
                    <a:pt x="435" y="77"/>
                  </a:cubicBezTo>
                  <a:cubicBezTo>
                    <a:pt x="464" y="73"/>
                    <a:pt x="460" y="31"/>
                    <a:pt x="435" y="25"/>
                  </a:cubicBezTo>
                  <a:cubicBezTo>
                    <a:pt x="369" y="6"/>
                    <a:pt x="296" y="1"/>
                    <a:pt x="2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7" name="Google Shape;2037;p75"/>
            <p:cNvSpPr/>
            <p:nvPr/>
          </p:nvSpPr>
          <p:spPr>
            <a:xfrm>
              <a:off x="8318353" y="2074350"/>
              <a:ext cx="29369" cy="2916"/>
            </a:xfrm>
            <a:custGeom>
              <a:avLst/>
              <a:gdLst/>
              <a:ahLst/>
              <a:cxnLst/>
              <a:rect l="l" t="t" r="r" b="b"/>
              <a:pathLst>
                <a:path w="554" h="55" extrusionOk="0">
                  <a:moveTo>
                    <a:pt x="271" y="0"/>
                  </a:moveTo>
                  <a:cubicBezTo>
                    <a:pt x="192" y="0"/>
                    <a:pt x="112" y="2"/>
                    <a:pt x="33" y="3"/>
                  </a:cubicBezTo>
                  <a:cubicBezTo>
                    <a:pt x="1" y="3"/>
                    <a:pt x="1" y="52"/>
                    <a:pt x="33" y="52"/>
                  </a:cubicBezTo>
                  <a:cubicBezTo>
                    <a:pt x="108" y="53"/>
                    <a:pt x="184" y="54"/>
                    <a:pt x="259" y="54"/>
                  </a:cubicBezTo>
                  <a:cubicBezTo>
                    <a:pt x="349" y="54"/>
                    <a:pt x="439" y="53"/>
                    <a:pt x="529" y="47"/>
                  </a:cubicBezTo>
                  <a:cubicBezTo>
                    <a:pt x="554" y="45"/>
                    <a:pt x="554" y="9"/>
                    <a:pt x="529" y="8"/>
                  </a:cubicBezTo>
                  <a:cubicBezTo>
                    <a:pt x="443" y="2"/>
                    <a:pt x="357" y="0"/>
                    <a:pt x="2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8" name="Google Shape;2038;p75"/>
            <p:cNvSpPr/>
            <p:nvPr/>
          </p:nvSpPr>
          <p:spPr>
            <a:xfrm>
              <a:off x="8281509" y="1940018"/>
              <a:ext cx="29793" cy="5778"/>
            </a:xfrm>
            <a:custGeom>
              <a:avLst/>
              <a:gdLst/>
              <a:ahLst/>
              <a:cxnLst/>
              <a:rect l="l" t="t" r="r" b="b"/>
              <a:pathLst>
                <a:path w="562" h="109" extrusionOk="0">
                  <a:moveTo>
                    <a:pt x="531" y="1"/>
                  </a:moveTo>
                  <a:cubicBezTo>
                    <a:pt x="530" y="1"/>
                    <a:pt x="529" y="1"/>
                    <a:pt x="529" y="1"/>
                  </a:cubicBezTo>
                  <a:cubicBezTo>
                    <a:pt x="361" y="15"/>
                    <a:pt x="195" y="39"/>
                    <a:pt x="27" y="62"/>
                  </a:cubicBezTo>
                  <a:cubicBezTo>
                    <a:pt x="1" y="66"/>
                    <a:pt x="6" y="109"/>
                    <a:pt x="31" y="109"/>
                  </a:cubicBezTo>
                  <a:cubicBezTo>
                    <a:pt x="31" y="109"/>
                    <a:pt x="32" y="109"/>
                    <a:pt x="33" y="109"/>
                  </a:cubicBezTo>
                  <a:cubicBezTo>
                    <a:pt x="201" y="92"/>
                    <a:pt x="369" y="75"/>
                    <a:pt x="534" y="49"/>
                  </a:cubicBezTo>
                  <a:cubicBezTo>
                    <a:pt x="561" y="45"/>
                    <a:pt x="556" y="1"/>
                    <a:pt x="5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9" name="Google Shape;2039;p75"/>
            <p:cNvSpPr/>
            <p:nvPr/>
          </p:nvSpPr>
          <p:spPr>
            <a:xfrm>
              <a:off x="8266454" y="2071805"/>
              <a:ext cx="23538" cy="2757"/>
            </a:xfrm>
            <a:custGeom>
              <a:avLst/>
              <a:gdLst/>
              <a:ahLst/>
              <a:cxnLst/>
              <a:rect l="l" t="t" r="r" b="b"/>
              <a:pathLst>
                <a:path w="444" h="52" extrusionOk="0">
                  <a:moveTo>
                    <a:pt x="314" y="0"/>
                  </a:moveTo>
                  <a:cubicBezTo>
                    <a:pt x="216" y="0"/>
                    <a:pt x="116" y="9"/>
                    <a:pt x="18" y="12"/>
                  </a:cubicBezTo>
                  <a:cubicBezTo>
                    <a:pt x="1" y="13"/>
                    <a:pt x="1" y="39"/>
                    <a:pt x="18" y="40"/>
                  </a:cubicBezTo>
                  <a:cubicBezTo>
                    <a:pt x="114" y="43"/>
                    <a:pt x="213" y="52"/>
                    <a:pt x="310" y="52"/>
                  </a:cubicBezTo>
                  <a:cubicBezTo>
                    <a:pt x="346" y="52"/>
                    <a:pt x="381" y="51"/>
                    <a:pt x="415" y="48"/>
                  </a:cubicBezTo>
                  <a:cubicBezTo>
                    <a:pt x="443" y="45"/>
                    <a:pt x="443" y="6"/>
                    <a:pt x="415" y="4"/>
                  </a:cubicBezTo>
                  <a:cubicBezTo>
                    <a:pt x="382" y="1"/>
                    <a:pt x="348" y="0"/>
                    <a:pt x="3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0" name="Google Shape;2040;p75"/>
            <p:cNvSpPr/>
            <p:nvPr/>
          </p:nvSpPr>
          <p:spPr>
            <a:xfrm>
              <a:off x="8207293" y="2074138"/>
              <a:ext cx="33186" cy="6255"/>
            </a:xfrm>
            <a:custGeom>
              <a:avLst/>
              <a:gdLst/>
              <a:ahLst/>
              <a:cxnLst/>
              <a:rect l="l" t="t" r="r" b="b"/>
              <a:pathLst>
                <a:path w="626" h="118" extrusionOk="0">
                  <a:moveTo>
                    <a:pt x="44" y="0"/>
                  </a:moveTo>
                  <a:cubicBezTo>
                    <a:pt x="13" y="0"/>
                    <a:pt x="1" y="48"/>
                    <a:pt x="35" y="57"/>
                  </a:cubicBezTo>
                  <a:cubicBezTo>
                    <a:pt x="174" y="93"/>
                    <a:pt x="317" y="118"/>
                    <a:pt x="460" y="118"/>
                  </a:cubicBezTo>
                  <a:cubicBezTo>
                    <a:pt x="503" y="118"/>
                    <a:pt x="545" y="116"/>
                    <a:pt x="588" y="111"/>
                  </a:cubicBezTo>
                  <a:cubicBezTo>
                    <a:pt x="625" y="106"/>
                    <a:pt x="626" y="55"/>
                    <a:pt x="588" y="54"/>
                  </a:cubicBezTo>
                  <a:cubicBezTo>
                    <a:pt x="407" y="45"/>
                    <a:pt x="229" y="38"/>
                    <a:pt x="50" y="1"/>
                  </a:cubicBezTo>
                  <a:cubicBezTo>
                    <a:pt x="48" y="0"/>
                    <a:pt x="46" y="0"/>
                    <a:pt x="4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1" name="Google Shape;2041;p75"/>
            <p:cNvSpPr/>
            <p:nvPr/>
          </p:nvSpPr>
          <p:spPr>
            <a:xfrm>
              <a:off x="8202204" y="1942085"/>
              <a:ext cx="36473" cy="6202"/>
            </a:xfrm>
            <a:custGeom>
              <a:avLst/>
              <a:gdLst/>
              <a:ahLst/>
              <a:cxnLst/>
              <a:rect l="l" t="t" r="r" b="b"/>
              <a:pathLst>
                <a:path w="688" h="117" extrusionOk="0">
                  <a:moveTo>
                    <a:pt x="37" y="0"/>
                  </a:moveTo>
                  <a:cubicBezTo>
                    <a:pt x="1" y="0"/>
                    <a:pt x="3" y="57"/>
                    <a:pt x="40" y="61"/>
                  </a:cubicBezTo>
                  <a:cubicBezTo>
                    <a:pt x="237" y="82"/>
                    <a:pt x="437" y="113"/>
                    <a:pt x="635" y="117"/>
                  </a:cubicBezTo>
                  <a:cubicBezTo>
                    <a:pt x="635" y="117"/>
                    <a:pt x="636" y="117"/>
                    <a:pt x="636" y="117"/>
                  </a:cubicBezTo>
                  <a:cubicBezTo>
                    <a:pt x="677" y="117"/>
                    <a:pt x="687" y="49"/>
                    <a:pt x="645" y="44"/>
                  </a:cubicBezTo>
                  <a:cubicBezTo>
                    <a:pt x="446" y="16"/>
                    <a:pt x="240" y="13"/>
                    <a:pt x="40" y="0"/>
                  </a:cubicBezTo>
                  <a:cubicBezTo>
                    <a:pt x="39" y="0"/>
                    <a:pt x="38" y="0"/>
                    <a:pt x="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2" name="Google Shape;2042;p75"/>
            <p:cNvSpPr/>
            <p:nvPr/>
          </p:nvSpPr>
          <p:spPr>
            <a:xfrm>
              <a:off x="8157568" y="2073767"/>
              <a:ext cx="25075" cy="4082"/>
            </a:xfrm>
            <a:custGeom>
              <a:avLst/>
              <a:gdLst/>
              <a:ahLst/>
              <a:cxnLst/>
              <a:rect l="l" t="t" r="r" b="b"/>
              <a:pathLst>
                <a:path w="473" h="77" extrusionOk="0">
                  <a:moveTo>
                    <a:pt x="306" y="1"/>
                  </a:moveTo>
                  <a:cubicBezTo>
                    <a:pt x="216" y="1"/>
                    <a:pt x="125" y="9"/>
                    <a:pt x="36" y="11"/>
                  </a:cubicBezTo>
                  <a:cubicBezTo>
                    <a:pt x="1" y="11"/>
                    <a:pt x="1" y="65"/>
                    <a:pt x="36" y="66"/>
                  </a:cubicBezTo>
                  <a:cubicBezTo>
                    <a:pt x="123" y="69"/>
                    <a:pt x="213" y="76"/>
                    <a:pt x="301" y="76"/>
                  </a:cubicBezTo>
                  <a:cubicBezTo>
                    <a:pt x="346" y="76"/>
                    <a:pt x="391" y="74"/>
                    <a:pt x="434" y="69"/>
                  </a:cubicBezTo>
                  <a:cubicBezTo>
                    <a:pt x="473" y="64"/>
                    <a:pt x="473" y="13"/>
                    <a:pt x="434" y="8"/>
                  </a:cubicBezTo>
                  <a:cubicBezTo>
                    <a:pt x="392" y="2"/>
                    <a:pt x="350"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3" name="Google Shape;2043;p75"/>
            <p:cNvSpPr/>
            <p:nvPr/>
          </p:nvSpPr>
          <p:spPr>
            <a:xfrm>
              <a:off x="8138802" y="1939594"/>
              <a:ext cx="28150" cy="3923"/>
            </a:xfrm>
            <a:custGeom>
              <a:avLst/>
              <a:gdLst/>
              <a:ahLst/>
              <a:cxnLst/>
              <a:rect l="l" t="t" r="r" b="b"/>
              <a:pathLst>
                <a:path w="531" h="74" extrusionOk="0">
                  <a:moveTo>
                    <a:pt x="256" y="0"/>
                  </a:moveTo>
                  <a:cubicBezTo>
                    <a:pt x="185" y="0"/>
                    <a:pt x="114" y="2"/>
                    <a:pt x="43" y="4"/>
                  </a:cubicBezTo>
                  <a:cubicBezTo>
                    <a:pt x="0" y="6"/>
                    <a:pt x="0" y="68"/>
                    <a:pt x="43" y="70"/>
                  </a:cubicBezTo>
                  <a:cubicBezTo>
                    <a:pt x="121" y="72"/>
                    <a:pt x="199" y="74"/>
                    <a:pt x="276" y="74"/>
                  </a:cubicBezTo>
                  <a:cubicBezTo>
                    <a:pt x="347" y="74"/>
                    <a:pt x="418" y="72"/>
                    <a:pt x="489" y="69"/>
                  </a:cubicBezTo>
                  <a:cubicBezTo>
                    <a:pt x="531" y="67"/>
                    <a:pt x="531" y="7"/>
                    <a:pt x="489" y="6"/>
                  </a:cubicBezTo>
                  <a:cubicBezTo>
                    <a:pt x="412" y="2"/>
                    <a:pt x="334" y="0"/>
                    <a:pt x="2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4" name="Google Shape;2044;p75"/>
            <p:cNvSpPr/>
            <p:nvPr/>
          </p:nvSpPr>
          <p:spPr>
            <a:xfrm>
              <a:off x="8091568" y="2071964"/>
              <a:ext cx="33345" cy="5990"/>
            </a:xfrm>
            <a:custGeom>
              <a:avLst/>
              <a:gdLst/>
              <a:ahLst/>
              <a:cxnLst/>
              <a:rect l="l" t="t" r="r" b="b"/>
              <a:pathLst>
                <a:path w="629" h="113" extrusionOk="0">
                  <a:moveTo>
                    <a:pt x="39" y="0"/>
                  </a:moveTo>
                  <a:cubicBezTo>
                    <a:pt x="10" y="0"/>
                    <a:pt x="1" y="45"/>
                    <a:pt x="32" y="54"/>
                  </a:cubicBezTo>
                  <a:cubicBezTo>
                    <a:pt x="159" y="92"/>
                    <a:pt x="288" y="113"/>
                    <a:pt x="419" y="113"/>
                  </a:cubicBezTo>
                  <a:cubicBezTo>
                    <a:pt x="477" y="113"/>
                    <a:pt x="536" y="109"/>
                    <a:pt x="594" y="100"/>
                  </a:cubicBezTo>
                  <a:cubicBezTo>
                    <a:pt x="628" y="96"/>
                    <a:pt x="621" y="38"/>
                    <a:pt x="588" y="38"/>
                  </a:cubicBezTo>
                  <a:cubicBezTo>
                    <a:pt x="587" y="38"/>
                    <a:pt x="586" y="38"/>
                    <a:pt x="585" y="38"/>
                  </a:cubicBezTo>
                  <a:cubicBezTo>
                    <a:pt x="527" y="43"/>
                    <a:pt x="470" y="46"/>
                    <a:pt x="413" y="46"/>
                  </a:cubicBezTo>
                  <a:cubicBezTo>
                    <a:pt x="290" y="46"/>
                    <a:pt x="169" y="33"/>
                    <a:pt x="46" y="1"/>
                  </a:cubicBezTo>
                  <a:cubicBezTo>
                    <a:pt x="43" y="0"/>
                    <a:pt x="41" y="0"/>
                    <a:pt x="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5" name="Google Shape;2045;p75"/>
            <p:cNvSpPr/>
            <p:nvPr/>
          </p:nvSpPr>
          <p:spPr>
            <a:xfrm>
              <a:off x="8073067" y="1935565"/>
              <a:ext cx="30535" cy="5460"/>
            </a:xfrm>
            <a:custGeom>
              <a:avLst/>
              <a:gdLst/>
              <a:ahLst/>
              <a:cxnLst/>
              <a:rect l="l" t="t" r="r" b="b"/>
              <a:pathLst>
                <a:path w="576" h="103" extrusionOk="0">
                  <a:moveTo>
                    <a:pt x="539" y="0"/>
                  </a:moveTo>
                  <a:cubicBezTo>
                    <a:pt x="538" y="0"/>
                    <a:pt x="536" y="0"/>
                    <a:pt x="535" y="1"/>
                  </a:cubicBezTo>
                  <a:cubicBezTo>
                    <a:pt x="416" y="22"/>
                    <a:pt x="301" y="42"/>
                    <a:pt x="183" y="42"/>
                  </a:cubicBezTo>
                  <a:cubicBezTo>
                    <a:pt x="139" y="42"/>
                    <a:pt x="94" y="39"/>
                    <a:pt x="49" y="33"/>
                  </a:cubicBezTo>
                  <a:cubicBezTo>
                    <a:pt x="47" y="32"/>
                    <a:pt x="46" y="32"/>
                    <a:pt x="44" y="32"/>
                  </a:cubicBezTo>
                  <a:cubicBezTo>
                    <a:pt x="13" y="32"/>
                    <a:pt x="0" y="81"/>
                    <a:pt x="34" y="86"/>
                  </a:cubicBezTo>
                  <a:cubicBezTo>
                    <a:pt x="100" y="96"/>
                    <a:pt x="167" y="103"/>
                    <a:pt x="233" y="103"/>
                  </a:cubicBezTo>
                  <a:cubicBezTo>
                    <a:pt x="342" y="103"/>
                    <a:pt x="450" y="86"/>
                    <a:pt x="551" y="41"/>
                  </a:cubicBezTo>
                  <a:cubicBezTo>
                    <a:pt x="575" y="31"/>
                    <a:pt x="559" y="0"/>
                    <a:pt x="5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6" name="Google Shape;2046;p75"/>
            <p:cNvSpPr/>
            <p:nvPr/>
          </p:nvSpPr>
          <p:spPr>
            <a:xfrm>
              <a:off x="8041578" y="2074032"/>
              <a:ext cx="27673" cy="3552"/>
            </a:xfrm>
            <a:custGeom>
              <a:avLst/>
              <a:gdLst/>
              <a:ahLst/>
              <a:cxnLst/>
              <a:rect l="l" t="t" r="r" b="b"/>
              <a:pathLst>
                <a:path w="522" h="67" extrusionOk="0">
                  <a:moveTo>
                    <a:pt x="273" y="0"/>
                  </a:moveTo>
                  <a:cubicBezTo>
                    <a:pt x="195" y="0"/>
                    <a:pt x="117" y="2"/>
                    <a:pt x="39" y="3"/>
                  </a:cubicBezTo>
                  <a:cubicBezTo>
                    <a:pt x="1" y="4"/>
                    <a:pt x="1" y="64"/>
                    <a:pt x="39" y="64"/>
                  </a:cubicBezTo>
                  <a:cubicBezTo>
                    <a:pt x="120" y="65"/>
                    <a:pt x="201" y="67"/>
                    <a:pt x="281" y="67"/>
                  </a:cubicBezTo>
                  <a:cubicBezTo>
                    <a:pt x="350" y="67"/>
                    <a:pt x="418" y="65"/>
                    <a:pt x="486" y="60"/>
                  </a:cubicBezTo>
                  <a:cubicBezTo>
                    <a:pt x="521" y="57"/>
                    <a:pt x="521" y="9"/>
                    <a:pt x="486" y="7"/>
                  </a:cubicBezTo>
                  <a:cubicBezTo>
                    <a:pt x="415" y="2"/>
                    <a:pt x="344" y="0"/>
                    <a:pt x="2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7" name="Google Shape;2047;p75"/>
            <p:cNvSpPr/>
            <p:nvPr/>
          </p:nvSpPr>
          <p:spPr>
            <a:xfrm>
              <a:off x="8007810" y="1940018"/>
              <a:ext cx="27036" cy="3022"/>
            </a:xfrm>
            <a:custGeom>
              <a:avLst/>
              <a:gdLst/>
              <a:ahLst/>
              <a:cxnLst/>
              <a:rect l="l" t="t" r="r" b="b"/>
              <a:pathLst>
                <a:path w="510" h="57" extrusionOk="0">
                  <a:moveTo>
                    <a:pt x="289" y="0"/>
                  </a:moveTo>
                  <a:cubicBezTo>
                    <a:pt x="203" y="0"/>
                    <a:pt x="117" y="2"/>
                    <a:pt x="31" y="4"/>
                  </a:cubicBezTo>
                  <a:cubicBezTo>
                    <a:pt x="0" y="4"/>
                    <a:pt x="0" y="52"/>
                    <a:pt x="31" y="53"/>
                  </a:cubicBezTo>
                  <a:cubicBezTo>
                    <a:pt x="122" y="55"/>
                    <a:pt x="212" y="57"/>
                    <a:pt x="302" y="57"/>
                  </a:cubicBezTo>
                  <a:cubicBezTo>
                    <a:pt x="361" y="57"/>
                    <a:pt x="419" y="56"/>
                    <a:pt x="478" y="53"/>
                  </a:cubicBezTo>
                  <a:cubicBezTo>
                    <a:pt x="510" y="52"/>
                    <a:pt x="510" y="5"/>
                    <a:pt x="478" y="4"/>
                  </a:cubicBezTo>
                  <a:cubicBezTo>
                    <a:pt x="414" y="1"/>
                    <a:pt x="352" y="0"/>
                    <a:pt x="28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8" name="Google Shape;2048;p75"/>
            <p:cNvSpPr/>
            <p:nvPr/>
          </p:nvSpPr>
          <p:spPr>
            <a:xfrm>
              <a:off x="7992331" y="2074509"/>
              <a:ext cx="24015" cy="2598"/>
            </a:xfrm>
            <a:custGeom>
              <a:avLst/>
              <a:gdLst/>
              <a:ahLst/>
              <a:cxnLst/>
              <a:rect l="l" t="t" r="r" b="b"/>
              <a:pathLst>
                <a:path w="453" h="49" extrusionOk="0">
                  <a:moveTo>
                    <a:pt x="345" y="0"/>
                  </a:moveTo>
                  <a:cubicBezTo>
                    <a:pt x="238" y="0"/>
                    <a:pt x="131" y="5"/>
                    <a:pt x="25" y="6"/>
                  </a:cubicBezTo>
                  <a:cubicBezTo>
                    <a:pt x="0" y="6"/>
                    <a:pt x="0" y="43"/>
                    <a:pt x="25" y="44"/>
                  </a:cubicBezTo>
                  <a:cubicBezTo>
                    <a:pt x="131" y="45"/>
                    <a:pt x="237" y="49"/>
                    <a:pt x="344" y="49"/>
                  </a:cubicBezTo>
                  <a:cubicBezTo>
                    <a:pt x="370" y="49"/>
                    <a:pt x="396" y="49"/>
                    <a:pt x="422" y="48"/>
                  </a:cubicBezTo>
                  <a:cubicBezTo>
                    <a:pt x="452" y="47"/>
                    <a:pt x="452" y="2"/>
                    <a:pt x="422" y="1"/>
                  </a:cubicBezTo>
                  <a:cubicBezTo>
                    <a:pt x="397" y="0"/>
                    <a:pt x="371" y="0"/>
                    <a:pt x="3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9" name="Google Shape;2049;p75"/>
            <p:cNvSpPr/>
            <p:nvPr/>
          </p:nvSpPr>
          <p:spPr>
            <a:xfrm>
              <a:off x="7933435" y="1936784"/>
              <a:ext cx="33504" cy="4241"/>
            </a:xfrm>
            <a:custGeom>
              <a:avLst/>
              <a:gdLst/>
              <a:ahLst/>
              <a:cxnLst/>
              <a:rect l="l" t="t" r="r" b="b"/>
              <a:pathLst>
                <a:path w="632" h="80" extrusionOk="0">
                  <a:moveTo>
                    <a:pt x="376" y="1"/>
                  </a:moveTo>
                  <a:cubicBezTo>
                    <a:pt x="265" y="1"/>
                    <a:pt x="154" y="5"/>
                    <a:pt x="43" y="7"/>
                  </a:cubicBezTo>
                  <a:cubicBezTo>
                    <a:pt x="0" y="7"/>
                    <a:pt x="0" y="73"/>
                    <a:pt x="43" y="74"/>
                  </a:cubicBezTo>
                  <a:cubicBezTo>
                    <a:pt x="152" y="76"/>
                    <a:pt x="262" y="79"/>
                    <a:pt x="371" y="79"/>
                  </a:cubicBezTo>
                  <a:cubicBezTo>
                    <a:pt x="444" y="79"/>
                    <a:pt x="517" y="78"/>
                    <a:pt x="589" y="73"/>
                  </a:cubicBezTo>
                  <a:cubicBezTo>
                    <a:pt x="632" y="69"/>
                    <a:pt x="632" y="11"/>
                    <a:pt x="589" y="7"/>
                  </a:cubicBezTo>
                  <a:cubicBezTo>
                    <a:pt x="518" y="2"/>
                    <a:pt x="447" y="1"/>
                    <a:pt x="3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0" name="Google Shape;2050;p75"/>
            <p:cNvSpPr/>
            <p:nvPr/>
          </p:nvSpPr>
          <p:spPr>
            <a:xfrm>
              <a:off x="7928398" y="2072017"/>
              <a:ext cx="32868" cy="5990"/>
            </a:xfrm>
            <a:custGeom>
              <a:avLst/>
              <a:gdLst/>
              <a:ahLst/>
              <a:cxnLst/>
              <a:rect l="l" t="t" r="r" b="b"/>
              <a:pathLst>
                <a:path w="620" h="113" extrusionOk="0">
                  <a:moveTo>
                    <a:pt x="275" y="1"/>
                  </a:moveTo>
                  <a:cubicBezTo>
                    <a:pt x="192" y="1"/>
                    <a:pt x="108" y="11"/>
                    <a:pt x="29" y="31"/>
                  </a:cubicBezTo>
                  <a:cubicBezTo>
                    <a:pt x="0" y="37"/>
                    <a:pt x="12" y="75"/>
                    <a:pt x="38" y="75"/>
                  </a:cubicBezTo>
                  <a:cubicBezTo>
                    <a:pt x="39" y="75"/>
                    <a:pt x="40" y="75"/>
                    <a:pt x="41" y="75"/>
                  </a:cubicBezTo>
                  <a:cubicBezTo>
                    <a:pt x="97" y="67"/>
                    <a:pt x="152" y="64"/>
                    <a:pt x="205" y="64"/>
                  </a:cubicBezTo>
                  <a:cubicBezTo>
                    <a:pt x="329" y="64"/>
                    <a:pt x="447" y="82"/>
                    <a:pt x="574" y="111"/>
                  </a:cubicBezTo>
                  <a:cubicBezTo>
                    <a:pt x="577" y="112"/>
                    <a:pt x="580" y="112"/>
                    <a:pt x="583" y="112"/>
                  </a:cubicBezTo>
                  <a:cubicBezTo>
                    <a:pt x="612" y="112"/>
                    <a:pt x="619" y="69"/>
                    <a:pt x="588" y="58"/>
                  </a:cubicBezTo>
                  <a:cubicBezTo>
                    <a:pt x="490" y="19"/>
                    <a:pt x="382" y="1"/>
                    <a:pt x="2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1" name="Google Shape;2051;p75"/>
            <p:cNvSpPr/>
            <p:nvPr/>
          </p:nvSpPr>
          <p:spPr>
            <a:xfrm>
              <a:off x="7862876" y="2116123"/>
              <a:ext cx="16646" cy="5778"/>
            </a:xfrm>
            <a:custGeom>
              <a:avLst/>
              <a:gdLst/>
              <a:ahLst/>
              <a:cxnLst/>
              <a:rect l="l" t="t" r="r" b="b"/>
              <a:pathLst>
                <a:path w="314" h="109" extrusionOk="0">
                  <a:moveTo>
                    <a:pt x="218" y="0"/>
                  </a:moveTo>
                  <a:cubicBezTo>
                    <a:pt x="148" y="0"/>
                    <a:pt x="75" y="29"/>
                    <a:pt x="22" y="64"/>
                  </a:cubicBezTo>
                  <a:cubicBezTo>
                    <a:pt x="0" y="78"/>
                    <a:pt x="13" y="109"/>
                    <a:pt x="34" y="109"/>
                  </a:cubicBezTo>
                  <a:cubicBezTo>
                    <a:pt x="38" y="109"/>
                    <a:pt x="42" y="107"/>
                    <a:pt x="46" y="105"/>
                  </a:cubicBezTo>
                  <a:cubicBezTo>
                    <a:pt x="80" y="82"/>
                    <a:pt x="118" y="68"/>
                    <a:pt x="160" y="60"/>
                  </a:cubicBezTo>
                  <a:cubicBezTo>
                    <a:pt x="172" y="58"/>
                    <a:pt x="185" y="57"/>
                    <a:pt x="197" y="57"/>
                  </a:cubicBezTo>
                  <a:cubicBezTo>
                    <a:pt x="225" y="57"/>
                    <a:pt x="253" y="61"/>
                    <a:pt x="281" y="61"/>
                  </a:cubicBezTo>
                  <a:cubicBezTo>
                    <a:pt x="282" y="61"/>
                    <a:pt x="282" y="61"/>
                    <a:pt x="282" y="61"/>
                  </a:cubicBezTo>
                  <a:cubicBezTo>
                    <a:pt x="311" y="61"/>
                    <a:pt x="313" y="21"/>
                    <a:pt x="289" y="12"/>
                  </a:cubicBezTo>
                  <a:cubicBezTo>
                    <a:pt x="266" y="4"/>
                    <a:pt x="242" y="0"/>
                    <a:pt x="2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2" name="Google Shape;2052;p75"/>
            <p:cNvSpPr/>
            <p:nvPr/>
          </p:nvSpPr>
          <p:spPr>
            <a:xfrm>
              <a:off x="7844269" y="1976808"/>
              <a:ext cx="19297" cy="3234"/>
            </a:xfrm>
            <a:custGeom>
              <a:avLst/>
              <a:gdLst/>
              <a:ahLst/>
              <a:cxnLst/>
              <a:rect l="l" t="t" r="r" b="b"/>
              <a:pathLst>
                <a:path w="364" h="61" extrusionOk="0">
                  <a:moveTo>
                    <a:pt x="186" y="0"/>
                  </a:moveTo>
                  <a:cubicBezTo>
                    <a:pt x="137" y="0"/>
                    <a:pt x="87" y="2"/>
                    <a:pt x="37" y="2"/>
                  </a:cubicBezTo>
                  <a:cubicBezTo>
                    <a:pt x="1" y="2"/>
                    <a:pt x="1" y="57"/>
                    <a:pt x="37" y="58"/>
                  </a:cubicBezTo>
                  <a:cubicBezTo>
                    <a:pt x="87" y="58"/>
                    <a:pt x="137" y="60"/>
                    <a:pt x="186" y="60"/>
                  </a:cubicBezTo>
                  <a:cubicBezTo>
                    <a:pt x="236" y="60"/>
                    <a:pt x="285" y="58"/>
                    <a:pt x="334" y="53"/>
                  </a:cubicBezTo>
                  <a:cubicBezTo>
                    <a:pt x="363" y="48"/>
                    <a:pt x="363" y="12"/>
                    <a:pt x="334" y="8"/>
                  </a:cubicBezTo>
                  <a:cubicBezTo>
                    <a:pt x="285" y="2"/>
                    <a:pt x="236" y="0"/>
                    <a:pt x="1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3" name="Google Shape;2053;p75"/>
            <p:cNvSpPr/>
            <p:nvPr/>
          </p:nvSpPr>
          <p:spPr>
            <a:xfrm>
              <a:off x="7820838" y="2113207"/>
              <a:ext cx="24969" cy="4135"/>
            </a:xfrm>
            <a:custGeom>
              <a:avLst/>
              <a:gdLst/>
              <a:ahLst/>
              <a:cxnLst/>
              <a:rect l="l" t="t" r="r" b="b"/>
              <a:pathLst>
                <a:path w="471" h="78" extrusionOk="0">
                  <a:moveTo>
                    <a:pt x="310" y="0"/>
                  </a:moveTo>
                  <a:cubicBezTo>
                    <a:pt x="217" y="0"/>
                    <a:pt x="124" y="10"/>
                    <a:pt x="33" y="15"/>
                  </a:cubicBezTo>
                  <a:cubicBezTo>
                    <a:pt x="1" y="16"/>
                    <a:pt x="1" y="62"/>
                    <a:pt x="33" y="64"/>
                  </a:cubicBezTo>
                  <a:cubicBezTo>
                    <a:pt x="124" y="68"/>
                    <a:pt x="217" y="78"/>
                    <a:pt x="310" y="78"/>
                  </a:cubicBezTo>
                  <a:cubicBezTo>
                    <a:pt x="350" y="78"/>
                    <a:pt x="390" y="76"/>
                    <a:pt x="429" y="71"/>
                  </a:cubicBezTo>
                  <a:cubicBezTo>
                    <a:pt x="471" y="67"/>
                    <a:pt x="471" y="12"/>
                    <a:pt x="429" y="7"/>
                  </a:cubicBezTo>
                  <a:cubicBezTo>
                    <a:pt x="390" y="2"/>
                    <a:pt x="350" y="0"/>
                    <a:pt x="3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4" name="Google Shape;2054;p75"/>
            <p:cNvSpPr/>
            <p:nvPr/>
          </p:nvSpPr>
          <p:spPr>
            <a:xfrm>
              <a:off x="7805411" y="1974211"/>
              <a:ext cx="26771" cy="3128"/>
            </a:xfrm>
            <a:custGeom>
              <a:avLst/>
              <a:gdLst/>
              <a:ahLst/>
              <a:cxnLst/>
              <a:rect l="l" t="t" r="r" b="b"/>
              <a:pathLst>
                <a:path w="505" h="59" extrusionOk="0">
                  <a:moveTo>
                    <a:pt x="325" y="0"/>
                  </a:moveTo>
                  <a:cubicBezTo>
                    <a:pt x="225" y="0"/>
                    <a:pt x="124" y="6"/>
                    <a:pt x="25" y="10"/>
                  </a:cubicBezTo>
                  <a:cubicBezTo>
                    <a:pt x="0" y="11"/>
                    <a:pt x="0" y="48"/>
                    <a:pt x="25" y="49"/>
                  </a:cubicBezTo>
                  <a:cubicBezTo>
                    <a:pt x="127" y="53"/>
                    <a:pt x="231" y="59"/>
                    <a:pt x="335" y="59"/>
                  </a:cubicBezTo>
                  <a:cubicBezTo>
                    <a:pt x="381" y="59"/>
                    <a:pt x="426" y="58"/>
                    <a:pt x="472" y="55"/>
                  </a:cubicBezTo>
                  <a:cubicBezTo>
                    <a:pt x="504" y="51"/>
                    <a:pt x="504" y="8"/>
                    <a:pt x="472" y="5"/>
                  </a:cubicBezTo>
                  <a:cubicBezTo>
                    <a:pt x="423" y="2"/>
                    <a:pt x="374"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5" name="Google Shape;2055;p75"/>
            <p:cNvSpPr/>
            <p:nvPr/>
          </p:nvSpPr>
          <p:spPr>
            <a:xfrm>
              <a:off x="7770689" y="2115964"/>
              <a:ext cx="25075" cy="3923"/>
            </a:xfrm>
            <a:custGeom>
              <a:avLst/>
              <a:gdLst/>
              <a:ahLst/>
              <a:cxnLst/>
              <a:rect l="l" t="t" r="r" b="b"/>
              <a:pathLst>
                <a:path w="473" h="74" extrusionOk="0">
                  <a:moveTo>
                    <a:pt x="303" y="0"/>
                  </a:moveTo>
                  <a:cubicBezTo>
                    <a:pt x="213" y="0"/>
                    <a:pt x="124" y="6"/>
                    <a:pt x="34" y="11"/>
                  </a:cubicBezTo>
                  <a:cubicBezTo>
                    <a:pt x="0" y="12"/>
                    <a:pt x="0" y="62"/>
                    <a:pt x="34" y="64"/>
                  </a:cubicBezTo>
                  <a:cubicBezTo>
                    <a:pt x="123" y="68"/>
                    <a:pt x="212" y="74"/>
                    <a:pt x="301" y="74"/>
                  </a:cubicBezTo>
                  <a:cubicBezTo>
                    <a:pt x="345" y="74"/>
                    <a:pt x="388" y="72"/>
                    <a:pt x="432" y="68"/>
                  </a:cubicBezTo>
                  <a:cubicBezTo>
                    <a:pt x="472" y="65"/>
                    <a:pt x="472" y="10"/>
                    <a:pt x="432" y="5"/>
                  </a:cubicBezTo>
                  <a:cubicBezTo>
                    <a:pt x="389" y="2"/>
                    <a:pt x="346" y="0"/>
                    <a:pt x="3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6" name="Google Shape;2056;p75"/>
            <p:cNvSpPr/>
            <p:nvPr/>
          </p:nvSpPr>
          <p:spPr>
            <a:xfrm>
              <a:off x="7753990" y="1968856"/>
              <a:ext cx="34352" cy="7104"/>
            </a:xfrm>
            <a:custGeom>
              <a:avLst/>
              <a:gdLst/>
              <a:ahLst/>
              <a:cxnLst/>
              <a:rect l="l" t="t" r="r" b="b"/>
              <a:pathLst>
                <a:path w="648" h="134" extrusionOk="0">
                  <a:moveTo>
                    <a:pt x="49" y="0"/>
                  </a:moveTo>
                  <a:cubicBezTo>
                    <a:pt x="12" y="0"/>
                    <a:pt x="0" y="57"/>
                    <a:pt x="41" y="71"/>
                  </a:cubicBezTo>
                  <a:cubicBezTo>
                    <a:pt x="162" y="110"/>
                    <a:pt x="288" y="134"/>
                    <a:pt x="414" y="134"/>
                  </a:cubicBezTo>
                  <a:cubicBezTo>
                    <a:pt x="479" y="134"/>
                    <a:pt x="543" y="128"/>
                    <a:pt x="608" y="114"/>
                  </a:cubicBezTo>
                  <a:cubicBezTo>
                    <a:pt x="647" y="105"/>
                    <a:pt x="639" y="41"/>
                    <a:pt x="598" y="41"/>
                  </a:cubicBezTo>
                  <a:cubicBezTo>
                    <a:pt x="598" y="41"/>
                    <a:pt x="598" y="41"/>
                    <a:pt x="597" y="41"/>
                  </a:cubicBezTo>
                  <a:cubicBezTo>
                    <a:pt x="555" y="43"/>
                    <a:pt x="512" y="43"/>
                    <a:pt x="470" y="43"/>
                  </a:cubicBezTo>
                  <a:cubicBezTo>
                    <a:pt x="332" y="43"/>
                    <a:pt x="196" y="34"/>
                    <a:pt x="60" y="2"/>
                  </a:cubicBezTo>
                  <a:cubicBezTo>
                    <a:pt x="56" y="1"/>
                    <a:pt x="53" y="0"/>
                    <a:pt x="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58" name="Google Shape;2058;p75"/>
          <p:cNvSpPr/>
          <p:nvPr/>
        </p:nvSpPr>
        <p:spPr>
          <a:xfrm>
            <a:off x="3260225" y="3543489"/>
            <a:ext cx="792702" cy="1242027"/>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0" name="Google Shape;2060;p75"/>
          <p:cNvSpPr txBox="1">
            <a:spLocks noGrp="1"/>
          </p:cNvSpPr>
          <p:nvPr>
            <p:ph type="title"/>
          </p:nvPr>
        </p:nvSpPr>
        <p:spPr>
          <a:xfrm>
            <a:off x="3225150" y="1000350"/>
            <a:ext cx="2693700" cy="841800"/>
          </a:xfrm>
          <a:prstGeom prst="rect">
            <a:avLst/>
          </a:prstGeom>
        </p:spPr>
        <p:txBody>
          <a:bodyPr spcFirstLastPara="1" wrap="square" lIns="91425" tIns="91425" rIns="91425" bIns="91425" anchor="ctr" anchorCtr="0">
            <a:noAutofit/>
          </a:bodyPr>
          <a:lstStyle/>
          <a:p>
            <a:r>
              <a:rPr lang="en" dirty="0"/>
              <a:t>Setting Routines</a:t>
            </a:r>
          </a:p>
        </p:txBody>
      </p:sp>
      <p:sp>
        <p:nvSpPr>
          <p:cNvPr id="2061" name="Google Shape;2061;p75"/>
          <p:cNvSpPr txBox="1">
            <a:spLocks noGrp="1"/>
          </p:cNvSpPr>
          <p:nvPr>
            <p:ph type="subTitle" idx="2"/>
          </p:nvPr>
        </p:nvSpPr>
        <p:spPr>
          <a:xfrm>
            <a:off x="1423948" y="2234545"/>
            <a:ext cx="7040132" cy="2446577"/>
          </a:xfrm>
          <a:prstGeom prst="rect">
            <a:avLst/>
          </a:prstGeom>
        </p:spPr>
        <p:txBody>
          <a:bodyPr spcFirstLastPara="1" wrap="square" lIns="91425" tIns="91425" rIns="91425" bIns="91425" anchor="ctr" anchorCtr="0">
            <a:noAutofit/>
          </a:bodyPr>
          <a:lstStyle/>
          <a:p>
            <a:pPr marL="0" indent="0"/>
            <a:r>
              <a:rPr lang="en" dirty="0"/>
              <a:t>Classroom routines help reduce distractions, prevent misbehaviour, and create a safe, structured learning environment. By following routines, students can better manage behaviours like boredom and stress (Ursache, Blair &amp; Raver, 2012).</a:t>
            </a:r>
            <a:endParaRPr lang="en-US" dirty="0"/>
          </a:p>
        </p:txBody>
      </p:sp>
      <p:grpSp>
        <p:nvGrpSpPr>
          <p:cNvPr id="2062" name="Google Shape;2062;p75"/>
          <p:cNvGrpSpPr/>
          <p:nvPr/>
        </p:nvGrpSpPr>
        <p:grpSpPr>
          <a:xfrm>
            <a:off x="7698207" y="1104553"/>
            <a:ext cx="792707" cy="702905"/>
            <a:chOff x="3725850" y="3874550"/>
            <a:chExt cx="232875" cy="206500"/>
          </a:xfrm>
        </p:grpSpPr>
        <p:sp>
          <p:nvSpPr>
            <p:cNvPr id="2063" name="Google Shape;2063;p75"/>
            <p:cNvSpPr/>
            <p:nvPr/>
          </p:nvSpPr>
          <p:spPr>
            <a:xfrm>
              <a:off x="3725850" y="3874550"/>
              <a:ext cx="232875" cy="206500"/>
            </a:xfrm>
            <a:custGeom>
              <a:avLst/>
              <a:gdLst/>
              <a:ahLst/>
              <a:cxnLst/>
              <a:rect l="l" t="t" r="r" b="b"/>
              <a:pathLst>
                <a:path w="9315" h="8260" extrusionOk="0">
                  <a:moveTo>
                    <a:pt x="3669" y="297"/>
                  </a:moveTo>
                  <a:cubicBezTo>
                    <a:pt x="4503" y="297"/>
                    <a:pt x="5647" y="413"/>
                    <a:pt x="6146" y="563"/>
                  </a:cubicBezTo>
                  <a:cubicBezTo>
                    <a:pt x="6286" y="605"/>
                    <a:pt x="6533" y="677"/>
                    <a:pt x="6692" y="724"/>
                  </a:cubicBezTo>
                  <a:cubicBezTo>
                    <a:pt x="7482" y="953"/>
                    <a:pt x="8206" y="1470"/>
                    <a:pt x="8611" y="2092"/>
                  </a:cubicBezTo>
                  <a:cubicBezTo>
                    <a:pt x="9065" y="2789"/>
                    <a:pt x="9125" y="3432"/>
                    <a:pt x="8832" y="4487"/>
                  </a:cubicBezTo>
                  <a:cubicBezTo>
                    <a:pt x="8746" y="4797"/>
                    <a:pt x="8661" y="5050"/>
                    <a:pt x="8642" y="5050"/>
                  </a:cubicBezTo>
                  <a:cubicBezTo>
                    <a:pt x="8642" y="5050"/>
                    <a:pt x="8642" y="5050"/>
                    <a:pt x="8642" y="5050"/>
                  </a:cubicBezTo>
                  <a:cubicBezTo>
                    <a:pt x="8625" y="5048"/>
                    <a:pt x="8586" y="4996"/>
                    <a:pt x="8557" y="4939"/>
                  </a:cubicBezTo>
                  <a:cubicBezTo>
                    <a:pt x="8460" y="4738"/>
                    <a:pt x="8199" y="4424"/>
                    <a:pt x="8120" y="4413"/>
                  </a:cubicBezTo>
                  <a:cubicBezTo>
                    <a:pt x="8108" y="4411"/>
                    <a:pt x="8097" y="4411"/>
                    <a:pt x="8087" y="4411"/>
                  </a:cubicBezTo>
                  <a:cubicBezTo>
                    <a:pt x="7955" y="4411"/>
                    <a:pt x="7998" y="4557"/>
                    <a:pt x="8229" y="4906"/>
                  </a:cubicBezTo>
                  <a:cubicBezTo>
                    <a:pt x="8369" y="5116"/>
                    <a:pt x="8505" y="5292"/>
                    <a:pt x="8530" y="5296"/>
                  </a:cubicBezTo>
                  <a:cubicBezTo>
                    <a:pt x="8555" y="5299"/>
                    <a:pt x="8556" y="5345"/>
                    <a:pt x="8531" y="5408"/>
                  </a:cubicBezTo>
                  <a:cubicBezTo>
                    <a:pt x="8459" y="5584"/>
                    <a:pt x="8056" y="6181"/>
                    <a:pt x="8008" y="6181"/>
                  </a:cubicBezTo>
                  <a:cubicBezTo>
                    <a:pt x="8008" y="6181"/>
                    <a:pt x="8007" y="6181"/>
                    <a:pt x="8007" y="6181"/>
                  </a:cubicBezTo>
                  <a:cubicBezTo>
                    <a:pt x="7985" y="6178"/>
                    <a:pt x="7944" y="6111"/>
                    <a:pt x="7915" y="6027"/>
                  </a:cubicBezTo>
                  <a:cubicBezTo>
                    <a:pt x="7807" y="5714"/>
                    <a:pt x="7609" y="5464"/>
                    <a:pt x="7505" y="5464"/>
                  </a:cubicBezTo>
                  <a:cubicBezTo>
                    <a:pt x="7471" y="5464"/>
                    <a:pt x="7448" y="5490"/>
                    <a:pt x="7440" y="5547"/>
                  </a:cubicBezTo>
                  <a:cubicBezTo>
                    <a:pt x="7427" y="5644"/>
                    <a:pt x="7651" y="6132"/>
                    <a:pt x="7714" y="6141"/>
                  </a:cubicBezTo>
                  <a:cubicBezTo>
                    <a:pt x="7735" y="6144"/>
                    <a:pt x="7745" y="6184"/>
                    <a:pt x="7740" y="6229"/>
                  </a:cubicBezTo>
                  <a:cubicBezTo>
                    <a:pt x="7734" y="6274"/>
                    <a:pt x="7759" y="6338"/>
                    <a:pt x="7795" y="6367"/>
                  </a:cubicBezTo>
                  <a:cubicBezTo>
                    <a:pt x="7839" y="6404"/>
                    <a:pt x="7846" y="6431"/>
                    <a:pt x="7813" y="6449"/>
                  </a:cubicBezTo>
                  <a:cubicBezTo>
                    <a:pt x="7786" y="6463"/>
                    <a:pt x="7665" y="6525"/>
                    <a:pt x="7549" y="6584"/>
                  </a:cubicBezTo>
                  <a:lnTo>
                    <a:pt x="7335" y="6694"/>
                  </a:lnTo>
                  <a:lnTo>
                    <a:pt x="7295" y="6582"/>
                  </a:lnTo>
                  <a:cubicBezTo>
                    <a:pt x="7272" y="6521"/>
                    <a:pt x="7229" y="6467"/>
                    <a:pt x="7198" y="6463"/>
                  </a:cubicBezTo>
                  <a:cubicBezTo>
                    <a:pt x="7167" y="6459"/>
                    <a:pt x="7156" y="6432"/>
                    <a:pt x="7172" y="6401"/>
                  </a:cubicBezTo>
                  <a:cubicBezTo>
                    <a:pt x="7188" y="6372"/>
                    <a:pt x="7161" y="6267"/>
                    <a:pt x="7115" y="6174"/>
                  </a:cubicBezTo>
                  <a:cubicBezTo>
                    <a:pt x="7068" y="6080"/>
                    <a:pt x="7030" y="5992"/>
                    <a:pt x="7031" y="5983"/>
                  </a:cubicBezTo>
                  <a:cubicBezTo>
                    <a:pt x="7033" y="5974"/>
                    <a:pt x="6986" y="5869"/>
                    <a:pt x="6927" y="5748"/>
                  </a:cubicBezTo>
                  <a:cubicBezTo>
                    <a:pt x="6838" y="5568"/>
                    <a:pt x="6771" y="5485"/>
                    <a:pt x="6708" y="5485"/>
                  </a:cubicBezTo>
                  <a:cubicBezTo>
                    <a:pt x="6689" y="5485"/>
                    <a:pt x="6670" y="5492"/>
                    <a:pt x="6652" y="5507"/>
                  </a:cubicBezTo>
                  <a:cubicBezTo>
                    <a:pt x="6577" y="5566"/>
                    <a:pt x="6612" y="5735"/>
                    <a:pt x="6750" y="5970"/>
                  </a:cubicBezTo>
                  <a:cubicBezTo>
                    <a:pt x="6816" y="6082"/>
                    <a:pt x="6871" y="6191"/>
                    <a:pt x="6869" y="6208"/>
                  </a:cubicBezTo>
                  <a:cubicBezTo>
                    <a:pt x="6868" y="6225"/>
                    <a:pt x="6914" y="6345"/>
                    <a:pt x="6972" y="6473"/>
                  </a:cubicBezTo>
                  <a:cubicBezTo>
                    <a:pt x="7029" y="6601"/>
                    <a:pt x="7066" y="6714"/>
                    <a:pt x="7055" y="6723"/>
                  </a:cubicBezTo>
                  <a:cubicBezTo>
                    <a:pt x="7044" y="6731"/>
                    <a:pt x="6884" y="6745"/>
                    <a:pt x="6696" y="6754"/>
                  </a:cubicBezTo>
                  <a:lnTo>
                    <a:pt x="6358" y="6769"/>
                  </a:lnTo>
                  <a:lnTo>
                    <a:pt x="6274" y="6622"/>
                  </a:lnTo>
                  <a:cubicBezTo>
                    <a:pt x="6228" y="6542"/>
                    <a:pt x="6177" y="6400"/>
                    <a:pt x="6160" y="6306"/>
                  </a:cubicBezTo>
                  <a:cubicBezTo>
                    <a:pt x="6135" y="6165"/>
                    <a:pt x="6087" y="6092"/>
                    <a:pt x="6021" y="6092"/>
                  </a:cubicBezTo>
                  <a:cubicBezTo>
                    <a:pt x="5994" y="6092"/>
                    <a:pt x="5964" y="6104"/>
                    <a:pt x="5931" y="6129"/>
                  </a:cubicBezTo>
                  <a:cubicBezTo>
                    <a:pt x="5859" y="6184"/>
                    <a:pt x="5859" y="6206"/>
                    <a:pt x="5937" y="6445"/>
                  </a:cubicBezTo>
                  <a:cubicBezTo>
                    <a:pt x="5981" y="6584"/>
                    <a:pt x="6013" y="6707"/>
                    <a:pt x="6005" y="6714"/>
                  </a:cubicBezTo>
                  <a:cubicBezTo>
                    <a:pt x="6005" y="6715"/>
                    <a:pt x="6002" y="6715"/>
                    <a:pt x="5997" y="6715"/>
                  </a:cubicBezTo>
                  <a:cubicBezTo>
                    <a:pt x="5944" y="6715"/>
                    <a:pt x="5642" y="6682"/>
                    <a:pt x="5285" y="6636"/>
                  </a:cubicBezTo>
                  <a:lnTo>
                    <a:pt x="4580" y="6546"/>
                  </a:lnTo>
                  <a:lnTo>
                    <a:pt x="3848" y="7105"/>
                  </a:lnTo>
                  <a:cubicBezTo>
                    <a:pt x="3144" y="7641"/>
                    <a:pt x="2856" y="7835"/>
                    <a:pt x="2639" y="7913"/>
                  </a:cubicBezTo>
                  <a:cubicBezTo>
                    <a:pt x="2583" y="7933"/>
                    <a:pt x="2545" y="7944"/>
                    <a:pt x="2523" y="7944"/>
                  </a:cubicBezTo>
                  <a:cubicBezTo>
                    <a:pt x="2490" y="7944"/>
                    <a:pt x="2492" y="7921"/>
                    <a:pt x="2519" y="7870"/>
                  </a:cubicBezTo>
                  <a:cubicBezTo>
                    <a:pt x="2715" y="7515"/>
                    <a:pt x="2937" y="6357"/>
                    <a:pt x="2844" y="6177"/>
                  </a:cubicBezTo>
                  <a:cubicBezTo>
                    <a:pt x="2808" y="6105"/>
                    <a:pt x="2648" y="6006"/>
                    <a:pt x="2313" y="5848"/>
                  </a:cubicBezTo>
                  <a:cubicBezTo>
                    <a:pt x="2048" y="5723"/>
                    <a:pt x="1816" y="5603"/>
                    <a:pt x="1796" y="5581"/>
                  </a:cubicBezTo>
                  <a:cubicBezTo>
                    <a:pt x="1775" y="5558"/>
                    <a:pt x="1678" y="5495"/>
                    <a:pt x="1577" y="5438"/>
                  </a:cubicBezTo>
                  <a:cubicBezTo>
                    <a:pt x="1324" y="5293"/>
                    <a:pt x="861" y="4911"/>
                    <a:pt x="767" y="4768"/>
                  </a:cubicBezTo>
                  <a:cubicBezTo>
                    <a:pt x="482" y="4330"/>
                    <a:pt x="291" y="3777"/>
                    <a:pt x="290" y="3386"/>
                  </a:cubicBezTo>
                  <a:cubicBezTo>
                    <a:pt x="289" y="2830"/>
                    <a:pt x="564" y="2015"/>
                    <a:pt x="938" y="1465"/>
                  </a:cubicBezTo>
                  <a:cubicBezTo>
                    <a:pt x="1075" y="1265"/>
                    <a:pt x="1203" y="1101"/>
                    <a:pt x="1221" y="1101"/>
                  </a:cubicBezTo>
                  <a:cubicBezTo>
                    <a:pt x="1221" y="1101"/>
                    <a:pt x="1221" y="1101"/>
                    <a:pt x="1221" y="1101"/>
                  </a:cubicBezTo>
                  <a:cubicBezTo>
                    <a:pt x="1240" y="1105"/>
                    <a:pt x="1279" y="1159"/>
                    <a:pt x="1311" y="1226"/>
                  </a:cubicBezTo>
                  <a:cubicBezTo>
                    <a:pt x="1435" y="1488"/>
                    <a:pt x="1624" y="1722"/>
                    <a:pt x="1722" y="1736"/>
                  </a:cubicBezTo>
                  <a:cubicBezTo>
                    <a:pt x="1731" y="1737"/>
                    <a:pt x="1740" y="1738"/>
                    <a:pt x="1748" y="1738"/>
                  </a:cubicBezTo>
                  <a:cubicBezTo>
                    <a:pt x="1877" y="1738"/>
                    <a:pt x="1876" y="1579"/>
                    <a:pt x="1737" y="1454"/>
                  </a:cubicBezTo>
                  <a:cubicBezTo>
                    <a:pt x="1674" y="1398"/>
                    <a:pt x="1626" y="1321"/>
                    <a:pt x="1630" y="1285"/>
                  </a:cubicBezTo>
                  <a:cubicBezTo>
                    <a:pt x="1634" y="1249"/>
                    <a:pt x="1595" y="1164"/>
                    <a:pt x="1545" y="1104"/>
                  </a:cubicBezTo>
                  <a:cubicBezTo>
                    <a:pt x="1396" y="919"/>
                    <a:pt x="1443" y="828"/>
                    <a:pt x="1761" y="688"/>
                  </a:cubicBezTo>
                  <a:cubicBezTo>
                    <a:pt x="1805" y="669"/>
                    <a:pt x="1834" y="656"/>
                    <a:pt x="1858" y="656"/>
                  </a:cubicBezTo>
                  <a:cubicBezTo>
                    <a:pt x="1901" y="656"/>
                    <a:pt x="1930" y="694"/>
                    <a:pt x="2009" y="798"/>
                  </a:cubicBezTo>
                  <a:cubicBezTo>
                    <a:pt x="2079" y="891"/>
                    <a:pt x="2155" y="967"/>
                    <a:pt x="2184" y="972"/>
                  </a:cubicBezTo>
                  <a:cubicBezTo>
                    <a:pt x="2213" y="977"/>
                    <a:pt x="2221" y="1004"/>
                    <a:pt x="2204" y="1035"/>
                  </a:cubicBezTo>
                  <a:cubicBezTo>
                    <a:pt x="2164" y="1109"/>
                    <a:pt x="2338" y="1344"/>
                    <a:pt x="2444" y="1359"/>
                  </a:cubicBezTo>
                  <a:cubicBezTo>
                    <a:pt x="2452" y="1360"/>
                    <a:pt x="2461" y="1361"/>
                    <a:pt x="2468" y="1361"/>
                  </a:cubicBezTo>
                  <a:cubicBezTo>
                    <a:pt x="2605" y="1361"/>
                    <a:pt x="2559" y="1173"/>
                    <a:pt x="2343" y="863"/>
                  </a:cubicBezTo>
                  <a:cubicBezTo>
                    <a:pt x="2223" y="693"/>
                    <a:pt x="2125" y="539"/>
                    <a:pt x="2127" y="527"/>
                  </a:cubicBezTo>
                  <a:cubicBezTo>
                    <a:pt x="2134" y="482"/>
                    <a:pt x="2876" y="337"/>
                    <a:pt x="3223" y="311"/>
                  </a:cubicBezTo>
                  <a:cubicBezTo>
                    <a:pt x="3355" y="301"/>
                    <a:pt x="3506" y="297"/>
                    <a:pt x="3669" y="297"/>
                  </a:cubicBezTo>
                  <a:close/>
                  <a:moveTo>
                    <a:pt x="3713" y="0"/>
                  </a:moveTo>
                  <a:cubicBezTo>
                    <a:pt x="2901" y="0"/>
                    <a:pt x="2159" y="145"/>
                    <a:pt x="1604" y="416"/>
                  </a:cubicBezTo>
                  <a:cubicBezTo>
                    <a:pt x="1403" y="514"/>
                    <a:pt x="935" y="985"/>
                    <a:pt x="950" y="1073"/>
                  </a:cubicBezTo>
                  <a:cubicBezTo>
                    <a:pt x="953" y="1090"/>
                    <a:pt x="942" y="1101"/>
                    <a:pt x="923" y="1101"/>
                  </a:cubicBezTo>
                  <a:cubicBezTo>
                    <a:pt x="920" y="1101"/>
                    <a:pt x="918" y="1101"/>
                    <a:pt x="915" y="1100"/>
                  </a:cubicBezTo>
                  <a:cubicBezTo>
                    <a:pt x="914" y="1100"/>
                    <a:pt x="913" y="1100"/>
                    <a:pt x="912" y="1100"/>
                  </a:cubicBezTo>
                  <a:cubicBezTo>
                    <a:pt x="847" y="1100"/>
                    <a:pt x="617" y="1416"/>
                    <a:pt x="491" y="1680"/>
                  </a:cubicBezTo>
                  <a:cubicBezTo>
                    <a:pt x="188" y="2311"/>
                    <a:pt x="0" y="3012"/>
                    <a:pt x="20" y="3432"/>
                  </a:cubicBezTo>
                  <a:cubicBezTo>
                    <a:pt x="46" y="4021"/>
                    <a:pt x="344" y="4727"/>
                    <a:pt x="733" y="5125"/>
                  </a:cubicBezTo>
                  <a:cubicBezTo>
                    <a:pt x="926" y="5322"/>
                    <a:pt x="1321" y="5646"/>
                    <a:pt x="1377" y="5653"/>
                  </a:cubicBezTo>
                  <a:cubicBezTo>
                    <a:pt x="1400" y="5657"/>
                    <a:pt x="1508" y="5721"/>
                    <a:pt x="1613" y="5794"/>
                  </a:cubicBezTo>
                  <a:cubicBezTo>
                    <a:pt x="1719" y="5868"/>
                    <a:pt x="1846" y="5935"/>
                    <a:pt x="1893" y="5943"/>
                  </a:cubicBezTo>
                  <a:cubicBezTo>
                    <a:pt x="1941" y="5951"/>
                    <a:pt x="1985" y="5974"/>
                    <a:pt x="1996" y="5997"/>
                  </a:cubicBezTo>
                  <a:cubicBezTo>
                    <a:pt x="2006" y="6019"/>
                    <a:pt x="2136" y="6090"/>
                    <a:pt x="2284" y="6155"/>
                  </a:cubicBezTo>
                  <a:cubicBezTo>
                    <a:pt x="2484" y="6242"/>
                    <a:pt x="2563" y="6300"/>
                    <a:pt x="2579" y="6372"/>
                  </a:cubicBezTo>
                  <a:cubicBezTo>
                    <a:pt x="2618" y="6534"/>
                    <a:pt x="2464" y="7231"/>
                    <a:pt x="2293" y="7677"/>
                  </a:cubicBezTo>
                  <a:cubicBezTo>
                    <a:pt x="2139" y="8078"/>
                    <a:pt x="2136" y="8093"/>
                    <a:pt x="2200" y="8182"/>
                  </a:cubicBezTo>
                  <a:cubicBezTo>
                    <a:pt x="2240" y="8238"/>
                    <a:pt x="2267" y="8259"/>
                    <a:pt x="2330" y="8259"/>
                  </a:cubicBezTo>
                  <a:cubicBezTo>
                    <a:pt x="2359" y="8259"/>
                    <a:pt x="2396" y="8255"/>
                    <a:pt x="2445" y="8247"/>
                  </a:cubicBezTo>
                  <a:cubicBezTo>
                    <a:pt x="2781" y="8196"/>
                    <a:pt x="3296" y="7899"/>
                    <a:pt x="3995" y="7353"/>
                  </a:cubicBezTo>
                  <a:lnTo>
                    <a:pt x="4679" y="6818"/>
                  </a:lnTo>
                  <a:lnTo>
                    <a:pt x="5552" y="6942"/>
                  </a:lnTo>
                  <a:cubicBezTo>
                    <a:pt x="6039" y="7010"/>
                    <a:pt x="6431" y="7049"/>
                    <a:pt x="6627" y="7049"/>
                  </a:cubicBezTo>
                  <a:cubicBezTo>
                    <a:pt x="6650" y="7049"/>
                    <a:pt x="6671" y="7049"/>
                    <a:pt x="6689" y="7048"/>
                  </a:cubicBezTo>
                  <a:cubicBezTo>
                    <a:pt x="6835" y="7038"/>
                    <a:pt x="7023" y="7025"/>
                    <a:pt x="7112" y="7020"/>
                  </a:cubicBezTo>
                  <a:cubicBezTo>
                    <a:pt x="7350" y="7003"/>
                    <a:pt x="7663" y="6890"/>
                    <a:pt x="7881" y="6742"/>
                  </a:cubicBezTo>
                  <a:cubicBezTo>
                    <a:pt x="8177" y="6539"/>
                    <a:pt x="8647" y="5876"/>
                    <a:pt x="8855" y="5366"/>
                  </a:cubicBezTo>
                  <a:cubicBezTo>
                    <a:pt x="9005" y="5000"/>
                    <a:pt x="9182" y="4299"/>
                    <a:pt x="9252" y="3803"/>
                  </a:cubicBezTo>
                  <a:cubicBezTo>
                    <a:pt x="9313" y="3363"/>
                    <a:pt x="9315" y="3224"/>
                    <a:pt x="9266" y="2946"/>
                  </a:cubicBezTo>
                  <a:cubicBezTo>
                    <a:pt x="9175" y="2438"/>
                    <a:pt x="9099" y="2271"/>
                    <a:pt x="8677" y="1653"/>
                  </a:cubicBezTo>
                  <a:cubicBezTo>
                    <a:pt x="8648" y="1610"/>
                    <a:pt x="8457" y="1433"/>
                    <a:pt x="8253" y="1258"/>
                  </a:cubicBezTo>
                  <a:cubicBezTo>
                    <a:pt x="7870" y="934"/>
                    <a:pt x="7462" y="684"/>
                    <a:pt x="7132" y="574"/>
                  </a:cubicBezTo>
                  <a:cubicBezTo>
                    <a:pt x="6340" y="310"/>
                    <a:pt x="6116" y="253"/>
                    <a:pt x="5417" y="141"/>
                  </a:cubicBezTo>
                  <a:cubicBezTo>
                    <a:pt x="5024" y="78"/>
                    <a:pt x="4689" y="32"/>
                    <a:pt x="4631" y="32"/>
                  </a:cubicBezTo>
                  <a:cubicBezTo>
                    <a:pt x="4627" y="32"/>
                    <a:pt x="4624" y="32"/>
                    <a:pt x="4623" y="33"/>
                  </a:cubicBezTo>
                  <a:cubicBezTo>
                    <a:pt x="4619" y="36"/>
                    <a:pt x="4599" y="38"/>
                    <a:pt x="4566" y="38"/>
                  </a:cubicBezTo>
                  <a:cubicBezTo>
                    <a:pt x="4504" y="38"/>
                    <a:pt x="4399" y="33"/>
                    <a:pt x="4284" y="24"/>
                  </a:cubicBezTo>
                  <a:cubicBezTo>
                    <a:pt x="4091" y="8"/>
                    <a:pt x="3900" y="0"/>
                    <a:pt x="37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4" name="Google Shape;2064;p75"/>
            <p:cNvSpPr/>
            <p:nvPr/>
          </p:nvSpPr>
          <p:spPr>
            <a:xfrm>
              <a:off x="3821275" y="3914800"/>
              <a:ext cx="61850" cy="74850"/>
            </a:xfrm>
            <a:custGeom>
              <a:avLst/>
              <a:gdLst/>
              <a:ahLst/>
              <a:cxnLst/>
              <a:rect l="l" t="t" r="r" b="b"/>
              <a:pathLst>
                <a:path w="2474" h="2994" extrusionOk="0">
                  <a:moveTo>
                    <a:pt x="1110" y="310"/>
                  </a:moveTo>
                  <a:cubicBezTo>
                    <a:pt x="1110" y="310"/>
                    <a:pt x="1110" y="310"/>
                    <a:pt x="1110" y="310"/>
                  </a:cubicBezTo>
                  <a:cubicBezTo>
                    <a:pt x="1122" y="312"/>
                    <a:pt x="1243" y="359"/>
                    <a:pt x="1380" y="415"/>
                  </a:cubicBezTo>
                  <a:cubicBezTo>
                    <a:pt x="1506" y="468"/>
                    <a:pt x="1630" y="505"/>
                    <a:pt x="1676" y="505"/>
                  </a:cubicBezTo>
                  <a:cubicBezTo>
                    <a:pt x="1680" y="505"/>
                    <a:pt x="1683" y="505"/>
                    <a:pt x="1686" y="504"/>
                  </a:cubicBezTo>
                  <a:cubicBezTo>
                    <a:pt x="1693" y="502"/>
                    <a:pt x="1701" y="502"/>
                    <a:pt x="1708" y="502"/>
                  </a:cubicBezTo>
                  <a:cubicBezTo>
                    <a:pt x="1735" y="502"/>
                    <a:pt x="1758" y="514"/>
                    <a:pt x="1767" y="534"/>
                  </a:cubicBezTo>
                  <a:cubicBezTo>
                    <a:pt x="1779" y="559"/>
                    <a:pt x="1852" y="586"/>
                    <a:pt x="1933" y="598"/>
                  </a:cubicBezTo>
                  <a:cubicBezTo>
                    <a:pt x="2014" y="610"/>
                    <a:pt x="2087" y="640"/>
                    <a:pt x="2098" y="667"/>
                  </a:cubicBezTo>
                  <a:cubicBezTo>
                    <a:pt x="2114" y="706"/>
                    <a:pt x="1814" y="1172"/>
                    <a:pt x="1735" y="1228"/>
                  </a:cubicBezTo>
                  <a:cubicBezTo>
                    <a:pt x="1702" y="1252"/>
                    <a:pt x="1615" y="1367"/>
                    <a:pt x="1305" y="1797"/>
                  </a:cubicBezTo>
                  <a:cubicBezTo>
                    <a:pt x="1164" y="1993"/>
                    <a:pt x="962" y="2260"/>
                    <a:pt x="858" y="2389"/>
                  </a:cubicBezTo>
                  <a:cubicBezTo>
                    <a:pt x="757" y="2516"/>
                    <a:pt x="668" y="2636"/>
                    <a:pt x="666" y="2655"/>
                  </a:cubicBezTo>
                  <a:cubicBezTo>
                    <a:pt x="665" y="2665"/>
                    <a:pt x="635" y="2672"/>
                    <a:pt x="593" y="2672"/>
                  </a:cubicBezTo>
                  <a:cubicBezTo>
                    <a:pt x="569" y="2672"/>
                    <a:pt x="541" y="2670"/>
                    <a:pt x="511" y="2665"/>
                  </a:cubicBezTo>
                  <a:cubicBezTo>
                    <a:pt x="338" y="2642"/>
                    <a:pt x="338" y="2675"/>
                    <a:pt x="510" y="2101"/>
                  </a:cubicBezTo>
                  <a:cubicBezTo>
                    <a:pt x="584" y="1859"/>
                    <a:pt x="651" y="1601"/>
                    <a:pt x="664" y="1523"/>
                  </a:cubicBezTo>
                  <a:cubicBezTo>
                    <a:pt x="675" y="1448"/>
                    <a:pt x="697" y="1388"/>
                    <a:pt x="712" y="1388"/>
                  </a:cubicBezTo>
                  <a:cubicBezTo>
                    <a:pt x="712" y="1388"/>
                    <a:pt x="713" y="1388"/>
                    <a:pt x="713" y="1388"/>
                  </a:cubicBezTo>
                  <a:cubicBezTo>
                    <a:pt x="713" y="1388"/>
                    <a:pt x="713" y="1388"/>
                    <a:pt x="713" y="1388"/>
                  </a:cubicBezTo>
                  <a:cubicBezTo>
                    <a:pt x="740" y="1388"/>
                    <a:pt x="906" y="922"/>
                    <a:pt x="1034" y="486"/>
                  </a:cubicBezTo>
                  <a:cubicBezTo>
                    <a:pt x="1064" y="388"/>
                    <a:pt x="1097" y="310"/>
                    <a:pt x="1110" y="310"/>
                  </a:cubicBezTo>
                  <a:close/>
                  <a:moveTo>
                    <a:pt x="969" y="1"/>
                  </a:moveTo>
                  <a:cubicBezTo>
                    <a:pt x="945" y="1"/>
                    <a:pt x="934" y="9"/>
                    <a:pt x="922" y="22"/>
                  </a:cubicBezTo>
                  <a:cubicBezTo>
                    <a:pt x="902" y="47"/>
                    <a:pt x="868" y="127"/>
                    <a:pt x="846" y="199"/>
                  </a:cubicBezTo>
                  <a:cubicBezTo>
                    <a:pt x="803" y="354"/>
                    <a:pt x="427" y="1549"/>
                    <a:pt x="385" y="1669"/>
                  </a:cubicBezTo>
                  <a:cubicBezTo>
                    <a:pt x="369" y="1715"/>
                    <a:pt x="307" y="1903"/>
                    <a:pt x="247" y="2085"/>
                  </a:cubicBezTo>
                  <a:cubicBezTo>
                    <a:pt x="187" y="2268"/>
                    <a:pt x="110" y="2471"/>
                    <a:pt x="75" y="2535"/>
                  </a:cubicBezTo>
                  <a:cubicBezTo>
                    <a:pt x="0" y="2674"/>
                    <a:pt x="42" y="2812"/>
                    <a:pt x="173" y="2858"/>
                  </a:cubicBezTo>
                  <a:cubicBezTo>
                    <a:pt x="224" y="2875"/>
                    <a:pt x="388" y="2918"/>
                    <a:pt x="541" y="2955"/>
                  </a:cubicBezTo>
                  <a:cubicBezTo>
                    <a:pt x="643" y="2979"/>
                    <a:pt x="716" y="2994"/>
                    <a:pt x="771" y="2994"/>
                  </a:cubicBezTo>
                  <a:cubicBezTo>
                    <a:pt x="889" y="2994"/>
                    <a:pt x="927" y="2928"/>
                    <a:pt x="995" y="2745"/>
                  </a:cubicBezTo>
                  <a:cubicBezTo>
                    <a:pt x="1030" y="2651"/>
                    <a:pt x="1140" y="2475"/>
                    <a:pt x="1244" y="2348"/>
                  </a:cubicBezTo>
                  <a:cubicBezTo>
                    <a:pt x="1346" y="2222"/>
                    <a:pt x="1488" y="2033"/>
                    <a:pt x="1564" y="1922"/>
                  </a:cubicBezTo>
                  <a:cubicBezTo>
                    <a:pt x="1639" y="1813"/>
                    <a:pt x="1836" y="1547"/>
                    <a:pt x="2002" y="1330"/>
                  </a:cubicBezTo>
                  <a:cubicBezTo>
                    <a:pt x="2329" y="906"/>
                    <a:pt x="2473" y="657"/>
                    <a:pt x="2451" y="559"/>
                  </a:cubicBezTo>
                  <a:cubicBezTo>
                    <a:pt x="2432" y="475"/>
                    <a:pt x="2216" y="378"/>
                    <a:pt x="2086" y="378"/>
                  </a:cubicBezTo>
                  <a:cubicBezTo>
                    <a:pt x="2061" y="378"/>
                    <a:pt x="2039" y="381"/>
                    <a:pt x="2023" y="389"/>
                  </a:cubicBezTo>
                  <a:cubicBezTo>
                    <a:pt x="1997" y="400"/>
                    <a:pt x="1975" y="405"/>
                    <a:pt x="1960" y="405"/>
                  </a:cubicBezTo>
                  <a:cubicBezTo>
                    <a:pt x="1946" y="405"/>
                    <a:pt x="1938" y="400"/>
                    <a:pt x="1939" y="390"/>
                  </a:cubicBezTo>
                  <a:cubicBezTo>
                    <a:pt x="1942" y="368"/>
                    <a:pt x="1783" y="289"/>
                    <a:pt x="1582" y="211"/>
                  </a:cubicBezTo>
                  <a:cubicBezTo>
                    <a:pt x="1167" y="52"/>
                    <a:pt x="1029" y="1"/>
                    <a:pt x="9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5" name="Google Shape;2065;p75"/>
            <p:cNvSpPr/>
            <p:nvPr/>
          </p:nvSpPr>
          <p:spPr>
            <a:xfrm>
              <a:off x="3807350" y="3992475"/>
              <a:ext cx="38375" cy="27675"/>
            </a:xfrm>
            <a:custGeom>
              <a:avLst/>
              <a:gdLst/>
              <a:ahLst/>
              <a:cxnLst/>
              <a:rect l="l" t="t" r="r" b="b"/>
              <a:pathLst>
                <a:path w="1535" h="1107" extrusionOk="0">
                  <a:moveTo>
                    <a:pt x="792" y="318"/>
                  </a:moveTo>
                  <a:cubicBezTo>
                    <a:pt x="887" y="318"/>
                    <a:pt x="912" y="344"/>
                    <a:pt x="969" y="425"/>
                  </a:cubicBezTo>
                  <a:cubicBezTo>
                    <a:pt x="1111" y="628"/>
                    <a:pt x="876" y="843"/>
                    <a:pt x="643" y="843"/>
                  </a:cubicBezTo>
                  <a:cubicBezTo>
                    <a:pt x="562" y="843"/>
                    <a:pt x="481" y="817"/>
                    <a:pt x="416" y="757"/>
                  </a:cubicBezTo>
                  <a:cubicBezTo>
                    <a:pt x="233" y="586"/>
                    <a:pt x="351" y="356"/>
                    <a:pt x="637" y="329"/>
                  </a:cubicBezTo>
                  <a:cubicBezTo>
                    <a:pt x="705" y="322"/>
                    <a:pt x="754" y="318"/>
                    <a:pt x="792" y="318"/>
                  </a:cubicBezTo>
                  <a:close/>
                  <a:moveTo>
                    <a:pt x="682" y="1"/>
                  </a:moveTo>
                  <a:cubicBezTo>
                    <a:pt x="636" y="1"/>
                    <a:pt x="585" y="5"/>
                    <a:pt x="527" y="14"/>
                  </a:cubicBezTo>
                  <a:cubicBezTo>
                    <a:pt x="336" y="45"/>
                    <a:pt x="181" y="155"/>
                    <a:pt x="113" y="309"/>
                  </a:cubicBezTo>
                  <a:cubicBezTo>
                    <a:pt x="1" y="564"/>
                    <a:pt x="11" y="676"/>
                    <a:pt x="163" y="877"/>
                  </a:cubicBezTo>
                  <a:cubicBezTo>
                    <a:pt x="293" y="1050"/>
                    <a:pt x="327" y="1070"/>
                    <a:pt x="535" y="1098"/>
                  </a:cubicBezTo>
                  <a:cubicBezTo>
                    <a:pt x="576" y="1103"/>
                    <a:pt x="616" y="1106"/>
                    <a:pt x="654" y="1106"/>
                  </a:cubicBezTo>
                  <a:cubicBezTo>
                    <a:pt x="1267" y="1106"/>
                    <a:pt x="1535" y="418"/>
                    <a:pt x="986" y="89"/>
                  </a:cubicBezTo>
                  <a:cubicBezTo>
                    <a:pt x="883" y="28"/>
                    <a:pt x="794" y="1"/>
                    <a:pt x="6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66" name="Google Shape;2066;p75"/>
          <p:cNvGrpSpPr/>
          <p:nvPr/>
        </p:nvGrpSpPr>
        <p:grpSpPr>
          <a:xfrm>
            <a:off x="8460083" y="4421342"/>
            <a:ext cx="467381" cy="453537"/>
            <a:chOff x="5244650" y="4666550"/>
            <a:chExt cx="154450" cy="149875"/>
          </a:xfrm>
        </p:grpSpPr>
        <p:sp>
          <p:nvSpPr>
            <p:cNvPr id="2067" name="Google Shape;2067;p75"/>
            <p:cNvSpPr/>
            <p:nvPr/>
          </p:nvSpPr>
          <p:spPr>
            <a:xfrm>
              <a:off x="5244650" y="4666550"/>
              <a:ext cx="154450" cy="149875"/>
            </a:xfrm>
            <a:custGeom>
              <a:avLst/>
              <a:gdLst/>
              <a:ahLst/>
              <a:cxnLst/>
              <a:rect l="l" t="t" r="r" b="b"/>
              <a:pathLst>
                <a:path w="6178" h="5995" extrusionOk="0">
                  <a:moveTo>
                    <a:pt x="4603" y="299"/>
                  </a:moveTo>
                  <a:lnTo>
                    <a:pt x="4574" y="634"/>
                  </a:lnTo>
                  <a:cubicBezTo>
                    <a:pt x="4558" y="819"/>
                    <a:pt x="4534" y="1194"/>
                    <a:pt x="4520" y="1474"/>
                  </a:cubicBezTo>
                  <a:lnTo>
                    <a:pt x="4496" y="1980"/>
                  </a:lnTo>
                  <a:lnTo>
                    <a:pt x="4791" y="1987"/>
                  </a:lnTo>
                  <a:cubicBezTo>
                    <a:pt x="4955" y="1992"/>
                    <a:pt x="5183" y="1998"/>
                    <a:pt x="5302" y="2000"/>
                  </a:cubicBezTo>
                  <a:lnTo>
                    <a:pt x="5518" y="2004"/>
                  </a:lnTo>
                  <a:lnTo>
                    <a:pt x="5511" y="2149"/>
                  </a:lnTo>
                  <a:cubicBezTo>
                    <a:pt x="5505" y="2232"/>
                    <a:pt x="5479" y="2310"/>
                    <a:pt x="5449" y="2329"/>
                  </a:cubicBezTo>
                  <a:cubicBezTo>
                    <a:pt x="5429" y="2341"/>
                    <a:pt x="5317" y="2348"/>
                    <a:pt x="5168" y="2348"/>
                  </a:cubicBezTo>
                  <a:cubicBezTo>
                    <a:pt x="5095" y="2348"/>
                    <a:pt x="5013" y="2346"/>
                    <a:pt x="4929" y="2343"/>
                  </a:cubicBezTo>
                  <a:lnTo>
                    <a:pt x="4463" y="2325"/>
                  </a:lnTo>
                  <a:lnTo>
                    <a:pt x="4483" y="2980"/>
                  </a:lnTo>
                  <a:cubicBezTo>
                    <a:pt x="4495" y="3342"/>
                    <a:pt x="4510" y="3642"/>
                    <a:pt x="4518" y="3649"/>
                  </a:cubicBezTo>
                  <a:cubicBezTo>
                    <a:pt x="4526" y="3658"/>
                    <a:pt x="4832" y="3672"/>
                    <a:pt x="5198" y="3680"/>
                  </a:cubicBezTo>
                  <a:cubicBezTo>
                    <a:pt x="5785" y="3695"/>
                    <a:pt x="5865" y="3706"/>
                    <a:pt x="5878" y="3771"/>
                  </a:cubicBezTo>
                  <a:cubicBezTo>
                    <a:pt x="5886" y="3812"/>
                    <a:pt x="5875" y="3862"/>
                    <a:pt x="5854" y="3884"/>
                  </a:cubicBezTo>
                  <a:cubicBezTo>
                    <a:pt x="5832" y="3906"/>
                    <a:pt x="5516" y="3927"/>
                    <a:pt x="5155" y="3931"/>
                  </a:cubicBezTo>
                  <a:lnTo>
                    <a:pt x="4496" y="3940"/>
                  </a:lnTo>
                  <a:lnTo>
                    <a:pt x="4510" y="4688"/>
                  </a:lnTo>
                  <a:cubicBezTo>
                    <a:pt x="4519" y="5168"/>
                    <a:pt x="4509" y="5436"/>
                    <a:pt x="4481" y="5436"/>
                  </a:cubicBezTo>
                  <a:cubicBezTo>
                    <a:pt x="4457" y="5436"/>
                    <a:pt x="4394" y="5446"/>
                    <a:pt x="4341" y="5460"/>
                  </a:cubicBezTo>
                  <a:cubicBezTo>
                    <a:pt x="4323" y="5465"/>
                    <a:pt x="4309" y="5468"/>
                    <a:pt x="4297" y="5468"/>
                  </a:cubicBezTo>
                  <a:cubicBezTo>
                    <a:pt x="4246" y="5468"/>
                    <a:pt x="4245" y="5405"/>
                    <a:pt x="4245" y="5098"/>
                  </a:cubicBezTo>
                  <a:cubicBezTo>
                    <a:pt x="4245" y="4885"/>
                    <a:pt x="4232" y="4535"/>
                    <a:pt x="4216" y="4317"/>
                  </a:cubicBezTo>
                  <a:lnTo>
                    <a:pt x="4187" y="3923"/>
                  </a:lnTo>
                  <a:lnTo>
                    <a:pt x="3924" y="3943"/>
                  </a:lnTo>
                  <a:cubicBezTo>
                    <a:pt x="3781" y="3955"/>
                    <a:pt x="3524" y="3973"/>
                    <a:pt x="3359" y="3985"/>
                  </a:cubicBezTo>
                  <a:cubicBezTo>
                    <a:pt x="3193" y="3997"/>
                    <a:pt x="2887" y="4019"/>
                    <a:pt x="2678" y="4036"/>
                  </a:cubicBezTo>
                  <a:lnTo>
                    <a:pt x="2297" y="4067"/>
                  </a:lnTo>
                  <a:lnTo>
                    <a:pt x="2322" y="4479"/>
                  </a:lnTo>
                  <a:cubicBezTo>
                    <a:pt x="2336" y="4706"/>
                    <a:pt x="2358" y="5071"/>
                    <a:pt x="2371" y="5287"/>
                  </a:cubicBezTo>
                  <a:lnTo>
                    <a:pt x="2397" y="5682"/>
                  </a:lnTo>
                  <a:lnTo>
                    <a:pt x="2244" y="5706"/>
                  </a:lnTo>
                  <a:cubicBezTo>
                    <a:pt x="2178" y="5716"/>
                    <a:pt x="2125" y="5723"/>
                    <a:pt x="2083" y="5723"/>
                  </a:cubicBezTo>
                  <a:cubicBezTo>
                    <a:pt x="1933" y="5723"/>
                    <a:pt x="1912" y="5642"/>
                    <a:pt x="1914" y="5374"/>
                  </a:cubicBezTo>
                  <a:cubicBezTo>
                    <a:pt x="1915" y="5205"/>
                    <a:pt x="1915" y="4844"/>
                    <a:pt x="1914" y="4577"/>
                  </a:cubicBezTo>
                  <a:lnTo>
                    <a:pt x="1912" y="4087"/>
                  </a:lnTo>
                  <a:lnTo>
                    <a:pt x="1751" y="4112"/>
                  </a:lnTo>
                  <a:cubicBezTo>
                    <a:pt x="1664" y="4126"/>
                    <a:pt x="1513" y="4147"/>
                    <a:pt x="1418" y="4159"/>
                  </a:cubicBezTo>
                  <a:cubicBezTo>
                    <a:pt x="1323" y="4172"/>
                    <a:pt x="1106" y="4218"/>
                    <a:pt x="933" y="4263"/>
                  </a:cubicBezTo>
                  <a:lnTo>
                    <a:pt x="621" y="4343"/>
                  </a:lnTo>
                  <a:lnTo>
                    <a:pt x="621" y="4159"/>
                  </a:lnTo>
                  <a:lnTo>
                    <a:pt x="621" y="3976"/>
                  </a:lnTo>
                  <a:lnTo>
                    <a:pt x="870" y="3950"/>
                  </a:lnTo>
                  <a:cubicBezTo>
                    <a:pt x="1006" y="3936"/>
                    <a:pt x="1293" y="3914"/>
                    <a:pt x="1503" y="3903"/>
                  </a:cubicBezTo>
                  <a:cubicBezTo>
                    <a:pt x="1712" y="3892"/>
                    <a:pt x="1896" y="3873"/>
                    <a:pt x="1905" y="3862"/>
                  </a:cubicBezTo>
                  <a:cubicBezTo>
                    <a:pt x="1930" y="3834"/>
                    <a:pt x="1931" y="3775"/>
                    <a:pt x="1913" y="2966"/>
                  </a:cubicBezTo>
                  <a:lnTo>
                    <a:pt x="1899" y="2333"/>
                  </a:lnTo>
                  <a:lnTo>
                    <a:pt x="1271" y="2328"/>
                  </a:lnTo>
                  <a:cubicBezTo>
                    <a:pt x="383" y="2320"/>
                    <a:pt x="363" y="2318"/>
                    <a:pt x="363" y="2230"/>
                  </a:cubicBezTo>
                  <a:cubicBezTo>
                    <a:pt x="363" y="2142"/>
                    <a:pt x="498" y="2122"/>
                    <a:pt x="1307" y="2092"/>
                  </a:cubicBezTo>
                  <a:cubicBezTo>
                    <a:pt x="1623" y="2080"/>
                    <a:pt x="1888" y="2064"/>
                    <a:pt x="1895" y="2058"/>
                  </a:cubicBezTo>
                  <a:cubicBezTo>
                    <a:pt x="1902" y="2051"/>
                    <a:pt x="1917" y="1679"/>
                    <a:pt x="1930" y="1232"/>
                  </a:cubicBezTo>
                  <a:cubicBezTo>
                    <a:pt x="1943" y="784"/>
                    <a:pt x="1963" y="408"/>
                    <a:pt x="1975" y="395"/>
                  </a:cubicBezTo>
                  <a:cubicBezTo>
                    <a:pt x="1980" y="390"/>
                    <a:pt x="1998" y="388"/>
                    <a:pt x="2025" y="388"/>
                  </a:cubicBezTo>
                  <a:cubicBezTo>
                    <a:pt x="2067" y="388"/>
                    <a:pt x="2130" y="394"/>
                    <a:pt x="2197" y="404"/>
                  </a:cubicBezTo>
                  <a:lnTo>
                    <a:pt x="2397" y="435"/>
                  </a:lnTo>
                  <a:lnTo>
                    <a:pt x="2382" y="1252"/>
                  </a:lnTo>
                  <a:lnTo>
                    <a:pt x="2368" y="2070"/>
                  </a:lnTo>
                  <a:lnTo>
                    <a:pt x="2368" y="2070"/>
                  </a:lnTo>
                  <a:lnTo>
                    <a:pt x="2778" y="2068"/>
                  </a:lnTo>
                  <a:cubicBezTo>
                    <a:pt x="3005" y="2067"/>
                    <a:pt x="3335" y="2046"/>
                    <a:pt x="3512" y="2020"/>
                  </a:cubicBezTo>
                  <a:cubicBezTo>
                    <a:pt x="3688" y="1996"/>
                    <a:pt x="3934" y="1966"/>
                    <a:pt x="4055" y="1953"/>
                  </a:cubicBezTo>
                  <a:lnTo>
                    <a:pt x="4274" y="1930"/>
                  </a:lnTo>
                  <a:lnTo>
                    <a:pt x="4303" y="1301"/>
                  </a:lnTo>
                  <a:cubicBezTo>
                    <a:pt x="4319" y="956"/>
                    <a:pt x="4351" y="650"/>
                    <a:pt x="4375" y="622"/>
                  </a:cubicBezTo>
                  <a:cubicBezTo>
                    <a:pt x="4399" y="593"/>
                    <a:pt x="4406" y="509"/>
                    <a:pt x="4391" y="435"/>
                  </a:cubicBezTo>
                  <a:cubicBezTo>
                    <a:pt x="4366" y="307"/>
                    <a:pt x="4372" y="299"/>
                    <a:pt x="4483" y="299"/>
                  </a:cubicBezTo>
                  <a:close/>
                  <a:moveTo>
                    <a:pt x="4285" y="0"/>
                  </a:moveTo>
                  <a:cubicBezTo>
                    <a:pt x="4175" y="0"/>
                    <a:pt x="4110" y="12"/>
                    <a:pt x="4095" y="36"/>
                  </a:cubicBezTo>
                  <a:cubicBezTo>
                    <a:pt x="4078" y="63"/>
                    <a:pt x="4070" y="168"/>
                    <a:pt x="4076" y="266"/>
                  </a:cubicBezTo>
                  <a:cubicBezTo>
                    <a:pt x="4093" y="525"/>
                    <a:pt x="4024" y="1721"/>
                    <a:pt x="3991" y="1729"/>
                  </a:cubicBezTo>
                  <a:cubicBezTo>
                    <a:pt x="3888" y="1749"/>
                    <a:pt x="3338" y="1771"/>
                    <a:pt x="2988" y="1771"/>
                  </a:cubicBezTo>
                  <a:cubicBezTo>
                    <a:pt x="2947" y="1771"/>
                    <a:pt x="2908" y="1771"/>
                    <a:pt x="2873" y="1770"/>
                  </a:cubicBezTo>
                  <a:lnTo>
                    <a:pt x="2642" y="1766"/>
                  </a:lnTo>
                  <a:lnTo>
                    <a:pt x="2649" y="1065"/>
                  </a:lnTo>
                  <a:cubicBezTo>
                    <a:pt x="2652" y="678"/>
                    <a:pt x="2653" y="339"/>
                    <a:pt x="2651" y="307"/>
                  </a:cubicBezTo>
                  <a:cubicBezTo>
                    <a:pt x="2644" y="203"/>
                    <a:pt x="2259" y="118"/>
                    <a:pt x="1980" y="118"/>
                  </a:cubicBezTo>
                  <a:cubicBezTo>
                    <a:pt x="1851" y="118"/>
                    <a:pt x="1744" y="137"/>
                    <a:pt x="1709" y="180"/>
                  </a:cubicBezTo>
                  <a:cubicBezTo>
                    <a:pt x="1682" y="212"/>
                    <a:pt x="1663" y="547"/>
                    <a:pt x="1661" y="1007"/>
                  </a:cubicBezTo>
                  <a:cubicBezTo>
                    <a:pt x="1659" y="1435"/>
                    <a:pt x="1648" y="1789"/>
                    <a:pt x="1638" y="1799"/>
                  </a:cubicBezTo>
                  <a:cubicBezTo>
                    <a:pt x="1628" y="1808"/>
                    <a:pt x="1311" y="1826"/>
                    <a:pt x="937" y="1840"/>
                  </a:cubicBezTo>
                  <a:cubicBezTo>
                    <a:pt x="564" y="1854"/>
                    <a:pt x="224" y="1880"/>
                    <a:pt x="185" y="1900"/>
                  </a:cubicBezTo>
                  <a:cubicBezTo>
                    <a:pt x="91" y="1948"/>
                    <a:pt x="1" y="2451"/>
                    <a:pt x="72" y="2526"/>
                  </a:cubicBezTo>
                  <a:cubicBezTo>
                    <a:pt x="107" y="2562"/>
                    <a:pt x="366" y="2584"/>
                    <a:pt x="880" y="2594"/>
                  </a:cubicBezTo>
                  <a:lnTo>
                    <a:pt x="1636" y="2608"/>
                  </a:lnTo>
                  <a:lnTo>
                    <a:pt x="1648" y="3112"/>
                  </a:lnTo>
                  <a:lnTo>
                    <a:pt x="1661" y="3615"/>
                  </a:lnTo>
                  <a:lnTo>
                    <a:pt x="1519" y="3638"/>
                  </a:lnTo>
                  <a:cubicBezTo>
                    <a:pt x="1441" y="3650"/>
                    <a:pt x="1176" y="3671"/>
                    <a:pt x="925" y="3685"/>
                  </a:cubicBezTo>
                  <a:cubicBezTo>
                    <a:pt x="341" y="3717"/>
                    <a:pt x="314" y="3739"/>
                    <a:pt x="325" y="4174"/>
                  </a:cubicBezTo>
                  <a:cubicBezTo>
                    <a:pt x="331" y="4392"/>
                    <a:pt x="355" y="4517"/>
                    <a:pt x="403" y="4577"/>
                  </a:cubicBezTo>
                  <a:lnTo>
                    <a:pt x="473" y="4663"/>
                  </a:lnTo>
                  <a:lnTo>
                    <a:pt x="818" y="4574"/>
                  </a:lnTo>
                  <a:cubicBezTo>
                    <a:pt x="1007" y="4526"/>
                    <a:pt x="1275" y="4473"/>
                    <a:pt x="1410" y="4457"/>
                  </a:cubicBezTo>
                  <a:lnTo>
                    <a:pt x="1656" y="4428"/>
                  </a:lnTo>
                  <a:lnTo>
                    <a:pt x="1659" y="4704"/>
                  </a:lnTo>
                  <a:cubicBezTo>
                    <a:pt x="1660" y="4855"/>
                    <a:pt x="1657" y="5164"/>
                    <a:pt x="1655" y="5390"/>
                  </a:cubicBezTo>
                  <a:cubicBezTo>
                    <a:pt x="1649" y="5918"/>
                    <a:pt x="1687" y="5972"/>
                    <a:pt x="2145" y="5972"/>
                  </a:cubicBezTo>
                  <a:cubicBezTo>
                    <a:pt x="2155" y="5972"/>
                    <a:pt x="2164" y="5972"/>
                    <a:pt x="2175" y="5972"/>
                  </a:cubicBezTo>
                  <a:cubicBezTo>
                    <a:pt x="2672" y="5970"/>
                    <a:pt x="2660" y="5994"/>
                    <a:pt x="2624" y="5090"/>
                  </a:cubicBezTo>
                  <a:lnTo>
                    <a:pt x="2593" y="4326"/>
                  </a:lnTo>
                  <a:lnTo>
                    <a:pt x="2825" y="4297"/>
                  </a:lnTo>
                  <a:cubicBezTo>
                    <a:pt x="2953" y="4282"/>
                    <a:pt x="3263" y="4269"/>
                    <a:pt x="3514" y="4269"/>
                  </a:cubicBezTo>
                  <a:lnTo>
                    <a:pt x="3970" y="4269"/>
                  </a:lnTo>
                  <a:lnTo>
                    <a:pt x="3980" y="4946"/>
                  </a:lnTo>
                  <a:cubicBezTo>
                    <a:pt x="3986" y="5349"/>
                    <a:pt x="4010" y="5647"/>
                    <a:pt x="4038" y="5680"/>
                  </a:cubicBezTo>
                  <a:cubicBezTo>
                    <a:pt x="4068" y="5715"/>
                    <a:pt x="4191" y="5736"/>
                    <a:pt x="4376" y="5736"/>
                  </a:cubicBezTo>
                  <a:cubicBezTo>
                    <a:pt x="4821" y="5736"/>
                    <a:pt x="4821" y="5736"/>
                    <a:pt x="4796" y="4926"/>
                  </a:cubicBezTo>
                  <a:cubicBezTo>
                    <a:pt x="4781" y="4466"/>
                    <a:pt x="4790" y="4255"/>
                    <a:pt x="4823" y="4243"/>
                  </a:cubicBezTo>
                  <a:cubicBezTo>
                    <a:pt x="4848" y="4235"/>
                    <a:pt x="5114" y="4219"/>
                    <a:pt x="5410" y="4209"/>
                  </a:cubicBezTo>
                  <a:cubicBezTo>
                    <a:pt x="5706" y="4198"/>
                    <a:pt x="5983" y="4177"/>
                    <a:pt x="6022" y="4161"/>
                  </a:cubicBezTo>
                  <a:cubicBezTo>
                    <a:pt x="6069" y="4143"/>
                    <a:pt x="6105" y="4063"/>
                    <a:pt x="6125" y="3931"/>
                  </a:cubicBezTo>
                  <a:cubicBezTo>
                    <a:pt x="6142" y="3820"/>
                    <a:pt x="6162" y="3692"/>
                    <a:pt x="6170" y="3646"/>
                  </a:cubicBezTo>
                  <a:cubicBezTo>
                    <a:pt x="6177" y="3601"/>
                    <a:pt x="6157" y="3518"/>
                    <a:pt x="6125" y="3469"/>
                  </a:cubicBezTo>
                  <a:cubicBezTo>
                    <a:pt x="6084" y="3405"/>
                    <a:pt x="6059" y="3385"/>
                    <a:pt x="5815" y="3385"/>
                  </a:cubicBezTo>
                  <a:cubicBezTo>
                    <a:pt x="5720" y="3385"/>
                    <a:pt x="5591" y="3388"/>
                    <a:pt x="5415" y="3393"/>
                  </a:cubicBezTo>
                  <a:lnTo>
                    <a:pt x="4763" y="3409"/>
                  </a:lnTo>
                  <a:lnTo>
                    <a:pt x="4758" y="3246"/>
                  </a:lnTo>
                  <a:cubicBezTo>
                    <a:pt x="4749" y="3015"/>
                    <a:pt x="4768" y="2655"/>
                    <a:pt x="4789" y="2633"/>
                  </a:cubicBezTo>
                  <a:cubicBezTo>
                    <a:pt x="4798" y="2624"/>
                    <a:pt x="4931" y="2617"/>
                    <a:pt x="5103" y="2617"/>
                  </a:cubicBezTo>
                  <a:cubicBezTo>
                    <a:pt x="5135" y="2617"/>
                    <a:pt x="5169" y="2617"/>
                    <a:pt x="5203" y="2617"/>
                  </a:cubicBezTo>
                  <a:cubicBezTo>
                    <a:pt x="5228" y="2618"/>
                    <a:pt x="5251" y="2618"/>
                    <a:pt x="5274" y="2618"/>
                  </a:cubicBezTo>
                  <a:cubicBezTo>
                    <a:pt x="5719" y="2618"/>
                    <a:pt x="5777" y="2550"/>
                    <a:pt x="5821" y="2111"/>
                  </a:cubicBezTo>
                  <a:cubicBezTo>
                    <a:pt x="5845" y="1869"/>
                    <a:pt x="5839" y="1791"/>
                    <a:pt x="5793" y="1762"/>
                  </a:cubicBezTo>
                  <a:cubicBezTo>
                    <a:pt x="5760" y="1741"/>
                    <a:pt x="5521" y="1724"/>
                    <a:pt x="5266" y="1723"/>
                  </a:cubicBezTo>
                  <a:lnTo>
                    <a:pt x="4800" y="1721"/>
                  </a:lnTo>
                  <a:lnTo>
                    <a:pt x="4829" y="1020"/>
                  </a:lnTo>
                  <a:cubicBezTo>
                    <a:pt x="4844" y="634"/>
                    <a:pt x="4864" y="296"/>
                    <a:pt x="4872" y="268"/>
                  </a:cubicBezTo>
                  <a:cubicBezTo>
                    <a:pt x="4879" y="239"/>
                    <a:pt x="4852" y="173"/>
                    <a:pt x="4808" y="120"/>
                  </a:cubicBezTo>
                  <a:cubicBezTo>
                    <a:pt x="4744" y="40"/>
                    <a:pt x="4679" y="20"/>
                    <a:pt x="4429" y="5"/>
                  </a:cubicBezTo>
                  <a:cubicBezTo>
                    <a:pt x="4374" y="2"/>
                    <a:pt x="4326" y="0"/>
                    <a:pt x="4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8" name="Google Shape;2068;p75"/>
            <p:cNvSpPr/>
            <p:nvPr/>
          </p:nvSpPr>
          <p:spPr>
            <a:xfrm>
              <a:off x="5300100" y="4724150"/>
              <a:ext cx="48200" cy="38525"/>
            </a:xfrm>
            <a:custGeom>
              <a:avLst/>
              <a:gdLst/>
              <a:ahLst/>
              <a:cxnLst/>
              <a:rect l="l" t="t" r="r" b="b"/>
              <a:pathLst>
                <a:path w="1928" h="1541" extrusionOk="0">
                  <a:moveTo>
                    <a:pt x="730" y="302"/>
                  </a:moveTo>
                  <a:cubicBezTo>
                    <a:pt x="813" y="302"/>
                    <a:pt x="904" y="303"/>
                    <a:pt x="998" y="305"/>
                  </a:cubicBezTo>
                  <a:lnTo>
                    <a:pt x="1648" y="317"/>
                  </a:lnTo>
                  <a:lnTo>
                    <a:pt x="1660" y="715"/>
                  </a:lnTo>
                  <a:cubicBezTo>
                    <a:pt x="1669" y="1011"/>
                    <a:pt x="1657" y="1119"/>
                    <a:pt x="1615" y="1134"/>
                  </a:cubicBezTo>
                  <a:cubicBezTo>
                    <a:pt x="1565" y="1151"/>
                    <a:pt x="1105" y="1194"/>
                    <a:pt x="920" y="1198"/>
                  </a:cubicBezTo>
                  <a:cubicBezTo>
                    <a:pt x="871" y="1199"/>
                    <a:pt x="854" y="1219"/>
                    <a:pt x="873" y="1251"/>
                  </a:cubicBezTo>
                  <a:cubicBezTo>
                    <a:pt x="886" y="1273"/>
                    <a:pt x="885" y="1284"/>
                    <a:pt x="871" y="1284"/>
                  </a:cubicBezTo>
                  <a:cubicBezTo>
                    <a:pt x="862" y="1284"/>
                    <a:pt x="849" y="1280"/>
                    <a:pt x="830" y="1272"/>
                  </a:cubicBezTo>
                  <a:cubicBezTo>
                    <a:pt x="790" y="1256"/>
                    <a:pt x="649" y="1242"/>
                    <a:pt x="522" y="1242"/>
                  </a:cubicBezTo>
                  <a:lnTo>
                    <a:pt x="288" y="1242"/>
                  </a:lnTo>
                  <a:lnTo>
                    <a:pt x="288" y="795"/>
                  </a:lnTo>
                  <a:cubicBezTo>
                    <a:pt x="288" y="548"/>
                    <a:pt x="302" y="337"/>
                    <a:pt x="319" y="321"/>
                  </a:cubicBezTo>
                  <a:cubicBezTo>
                    <a:pt x="331" y="309"/>
                    <a:pt x="500" y="302"/>
                    <a:pt x="730" y="302"/>
                  </a:cubicBezTo>
                  <a:close/>
                  <a:moveTo>
                    <a:pt x="1790" y="1"/>
                  </a:moveTo>
                  <a:cubicBezTo>
                    <a:pt x="1787" y="1"/>
                    <a:pt x="1784" y="1"/>
                    <a:pt x="1783" y="3"/>
                  </a:cubicBezTo>
                  <a:cubicBezTo>
                    <a:pt x="1779" y="8"/>
                    <a:pt x="1393" y="19"/>
                    <a:pt x="924" y="25"/>
                  </a:cubicBezTo>
                  <a:cubicBezTo>
                    <a:pt x="83" y="38"/>
                    <a:pt x="74" y="39"/>
                    <a:pt x="54" y="134"/>
                  </a:cubicBezTo>
                  <a:cubicBezTo>
                    <a:pt x="42" y="187"/>
                    <a:pt x="26" y="524"/>
                    <a:pt x="16" y="886"/>
                  </a:cubicBezTo>
                  <a:lnTo>
                    <a:pt x="0" y="1541"/>
                  </a:lnTo>
                  <a:lnTo>
                    <a:pt x="306" y="1518"/>
                  </a:lnTo>
                  <a:cubicBezTo>
                    <a:pt x="476" y="1506"/>
                    <a:pt x="795" y="1477"/>
                    <a:pt x="1022" y="1453"/>
                  </a:cubicBezTo>
                  <a:cubicBezTo>
                    <a:pt x="1247" y="1429"/>
                    <a:pt x="1541" y="1400"/>
                    <a:pt x="1679" y="1387"/>
                  </a:cubicBezTo>
                  <a:lnTo>
                    <a:pt x="1928" y="1365"/>
                  </a:lnTo>
                  <a:lnTo>
                    <a:pt x="1928" y="705"/>
                  </a:lnTo>
                  <a:cubicBezTo>
                    <a:pt x="1928" y="142"/>
                    <a:pt x="1917" y="42"/>
                    <a:pt x="1859" y="19"/>
                  </a:cubicBezTo>
                  <a:cubicBezTo>
                    <a:pt x="1831" y="8"/>
                    <a:pt x="1803" y="1"/>
                    <a:pt x="1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69" name="Google Shape;2069;p75"/>
          <p:cNvGrpSpPr/>
          <p:nvPr/>
        </p:nvGrpSpPr>
        <p:grpSpPr>
          <a:xfrm>
            <a:off x="486863" y="3200391"/>
            <a:ext cx="924382" cy="1002619"/>
            <a:chOff x="4427950" y="2495000"/>
            <a:chExt cx="259250" cy="281200"/>
          </a:xfrm>
        </p:grpSpPr>
        <p:sp>
          <p:nvSpPr>
            <p:cNvPr id="2070" name="Google Shape;2070;p75"/>
            <p:cNvSpPr/>
            <p:nvPr/>
          </p:nvSpPr>
          <p:spPr>
            <a:xfrm>
              <a:off x="4427950" y="2495000"/>
              <a:ext cx="259250" cy="281200"/>
            </a:xfrm>
            <a:custGeom>
              <a:avLst/>
              <a:gdLst/>
              <a:ahLst/>
              <a:cxnLst/>
              <a:rect l="l" t="t" r="r" b="b"/>
              <a:pathLst>
                <a:path w="10370" h="11248" extrusionOk="0">
                  <a:moveTo>
                    <a:pt x="5063" y="285"/>
                  </a:moveTo>
                  <a:cubicBezTo>
                    <a:pt x="5067" y="285"/>
                    <a:pt x="5072" y="286"/>
                    <a:pt x="5076" y="286"/>
                  </a:cubicBezTo>
                  <a:cubicBezTo>
                    <a:pt x="5081" y="287"/>
                    <a:pt x="5088" y="286"/>
                    <a:pt x="5094" y="288"/>
                  </a:cubicBezTo>
                  <a:cubicBezTo>
                    <a:pt x="5099" y="289"/>
                    <a:pt x="5105" y="289"/>
                    <a:pt x="5110" y="290"/>
                  </a:cubicBezTo>
                  <a:lnTo>
                    <a:pt x="5113" y="290"/>
                  </a:lnTo>
                  <a:cubicBezTo>
                    <a:pt x="5119" y="292"/>
                    <a:pt x="5124" y="293"/>
                    <a:pt x="5129" y="296"/>
                  </a:cubicBezTo>
                  <a:lnTo>
                    <a:pt x="5138" y="298"/>
                  </a:lnTo>
                  <a:lnTo>
                    <a:pt x="5145" y="301"/>
                  </a:lnTo>
                  <a:lnTo>
                    <a:pt x="5162" y="307"/>
                  </a:lnTo>
                  <a:lnTo>
                    <a:pt x="5374" y="392"/>
                  </a:lnTo>
                  <a:lnTo>
                    <a:pt x="5583" y="478"/>
                  </a:lnTo>
                  <a:cubicBezTo>
                    <a:pt x="5583" y="478"/>
                    <a:pt x="6155" y="742"/>
                    <a:pt x="6226" y="770"/>
                  </a:cubicBezTo>
                  <a:cubicBezTo>
                    <a:pt x="6537" y="895"/>
                    <a:pt x="6724" y="881"/>
                    <a:pt x="6878" y="897"/>
                  </a:cubicBezTo>
                  <a:cubicBezTo>
                    <a:pt x="6955" y="906"/>
                    <a:pt x="7032" y="913"/>
                    <a:pt x="7108" y="925"/>
                  </a:cubicBezTo>
                  <a:cubicBezTo>
                    <a:pt x="7184" y="936"/>
                    <a:pt x="7258" y="949"/>
                    <a:pt x="7332" y="966"/>
                  </a:cubicBezTo>
                  <a:cubicBezTo>
                    <a:pt x="7407" y="983"/>
                    <a:pt x="7480" y="1003"/>
                    <a:pt x="7552" y="1024"/>
                  </a:cubicBezTo>
                  <a:cubicBezTo>
                    <a:pt x="7625" y="1045"/>
                    <a:pt x="7697" y="1067"/>
                    <a:pt x="7769" y="1089"/>
                  </a:cubicBezTo>
                  <a:cubicBezTo>
                    <a:pt x="7914" y="1133"/>
                    <a:pt x="8059" y="1179"/>
                    <a:pt x="8202" y="1225"/>
                  </a:cubicBezTo>
                  <a:cubicBezTo>
                    <a:pt x="8490" y="1318"/>
                    <a:pt x="8775" y="1417"/>
                    <a:pt x="9060" y="1520"/>
                  </a:cubicBezTo>
                  <a:lnTo>
                    <a:pt x="9166" y="1558"/>
                  </a:lnTo>
                  <a:lnTo>
                    <a:pt x="9220" y="1577"/>
                  </a:lnTo>
                  <a:lnTo>
                    <a:pt x="9246" y="1587"/>
                  </a:lnTo>
                  <a:lnTo>
                    <a:pt x="9253" y="1590"/>
                  </a:lnTo>
                  <a:lnTo>
                    <a:pt x="9258" y="1592"/>
                  </a:lnTo>
                  <a:lnTo>
                    <a:pt x="9268" y="1596"/>
                  </a:lnTo>
                  <a:cubicBezTo>
                    <a:pt x="9319" y="1618"/>
                    <a:pt x="9363" y="1655"/>
                    <a:pt x="9392" y="1701"/>
                  </a:cubicBezTo>
                  <a:cubicBezTo>
                    <a:pt x="9422" y="1746"/>
                    <a:pt x="9438" y="1800"/>
                    <a:pt x="9438" y="1852"/>
                  </a:cubicBezTo>
                  <a:lnTo>
                    <a:pt x="9438" y="1872"/>
                  </a:lnTo>
                  <a:lnTo>
                    <a:pt x="9436" y="1900"/>
                  </a:lnTo>
                  <a:lnTo>
                    <a:pt x="9433" y="1957"/>
                  </a:lnTo>
                  <a:lnTo>
                    <a:pt x="9427" y="2070"/>
                  </a:lnTo>
                  <a:cubicBezTo>
                    <a:pt x="9412" y="2372"/>
                    <a:pt x="9400" y="2675"/>
                    <a:pt x="9392" y="2977"/>
                  </a:cubicBezTo>
                  <a:cubicBezTo>
                    <a:pt x="9383" y="3279"/>
                    <a:pt x="9381" y="3582"/>
                    <a:pt x="9377" y="3884"/>
                  </a:cubicBezTo>
                  <a:cubicBezTo>
                    <a:pt x="9369" y="4489"/>
                    <a:pt x="9365" y="5093"/>
                    <a:pt x="9364" y="5698"/>
                  </a:cubicBezTo>
                  <a:cubicBezTo>
                    <a:pt x="9365" y="6907"/>
                    <a:pt x="9356" y="8116"/>
                    <a:pt x="9354" y="9326"/>
                  </a:cubicBezTo>
                  <a:lnTo>
                    <a:pt x="9353" y="9389"/>
                  </a:lnTo>
                  <a:cubicBezTo>
                    <a:pt x="9353" y="9404"/>
                    <a:pt x="9364" y="9418"/>
                    <a:pt x="9379" y="9422"/>
                  </a:cubicBezTo>
                  <a:lnTo>
                    <a:pt x="9437" y="9441"/>
                  </a:lnTo>
                  <a:lnTo>
                    <a:pt x="9693" y="9526"/>
                  </a:lnTo>
                  <a:cubicBezTo>
                    <a:pt x="9731" y="9538"/>
                    <a:pt x="10114" y="9696"/>
                    <a:pt x="10102" y="9735"/>
                  </a:cubicBezTo>
                  <a:lnTo>
                    <a:pt x="10058" y="9870"/>
                  </a:lnTo>
                  <a:cubicBezTo>
                    <a:pt x="10057" y="9872"/>
                    <a:pt x="10057" y="9875"/>
                    <a:pt x="10056" y="9877"/>
                  </a:cubicBezTo>
                  <a:lnTo>
                    <a:pt x="9934" y="10462"/>
                  </a:lnTo>
                  <a:lnTo>
                    <a:pt x="9846" y="10738"/>
                  </a:lnTo>
                  <a:lnTo>
                    <a:pt x="9823" y="10807"/>
                  </a:lnTo>
                  <a:lnTo>
                    <a:pt x="9820" y="10816"/>
                  </a:lnTo>
                  <a:lnTo>
                    <a:pt x="9818" y="10822"/>
                  </a:lnTo>
                  <a:lnTo>
                    <a:pt x="9814" y="10834"/>
                  </a:lnTo>
                  <a:cubicBezTo>
                    <a:pt x="9811" y="10843"/>
                    <a:pt x="9806" y="10849"/>
                    <a:pt x="9803" y="10857"/>
                  </a:cubicBezTo>
                  <a:cubicBezTo>
                    <a:pt x="9788" y="10888"/>
                    <a:pt x="9767" y="10914"/>
                    <a:pt x="9742" y="10937"/>
                  </a:cubicBezTo>
                  <a:cubicBezTo>
                    <a:pt x="9693" y="10981"/>
                    <a:pt x="9628" y="11007"/>
                    <a:pt x="9562" y="11007"/>
                  </a:cubicBezTo>
                  <a:cubicBezTo>
                    <a:pt x="9561" y="11007"/>
                    <a:pt x="9560" y="11007"/>
                    <a:pt x="9558" y="11007"/>
                  </a:cubicBezTo>
                  <a:cubicBezTo>
                    <a:pt x="9550" y="11007"/>
                    <a:pt x="9541" y="11006"/>
                    <a:pt x="9533" y="11006"/>
                  </a:cubicBezTo>
                  <a:cubicBezTo>
                    <a:pt x="9525" y="11006"/>
                    <a:pt x="9517" y="11003"/>
                    <a:pt x="9508" y="11002"/>
                  </a:cubicBezTo>
                  <a:cubicBezTo>
                    <a:pt x="9500" y="11002"/>
                    <a:pt x="9492" y="10999"/>
                    <a:pt x="9484" y="10997"/>
                  </a:cubicBezTo>
                  <a:lnTo>
                    <a:pt x="9477" y="10994"/>
                  </a:lnTo>
                  <a:cubicBezTo>
                    <a:pt x="9475" y="10994"/>
                    <a:pt x="9474" y="10994"/>
                    <a:pt x="9471" y="10993"/>
                  </a:cubicBezTo>
                  <a:lnTo>
                    <a:pt x="9454" y="10987"/>
                  </a:lnTo>
                  <a:lnTo>
                    <a:pt x="9316" y="10942"/>
                  </a:lnTo>
                  <a:lnTo>
                    <a:pt x="9309" y="10940"/>
                  </a:lnTo>
                  <a:cubicBezTo>
                    <a:pt x="9053" y="10827"/>
                    <a:pt x="8795" y="10718"/>
                    <a:pt x="8536" y="10610"/>
                  </a:cubicBezTo>
                  <a:lnTo>
                    <a:pt x="8342" y="10529"/>
                  </a:lnTo>
                  <a:lnTo>
                    <a:pt x="8146" y="10449"/>
                  </a:lnTo>
                  <a:cubicBezTo>
                    <a:pt x="8016" y="10395"/>
                    <a:pt x="7885" y="10343"/>
                    <a:pt x="7755" y="10290"/>
                  </a:cubicBezTo>
                  <a:cubicBezTo>
                    <a:pt x="7689" y="10264"/>
                    <a:pt x="7625" y="10237"/>
                    <a:pt x="7559" y="10211"/>
                  </a:cubicBezTo>
                  <a:cubicBezTo>
                    <a:pt x="7493" y="10187"/>
                    <a:pt x="7427" y="10162"/>
                    <a:pt x="7360" y="10141"/>
                  </a:cubicBezTo>
                  <a:cubicBezTo>
                    <a:pt x="7294" y="10119"/>
                    <a:pt x="7226" y="10100"/>
                    <a:pt x="7159" y="10079"/>
                  </a:cubicBezTo>
                  <a:lnTo>
                    <a:pt x="6957" y="10018"/>
                  </a:lnTo>
                  <a:cubicBezTo>
                    <a:pt x="6824" y="9978"/>
                    <a:pt x="6688" y="9939"/>
                    <a:pt x="6553" y="9899"/>
                  </a:cubicBezTo>
                  <a:lnTo>
                    <a:pt x="6150" y="9782"/>
                  </a:lnTo>
                  <a:lnTo>
                    <a:pt x="5340" y="9548"/>
                  </a:lnTo>
                  <a:lnTo>
                    <a:pt x="5314" y="9540"/>
                  </a:lnTo>
                  <a:cubicBezTo>
                    <a:pt x="5310" y="9539"/>
                    <a:pt x="5307" y="9538"/>
                    <a:pt x="5302" y="9537"/>
                  </a:cubicBezTo>
                  <a:cubicBezTo>
                    <a:pt x="5295" y="9536"/>
                    <a:pt x="5290" y="9532"/>
                    <a:pt x="5282" y="9530"/>
                  </a:cubicBezTo>
                  <a:cubicBezTo>
                    <a:pt x="5281" y="9529"/>
                    <a:pt x="5279" y="9528"/>
                    <a:pt x="5277" y="9527"/>
                  </a:cubicBezTo>
                  <a:cubicBezTo>
                    <a:pt x="5264" y="9519"/>
                    <a:pt x="5249" y="9513"/>
                    <a:pt x="5237" y="9501"/>
                  </a:cubicBezTo>
                  <a:lnTo>
                    <a:pt x="5233" y="9498"/>
                  </a:lnTo>
                  <a:lnTo>
                    <a:pt x="5229" y="9492"/>
                  </a:lnTo>
                  <a:cubicBezTo>
                    <a:pt x="5225" y="9489"/>
                    <a:pt x="5222" y="9487"/>
                    <a:pt x="5219" y="9484"/>
                  </a:cubicBezTo>
                  <a:cubicBezTo>
                    <a:pt x="5214" y="9476"/>
                    <a:pt x="5207" y="9471"/>
                    <a:pt x="5203" y="9462"/>
                  </a:cubicBezTo>
                  <a:cubicBezTo>
                    <a:pt x="5193" y="9450"/>
                    <a:pt x="5186" y="9434"/>
                    <a:pt x="5180" y="9418"/>
                  </a:cubicBezTo>
                  <a:cubicBezTo>
                    <a:pt x="5180" y="9417"/>
                    <a:pt x="5178" y="9415"/>
                    <a:pt x="5178" y="9414"/>
                  </a:cubicBezTo>
                  <a:cubicBezTo>
                    <a:pt x="5176" y="9406"/>
                    <a:pt x="5173" y="9398"/>
                    <a:pt x="5172" y="9390"/>
                  </a:cubicBezTo>
                  <a:cubicBezTo>
                    <a:pt x="5170" y="9382"/>
                    <a:pt x="5170" y="9374"/>
                    <a:pt x="5169" y="9365"/>
                  </a:cubicBezTo>
                  <a:cubicBezTo>
                    <a:pt x="5168" y="9364"/>
                    <a:pt x="5168" y="9363"/>
                    <a:pt x="5168" y="9362"/>
                  </a:cubicBezTo>
                  <a:cubicBezTo>
                    <a:pt x="5168" y="9345"/>
                    <a:pt x="5168" y="9327"/>
                    <a:pt x="5172" y="9310"/>
                  </a:cubicBezTo>
                  <a:lnTo>
                    <a:pt x="5173" y="9302"/>
                  </a:lnTo>
                  <a:lnTo>
                    <a:pt x="5173" y="9299"/>
                  </a:lnTo>
                  <a:lnTo>
                    <a:pt x="5175" y="9293"/>
                  </a:lnTo>
                  <a:lnTo>
                    <a:pt x="5182" y="9268"/>
                  </a:lnTo>
                  <a:lnTo>
                    <a:pt x="5197" y="9217"/>
                  </a:lnTo>
                  <a:lnTo>
                    <a:pt x="5224" y="9115"/>
                  </a:lnTo>
                  <a:lnTo>
                    <a:pt x="5340" y="8710"/>
                  </a:lnTo>
                  <a:lnTo>
                    <a:pt x="5397" y="8509"/>
                  </a:lnTo>
                  <a:lnTo>
                    <a:pt x="5411" y="8457"/>
                  </a:lnTo>
                  <a:lnTo>
                    <a:pt x="5419" y="8432"/>
                  </a:lnTo>
                  <a:lnTo>
                    <a:pt x="5422" y="8420"/>
                  </a:lnTo>
                  <a:lnTo>
                    <a:pt x="5425" y="8412"/>
                  </a:lnTo>
                  <a:lnTo>
                    <a:pt x="5428" y="8400"/>
                  </a:lnTo>
                  <a:cubicBezTo>
                    <a:pt x="5429" y="8397"/>
                    <a:pt x="5429" y="8396"/>
                    <a:pt x="5431" y="8395"/>
                  </a:cubicBezTo>
                  <a:cubicBezTo>
                    <a:pt x="5433" y="8391"/>
                    <a:pt x="5434" y="8387"/>
                    <a:pt x="5436" y="8382"/>
                  </a:cubicBezTo>
                  <a:lnTo>
                    <a:pt x="5439" y="8375"/>
                  </a:lnTo>
                  <a:lnTo>
                    <a:pt x="5443" y="8367"/>
                  </a:lnTo>
                  <a:lnTo>
                    <a:pt x="5450" y="8356"/>
                  </a:lnTo>
                  <a:cubicBezTo>
                    <a:pt x="5450" y="8355"/>
                    <a:pt x="5451" y="8354"/>
                    <a:pt x="5452" y="8353"/>
                  </a:cubicBezTo>
                  <a:cubicBezTo>
                    <a:pt x="5474" y="8317"/>
                    <a:pt x="5507" y="8285"/>
                    <a:pt x="5547" y="8266"/>
                  </a:cubicBezTo>
                  <a:cubicBezTo>
                    <a:pt x="5556" y="8261"/>
                    <a:pt x="5565" y="8257"/>
                    <a:pt x="5575" y="8253"/>
                  </a:cubicBezTo>
                  <a:cubicBezTo>
                    <a:pt x="5577" y="8252"/>
                    <a:pt x="5578" y="8252"/>
                    <a:pt x="5579" y="8251"/>
                  </a:cubicBezTo>
                  <a:lnTo>
                    <a:pt x="5593" y="8247"/>
                  </a:lnTo>
                  <a:lnTo>
                    <a:pt x="5601" y="8245"/>
                  </a:lnTo>
                  <a:lnTo>
                    <a:pt x="5610" y="8244"/>
                  </a:lnTo>
                  <a:cubicBezTo>
                    <a:pt x="5631" y="8238"/>
                    <a:pt x="5653" y="8238"/>
                    <a:pt x="5675" y="8238"/>
                  </a:cubicBezTo>
                  <a:lnTo>
                    <a:pt x="5678" y="8238"/>
                  </a:lnTo>
                  <a:cubicBezTo>
                    <a:pt x="5689" y="8239"/>
                    <a:pt x="5701" y="8239"/>
                    <a:pt x="5710" y="8243"/>
                  </a:cubicBezTo>
                  <a:lnTo>
                    <a:pt x="5719" y="8245"/>
                  </a:lnTo>
                  <a:lnTo>
                    <a:pt x="5723" y="8246"/>
                  </a:lnTo>
                  <a:lnTo>
                    <a:pt x="5725" y="8246"/>
                  </a:lnTo>
                  <a:lnTo>
                    <a:pt x="5729" y="8247"/>
                  </a:lnTo>
                  <a:lnTo>
                    <a:pt x="5754" y="8254"/>
                  </a:lnTo>
                  <a:lnTo>
                    <a:pt x="5855" y="8283"/>
                  </a:lnTo>
                  <a:lnTo>
                    <a:pt x="6058" y="8342"/>
                  </a:lnTo>
                  <a:lnTo>
                    <a:pt x="6075" y="8347"/>
                  </a:lnTo>
                  <a:lnTo>
                    <a:pt x="6278" y="8410"/>
                  </a:lnTo>
                  <a:lnTo>
                    <a:pt x="6537" y="8366"/>
                  </a:lnTo>
                  <a:cubicBezTo>
                    <a:pt x="6549" y="8370"/>
                    <a:pt x="6561" y="8372"/>
                    <a:pt x="6572" y="8372"/>
                  </a:cubicBezTo>
                  <a:cubicBezTo>
                    <a:pt x="6634" y="8372"/>
                    <a:pt x="6688" y="8322"/>
                    <a:pt x="6689" y="8255"/>
                  </a:cubicBezTo>
                  <a:lnTo>
                    <a:pt x="6682" y="8078"/>
                  </a:lnTo>
                  <a:lnTo>
                    <a:pt x="6686" y="7455"/>
                  </a:lnTo>
                  <a:lnTo>
                    <a:pt x="6686" y="7410"/>
                  </a:lnTo>
                  <a:cubicBezTo>
                    <a:pt x="6686" y="7396"/>
                    <a:pt x="6678" y="7384"/>
                    <a:pt x="6665" y="7377"/>
                  </a:cubicBezTo>
                  <a:lnTo>
                    <a:pt x="6611" y="7352"/>
                  </a:lnTo>
                  <a:cubicBezTo>
                    <a:pt x="6511" y="7303"/>
                    <a:pt x="6408" y="7260"/>
                    <a:pt x="6305" y="7218"/>
                  </a:cubicBezTo>
                  <a:cubicBezTo>
                    <a:pt x="6203" y="7176"/>
                    <a:pt x="6099" y="7137"/>
                    <a:pt x="5995" y="7099"/>
                  </a:cubicBezTo>
                  <a:cubicBezTo>
                    <a:pt x="5786" y="7024"/>
                    <a:pt x="5577" y="6953"/>
                    <a:pt x="5365" y="6888"/>
                  </a:cubicBezTo>
                  <a:cubicBezTo>
                    <a:pt x="5154" y="6822"/>
                    <a:pt x="4941" y="6759"/>
                    <a:pt x="4728" y="6700"/>
                  </a:cubicBezTo>
                  <a:cubicBezTo>
                    <a:pt x="4621" y="6670"/>
                    <a:pt x="4513" y="6642"/>
                    <a:pt x="4406" y="6616"/>
                  </a:cubicBezTo>
                  <a:cubicBezTo>
                    <a:pt x="4298" y="6588"/>
                    <a:pt x="4371" y="6603"/>
                    <a:pt x="4262" y="6580"/>
                  </a:cubicBezTo>
                  <a:lnTo>
                    <a:pt x="4070" y="6538"/>
                  </a:lnTo>
                  <a:cubicBezTo>
                    <a:pt x="4069" y="6537"/>
                    <a:pt x="4068" y="6537"/>
                    <a:pt x="4067" y="6537"/>
                  </a:cubicBezTo>
                  <a:cubicBezTo>
                    <a:pt x="4028" y="6537"/>
                    <a:pt x="3880" y="6716"/>
                    <a:pt x="3867" y="6733"/>
                  </a:cubicBezTo>
                  <a:cubicBezTo>
                    <a:pt x="3866" y="6733"/>
                    <a:pt x="3866" y="6734"/>
                    <a:pt x="3864" y="6735"/>
                  </a:cubicBezTo>
                  <a:lnTo>
                    <a:pt x="3713" y="6956"/>
                  </a:lnTo>
                  <a:cubicBezTo>
                    <a:pt x="3625" y="7083"/>
                    <a:pt x="3536" y="7211"/>
                    <a:pt x="3449" y="7337"/>
                  </a:cubicBezTo>
                  <a:lnTo>
                    <a:pt x="3407" y="7395"/>
                  </a:lnTo>
                  <a:cubicBezTo>
                    <a:pt x="3394" y="7416"/>
                    <a:pt x="3403" y="7442"/>
                    <a:pt x="3425" y="7450"/>
                  </a:cubicBezTo>
                  <a:lnTo>
                    <a:pt x="3631" y="7581"/>
                  </a:lnTo>
                  <a:lnTo>
                    <a:pt x="3916" y="7610"/>
                  </a:lnTo>
                  <a:lnTo>
                    <a:pt x="4020" y="7644"/>
                  </a:lnTo>
                  <a:cubicBezTo>
                    <a:pt x="4048" y="7655"/>
                    <a:pt x="4076" y="7666"/>
                    <a:pt x="4101" y="7683"/>
                  </a:cubicBezTo>
                  <a:cubicBezTo>
                    <a:pt x="4107" y="7687"/>
                    <a:pt x="4113" y="7690"/>
                    <a:pt x="4120" y="7694"/>
                  </a:cubicBezTo>
                  <a:lnTo>
                    <a:pt x="4137" y="7708"/>
                  </a:lnTo>
                  <a:lnTo>
                    <a:pt x="4146" y="7716"/>
                  </a:lnTo>
                  <a:lnTo>
                    <a:pt x="4154" y="7723"/>
                  </a:lnTo>
                  <a:lnTo>
                    <a:pt x="4170" y="7738"/>
                  </a:lnTo>
                  <a:cubicBezTo>
                    <a:pt x="4175" y="7744"/>
                    <a:pt x="4180" y="7750"/>
                    <a:pt x="4185" y="7755"/>
                  </a:cubicBezTo>
                  <a:cubicBezTo>
                    <a:pt x="4189" y="7761"/>
                    <a:pt x="4195" y="7766"/>
                    <a:pt x="4199" y="7772"/>
                  </a:cubicBezTo>
                  <a:cubicBezTo>
                    <a:pt x="4207" y="7785"/>
                    <a:pt x="4217" y="7797"/>
                    <a:pt x="4223" y="7810"/>
                  </a:cubicBezTo>
                  <a:cubicBezTo>
                    <a:pt x="4227" y="7816"/>
                    <a:pt x="4230" y="7823"/>
                    <a:pt x="4233" y="7828"/>
                  </a:cubicBezTo>
                  <a:cubicBezTo>
                    <a:pt x="4234" y="7829"/>
                    <a:pt x="4234" y="7830"/>
                    <a:pt x="4235" y="7831"/>
                  </a:cubicBezTo>
                  <a:lnTo>
                    <a:pt x="4243" y="7850"/>
                  </a:lnTo>
                  <a:lnTo>
                    <a:pt x="4248" y="7860"/>
                  </a:lnTo>
                  <a:lnTo>
                    <a:pt x="4251" y="7871"/>
                  </a:lnTo>
                  <a:lnTo>
                    <a:pt x="4259" y="7892"/>
                  </a:lnTo>
                  <a:cubicBezTo>
                    <a:pt x="4261" y="7900"/>
                    <a:pt x="4262" y="7907"/>
                    <a:pt x="4263" y="7915"/>
                  </a:cubicBezTo>
                  <a:cubicBezTo>
                    <a:pt x="4265" y="7921"/>
                    <a:pt x="4267" y="7928"/>
                    <a:pt x="4268" y="7936"/>
                  </a:cubicBezTo>
                  <a:cubicBezTo>
                    <a:pt x="4269" y="7951"/>
                    <a:pt x="4273" y="7966"/>
                    <a:pt x="4273" y="7981"/>
                  </a:cubicBezTo>
                  <a:lnTo>
                    <a:pt x="4273" y="8001"/>
                  </a:lnTo>
                  <a:cubicBezTo>
                    <a:pt x="4273" y="8002"/>
                    <a:pt x="4273" y="8003"/>
                    <a:pt x="4273" y="8004"/>
                  </a:cubicBezTo>
                  <a:lnTo>
                    <a:pt x="4271" y="8025"/>
                  </a:lnTo>
                  <a:cubicBezTo>
                    <a:pt x="4271" y="8040"/>
                    <a:pt x="4267" y="8054"/>
                    <a:pt x="4265" y="8069"/>
                  </a:cubicBezTo>
                  <a:cubicBezTo>
                    <a:pt x="4264" y="8077"/>
                    <a:pt x="4262" y="8083"/>
                    <a:pt x="4260" y="8091"/>
                  </a:cubicBezTo>
                  <a:lnTo>
                    <a:pt x="4254" y="8112"/>
                  </a:lnTo>
                  <a:lnTo>
                    <a:pt x="4236" y="8166"/>
                  </a:lnTo>
                  <a:lnTo>
                    <a:pt x="4098" y="8586"/>
                  </a:lnTo>
                  <a:lnTo>
                    <a:pt x="4029" y="8797"/>
                  </a:lnTo>
                  <a:lnTo>
                    <a:pt x="3825" y="8983"/>
                  </a:lnTo>
                  <a:cubicBezTo>
                    <a:pt x="3751" y="9019"/>
                    <a:pt x="3671" y="9037"/>
                    <a:pt x="3590" y="9037"/>
                  </a:cubicBezTo>
                  <a:cubicBezTo>
                    <a:pt x="3531" y="9037"/>
                    <a:pt x="3472" y="9027"/>
                    <a:pt x="3415" y="9007"/>
                  </a:cubicBezTo>
                  <a:lnTo>
                    <a:pt x="3270" y="8989"/>
                  </a:lnTo>
                  <a:lnTo>
                    <a:pt x="2850" y="8847"/>
                  </a:lnTo>
                  <a:lnTo>
                    <a:pt x="2835" y="8842"/>
                  </a:lnTo>
                  <a:lnTo>
                    <a:pt x="2832" y="8842"/>
                  </a:lnTo>
                  <a:lnTo>
                    <a:pt x="2362" y="8683"/>
                  </a:lnTo>
                  <a:lnTo>
                    <a:pt x="1876" y="8518"/>
                  </a:lnTo>
                  <a:lnTo>
                    <a:pt x="1861" y="8513"/>
                  </a:lnTo>
                  <a:cubicBezTo>
                    <a:pt x="1705" y="8453"/>
                    <a:pt x="1547" y="8396"/>
                    <a:pt x="1389" y="8341"/>
                  </a:cubicBezTo>
                  <a:cubicBezTo>
                    <a:pt x="1226" y="8284"/>
                    <a:pt x="1062" y="8230"/>
                    <a:pt x="899" y="8176"/>
                  </a:cubicBezTo>
                  <a:lnTo>
                    <a:pt x="554" y="8098"/>
                  </a:lnTo>
                  <a:cubicBezTo>
                    <a:pt x="401" y="8048"/>
                    <a:pt x="284" y="7924"/>
                    <a:pt x="243" y="7768"/>
                  </a:cubicBezTo>
                  <a:lnTo>
                    <a:pt x="436" y="7266"/>
                  </a:lnTo>
                  <a:lnTo>
                    <a:pt x="513" y="7019"/>
                  </a:lnTo>
                  <a:lnTo>
                    <a:pt x="552" y="6896"/>
                  </a:lnTo>
                  <a:lnTo>
                    <a:pt x="561" y="6865"/>
                  </a:lnTo>
                  <a:lnTo>
                    <a:pt x="566" y="6849"/>
                  </a:lnTo>
                  <a:lnTo>
                    <a:pt x="569" y="6842"/>
                  </a:lnTo>
                  <a:lnTo>
                    <a:pt x="570" y="6838"/>
                  </a:lnTo>
                  <a:cubicBezTo>
                    <a:pt x="573" y="6831"/>
                    <a:pt x="575" y="6826"/>
                    <a:pt x="577" y="6820"/>
                  </a:cubicBezTo>
                  <a:cubicBezTo>
                    <a:pt x="577" y="6818"/>
                    <a:pt x="578" y="6817"/>
                    <a:pt x="578" y="6815"/>
                  </a:cubicBezTo>
                  <a:cubicBezTo>
                    <a:pt x="582" y="6810"/>
                    <a:pt x="584" y="6804"/>
                    <a:pt x="587" y="6798"/>
                  </a:cubicBezTo>
                  <a:cubicBezTo>
                    <a:pt x="617" y="6740"/>
                    <a:pt x="785" y="6727"/>
                    <a:pt x="924" y="6727"/>
                  </a:cubicBezTo>
                  <a:cubicBezTo>
                    <a:pt x="1028" y="6727"/>
                    <a:pt x="1116" y="6734"/>
                    <a:pt x="1116" y="6734"/>
                  </a:cubicBezTo>
                  <a:lnTo>
                    <a:pt x="1363" y="6811"/>
                  </a:lnTo>
                  <a:lnTo>
                    <a:pt x="1424" y="6829"/>
                  </a:lnTo>
                  <a:cubicBezTo>
                    <a:pt x="1428" y="6830"/>
                    <a:pt x="1432" y="6831"/>
                    <a:pt x="1435" y="6831"/>
                  </a:cubicBezTo>
                  <a:cubicBezTo>
                    <a:pt x="1447" y="6831"/>
                    <a:pt x="1458" y="6825"/>
                    <a:pt x="1465" y="6815"/>
                  </a:cubicBezTo>
                  <a:lnTo>
                    <a:pt x="1499" y="6765"/>
                  </a:lnTo>
                  <a:cubicBezTo>
                    <a:pt x="1780" y="6354"/>
                    <a:pt x="2062" y="5945"/>
                    <a:pt x="2345" y="5535"/>
                  </a:cubicBezTo>
                  <a:cubicBezTo>
                    <a:pt x="2628" y="5126"/>
                    <a:pt x="2913" y="4718"/>
                    <a:pt x="3198" y="4310"/>
                  </a:cubicBezTo>
                  <a:lnTo>
                    <a:pt x="3626" y="3699"/>
                  </a:lnTo>
                  <a:cubicBezTo>
                    <a:pt x="3697" y="3598"/>
                    <a:pt x="3769" y="3496"/>
                    <a:pt x="3844" y="3397"/>
                  </a:cubicBezTo>
                  <a:lnTo>
                    <a:pt x="4068" y="3098"/>
                  </a:lnTo>
                  <a:cubicBezTo>
                    <a:pt x="4142" y="2998"/>
                    <a:pt x="4216" y="2897"/>
                    <a:pt x="4286" y="2795"/>
                  </a:cubicBezTo>
                  <a:cubicBezTo>
                    <a:pt x="4357" y="2693"/>
                    <a:pt x="4426" y="2589"/>
                    <a:pt x="4494" y="2484"/>
                  </a:cubicBezTo>
                  <a:cubicBezTo>
                    <a:pt x="4561" y="2380"/>
                    <a:pt x="4626" y="2274"/>
                    <a:pt x="4690" y="2167"/>
                  </a:cubicBezTo>
                  <a:cubicBezTo>
                    <a:pt x="4753" y="2059"/>
                    <a:pt x="4815" y="1950"/>
                    <a:pt x="4872" y="1838"/>
                  </a:cubicBezTo>
                  <a:lnTo>
                    <a:pt x="4889" y="1803"/>
                  </a:lnTo>
                  <a:cubicBezTo>
                    <a:pt x="4900" y="1783"/>
                    <a:pt x="4889" y="1759"/>
                    <a:pt x="4869" y="1753"/>
                  </a:cubicBezTo>
                  <a:lnTo>
                    <a:pt x="4843" y="1744"/>
                  </a:lnTo>
                  <a:cubicBezTo>
                    <a:pt x="4841" y="1743"/>
                    <a:pt x="4838" y="1742"/>
                    <a:pt x="4836" y="1741"/>
                  </a:cubicBezTo>
                  <a:cubicBezTo>
                    <a:pt x="4810" y="1726"/>
                    <a:pt x="4630" y="1622"/>
                    <a:pt x="4606" y="1569"/>
                  </a:cubicBezTo>
                  <a:cubicBezTo>
                    <a:pt x="4592" y="1541"/>
                    <a:pt x="4584" y="1510"/>
                    <a:pt x="4579" y="1479"/>
                  </a:cubicBezTo>
                  <a:cubicBezTo>
                    <a:pt x="4575" y="1450"/>
                    <a:pt x="4630" y="985"/>
                    <a:pt x="4636" y="935"/>
                  </a:cubicBezTo>
                  <a:cubicBezTo>
                    <a:pt x="4637" y="932"/>
                    <a:pt x="4637" y="930"/>
                    <a:pt x="4638" y="927"/>
                  </a:cubicBezTo>
                  <a:lnTo>
                    <a:pt x="4716" y="719"/>
                  </a:lnTo>
                  <a:lnTo>
                    <a:pt x="4796" y="506"/>
                  </a:lnTo>
                  <a:cubicBezTo>
                    <a:pt x="4802" y="489"/>
                    <a:pt x="4810" y="471"/>
                    <a:pt x="4816" y="455"/>
                  </a:cubicBezTo>
                  <a:cubicBezTo>
                    <a:pt x="4816" y="454"/>
                    <a:pt x="4816" y="453"/>
                    <a:pt x="4817" y="451"/>
                  </a:cubicBezTo>
                  <a:cubicBezTo>
                    <a:pt x="4823" y="441"/>
                    <a:pt x="4828" y="428"/>
                    <a:pt x="4836" y="417"/>
                  </a:cubicBezTo>
                  <a:cubicBezTo>
                    <a:pt x="4848" y="394"/>
                    <a:pt x="4865" y="373"/>
                    <a:pt x="4885" y="356"/>
                  </a:cubicBezTo>
                  <a:cubicBezTo>
                    <a:pt x="4923" y="320"/>
                    <a:pt x="4971" y="298"/>
                    <a:pt x="5020" y="289"/>
                  </a:cubicBezTo>
                  <a:cubicBezTo>
                    <a:pt x="5027" y="289"/>
                    <a:pt x="5032" y="288"/>
                    <a:pt x="5037" y="287"/>
                  </a:cubicBezTo>
                  <a:lnTo>
                    <a:pt x="5041" y="287"/>
                  </a:lnTo>
                  <a:cubicBezTo>
                    <a:pt x="5047" y="286"/>
                    <a:pt x="5052" y="286"/>
                    <a:pt x="5058" y="286"/>
                  </a:cubicBezTo>
                  <a:cubicBezTo>
                    <a:pt x="5060" y="286"/>
                    <a:pt x="5061" y="285"/>
                    <a:pt x="5063" y="285"/>
                  </a:cubicBezTo>
                  <a:close/>
                  <a:moveTo>
                    <a:pt x="5111" y="1"/>
                  </a:moveTo>
                  <a:cubicBezTo>
                    <a:pt x="5109" y="1"/>
                    <a:pt x="5106" y="1"/>
                    <a:pt x="5103" y="1"/>
                  </a:cubicBezTo>
                  <a:cubicBezTo>
                    <a:pt x="5090" y="1"/>
                    <a:pt x="5077" y="2"/>
                    <a:pt x="5064" y="3"/>
                  </a:cubicBezTo>
                  <a:cubicBezTo>
                    <a:pt x="5051" y="4"/>
                    <a:pt x="5038" y="5"/>
                    <a:pt x="5026" y="8"/>
                  </a:cubicBezTo>
                  <a:lnTo>
                    <a:pt x="4990" y="15"/>
                  </a:lnTo>
                  <a:cubicBezTo>
                    <a:pt x="4989" y="15"/>
                    <a:pt x="4988" y="15"/>
                    <a:pt x="4987" y="16"/>
                  </a:cubicBezTo>
                  <a:lnTo>
                    <a:pt x="4952" y="25"/>
                  </a:lnTo>
                  <a:cubicBezTo>
                    <a:pt x="4855" y="55"/>
                    <a:pt x="4768" y="114"/>
                    <a:pt x="4704" y="190"/>
                  </a:cubicBezTo>
                  <a:cubicBezTo>
                    <a:pt x="4672" y="227"/>
                    <a:pt x="4645" y="269"/>
                    <a:pt x="4626" y="314"/>
                  </a:cubicBezTo>
                  <a:cubicBezTo>
                    <a:pt x="4615" y="336"/>
                    <a:pt x="4609" y="359"/>
                    <a:pt x="4602" y="382"/>
                  </a:cubicBezTo>
                  <a:cubicBezTo>
                    <a:pt x="4602" y="382"/>
                    <a:pt x="4602" y="383"/>
                    <a:pt x="4601" y="384"/>
                  </a:cubicBezTo>
                  <a:lnTo>
                    <a:pt x="4587" y="438"/>
                  </a:lnTo>
                  <a:lnTo>
                    <a:pt x="4528" y="658"/>
                  </a:lnTo>
                  <a:lnTo>
                    <a:pt x="4468" y="877"/>
                  </a:lnTo>
                  <a:lnTo>
                    <a:pt x="4407" y="1095"/>
                  </a:lnTo>
                  <a:lnTo>
                    <a:pt x="4376" y="1205"/>
                  </a:lnTo>
                  <a:lnTo>
                    <a:pt x="4368" y="1231"/>
                  </a:lnTo>
                  <a:cubicBezTo>
                    <a:pt x="4367" y="1236"/>
                    <a:pt x="4365" y="1241"/>
                    <a:pt x="4364" y="1246"/>
                  </a:cubicBezTo>
                  <a:lnTo>
                    <a:pt x="4360" y="1263"/>
                  </a:lnTo>
                  <a:cubicBezTo>
                    <a:pt x="4354" y="1284"/>
                    <a:pt x="4352" y="1306"/>
                    <a:pt x="4348" y="1327"/>
                  </a:cubicBezTo>
                  <a:cubicBezTo>
                    <a:pt x="4348" y="1329"/>
                    <a:pt x="4348" y="1330"/>
                    <a:pt x="4348" y="1331"/>
                  </a:cubicBezTo>
                  <a:cubicBezTo>
                    <a:pt x="4345" y="1374"/>
                    <a:pt x="4347" y="1419"/>
                    <a:pt x="4356" y="1462"/>
                  </a:cubicBezTo>
                  <a:cubicBezTo>
                    <a:pt x="4364" y="1506"/>
                    <a:pt x="4378" y="1549"/>
                    <a:pt x="4399" y="1587"/>
                  </a:cubicBezTo>
                  <a:cubicBezTo>
                    <a:pt x="4420" y="1627"/>
                    <a:pt x="4443" y="1663"/>
                    <a:pt x="4474" y="1695"/>
                  </a:cubicBezTo>
                  <a:cubicBezTo>
                    <a:pt x="4481" y="1704"/>
                    <a:pt x="4489" y="1711"/>
                    <a:pt x="4498" y="1718"/>
                  </a:cubicBezTo>
                  <a:cubicBezTo>
                    <a:pt x="4505" y="1726"/>
                    <a:pt x="4514" y="1733"/>
                    <a:pt x="4523" y="1740"/>
                  </a:cubicBezTo>
                  <a:lnTo>
                    <a:pt x="4547" y="1759"/>
                  </a:lnTo>
                  <a:cubicBezTo>
                    <a:pt x="4548" y="1759"/>
                    <a:pt x="4549" y="1760"/>
                    <a:pt x="4550" y="1761"/>
                  </a:cubicBezTo>
                  <a:lnTo>
                    <a:pt x="4577" y="1777"/>
                  </a:lnTo>
                  <a:cubicBezTo>
                    <a:pt x="4586" y="1784"/>
                    <a:pt x="4595" y="1788"/>
                    <a:pt x="4606" y="1793"/>
                  </a:cubicBezTo>
                  <a:cubicBezTo>
                    <a:pt x="4615" y="1798"/>
                    <a:pt x="4625" y="1803"/>
                    <a:pt x="4635" y="1807"/>
                  </a:cubicBezTo>
                  <a:lnTo>
                    <a:pt x="4666" y="1819"/>
                  </a:lnTo>
                  <a:cubicBezTo>
                    <a:pt x="4671" y="1821"/>
                    <a:pt x="4676" y="1822"/>
                    <a:pt x="4681" y="1823"/>
                  </a:cubicBezTo>
                  <a:lnTo>
                    <a:pt x="4693" y="1827"/>
                  </a:lnTo>
                  <a:lnTo>
                    <a:pt x="4709" y="1833"/>
                  </a:lnTo>
                  <a:cubicBezTo>
                    <a:pt x="4645" y="1904"/>
                    <a:pt x="4584" y="1977"/>
                    <a:pt x="4524" y="2051"/>
                  </a:cubicBezTo>
                  <a:cubicBezTo>
                    <a:pt x="4445" y="2147"/>
                    <a:pt x="4368" y="2245"/>
                    <a:pt x="4292" y="2343"/>
                  </a:cubicBezTo>
                  <a:cubicBezTo>
                    <a:pt x="4141" y="2542"/>
                    <a:pt x="3998" y="2745"/>
                    <a:pt x="3863" y="2954"/>
                  </a:cubicBezTo>
                  <a:lnTo>
                    <a:pt x="3659" y="3267"/>
                  </a:lnTo>
                  <a:cubicBezTo>
                    <a:pt x="3592" y="3372"/>
                    <a:pt x="3522" y="3475"/>
                    <a:pt x="3450" y="3576"/>
                  </a:cubicBezTo>
                  <a:lnTo>
                    <a:pt x="3024" y="4188"/>
                  </a:lnTo>
                  <a:lnTo>
                    <a:pt x="2167" y="5410"/>
                  </a:lnTo>
                  <a:cubicBezTo>
                    <a:pt x="1902" y="5785"/>
                    <a:pt x="1637" y="6159"/>
                    <a:pt x="1371" y="6532"/>
                  </a:cubicBezTo>
                  <a:cubicBezTo>
                    <a:pt x="1365" y="6542"/>
                    <a:pt x="1354" y="6547"/>
                    <a:pt x="1342" y="6547"/>
                  </a:cubicBezTo>
                  <a:cubicBezTo>
                    <a:pt x="1338" y="6547"/>
                    <a:pt x="1334" y="6546"/>
                    <a:pt x="1330" y="6545"/>
                  </a:cubicBezTo>
                  <a:cubicBezTo>
                    <a:pt x="1286" y="6529"/>
                    <a:pt x="1240" y="6513"/>
                    <a:pt x="1195" y="6498"/>
                  </a:cubicBezTo>
                  <a:lnTo>
                    <a:pt x="1072" y="6456"/>
                  </a:lnTo>
                  <a:lnTo>
                    <a:pt x="1011" y="6436"/>
                  </a:lnTo>
                  <a:lnTo>
                    <a:pt x="980" y="6425"/>
                  </a:lnTo>
                  <a:lnTo>
                    <a:pt x="939" y="6414"/>
                  </a:lnTo>
                  <a:cubicBezTo>
                    <a:pt x="403" y="6535"/>
                    <a:pt x="335" y="6708"/>
                    <a:pt x="335" y="6708"/>
                  </a:cubicBezTo>
                  <a:cubicBezTo>
                    <a:pt x="334" y="6708"/>
                    <a:pt x="334" y="6710"/>
                    <a:pt x="333" y="6711"/>
                  </a:cubicBezTo>
                  <a:cubicBezTo>
                    <a:pt x="327" y="6723"/>
                    <a:pt x="323" y="6736"/>
                    <a:pt x="318" y="6750"/>
                  </a:cubicBezTo>
                  <a:lnTo>
                    <a:pt x="313" y="6760"/>
                  </a:lnTo>
                  <a:lnTo>
                    <a:pt x="311" y="6767"/>
                  </a:lnTo>
                  <a:lnTo>
                    <a:pt x="306" y="6783"/>
                  </a:lnTo>
                  <a:lnTo>
                    <a:pt x="295" y="6814"/>
                  </a:lnTo>
                  <a:lnTo>
                    <a:pt x="256" y="6937"/>
                  </a:lnTo>
                  <a:lnTo>
                    <a:pt x="175" y="7183"/>
                  </a:lnTo>
                  <a:lnTo>
                    <a:pt x="94" y="7427"/>
                  </a:lnTo>
                  <a:lnTo>
                    <a:pt x="54" y="7550"/>
                  </a:lnTo>
                  <a:lnTo>
                    <a:pt x="34" y="7612"/>
                  </a:lnTo>
                  <a:lnTo>
                    <a:pt x="31" y="7620"/>
                  </a:lnTo>
                  <a:cubicBezTo>
                    <a:pt x="30" y="7622"/>
                    <a:pt x="29" y="7624"/>
                    <a:pt x="28" y="7628"/>
                  </a:cubicBezTo>
                  <a:lnTo>
                    <a:pt x="23" y="7649"/>
                  </a:lnTo>
                  <a:cubicBezTo>
                    <a:pt x="19" y="7663"/>
                    <a:pt x="14" y="7676"/>
                    <a:pt x="13" y="7691"/>
                  </a:cubicBezTo>
                  <a:cubicBezTo>
                    <a:pt x="2" y="7748"/>
                    <a:pt x="0" y="7808"/>
                    <a:pt x="8" y="7865"/>
                  </a:cubicBezTo>
                  <a:cubicBezTo>
                    <a:pt x="16" y="7923"/>
                    <a:pt x="33" y="7980"/>
                    <a:pt x="59" y="8032"/>
                  </a:cubicBezTo>
                  <a:cubicBezTo>
                    <a:pt x="85" y="8084"/>
                    <a:pt x="120" y="8132"/>
                    <a:pt x="161" y="8173"/>
                  </a:cubicBezTo>
                  <a:cubicBezTo>
                    <a:pt x="171" y="8184"/>
                    <a:pt x="182" y="8194"/>
                    <a:pt x="194" y="8203"/>
                  </a:cubicBezTo>
                  <a:lnTo>
                    <a:pt x="227" y="8230"/>
                  </a:lnTo>
                  <a:cubicBezTo>
                    <a:pt x="228" y="8230"/>
                    <a:pt x="229" y="8231"/>
                    <a:pt x="229" y="8231"/>
                  </a:cubicBezTo>
                  <a:cubicBezTo>
                    <a:pt x="241" y="8239"/>
                    <a:pt x="254" y="8247"/>
                    <a:pt x="265" y="8254"/>
                  </a:cubicBezTo>
                  <a:cubicBezTo>
                    <a:pt x="277" y="8262"/>
                    <a:pt x="291" y="8268"/>
                    <a:pt x="304" y="8275"/>
                  </a:cubicBezTo>
                  <a:cubicBezTo>
                    <a:pt x="310" y="8278"/>
                    <a:pt x="317" y="8281"/>
                    <a:pt x="324" y="8284"/>
                  </a:cubicBezTo>
                  <a:lnTo>
                    <a:pt x="344" y="8292"/>
                  </a:lnTo>
                  <a:lnTo>
                    <a:pt x="365" y="8300"/>
                  </a:lnTo>
                  <a:lnTo>
                    <a:pt x="374" y="8303"/>
                  </a:lnTo>
                  <a:lnTo>
                    <a:pt x="382" y="8306"/>
                  </a:lnTo>
                  <a:lnTo>
                    <a:pt x="444" y="8326"/>
                  </a:lnTo>
                  <a:lnTo>
                    <a:pt x="567" y="8366"/>
                  </a:lnTo>
                  <a:lnTo>
                    <a:pt x="811" y="8447"/>
                  </a:lnTo>
                  <a:cubicBezTo>
                    <a:pt x="976" y="8500"/>
                    <a:pt x="1140" y="8552"/>
                    <a:pt x="1305" y="8603"/>
                  </a:cubicBezTo>
                  <a:cubicBezTo>
                    <a:pt x="1469" y="8653"/>
                    <a:pt x="1635" y="8702"/>
                    <a:pt x="1802" y="8747"/>
                  </a:cubicBezTo>
                  <a:lnTo>
                    <a:pt x="1813" y="8750"/>
                  </a:lnTo>
                  <a:lnTo>
                    <a:pt x="2293" y="8898"/>
                  </a:lnTo>
                  <a:lnTo>
                    <a:pt x="2782" y="9052"/>
                  </a:lnTo>
                  <a:lnTo>
                    <a:pt x="2799" y="9058"/>
                  </a:lnTo>
                  <a:lnTo>
                    <a:pt x="2802" y="9058"/>
                  </a:lnTo>
                  <a:lnTo>
                    <a:pt x="3206" y="9186"/>
                  </a:lnTo>
                  <a:lnTo>
                    <a:pt x="3418" y="9252"/>
                  </a:lnTo>
                  <a:lnTo>
                    <a:pt x="3524" y="9286"/>
                  </a:lnTo>
                  <a:lnTo>
                    <a:pt x="3550" y="9295"/>
                  </a:lnTo>
                  <a:lnTo>
                    <a:pt x="3583" y="9303"/>
                  </a:lnTo>
                  <a:lnTo>
                    <a:pt x="3598" y="9308"/>
                  </a:lnTo>
                  <a:cubicBezTo>
                    <a:pt x="3600" y="9308"/>
                    <a:pt x="3601" y="9308"/>
                    <a:pt x="3602" y="9309"/>
                  </a:cubicBezTo>
                  <a:lnTo>
                    <a:pt x="3618" y="9311"/>
                  </a:lnTo>
                  <a:cubicBezTo>
                    <a:pt x="3628" y="9313"/>
                    <a:pt x="3640" y="9315"/>
                    <a:pt x="3652" y="9316"/>
                  </a:cubicBezTo>
                  <a:cubicBezTo>
                    <a:pt x="3669" y="9318"/>
                    <a:pt x="3686" y="9319"/>
                    <a:pt x="3703" y="9319"/>
                  </a:cubicBezTo>
                  <a:cubicBezTo>
                    <a:pt x="3733" y="9319"/>
                    <a:pt x="3762" y="9316"/>
                    <a:pt x="3790" y="9311"/>
                  </a:cubicBezTo>
                  <a:cubicBezTo>
                    <a:pt x="3836" y="9302"/>
                    <a:pt x="3879" y="9288"/>
                    <a:pt x="3921" y="9268"/>
                  </a:cubicBezTo>
                  <a:cubicBezTo>
                    <a:pt x="4003" y="9226"/>
                    <a:pt x="4075" y="9162"/>
                    <a:pt x="4122" y="9083"/>
                  </a:cubicBezTo>
                  <a:cubicBezTo>
                    <a:pt x="4135" y="9065"/>
                    <a:pt x="4143" y="9045"/>
                    <a:pt x="4153" y="9024"/>
                  </a:cubicBezTo>
                  <a:cubicBezTo>
                    <a:pt x="4154" y="9023"/>
                    <a:pt x="4154" y="9022"/>
                    <a:pt x="4155" y="9021"/>
                  </a:cubicBezTo>
                  <a:cubicBezTo>
                    <a:pt x="4158" y="9012"/>
                    <a:pt x="4163" y="9001"/>
                    <a:pt x="4166" y="8990"/>
                  </a:cubicBezTo>
                  <a:lnTo>
                    <a:pt x="4172" y="8974"/>
                  </a:lnTo>
                  <a:lnTo>
                    <a:pt x="4176" y="8961"/>
                  </a:lnTo>
                  <a:lnTo>
                    <a:pt x="4210" y="8856"/>
                  </a:lnTo>
                  <a:lnTo>
                    <a:pt x="4277" y="8644"/>
                  </a:lnTo>
                  <a:lnTo>
                    <a:pt x="4410" y="8221"/>
                  </a:lnTo>
                  <a:lnTo>
                    <a:pt x="4427" y="8169"/>
                  </a:lnTo>
                  <a:lnTo>
                    <a:pt x="4436" y="8137"/>
                  </a:lnTo>
                  <a:cubicBezTo>
                    <a:pt x="4439" y="8126"/>
                    <a:pt x="4442" y="8115"/>
                    <a:pt x="4443" y="8105"/>
                  </a:cubicBezTo>
                  <a:cubicBezTo>
                    <a:pt x="4447" y="8082"/>
                    <a:pt x="4452" y="8061"/>
                    <a:pt x="4452" y="8038"/>
                  </a:cubicBezTo>
                  <a:lnTo>
                    <a:pt x="4454" y="8007"/>
                  </a:lnTo>
                  <a:cubicBezTo>
                    <a:pt x="4454" y="8006"/>
                    <a:pt x="4454" y="8005"/>
                    <a:pt x="4454" y="8004"/>
                  </a:cubicBezTo>
                  <a:lnTo>
                    <a:pt x="4453" y="7972"/>
                  </a:lnTo>
                  <a:cubicBezTo>
                    <a:pt x="4453" y="7951"/>
                    <a:pt x="4449" y="7928"/>
                    <a:pt x="4446" y="7907"/>
                  </a:cubicBezTo>
                  <a:cubicBezTo>
                    <a:pt x="4445" y="7896"/>
                    <a:pt x="4441" y="7886"/>
                    <a:pt x="4439" y="7874"/>
                  </a:cubicBezTo>
                  <a:cubicBezTo>
                    <a:pt x="4437" y="7863"/>
                    <a:pt x="4435" y="7853"/>
                    <a:pt x="4432" y="7842"/>
                  </a:cubicBezTo>
                  <a:lnTo>
                    <a:pt x="4421" y="7811"/>
                  </a:lnTo>
                  <a:lnTo>
                    <a:pt x="4416" y="7797"/>
                  </a:lnTo>
                  <a:cubicBezTo>
                    <a:pt x="4416" y="7796"/>
                    <a:pt x="4415" y="7795"/>
                    <a:pt x="4415" y="7794"/>
                  </a:cubicBezTo>
                  <a:lnTo>
                    <a:pt x="4408" y="7780"/>
                  </a:lnTo>
                  <a:lnTo>
                    <a:pt x="4394" y="7750"/>
                  </a:lnTo>
                  <a:cubicBezTo>
                    <a:pt x="4390" y="7740"/>
                    <a:pt x="4384" y="7731"/>
                    <a:pt x="4378" y="7721"/>
                  </a:cubicBezTo>
                  <a:cubicBezTo>
                    <a:pt x="4369" y="7702"/>
                    <a:pt x="4355" y="7684"/>
                    <a:pt x="4342" y="7667"/>
                  </a:cubicBezTo>
                  <a:cubicBezTo>
                    <a:pt x="4336" y="7657"/>
                    <a:pt x="4328" y="7650"/>
                    <a:pt x="4322" y="7641"/>
                  </a:cubicBezTo>
                  <a:cubicBezTo>
                    <a:pt x="4314" y="7633"/>
                    <a:pt x="4307" y="7624"/>
                    <a:pt x="4299" y="7615"/>
                  </a:cubicBezTo>
                  <a:lnTo>
                    <a:pt x="4276" y="7593"/>
                  </a:lnTo>
                  <a:lnTo>
                    <a:pt x="4265" y="7582"/>
                  </a:lnTo>
                  <a:cubicBezTo>
                    <a:pt x="4264" y="7582"/>
                    <a:pt x="4263" y="7581"/>
                    <a:pt x="4262" y="7580"/>
                  </a:cubicBezTo>
                  <a:lnTo>
                    <a:pt x="4250" y="7572"/>
                  </a:lnTo>
                  <a:lnTo>
                    <a:pt x="4224" y="7550"/>
                  </a:lnTo>
                  <a:cubicBezTo>
                    <a:pt x="4216" y="7544"/>
                    <a:pt x="4206" y="7539"/>
                    <a:pt x="4197" y="7532"/>
                  </a:cubicBezTo>
                  <a:cubicBezTo>
                    <a:pt x="4159" y="7509"/>
                    <a:pt x="4119" y="7490"/>
                    <a:pt x="4077" y="7477"/>
                  </a:cubicBezTo>
                  <a:lnTo>
                    <a:pt x="3971" y="7441"/>
                  </a:lnTo>
                  <a:lnTo>
                    <a:pt x="3711" y="7356"/>
                  </a:lnTo>
                  <a:cubicBezTo>
                    <a:pt x="3687" y="7348"/>
                    <a:pt x="3679" y="7322"/>
                    <a:pt x="3692" y="7301"/>
                  </a:cubicBezTo>
                  <a:lnTo>
                    <a:pt x="3862" y="7061"/>
                  </a:lnTo>
                  <a:lnTo>
                    <a:pt x="3931" y="6964"/>
                  </a:lnTo>
                  <a:cubicBezTo>
                    <a:pt x="3995" y="6874"/>
                    <a:pt x="4097" y="6824"/>
                    <a:pt x="4202" y="6824"/>
                  </a:cubicBezTo>
                  <a:cubicBezTo>
                    <a:pt x="4244" y="6824"/>
                    <a:pt x="4286" y="6832"/>
                    <a:pt x="4327" y="6848"/>
                  </a:cubicBezTo>
                  <a:cubicBezTo>
                    <a:pt x="4328" y="6849"/>
                    <a:pt x="4329" y="6849"/>
                    <a:pt x="4330" y="6849"/>
                  </a:cubicBezTo>
                  <a:cubicBezTo>
                    <a:pt x="4433" y="6891"/>
                    <a:pt x="4536" y="6932"/>
                    <a:pt x="4640" y="6971"/>
                  </a:cubicBezTo>
                  <a:cubicBezTo>
                    <a:pt x="4847" y="7049"/>
                    <a:pt x="5056" y="7124"/>
                    <a:pt x="5266" y="7196"/>
                  </a:cubicBezTo>
                  <a:cubicBezTo>
                    <a:pt x="5475" y="7267"/>
                    <a:pt x="5686" y="7334"/>
                    <a:pt x="5898" y="7396"/>
                  </a:cubicBezTo>
                  <a:cubicBezTo>
                    <a:pt x="6005" y="7426"/>
                    <a:pt x="6112" y="7456"/>
                    <a:pt x="6220" y="7483"/>
                  </a:cubicBezTo>
                  <a:cubicBezTo>
                    <a:pt x="6247" y="7489"/>
                    <a:pt x="6275" y="7496"/>
                    <a:pt x="6301" y="7502"/>
                  </a:cubicBezTo>
                  <a:cubicBezTo>
                    <a:pt x="6399" y="7526"/>
                    <a:pt x="6468" y="7614"/>
                    <a:pt x="6466" y="7716"/>
                  </a:cubicBezTo>
                  <a:lnTo>
                    <a:pt x="6460" y="7951"/>
                  </a:lnTo>
                  <a:cubicBezTo>
                    <a:pt x="6458" y="8062"/>
                    <a:pt x="6365" y="8145"/>
                    <a:pt x="6262" y="8145"/>
                  </a:cubicBezTo>
                  <a:cubicBezTo>
                    <a:pt x="6241" y="8145"/>
                    <a:pt x="6220" y="8142"/>
                    <a:pt x="6199" y="8135"/>
                  </a:cubicBezTo>
                  <a:lnTo>
                    <a:pt x="6135" y="8113"/>
                  </a:lnTo>
                  <a:lnTo>
                    <a:pt x="6121" y="8108"/>
                  </a:lnTo>
                  <a:lnTo>
                    <a:pt x="5936" y="8040"/>
                  </a:lnTo>
                  <a:lnTo>
                    <a:pt x="5838" y="8003"/>
                  </a:lnTo>
                  <a:lnTo>
                    <a:pt x="5813" y="7994"/>
                  </a:lnTo>
                  <a:lnTo>
                    <a:pt x="5810" y="7993"/>
                  </a:lnTo>
                  <a:lnTo>
                    <a:pt x="5806" y="7991"/>
                  </a:lnTo>
                  <a:lnTo>
                    <a:pt x="5797" y="7988"/>
                  </a:lnTo>
                  <a:lnTo>
                    <a:pt x="5780" y="7983"/>
                  </a:lnTo>
                  <a:cubicBezTo>
                    <a:pt x="5759" y="7975"/>
                    <a:pt x="5735" y="7972"/>
                    <a:pt x="5713" y="7968"/>
                  </a:cubicBezTo>
                  <a:lnTo>
                    <a:pt x="5709" y="7967"/>
                  </a:lnTo>
                  <a:cubicBezTo>
                    <a:pt x="5683" y="7964"/>
                    <a:pt x="5657" y="7962"/>
                    <a:pt x="5630" y="7962"/>
                  </a:cubicBezTo>
                  <a:cubicBezTo>
                    <a:pt x="5609" y="7962"/>
                    <a:pt x="5589" y="7963"/>
                    <a:pt x="5568" y="7966"/>
                  </a:cubicBezTo>
                  <a:lnTo>
                    <a:pt x="5552" y="7968"/>
                  </a:lnTo>
                  <a:lnTo>
                    <a:pt x="5549" y="7968"/>
                  </a:lnTo>
                  <a:lnTo>
                    <a:pt x="5533" y="7971"/>
                  </a:lnTo>
                  <a:cubicBezTo>
                    <a:pt x="5521" y="7974"/>
                    <a:pt x="5511" y="7977"/>
                    <a:pt x="5499" y="7979"/>
                  </a:cubicBezTo>
                  <a:cubicBezTo>
                    <a:pt x="5498" y="7979"/>
                    <a:pt x="5498" y="7980"/>
                    <a:pt x="5497" y="7980"/>
                  </a:cubicBezTo>
                  <a:cubicBezTo>
                    <a:pt x="5474" y="7986"/>
                    <a:pt x="5452" y="7993"/>
                    <a:pt x="5431" y="8002"/>
                  </a:cubicBezTo>
                  <a:cubicBezTo>
                    <a:pt x="5341" y="8038"/>
                    <a:pt x="5263" y="8100"/>
                    <a:pt x="5204" y="8177"/>
                  </a:cubicBezTo>
                  <a:cubicBezTo>
                    <a:pt x="5197" y="8188"/>
                    <a:pt x="5190" y="8198"/>
                    <a:pt x="5183" y="8208"/>
                  </a:cubicBezTo>
                  <a:lnTo>
                    <a:pt x="5174" y="8222"/>
                  </a:lnTo>
                  <a:cubicBezTo>
                    <a:pt x="5173" y="8223"/>
                    <a:pt x="5173" y="8223"/>
                    <a:pt x="5172" y="8224"/>
                  </a:cubicBezTo>
                  <a:lnTo>
                    <a:pt x="5165" y="8239"/>
                  </a:lnTo>
                  <a:lnTo>
                    <a:pt x="5147" y="8270"/>
                  </a:lnTo>
                  <a:cubicBezTo>
                    <a:pt x="5147" y="8271"/>
                    <a:pt x="5146" y="8272"/>
                    <a:pt x="5146" y="8273"/>
                  </a:cubicBezTo>
                  <a:cubicBezTo>
                    <a:pt x="5142" y="8284"/>
                    <a:pt x="5138" y="8295"/>
                    <a:pt x="5133" y="8306"/>
                  </a:cubicBezTo>
                  <a:lnTo>
                    <a:pt x="5126" y="8323"/>
                  </a:lnTo>
                  <a:lnTo>
                    <a:pt x="5121" y="8335"/>
                  </a:lnTo>
                  <a:lnTo>
                    <a:pt x="5112" y="8360"/>
                  </a:lnTo>
                  <a:lnTo>
                    <a:pt x="5094" y="8409"/>
                  </a:lnTo>
                  <a:lnTo>
                    <a:pt x="5021" y="8607"/>
                  </a:lnTo>
                  <a:lnTo>
                    <a:pt x="4877" y="9003"/>
                  </a:lnTo>
                  <a:cubicBezTo>
                    <a:pt x="4877" y="9003"/>
                    <a:pt x="4705" y="9451"/>
                    <a:pt x="4731" y="9497"/>
                  </a:cubicBezTo>
                  <a:cubicBezTo>
                    <a:pt x="4743" y="9520"/>
                    <a:pt x="4759" y="9542"/>
                    <a:pt x="4772" y="9563"/>
                  </a:cubicBezTo>
                  <a:cubicBezTo>
                    <a:pt x="4774" y="9564"/>
                    <a:pt x="4774" y="9564"/>
                    <a:pt x="4775" y="9565"/>
                  </a:cubicBezTo>
                  <a:cubicBezTo>
                    <a:pt x="4782" y="9576"/>
                    <a:pt x="4791" y="9585"/>
                    <a:pt x="4798" y="9595"/>
                  </a:cubicBezTo>
                  <a:lnTo>
                    <a:pt x="4811" y="9610"/>
                  </a:lnTo>
                  <a:cubicBezTo>
                    <a:pt x="4811" y="9610"/>
                    <a:pt x="4812" y="9611"/>
                    <a:pt x="4812" y="9611"/>
                  </a:cubicBezTo>
                  <a:lnTo>
                    <a:pt x="4825" y="9625"/>
                  </a:lnTo>
                  <a:cubicBezTo>
                    <a:pt x="4861" y="9663"/>
                    <a:pt x="4904" y="9695"/>
                    <a:pt x="4950" y="9724"/>
                  </a:cubicBezTo>
                  <a:cubicBezTo>
                    <a:pt x="4950" y="9724"/>
                    <a:pt x="4951" y="9724"/>
                    <a:pt x="4952" y="9725"/>
                  </a:cubicBezTo>
                  <a:cubicBezTo>
                    <a:pt x="4974" y="9738"/>
                    <a:pt x="5121" y="9921"/>
                    <a:pt x="5145" y="9930"/>
                  </a:cubicBezTo>
                  <a:cubicBezTo>
                    <a:pt x="5157" y="9936"/>
                    <a:pt x="5171" y="9941"/>
                    <a:pt x="5183" y="9945"/>
                  </a:cubicBezTo>
                  <a:lnTo>
                    <a:pt x="5207" y="9955"/>
                  </a:lnTo>
                  <a:lnTo>
                    <a:pt x="5999" y="10242"/>
                  </a:lnTo>
                  <a:lnTo>
                    <a:pt x="6395" y="10387"/>
                  </a:lnTo>
                  <a:cubicBezTo>
                    <a:pt x="6528" y="10434"/>
                    <a:pt x="6660" y="10482"/>
                    <a:pt x="6793" y="10528"/>
                  </a:cubicBezTo>
                  <a:cubicBezTo>
                    <a:pt x="6925" y="10574"/>
                    <a:pt x="7058" y="10621"/>
                    <a:pt x="7190" y="10665"/>
                  </a:cubicBezTo>
                  <a:cubicBezTo>
                    <a:pt x="7257" y="10688"/>
                    <a:pt x="7325" y="10708"/>
                    <a:pt x="7392" y="10726"/>
                  </a:cubicBezTo>
                  <a:cubicBezTo>
                    <a:pt x="7460" y="10743"/>
                    <a:pt x="7529" y="10760"/>
                    <a:pt x="7597" y="10778"/>
                  </a:cubicBezTo>
                  <a:cubicBezTo>
                    <a:pt x="7733" y="10812"/>
                    <a:pt x="7869" y="10847"/>
                    <a:pt x="8006" y="10880"/>
                  </a:cubicBezTo>
                  <a:lnTo>
                    <a:pt x="8211" y="10931"/>
                  </a:lnTo>
                  <a:lnTo>
                    <a:pt x="8416" y="10981"/>
                  </a:lnTo>
                  <a:cubicBezTo>
                    <a:pt x="8690" y="11046"/>
                    <a:pt x="8964" y="11110"/>
                    <a:pt x="9240" y="11170"/>
                  </a:cubicBezTo>
                  <a:lnTo>
                    <a:pt x="9244" y="11171"/>
                  </a:lnTo>
                  <a:lnTo>
                    <a:pt x="9379" y="11216"/>
                  </a:lnTo>
                  <a:lnTo>
                    <a:pt x="9397" y="11221"/>
                  </a:lnTo>
                  <a:cubicBezTo>
                    <a:pt x="9399" y="11222"/>
                    <a:pt x="9404" y="11223"/>
                    <a:pt x="9407" y="11224"/>
                  </a:cubicBezTo>
                  <a:lnTo>
                    <a:pt x="9418" y="11227"/>
                  </a:lnTo>
                  <a:cubicBezTo>
                    <a:pt x="9433" y="11232"/>
                    <a:pt x="9448" y="11236"/>
                    <a:pt x="9464" y="11238"/>
                  </a:cubicBezTo>
                  <a:cubicBezTo>
                    <a:pt x="9479" y="11240"/>
                    <a:pt x="9495" y="11244"/>
                    <a:pt x="9511" y="11245"/>
                  </a:cubicBezTo>
                  <a:cubicBezTo>
                    <a:pt x="9526" y="11245"/>
                    <a:pt x="9542" y="11248"/>
                    <a:pt x="9558" y="11248"/>
                  </a:cubicBezTo>
                  <a:cubicBezTo>
                    <a:pt x="9560" y="11248"/>
                    <a:pt x="9561" y="11248"/>
                    <a:pt x="9562" y="11248"/>
                  </a:cubicBezTo>
                  <a:cubicBezTo>
                    <a:pt x="9688" y="11248"/>
                    <a:pt x="9812" y="11199"/>
                    <a:pt x="9905" y="11115"/>
                  </a:cubicBezTo>
                  <a:cubicBezTo>
                    <a:pt x="9952" y="11072"/>
                    <a:pt x="9990" y="11021"/>
                    <a:pt x="10019" y="10966"/>
                  </a:cubicBezTo>
                  <a:cubicBezTo>
                    <a:pt x="10025" y="10951"/>
                    <a:pt x="10033" y="10937"/>
                    <a:pt x="10038" y="10922"/>
                  </a:cubicBezTo>
                  <a:lnTo>
                    <a:pt x="10046" y="10900"/>
                  </a:lnTo>
                  <a:lnTo>
                    <a:pt x="10050" y="10889"/>
                  </a:lnTo>
                  <a:lnTo>
                    <a:pt x="10053" y="10880"/>
                  </a:lnTo>
                  <a:lnTo>
                    <a:pt x="10075" y="10812"/>
                  </a:lnTo>
                  <a:lnTo>
                    <a:pt x="10164" y="10535"/>
                  </a:lnTo>
                  <a:lnTo>
                    <a:pt x="10253" y="10259"/>
                  </a:lnTo>
                  <a:lnTo>
                    <a:pt x="10298" y="10122"/>
                  </a:lnTo>
                  <a:lnTo>
                    <a:pt x="10320" y="10052"/>
                  </a:lnTo>
                  <a:lnTo>
                    <a:pt x="10325" y="10035"/>
                  </a:lnTo>
                  <a:cubicBezTo>
                    <a:pt x="10328" y="10030"/>
                    <a:pt x="10330" y="10024"/>
                    <a:pt x="10332" y="10016"/>
                  </a:cubicBezTo>
                  <a:cubicBezTo>
                    <a:pt x="10336" y="10001"/>
                    <a:pt x="10340" y="9986"/>
                    <a:pt x="10344" y="9970"/>
                  </a:cubicBezTo>
                  <a:cubicBezTo>
                    <a:pt x="10369" y="9847"/>
                    <a:pt x="10348" y="9715"/>
                    <a:pt x="10285" y="9606"/>
                  </a:cubicBezTo>
                  <a:cubicBezTo>
                    <a:pt x="10253" y="9551"/>
                    <a:pt x="10212" y="9502"/>
                    <a:pt x="10163" y="9462"/>
                  </a:cubicBezTo>
                  <a:cubicBezTo>
                    <a:pt x="10114" y="9423"/>
                    <a:pt x="10057" y="9392"/>
                    <a:pt x="9997" y="9373"/>
                  </a:cubicBezTo>
                  <a:lnTo>
                    <a:pt x="9621" y="9250"/>
                  </a:lnTo>
                  <a:cubicBezTo>
                    <a:pt x="9606" y="9245"/>
                    <a:pt x="9597" y="9231"/>
                    <a:pt x="9597" y="9215"/>
                  </a:cubicBezTo>
                  <a:lnTo>
                    <a:pt x="9630" y="7516"/>
                  </a:lnTo>
                  <a:lnTo>
                    <a:pt x="9667" y="5702"/>
                  </a:lnTo>
                  <a:cubicBezTo>
                    <a:pt x="9680" y="5097"/>
                    <a:pt x="9690" y="4493"/>
                    <a:pt x="9696" y="3888"/>
                  </a:cubicBezTo>
                  <a:cubicBezTo>
                    <a:pt x="9698" y="3586"/>
                    <a:pt x="9702" y="3284"/>
                    <a:pt x="9700" y="2981"/>
                  </a:cubicBezTo>
                  <a:cubicBezTo>
                    <a:pt x="9698" y="2679"/>
                    <a:pt x="9693" y="2377"/>
                    <a:pt x="9686" y="2074"/>
                  </a:cubicBezTo>
                  <a:lnTo>
                    <a:pt x="9683" y="1961"/>
                  </a:lnTo>
                  <a:lnTo>
                    <a:pt x="9681" y="1904"/>
                  </a:lnTo>
                  <a:lnTo>
                    <a:pt x="9681" y="1876"/>
                  </a:lnTo>
                  <a:lnTo>
                    <a:pt x="9679" y="1839"/>
                  </a:lnTo>
                  <a:cubicBezTo>
                    <a:pt x="9671" y="1741"/>
                    <a:pt x="9633" y="1646"/>
                    <a:pt x="9573" y="1570"/>
                  </a:cubicBezTo>
                  <a:cubicBezTo>
                    <a:pt x="9515" y="1492"/>
                    <a:pt x="9432" y="1434"/>
                    <a:pt x="9343" y="1403"/>
                  </a:cubicBezTo>
                  <a:lnTo>
                    <a:pt x="9326" y="1397"/>
                  </a:lnTo>
                  <a:lnTo>
                    <a:pt x="9317" y="1395"/>
                  </a:lnTo>
                  <a:lnTo>
                    <a:pt x="9311" y="1393"/>
                  </a:lnTo>
                  <a:lnTo>
                    <a:pt x="9283" y="1385"/>
                  </a:lnTo>
                  <a:lnTo>
                    <a:pt x="9228" y="1369"/>
                  </a:lnTo>
                  <a:lnTo>
                    <a:pt x="9119" y="1337"/>
                  </a:lnTo>
                  <a:cubicBezTo>
                    <a:pt x="8830" y="1253"/>
                    <a:pt x="8540" y="1164"/>
                    <a:pt x="8253" y="1070"/>
                  </a:cubicBezTo>
                  <a:cubicBezTo>
                    <a:pt x="8110" y="1023"/>
                    <a:pt x="7967" y="974"/>
                    <a:pt x="7824" y="925"/>
                  </a:cubicBezTo>
                  <a:cubicBezTo>
                    <a:pt x="7752" y="899"/>
                    <a:pt x="7681" y="875"/>
                    <a:pt x="7610" y="849"/>
                  </a:cubicBezTo>
                  <a:cubicBezTo>
                    <a:pt x="7538" y="824"/>
                    <a:pt x="7468" y="797"/>
                    <a:pt x="7398" y="766"/>
                  </a:cubicBezTo>
                  <a:cubicBezTo>
                    <a:pt x="7329" y="736"/>
                    <a:pt x="7261" y="701"/>
                    <a:pt x="7192" y="667"/>
                  </a:cubicBezTo>
                  <a:cubicBezTo>
                    <a:pt x="6876" y="505"/>
                    <a:pt x="6266" y="412"/>
                    <a:pt x="6199" y="373"/>
                  </a:cubicBezTo>
                  <a:cubicBezTo>
                    <a:pt x="6069" y="298"/>
                    <a:pt x="5515" y="89"/>
                    <a:pt x="5479" y="77"/>
                  </a:cubicBezTo>
                  <a:cubicBezTo>
                    <a:pt x="5478" y="75"/>
                    <a:pt x="5476" y="75"/>
                    <a:pt x="5475" y="75"/>
                  </a:cubicBezTo>
                  <a:lnTo>
                    <a:pt x="5256" y="20"/>
                  </a:lnTo>
                  <a:cubicBezTo>
                    <a:pt x="5210" y="9"/>
                    <a:pt x="5161" y="1"/>
                    <a:pt x="51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1" name="Google Shape;2071;p75"/>
            <p:cNvSpPr/>
            <p:nvPr/>
          </p:nvSpPr>
          <p:spPr>
            <a:xfrm>
              <a:off x="4551650" y="2571825"/>
              <a:ext cx="45550" cy="69825"/>
            </a:xfrm>
            <a:custGeom>
              <a:avLst/>
              <a:gdLst/>
              <a:ahLst/>
              <a:cxnLst/>
              <a:rect l="l" t="t" r="r" b="b"/>
              <a:pathLst>
                <a:path w="1822" h="2793" extrusionOk="0">
                  <a:moveTo>
                    <a:pt x="1525" y="191"/>
                  </a:moveTo>
                  <a:cubicBezTo>
                    <a:pt x="1531" y="191"/>
                    <a:pt x="1537" y="194"/>
                    <a:pt x="1542" y="198"/>
                  </a:cubicBezTo>
                  <a:cubicBezTo>
                    <a:pt x="1553" y="208"/>
                    <a:pt x="1559" y="222"/>
                    <a:pt x="1560" y="233"/>
                  </a:cubicBezTo>
                  <a:cubicBezTo>
                    <a:pt x="1563" y="244"/>
                    <a:pt x="1562" y="249"/>
                    <a:pt x="1564" y="249"/>
                  </a:cubicBezTo>
                  <a:cubicBezTo>
                    <a:pt x="1564" y="250"/>
                    <a:pt x="1564" y="250"/>
                    <a:pt x="1564" y="250"/>
                  </a:cubicBezTo>
                  <a:cubicBezTo>
                    <a:pt x="1564" y="251"/>
                    <a:pt x="1564" y="251"/>
                    <a:pt x="1565" y="251"/>
                  </a:cubicBezTo>
                  <a:cubicBezTo>
                    <a:pt x="1565" y="251"/>
                    <a:pt x="1565" y="251"/>
                    <a:pt x="1566" y="250"/>
                  </a:cubicBezTo>
                  <a:cubicBezTo>
                    <a:pt x="1566" y="250"/>
                    <a:pt x="1566" y="250"/>
                    <a:pt x="1567" y="249"/>
                  </a:cubicBezTo>
                  <a:cubicBezTo>
                    <a:pt x="1569" y="248"/>
                    <a:pt x="1569" y="248"/>
                    <a:pt x="1572" y="248"/>
                  </a:cubicBezTo>
                  <a:cubicBezTo>
                    <a:pt x="1574" y="247"/>
                    <a:pt x="1575" y="247"/>
                    <a:pt x="1579" y="247"/>
                  </a:cubicBezTo>
                  <a:cubicBezTo>
                    <a:pt x="1580" y="248"/>
                    <a:pt x="1581" y="248"/>
                    <a:pt x="1582" y="249"/>
                  </a:cubicBezTo>
                  <a:cubicBezTo>
                    <a:pt x="1583" y="249"/>
                    <a:pt x="1584" y="250"/>
                    <a:pt x="1585" y="251"/>
                  </a:cubicBezTo>
                  <a:lnTo>
                    <a:pt x="1586" y="254"/>
                  </a:lnTo>
                  <a:lnTo>
                    <a:pt x="1588" y="255"/>
                  </a:lnTo>
                  <a:cubicBezTo>
                    <a:pt x="1588" y="256"/>
                    <a:pt x="1588" y="260"/>
                    <a:pt x="1588" y="262"/>
                  </a:cubicBezTo>
                  <a:cubicBezTo>
                    <a:pt x="1589" y="280"/>
                    <a:pt x="1589" y="297"/>
                    <a:pt x="1589" y="315"/>
                  </a:cubicBezTo>
                  <a:lnTo>
                    <a:pt x="1588" y="369"/>
                  </a:lnTo>
                  <a:cubicBezTo>
                    <a:pt x="1587" y="439"/>
                    <a:pt x="1585" y="510"/>
                    <a:pt x="1582" y="580"/>
                  </a:cubicBezTo>
                  <a:lnTo>
                    <a:pt x="1570" y="793"/>
                  </a:lnTo>
                  <a:cubicBezTo>
                    <a:pt x="1567" y="863"/>
                    <a:pt x="1564" y="934"/>
                    <a:pt x="1557" y="1004"/>
                  </a:cubicBezTo>
                  <a:cubicBezTo>
                    <a:pt x="1552" y="1075"/>
                    <a:pt x="1545" y="1145"/>
                    <a:pt x="1541" y="1216"/>
                  </a:cubicBezTo>
                  <a:lnTo>
                    <a:pt x="1538" y="1269"/>
                  </a:lnTo>
                  <a:lnTo>
                    <a:pt x="1537" y="1323"/>
                  </a:lnTo>
                  <a:cubicBezTo>
                    <a:pt x="1536" y="1340"/>
                    <a:pt x="1536" y="1358"/>
                    <a:pt x="1537" y="1375"/>
                  </a:cubicBezTo>
                  <a:cubicBezTo>
                    <a:pt x="1539" y="1393"/>
                    <a:pt x="1541" y="1410"/>
                    <a:pt x="1544" y="1428"/>
                  </a:cubicBezTo>
                  <a:cubicBezTo>
                    <a:pt x="1549" y="1447"/>
                    <a:pt x="1551" y="1464"/>
                    <a:pt x="1553" y="1482"/>
                  </a:cubicBezTo>
                  <a:cubicBezTo>
                    <a:pt x="1555" y="1499"/>
                    <a:pt x="1556" y="1517"/>
                    <a:pt x="1557" y="1535"/>
                  </a:cubicBezTo>
                  <a:lnTo>
                    <a:pt x="1564" y="1641"/>
                  </a:lnTo>
                  <a:lnTo>
                    <a:pt x="1569" y="1747"/>
                  </a:lnTo>
                  <a:lnTo>
                    <a:pt x="1573" y="1854"/>
                  </a:lnTo>
                  <a:lnTo>
                    <a:pt x="1578" y="2065"/>
                  </a:lnTo>
                  <a:cubicBezTo>
                    <a:pt x="1579" y="2137"/>
                    <a:pt x="1582" y="2207"/>
                    <a:pt x="1576" y="2278"/>
                  </a:cubicBezTo>
                  <a:cubicBezTo>
                    <a:pt x="1573" y="2313"/>
                    <a:pt x="1570" y="2348"/>
                    <a:pt x="1563" y="2383"/>
                  </a:cubicBezTo>
                  <a:cubicBezTo>
                    <a:pt x="1558" y="2402"/>
                    <a:pt x="1553" y="2419"/>
                    <a:pt x="1545" y="2436"/>
                  </a:cubicBezTo>
                  <a:cubicBezTo>
                    <a:pt x="1538" y="2454"/>
                    <a:pt x="1529" y="2471"/>
                    <a:pt x="1522" y="2489"/>
                  </a:cubicBezTo>
                  <a:cubicBezTo>
                    <a:pt x="1513" y="2506"/>
                    <a:pt x="1507" y="2524"/>
                    <a:pt x="1502" y="2542"/>
                  </a:cubicBezTo>
                  <a:cubicBezTo>
                    <a:pt x="1502" y="2544"/>
                    <a:pt x="1502" y="2545"/>
                    <a:pt x="1501" y="2547"/>
                  </a:cubicBezTo>
                  <a:cubicBezTo>
                    <a:pt x="1502" y="2546"/>
                    <a:pt x="1503" y="2546"/>
                    <a:pt x="1504" y="2546"/>
                  </a:cubicBezTo>
                  <a:cubicBezTo>
                    <a:pt x="1505" y="2546"/>
                    <a:pt x="1506" y="2546"/>
                    <a:pt x="1507" y="2547"/>
                  </a:cubicBezTo>
                  <a:cubicBezTo>
                    <a:pt x="1513" y="2549"/>
                    <a:pt x="1521" y="2556"/>
                    <a:pt x="1524" y="2564"/>
                  </a:cubicBezTo>
                  <a:cubicBezTo>
                    <a:pt x="1527" y="2573"/>
                    <a:pt x="1526" y="2580"/>
                    <a:pt x="1523" y="2584"/>
                  </a:cubicBezTo>
                  <a:cubicBezTo>
                    <a:pt x="1521" y="2590"/>
                    <a:pt x="1516" y="2590"/>
                    <a:pt x="1511" y="2590"/>
                  </a:cubicBezTo>
                  <a:cubicBezTo>
                    <a:pt x="1511" y="2590"/>
                    <a:pt x="1510" y="2590"/>
                    <a:pt x="1510" y="2591"/>
                  </a:cubicBezTo>
                  <a:lnTo>
                    <a:pt x="1504" y="2589"/>
                  </a:lnTo>
                  <a:lnTo>
                    <a:pt x="1491" y="2584"/>
                  </a:lnTo>
                  <a:cubicBezTo>
                    <a:pt x="1482" y="2582"/>
                    <a:pt x="1475" y="2579"/>
                    <a:pt x="1466" y="2577"/>
                  </a:cubicBezTo>
                  <a:cubicBezTo>
                    <a:pt x="1449" y="2570"/>
                    <a:pt x="1433" y="2563"/>
                    <a:pt x="1417" y="2555"/>
                  </a:cubicBezTo>
                  <a:cubicBezTo>
                    <a:pt x="1354" y="2523"/>
                    <a:pt x="1290" y="2490"/>
                    <a:pt x="1228" y="2451"/>
                  </a:cubicBezTo>
                  <a:cubicBezTo>
                    <a:pt x="1167" y="2412"/>
                    <a:pt x="1106" y="2371"/>
                    <a:pt x="1043" y="2333"/>
                  </a:cubicBezTo>
                  <a:cubicBezTo>
                    <a:pt x="981" y="2295"/>
                    <a:pt x="918" y="2258"/>
                    <a:pt x="856" y="2222"/>
                  </a:cubicBezTo>
                  <a:cubicBezTo>
                    <a:pt x="828" y="2206"/>
                    <a:pt x="525" y="2193"/>
                    <a:pt x="439" y="2193"/>
                  </a:cubicBezTo>
                  <a:cubicBezTo>
                    <a:pt x="430" y="2193"/>
                    <a:pt x="423" y="2193"/>
                    <a:pt x="420" y="2193"/>
                  </a:cubicBezTo>
                  <a:cubicBezTo>
                    <a:pt x="408" y="2195"/>
                    <a:pt x="397" y="2195"/>
                    <a:pt x="386" y="2195"/>
                  </a:cubicBezTo>
                  <a:cubicBezTo>
                    <a:pt x="378" y="2195"/>
                    <a:pt x="370" y="2195"/>
                    <a:pt x="363" y="2194"/>
                  </a:cubicBezTo>
                  <a:cubicBezTo>
                    <a:pt x="345" y="2193"/>
                    <a:pt x="327" y="2191"/>
                    <a:pt x="309" y="2188"/>
                  </a:cubicBezTo>
                  <a:cubicBezTo>
                    <a:pt x="291" y="2186"/>
                    <a:pt x="274" y="2182"/>
                    <a:pt x="257" y="2177"/>
                  </a:cubicBezTo>
                  <a:lnTo>
                    <a:pt x="251" y="2175"/>
                  </a:lnTo>
                  <a:lnTo>
                    <a:pt x="248" y="2174"/>
                  </a:lnTo>
                  <a:lnTo>
                    <a:pt x="246" y="2174"/>
                  </a:lnTo>
                  <a:cubicBezTo>
                    <a:pt x="245" y="2174"/>
                    <a:pt x="243" y="2174"/>
                    <a:pt x="242" y="2173"/>
                  </a:cubicBezTo>
                  <a:cubicBezTo>
                    <a:pt x="241" y="2172"/>
                    <a:pt x="239" y="2172"/>
                    <a:pt x="238" y="2170"/>
                  </a:cubicBezTo>
                  <a:cubicBezTo>
                    <a:pt x="233" y="2164"/>
                    <a:pt x="233" y="2155"/>
                    <a:pt x="235" y="2149"/>
                  </a:cubicBezTo>
                  <a:cubicBezTo>
                    <a:pt x="236" y="2146"/>
                    <a:pt x="237" y="2144"/>
                    <a:pt x="239" y="2142"/>
                  </a:cubicBezTo>
                  <a:cubicBezTo>
                    <a:pt x="240" y="2141"/>
                    <a:pt x="241" y="2139"/>
                    <a:pt x="243" y="2137"/>
                  </a:cubicBezTo>
                  <a:cubicBezTo>
                    <a:pt x="262" y="2107"/>
                    <a:pt x="283" y="2077"/>
                    <a:pt x="304" y="2049"/>
                  </a:cubicBezTo>
                  <a:cubicBezTo>
                    <a:pt x="326" y="2021"/>
                    <a:pt x="347" y="1993"/>
                    <a:pt x="369" y="1966"/>
                  </a:cubicBezTo>
                  <a:cubicBezTo>
                    <a:pt x="413" y="1910"/>
                    <a:pt x="455" y="1852"/>
                    <a:pt x="499" y="1797"/>
                  </a:cubicBezTo>
                  <a:cubicBezTo>
                    <a:pt x="585" y="1685"/>
                    <a:pt x="676" y="1576"/>
                    <a:pt x="757" y="1459"/>
                  </a:cubicBezTo>
                  <a:cubicBezTo>
                    <a:pt x="777" y="1431"/>
                    <a:pt x="798" y="1402"/>
                    <a:pt x="817" y="1372"/>
                  </a:cubicBezTo>
                  <a:cubicBezTo>
                    <a:pt x="836" y="1343"/>
                    <a:pt x="856" y="1313"/>
                    <a:pt x="874" y="1282"/>
                  </a:cubicBezTo>
                  <a:cubicBezTo>
                    <a:pt x="908" y="1220"/>
                    <a:pt x="933" y="1152"/>
                    <a:pt x="960" y="1083"/>
                  </a:cubicBezTo>
                  <a:cubicBezTo>
                    <a:pt x="985" y="1015"/>
                    <a:pt x="1013" y="949"/>
                    <a:pt x="1055" y="891"/>
                  </a:cubicBezTo>
                  <a:cubicBezTo>
                    <a:pt x="1075" y="862"/>
                    <a:pt x="1099" y="835"/>
                    <a:pt x="1124" y="810"/>
                  </a:cubicBezTo>
                  <a:cubicBezTo>
                    <a:pt x="1136" y="797"/>
                    <a:pt x="1153" y="787"/>
                    <a:pt x="1176" y="781"/>
                  </a:cubicBezTo>
                  <a:cubicBezTo>
                    <a:pt x="1198" y="776"/>
                    <a:pt x="1406" y="446"/>
                    <a:pt x="1430" y="376"/>
                  </a:cubicBezTo>
                  <a:cubicBezTo>
                    <a:pt x="1442" y="342"/>
                    <a:pt x="1456" y="309"/>
                    <a:pt x="1471" y="276"/>
                  </a:cubicBezTo>
                  <a:cubicBezTo>
                    <a:pt x="1479" y="260"/>
                    <a:pt x="1487" y="244"/>
                    <a:pt x="1495" y="228"/>
                  </a:cubicBezTo>
                  <a:lnTo>
                    <a:pt x="1502" y="216"/>
                  </a:lnTo>
                  <a:cubicBezTo>
                    <a:pt x="1503" y="214"/>
                    <a:pt x="1503" y="213"/>
                    <a:pt x="1504" y="212"/>
                  </a:cubicBezTo>
                  <a:lnTo>
                    <a:pt x="1505" y="208"/>
                  </a:lnTo>
                  <a:cubicBezTo>
                    <a:pt x="1507" y="206"/>
                    <a:pt x="1508" y="204"/>
                    <a:pt x="1509" y="202"/>
                  </a:cubicBezTo>
                  <a:cubicBezTo>
                    <a:pt x="1510" y="200"/>
                    <a:pt x="1511" y="198"/>
                    <a:pt x="1513" y="197"/>
                  </a:cubicBezTo>
                  <a:cubicBezTo>
                    <a:pt x="1516" y="193"/>
                    <a:pt x="1521" y="191"/>
                    <a:pt x="1525" y="191"/>
                  </a:cubicBezTo>
                  <a:close/>
                  <a:moveTo>
                    <a:pt x="1607" y="0"/>
                  </a:moveTo>
                  <a:cubicBezTo>
                    <a:pt x="1599" y="0"/>
                    <a:pt x="1590" y="2"/>
                    <a:pt x="1583" y="4"/>
                  </a:cubicBezTo>
                  <a:cubicBezTo>
                    <a:pt x="1549" y="11"/>
                    <a:pt x="1520" y="30"/>
                    <a:pt x="1496" y="49"/>
                  </a:cubicBezTo>
                  <a:cubicBezTo>
                    <a:pt x="1485" y="60"/>
                    <a:pt x="1473" y="67"/>
                    <a:pt x="1463" y="77"/>
                  </a:cubicBezTo>
                  <a:cubicBezTo>
                    <a:pt x="1454" y="87"/>
                    <a:pt x="1443" y="94"/>
                    <a:pt x="1433" y="103"/>
                  </a:cubicBezTo>
                  <a:lnTo>
                    <a:pt x="1417" y="114"/>
                  </a:lnTo>
                  <a:lnTo>
                    <a:pt x="1404" y="128"/>
                  </a:lnTo>
                  <a:lnTo>
                    <a:pt x="1392" y="141"/>
                  </a:lnTo>
                  <a:lnTo>
                    <a:pt x="1383" y="152"/>
                  </a:lnTo>
                  <a:cubicBezTo>
                    <a:pt x="1371" y="165"/>
                    <a:pt x="1360" y="177"/>
                    <a:pt x="1347" y="191"/>
                  </a:cubicBezTo>
                  <a:cubicBezTo>
                    <a:pt x="1322" y="217"/>
                    <a:pt x="1296" y="241"/>
                    <a:pt x="1268" y="265"/>
                  </a:cubicBezTo>
                  <a:cubicBezTo>
                    <a:pt x="1212" y="313"/>
                    <a:pt x="940" y="769"/>
                    <a:pt x="919" y="799"/>
                  </a:cubicBezTo>
                  <a:cubicBezTo>
                    <a:pt x="881" y="858"/>
                    <a:pt x="830" y="908"/>
                    <a:pt x="774" y="956"/>
                  </a:cubicBezTo>
                  <a:cubicBezTo>
                    <a:pt x="720" y="1004"/>
                    <a:pt x="665" y="1052"/>
                    <a:pt x="619" y="1107"/>
                  </a:cubicBezTo>
                  <a:cubicBezTo>
                    <a:pt x="597" y="1135"/>
                    <a:pt x="577" y="1163"/>
                    <a:pt x="555" y="1191"/>
                  </a:cubicBezTo>
                  <a:cubicBezTo>
                    <a:pt x="535" y="1220"/>
                    <a:pt x="515" y="1249"/>
                    <a:pt x="495" y="1279"/>
                  </a:cubicBezTo>
                  <a:cubicBezTo>
                    <a:pt x="415" y="1396"/>
                    <a:pt x="347" y="1520"/>
                    <a:pt x="272" y="1641"/>
                  </a:cubicBezTo>
                  <a:cubicBezTo>
                    <a:pt x="235" y="1701"/>
                    <a:pt x="197" y="1761"/>
                    <a:pt x="160" y="1821"/>
                  </a:cubicBezTo>
                  <a:cubicBezTo>
                    <a:pt x="142" y="1852"/>
                    <a:pt x="124" y="1882"/>
                    <a:pt x="104" y="1912"/>
                  </a:cubicBezTo>
                  <a:cubicBezTo>
                    <a:pt x="86" y="1942"/>
                    <a:pt x="66" y="1971"/>
                    <a:pt x="46" y="2000"/>
                  </a:cubicBezTo>
                  <a:cubicBezTo>
                    <a:pt x="27" y="2027"/>
                    <a:pt x="14" y="2058"/>
                    <a:pt x="7" y="2091"/>
                  </a:cubicBezTo>
                  <a:cubicBezTo>
                    <a:pt x="1" y="2124"/>
                    <a:pt x="2" y="2157"/>
                    <a:pt x="8" y="2189"/>
                  </a:cubicBezTo>
                  <a:cubicBezTo>
                    <a:pt x="16" y="2221"/>
                    <a:pt x="29" y="2251"/>
                    <a:pt x="47" y="2277"/>
                  </a:cubicBezTo>
                  <a:cubicBezTo>
                    <a:pt x="66" y="2303"/>
                    <a:pt x="88" y="2326"/>
                    <a:pt x="115" y="2344"/>
                  </a:cubicBezTo>
                  <a:cubicBezTo>
                    <a:pt x="128" y="2352"/>
                    <a:pt x="142" y="2360"/>
                    <a:pt x="156" y="2366"/>
                  </a:cubicBezTo>
                  <a:cubicBezTo>
                    <a:pt x="156" y="2366"/>
                    <a:pt x="845" y="2715"/>
                    <a:pt x="917" y="2720"/>
                  </a:cubicBezTo>
                  <a:cubicBezTo>
                    <a:pt x="990" y="2726"/>
                    <a:pt x="1064" y="2728"/>
                    <a:pt x="1136" y="2733"/>
                  </a:cubicBezTo>
                  <a:cubicBezTo>
                    <a:pt x="1204" y="2738"/>
                    <a:pt x="1561" y="2792"/>
                    <a:pt x="1639" y="2792"/>
                  </a:cubicBezTo>
                  <a:cubicBezTo>
                    <a:pt x="1645" y="2792"/>
                    <a:pt x="1649" y="2792"/>
                    <a:pt x="1651" y="2791"/>
                  </a:cubicBezTo>
                  <a:cubicBezTo>
                    <a:pt x="1660" y="2789"/>
                    <a:pt x="1668" y="2786"/>
                    <a:pt x="1677" y="2783"/>
                  </a:cubicBezTo>
                  <a:cubicBezTo>
                    <a:pt x="1685" y="2781"/>
                    <a:pt x="1693" y="2777"/>
                    <a:pt x="1701" y="2772"/>
                  </a:cubicBezTo>
                  <a:cubicBezTo>
                    <a:pt x="1717" y="2764"/>
                    <a:pt x="1735" y="2754"/>
                    <a:pt x="1748" y="2740"/>
                  </a:cubicBezTo>
                  <a:cubicBezTo>
                    <a:pt x="1776" y="2716"/>
                    <a:pt x="1799" y="2680"/>
                    <a:pt x="1808" y="2643"/>
                  </a:cubicBezTo>
                  <a:cubicBezTo>
                    <a:pt x="1812" y="2633"/>
                    <a:pt x="1814" y="2624"/>
                    <a:pt x="1815" y="2614"/>
                  </a:cubicBezTo>
                  <a:cubicBezTo>
                    <a:pt x="1817" y="2605"/>
                    <a:pt x="1817" y="2595"/>
                    <a:pt x="1817" y="2585"/>
                  </a:cubicBezTo>
                  <a:lnTo>
                    <a:pt x="1817" y="2571"/>
                  </a:lnTo>
                  <a:lnTo>
                    <a:pt x="1817" y="2564"/>
                  </a:lnTo>
                  <a:lnTo>
                    <a:pt x="1817" y="2561"/>
                  </a:lnTo>
                  <a:cubicBezTo>
                    <a:pt x="1816" y="2556"/>
                    <a:pt x="1815" y="2552"/>
                    <a:pt x="1814" y="2548"/>
                  </a:cubicBezTo>
                  <a:cubicBezTo>
                    <a:pt x="1809" y="2530"/>
                    <a:pt x="1803" y="2512"/>
                    <a:pt x="1795" y="2495"/>
                  </a:cubicBezTo>
                  <a:cubicBezTo>
                    <a:pt x="1789" y="2476"/>
                    <a:pt x="1781" y="2458"/>
                    <a:pt x="1774" y="2441"/>
                  </a:cubicBezTo>
                  <a:cubicBezTo>
                    <a:pt x="1768" y="2423"/>
                    <a:pt x="1762" y="2405"/>
                    <a:pt x="1758" y="2388"/>
                  </a:cubicBezTo>
                  <a:cubicBezTo>
                    <a:pt x="1753" y="2351"/>
                    <a:pt x="1751" y="2316"/>
                    <a:pt x="1748" y="2281"/>
                  </a:cubicBezTo>
                  <a:cubicBezTo>
                    <a:pt x="1745" y="2210"/>
                    <a:pt x="1751" y="2140"/>
                    <a:pt x="1755" y="2069"/>
                  </a:cubicBezTo>
                  <a:lnTo>
                    <a:pt x="1767" y="1857"/>
                  </a:lnTo>
                  <a:lnTo>
                    <a:pt x="1774" y="1751"/>
                  </a:lnTo>
                  <a:lnTo>
                    <a:pt x="1784" y="1645"/>
                  </a:lnTo>
                  <a:lnTo>
                    <a:pt x="1793" y="1538"/>
                  </a:lnTo>
                  <a:cubicBezTo>
                    <a:pt x="1794" y="1521"/>
                    <a:pt x="1797" y="1503"/>
                    <a:pt x="1799" y="1486"/>
                  </a:cubicBezTo>
                  <a:cubicBezTo>
                    <a:pt x="1802" y="1468"/>
                    <a:pt x="1805" y="1451"/>
                    <a:pt x="1809" y="1433"/>
                  </a:cubicBezTo>
                  <a:cubicBezTo>
                    <a:pt x="1813" y="1416"/>
                    <a:pt x="1817" y="1397"/>
                    <a:pt x="1819" y="1380"/>
                  </a:cubicBezTo>
                  <a:cubicBezTo>
                    <a:pt x="1820" y="1362"/>
                    <a:pt x="1821" y="1345"/>
                    <a:pt x="1821" y="1327"/>
                  </a:cubicBezTo>
                  <a:lnTo>
                    <a:pt x="1821" y="1273"/>
                  </a:lnTo>
                  <a:lnTo>
                    <a:pt x="1820" y="1221"/>
                  </a:lnTo>
                  <a:cubicBezTo>
                    <a:pt x="1819" y="1150"/>
                    <a:pt x="1815" y="1079"/>
                    <a:pt x="1812" y="1009"/>
                  </a:cubicBezTo>
                  <a:cubicBezTo>
                    <a:pt x="1808" y="937"/>
                    <a:pt x="1807" y="866"/>
                    <a:pt x="1805" y="796"/>
                  </a:cubicBezTo>
                  <a:lnTo>
                    <a:pt x="1802" y="583"/>
                  </a:lnTo>
                  <a:cubicBezTo>
                    <a:pt x="1801" y="513"/>
                    <a:pt x="1801" y="442"/>
                    <a:pt x="1803" y="371"/>
                  </a:cubicBezTo>
                  <a:lnTo>
                    <a:pt x="1804" y="318"/>
                  </a:lnTo>
                  <a:cubicBezTo>
                    <a:pt x="1804" y="300"/>
                    <a:pt x="1804" y="283"/>
                    <a:pt x="1806" y="265"/>
                  </a:cubicBezTo>
                  <a:cubicBezTo>
                    <a:pt x="1806" y="263"/>
                    <a:pt x="1806" y="262"/>
                    <a:pt x="1806" y="258"/>
                  </a:cubicBezTo>
                  <a:lnTo>
                    <a:pt x="1806" y="247"/>
                  </a:lnTo>
                  <a:lnTo>
                    <a:pt x="1807" y="223"/>
                  </a:lnTo>
                  <a:cubicBezTo>
                    <a:pt x="1806" y="207"/>
                    <a:pt x="1804" y="191"/>
                    <a:pt x="1802" y="175"/>
                  </a:cubicBezTo>
                  <a:cubicBezTo>
                    <a:pt x="1798" y="159"/>
                    <a:pt x="1793" y="142"/>
                    <a:pt x="1787" y="126"/>
                  </a:cubicBezTo>
                  <a:cubicBezTo>
                    <a:pt x="1779" y="111"/>
                    <a:pt x="1772" y="95"/>
                    <a:pt x="1761" y="81"/>
                  </a:cubicBezTo>
                  <a:cubicBezTo>
                    <a:pt x="1756" y="75"/>
                    <a:pt x="1751" y="67"/>
                    <a:pt x="1744" y="61"/>
                  </a:cubicBezTo>
                  <a:cubicBezTo>
                    <a:pt x="1738" y="55"/>
                    <a:pt x="1731" y="49"/>
                    <a:pt x="1725" y="44"/>
                  </a:cubicBezTo>
                  <a:cubicBezTo>
                    <a:pt x="1722" y="41"/>
                    <a:pt x="1719" y="39"/>
                    <a:pt x="1715" y="35"/>
                  </a:cubicBezTo>
                  <a:cubicBezTo>
                    <a:pt x="1711" y="33"/>
                    <a:pt x="1708" y="31"/>
                    <a:pt x="1704" y="29"/>
                  </a:cubicBezTo>
                  <a:cubicBezTo>
                    <a:pt x="1697" y="25"/>
                    <a:pt x="1690" y="20"/>
                    <a:pt x="1681" y="16"/>
                  </a:cubicBezTo>
                  <a:cubicBezTo>
                    <a:pt x="1674" y="13"/>
                    <a:pt x="1666" y="10"/>
                    <a:pt x="1658" y="8"/>
                  </a:cubicBezTo>
                  <a:cubicBezTo>
                    <a:pt x="1650" y="4"/>
                    <a:pt x="1642" y="2"/>
                    <a:pt x="1633" y="2"/>
                  </a:cubicBezTo>
                  <a:cubicBezTo>
                    <a:pt x="1625" y="1"/>
                    <a:pt x="1616" y="0"/>
                    <a:pt x="16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2" name="Google Shape;2072;p75"/>
            <p:cNvSpPr/>
            <p:nvPr/>
          </p:nvSpPr>
          <p:spPr>
            <a:xfrm>
              <a:off x="4589025" y="2635475"/>
              <a:ext cx="150" cy="325"/>
            </a:xfrm>
            <a:custGeom>
              <a:avLst/>
              <a:gdLst/>
              <a:ahLst/>
              <a:cxnLst/>
              <a:rect l="l" t="t" r="r" b="b"/>
              <a:pathLst>
                <a:path w="6" h="13" extrusionOk="0">
                  <a:moveTo>
                    <a:pt x="6" y="1"/>
                  </a:moveTo>
                  <a:lnTo>
                    <a:pt x="6" y="1"/>
                  </a:lnTo>
                  <a:cubicBezTo>
                    <a:pt x="3" y="2"/>
                    <a:pt x="1" y="3"/>
                    <a:pt x="0" y="6"/>
                  </a:cubicBezTo>
                  <a:cubicBezTo>
                    <a:pt x="1" y="7"/>
                    <a:pt x="0" y="7"/>
                    <a:pt x="0" y="8"/>
                  </a:cubicBezTo>
                  <a:cubicBezTo>
                    <a:pt x="1" y="9"/>
                    <a:pt x="1" y="10"/>
                    <a:pt x="1" y="12"/>
                  </a:cubicBezTo>
                  <a:cubicBezTo>
                    <a:pt x="2" y="12"/>
                    <a:pt x="2" y="12"/>
                    <a:pt x="2" y="13"/>
                  </a:cubicBezTo>
                  <a:lnTo>
                    <a:pt x="3" y="13"/>
                  </a:lnTo>
                  <a:lnTo>
                    <a:pt x="3" y="9"/>
                  </a:lnTo>
                  <a:cubicBezTo>
                    <a:pt x="5" y="6"/>
                    <a:pt x="6" y="4"/>
                    <a:pt x="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73" name="Google Shape;2073;p75"/>
          <p:cNvGrpSpPr/>
          <p:nvPr/>
        </p:nvGrpSpPr>
        <p:grpSpPr>
          <a:xfrm rot="-1464194">
            <a:off x="861313" y="691245"/>
            <a:ext cx="400890" cy="308761"/>
            <a:chOff x="6060100" y="2504357"/>
            <a:chExt cx="256950" cy="197900"/>
          </a:xfrm>
        </p:grpSpPr>
        <p:sp>
          <p:nvSpPr>
            <p:cNvPr id="2074" name="Google Shape;2074;p75"/>
            <p:cNvSpPr/>
            <p:nvPr/>
          </p:nvSpPr>
          <p:spPr>
            <a:xfrm>
              <a:off x="6060100" y="2504357"/>
              <a:ext cx="256950" cy="197900"/>
            </a:xfrm>
            <a:custGeom>
              <a:avLst/>
              <a:gdLst/>
              <a:ahLst/>
              <a:cxnLst/>
              <a:rect l="l" t="t" r="r" b="b"/>
              <a:pathLst>
                <a:path w="10278" h="7916" extrusionOk="0">
                  <a:moveTo>
                    <a:pt x="7357" y="528"/>
                  </a:moveTo>
                  <a:cubicBezTo>
                    <a:pt x="8886" y="528"/>
                    <a:pt x="8922" y="2740"/>
                    <a:pt x="8396" y="3792"/>
                  </a:cubicBezTo>
                  <a:cubicBezTo>
                    <a:pt x="7578" y="5426"/>
                    <a:pt x="6108" y="6456"/>
                    <a:pt x="4602" y="7389"/>
                  </a:cubicBezTo>
                  <a:cubicBezTo>
                    <a:pt x="4522" y="7437"/>
                    <a:pt x="4492" y="7506"/>
                    <a:pt x="4490" y="7573"/>
                  </a:cubicBezTo>
                  <a:cubicBezTo>
                    <a:pt x="3361" y="6492"/>
                    <a:pt x="2315" y="5241"/>
                    <a:pt x="1806" y="3740"/>
                  </a:cubicBezTo>
                  <a:cubicBezTo>
                    <a:pt x="1504" y="2849"/>
                    <a:pt x="1365" y="1667"/>
                    <a:pt x="2125" y="949"/>
                  </a:cubicBezTo>
                  <a:cubicBezTo>
                    <a:pt x="2364" y="723"/>
                    <a:pt x="2666" y="625"/>
                    <a:pt x="2977" y="625"/>
                  </a:cubicBezTo>
                  <a:cubicBezTo>
                    <a:pt x="3565" y="625"/>
                    <a:pt x="4183" y="977"/>
                    <a:pt x="4464" y="1480"/>
                  </a:cubicBezTo>
                  <a:cubicBezTo>
                    <a:pt x="4681" y="1868"/>
                    <a:pt x="4759" y="2335"/>
                    <a:pt x="4836" y="2766"/>
                  </a:cubicBezTo>
                  <a:cubicBezTo>
                    <a:pt x="4857" y="2889"/>
                    <a:pt x="4963" y="2946"/>
                    <a:pt x="5072" y="2946"/>
                  </a:cubicBezTo>
                  <a:cubicBezTo>
                    <a:pt x="5208" y="2946"/>
                    <a:pt x="5348" y="2857"/>
                    <a:pt x="5332" y="2700"/>
                  </a:cubicBezTo>
                  <a:cubicBezTo>
                    <a:pt x="5332" y="2688"/>
                    <a:pt x="5330" y="2678"/>
                    <a:pt x="5330" y="2667"/>
                  </a:cubicBezTo>
                  <a:cubicBezTo>
                    <a:pt x="5526" y="1806"/>
                    <a:pt x="5948" y="818"/>
                    <a:pt x="6886" y="589"/>
                  </a:cubicBezTo>
                  <a:cubicBezTo>
                    <a:pt x="7057" y="547"/>
                    <a:pt x="7213" y="528"/>
                    <a:pt x="7357" y="528"/>
                  </a:cubicBezTo>
                  <a:close/>
                  <a:moveTo>
                    <a:pt x="3085" y="0"/>
                  </a:moveTo>
                  <a:cubicBezTo>
                    <a:pt x="2364" y="0"/>
                    <a:pt x="1702" y="444"/>
                    <a:pt x="1326" y="1106"/>
                  </a:cubicBezTo>
                  <a:cubicBezTo>
                    <a:pt x="1" y="3440"/>
                    <a:pt x="2522" y="6659"/>
                    <a:pt x="4355" y="7890"/>
                  </a:cubicBezTo>
                  <a:cubicBezTo>
                    <a:pt x="4382" y="7907"/>
                    <a:pt x="4409" y="7915"/>
                    <a:pt x="4435" y="7915"/>
                  </a:cubicBezTo>
                  <a:cubicBezTo>
                    <a:pt x="4510" y="7915"/>
                    <a:pt x="4576" y="7850"/>
                    <a:pt x="4594" y="7774"/>
                  </a:cubicBezTo>
                  <a:cubicBezTo>
                    <a:pt x="4634" y="7805"/>
                    <a:pt x="4684" y="7824"/>
                    <a:pt x="4740" y="7824"/>
                  </a:cubicBezTo>
                  <a:cubicBezTo>
                    <a:pt x="4773" y="7824"/>
                    <a:pt x="4808" y="7817"/>
                    <a:pt x="4845" y="7802"/>
                  </a:cubicBezTo>
                  <a:cubicBezTo>
                    <a:pt x="6960" y="6909"/>
                    <a:pt x="10278" y="3867"/>
                    <a:pt x="9031" y="1275"/>
                  </a:cubicBezTo>
                  <a:cubicBezTo>
                    <a:pt x="8680" y="547"/>
                    <a:pt x="7983" y="6"/>
                    <a:pt x="7205" y="6"/>
                  </a:cubicBezTo>
                  <a:cubicBezTo>
                    <a:pt x="7000" y="6"/>
                    <a:pt x="6790" y="44"/>
                    <a:pt x="6578" y="125"/>
                  </a:cubicBezTo>
                  <a:cubicBezTo>
                    <a:pt x="5831" y="414"/>
                    <a:pt x="5399" y="1092"/>
                    <a:pt x="5163" y="1829"/>
                  </a:cubicBezTo>
                  <a:cubicBezTo>
                    <a:pt x="4944" y="1092"/>
                    <a:pt x="4514" y="430"/>
                    <a:pt x="3753" y="130"/>
                  </a:cubicBezTo>
                  <a:cubicBezTo>
                    <a:pt x="3529" y="41"/>
                    <a:pt x="3304" y="0"/>
                    <a:pt x="30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5" name="Google Shape;2075;p75"/>
            <p:cNvSpPr/>
            <p:nvPr/>
          </p:nvSpPr>
          <p:spPr>
            <a:xfrm>
              <a:off x="6094225" y="2517532"/>
              <a:ext cx="188925" cy="176175"/>
            </a:xfrm>
            <a:custGeom>
              <a:avLst/>
              <a:gdLst/>
              <a:ahLst/>
              <a:cxnLst/>
              <a:rect l="l" t="t" r="r" b="b"/>
              <a:pathLst>
                <a:path w="7557" h="7047" extrusionOk="0">
                  <a:moveTo>
                    <a:pt x="5992" y="1"/>
                  </a:moveTo>
                  <a:cubicBezTo>
                    <a:pt x="5848" y="1"/>
                    <a:pt x="5692" y="20"/>
                    <a:pt x="5521" y="62"/>
                  </a:cubicBezTo>
                  <a:cubicBezTo>
                    <a:pt x="4583" y="291"/>
                    <a:pt x="4161" y="1279"/>
                    <a:pt x="3965" y="2140"/>
                  </a:cubicBezTo>
                  <a:cubicBezTo>
                    <a:pt x="3965" y="2151"/>
                    <a:pt x="3967" y="2161"/>
                    <a:pt x="3967" y="2173"/>
                  </a:cubicBezTo>
                  <a:cubicBezTo>
                    <a:pt x="3983" y="2330"/>
                    <a:pt x="3843" y="2419"/>
                    <a:pt x="3707" y="2419"/>
                  </a:cubicBezTo>
                  <a:cubicBezTo>
                    <a:pt x="3598" y="2419"/>
                    <a:pt x="3492" y="2362"/>
                    <a:pt x="3470" y="2239"/>
                  </a:cubicBezTo>
                  <a:cubicBezTo>
                    <a:pt x="3394" y="1808"/>
                    <a:pt x="3316" y="1341"/>
                    <a:pt x="3098" y="953"/>
                  </a:cubicBezTo>
                  <a:cubicBezTo>
                    <a:pt x="2817" y="450"/>
                    <a:pt x="2199" y="98"/>
                    <a:pt x="1611" y="98"/>
                  </a:cubicBezTo>
                  <a:cubicBezTo>
                    <a:pt x="1301" y="98"/>
                    <a:pt x="999" y="196"/>
                    <a:pt x="760" y="422"/>
                  </a:cubicBezTo>
                  <a:cubicBezTo>
                    <a:pt x="0" y="1140"/>
                    <a:pt x="139" y="2322"/>
                    <a:pt x="441" y="3213"/>
                  </a:cubicBezTo>
                  <a:cubicBezTo>
                    <a:pt x="949" y="4714"/>
                    <a:pt x="1996" y="5966"/>
                    <a:pt x="3124" y="7046"/>
                  </a:cubicBezTo>
                  <a:cubicBezTo>
                    <a:pt x="3127" y="6979"/>
                    <a:pt x="3157" y="6911"/>
                    <a:pt x="3237" y="6862"/>
                  </a:cubicBezTo>
                  <a:cubicBezTo>
                    <a:pt x="4743" y="5929"/>
                    <a:pt x="6213" y="4899"/>
                    <a:pt x="7031" y="3265"/>
                  </a:cubicBezTo>
                  <a:cubicBezTo>
                    <a:pt x="7557" y="2213"/>
                    <a:pt x="7521" y="1"/>
                    <a:pt x="59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76" name="Google Shape;2076;p75"/>
          <p:cNvGrpSpPr/>
          <p:nvPr/>
        </p:nvGrpSpPr>
        <p:grpSpPr>
          <a:xfrm>
            <a:off x="713184" y="4691184"/>
            <a:ext cx="7726459" cy="369843"/>
            <a:chOff x="713184" y="4691184"/>
            <a:chExt cx="7726459" cy="369843"/>
          </a:xfrm>
        </p:grpSpPr>
        <p:sp>
          <p:nvSpPr>
            <p:cNvPr id="2077" name="Google Shape;2077;p75"/>
            <p:cNvSpPr/>
            <p:nvPr/>
          </p:nvSpPr>
          <p:spPr>
            <a:xfrm>
              <a:off x="713184" y="4691184"/>
              <a:ext cx="7726459" cy="369843"/>
            </a:xfrm>
            <a:custGeom>
              <a:avLst/>
              <a:gdLst/>
              <a:ahLst/>
              <a:cxnLst/>
              <a:rect l="l" t="t" r="r" b="b"/>
              <a:pathLst>
                <a:path w="327323" h="15668" extrusionOk="0">
                  <a:moveTo>
                    <a:pt x="0" y="0"/>
                  </a:moveTo>
                  <a:lnTo>
                    <a:pt x="135" y="14315"/>
                  </a:lnTo>
                  <a:lnTo>
                    <a:pt x="327323" y="15668"/>
                  </a:lnTo>
                  <a:lnTo>
                    <a:pt x="323601" y="780"/>
                  </a:lnTo>
                  <a:close/>
                </a:path>
              </a:pathLst>
            </a:custGeom>
            <a:solidFill>
              <a:schemeClr val="accent2"/>
            </a:solidFill>
            <a:ln w="19050" cap="flat" cmpd="sng">
              <a:solidFill>
                <a:schemeClr val="dk1"/>
              </a:solidFill>
              <a:prstDash val="solid"/>
              <a:round/>
              <a:headEnd type="none" w="med" len="med"/>
              <a:tailEnd type="none" w="med" len="med"/>
            </a:ln>
          </p:spPr>
        </p:sp>
        <p:sp>
          <p:nvSpPr>
            <p:cNvPr id="2078" name="Google Shape;2078;p75">
              <a:hlinkClick r:id="" action="ppaction://hlinkshowjump?jump=nextslide"/>
            </p:cNvPr>
            <p:cNvSpPr/>
            <p:nvPr/>
          </p:nvSpPr>
          <p:spPr>
            <a:xfrm>
              <a:off x="7976332"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9" name="Google Shape;2079;p75">
              <a:hlinkClick r:id="" action="ppaction://hlinkshowjump?jump=previousslide"/>
            </p:cNvPr>
            <p:cNvSpPr/>
            <p:nvPr/>
          </p:nvSpPr>
          <p:spPr>
            <a:xfrm flipH="1">
              <a:off x="833551"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0" name="Google Shape;2080;p75">
              <a:hlinkClick r:id="rId3" action="ppaction://hlinksldjump"/>
            </p:cNvPr>
            <p:cNvSpPr/>
            <p:nvPr/>
          </p:nvSpPr>
          <p:spPr>
            <a:xfrm>
              <a:off x="4405006" y="4772876"/>
              <a:ext cx="235934" cy="204890"/>
            </a:xfrm>
            <a:custGeom>
              <a:avLst/>
              <a:gdLst/>
              <a:ahLst/>
              <a:cxnLst/>
              <a:rect l="l" t="t" r="r" b="b"/>
              <a:pathLst>
                <a:path w="12654" h="10989" extrusionOk="0">
                  <a:moveTo>
                    <a:pt x="1965" y="10656"/>
                  </a:moveTo>
                  <a:lnTo>
                    <a:pt x="2298" y="5428"/>
                  </a:lnTo>
                  <a:lnTo>
                    <a:pt x="0" y="5395"/>
                  </a:lnTo>
                  <a:lnTo>
                    <a:pt x="6593" y="0"/>
                  </a:lnTo>
                  <a:lnTo>
                    <a:pt x="12654" y="5595"/>
                  </a:lnTo>
                  <a:lnTo>
                    <a:pt x="10622" y="5528"/>
                  </a:lnTo>
                  <a:lnTo>
                    <a:pt x="10789" y="10889"/>
                  </a:lnTo>
                  <a:lnTo>
                    <a:pt x="7859" y="10889"/>
                  </a:lnTo>
                  <a:lnTo>
                    <a:pt x="7859" y="8026"/>
                  </a:lnTo>
                  <a:lnTo>
                    <a:pt x="5927" y="7959"/>
                  </a:lnTo>
                  <a:lnTo>
                    <a:pt x="5894" y="10989"/>
                  </a:lnTo>
                  <a:close/>
                </a:path>
              </a:pathLst>
            </a:custGeom>
            <a:noFill/>
            <a:ln w="19050" cap="flat" cmpd="sng">
              <a:solidFill>
                <a:schemeClr val="dk1"/>
              </a:solidFill>
              <a:prstDash val="solid"/>
              <a:round/>
              <a:headEnd type="none" w="med" len="med"/>
              <a:tailEnd type="none" w="med" len="med"/>
            </a:ln>
          </p:spPr>
        </p:sp>
      </p:gr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718">
          <a:extLst>
            <a:ext uri="{FF2B5EF4-FFF2-40B4-BE49-F238E27FC236}">
              <a16:creationId xmlns:a16="http://schemas.microsoft.com/office/drawing/2014/main" id="{069A9181-AA15-015B-3201-4249F6D4EAC1}"/>
            </a:ext>
          </a:extLst>
        </p:cNvPr>
        <p:cNvGrpSpPr/>
        <p:nvPr/>
      </p:nvGrpSpPr>
      <p:grpSpPr>
        <a:xfrm>
          <a:off x="0" y="0"/>
          <a:ext cx="0" cy="0"/>
          <a:chOff x="0" y="0"/>
          <a:chExt cx="0" cy="0"/>
        </a:xfrm>
      </p:grpSpPr>
      <p:grpSp>
        <p:nvGrpSpPr>
          <p:cNvPr id="1723" name="Google Shape;1723;p68">
            <a:extLst>
              <a:ext uri="{FF2B5EF4-FFF2-40B4-BE49-F238E27FC236}">
                <a16:creationId xmlns:a16="http://schemas.microsoft.com/office/drawing/2014/main" id="{09F9A51C-723B-6CBC-77EA-829D1448CF79}"/>
              </a:ext>
            </a:extLst>
          </p:cNvPr>
          <p:cNvGrpSpPr/>
          <p:nvPr/>
        </p:nvGrpSpPr>
        <p:grpSpPr>
          <a:xfrm>
            <a:off x="713184" y="4691184"/>
            <a:ext cx="7726459" cy="369843"/>
            <a:chOff x="713184" y="4691184"/>
            <a:chExt cx="7726459" cy="369843"/>
          </a:xfrm>
        </p:grpSpPr>
        <p:sp>
          <p:nvSpPr>
            <p:cNvPr id="1724" name="Google Shape;1724;p68">
              <a:extLst>
                <a:ext uri="{FF2B5EF4-FFF2-40B4-BE49-F238E27FC236}">
                  <a16:creationId xmlns:a16="http://schemas.microsoft.com/office/drawing/2014/main" id="{5DF993DD-57E2-FF82-4768-75B05A15B13A}"/>
                </a:ext>
                <a:ext uri="{C183D7F6-B498-43B3-948B-1728B52AA6E4}">
                  <adec:decorative xmlns:adec="http://schemas.microsoft.com/office/drawing/2017/decorative" val="1"/>
                </a:ext>
              </a:extLst>
            </p:cNvPr>
            <p:cNvSpPr/>
            <p:nvPr/>
          </p:nvSpPr>
          <p:spPr>
            <a:xfrm>
              <a:off x="713184" y="4691184"/>
              <a:ext cx="7726459" cy="369843"/>
            </a:xfrm>
            <a:custGeom>
              <a:avLst/>
              <a:gdLst/>
              <a:ahLst/>
              <a:cxnLst/>
              <a:rect l="l" t="t" r="r" b="b"/>
              <a:pathLst>
                <a:path w="327323" h="15668" extrusionOk="0">
                  <a:moveTo>
                    <a:pt x="0" y="0"/>
                  </a:moveTo>
                  <a:lnTo>
                    <a:pt x="135" y="14315"/>
                  </a:lnTo>
                  <a:lnTo>
                    <a:pt x="327323" y="15668"/>
                  </a:lnTo>
                  <a:lnTo>
                    <a:pt x="323601" y="780"/>
                  </a:lnTo>
                  <a:close/>
                </a:path>
              </a:pathLst>
            </a:custGeom>
            <a:solidFill>
              <a:schemeClr val="accent2"/>
            </a:solidFill>
            <a:ln w="19050" cap="flat" cmpd="sng">
              <a:solidFill>
                <a:schemeClr val="dk1"/>
              </a:solidFill>
              <a:prstDash val="solid"/>
              <a:round/>
              <a:headEnd type="none" w="med" len="med"/>
              <a:tailEnd type="none" w="med" len="med"/>
            </a:ln>
          </p:spPr>
        </p:sp>
        <p:sp>
          <p:nvSpPr>
            <p:cNvPr id="1725" name="Google Shape;1725;p68">
              <a:hlinkClick r:id="" action="ppaction://hlinkshowjump?jump=nextslide"/>
              <a:extLst>
                <a:ext uri="{FF2B5EF4-FFF2-40B4-BE49-F238E27FC236}">
                  <a16:creationId xmlns:a16="http://schemas.microsoft.com/office/drawing/2014/main" id="{C0258582-BC53-CFAF-0AF7-8C9E3703F6FC}"/>
                </a:ext>
              </a:extLst>
            </p:cNvPr>
            <p:cNvSpPr/>
            <p:nvPr/>
          </p:nvSpPr>
          <p:spPr>
            <a:xfrm>
              <a:off x="7976332"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 name="Google Shape;1726;p68">
              <a:hlinkClick r:id="" action="ppaction://hlinkshowjump?jump=previousslide"/>
              <a:extLst>
                <a:ext uri="{FF2B5EF4-FFF2-40B4-BE49-F238E27FC236}">
                  <a16:creationId xmlns:a16="http://schemas.microsoft.com/office/drawing/2014/main" id="{1DDA0436-EA3E-F03C-23EE-C70FA35A816C}"/>
                </a:ext>
              </a:extLst>
            </p:cNvPr>
            <p:cNvSpPr/>
            <p:nvPr/>
          </p:nvSpPr>
          <p:spPr>
            <a:xfrm flipH="1">
              <a:off x="833551"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 name="Google Shape;1727;p68">
              <a:hlinkClick r:id="rId3" action="ppaction://hlinksldjump"/>
              <a:extLst>
                <a:ext uri="{FF2B5EF4-FFF2-40B4-BE49-F238E27FC236}">
                  <a16:creationId xmlns:a16="http://schemas.microsoft.com/office/drawing/2014/main" id="{558AEC3C-CF1D-F3ED-1AA9-6AC0755A7DA9}"/>
                </a:ext>
              </a:extLst>
            </p:cNvPr>
            <p:cNvSpPr/>
            <p:nvPr/>
          </p:nvSpPr>
          <p:spPr>
            <a:xfrm>
              <a:off x="4405006" y="4772876"/>
              <a:ext cx="235934" cy="204890"/>
            </a:xfrm>
            <a:custGeom>
              <a:avLst/>
              <a:gdLst/>
              <a:ahLst/>
              <a:cxnLst/>
              <a:rect l="l" t="t" r="r" b="b"/>
              <a:pathLst>
                <a:path w="12654" h="10989" extrusionOk="0">
                  <a:moveTo>
                    <a:pt x="1965" y="10656"/>
                  </a:moveTo>
                  <a:lnTo>
                    <a:pt x="2298" y="5428"/>
                  </a:lnTo>
                  <a:lnTo>
                    <a:pt x="0" y="5395"/>
                  </a:lnTo>
                  <a:lnTo>
                    <a:pt x="6593" y="0"/>
                  </a:lnTo>
                  <a:lnTo>
                    <a:pt x="12654" y="5595"/>
                  </a:lnTo>
                  <a:lnTo>
                    <a:pt x="10622" y="5528"/>
                  </a:lnTo>
                  <a:lnTo>
                    <a:pt x="10789" y="10889"/>
                  </a:lnTo>
                  <a:lnTo>
                    <a:pt x="7859" y="10889"/>
                  </a:lnTo>
                  <a:lnTo>
                    <a:pt x="7859" y="8026"/>
                  </a:lnTo>
                  <a:lnTo>
                    <a:pt x="5927" y="7959"/>
                  </a:lnTo>
                  <a:lnTo>
                    <a:pt x="5894" y="10989"/>
                  </a:lnTo>
                  <a:close/>
                </a:path>
              </a:pathLst>
            </a:custGeom>
            <a:noFill/>
            <a:ln w="19050" cap="flat" cmpd="sng">
              <a:solidFill>
                <a:schemeClr val="dk1"/>
              </a:solidFill>
              <a:prstDash val="solid"/>
              <a:round/>
              <a:headEnd type="none" w="med" len="med"/>
              <a:tailEnd type="none" w="med" len="med"/>
            </a:ln>
          </p:spPr>
        </p:sp>
      </p:grpSp>
      <p:pic>
        <p:nvPicPr>
          <p:cNvPr id="1728" name="Google Shape;1728;p68" descr="A person punching a clown&#10;&#10;AI-generated content may be incorrect.">
            <a:extLst>
              <a:ext uri="{FF2B5EF4-FFF2-40B4-BE49-F238E27FC236}">
                <a16:creationId xmlns:a16="http://schemas.microsoft.com/office/drawing/2014/main" id="{20673F65-BA8C-8707-2BFE-4853086DB35E}"/>
              </a:ext>
            </a:extLst>
          </p:cNvPr>
          <p:cNvPicPr preferRelativeResize="0"/>
          <p:nvPr/>
        </p:nvPicPr>
        <p:blipFill rotWithShape="1">
          <a:blip r:embed="rId4"/>
          <a:srcRect l="-1548" t="-3524" r="1857" b="49559"/>
          <a:stretch>
            <a:fillRect/>
          </a:stretch>
        </p:blipFill>
        <p:spPr>
          <a:xfrm>
            <a:off x="819162" y="1090405"/>
            <a:ext cx="3460149" cy="2646029"/>
          </a:xfrm>
          <a:prstGeom prst="cloud">
            <a:avLst/>
          </a:prstGeom>
          <a:noFill/>
          <a:ln>
            <a:noFill/>
          </a:ln>
        </p:spPr>
      </p:pic>
      <p:sp>
        <p:nvSpPr>
          <p:cNvPr id="4" name="TextBox 3">
            <a:extLst>
              <a:ext uri="{FF2B5EF4-FFF2-40B4-BE49-F238E27FC236}">
                <a16:creationId xmlns:a16="http://schemas.microsoft.com/office/drawing/2014/main" id="{1DB50702-CE32-BA97-EA79-4EBD1E23B0EB}"/>
              </a:ext>
            </a:extLst>
          </p:cNvPr>
          <p:cNvSpPr txBox="1"/>
          <p:nvPr/>
        </p:nvSpPr>
        <p:spPr>
          <a:xfrm>
            <a:off x="819150" y="3729038"/>
            <a:ext cx="3470275" cy="317500"/>
          </a:xfrm>
          <a:prstGeom prst="rect">
            <a:avLst/>
          </a:prstGeom>
        </p:spPr>
        <p:txBody>
          <a:bodyPr>
            <a:normAutofit fontScale="70000" lnSpcReduction="20000"/>
          </a:bodyPr>
          <a:lstStyle/>
          <a:p>
            <a:r>
              <a:rPr lang="en-US"/>
              <a:t>ThePhoto by PhotoAuthor is licensed under CCYYSA.</a:t>
            </a:r>
          </a:p>
        </p:txBody>
      </p:sp>
      <p:sp>
        <p:nvSpPr>
          <p:cNvPr id="2" name="TextBox 1">
            <a:extLst>
              <a:ext uri="{FF2B5EF4-FFF2-40B4-BE49-F238E27FC236}">
                <a16:creationId xmlns:a16="http://schemas.microsoft.com/office/drawing/2014/main" id="{1CEF7D74-2088-D2A8-91A2-8852DA4666B9}"/>
              </a:ext>
            </a:extLst>
          </p:cNvPr>
          <p:cNvSpPr txBox="1"/>
          <p:nvPr/>
        </p:nvSpPr>
        <p:spPr>
          <a:xfrm>
            <a:off x="4514850" y="1447800"/>
            <a:ext cx="4133850"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Raleway SemiBold"/>
              </a:rPr>
              <a:t>Bandura (1977) developed a theory on social learning where he noticed that people learn by observing others. Therefore, his theory could argue that if other children and members of staff follow a routine then a class will be calmer and more managed. </a:t>
            </a:r>
          </a:p>
        </p:txBody>
      </p:sp>
    </p:spTree>
    <p:extLst>
      <p:ext uri="{BB962C8B-B14F-4D97-AF65-F5344CB8AC3E}">
        <p14:creationId xmlns:p14="http://schemas.microsoft.com/office/powerpoint/2010/main" val="1111459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nodeType="clickEffect">
                                  <p:stCondLst>
                                    <p:cond delay="0"/>
                                  </p:stCondLst>
                                  <p:childTnLst>
                                    <p:set>
                                      <p:cBhvr>
                                        <p:cTn id="6" dur="1" fill="hold">
                                          <p:stCondLst>
                                            <p:cond delay="0"/>
                                          </p:stCondLst>
                                        </p:cTn>
                                        <p:tgtEl>
                                          <p:spTgt spid="1728"/>
                                        </p:tgtEl>
                                        <p:attrNameLst>
                                          <p:attrName>style.visibility</p:attrName>
                                        </p:attrNameLst>
                                      </p:cBhvr>
                                      <p:to>
                                        <p:strVal val="visible"/>
                                      </p:to>
                                    </p:set>
                                    <p:anim calcmode="lin" valueType="num">
                                      <p:cBhvr additive="base">
                                        <p:cTn id="7" dur="1000"/>
                                        <p:tgtEl>
                                          <p:spTgt spid="1728"/>
                                        </p:tgtEl>
                                        <p:attrNameLst>
                                          <p:attrName>ppt_w</p:attrName>
                                        </p:attrNameLst>
                                      </p:cBhvr>
                                      <p:tavLst>
                                        <p:tav tm="0">
                                          <p:val>
                                            <p:strVal val="0"/>
                                          </p:val>
                                        </p:tav>
                                        <p:tav tm="100000">
                                          <p:val>
                                            <p:strVal val="#ppt_w"/>
                                          </p:val>
                                        </p:tav>
                                      </p:tavLst>
                                    </p:anim>
                                    <p:anim calcmode="lin" valueType="num">
                                      <p:cBhvr additive="base">
                                        <p:cTn id="8" dur="1000"/>
                                        <p:tgtEl>
                                          <p:spTgt spid="1728"/>
                                        </p:tgtEl>
                                        <p:attrNameLst>
                                          <p:attrName>ppt_h</p:attrName>
                                        </p:attrNameLst>
                                      </p:cBhvr>
                                      <p:tavLst>
                                        <p:tav tm="0">
                                          <p:val>
                                            <p:str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718">
          <a:extLst>
            <a:ext uri="{FF2B5EF4-FFF2-40B4-BE49-F238E27FC236}">
              <a16:creationId xmlns:a16="http://schemas.microsoft.com/office/drawing/2014/main" id="{B6687CF7-CA84-7026-9019-D26A7FB64BDC}"/>
            </a:ext>
          </a:extLst>
        </p:cNvPr>
        <p:cNvGrpSpPr/>
        <p:nvPr/>
      </p:nvGrpSpPr>
      <p:grpSpPr>
        <a:xfrm>
          <a:off x="0" y="0"/>
          <a:ext cx="0" cy="0"/>
          <a:chOff x="0" y="0"/>
          <a:chExt cx="0" cy="0"/>
        </a:xfrm>
      </p:grpSpPr>
      <p:grpSp>
        <p:nvGrpSpPr>
          <p:cNvPr id="1723" name="Google Shape;1723;p68">
            <a:extLst>
              <a:ext uri="{FF2B5EF4-FFF2-40B4-BE49-F238E27FC236}">
                <a16:creationId xmlns:a16="http://schemas.microsoft.com/office/drawing/2014/main" id="{EB55B1A2-5A77-4E03-E6DB-DFAED804DF22}"/>
              </a:ext>
            </a:extLst>
          </p:cNvPr>
          <p:cNvGrpSpPr/>
          <p:nvPr/>
        </p:nvGrpSpPr>
        <p:grpSpPr>
          <a:xfrm>
            <a:off x="713184" y="4691184"/>
            <a:ext cx="7726459" cy="369843"/>
            <a:chOff x="713184" y="4691184"/>
            <a:chExt cx="7726459" cy="369843"/>
          </a:xfrm>
        </p:grpSpPr>
        <p:sp>
          <p:nvSpPr>
            <p:cNvPr id="1724" name="Google Shape;1724;p68">
              <a:extLst>
                <a:ext uri="{FF2B5EF4-FFF2-40B4-BE49-F238E27FC236}">
                  <a16:creationId xmlns:a16="http://schemas.microsoft.com/office/drawing/2014/main" id="{79D4A599-AD35-F5D6-379D-31097F11A0B0}"/>
                </a:ext>
                <a:ext uri="{C183D7F6-B498-43B3-948B-1728B52AA6E4}">
                  <adec:decorative xmlns:adec="http://schemas.microsoft.com/office/drawing/2017/decorative" val="1"/>
                </a:ext>
              </a:extLst>
            </p:cNvPr>
            <p:cNvSpPr/>
            <p:nvPr/>
          </p:nvSpPr>
          <p:spPr>
            <a:xfrm>
              <a:off x="713184" y="4691184"/>
              <a:ext cx="7726459" cy="369843"/>
            </a:xfrm>
            <a:custGeom>
              <a:avLst/>
              <a:gdLst/>
              <a:ahLst/>
              <a:cxnLst/>
              <a:rect l="l" t="t" r="r" b="b"/>
              <a:pathLst>
                <a:path w="327323" h="15668" extrusionOk="0">
                  <a:moveTo>
                    <a:pt x="0" y="0"/>
                  </a:moveTo>
                  <a:lnTo>
                    <a:pt x="135" y="14315"/>
                  </a:lnTo>
                  <a:lnTo>
                    <a:pt x="327323" y="15668"/>
                  </a:lnTo>
                  <a:lnTo>
                    <a:pt x="323601" y="780"/>
                  </a:lnTo>
                  <a:close/>
                </a:path>
              </a:pathLst>
            </a:custGeom>
            <a:solidFill>
              <a:schemeClr val="accent2"/>
            </a:solidFill>
            <a:ln w="19050" cap="flat" cmpd="sng">
              <a:solidFill>
                <a:schemeClr val="dk1"/>
              </a:solidFill>
              <a:prstDash val="solid"/>
              <a:round/>
              <a:headEnd type="none" w="med" len="med"/>
              <a:tailEnd type="none" w="med" len="med"/>
            </a:ln>
          </p:spPr>
        </p:sp>
        <p:sp>
          <p:nvSpPr>
            <p:cNvPr id="1725" name="Google Shape;1725;p68">
              <a:hlinkClick r:id="" action="ppaction://hlinkshowjump?jump=nextslide"/>
              <a:extLst>
                <a:ext uri="{FF2B5EF4-FFF2-40B4-BE49-F238E27FC236}">
                  <a16:creationId xmlns:a16="http://schemas.microsoft.com/office/drawing/2014/main" id="{788552D2-BF05-C33C-81F6-60917FB6DE30}"/>
                </a:ext>
              </a:extLst>
            </p:cNvPr>
            <p:cNvSpPr/>
            <p:nvPr/>
          </p:nvSpPr>
          <p:spPr>
            <a:xfrm>
              <a:off x="7976332"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 name="Google Shape;1726;p68">
              <a:hlinkClick r:id="" action="ppaction://hlinkshowjump?jump=previousslide"/>
              <a:extLst>
                <a:ext uri="{FF2B5EF4-FFF2-40B4-BE49-F238E27FC236}">
                  <a16:creationId xmlns:a16="http://schemas.microsoft.com/office/drawing/2014/main" id="{F107B024-6394-2D97-E22B-FD1C92EEA71D}"/>
                </a:ext>
              </a:extLst>
            </p:cNvPr>
            <p:cNvSpPr/>
            <p:nvPr/>
          </p:nvSpPr>
          <p:spPr>
            <a:xfrm flipH="1">
              <a:off x="833551"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 name="Google Shape;1727;p68">
              <a:hlinkClick r:id="rId3" action="ppaction://hlinksldjump"/>
              <a:extLst>
                <a:ext uri="{FF2B5EF4-FFF2-40B4-BE49-F238E27FC236}">
                  <a16:creationId xmlns:a16="http://schemas.microsoft.com/office/drawing/2014/main" id="{042D29F8-1F18-3726-58A3-41A2C07A4C87}"/>
                </a:ext>
              </a:extLst>
            </p:cNvPr>
            <p:cNvSpPr/>
            <p:nvPr/>
          </p:nvSpPr>
          <p:spPr>
            <a:xfrm>
              <a:off x="4405006" y="4772876"/>
              <a:ext cx="235934" cy="204890"/>
            </a:xfrm>
            <a:custGeom>
              <a:avLst/>
              <a:gdLst/>
              <a:ahLst/>
              <a:cxnLst/>
              <a:rect l="l" t="t" r="r" b="b"/>
              <a:pathLst>
                <a:path w="12654" h="10989" extrusionOk="0">
                  <a:moveTo>
                    <a:pt x="1965" y="10656"/>
                  </a:moveTo>
                  <a:lnTo>
                    <a:pt x="2298" y="5428"/>
                  </a:lnTo>
                  <a:lnTo>
                    <a:pt x="0" y="5395"/>
                  </a:lnTo>
                  <a:lnTo>
                    <a:pt x="6593" y="0"/>
                  </a:lnTo>
                  <a:lnTo>
                    <a:pt x="12654" y="5595"/>
                  </a:lnTo>
                  <a:lnTo>
                    <a:pt x="10622" y="5528"/>
                  </a:lnTo>
                  <a:lnTo>
                    <a:pt x="10789" y="10889"/>
                  </a:lnTo>
                  <a:lnTo>
                    <a:pt x="7859" y="10889"/>
                  </a:lnTo>
                  <a:lnTo>
                    <a:pt x="7859" y="8026"/>
                  </a:lnTo>
                  <a:lnTo>
                    <a:pt x="5927" y="7959"/>
                  </a:lnTo>
                  <a:lnTo>
                    <a:pt x="5894" y="10989"/>
                  </a:lnTo>
                  <a:close/>
                </a:path>
              </a:pathLst>
            </a:custGeom>
            <a:noFill/>
            <a:ln w="19050" cap="flat" cmpd="sng">
              <a:solidFill>
                <a:schemeClr val="dk1"/>
              </a:solidFill>
              <a:prstDash val="solid"/>
              <a:round/>
              <a:headEnd type="none" w="med" len="med"/>
              <a:tailEnd type="none" w="med" len="med"/>
            </a:ln>
          </p:spPr>
        </p:sp>
      </p:grpSp>
      <p:pic>
        <p:nvPicPr>
          <p:cNvPr id="1728" name="Google Shape;1728;p68">
            <a:extLst>
              <a:ext uri="{FF2B5EF4-FFF2-40B4-BE49-F238E27FC236}">
                <a16:creationId xmlns:a16="http://schemas.microsoft.com/office/drawing/2014/main" id="{CD968FAB-895B-46E9-5271-31738605B71C}"/>
              </a:ext>
            </a:extLst>
          </p:cNvPr>
          <p:cNvPicPr preferRelativeResize="0"/>
          <p:nvPr/>
        </p:nvPicPr>
        <p:blipFill rotWithShape="1">
          <a:blip r:embed="rId4">
            <a:extLst>
              <a:ext uri="{837473B0-CC2E-450A-ABE3-18F120FF3D39}">
                <a1611:picAttrSrcUrl xmlns:a1611="http://schemas.microsoft.com/office/drawing/2016/11/main" r:id="rId5"/>
              </a:ext>
            </a:extLst>
          </a:blip>
          <a:srcRect l="-4619" t="-8951" r="6697" b="8951"/>
          <a:stretch>
            <a:fillRect/>
          </a:stretch>
        </p:blipFill>
        <p:spPr>
          <a:xfrm>
            <a:off x="819162" y="1090405"/>
            <a:ext cx="3454702" cy="2646032"/>
          </a:xfrm>
          <a:prstGeom prst="cloud">
            <a:avLst/>
          </a:prstGeom>
          <a:noFill/>
          <a:ln>
            <a:noFill/>
          </a:ln>
        </p:spPr>
      </p:pic>
      <p:sp>
        <p:nvSpPr>
          <p:cNvPr id="4" name="TextBox 3">
            <a:extLst>
              <a:ext uri="{FF2B5EF4-FFF2-40B4-BE49-F238E27FC236}">
                <a16:creationId xmlns:a16="http://schemas.microsoft.com/office/drawing/2014/main" id="{AEB93AD3-8A56-E8D0-97F4-50DEED58368D}"/>
              </a:ext>
            </a:extLst>
          </p:cNvPr>
          <p:cNvSpPr txBox="1"/>
          <p:nvPr/>
        </p:nvSpPr>
        <p:spPr>
          <a:xfrm>
            <a:off x="819150" y="3729038"/>
            <a:ext cx="3470275" cy="317500"/>
          </a:xfrm>
          <a:prstGeom prst="rect">
            <a:avLst/>
          </a:prstGeom>
        </p:spPr>
        <p:txBody>
          <a:bodyPr>
            <a:normAutofit fontScale="70000" lnSpcReduction="20000"/>
          </a:bodyPr>
          <a:lstStyle/>
          <a:p>
            <a:r>
              <a:rPr lang="en-US"/>
              <a:t>ThePhoto by PhotoAuthor is licensed under CCYYSA.</a:t>
            </a:r>
          </a:p>
        </p:txBody>
      </p:sp>
      <p:sp>
        <p:nvSpPr>
          <p:cNvPr id="2" name="TextBox 1">
            <a:extLst>
              <a:ext uri="{FF2B5EF4-FFF2-40B4-BE49-F238E27FC236}">
                <a16:creationId xmlns:a16="http://schemas.microsoft.com/office/drawing/2014/main" id="{8FACBBEA-91F7-7AA2-B7ED-607A5BD34590}"/>
              </a:ext>
            </a:extLst>
          </p:cNvPr>
          <p:cNvSpPr txBox="1"/>
          <p:nvPr/>
        </p:nvSpPr>
        <p:spPr>
          <a:xfrm>
            <a:off x="4514850" y="1447800"/>
            <a:ext cx="4133850"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br>
              <a:rPr lang="en-US" dirty="0"/>
            </a:br>
            <a:r>
              <a:rPr lang="en-GB" dirty="0">
                <a:latin typeface="Raleway SemiBold"/>
              </a:rPr>
              <a:t>Nevertheless, Dewey (2024) contends that routines ignore the significance of active learning and hands-on experiences, implying that they can restrict students' ability to investigate their own ideas and develop their own knowledge. </a:t>
            </a:r>
            <a:endParaRPr lang="en-US" dirty="0">
              <a:latin typeface="Raleway SemiBold"/>
            </a:endParaRPr>
          </a:p>
        </p:txBody>
      </p:sp>
      <p:sp>
        <p:nvSpPr>
          <p:cNvPr id="3" name="TextBox 2">
            <a:extLst>
              <a:ext uri="{FF2B5EF4-FFF2-40B4-BE49-F238E27FC236}">
                <a16:creationId xmlns:a16="http://schemas.microsoft.com/office/drawing/2014/main" id="{1D19DEE1-259E-445E-D76F-0CED9B0A19CB}"/>
              </a:ext>
            </a:extLst>
          </p:cNvPr>
          <p:cNvSpPr txBox="1"/>
          <p:nvPr/>
        </p:nvSpPr>
        <p:spPr>
          <a:xfrm>
            <a:off x="819150" y="3736975"/>
            <a:ext cx="3460750" cy="317500"/>
          </a:xfrm>
          <a:prstGeom prst="rect">
            <a:avLst/>
          </a:prstGeom>
        </p:spPr>
        <p:txBody>
          <a:bodyPr>
            <a:normAutofit fontScale="70000" lnSpcReduction="20000"/>
          </a:bodyPr>
          <a:lstStyle/>
          <a:p>
            <a:r>
              <a:rPr lang="en-US"/>
              <a:t>ThePhoto by PhotoAuthor is licensed under CCYYSA.</a:t>
            </a:r>
          </a:p>
        </p:txBody>
      </p:sp>
    </p:spTree>
    <p:extLst>
      <p:ext uri="{BB962C8B-B14F-4D97-AF65-F5344CB8AC3E}">
        <p14:creationId xmlns:p14="http://schemas.microsoft.com/office/powerpoint/2010/main" val="1372202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nodeType="clickEffect">
                                  <p:stCondLst>
                                    <p:cond delay="0"/>
                                  </p:stCondLst>
                                  <p:childTnLst>
                                    <p:set>
                                      <p:cBhvr>
                                        <p:cTn id="6" dur="1" fill="hold">
                                          <p:stCondLst>
                                            <p:cond delay="0"/>
                                          </p:stCondLst>
                                        </p:cTn>
                                        <p:tgtEl>
                                          <p:spTgt spid="1728"/>
                                        </p:tgtEl>
                                        <p:attrNameLst>
                                          <p:attrName>style.visibility</p:attrName>
                                        </p:attrNameLst>
                                      </p:cBhvr>
                                      <p:to>
                                        <p:strVal val="visible"/>
                                      </p:to>
                                    </p:set>
                                    <p:anim calcmode="lin" valueType="num">
                                      <p:cBhvr additive="base">
                                        <p:cTn id="7" dur="1000"/>
                                        <p:tgtEl>
                                          <p:spTgt spid="1728"/>
                                        </p:tgtEl>
                                        <p:attrNameLst>
                                          <p:attrName>ppt_w</p:attrName>
                                        </p:attrNameLst>
                                      </p:cBhvr>
                                      <p:tavLst>
                                        <p:tav tm="0">
                                          <p:val>
                                            <p:strVal val="0"/>
                                          </p:val>
                                        </p:tav>
                                        <p:tav tm="100000">
                                          <p:val>
                                            <p:strVal val="#ppt_w"/>
                                          </p:val>
                                        </p:tav>
                                      </p:tavLst>
                                    </p:anim>
                                    <p:anim calcmode="lin" valueType="num">
                                      <p:cBhvr additive="base">
                                        <p:cTn id="8" dur="1000"/>
                                        <p:tgtEl>
                                          <p:spTgt spid="1728"/>
                                        </p:tgtEl>
                                        <p:attrNameLst>
                                          <p:attrName>ppt_h</p:attrName>
                                        </p:attrNameLst>
                                      </p:cBhvr>
                                      <p:tavLst>
                                        <p:tav tm="0">
                                          <p:val>
                                            <p:str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084"/>
        <p:cNvGrpSpPr/>
        <p:nvPr/>
      </p:nvGrpSpPr>
      <p:grpSpPr>
        <a:xfrm>
          <a:off x="0" y="0"/>
          <a:ext cx="0" cy="0"/>
          <a:chOff x="0" y="0"/>
          <a:chExt cx="0" cy="0"/>
        </a:xfrm>
      </p:grpSpPr>
      <p:grpSp>
        <p:nvGrpSpPr>
          <p:cNvPr id="2085" name="Google Shape;2085;p76"/>
          <p:cNvGrpSpPr/>
          <p:nvPr/>
        </p:nvGrpSpPr>
        <p:grpSpPr>
          <a:xfrm>
            <a:off x="1967311" y="706986"/>
            <a:ext cx="5117188" cy="709803"/>
            <a:chOff x="7728915" y="1917859"/>
            <a:chExt cx="1034486" cy="222599"/>
          </a:xfrm>
        </p:grpSpPr>
        <p:sp>
          <p:nvSpPr>
            <p:cNvPr id="2086" name="Google Shape;2086;p76"/>
            <p:cNvSpPr/>
            <p:nvPr/>
          </p:nvSpPr>
          <p:spPr>
            <a:xfrm>
              <a:off x="8619035" y="1957671"/>
              <a:ext cx="135129" cy="175206"/>
            </a:xfrm>
            <a:custGeom>
              <a:avLst/>
              <a:gdLst/>
              <a:ahLst/>
              <a:cxnLst/>
              <a:rect l="l" t="t" r="r" b="b"/>
              <a:pathLst>
                <a:path w="2549" h="3305" extrusionOk="0">
                  <a:moveTo>
                    <a:pt x="2549" y="0"/>
                  </a:moveTo>
                  <a:cubicBezTo>
                    <a:pt x="2549" y="0"/>
                    <a:pt x="2548" y="0"/>
                    <a:pt x="2548" y="1"/>
                  </a:cubicBezTo>
                  <a:lnTo>
                    <a:pt x="2548" y="1"/>
                  </a:lnTo>
                  <a:cubicBezTo>
                    <a:pt x="2548" y="0"/>
                    <a:pt x="2549" y="0"/>
                    <a:pt x="2549" y="0"/>
                  </a:cubicBezTo>
                  <a:close/>
                  <a:moveTo>
                    <a:pt x="999" y="255"/>
                  </a:moveTo>
                  <a:cubicBezTo>
                    <a:pt x="1054" y="255"/>
                    <a:pt x="1109" y="256"/>
                    <a:pt x="1163" y="259"/>
                  </a:cubicBezTo>
                  <a:cubicBezTo>
                    <a:pt x="1206" y="261"/>
                    <a:pt x="1206" y="322"/>
                    <a:pt x="1163" y="325"/>
                  </a:cubicBezTo>
                  <a:cubicBezTo>
                    <a:pt x="1109" y="327"/>
                    <a:pt x="1054" y="328"/>
                    <a:pt x="999" y="328"/>
                  </a:cubicBezTo>
                  <a:cubicBezTo>
                    <a:pt x="889" y="328"/>
                    <a:pt x="778" y="325"/>
                    <a:pt x="668" y="322"/>
                  </a:cubicBezTo>
                  <a:cubicBezTo>
                    <a:pt x="628" y="321"/>
                    <a:pt x="629" y="263"/>
                    <a:pt x="668" y="262"/>
                  </a:cubicBezTo>
                  <a:cubicBezTo>
                    <a:pt x="778" y="259"/>
                    <a:pt x="889" y="255"/>
                    <a:pt x="999" y="255"/>
                  </a:cubicBezTo>
                  <a:close/>
                  <a:moveTo>
                    <a:pt x="1958" y="347"/>
                  </a:moveTo>
                  <a:cubicBezTo>
                    <a:pt x="2042" y="347"/>
                    <a:pt x="2125" y="350"/>
                    <a:pt x="2207" y="360"/>
                  </a:cubicBezTo>
                  <a:cubicBezTo>
                    <a:pt x="2247" y="366"/>
                    <a:pt x="2247" y="417"/>
                    <a:pt x="2207" y="422"/>
                  </a:cubicBezTo>
                  <a:cubicBezTo>
                    <a:pt x="2127" y="432"/>
                    <a:pt x="2045" y="435"/>
                    <a:pt x="1963" y="435"/>
                  </a:cubicBezTo>
                  <a:cubicBezTo>
                    <a:pt x="1829" y="435"/>
                    <a:pt x="1694" y="427"/>
                    <a:pt x="1562" y="425"/>
                  </a:cubicBezTo>
                  <a:cubicBezTo>
                    <a:pt x="1517" y="425"/>
                    <a:pt x="1517" y="357"/>
                    <a:pt x="1562" y="357"/>
                  </a:cubicBezTo>
                  <a:cubicBezTo>
                    <a:pt x="1692" y="355"/>
                    <a:pt x="1825" y="347"/>
                    <a:pt x="1958" y="347"/>
                  </a:cubicBezTo>
                  <a:close/>
                  <a:moveTo>
                    <a:pt x="1261" y="2801"/>
                  </a:moveTo>
                  <a:cubicBezTo>
                    <a:pt x="1263" y="2801"/>
                    <a:pt x="1266" y="2802"/>
                    <a:pt x="1269" y="2802"/>
                  </a:cubicBezTo>
                  <a:cubicBezTo>
                    <a:pt x="1481" y="2855"/>
                    <a:pt x="1692" y="2877"/>
                    <a:pt x="1909" y="2894"/>
                  </a:cubicBezTo>
                  <a:cubicBezTo>
                    <a:pt x="1949" y="2897"/>
                    <a:pt x="1950" y="2955"/>
                    <a:pt x="1909" y="2957"/>
                  </a:cubicBezTo>
                  <a:cubicBezTo>
                    <a:pt x="1891" y="2958"/>
                    <a:pt x="1873" y="2958"/>
                    <a:pt x="1855" y="2958"/>
                  </a:cubicBezTo>
                  <a:cubicBezTo>
                    <a:pt x="1652" y="2958"/>
                    <a:pt x="1447" y="2920"/>
                    <a:pt x="1253" y="2864"/>
                  </a:cubicBezTo>
                  <a:cubicBezTo>
                    <a:pt x="1216" y="2853"/>
                    <a:pt x="1227" y="2801"/>
                    <a:pt x="1261" y="2801"/>
                  </a:cubicBezTo>
                  <a:close/>
                  <a:moveTo>
                    <a:pt x="2548" y="1"/>
                  </a:moveTo>
                  <a:cubicBezTo>
                    <a:pt x="2390" y="75"/>
                    <a:pt x="2206" y="93"/>
                    <a:pt x="2020" y="93"/>
                  </a:cubicBezTo>
                  <a:cubicBezTo>
                    <a:pt x="1861" y="93"/>
                    <a:pt x="1699" y="80"/>
                    <a:pt x="1549" y="77"/>
                  </a:cubicBezTo>
                  <a:cubicBezTo>
                    <a:pt x="1232" y="74"/>
                    <a:pt x="916" y="70"/>
                    <a:pt x="599" y="48"/>
                  </a:cubicBezTo>
                  <a:lnTo>
                    <a:pt x="599" y="48"/>
                  </a:lnTo>
                  <a:cubicBezTo>
                    <a:pt x="661" y="876"/>
                    <a:pt x="712" y="1715"/>
                    <a:pt x="658" y="2537"/>
                  </a:cubicBezTo>
                  <a:cubicBezTo>
                    <a:pt x="663" y="2549"/>
                    <a:pt x="663" y="2564"/>
                    <a:pt x="652" y="2579"/>
                  </a:cubicBezTo>
                  <a:cubicBezTo>
                    <a:pt x="574" y="2685"/>
                    <a:pt x="489" y="2787"/>
                    <a:pt x="401" y="2889"/>
                  </a:cubicBezTo>
                  <a:cubicBezTo>
                    <a:pt x="554" y="2867"/>
                    <a:pt x="709" y="2844"/>
                    <a:pt x="865" y="2841"/>
                  </a:cubicBezTo>
                  <a:cubicBezTo>
                    <a:pt x="895" y="2841"/>
                    <a:pt x="903" y="2889"/>
                    <a:pt x="873" y="2895"/>
                  </a:cubicBezTo>
                  <a:cubicBezTo>
                    <a:pt x="707" y="2928"/>
                    <a:pt x="537" y="2940"/>
                    <a:pt x="370" y="2955"/>
                  </a:cubicBezTo>
                  <a:cubicBezTo>
                    <a:pt x="368" y="2955"/>
                    <a:pt x="367" y="2955"/>
                    <a:pt x="366" y="2955"/>
                  </a:cubicBezTo>
                  <a:cubicBezTo>
                    <a:pt x="358" y="2955"/>
                    <a:pt x="353" y="2952"/>
                    <a:pt x="348" y="2949"/>
                  </a:cubicBezTo>
                  <a:cubicBezTo>
                    <a:pt x="236" y="3073"/>
                    <a:pt x="120" y="3192"/>
                    <a:pt x="0" y="3304"/>
                  </a:cubicBezTo>
                  <a:cubicBezTo>
                    <a:pt x="511" y="3250"/>
                    <a:pt x="1027" y="3229"/>
                    <a:pt x="1542" y="3229"/>
                  </a:cubicBezTo>
                  <a:cubicBezTo>
                    <a:pt x="1872" y="3229"/>
                    <a:pt x="2202" y="3238"/>
                    <a:pt x="2530" y="3252"/>
                  </a:cubicBezTo>
                  <a:cubicBezTo>
                    <a:pt x="2365" y="3054"/>
                    <a:pt x="2233" y="2833"/>
                    <a:pt x="2080" y="2626"/>
                  </a:cubicBezTo>
                  <a:cubicBezTo>
                    <a:pt x="1864" y="2331"/>
                    <a:pt x="1625" y="2061"/>
                    <a:pt x="1376" y="1793"/>
                  </a:cubicBezTo>
                  <a:cubicBezTo>
                    <a:pt x="1336" y="1751"/>
                    <a:pt x="1365" y="1698"/>
                    <a:pt x="1407" y="1685"/>
                  </a:cubicBezTo>
                  <a:cubicBezTo>
                    <a:pt x="1379" y="1670"/>
                    <a:pt x="1363" y="1630"/>
                    <a:pt x="1391" y="1598"/>
                  </a:cubicBezTo>
                  <a:cubicBezTo>
                    <a:pt x="1796" y="1111"/>
                    <a:pt x="2189" y="625"/>
                    <a:pt x="2534" y="93"/>
                  </a:cubicBezTo>
                  <a:cubicBezTo>
                    <a:pt x="2511" y="64"/>
                    <a:pt x="2507" y="20"/>
                    <a:pt x="254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087" name="Google Shape;2087;p76"/>
            <p:cNvSpPr/>
            <p:nvPr/>
          </p:nvSpPr>
          <p:spPr>
            <a:xfrm>
              <a:off x="8615165" y="2098841"/>
              <a:ext cx="25234" cy="25128"/>
            </a:xfrm>
            <a:custGeom>
              <a:avLst/>
              <a:gdLst/>
              <a:ahLst/>
              <a:cxnLst/>
              <a:rect l="l" t="t" r="r" b="b"/>
              <a:pathLst>
                <a:path w="476" h="474" extrusionOk="0">
                  <a:moveTo>
                    <a:pt x="476" y="0"/>
                  </a:moveTo>
                  <a:cubicBezTo>
                    <a:pt x="470" y="4"/>
                    <a:pt x="464" y="7"/>
                    <a:pt x="458" y="7"/>
                  </a:cubicBezTo>
                  <a:cubicBezTo>
                    <a:pt x="305" y="5"/>
                    <a:pt x="152" y="4"/>
                    <a:pt x="0" y="3"/>
                  </a:cubicBezTo>
                  <a:lnTo>
                    <a:pt x="0" y="3"/>
                  </a:lnTo>
                  <a:cubicBezTo>
                    <a:pt x="24" y="157"/>
                    <a:pt x="29" y="317"/>
                    <a:pt x="15" y="474"/>
                  </a:cubicBezTo>
                  <a:cubicBezTo>
                    <a:pt x="159" y="309"/>
                    <a:pt x="313" y="149"/>
                    <a:pt x="47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088" name="Google Shape;2088;p76"/>
            <p:cNvSpPr/>
            <p:nvPr/>
          </p:nvSpPr>
          <p:spPr>
            <a:xfrm>
              <a:off x="7873160" y="2103135"/>
              <a:ext cx="41032" cy="27513"/>
            </a:xfrm>
            <a:custGeom>
              <a:avLst/>
              <a:gdLst/>
              <a:ahLst/>
              <a:cxnLst/>
              <a:rect l="l" t="t" r="r" b="b"/>
              <a:pathLst>
                <a:path w="774" h="519" extrusionOk="0">
                  <a:moveTo>
                    <a:pt x="1" y="1"/>
                  </a:moveTo>
                  <a:lnTo>
                    <a:pt x="1" y="1"/>
                  </a:lnTo>
                  <a:cubicBezTo>
                    <a:pt x="258" y="174"/>
                    <a:pt x="512" y="350"/>
                    <a:pt x="773" y="519"/>
                  </a:cubicBezTo>
                  <a:cubicBezTo>
                    <a:pt x="753" y="348"/>
                    <a:pt x="747" y="175"/>
                    <a:pt x="761" y="4"/>
                  </a:cubicBezTo>
                  <a:cubicBezTo>
                    <a:pt x="507" y="4"/>
                    <a:pt x="255" y="4"/>
                    <a:pt x="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089" name="Google Shape;2089;p76"/>
            <p:cNvSpPr/>
            <p:nvPr/>
          </p:nvSpPr>
          <p:spPr>
            <a:xfrm>
              <a:off x="7869820" y="1922736"/>
              <a:ext cx="779814" cy="175047"/>
            </a:xfrm>
            <a:custGeom>
              <a:avLst/>
              <a:gdLst/>
              <a:ahLst/>
              <a:cxnLst/>
              <a:rect l="l" t="t" r="r" b="b"/>
              <a:pathLst>
                <a:path w="14710" h="3302" extrusionOk="0">
                  <a:moveTo>
                    <a:pt x="1575" y="266"/>
                  </a:moveTo>
                  <a:cubicBezTo>
                    <a:pt x="1647" y="266"/>
                    <a:pt x="1718" y="267"/>
                    <a:pt x="1789" y="272"/>
                  </a:cubicBezTo>
                  <a:cubicBezTo>
                    <a:pt x="1832" y="276"/>
                    <a:pt x="1832" y="334"/>
                    <a:pt x="1789" y="338"/>
                  </a:cubicBezTo>
                  <a:cubicBezTo>
                    <a:pt x="1717" y="343"/>
                    <a:pt x="1644" y="344"/>
                    <a:pt x="1572" y="344"/>
                  </a:cubicBezTo>
                  <a:cubicBezTo>
                    <a:pt x="1462" y="344"/>
                    <a:pt x="1353" y="341"/>
                    <a:pt x="1243" y="339"/>
                  </a:cubicBezTo>
                  <a:cubicBezTo>
                    <a:pt x="1200" y="338"/>
                    <a:pt x="1200" y="272"/>
                    <a:pt x="1243" y="272"/>
                  </a:cubicBezTo>
                  <a:cubicBezTo>
                    <a:pt x="1353" y="270"/>
                    <a:pt x="1465" y="266"/>
                    <a:pt x="1575" y="266"/>
                  </a:cubicBezTo>
                  <a:close/>
                  <a:moveTo>
                    <a:pt x="4373" y="242"/>
                  </a:moveTo>
                  <a:cubicBezTo>
                    <a:pt x="4393" y="242"/>
                    <a:pt x="4409" y="273"/>
                    <a:pt x="4385" y="283"/>
                  </a:cubicBezTo>
                  <a:cubicBezTo>
                    <a:pt x="4284" y="328"/>
                    <a:pt x="4176" y="345"/>
                    <a:pt x="4067" y="345"/>
                  </a:cubicBezTo>
                  <a:cubicBezTo>
                    <a:pt x="4001" y="345"/>
                    <a:pt x="3934" y="338"/>
                    <a:pt x="3868" y="328"/>
                  </a:cubicBezTo>
                  <a:cubicBezTo>
                    <a:pt x="3834" y="323"/>
                    <a:pt x="3847" y="274"/>
                    <a:pt x="3878" y="274"/>
                  </a:cubicBezTo>
                  <a:cubicBezTo>
                    <a:pt x="3880" y="274"/>
                    <a:pt x="3881" y="274"/>
                    <a:pt x="3883" y="275"/>
                  </a:cubicBezTo>
                  <a:cubicBezTo>
                    <a:pt x="3928" y="281"/>
                    <a:pt x="3973" y="284"/>
                    <a:pt x="4017" y="284"/>
                  </a:cubicBezTo>
                  <a:cubicBezTo>
                    <a:pt x="4135" y="284"/>
                    <a:pt x="4250" y="264"/>
                    <a:pt x="4369" y="243"/>
                  </a:cubicBezTo>
                  <a:cubicBezTo>
                    <a:pt x="4370" y="242"/>
                    <a:pt x="4372" y="242"/>
                    <a:pt x="4373" y="242"/>
                  </a:cubicBezTo>
                  <a:close/>
                  <a:moveTo>
                    <a:pt x="2907" y="327"/>
                  </a:moveTo>
                  <a:cubicBezTo>
                    <a:pt x="2965" y="327"/>
                    <a:pt x="3023" y="328"/>
                    <a:pt x="3081" y="330"/>
                  </a:cubicBezTo>
                  <a:cubicBezTo>
                    <a:pt x="3113" y="331"/>
                    <a:pt x="3113" y="379"/>
                    <a:pt x="3081" y="379"/>
                  </a:cubicBezTo>
                  <a:cubicBezTo>
                    <a:pt x="3017" y="382"/>
                    <a:pt x="2955" y="383"/>
                    <a:pt x="2892" y="383"/>
                  </a:cubicBezTo>
                  <a:cubicBezTo>
                    <a:pt x="2806" y="383"/>
                    <a:pt x="2720" y="381"/>
                    <a:pt x="2634" y="379"/>
                  </a:cubicBezTo>
                  <a:cubicBezTo>
                    <a:pt x="2603" y="379"/>
                    <a:pt x="2603" y="331"/>
                    <a:pt x="2634" y="331"/>
                  </a:cubicBezTo>
                  <a:cubicBezTo>
                    <a:pt x="2726" y="329"/>
                    <a:pt x="2816" y="327"/>
                    <a:pt x="2907" y="327"/>
                  </a:cubicBezTo>
                  <a:close/>
                  <a:moveTo>
                    <a:pt x="5330" y="318"/>
                  </a:moveTo>
                  <a:cubicBezTo>
                    <a:pt x="5408" y="318"/>
                    <a:pt x="5486" y="320"/>
                    <a:pt x="5563" y="324"/>
                  </a:cubicBezTo>
                  <a:cubicBezTo>
                    <a:pt x="5605" y="325"/>
                    <a:pt x="5605" y="385"/>
                    <a:pt x="5563" y="387"/>
                  </a:cubicBezTo>
                  <a:cubicBezTo>
                    <a:pt x="5492" y="390"/>
                    <a:pt x="5421" y="392"/>
                    <a:pt x="5350" y="392"/>
                  </a:cubicBezTo>
                  <a:cubicBezTo>
                    <a:pt x="5273" y="392"/>
                    <a:pt x="5195" y="390"/>
                    <a:pt x="5117" y="388"/>
                  </a:cubicBezTo>
                  <a:cubicBezTo>
                    <a:pt x="5074" y="386"/>
                    <a:pt x="5074" y="324"/>
                    <a:pt x="5117" y="322"/>
                  </a:cubicBezTo>
                  <a:cubicBezTo>
                    <a:pt x="5188" y="320"/>
                    <a:pt x="5259" y="318"/>
                    <a:pt x="5330" y="318"/>
                  </a:cubicBezTo>
                  <a:close/>
                  <a:moveTo>
                    <a:pt x="9432" y="313"/>
                  </a:moveTo>
                  <a:cubicBezTo>
                    <a:pt x="9504" y="313"/>
                    <a:pt x="9577" y="318"/>
                    <a:pt x="9643" y="337"/>
                  </a:cubicBezTo>
                  <a:cubicBezTo>
                    <a:pt x="9668" y="343"/>
                    <a:pt x="9672" y="386"/>
                    <a:pt x="9643" y="389"/>
                  </a:cubicBezTo>
                  <a:cubicBezTo>
                    <a:pt x="9615" y="393"/>
                    <a:pt x="9586" y="395"/>
                    <a:pt x="9557" y="395"/>
                  </a:cubicBezTo>
                  <a:cubicBezTo>
                    <a:pt x="9449" y="395"/>
                    <a:pt x="9335" y="370"/>
                    <a:pt x="9231" y="356"/>
                  </a:cubicBezTo>
                  <a:cubicBezTo>
                    <a:pt x="9208" y="354"/>
                    <a:pt x="9215" y="317"/>
                    <a:pt x="9237" y="317"/>
                  </a:cubicBezTo>
                  <a:cubicBezTo>
                    <a:pt x="9299" y="317"/>
                    <a:pt x="9365" y="313"/>
                    <a:pt x="9432" y="313"/>
                  </a:cubicBezTo>
                  <a:close/>
                  <a:moveTo>
                    <a:pt x="8298" y="328"/>
                  </a:moveTo>
                  <a:cubicBezTo>
                    <a:pt x="8322" y="328"/>
                    <a:pt x="8327" y="371"/>
                    <a:pt x="8301" y="376"/>
                  </a:cubicBezTo>
                  <a:cubicBezTo>
                    <a:pt x="8135" y="402"/>
                    <a:pt x="7967" y="418"/>
                    <a:pt x="7799" y="435"/>
                  </a:cubicBezTo>
                  <a:cubicBezTo>
                    <a:pt x="7798" y="435"/>
                    <a:pt x="7797" y="435"/>
                    <a:pt x="7797" y="435"/>
                  </a:cubicBezTo>
                  <a:cubicBezTo>
                    <a:pt x="7772" y="435"/>
                    <a:pt x="7768" y="392"/>
                    <a:pt x="7793" y="388"/>
                  </a:cubicBezTo>
                  <a:cubicBezTo>
                    <a:pt x="7961" y="365"/>
                    <a:pt x="8127" y="341"/>
                    <a:pt x="8295" y="328"/>
                  </a:cubicBezTo>
                  <a:cubicBezTo>
                    <a:pt x="8296" y="328"/>
                    <a:pt x="8297" y="328"/>
                    <a:pt x="8298" y="328"/>
                  </a:cubicBezTo>
                  <a:close/>
                  <a:moveTo>
                    <a:pt x="10929" y="339"/>
                  </a:moveTo>
                  <a:cubicBezTo>
                    <a:pt x="10961" y="339"/>
                    <a:pt x="10968" y="392"/>
                    <a:pt x="10937" y="397"/>
                  </a:cubicBezTo>
                  <a:cubicBezTo>
                    <a:pt x="10770" y="424"/>
                    <a:pt x="10598" y="427"/>
                    <a:pt x="10431" y="440"/>
                  </a:cubicBezTo>
                  <a:cubicBezTo>
                    <a:pt x="10431" y="440"/>
                    <a:pt x="10430" y="440"/>
                    <a:pt x="10429" y="440"/>
                  </a:cubicBezTo>
                  <a:cubicBezTo>
                    <a:pt x="10399" y="440"/>
                    <a:pt x="10400" y="393"/>
                    <a:pt x="10431" y="389"/>
                  </a:cubicBezTo>
                  <a:cubicBezTo>
                    <a:pt x="10596" y="371"/>
                    <a:pt x="10763" y="343"/>
                    <a:pt x="10928" y="339"/>
                  </a:cubicBezTo>
                  <a:cubicBezTo>
                    <a:pt x="10929" y="339"/>
                    <a:pt x="10929" y="339"/>
                    <a:pt x="10929" y="339"/>
                  </a:cubicBezTo>
                  <a:close/>
                  <a:moveTo>
                    <a:pt x="11898" y="365"/>
                  </a:moveTo>
                  <a:cubicBezTo>
                    <a:pt x="11988" y="365"/>
                    <a:pt x="12078" y="367"/>
                    <a:pt x="12168" y="373"/>
                  </a:cubicBezTo>
                  <a:cubicBezTo>
                    <a:pt x="12209" y="376"/>
                    <a:pt x="12209" y="434"/>
                    <a:pt x="12168" y="436"/>
                  </a:cubicBezTo>
                  <a:cubicBezTo>
                    <a:pt x="12078" y="442"/>
                    <a:pt x="11988" y="444"/>
                    <a:pt x="11898" y="444"/>
                  </a:cubicBezTo>
                  <a:cubicBezTo>
                    <a:pt x="11790" y="444"/>
                    <a:pt x="11681" y="441"/>
                    <a:pt x="11572" y="440"/>
                  </a:cubicBezTo>
                  <a:cubicBezTo>
                    <a:pt x="11528" y="440"/>
                    <a:pt x="11528" y="370"/>
                    <a:pt x="11572" y="369"/>
                  </a:cubicBezTo>
                  <a:cubicBezTo>
                    <a:pt x="11681" y="367"/>
                    <a:pt x="11790" y="365"/>
                    <a:pt x="11898" y="365"/>
                  </a:cubicBezTo>
                  <a:close/>
                  <a:moveTo>
                    <a:pt x="6306" y="365"/>
                  </a:moveTo>
                  <a:cubicBezTo>
                    <a:pt x="6307" y="365"/>
                    <a:pt x="6308" y="365"/>
                    <a:pt x="6309" y="365"/>
                  </a:cubicBezTo>
                  <a:cubicBezTo>
                    <a:pt x="6510" y="378"/>
                    <a:pt x="6716" y="381"/>
                    <a:pt x="6915" y="409"/>
                  </a:cubicBezTo>
                  <a:cubicBezTo>
                    <a:pt x="6957" y="414"/>
                    <a:pt x="6947" y="482"/>
                    <a:pt x="6906" y="482"/>
                  </a:cubicBezTo>
                  <a:cubicBezTo>
                    <a:pt x="6906" y="482"/>
                    <a:pt x="6905" y="482"/>
                    <a:pt x="6905" y="482"/>
                  </a:cubicBezTo>
                  <a:cubicBezTo>
                    <a:pt x="6707" y="478"/>
                    <a:pt x="6507" y="447"/>
                    <a:pt x="6309" y="426"/>
                  </a:cubicBezTo>
                  <a:cubicBezTo>
                    <a:pt x="6271" y="422"/>
                    <a:pt x="6271" y="365"/>
                    <a:pt x="6306" y="365"/>
                  </a:cubicBezTo>
                  <a:close/>
                  <a:moveTo>
                    <a:pt x="14278" y="413"/>
                  </a:moveTo>
                  <a:cubicBezTo>
                    <a:pt x="14353" y="413"/>
                    <a:pt x="14428" y="415"/>
                    <a:pt x="14503" y="424"/>
                  </a:cubicBezTo>
                  <a:cubicBezTo>
                    <a:pt x="14541" y="428"/>
                    <a:pt x="14541" y="481"/>
                    <a:pt x="14503" y="485"/>
                  </a:cubicBezTo>
                  <a:cubicBezTo>
                    <a:pt x="14429" y="493"/>
                    <a:pt x="14355" y="496"/>
                    <a:pt x="14280" y="496"/>
                  </a:cubicBezTo>
                  <a:cubicBezTo>
                    <a:pt x="14188" y="496"/>
                    <a:pt x="14096" y="492"/>
                    <a:pt x="14006" y="491"/>
                  </a:cubicBezTo>
                  <a:cubicBezTo>
                    <a:pt x="13958" y="490"/>
                    <a:pt x="13958" y="418"/>
                    <a:pt x="14006" y="418"/>
                  </a:cubicBezTo>
                  <a:cubicBezTo>
                    <a:pt x="14096" y="417"/>
                    <a:pt x="14187" y="413"/>
                    <a:pt x="14278" y="413"/>
                  </a:cubicBezTo>
                  <a:close/>
                  <a:moveTo>
                    <a:pt x="12862" y="459"/>
                  </a:moveTo>
                  <a:cubicBezTo>
                    <a:pt x="12863" y="459"/>
                    <a:pt x="12863" y="459"/>
                    <a:pt x="12864" y="459"/>
                  </a:cubicBezTo>
                  <a:cubicBezTo>
                    <a:pt x="13066" y="474"/>
                    <a:pt x="13269" y="486"/>
                    <a:pt x="13469" y="515"/>
                  </a:cubicBezTo>
                  <a:cubicBezTo>
                    <a:pt x="13502" y="520"/>
                    <a:pt x="13494" y="575"/>
                    <a:pt x="13461" y="575"/>
                  </a:cubicBezTo>
                  <a:cubicBezTo>
                    <a:pt x="13461" y="575"/>
                    <a:pt x="13460" y="575"/>
                    <a:pt x="13460" y="575"/>
                  </a:cubicBezTo>
                  <a:cubicBezTo>
                    <a:pt x="13261" y="570"/>
                    <a:pt x="13063" y="549"/>
                    <a:pt x="12864" y="530"/>
                  </a:cubicBezTo>
                  <a:cubicBezTo>
                    <a:pt x="12822" y="525"/>
                    <a:pt x="12819" y="459"/>
                    <a:pt x="12862" y="459"/>
                  </a:cubicBezTo>
                  <a:close/>
                  <a:moveTo>
                    <a:pt x="12989" y="2701"/>
                  </a:moveTo>
                  <a:cubicBezTo>
                    <a:pt x="13063" y="2701"/>
                    <a:pt x="13137" y="2704"/>
                    <a:pt x="13211" y="2710"/>
                  </a:cubicBezTo>
                  <a:cubicBezTo>
                    <a:pt x="13247" y="2713"/>
                    <a:pt x="13247" y="2763"/>
                    <a:pt x="13211" y="2766"/>
                  </a:cubicBezTo>
                  <a:cubicBezTo>
                    <a:pt x="13139" y="2773"/>
                    <a:pt x="13066" y="2775"/>
                    <a:pt x="12993" y="2775"/>
                  </a:cubicBezTo>
                  <a:cubicBezTo>
                    <a:pt x="12901" y="2775"/>
                    <a:pt x="12808" y="2771"/>
                    <a:pt x="12715" y="2769"/>
                  </a:cubicBezTo>
                  <a:cubicBezTo>
                    <a:pt x="12674" y="2769"/>
                    <a:pt x="12675" y="2708"/>
                    <a:pt x="12715" y="2707"/>
                  </a:cubicBezTo>
                  <a:cubicBezTo>
                    <a:pt x="12806" y="2705"/>
                    <a:pt x="12898" y="2701"/>
                    <a:pt x="12989" y="2701"/>
                  </a:cubicBezTo>
                  <a:close/>
                  <a:moveTo>
                    <a:pt x="13704" y="2700"/>
                  </a:moveTo>
                  <a:cubicBezTo>
                    <a:pt x="13705" y="2700"/>
                    <a:pt x="13707" y="2701"/>
                    <a:pt x="13708" y="2701"/>
                  </a:cubicBezTo>
                  <a:cubicBezTo>
                    <a:pt x="13859" y="2716"/>
                    <a:pt x="14017" y="2724"/>
                    <a:pt x="14163" y="2764"/>
                  </a:cubicBezTo>
                  <a:cubicBezTo>
                    <a:pt x="14201" y="2773"/>
                    <a:pt x="14193" y="2831"/>
                    <a:pt x="14155" y="2831"/>
                  </a:cubicBezTo>
                  <a:cubicBezTo>
                    <a:pt x="14155" y="2831"/>
                    <a:pt x="14155" y="2831"/>
                    <a:pt x="14154" y="2831"/>
                  </a:cubicBezTo>
                  <a:cubicBezTo>
                    <a:pt x="14003" y="2830"/>
                    <a:pt x="13848" y="2796"/>
                    <a:pt x="13699" y="2770"/>
                  </a:cubicBezTo>
                  <a:cubicBezTo>
                    <a:pt x="13661" y="2764"/>
                    <a:pt x="13668" y="2700"/>
                    <a:pt x="13704" y="2700"/>
                  </a:cubicBezTo>
                  <a:close/>
                  <a:moveTo>
                    <a:pt x="7797" y="2812"/>
                  </a:moveTo>
                  <a:cubicBezTo>
                    <a:pt x="7831" y="2812"/>
                    <a:pt x="7864" y="2813"/>
                    <a:pt x="7897" y="2816"/>
                  </a:cubicBezTo>
                  <a:cubicBezTo>
                    <a:pt x="7925" y="2818"/>
                    <a:pt x="7925" y="2857"/>
                    <a:pt x="7897" y="2860"/>
                  </a:cubicBezTo>
                  <a:cubicBezTo>
                    <a:pt x="7863" y="2863"/>
                    <a:pt x="7828" y="2864"/>
                    <a:pt x="7792" y="2864"/>
                  </a:cubicBezTo>
                  <a:cubicBezTo>
                    <a:pt x="7695" y="2864"/>
                    <a:pt x="7596" y="2855"/>
                    <a:pt x="7500" y="2852"/>
                  </a:cubicBezTo>
                  <a:cubicBezTo>
                    <a:pt x="7483" y="2851"/>
                    <a:pt x="7483" y="2825"/>
                    <a:pt x="7500" y="2825"/>
                  </a:cubicBezTo>
                  <a:cubicBezTo>
                    <a:pt x="7598" y="2821"/>
                    <a:pt x="7698" y="2812"/>
                    <a:pt x="7797" y="2812"/>
                  </a:cubicBezTo>
                  <a:close/>
                  <a:moveTo>
                    <a:pt x="9936" y="2762"/>
                  </a:moveTo>
                  <a:cubicBezTo>
                    <a:pt x="9964" y="2762"/>
                    <a:pt x="9971" y="2804"/>
                    <a:pt x="9942" y="2816"/>
                  </a:cubicBezTo>
                  <a:cubicBezTo>
                    <a:pt x="9845" y="2857"/>
                    <a:pt x="9744" y="2873"/>
                    <a:pt x="9641" y="2873"/>
                  </a:cubicBezTo>
                  <a:cubicBezTo>
                    <a:pt x="9588" y="2873"/>
                    <a:pt x="9534" y="2869"/>
                    <a:pt x="9481" y="2861"/>
                  </a:cubicBezTo>
                  <a:cubicBezTo>
                    <a:pt x="9453" y="2857"/>
                    <a:pt x="9458" y="2809"/>
                    <a:pt x="9484" y="2809"/>
                  </a:cubicBezTo>
                  <a:cubicBezTo>
                    <a:pt x="9485" y="2809"/>
                    <a:pt x="9486" y="2810"/>
                    <a:pt x="9487" y="2810"/>
                  </a:cubicBezTo>
                  <a:cubicBezTo>
                    <a:pt x="9523" y="2814"/>
                    <a:pt x="9558" y="2816"/>
                    <a:pt x="9593" y="2816"/>
                  </a:cubicBezTo>
                  <a:cubicBezTo>
                    <a:pt x="9706" y="2816"/>
                    <a:pt x="9815" y="2795"/>
                    <a:pt x="9926" y="2764"/>
                  </a:cubicBezTo>
                  <a:cubicBezTo>
                    <a:pt x="9930" y="2763"/>
                    <a:pt x="9933" y="2762"/>
                    <a:pt x="9936" y="2762"/>
                  </a:cubicBezTo>
                  <a:close/>
                  <a:moveTo>
                    <a:pt x="11620" y="2766"/>
                  </a:moveTo>
                  <a:cubicBezTo>
                    <a:pt x="11622" y="2766"/>
                    <a:pt x="11625" y="2766"/>
                    <a:pt x="11628" y="2767"/>
                  </a:cubicBezTo>
                  <a:cubicBezTo>
                    <a:pt x="11742" y="2801"/>
                    <a:pt x="11857" y="2813"/>
                    <a:pt x="11974" y="2813"/>
                  </a:cubicBezTo>
                  <a:cubicBezTo>
                    <a:pt x="12021" y="2813"/>
                    <a:pt x="12070" y="2811"/>
                    <a:pt x="12118" y="2807"/>
                  </a:cubicBezTo>
                  <a:cubicBezTo>
                    <a:pt x="12119" y="2807"/>
                    <a:pt x="12120" y="2807"/>
                    <a:pt x="12120" y="2807"/>
                  </a:cubicBezTo>
                  <a:cubicBezTo>
                    <a:pt x="12148" y="2807"/>
                    <a:pt x="12154" y="2854"/>
                    <a:pt x="12126" y="2860"/>
                  </a:cubicBezTo>
                  <a:cubicBezTo>
                    <a:pt x="12063" y="2874"/>
                    <a:pt x="12000" y="2880"/>
                    <a:pt x="11937" y="2880"/>
                  </a:cubicBezTo>
                  <a:cubicBezTo>
                    <a:pt x="11827" y="2880"/>
                    <a:pt x="11718" y="2860"/>
                    <a:pt x="11611" y="2828"/>
                  </a:cubicBezTo>
                  <a:cubicBezTo>
                    <a:pt x="11575" y="2817"/>
                    <a:pt x="11587" y="2766"/>
                    <a:pt x="11620" y="2766"/>
                  </a:cubicBezTo>
                  <a:close/>
                  <a:moveTo>
                    <a:pt x="10709" y="2805"/>
                  </a:moveTo>
                  <a:cubicBezTo>
                    <a:pt x="10803" y="2805"/>
                    <a:pt x="10894" y="2823"/>
                    <a:pt x="10985" y="2860"/>
                  </a:cubicBezTo>
                  <a:cubicBezTo>
                    <a:pt x="11012" y="2870"/>
                    <a:pt x="11004" y="2910"/>
                    <a:pt x="10981" y="2910"/>
                  </a:cubicBezTo>
                  <a:cubicBezTo>
                    <a:pt x="10978" y="2910"/>
                    <a:pt x="10975" y="2909"/>
                    <a:pt x="10972" y="2908"/>
                  </a:cubicBezTo>
                  <a:cubicBezTo>
                    <a:pt x="10880" y="2873"/>
                    <a:pt x="10784" y="2856"/>
                    <a:pt x="10686" y="2856"/>
                  </a:cubicBezTo>
                  <a:cubicBezTo>
                    <a:pt x="10651" y="2856"/>
                    <a:pt x="10615" y="2858"/>
                    <a:pt x="10579" y="2863"/>
                  </a:cubicBezTo>
                  <a:cubicBezTo>
                    <a:pt x="10578" y="2863"/>
                    <a:pt x="10577" y="2863"/>
                    <a:pt x="10576" y="2863"/>
                  </a:cubicBezTo>
                  <a:cubicBezTo>
                    <a:pt x="10553" y="2863"/>
                    <a:pt x="10548" y="2820"/>
                    <a:pt x="10572" y="2817"/>
                  </a:cubicBezTo>
                  <a:cubicBezTo>
                    <a:pt x="10619" y="2809"/>
                    <a:pt x="10664" y="2805"/>
                    <a:pt x="10709" y="2805"/>
                  </a:cubicBezTo>
                  <a:close/>
                  <a:moveTo>
                    <a:pt x="2656" y="2863"/>
                  </a:moveTo>
                  <a:cubicBezTo>
                    <a:pt x="2682" y="2863"/>
                    <a:pt x="2708" y="2863"/>
                    <a:pt x="2733" y="2864"/>
                  </a:cubicBezTo>
                  <a:cubicBezTo>
                    <a:pt x="2763" y="2865"/>
                    <a:pt x="2763" y="2910"/>
                    <a:pt x="2733" y="2911"/>
                  </a:cubicBezTo>
                  <a:cubicBezTo>
                    <a:pt x="2707" y="2912"/>
                    <a:pt x="2681" y="2912"/>
                    <a:pt x="2655" y="2912"/>
                  </a:cubicBezTo>
                  <a:cubicBezTo>
                    <a:pt x="2548" y="2912"/>
                    <a:pt x="2442" y="2908"/>
                    <a:pt x="2336" y="2907"/>
                  </a:cubicBezTo>
                  <a:cubicBezTo>
                    <a:pt x="2311" y="2906"/>
                    <a:pt x="2311" y="2869"/>
                    <a:pt x="2336" y="2869"/>
                  </a:cubicBezTo>
                  <a:cubicBezTo>
                    <a:pt x="2442" y="2868"/>
                    <a:pt x="2549" y="2863"/>
                    <a:pt x="2656" y="2863"/>
                  </a:cubicBezTo>
                  <a:close/>
                  <a:moveTo>
                    <a:pt x="8732" y="2860"/>
                  </a:moveTo>
                  <a:cubicBezTo>
                    <a:pt x="8818" y="2860"/>
                    <a:pt x="8904" y="2862"/>
                    <a:pt x="8990" y="2868"/>
                  </a:cubicBezTo>
                  <a:cubicBezTo>
                    <a:pt x="9015" y="2869"/>
                    <a:pt x="9015" y="2905"/>
                    <a:pt x="8990" y="2907"/>
                  </a:cubicBezTo>
                  <a:cubicBezTo>
                    <a:pt x="8900" y="2913"/>
                    <a:pt x="8810" y="2914"/>
                    <a:pt x="8720" y="2914"/>
                  </a:cubicBezTo>
                  <a:cubicBezTo>
                    <a:pt x="8645" y="2914"/>
                    <a:pt x="8569" y="2913"/>
                    <a:pt x="8494" y="2912"/>
                  </a:cubicBezTo>
                  <a:cubicBezTo>
                    <a:pt x="8462" y="2912"/>
                    <a:pt x="8462" y="2863"/>
                    <a:pt x="8494" y="2863"/>
                  </a:cubicBezTo>
                  <a:cubicBezTo>
                    <a:pt x="8573" y="2862"/>
                    <a:pt x="8653" y="2860"/>
                    <a:pt x="8732" y="2860"/>
                  </a:cubicBezTo>
                  <a:close/>
                  <a:moveTo>
                    <a:pt x="3513" y="2854"/>
                  </a:moveTo>
                  <a:cubicBezTo>
                    <a:pt x="3584" y="2854"/>
                    <a:pt x="3655" y="2856"/>
                    <a:pt x="3726" y="2861"/>
                  </a:cubicBezTo>
                  <a:cubicBezTo>
                    <a:pt x="3761" y="2863"/>
                    <a:pt x="3761" y="2911"/>
                    <a:pt x="3726" y="2914"/>
                  </a:cubicBezTo>
                  <a:cubicBezTo>
                    <a:pt x="3657" y="2919"/>
                    <a:pt x="3589" y="2921"/>
                    <a:pt x="3521" y="2921"/>
                  </a:cubicBezTo>
                  <a:cubicBezTo>
                    <a:pt x="3440" y="2921"/>
                    <a:pt x="3360" y="2919"/>
                    <a:pt x="3279" y="2918"/>
                  </a:cubicBezTo>
                  <a:cubicBezTo>
                    <a:pt x="3241" y="2918"/>
                    <a:pt x="3241" y="2858"/>
                    <a:pt x="3279" y="2857"/>
                  </a:cubicBezTo>
                  <a:cubicBezTo>
                    <a:pt x="3357" y="2856"/>
                    <a:pt x="3435" y="2854"/>
                    <a:pt x="3513" y="2854"/>
                  </a:cubicBezTo>
                  <a:close/>
                  <a:moveTo>
                    <a:pt x="5734" y="2850"/>
                  </a:moveTo>
                  <a:cubicBezTo>
                    <a:pt x="5778" y="2850"/>
                    <a:pt x="5820" y="2851"/>
                    <a:pt x="5862" y="2857"/>
                  </a:cubicBezTo>
                  <a:cubicBezTo>
                    <a:pt x="5901" y="2862"/>
                    <a:pt x="5901" y="2913"/>
                    <a:pt x="5862" y="2918"/>
                  </a:cubicBezTo>
                  <a:cubicBezTo>
                    <a:pt x="5819" y="2923"/>
                    <a:pt x="5774" y="2925"/>
                    <a:pt x="5729" y="2925"/>
                  </a:cubicBezTo>
                  <a:cubicBezTo>
                    <a:pt x="5641" y="2925"/>
                    <a:pt x="5551" y="2918"/>
                    <a:pt x="5464" y="2915"/>
                  </a:cubicBezTo>
                  <a:cubicBezTo>
                    <a:pt x="5429" y="2914"/>
                    <a:pt x="5429" y="2860"/>
                    <a:pt x="5464" y="2860"/>
                  </a:cubicBezTo>
                  <a:cubicBezTo>
                    <a:pt x="5553" y="2858"/>
                    <a:pt x="5644" y="2850"/>
                    <a:pt x="5734" y="2850"/>
                  </a:cubicBezTo>
                  <a:close/>
                  <a:moveTo>
                    <a:pt x="4222" y="2815"/>
                  </a:moveTo>
                  <a:cubicBezTo>
                    <a:pt x="4224" y="2815"/>
                    <a:pt x="4226" y="2815"/>
                    <a:pt x="4229" y="2816"/>
                  </a:cubicBezTo>
                  <a:cubicBezTo>
                    <a:pt x="4351" y="2848"/>
                    <a:pt x="4472" y="2861"/>
                    <a:pt x="4596" y="2861"/>
                  </a:cubicBezTo>
                  <a:cubicBezTo>
                    <a:pt x="4653" y="2861"/>
                    <a:pt x="4710" y="2858"/>
                    <a:pt x="4768" y="2853"/>
                  </a:cubicBezTo>
                  <a:cubicBezTo>
                    <a:pt x="4769" y="2853"/>
                    <a:pt x="4770" y="2853"/>
                    <a:pt x="4771" y="2853"/>
                  </a:cubicBezTo>
                  <a:cubicBezTo>
                    <a:pt x="4804" y="2853"/>
                    <a:pt x="4811" y="2911"/>
                    <a:pt x="4777" y="2915"/>
                  </a:cubicBezTo>
                  <a:cubicBezTo>
                    <a:pt x="4719" y="2924"/>
                    <a:pt x="4661" y="2928"/>
                    <a:pt x="4603" y="2928"/>
                  </a:cubicBezTo>
                  <a:cubicBezTo>
                    <a:pt x="4472" y="2928"/>
                    <a:pt x="4342" y="2907"/>
                    <a:pt x="4214" y="2868"/>
                  </a:cubicBezTo>
                  <a:cubicBezTo>
                    <a:pt x="4183" y="2859"/>
                    <a:pt x="4193" y="2815"/>
                    <a:pt x="4222" y="2815"/>
                  </a:cubicBezTo>
                  <a:close/>
                  <a:moveTo>
                    <a:pt x="1378" y="2817"/>
                  </a:moveTo>
                  <a:cubicBezTo>
                    <a:pt x="1486" y="2817"/>
                    <a:pt x="1594" y="2834"/>
                    <a:pt x="1693" y="2874"/>
                  </a:cubicBezTo>
                  <a:cubicBezTo>
                    <a:pt x="1724" y="2885"/>
                    <a:pt x="1716" y="2928"/>
                    <a:pt x="1688" y="2928"/>
                  </a:cubicBezTo>
                  <a:cubicBezTo>
                    <a:pt x="1685" y="2928"/>
                    <a:pt x="1682" y="2928"/>
                    <a:pt x="1679" y="2927"/>
                  </a:cubicBezTo>
                  <a:cubicBezTo>
                    <a:pt x="1552" y="2898"/>
                    <a:pt x="1434" y="2880"/>
                    <a:pt x="1310" y="2880"/>
                  </a:cubicBezTo>
                  <a:cubicBezTo>
                    <a:pt x="1257" y="2880"/>
                    <a:pt x="1202" y="2883"/>
                    <a:pt x="1146" y="2891"/>
                  </a:cubicBezTo>
                  <a:cubicBezTo>
                    <a:pt x="1145" y="2891"/>
                    <a:pt x="1144" y="2891"/>
                    <a:pt x="1143" y="2891"/>
                  </a:cubicBezTo>
                  <a:cubicBezTo>
                    <a:pt x="1117" y="2891"/>
                    <a:pt x="1105" y="2853"/>
                    <a:pt x="1134" y="2846"/>
                  </a:cubicBezTo>
                  <a:cubicBezTo>
                    <a:pt x="1213" y="2827"/>
                    <a:pt x="1296" y="2817"/>
                    <a:pt x="1378" y="2817"/>
                  </a:cubicBezTo>
                  <a:close/>
                  <a:moveTo>
                    <a:pt x="6410" y="2856"/>
                  </a:moveTo>
                  <a:cubicBezTo>
                    <a:pt x="6412" y="2856"/>
                    <a:pt x="6414" y="2856"/>
                    <a:pt x="6416" y="2857"/>
                  </a:cubicBezTo>
                  <a:cubicBezTo>
                    <a:pt x="6595" y="2894"/>
                    <a:pt x="6773" y="2901"/>
                    <a:pt x="6954" y="2910"/>
                  </a:cubicBezTo>
                  <a:cubicBezTo>
                    <a:pt x="6992" y="2911"/>
                    <a:pt x="6991" y="2962"/>
                    <a:pt x="6954" y="2967"/>
                  </a:cubicBezTo>
                  <a:cubicBezTo>
                    <a:pt x="6911" y="2972"/>
                    <a:pt x="6869" y="2974"/>
                    <a:pt x="6826" y="2974"/>
                  </a:cubicBezTo>
                  <a:cubicBezTo>
                    <a:pt x="6683" y="2974"/>
                    <a:pt x="6540" y="2949"/>
                    <a:pt x="6401" y="2913"/>
                  </a:cubicBezTo>
                  <a:cubicBezTo>
                    <a:pt x="6367" y="2904"/>
                    <a:pt x="6379" y="2856"/>
                    <a:pt x="6410" y="2856"/>
                  </a:cubicBezTo>
                  <a:close/>
                  <a:moveTo>
                    <a:pt x="1" y="0"/>
                  </a:moveTo>
                  <a:lnTo>
                    <a:pt x="1" y="0"/>
                  </a:lnTo>
                  <a:cubicBezTo>
                    <a:pt x="4" y="6"/>
                    <a:pt x="7" y="12"/>
                    <a:pt x="7" y="20"/>
                  </a:cubicBezTo>
                  <a:cubicBezTo>
                    <a:pt x="16" y="90"/>
                    <a:pt x="23" y="160"/>
                    <a:pt x="31" y="231"/>
                  </a:cubicBezTo>
                  <a:cubicBezTo>
                    <a:pt x="35" y="220"/>
                    <a:pt x="43" y="214"/>
                    <a:pt x="55" y="214"/>
                  </a:cubicBezTo>
                  <a:cubicBezTo>
                    <a:pt x="58" y="214"/>
                    <a:pt x="61" y="214"/>
                    <a:pt x="64" y="215"/>
                  </a:cubicBezTo>
                  <a:cubicBezTo>
                    <a:pt x="186" y="248"/>
                    <a:pt x="309" y="265"/>
                    <a:pt x="432" y="265"/>
                  </a:cubicBezTo>
                  <a:cubicBezTo>
                    <a:pt x="518" y="265"/>
                    <a:pt x="605" y="257"/>
                    <a:pt x="692" y="240"/>
                  </a:cubicBezTo>
                  <a:cubicBezTo>
                    <a:pt x="695" y="240"/>
                    <a:pt x="697" y="240"/>
                    <a:pt x="700" y="240"/>
                  </a:cubicBezTo>
                  <a:cubicBezTo>
                    <a:pt x="735" y="240"/>
                    <a:pt x="747" y="291"/>
                    <a:pt x="709" y="301"/>
                  </a:cubicBezTo>
                  <a:cubicBezTo>
                    <a:pt x="615" y="326"/>
                    <a:pt x="520" y="339"/>
                    <a:pt x="426" y="339"/>
                  </a:cubicBezTo>
                  <a:cubicBezTo>
                    <a:pt x="299" y="339"/>
                    <a:pt x="173" y="316"/>
                    <a:pt x="49" y="271"/>
                  </a:cubicBezTo>
                  <a:cubicBezTo>
                    <a:pt x="42" y="269"/>
                    <a:pt x="37" y="266"/>
                    <a:pt x="34" y="261"/>
                  </a:cubicBezTo>
                  <a:lnTo>
                    <a:pt x="34" y="261"/>
                  </a:lnTo>
                  <a:cubicBezTo>
                    <a:pt x="126" y="1122"/>
                    <a:pt x="181" y="2046"/>
                    <a:pt x="66" y="2910"/>
                  </a:cubicBezTo>
                  <a:cubicBezTo>
                    <a:pt x="184" y="2907"/>
                    <a:pt x="301" y="2904"/>
                    <a:pt x="419" y="2904"/>
                  </a:cubicBezTo>
                  <a:cubicBezTo>
                    <a:pt x="495" y="2904"/>
                    <a:pt x="571" y="2905"/>
                    <a:pt x="647" y="2908"/>
                  </a:cubicBezTo>
                  <a:cubicBezTo>
                    <a:pt x="686" y="2908"/>
                    <a:pt x="686" y="2966"/>
                    <a:pt x="647" y="2968"/>
                  </a:cubicBezTo>
                  <a:cubicBezTo>
                    <a:pt x="575" y="2969"/>
                    <a:pt x="503" y="2970"/>
                    <a:pt x="431" y="2970"/>
                  </a:cubicBezTo>
                  <a:cubicBezTo>
                    <a:pt x="306" y="2970"/>
                    <a:pt x="182" y="2968"/>
                    <a:pt x="58" y="2965"/>
                  </a:cubicBezTo>
                  <a:cubicBezTo>
                    <a:pt x="42" y="3078"/>
                    <a:pt x="23" y="3191"/>
                    <a:pt x="1" y="3301"/>
                  </a:cubicBezTo>
                  <a:cubicBezTo>
                    <a:pt x="1465" y="3228"/>
                    <a:pt x="2933" y="3217"/>
                    <a:pt x="4402" y="3217"/>
                  </a:cubicBezTo>
                  <a:cubicBezTo>
                    <a:pt x="5078" y="3217"/>
                    <a:pt x="5753" y="3219"/>
                    <a:pt x="6429" y="3219"/>
                  </a:cubicBezTo>
                  <a:cubicBezTo>
                    <a:pt x="6697" y="3219"/>
                    <a:pt x="6964" y="3219"/>
                    <a:pt x="7232" y="3218"/>
                  </a:cubicBezTo>
                  <a:cubicBezTo>
                    <a:pt x="7778" y="3216"/>
                    <a:pt x="8323" y="3215"/>
                    <a:pt x="8869" y="3215"/>
                  </a:cubicBezTo>
                  <a:cubicBezTo>
                    <a:pt x="10559" y="3215"/>
                    <a:pt x="12249" y="3224"/>
                    <a:pt x="13939" y="3241"/>
                  </a:cubicBezTo>
                  <a:cubicBezTo>
                    <a:pt x="13952" y="3227"/>
                    <a:pt x="13972" y="3219"/>
                    <a:pt x="13992" y="3219"/>
                  </a:cubicBezTo>
                  <a:cubicBezTo>
                    <a:pt x="14012" y="3219"/>
                    <a:pt x="14031" y="3227"/>
                    <a:pt x="14042" y="3242"/>
                  </a:cubicBezTo>
                  <a:cubicBezTo>
                    <a:pt x="14185" y="3243"/>
                    <a:pt x="14330" y="3244"/>
                    <a:pt x="14474" y="3245"/>
                  </a:cubicBezTo>
                  <a:cubicBezTo>
                    <a:pt x="14477" y="3227"/>
                    <a:pt x="14492" y="3210"/>
                    <a:pt x="14518" y="3210"/>
                  </a:cubicBezTo>
                  <a:cubicBezTo>
                    <a:pt x="14559" y="3208"/>
                    <a:pt x="14601" y="3207"/>
                    <a:pt x="14642" y="3206"/>
                  </a:cubicBezTo>
                  <a:lnTo>
                    <a:pt x="14670" y="3206"/>
                  </a:lnTo>
                  <a:cubicBezTo>
                    <a:pt x="14682" y="3196"/>
                    <a:pt x="14693" y="3186"/>
                    <a:pt x="14705" y="3176"/>
                  </a:cubicBezTo>
                  <a:cubicBezTo>
                    <a:pt x="14707" y="3175"/>
                    <a:pt x="14708" y="3175"/>
                    <a:pt x="14710" y="3173"/>
                  </a:cubicBezTo>
                  <a:cubicBezTo>
                    <a:pt x="14632" y="2148"/>
                    <a:pt x="14635" y="1117"/>
                    <a:pt x="14546" y="92"/>
                  </a:cubicBezTo>
                  <a:lnTo>
                    <a:pt x="14543" y="92"/>
                  </a:lnTo>
                  <a:cubicBezTo>
                    <a:pt x="13978" y="99"/>
                    <a:pt x="13413" y="102"/>
                    <a:pt x="12848" y="102"/>
                  </a:cubicBezTo>
                  <a:cubicBezTo>
                    <a:pt x="10969" y="102"/>
                    <a:pt x="9088" y="71"/>
                    <a:pt x="7210" y="57"/>
                  </a:cubicBezTo>
                  <a:cubicBezTo>
                    <a:pt x="5992" y="47"/>
                    <a:pt x="4772" y="37"/>
                    <a:pt x="3553" y="30"/>
                  </a:cubicBezTo>
                  <a:cubicBezTo>
                    <a:pt x="3436" y="29"/>
                    <a:pt x="3319" y="29"/>
                    <a:pt x="3203" y="29"/>
                  </a:cubicBezTo>
                  <a:cubicBezTo>
                    <a:pt x="2689" y="29"/>
                    <a:pt x="2175" y="35"/>
                    <a:pt x="1660" y="35"/>
                  </a:cubicBezTo>
                  <a:cubicBezTo>
                    <a:pt x="1106" y="35"/>
                    <a:pt x="552" y="28"/>
                    <a:pt x="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090" name="Google Shape;2090;p76"/>
            <p:cNvSpPr/>
            <p:nvPr/>
          </p:nvSpPr>
          <p:spPr>
            <a:xfrm>
              <a:off x="7737238" y="1961276"/>
              <a:ext cx="167201" cy="172927"/>
            </a:xfrm>
            <a:custGeom>
              <a:avLst/>
              <a:gdLst/>
              <a:ahLst/>
              <a:cxnLst/>
              <a:rect l="l" t="t" r="r" b="b"/>
              <a:pathLst>
                <a:path w="3154" h="3262" extrusionOk="0">
                  <a:moveTo>
                    <a:pt x="366" y="143"/>
                  </a:moveTo>
                  <a:cubicBezTo>
                    <a:pt x="369" y="143"/>
                    <a:pt x="372" y="143"/>
                    <a:pt x="376" y="144"/>
                  </a:cubicBezTo>
                  <a:cubicBezTo>
                    <a:pt x="514" y="178"/>
                    <a:pt x="652" y="186"/>
                    <a:pt x="792" y="186"/>
                  </a:cubicBezTo>
                  <a:cubicBezTo>
                    <a:pt x="832" y="186"/>
                    <a:pt x="872" y="185"/>
                    <a:pt x="913" y="184"/>
                  </a:cubicBezTo>
                  <a:cubicBezTo>
                    <a:pt x="914" y="184"/>
                    <a:pt x="914" y="184"/>
                    <a:pt x="914" y="184"/>
                  </a:cubicBezTo>
                  <a:cubicBezTo>
                    <a:pt x="955" y="184"/>
                    <a:pt x="963" y="248"/>
                    <a:pt x="924" y="257"/>
                  </a:cubicBezTo>
                  <a:cubicBezTo>
                    <a:pt x="859" y="271"/>
                    <a:pt x="795" y="277"/>
                    <a:pt x="730" y="277"/>
                  </a:cubicBezTo>
                  <a:cubicBezTo>
                    <a:pt x="604" y="277"/>
                    <a:pt x="478" y="253"/>
                    <a:pt x="357" y="214"/>
                  </a:cubicBezTo>
                  <a:cubicBezTo>
                    <a:pt x="316" y="200"/>
                    <a:pt x="328" y="143"/>
                    <a:pt x="366" y="143"/>
                  </a:cubicBezTo>
                  <a:close/>
                  <a:moveTo>
                    <a:pt x="1611" y="244"/>
                  </a:moveTo>
                  <a:cubicBezTo>
                    <a:pt x="1660" y="244"/>
                    <a:pt x="1709" y="246"/>
                    <a:pt x="1758" y="249"/>
                  </a:cubicBezTo>
                  <a:cubicBezTo>
                    <a:pt x="1790" y="252"/>
                    <a:pt x="1790" y="295"/>
                    <a:pt x="1758" y="299"/>
                  </a:cubicBezTo>
                  <a:cubicBezTo>
                    <a:pt x="1712" y="302"/>
                    <a:pt x="1667" y="303"/>
                    <a:pt x="1621" y="303"/>
                  </a:cubicBezTo>
                  <a:cubicBezTo>
                    <a:pt x="1517" y="303"/>
                    <a:pt x="1413" y="297"/>
                    <a:pt x="1311" y="293"/>
                  </a:cubicBezTo>
                  <a:cubicBezTo>
                    <a:pt x="1286" y="292"/>
                    <a:pt x="1286" y="255"/>
                    <a:pt x="1311" y="254"/>
                  </a:cubicBezTo>
                  <a:cubicBezTo>
                    <a:pt x="1410" y="250"/>
                    <a:pt x="1511" y="244"/>
                    <a:pt x="1611" y="244"/>
                  </a:cubicBezTo>
                  <a:close/>
                  <a:moveTo>
                    <a:pt x="2205" y="293"/>
                  </a:moveTo>
                  <a:cubicBezTo>
                    <a:pt x="2255" y="293"/>
                    <a:pt x="2304" y="295"/>
                    <a:pt x="2353" y="301"/>
                  </a:cubicBezTo>
                  <a:cubicBezTo>
                    <a:pt x="2382" y="305"/>
                    <a:pt x="2382" y="341"/>
                    <a:pt x="2353" y="346"/>
                  </a:cubicBezTo>
                  <a:cubicBezTo>
                    <a:pt x="2304" y="351"/>
                    <a:pt x="2255" y="353"/>
                    <a:pt x="2205" y="353"/>
                  </a:cubicBezTo>
                  <a:cubicBezTo>
                    <a:pt x="2156" y="353"/>
                    <a:pt x="2106" y="351"/>
                    <a:pt x="2056" y="351"/>
                  </a:cubicBezTo>
                  <a:cubicBezTo>
                    <a:pt x="2020" y="350"/>
                    <a:pt x="2020" y="295"/>
                    <a:pt x="2056" y="295"/>
                  </a:cubicBezTo>
                  <a:cubicBezTo>
                    <a:pt x="2106" y="295"/>
                    <a:pt x="2156" y="293"/>
                    <a:pt x="2205" y="293"/>
                  </a:cubicBezTo>
                  <a:close/>
                  <a:moveTo>
                    <a:pt x="1887" y="2866"/>
                  </a:moveTo>
                  <a:cubicBezTo>
                    <a:pt x="1927" y="2866"/>
                    <a:pt x="1967" y="2868"/>
                    <a:pt x="2006" y="2873"/>
                  </a:cubicBezTo>
                  <a:cubicBezTo>
                    <a:pt x="2048" y="2878"/>
                    <a:pt x="2048" y="2933"/>
                    <a:pt x="2006" y="2937"/>
                  </a:cubicBezTo>
                  <a:cubicBezTo>
                    <a:pt x="1965" y="2942"/>
                    <a:pt x="1924" y="2944"/>
                    <a:pt x="1883" y="2944"/>
                  </a:cubicBezTo>
                  <a:cubicBezTo>
                    <a:pt x="1792" y="2944"/>
                    <a:pt x="1699" y="2935"/>
                    <a:pt x="1610" y="2930"/>
                  </a:cubicBezTo>
                  <a:cubicBezTo>
                    <a:pt x="1578" y="2928"/>
                    <a:pt x="1578" y="2883"/>
                    <a:pt x="1610" y="2881"/>
                  </a:cubicBezTo>
                  <a:cubicBezTo>
                    <a:pt x="1701" y="2876"/>
                    <a:pt x="1794" y="2866"/>
                    <a:pt x="1887" y="2866"/>
                  </a:cubicBezTo>
                  <a:close/>
                  <a:moveTo>
                    <a:pt x="934" y="2918"/>
                  </a:moveTo>
                  <a:cubicBezTo>
                    <a:pt x="977" y="2918"/>
                    <a:pt x="1020" y="2920"/>
                    <a:pt x="1063" y="2923"/>
                  </a:cubicBezTo>
                  <a:cubicBezTo>
                    <a:pt x="1103" y="2928"/>
                    <a:pt x="1103" y="2983"/>
                    <a:pt x="1063" y="2986"/>
                  </a:cubicBezTo>
                  <a:cubicBezTo>
                    <a:pt x="1020" y="2990"/>
                    <a:pt x="977" y="2992"/>
                    <a:pt x="934" y="2992"/>
                  </a:cubicBezTo>
                  <a:cubicBezTo>
                    <a:pt x="844" y="2992"/>
                    <a:pt x="755" y="2985"/>
                    <a:pt x="665" y="2981"/>
                  </a:cubicBezTo>
                  <a:cubicBezTo>
                    <a:pt x="631" y="2980"/>
                    <a:pt x="631" y="2930"/>
                    <a:pt x="665" y="2929"/>
                  </a:cubicBezTo>
                  <a:cubicBezTo>
                    <a:pt x="755" y="2924"/>
                    <a:pt x="844" y="2918"/>
                    <a:pt x="934" y="2918"/>
                  </a:cubicBezTo>
                  <a:close/>
                  <a:moveTo>
                    <a:pt x="2588" y="2921"/>
                  </a:moveTo>
                  <a:cubicBezTo>
                    <a:pt x="2612" y="2921"/>
                    <a:pt x="2636" y="2925"/>
                    <a:pt x="2659" y="2933"/>
                  </a:cubicBezTo>
                  <a:cubicBezTo>
                    <a:pt x="2683" y="2942"/>
                    <a:pt x="2681" y="2982"/>
                    <a:pt x="2652" y="2982"/>
                  </a:cubicBezTo>
                  <a:cubicBezTo>
                    <a:pt x="2652" y="2982"/>
                    <a:pt x="2652" y="2982"/>
                    <a:pt x="2651" y="2982"/>
                  </a:cubicBezTo>
                  <a:cubicBezTo>
                    <a:pt x="2623" y="2982"/>
                    <a:pt x="2595" y="2978"/>
                    <a:pt x="2567" y="2978"/>
                  </a:cubicBezTo>
                  <a:cubicBezTo>
                    <a:pt x="2555" y="2978"/>
                    <a:pt x="2542" y="2979"/>
                    <a:pt x="2530" y="2981"/>
                  </a:cubicBezTo>
                  <a:cubicBezTo>
                    <a:pt x="2488" y="2989"/>
                    <a:pt x="2450" y="3003"/>
                    <a:pt x="2416" y="3026"/>
                  </a:cubicBezTo>
                  <a:cubicBezTo>
                    <a:pt x="2412" y="3028"/>
                    <a:pt x="2408" y="3030"/>
                    <a:pt x="2404" y="3030"/>
                  </a:cubicBezTo>
                  <a:cubicBezTo>
                    <a:pt x="2383" y="3030"/>
                    <a:pt x="2370" y="2999"/>
                    <a:pt x="2392" y="2985"/>
                  </a:cubicBezTo>
                  <a:cubicBezTo>
                    <a:pt x="2445" y="2950"/>
                    <a:pt x="2518" y="2921"/>
                    <a:pt x="2588" y="2921"/>
                  </a:cubicBezTo>
                  <a:close/>
                  <a:moveTo>
                    <a:pt x="2414" y="1"/>
                  </a:moveTo>
                  <a:lnTo>
                    <a:pt x="2396" y="2"/>
                  </a:lnTo>
                  <a:cubicBezTo>
                    <a:pt x="2396" y="27"/>
                    <a:pt x="2379" y="54"/>
                    <a:pt x="2341" y="56"/>
                  </a:cubicBezTo>
                  <a:cubicBezTo>
                    <a:pt x="2156" y="66"/>
                    <a:pt x="1968" y="70"/>
                    <a:pt x="1778" y="70"/>
                  </a:cubicBezTo>
                  <a:cubicBezTo>
                    <a:pt x="1257" y="70"/>
                    <a:pt x="728" y="39"/>
                    <a:pt x="217" y="5"/>
                  </a:cubicBezTo>
                  <a:lnTo>
                    <a:pt x="217" y="5"/>
                  </a:lnTo>
                  <a:cubicBezTo>
                    <a:pt x="557" y="614"/>
                    <a:pt x="989" y="1161"/>
                    <a:pt x="1436" y="1697"/>
                  </a:cubicBezTo>
                  <a:cubicBezTo>
                    <a:pt x="1452" y="1717"/>
                    <a:pt x="1453" y="1741"/>
                    <a:pt x="1445" y="1759"/>
                  </a:cubicBezTo>
                  <a:cubicBezTo>
                    <a:pt x="1459" y="1782"/>
                    <a:pt x="1461" y="1812"/>
                    <a:pt x="1437" y="1839"/>
                  </a:cubicBezTo>
                  <a:cubicBezTo>
                    <a:pt x="978" y="2327"/>
                    <a:pt x="493" y="2808"/>
                    <a:pt x="1" y="3262"/>
                  </a:cubicBezTo>
                  <a:cubicBezTo>
                    <a:pt x="1049" y="3216"/>
                    <a:pt x="2102" y="3225"/>
                    <a:pt x="3153" y="3218"/>
                  </a:cubicBezTo>
                  <a:cubicBezTo>
                    <a:pt x="2894" y="3064"/>
                    <a:pt x="2646" y="2893"/>
                    <a:pt x="2419" y="2690"/>
                  </a:cubicBezTo>
                  <a:cubicBezTo>
                    <a:pt x="2407" y="2680"/>
                    <a:pt x="2405" y="2666"/>
                    <a:pt x="2407" y="2652"/>
                  </a:cubicBezTo>
                  <a:cubicBezTo>
                    <a:pt x="2397" y="2634"/>
                    <a:pt x="2398" y="2610"/>
                    <a:pt x="2412" y="2594"/>
                  </a:cubicBezTo>
                  <a:cubicBezTo>
                    <a:pt x="2411" y="2590"/>
                    <a:pt x="2409" y="2586"/>
                    <a:pt x="2409" y="2580"/>
                  </a:cubicBezTo>
                  <a:cubicBezTo>
                    <a:pt x="2396" y="2033"/>
                    <a:pt x="2454" y="1485"/>
                    <a:pt x="2449" y="936"/>
                  </a:cubicBezTo>
                  <a:cubicBezTo>
                    <a:pt x="2448" y="623"/>
                    <a:pt x="2435" y="311"/>
                    <a:pt x="241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091" name="Google Shape;2091;p76"/>
            <p:cNvSpPr/>
            <p:nvPr/>
          </p:nvSpPr>
          <p:spPr>
            <a:xfrm>
              <a:off x="7728915" y="1917859"/>
              <a:ext cx="1034486" cy="222599"/>
            </a:xfrm>
            <a:custGeom>
              <a:avLst/>
              <a:gdLst/>
              <a:ahLst/>
              <a:cxnLst/>
              <a:rect l="l" t="t" r="r" b="b"/>
              <a:pathLst>
                <a:path w="19514" h="4199" extrusionOk="0">
                  <a:moveTo>
                    <a:pt x="2659" y="92"/>
                  </a:moveTo>
                  <a:lnTo>
                    <a:pt x="2659" y="92"/>
                  </a:lnTo>
                  <a:cubicBezTo>
                    <a:pt x="3210" y="120"/>
                    <a:pt x="3764" y="127"/>
                    <a:pt x="4318" y="127"/>
                  </a:cubicBezTo>
                  <a:cubicBezTo>
                    <a:pt x="4833" y="127"/>
                    <a:pt x="5347" y="121"/>
                    <a:pt x="5861" y="121"/>
                  </a:cubicBezTo>
                  <a:cubicBezTo>
                    <a:pt x="5977" y="121"/>
                    <a:pt x="6094" y="121"/>
                    <a:pt x="6211" y="122"/>
                  </a:cubicBezTo>
                  <a:cubicBezTo>
                    <a:pt x="7430" y="129"/>
                    <a:pt x="8650" y="139"/>
                    <a:pt x="9868" y="149"/>
                  </a:cubicBezTo>
                  <a:cubicBezTo>
                    <a:pt x="11746" y="163"/>
                    <a:pt x="13627" y="194"/>
                    <a:pt x="15506" y="194"/>
                  </a:cubicBezTo>
                  <a:cubicBezTo>
                    <a:pt x="16071" y="194"/>
                    <a:pt x="16636" y="191"/>
                    <a:pt x="17201" y="184"/>
                  </a:cubicBezTo>
                  <a:lnTo>
                    <a:pt x="17204" y="184"/>
                  </a:lnTo>
                  <a:cubicBezTo>
                    <a:pt x="17293" y="1209"/>
                    <a:pt x="17290" y="2240"/>
                    <a:pt x="17368" y="3265"/>
                  </a:cubicBezTo>
                  <a:cubicBezTo>
                    <a:pt x="17366" y="3267"/>
                    <a:pt x="17365" y="3267"/>
                    <a:pt x="17363" y="3268"/>
                  </a:cubicBezTo>
                  <a:cubicBezTo>
                    <a:pt x="17351" y="3278"/>
                    <a:pt x="17339" y="3288"/>
                    <a:pt x="17328" y="3298"/>
                  </a:cubicBezTo>
                  <a:lnTo>
                    <a:pt x="17300" y="3298"/>
                  </a:lnTo>
                  <a:cubicBezTo>
                    <a:pt x="17259" y="3298"/>
                    <a:pt x="17217" y="3300"/>
                    <a:pt x="17176" y="3301"/>
                  </a:cubicBezTo>
                  <a:cubicBezTo>
                    <a:pt x="17150" y="3302"/>
                    <a:pt x="17135" y="3319"/>
                    <a:pt x="17132" y="3337"/>
                  </a:cubicBezTo>
                  <a:cubicBezTo>
                    <a:pt x="16988" y="3336"/>
                    <a:pt x="16843" y="3335"/>
                    <a:pt x="16699" y="3333"/>
                  </a:cubicBezTo>
                  <a:cubicBezTo>
                    <a:pt x="16688" y="3318"/>
                    <a:pt x="16670" y="3311"/>
                    <a:pt x="16651" y="3311"/>
                  </a:cubicBezTo>
                  <a:cubicBezTo>
                    <a:pt x="16631" y="3311"/>
                    <a:pt x="16610" y="3319"/>
                    <a:pt x="16597" y="3333"/>
                  </a:cubicBezTo>
                  <a:cubicBezTo>
                    <a:pt x="14907" y="3316"/>
                    <a:pt x="13217" y="3307"/>
                    <a:pt x="11527" y="3307"/>
                  </a:cubicBezTo>
                  <a:cubicBezTo>
                    <a:pt x="10981" y="3307"/>
                    <a:pt x="10436" y="3308"/>
                    <a:pt x="9890" y="3310"/>
                  </a:cubicBezTo>
                  <a:cubicBezTo>
                    <a:pt x="9622" y="3311"/>
                    <a:pt x="9355" y="3311"/>
                    <a:pt x="9087" y="3311"/>
                  </a:cubicBezTo>
                  <a:cubicBezTo>
                    <a:pt x="8412" y="3311"/>
                    <a:pt x="7736" y="3309"/>
                    <a:pt x="7060" y="3309"/>
                  </a:cubicBezTo>
                  <a:cubicBezTo>
                    <a:pt x="5592" y="3309"/>
                    <a:pt x="4124" y="3320"/>
                    <a:pt x="2659" y="3393"/>
                  </a:cubicBezTo>
                  <a:cubicBezTo>
                    <a:pt x="2681" y="3283"/>
                    <a:pt x="2700" y="3171"/>
                    <a:pt x="2716" y="3057"/>
                  </a:cubicBezTo>
                  <a:cubicBezTo>
                    <a:pt x="2840" y="3060"/>
                    <a:pt x="2964" y="3062"/>
                    <a:pt x="3089" y="3062"/>
                  </a:cubicBezTo>
                  <a:cubicBezTo>
                    <a:pt x="3161" y="3062"/>
                    <a:pt x="3233" y="3061"/>
                    <a:pt x="3305" y="3060"/>
                  </a:cubicBezTo>
                  <a:cubicBezTo>
                    <a:pt x="3344" y="3058"/>
                    <a:pt x="3344" y="3000"/>
                    <a:pt x="3305" y="3000"/>
                  </a:cubicBezTo>
                  <a:cubicBezTo>
                    <a:pt x="3229" y="2997"/>
                    <a:pt x="3153" y="2996"/>
                    <a:pt x="3077" y="2996"/>
                  </a:cubicBezTo>
                  <a:cubicBezTo>
                    <a:pt x="2959" y="2996"/>
                    <a:pt x="2842" y="2999"/>
                    <a:pt x="2724" y="3002"/>
                  </a:cubicBezTo>
                  <a:cubicBezTo>
                    <a:pt x="2839" y="2138"/>
                    <a:pt x="2784" y="1214"/>
                    <a:pt x="2692" y="353"/>
                  </a:cubicBezTo>
                  <a:lnTo>
                    <a:pt x="2692" y="353"/>
                  </a:lnTo>
                  <a:cubicBezTo>
                    <a:pt x="2695" y="358"/>
                    <a:pt x="2700" y="361"/>
                    <a:pt x="2707" y="363"/>
                  </a:cubicBezTo>
                  <a:cubicBezTo>
                    <a:pt x="2830" y="408"/>
                    <a:pt x="2957" y="430"/>
                    <a:pt x="3083" y="430"/>
                  </a:cubicBezTo>
                  <a:cubicBezTo>
                    <a:pt x="3178" y="430"/>
                    <a:pt x="3273" y="418"/>
                    <a:pt x="3367" y="393"/>
                  </a:cubicBezTo>
                  <a:cubicBezTo>
                    <a:pt x="3405" y="383"/>
                    <a:pt x="3393" y="332"/>
                    <a:pt x="3358" y="332"/>
                  </a:cubicBezTo>
                  <a:cubicBezTo>
                    <a:pt x="3355" y="332"/>
                    <a:pt x="3353" y="332"/>
                    <a:pt x="3350" y="332"/>
                  </a:cubicBezTo>
                  <a:cubicBezTo>
                    <a:pt x="3263" y="349"/>
                    <a:pt x="3176" y="357"/>
                    <a:pt x="3090" y="357"/>
                  </a:cubicBezTo>
                  <a:cubicBezTo>
                    <a:pt x="2967" y="357"/>
                    <a:pt x="2844" y="340"/>
                    <a:pt x="2722" y="307"/>
                  </a:cubicBezTo>
                  <a:cubicBezTo>
                    <a:pt x="2719" y="306"/>
                    <a:pt x="2716" y="306"/>
                    <a:pt x="2713" y="306"/>
                  </a:cubicBezTo>
                  <a:cubicBezTo>
                    <a:pt x="2701" y="306"/>
                    <a:pt x="2693" y="312"/>
                    <a:pt x="2689" y="323"/>
                  </a:cubicBezTo>
                  <a:cubicBezTo>
                    <a:pt x="2681" y="252"/>
                    <a:pt x="2674" y="182"/>
                    <a:pt x="2665" y="112"/>
                  </a:cubicBezTo>
                  <a:cubicBezTo>
                    <a:pt x="2665" y="104"/>
                    <a:pt x="2662" y="98"/>
                    <a:pt x="2659" y="92"/>
                  </a:cubicBezTo>
                  <a:close/>
                  <a:moveTo>
                    <a:pt x="17194" y="3414"/>
                  </a:moveTo>
                  <a:cubicBezTo>
                    <a:pt x="17031" y="3563"/>
                    <a:pt x="16877" y="3724"/>
                    <a:pt x="16733" y="3888"/>
                  </a:cubicBezTo>
                  <a:cubicBezTo>
                    <a:pt x="16747" y="3730"/>
                    <a:pt x="16742" y="3571"/>
                    <a:pt x="16718" y="3417"/>
                  </a:cubicBezTo>
                  <a:lnTo>
                    <a:pt x="16718" y="3417"/>
                  </a:lnTo>
                  <a:cubicBezTo>
                    <a:pt x="16870" y="3418"/>
                    <a:pt x="17023" y="3419"/>
                    <a:pt x="17176" y="3421"/>
                  </a:cubicBezTo>
                  <a:cubicBezTo>
                    <a:pt x="17182" y="3421"/>
                    <a:pt x="17188" y="3418"/>
                    <a:pt x="17194" y="3414"/>
                  </a:cubicBezTo>
                  <a:close/>
                  <a:moveTo>
                    <a:pt x="2722" y="3496"/>
                  </a:moveTo>
                  <a:cubicBezTo>
                    <a:pt x="2883" y="3498"/>
                    <a:pt x="3043" y="3498"/>
                    <a:pt x="3204" y="3498"/>
                  </a:cubicBezTo>
                  <a:cubicBezTo>
                    <a:pt x="3297" y="3498"/>
                    <a:pt x="3389" y="3498"/>
                    <a:pt x="3482" y="3498"/>
                  </a:cubicBezTo>
                  <a:lnTo>
                    <a:pt x="3482" y="3498"/>
                  </a:lnTo>
                  <a:cubicBezTo>
                    <a:pt x="3468" y="3670"/>
                    <a:pt x="3474" y="3843"/>
                    <a:pt x="3494" y="4014"/>
                  </a:cubicBezTo>
                  <a:cubicBezTo>
                    <a:pt x="3233" y="3845"/>
                    <a:pt x="2979" y="3669"/>
                    <a:pt x="2722" y="3496"/>
                  </a:cubicBezTo>
                  <a:close/>
                  <a:moveTo>
                    <a:pt x="19339" y="752"/>
                  </a:moveTo>
                  <a:cubicBezTo>
                    <a:pt x="19298" y="771"/>
                    <a:pt x="19302" y="815"/>
                    <a:pt x="19325" y="844"/>
                  </a:cubicBezTo>
                  <a:cubicBezTo>
                    <a:pt x="18980" y="1376"/>
                    <a:pt x="18587" y="1862"/>
                    <a:pt x="18182" y="2349"/>
                  </a:cubicBezTo>
                  <a:cubicBezTo>
                    <a:pt x="18154" y="2381"/>
                    <a:pt x="18169" y="2421"/>
                    <a:pt x="18198" y="2436"/>
                  </a:cubicBezTo>
                  <a:cubicBezTo>
                    <a:pt x="18156" y="2449"/>
                    <a:pt x="18127" y="2502"/>
                    <a:pt x="18166" y="2544"/>
                  </a:cubicBezTo>
                  <a:cubicBezTo>
                    <a:pt x="18416" y="2812"/>
                    <a:pt x="18655" y="3082"/>
                    <a:pt x="18871" y="3377"/>
                  </a:cubicBezTo>
                  <a:cubicBezTo>
                    <a:pt x="19024" y="3584"/>
                    <a:pt x="19156" y="3805"/>
                    <a:pt x="19321" y="4003"/>
                  </a:cubicBezTo>
                  <a:cubicBezTo>
                    <a:pt x="18993" y="3989"/>
                    <a:pt x="18663" y="3980"/>
                    <a:pt x="18333" y="3980"/>
                  </a:cubicBezTo>
                  <a:cubicBezTo>
                    <a:pt x="17818" y="3980"/>
                    <a:pt x="17302" y="4001"/>
                    <a:pt x="16791" y="4055"/>
                  </a:cubicBezTo>
                  <a:cubicBezTo>
                    <a:pt x="16911" y="3943"/>
                    <a:pt x="17027" y="3822"/>
                    <a:pt x="17139" y="3700"/>
                  </a:cubicBezTo>
                  <a:cubicBezTo>
                    <a:pt x="17144" y="3703"/>
                    <a:pt x="17149" y="3706"/>
                    <a:pt x="17157" y="3706"/>
                  </a:cubicBezTo>
                  <a:cubicBezTo>
                    <a:pt x="17158" y="3706"/>
                    <a:pt x="17159" y="3706"/>
                    <a:pt x="17161" y="3706"/>
                  </a:cubicBezTo>
                  <a:cubicBezTo>
                    <a:pt x="17328" y="3691"/>
                    <a:pt x="17498" y="3679"/>
                    <a:pt x="17664" y="3646"/>
                  </a:cubicBezTo>
                  <a:cubicBezTo>
                    <a:pt x="17694" y="3640"/>
                    <a:pt x="17686" y="3592"/>
                    <a:pt x="17656" y="3592"/>
                  </a:cubicBezTo>
                  <a:cubicBezTo>
                    <a:pt x="17500" y="3595"/>
                    <a:pt x="17345" y="3618"/>
                    <a:pt x="17192" y="3640"/>
                  </a:cubicBezTo>
                  <a:cubicBezTo>
                    <a:pt x="17280" y="3538"/>
                    <a:pt x="17365" y="3436"/>
                    <a:pt x="17443" y="3330"/>
                  </a:cubicBezTo>
                  <a:cubicBezTo>
                    <a:pt x="17454" y="3315"/>
                    <a:pt x="17454" y="3300"/>
                    <a:pt x="17449" y="3288"/>
                  </a:cubicBezTo>
                  <a:cubicBezTo>
                    <a:pt x="17503" y="2466"/>
                    <a:pt x="17452" y="1627"/>
                    <a:pt x="17390" y="799"/>
                  </a:cubicBezTo>
                  <a:lnTo>
                    <a:pt x="17390" y="799"/>
                  </a:lnTo>
                  <a:cubicBezTo>
                    <a:pt x="17707" y="821"/>
                    <a:pt x="18023" y="825"/>
                    <a:pt x="18340" y="828"/>
                  </a:cubicBezTo>
                  <a:cubicBezTo>
                    <a:pt x="18490" y="831"/>
                    <a:pt x="18652" y="844"/>
                    <a:pt x="18811" y="844"/>
                  </a:cubicBezTo>
                  <a:cubicBezTo>
                    <a:pt x="18997" y="844"/>
                    <a:pt x="19181" y="826"/>
                    <a:pt x="19339" y="752"/>
                  </a:cubicBezTo>
                  <a:close/>
                  <a:moveTo>
                    <a:pt x="3781" y="1"/>
                  </a:moveTo>
                  <a:cubicBezTo>
                    <a:pt x="3380" y="1"/>
                    <a:pt x="2979" y="7"/>
                    <a:pt x="2580" y="25"/>
                  </a:cubicBezTo>
                  <a:cubicBezTo>
                    <a:pt x="2563" y="26"/>
                    <a:pt x="2553" y="36"/>
                    <a:pt x="2550" y="49"/>
                  </a:cubicBezTo>
                  <a:cubicBezTo>
                    <a:pt x="2528" y="59"/>
                    <a:pt x="2513" y="79"/>
                    <a:pt x="2516" y="112"/>
                  </a:cubicBezTo>
                  <a:cubicBezTo>
                    <a:pt x="2537" y="347"/>
                    <a:pt x="2556" y="583"/>
                    <a:pt x="2572" y="820"/>
                  </a:cubicBezTo>
                  <a:cubicBezTo>
                    <a:pt x="2592" y="1130"/>
                    <a:pt x="2605" y="1442"/>
                    <a:pt x="2607" y="1755"/>
                  </a:cubicBezTo>
                  <a:cubicBezTo>
                    <a:pt x="2611" y="2304"/>
                    <a:pt x="2553" y="2852"/>
                    <a:pt x="2566" y="3399"/>
                  </a:cubicBezTo>
                  <a:cubicBezTo>
                    <a:pt x="2566" y="3405"/>
                    <a:pt x="2568" y="3409"/>
                    <a:pt x="2569" y="3413"/>
                  </a:cubicBezTo>
                  <a:cubicBezTo>
                    <a:pt x="2556" y="3429"/>
                    <a:pt x="2554" y="3453"/>
                    <a:pt x="2564" y="3471"/>
                  </a:cubicBezTo>
                  <a:cubicBezTo>
                    <a:pt x="2562" y="3485"/>
                    <a:pt x="2564" y="3499"/>
                    <a:pt x="2576" y="3509"/>
                  </a:cubicBezTo>
                  <a:cubicBezTo>
                    <a:pt x="2803" y="3712"/>
                    <a:pt x="3051" y="3883"/>
                    <a:pt x="3310" y="4037"/>
                  </a:cubicBezTo>
                  <a:cubicBezTo>
                    <a:pt x="2260" y="4044"/>
                    <a:pt x="1207" y="4035"/>
                    <a:pt x="158" y="4081"/>
                  </a:cubicBezTo>
                  <a:cubicBezTo>
                    <a:pt x="650" y="3626"/>
                    <a:pt x="1136" y="3146"/>
                    <a:pt x="1594" y="2657"/>
                  </a:cubicBezTo>
                  <a:cubicBezTo>
                    <a:pt x="1619" y="2631"/>
                    <a:pt x="1616" y="2601"/>
                    <a:pt x="1602" y="2578"/>
                  </a:cubicBezTo>
                  <a:cubicBezTo>
                    <a:pt x="1610" y="2560"/>
                    <a:pt x="1610" y="2536"/>
                    <a:pt x="1593" y="2516"/>
                  </a:cubicBezTo>
                  <a:cubicBezTo>
                    <a:pt x="1146" y="1980"/>
                    <a:pt x="716" y="1433"/>
                    <a:pt x="374" y="823"/>
                  </a:cubicBezTo>
                  <a:lnTo>
                    <a:pt x="374" y="823"/>
                  </a:lnTo>
                  <a:cubicBezTo>
                    <a:pt x="883" y="857"/>
                    <a:pt x="1409" y="888"/>
                    <a:pt x="1927" y="888"/>
                  </a:cubicBezTo>
                  <a:cubicBezTo>
                    <a:pt x="2119" y="888"/>
                    <a:pt x="2310" y="884"/>
                    <a:pt x="2498" y="874"/>
                  </a:cubicBezTo>
                  <a:cubicBezTo>
                    <a:pt x="2536" y="873"/>
                    <a:pt x="2553" y="846"/>
                    <a:pt x="2553" y="820"/>
                  </a:cubicBezTo>
                  <a:cubicBezTo>
                    <a:pt x="2553" y="793"/>
                    <a:pt x="2535" y="765"/>
                    <a:pt x="2498" y="762"/>
                  </a:cubicBezTo>
                  <a:cubicBezTo>
                    <a:pt x="2051" y="717"/>
                    <a:pt x="1588" y="704"/>
                    <a:pt x="1128" y="704"/>
                  </a:cubicBezTo>
                  <a:cubicBezTo>
                    <a:pt x="861" y="704"/>
                    <a:pt x="595" y="709"/>
                    <a:pt x="333" y="714"/>
                  </a:cubicBezTo>
                  <a:cubicBezTo>
                    <a:pt x="320" y="715"/>
                    <a:pt x="311" y="719"/>
                    <a:pt x="301" y="726"/>
                  </a:cubicBezTo>
                  <a:cubicBezTo>
                    <a:pt x="296" y="724"/>
                    <a:pt x="291" y="723"/>
                    <a:pt x="286" y="723"/>
                  </a:cubicBezTo>
                  <a:cubicBezTo>
                    <a:pt x="248" y="723"/>
                    <a:pt x="208" y="764"/>
                    <a:pt x="233" y="809"/>
                  </a:cubicBezTo>
                  <a:cubicBezTo>
                    <a:pt x="582" y="1448"/>
                    <a:pt x="973" y="2057"/>
                    <a:pt x="1487" y="2577"/>
                  </a:cubicBezTo>
                  <a:cubicBezTo>
                    <a:pt x="989" y="3022"/>
                    <a:pt x="505" y="3514"/>
                    <a:pt x="67" y="4018"/>
                  </a:cubicBezTo>
                  <a:cubicBezTo>
                    <a:pt x="47" y="4041"/>
                    <a:pt x="50" y="4067"/>
                    <a:pt x="63" y="4085"/>
                  </a:cubicBezTo>
                  <a:cubicBezTo>
                    <a:pt x="1" y="4092"/>
                    <a:pt x="1" y="4185"/>
                    <a:pt x="66" y="4187"/>
                  </a:cubicBezTo>
                  <a:cubicBezTo>
                    <a:pt x="379" y="4195"/>
                    <a:pt x="693" y="4199"/>
                    <a:pt x="1007" y="4199"/>
                  </a:cubicBezTo>
                  <a:cubicBezTo>
                    <a:pt x="1843" y="4199"/>
                    <a:pt x="2679" y="4175"/>
                    <a:pt x="3514" y="4164"/>
                  </a:cubicBezTo>
                  <a:cubicBezTo>
                    <a:pt x="3556" y="4164"/>
                    <a:pt x="3576" y="4131"/>
                    <a:pt x="3575" y="4098"/>
                  </a:cubicBezTo>
                  <a:cubicBezTo>
                    <a:pt x="3598" y="4094"/>
                    <a:pt x="3616" y="4077"/>
                    <a:pt x="3614" y="4045"/>
                  </a:cubicBezTo>
                  <a:cubicBezTo>
                    <a:pt x="3601" y="3862"/>
                    <a:pt x="3600" y="3681"/>
                    <a:pt x="3601" y="3499"/>
                  </a:cubicBezTo>
                  <a:cubicBezTo>
                    <a:pt x="5697" y="3493"/>
                    <a:pt x="7794" y="3412"/>
                    <a:pt x="9890" y="3402"/>
                  </a:cubicBezTo>
                  <a:cubicBezTo>
                    <a:pt x="10674" y="3397"/>
                    <a:pt x="11459" y="3395"/>
                    <a:pt x="12243" y="3395"/>
                  </a:cubicBezTo>
                  <a:cubicBezTo>
                    <a:pt x="13691" y="3395"/>
                    <a:pt x="15139" y="3402"/>
                    <a:pt x="16586" y="3415"/>
                  </a:cubicBezTo>
                  <a:cubicBezTo>
                    <a:pt x="16600" y="3637"/>
                    <a:pt x="16604" y="3856"/>
                    <a:pt x="16603" y="4078"/>
                  </a:cubicBezTo>
                  <a:cubicBezTo>
                    <a:pt x="16562" y="4094"/>
                    <a:pt x="16561" y="4159"/>
                    <a:pt x="16611" y="4159"/>
                  </a:cubicBezTo>
                  <a:cubicBezTo>
                    <a:pt x="16612" y="4159"/>
                    <a:pt x="16612" y="4159"/>
                    <a:pt x="16613" y="4159"/>
                  </a:cubicBezTo>
                  <a:cubicBezTo>
                    <a:pt x="17330" y="4140"/>
                    <a:pt x="18044" y="4114"/>
                    <a:pt x="18760" y="4114"/>
                  </a:cubicBezTo>
                  <a:cubicBezTo>
                    <a:pt x="18953" y="4114"/>
                    <a:pt x="19147" y="4116"/>
                    <a:pt x="19341" y="4121"/>
                  </a:cubicBezTo>
                  <a:cubicBezTo>
                    <a:pt x="19342" y="4121"/>
                    <a:pt x="19343" y="4121"/>
                    <a:pt x="19343" y="4121"/>
                  </a:cubicBezTo>
                  <a:cubicBezTo>
                    <a:pt x="19374" y="4121"/>
                    <a:pt x="19391" y="4101"/>
                    <a:pt x="19396" y="4077"/>
                  </a:cubicBezTo>
                  <a:cubicBezTo>
                    <a:pt x="19396" y="4077"/>
                    <a:pt x="19397" y="4077"/>
                    <a:pt x="19398" y="4077"/>
                  </a:cubicBezTo>
                  <a:cubicBezTo>
                    <a:pt x="19427" y="4077"/>
                    <a:pt x="19456" y="4044"/>
                    <a:pt x="19437" y="4014"/>
                  </a:cubicBezTo>
                  <a:cubicBezTo>
                    <a:pt x="19103" y="3446"/>
                    <a:pt x="18737" y="2909"/>
                    <a:pt x="18260" y="2451"/>
                  </a:cubicBezTo>
                  <a:cubicBezTo>
                    <a:pt x="18254" y="2444"/>
                    <a:pt x="18247" y="2440"/>
                    <a:pt x="18240" y="2437"/>
                  </a:cubicBezTo>
                  <a:cubicBezTo>
                    <a:pt x="18246" y="2435"/>
                    <a:pt x="18252" y="2432"/>
                    <a:pt x="18258" y="2426"/>
                  </a:cubicBezTo>
                  <a:cubicBezTo>
                    <a:pt x="18751" y="1988"/>
                    <a:pt x="19157" y="1443"/>
                    <a:pt x="19491" y="876"/>
                  </a:cubicBezTo>
                  <a:cubicBezTo>
                    <a:pt x="19513" y="838"/>
                    <a:pt x="19498" y="802"/>
                    <a:pt x="19472" y="780"/>
                  </a:cubicBezTo>
                  <a:cubicBezTo>
                    <a:pt x="19475" y="746"/>
                    <a:pt x="19450" y="715"/>
                    <a:pt x="19418" y="703"/>
                  </a:cubicBezTo>
                  <a:cubicBezTo>
                    <a:pt x="19313" y="666"/>
                    <a:pt x="19189" y="655"/>
                    <a:pt x="19059" y="655"/>
                  </a:cubicBezTo>
                  <a:cubicBezTo>
                    <a:pt x="18865" y="655"/>
                    <a:pt x="18661" y="680"/>
                    <a:pt x="18495" y="681"/>
                  </a:cubicBezTo>
                  <a:cubicBezTo>
                    <a:pt x="18123" y="682"/>
                    <a:pt x="17753" y="683"/>
                    <a:pt x="17383" y="705"/>
                  </a:cubicBezTo>
                  <a:cubicBezTo>
                    <a:pt x="17369" y="516"/>
                    <a:pt x="17353" y="327"/>
                    <a:pt x="17339" y="139"/>
                  </a:cubicBezTo>
                  <a:cubicBezTo>
                    <a:pt x="17335" y="95"/>
                    <a:pt x="17299" y="73"/>
                    <a:pt x="17265" y="73"/>
                  </a:cubicBezTo>
                  <a:cubicBezTo>
                    <a:pt x="17249" y="73"/>
                    <a:pt x="17233" y="78"/>
                    <a:pt x="17222" y="88"/>
                  </a:cubicBezTo>
                  <a:cubicBezTo>
                    <a:pt x="17215" y="86"/>
                    <a:pt x="17209" y="85"/>
                    <a:pt x="17202" y="85"/>
                  </a:cubicBezTo>
                  <a:cubicBezTo>
                    <a:pt x="15550" y="46"/>
                    <a:pt x="13897" y="44"/>
                    <a:pt x="12243" y="44"/>
                  </a:cubicBezTo>
                  <a:cubicBezTo>
                    <a:pt x="11980" y="44"/>
                    <a:pt x="11716" y="44"/>
                    <a:pt x="11453" y="44"/>
                  </a:cubicBezTo>
                  <a:cubicBezTo>
                    <a:pt x="10924" y="44"/>
                    <a:pt x="10396" y="43"/>
                    <a:pt x="9868" y="42"/>
                  </a:cubicBezTo>
                  <a:cubicBezTo>
                    <a:pt x="8650" y="38"/>
                    <a:pt x="7431" y="34"/>
                    <a:pt x="6211" y="30"/>
                  </a:cubicBezTo>
                  <a:cubicBezTo>
                    <a:pt x="5404" y="26"/>
                    <a:pt x="4591" y="1"/>
                    <a:pt x="37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092" name="Google Shape;2092;p76"/>
            <p:cNvSpPr/>
            <p:nvPr/>
          </p:nvSpPr>
          <p:spPr>
            <a:xfrm>
              <a:off x="8699454" y="1976013"/>
              <a:ext cx="38699" cy="4718"/>
            </a:xfrm>
            <a:custGeom>
              <a:avLst/>
              <a:gdLst/>
              <a:ahLst/>
              <a:cxnLst/>
              <a:rect l="l" t="t" r="r" b="b"/>
              <a:pathLst>
                <a:path w="730" h="89" extrusionOk="0">
                  <a:moveTo>
                    <a:pt x="438" y="1"/>
                  </a:moveTo>
                  <a:cubicBezTo>
                    <a:pt x="307" y="1"/>
                    <a:pt x="174" y="9"/>
                    <a:pt x="45" y="10"/>
                  </a:cubicBezTo>
                  <a:cubicBezTo>
                    <a:pt x="0" y="11"/>
                    <a:pt x="0" y="79"/>
                    <a:pt x="45" y="79"/>
                  </a:cubicBezTo>
                  <a:cubicBezTo>
                    <a:pt x="177" y="81"/>
                    <a:pt x="312" y="89"/>
                    <a:pt x="446" y="89"/>
                  </a:cubicBezTo>
                  <a:cubicBezTo>
                    <a:pt x="528" y="89"/>
                    <a:pt x="610" y="86"/>
                    <a:pt x="690" y="76"/>
                  </a:cubicBezTo>
                  <a:cubicBezTo>
                    <a:pt x="730" y="71"/>
                    <a:pt x="730" y="20"/>
                    <a:pt x="690" y="14"/>
                  </a:cubicBezTo>
                  <a:cubicBezTo>
                    <a:pt x="607" y="4"/>
                    <a:pt x="523" y="1"/>
                    <a:pt x="4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093" name="Google Shape;2093;p76"/>
            <p:cNvSpPr/>
            <p:nvPr/>
          </p:nvSpPr>
          <p:spPr>
            <a:xfrm>
              <a:off x="8683444" y="2106157"/>
              <a:ext cx="38964" cy="8323"/>
            </a:xfrm>
            <a:custGeom>
              <a:avLst/>
              <a:gdLst/>
              <a:ahLst/>
              <a:cxnLst/>
              <a:rect l="l" t="t" r="r" b="b"/>
              <a:pathLst>
                <a:path w="735" h="157" extrusionOk="0">
                  <a:moveTo>
                    <a:pt x="45" y="0"/>
                  </a:moveTo>
                  <a:cubicBezTo>
                    <a:pt x="12" y="0"/>
                    <a:pt x="1" y="52"/>
                    <a:pt x="38" y="63"/>
                  </a:cubicBezTo>
                  <a:cubicBezTo>
                    <a:pt x="230" y="119"/>
                    <a:pt x="432" y="156"/>
                    <a:pt x="634" y="156"/>
                  </a:cubicBezTo>
                  <a:cubicBezTo>
                    <a:pt x="654" y="156"/>
                    <a:pt x="674" y="156"/>
                    <a:pt x="694" y="155"/>
                  </a:cubicBezTo>
                  <a:cubicBezTo>
                    <a:pt x="735" y="154"/>
                    <a:pt x="734" y="96"/>
                    <a:pt x="694" y="93"/>
                  </a:cubicBezTo>
                  <a:cubicBezTo>
                    <a:pt x="477" y="76"/>
                    <a:pt x="266" y="54"/>
                    <a:pt x="54" y="1"/>
                  </a:cubicBezTo>
                  <a:cubicBezTo>
                    <a:pt x="51" y="0"/>
                    <a:pt x="48" y="0"/>
                    <a:pt x="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094" name="Google Shape;2094;p76"/>
            <p:cNvSpPr/>
            <p:nvPr/>
          </p:nvSpPr>
          <p:spPr>
            <a:xfrm>
              <a:off x="8652326" y="1971136"/>
              <a:ext cx="30694" cy="3976"/>
            </a:xfrm>
            <a:custGeom>
              <a:avLst/>
              <a:gdLst/>
              <a:ahLst/>
              <a:cxnLst/>
              <a:rect l="l" t="t" r="r" b="b"/>
              <a:pathLst>
                <a:path w="579" h="75" extrusionOk="0">
                  <a:moveTo>
                    <a:pt x="371" y="1"/>
                  </a:moveTo>
                  <a:cubicBezTo>
                    <a:pt x="261" y="1"/>
                    <a:pt x="150" y="5"/>
                    <a:pt x="40" y="8"/>
                  </a:cubicBezTo>
                  <a:cubicBezTo>
                    <a:pt x="1" y="10"/>
                    <a:pt x="0" y="67"/>
                    <a:pt x="40" y="68"/>
                  </a:cubicBezTo>
                  <a:cubicBezTo>
                    <a:pt x="150" y="71"/>
                    <a:pt x="261" y="74"/>
                    <a:pt x="371" y="74"/>
                  </a:cubicBezTo>
                  <a:cubicBezTo>
                    <a:pt x="426" y="74"/>
                    <a:pt x="481" y="73"/>
                    <a:pt x="535" y="71"/>
                  </a:cubicBezTo>
                  <a:cubicBezTo>
                    <a:pt x="578" y="68"/>
                    <a:pt x="578" y="7"/>
                    <a:pt x="535" y="5"/>
                  </a:cubicBezTo>
                  <a:cubicBezTo>
                    <a:pt x="481" y="2"/>
                    <a:pt x="426" y="1"/>
                    <a:pt x="3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095" name="Google Shape;2095;p76"/>
            <p:cNvSpPr/>
            <p:nvPr/>
          </p:nvSpPr>
          <p:spPr>
            <a:xfrm>
              <a:off x="8609705" y="1944577"/>
              <a:ext cx="31012" cy="4453"/>
            </a:xfrm>
            <a:custGeom>
              <a:avLst/>
              <a:gdLst/>
              <a:ahLst/>
              <a:cxnLst/>
              <a:rect l="l" t="t" r="r" b="b"/>
              <a:pathLst>
                <a:path w="585" h="84" extrusionOk="0">
                  <a:moveTo>
                    <a:pt x="316" y="1"/>
                  </a:moveTo>
                  <a:cubicBezTo>
                    <a:pt x="227" y="1"/>
                    <a:pt x="137" y="4"/>
                    <a:pt x="49" y="5"/>
                  </a:cubicBezTo>
                  <a:cubicBezTo>
                    <a:pt x="1" y="6"/>
                    <a:pt x="1" y="78"/>
                    <a:pt x="49" y="78"/>
                  </a:cubicBezTo>
                  <a:cubicBezTo>
                    <a:pt x="141" y="80"/>
                    <a:pt x="234" y="83"/>
                    <a:pt x="327" y="83"/>
                  </a:cubicBezTo>
                  <a:cubicBezTo>
                    <a:pt x="401" y="83"/>
                    <a:pt x="474" y="81"/>
                    <a:pt x="546" y="73"/>
                  </a:cubicBezTo>
                  <a:cubicBezTo>
                    <a:pt x="584" y="69"/>
                    <a:pt x="584" y="16"/>
                    <a:pt x="546" y="12"/>
                  </a:cubicBezTo>
                  <a:cubicBezTo>
                    <a:pt x="470" y="3"/>
                    <a:pt x="393" y="1"/>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096" name="Google Shape;2096;p76"/>
            <p:cNvSpPr/>
            <p:nvPr/>
          </p:nvSpPr>
          <p:spPr>
            <a:xfrm>
              <a:off x="8594013" y="2065868"/>
              <a:ext cx="28680" cy="6945"/>
            </a:xfrm>
            <a:custGeom>
              <a:avLst/>
              <a:gdLst/>
              <a:ahLst/>
              <a:cxnLst/>
              <a:rect l="l" t="t" r="r" b="b"/>
              <a:pathLst>
                <a:path w="541" h="131" extrusionOk="0">
                  <a:moveTo>
                    <a:pt x="43" y="0"/>
                  </a:moveTo>
                  <a:cubicBezTo>
                    <a:pt x="7" y="0"/>
                    <a:pt x="0" y="63"/>
                    <a:pt x="38" y="70"/>
                  </a:cubicBezTo>
                  <a:cubicBezTo>
                    <a:pt x="187" y="95"/>
                    <a:pt x="342" y="130"/>
                    <a:pt x="493" y="131"/>
                  </a:cubicBezTo>
                  <a:cubicBezTo>
                    <a:pt x="494" y="131"/>
                    <a:pt x="494" y="131"/>
                    <a:pt x="494" y="131"/>
                  </a:cubicBezTo>
                  <a:cubicBezTo>
                    <a:pt x="532" y="131"/>
                    <a:pt x="540" y="72"/>
                    <a:pt x="502" y="63"/>
                  </a:cubicBezTo>
                  <a:cubicBezTo>
                    <a:pt x="356" y="24"/>
                    <a:pt x="198" y="16"/>
                    <a:pt x="47" y="1"/>
                  </a:cubicBezTo>
                  <a:cubicBezTo>
                    <a:pt x="46" y="1"/>
                    <a:pt x="44" y="0"/>
                    <a:pt x="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097" name="Google Shape;2097;p76"/>
            <p:cNvSpPr/>
            <p:nvPr/>
          </p:nvSpPr>
          <p:spPr>
            <a:xfrm>
              <a:off x="8549378" y="1947069"/>
              <a:ext cx="36261" cy="6149"/>
            </a:xfrm>
            <a:custGeom>
              <a:avLst/>
              <a:gdLst/>
              <a:ahLst/>
              <a:cxnLst/>
              <a:rect l="l" t="t" r="r" b="b"/>
              <a:pathLst>
                <a:path w="684" h="116" extrusionOk="0">
                  <a:moveTo>
                    <a:pt x="43" y="0"/>
                  </a:moveTo>
                  <a:cubicBezTo>
                    <a:pt x="0" y="0"/>
                    <a:pt x="3" y="66"/>
                    <a:pt x="45" y="71"/>
                  </a:cubicBezTo>
                  <a:cubicBezTo>
                    <a:pt x="244" y="90"/>
                    <a:pt x="442" y="111"/>
                    <a:pt x="641" y="116"/>
                  </a:cubicBezTo>
                  <a:cubicBezTo>
                    <a:pt x="641" y="116"/>
                    <a:pt x="642" y="116"/>
                    <a:pt x="642" y="116"/>
                  </a:cubicBezTo>
                  <a:cubicBezTo>
                    <a:pt x="675" y="116"/>
                    <a:pt x="683" y="61"/>
                    <a:pt x="650" y="56"/>
                  </a:cubicBezTo>
                  <a:cubicBezTo>
                    <a:pt x="450" y="27"/>
                    <a:pt x="248" y="15"/>
                    <a:pt x="45" y="0"/>
                  </a:cubicBezTo>
                  <a:cubicBezTo>
                    <a:pt x="44" y="0"/>
                    <a:pt x="44" y="0"/>
                    <a:pt x="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098" name="Google Shape;2098;p76"/>
            <p:cNvSpPr/>
            <p:nvPr/>
          </p:nvSpPr>
          <p:spPr>
            <a:xfrm>
              <a:off x="8541638" y="2065921"/>
              <a:ext cx="30482" cy="3976"/>
            </a:xfrm>
            <a:custGeom>
              <a:avLst/>
              <a:gdLst/>
              <a:ahLst/>
              <a:cxnLst/>
              <a:rect l="l" t="t" r="r" b="b"/>
              <a:pathLst>
                <a:path w="575" h="75" extrusionOk="0">
                  <a:moveTo>
                    <a:pt x="316" y="0"/>
                  </a:moveTo>
                  <a:cubicBezTo>
                    <a:pt x="225" y="0"/>
                    <a:pt x="133" y="4"/>
                    <a:pt x="42" y="6"/>
                  </a:cubicBezTo>
                  <a:cubicBezTo>
                    <a:pt x="2" y="7"/>
                    <a:pt x="1" y="68"/>
                    <a:pt x="42" y="68"/>
                  </a:cubicBezTo>
                  <a:cubicBezTo>
                    <a:pt x="135" y="70"/>
                    <a:pt x="228" y="74"/>
                    <a:pt x="320" y="74"/>
                  </a:cubicBezTo>
                  <a:cubicBezTo>
                    <a:pt x="393" y="74"/>
                    <a:pt x="466" y="72"/>
                    <a:pt x="538" y="65"/>
                  </a:cubicBezTo>
                  <a:cubicBezTo>
                    <a:pt x="574" y="62"/>
                    <a:pt x="574" y="12"/>
                    <a:pt x="538" y="9"/>
                  </a:cubicBezTo>
                  <a:cubicBezTo>
                    <a:pt x="464" y="3"/>
                    <a:pt x="390" y="0"/>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099" name="Google Shape;2099;p76"/>
            <p:cNvSpPr/>
            <p:nvPr/>
          </p:nvSpPr>
          <p:spPr>
            <a:xfrm>
              <a:off x="8480886" y="1942032"/>
              <a:ext cx="36208" cy="4294"/>
            </a:xfrm>
            <a:custGeom>
              <a:avLst/>
              <a:gdLst/>
              <a:ahLst/>
              <a:cxnLst/>
              <a:rect l="l" t="t" r="r" b="b"/>
              <a:pathLst>
                <a:path w="683" h="81" extrusionOk="0">
                  <a:moveTo>
                    <a:pt x="378" y="1"/>
                  </a:moveTo>
                  <a:cubicBezTo>
                    <a:pt x="267" y="1"/>
                    <a:pt x="156" y="4"/>
                    <a:pt x="45" y="6"/>
                  </a:cubicBezTo>
                  <a:cubicBezTo>
                    <a:pt x="1" y="6"/>
                    <a:pt x="1" y="76"/>
                    <a:pt x="45" y="76"/>
                  </a:cubicBezTo>
                  <a:cubicBezTo>
                    <a:pt x="154" y="77"/>
                    <a:pt x="263" y="80"/>
                    <a:pt x="371" y="80"/>
                  </a:cubicBezTo>
                  <a:cubicBezTo>
                    <a:pt x="461" y="80"/>
                    <a:pt x="551" y="78"/>
                    <a:pt x="641" y="72"/>
                  </a:cubicBezTo>
                  <a:cubicBezTo>
                    <a:pt x="682" y="70"/>
                    <a:pt x="682" y="12"/>
                    <a:pt x="641" y="9"/>
                  </a:cubicBezTo>
                  <a:cubicBezTo>
                    <a:pt x="554" y="3"/>
                    <a:pt x="466" y="1"/>
                    <a:pt x="3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100" name="Google Shape;2100;p76"/>
            <p:cNvSpPr/>
            <p:nvPr/>
          </p:nvSpPr>
          <p:spPr>
            <a:xfrm>
              <a:off x="8483431" y="2069314"/>
              <a:ext cx="30694" cy="6096"/>
            </a:xfrm>
            <a:custGeom>
              <a:avLst/>
              <a:gdLst/>
              <a:ahLst/>
              <a:cxnLst/>
              <a:rect l="l" t="t" r="r" b="b"/>
              <a:pathLst>
                <a:path w="579" h="115" extrusionOk="0">
                  <a:moveTo>
                    <a:pt x="44" y="1"/>
                  </a:moveTo>
                  <a:cubicBezTo>
                    <a:pt x="12" y="1"/>
                    <a:pt x="1" y="52"/>
                    <a:pt x="36" y="63"/>
                  </a:cubicBezTo>
                  <a:cubicBezTo>
                    <a:pt x="143" y="95"/>
                    <a:pt x="254" y="114"/>
                    <a:pt x="365" y="114"/>
                  </a:cubicBezTo>
                  <a:cubicBezTo>
                    <a:pt x="427" y="114"/>
                    <a:pt x="489" y="108"/>
                    <a:pt x="551" y="95"/>
                  </a:cubicBezTo>
                  <a:cubicBezTo>
                    <a:pt x="579" y="89"/>
                    <a:pt x="573" y="42"/>
                    <a:pt x="545" y="42"/>
                  </a:cubicBezTo>
                  <a:cubicBezTo>
                    <a:pt x="545" y="42"/>
                    <a:pt x="544" y="42"/>
                    <a:pt x="543" y="42"/>
                  </a:cubicBezTo>
                  <a:cubicBezTo>
                    <a:pt x="495" y="46"/>
                    <a:pt x="446" y="48"/>
                    <a:pt x="399" y="48"/>
                  </a:cubicBezTo>
                  <a:cubicBezTo>
                    <a:pt x="282" y="48"/>
                    <a:pt x="167" y="36"/>
                    <a:pt x="53" y="2"/>
                  </a:cubicBezTo>
                  <a:cubicBezTo>
                    <a:pt x="50" y="1"/>
                    <a:pt x="47" y="1"/>
                    <a:pt x="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101" name="Google Shape;2101;p76"/>
            <p:cNvSpPr/>
            <p:nvPr/>
          </p:nvSpPr>
          <p:spPr>
            <a:xfrm>
              <a:off x="8428935" y="2071434"/>
              <a:ext cx="24651" cy="5566"/>
            </a:xfrm>
            <a:custGeom>
              <a:avLst/>
              <a:gdLst/>
              <a:ahLst/>
              <a:cxnLst/>
              <a:rect l="l" t="t" r="r" b="b"/>
              <a:pathLst>
                <a:path w="465" h="105" extrusionOk="0">
                  <a:moveTo>
                    <a:pt x="162" y="0"/>
                  </a:moveTo>
                  <a:cubicBezTo>
                    <a:pt x="117" y="0"/>
                    <a:pt x="72" y="4"/>
                    <a:pt x="25" y="12"/>
                  </a:cubicBezTo>
                  <a:cubicBezTo>
                    <a:pt x="1" y="16"/>
                    <a:pt x="6" y="58"/>
                    <a:pt x="29" y="58"/>
                  </a:cubicBezTo>
                  <a:cubicBezTo>
                    <a:pt x="30" y="58"/>
                    <a:pt x="31" y="58"/>
                    <a:pt x="32" y="58"/>
                  </a:cubicBezTo>
                  <a:cubicBezTo>
                    <a:pt x="68" y="53"/>
                    <a:pt x="104" y="51"/>
                    <a:pt x="139" y="51"/>
                  </a:cubicBezTo>
                  <a:cubicBezTo>
                    <a:pt x="237" y="51"/>
                    <a:pt x="332" y="68"/>
                    <a:pt x="424" y="103"/>
                  </a:cubicBezTo>
                  <a:cubicBezTo>
                    <a:pt x="427" y="104"/>
                    <a:pt x="430" y="105"/>
                    <a:pt x="433" y="105"/>
                  </a:cubicBezTo>
                  <a:cubicBezTo>
                    <a:pt x="457" y="105"/>
                    <a:pt x="465" y="65"/>
                    <a:pt x="438" y="55"/>
                  </a:cubicBezTo>
                  <a:cubicBezTo>
                    <a:pt x="347" y="18"/>
                    <a:pt x="256" y="0"/>
                    <a:pt x="1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102" name="Google Shape;2102;p76"/>
            <p:cNvSpPr/>
            <p:nvPr/>
          </p:nvSpPr>
          <p:spPr>
            <a:xfrm>
              <a:off x="8421089" y="1940654"/>
              <a:ext cx="30217" cy="5407"/>
            </a:xfrm>
            <a:custGeom>
              <a:avLst/>
              <a:gdLst/>
              <a:ahLst/>
              <a:cxnLst/>
              <a:rect l="l" t="t" r="r" b="b"/>
              <a:pathLst>
                <a:path w="570" h="102" extrusionOk="0">
                  <a:moveTo>
                    <a:pt x="530" y="1"/>
                  </a:moveTo>
                  <a:cubicBezTo>
                    <a:pt x="530" y="1"/>
                    <a:pt x="530" y="1"/>
                    <a:pt x="529" y="1"/>
                  </a:cubicBezTo>
                  <a:cubicBezTo>
                    <a:pt x="364" y="5"/>
                    <a:pt x="197" y="33"/>
                    <a:pt x="32" y="51"/>
                  </a:cubicBezTo>
                  <a:cubicBezTo>
                    <a:pt x="1" y="55"/>
                    <a:pt x="0" y="101"/>
                    <a:pt x="30" y="101"/>
                  </a:cubicBezTo>
                  <a:cubicBezTo>
                    <a:pt x="30" y="101"/>
                    <a:pt x="31" y="101"/>
                    <a:pt x="32" y="101"/>
                  </a:cubicBezTo>
                  <a:cubicBezTo>
                    <a:pt x="200" y="89"/>
                    <a:pt x="371" y="85"/>
                    <a:pt x="538" y="59"/>
                  </a:cubicBezTo>
                  <a:cubicBezTo>
                    <a:pt x="569" y="53"/>
                    <a:pt x="562" y="1"/>
                    <a:pt x="5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103" name="Google Shape;2103;p76"/>
            <p:cNvSpPr/>
            <p:nvPr/>
          </p:nvSpPr>
          <p:spPr>
            <a:xfrm>
              <a:off x="8370887" y="2069101"/>
              <a:ext cx="27566" cy="5990"/>
            </a:xfrm>
            <a:custGeom>
              <a:avLst/>
              <a:gdLst/>
              <a:ahLst/>
              <a:cxnLst/>
              <a:rect l="l" t="t" r="r" b="b"/>
              <a:pathLst>
                <a:path w="520" h="113" extrusionOk="0">
                  <a:moveTo>
                    <a:pt x="483" y="0"/>
                  </a:moveTo>
                  <a:cubicBezTo>
                    <a:pt x="480" y="0"/>
                    <a:pt x="477" y="1"/>
                    <a:pt x="474" y="2"/>
                  </a:cubicBezTo>
                  <a:cubicBezTo>
                    <a:pt x="363" y="34"/>
                    <a:pt x="254" y="55"/>
                    <a:pt x="140" y="55"/>
                  </a:cubicBezTo>
                  <a:cubicBezTo>
                    <a:pt x="106" y="55"/>
                    <a:pt x="71" y="53"/>
                    <a:pt x="35" y="49"/>
                  </a:cubicBezTo>
                  <a:cubicBezTo>
                    <a:pt x="34" y="49"/>
                    <a:pt x="33" y="48"/>
                    <a:pt x="32" y="48"/>
                  </a:cubicBezTo>
                  <a:cubicBezTo>
                    <a:pt x="6" y="48"/>
                    <a:pt x="1" y="96"/>
                    <a:pt x="29" y="100"/>
                  </a:cubicBezTo>
                  <a:cubicBezTo>
                    <a:pt x="82" y="108"/>
                    <a:pt x="136" y="112"/>
                    <a:pt x="189" y="112"/>
                  </a:cubicBezTo>
                  <a:cubicBezTo>
                    <a:pt x="292" y="112"/>
                    <a:pt x="393" y="96"/>
                    <a:pt x="490" y="55"/>
                  </a:cubicBezTo>
                  <a:cubicBezTo>
                    <a:pt x="519" y="43"/>
                    <a:pt x="512" y="0"/>
                    <a:pt x="4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104" name="Google Shape;2104;p76"/>
            <p:cNvSpPr/>
            <p:nvPr/>
          </p:nvSpPr>
          <p:spPr>
            <a:xfrm>
              <a:off x="8357952" y="1939276"/>
              <a:ext cx="24598" cy="4400"/>
            </a:xfrm>
            <a:custGeom>
              <a:avLst/>
              <a:gdLst/>
              <a:ahLst/>
              <a:cxnLst/>
              <a:rect l="l" t="t" r="r" b="b"/>
              <a:pathLst>
                <a:path w="464" h="83" extrusionOk="0">
                  <a:moveTo>
                    <a:pt x="224" y="1"/>
                  </a:moveTo>
                  <a:cubicBezTo>
                    <a:pt x="157" y="1"/>
                    <a:pt x="91" y="5"/>
                    <a:pt x="29" y="5"/>
                  </a:cubicBezTo>
                  <a:cubicBezTo>
                    <a:pt x="7" y="5"/>
                    <a:pt x="0" y="41"/>
                    <a:pt x="23" y="44"/>
                  </a:cubicBezTo>
                  <a:cubicBezTo>
                    <a:pt x="127" y="58"/>
                    <a:pt x="241" y="83"/>
                    <a:pt x="349" y="83"/>
                  </a:cubicBezTo>
                  <a:cubicBezTo>
                    <a:pt x="378" y="83"/>
                    <a:pt x="407" y="81"/>
                    <a:pt x="435" y="77"/>
                  </a:cubicBezTo>
                  <a:cubicBezTo>
                    <a:pt x="464" y="73"/>
                    <a:pt x="460" y="31"/>
                    <a:pt x="435" y="25"/>
                  </a:cubicBezTo>
                  <a:cubicBezTo>
                    <a:pt x="369" y="6"/>
                    <a:pt x="296" y="1"/>
                    <a:pt x="2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105" name="Google Shape;2105;p76"/>
            <p:cNvSpPr/>
            <p:nvPr/>
          </p:nvSpPr>
          <p:spPr>
            <a:xfrm>
              <a:off x="8318353" y="2074350"/>
              <a:ext cx="29369" cy="2916"/>
            </a:xfrm>
            <a:custGeom>
              <a:avLst/>
              <a:gdLst/>
              <a:ahLst/>
              <a:cxnLst/>
              <a:rect l="l" t="t" r="r" b="b"/>
              <a:pathLst>
                <a:path w="554" h="55" extrusionOk="0">
                  <a:moveTo>
                    <a:pt x="271" y="0"/>
                  </a:moveTo>
                  <a:cubicBezTo>
                    <a:pt x="192" y="0"/>
                    <a:pt x="112" y="2"/>
                    <a:pt x="33" y="3"/>
                  </a:cubicBezTo>
                  <a:cubicBezTo>
                    <a:pt x="1" y="3"/>
                    <a:pt x="1" y="52"/>
                    <a:pt x="33" y="52"/>
                  </a:cubicBezTo>
                  <a:cubicBezTo>
                    <a:pt x="108" y="53"/>
                    <a:pt x="184" y="54"/>
                    <a:pt x="259" y="54"/>
                  </a:cubicBezTo>
                  <a:cubicBezTo>
                    <a:pt x="349" y="54"/>
                    <a:pt x="439" y="53"/>
                    <a:pt x="529" y="47"/>
                  </a:cubicBezTo>
                  <a:cubicBezTo>
                    <a:pt x="554" y="45"/>
                    <a:pt x="554" y="9"/>
                    <a:pt x="529" y="8"/>
                  </a:cubicBezTo>
                  <a:cubicBezTo>
                    <a:pt x="443" y="2"/>
                    <a:pt x="357" y="0"/>
                    <a:pt x="2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106" name="Google Shape;2106;p76"/>
            <p:cNvSpPr/>
            <p:nvPr/>
          </p:nvSpPr>
          <p:spPr>
            <a:xfrm>
              <a:off x="8281509" y="1940018"/>
              <a:ext cx="29793" cy="5778"/>
            </a:xfrm>
            <a:custGeom>
              <a:avLst/>
              <a:gdLst/>
              <a:ahLst/>
              <a:cxnLst/>
              <a:rect l="l" t="t" r="r" b="b"/>
              <a:pathLst>
                <a:path w="562" h="109" extrusionOk="0">
                  <a:moveTo>
                    <a:pt x="531" y="1"/>
                  </a:moveTo>
                  <a:cubicBezTo>
                    <a:pt x="530" y="1"/>
                    <a:pt x="529" y="1"/>
                    <a:pt x="529" y="1"/>
                  </a:cubicBezTo>
                  <a:cubicBezTo>
                    <a:pt x="361" y="15"/>
                    <a:pt x="195" y="39"/>
                    <a:pt x="27" y="62"/>
                  </a:cubicBezTo>
                  <a:cubicBezTo>
                    <a:pt x="1" y="66"/>
                    <a:pt x="6" y="109"/>
                    <a:pt x="31" y="109"/>
                  </a:cubicBezTo>
                  <a:cubicBezTo>
                    <a:pt x="31" y="109"/>
                    <a:pt x="32" y="109"/>
                    <a:pt x="33" y="109"/>
                  </a:cubicBezTo>
                  <a:cubicBezTo>
                    <a:pt x="201" y="92"/>
                    <a:pt x="369" y="75"/>
                    <a:pt x="534" y="49"/>
                  </a:cubicBezTo>
                  <a:cubicBezTo>
                    <a:pt x="561" y="45"/>
                    <a:pt x="556" y="1"/>
                    <a:pt x="5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107" name="Google Shape;2107;p76"/>
            <p:cNvSpPr/>
            <p:nvPr/>
          </p:nvSpPr>
          <p:spPr>
            <a:xfrm>
              <a:off x="8266454" y="2071805"/>
              <a:ext cx="23538" cy="2757"/>
            </a:xfrm>
            <a:custGeom>
              <a:avLst/>
              <a:gdLst/>
              <a:ahLst/>
              <a:cxnLst/>
              <a:rect l="l" t="t" r="r" b="b"/>
              <a:pathLst>
                <a:path w="444" h="52" extrusionOk="0">
                  <a:moveTo>
                    <a:pt x="314" y="0"/>
                  </a:moveTo>
                  <a:cubicBezTo>
                    <a:pt x="216" y="0"/>
                    <a:pt x="116" y="9"/>
                    <a:pt x="18" y="12"/>
                  </a:cubicBezTo>
                  <a:cubicBezTo>
                    <a:pt x="1" y="13"/>
                    <a:pt x="1" y="39"/>
                    <a:pt x="18" y="40"/>
                  </a:cubicBezTo>
                  <a:cubicBezTo>
                    <a:pt x="114" y="43"/>
                    <a:pt x="213" y="52"/>
                    <a:pt x="310" y="52"/>
                  </a:cubicBezTo>
                  <a:cubicBezTo>
                    <a:pt x="346" y="52"/>
                    <a:pt x="381" y="51"/>
                    <a:pt x="415" y="48"/>
                  </a:cubicBezTo>
                  <a:cubicBezTo>
                    <a:pt x="443" y="45"/>
                    <a:pt x="443" y="6"/>
                    <a:pt x="415" y="4"/>
                  </a:cubicBezTo>
                  <a:cubicBezTo>
                    <a:pt x="382" y="1"/>
                    <a:pt x="348" y="0"/>
                    <a:pt x="3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108" name="Google Shape;2108;p76"/>
            <p:cNvSpPr/>
            <p:nvPr/>
          </p:nvSpPr>
          <p:spPr>
            <a:xfrm>
              <a:off x="8207293" y="2074138"/>
              <a:ext cx="33186" cy="6255"/>
            </a:xfrm>
            <a:custGeom>
              <a:avLst/>
              <a:gdLst/>
              <a:ahLst/>
              <a:cxnLst/>
              <a:rect l="l" t="t" r="r" b="b"/>
              <a:pathLst>
                <a:path w="626" h="118" extrusionOk="0">
                  <a:moveTo>
                    <a:pt x="44" y="0"/>
                  </a:moveTo>
                  <a:cubicBezTo>
                    <a:pt x="13" y="0"/>
                    <a:pt x="1" y="48"/>
                    <a:pt x="35" y="57"/>
                  </a:cubicBezTo>
                  <a:cubicBezTo>
                    <a:pt x="174" y="93"/>
                    <a:pt x="317" y="118"/>
                    <a:pt x="460" y="118"/>
                  </a:cubicBezTo>
                  <a:cubicBezTo>
                    <a:pt x="503" y="118"/>
                    <a:pt x="545" y="116"/>
                    <a:pt x="588" y="111"/>
                  </a:cubicBezTo>
                  <a:cubicBezTo>
                    <a:pt x="625" y="106"/>
                    <a:pt x="626" y="55"/>
                    <a:pt x="588" y="54"/>
                  </a:cubicBezTo>
                  <a:cubicBezTo>
                    <a:pt x="407" y="45"/>
                    <a:pt x="229" y="38"/>
                    <a:pt x="50" y="1"/>
                  </a:cubicBezTo>
                  <a:cubicBezTo>
                    <a:pt x="48" y="0"/>
                    <a:pt x="46" y="0"/>
                    <a:pt x="4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109" name="Google Shape;2109;p76"/>
            <p:cNvSpPr/>
            <p:nvPr/>
          </p:nvSpPr>
          <p:spPr>
            <a:xfrm>
              <a:off x="8202204" y="1942085"/>
              <a:ext cx="36473" cy="6202"/>
            </a:xfrm>
            <a:custGeom>
              <a:avLst/>
              <a:gdLst/>
              <a:ahLst/>
              <a:cxnLst/>
              <a:rect l="l" t="t" r="r" b="b"/>
              <a:pathLst>
                <a:path w="688" h="117" extrusionOk="0">
                  <a:moveTo>
                    <a:pt x="37" y="0"/>
                  </a:moveTo>
                  <a:cubicBezTo>
                    <a:pt x="1" y="0"/>
                    <a:pt x="3" y="57"/>
                    <a:pt x="40" y="61"/>
                  </a:cubicBezTo>
                  <a:cubicBezTo>
                    <a:pt x="237" y="82"/>
                    <a:pt x="437" y="113"/>
                    <a:pt x="635" y="117"/>
                  </a:cubicBezTo>
                  <a:cubicBezTo>
                    <a:pt x="635" y="117"/>
                    <a:pt x="636" y="117"/>
                    <a:pt x="636" y="117"/>
                  </a:cubicBezTo>
                  <a:cubicBezTo>
                    <a:pt x="677" y="117"/>
                    <a:pt x="687" y="49"/>
                    <a:pt x="645" y="44"/>
                  </a:cubicBezTo>
                  <a:cubicBezTo>
                    <a:pt x="446" y="16"/>
                    <a:pt x="240" y="13"/>
                    <a:pt x="40" y="0"/>
                  </a:cubicBezTo>
                  <a:cubicBezTo>
                    <a:pt x="39" y="0"/>
                    <a:pt x="38" y="0"/>
                    <a:pt x="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110" name="Google Shape;2110;p76"/>
            <p:cNvSpPr/>
            <p:nvPr/>
          </p:nvSpPr>
          <p:spPr>
            <a:xfrm>
              <a:off x="8157568" y="2073767"/>
              <a:ext cx="25075" cy="4082"/>
            </a:xfrm>
            <a:custGeom>
              <a:avLst/>
              <a:gdLst/>
              <a:ahLst/>
              <a:cxnLst/>
              <a:rect l="l" t="t" r="r" b="b"/>
              <a:pathLst>
                <a:path w="473" h="77" extrusionOk="0">
                  <a:moveTo>
                    <a:pt x="306" y="1"/>
                  </a:moveTo>
                  <a:cubicBezTo>
                    <a:pt x="216" y="1"/>
                    <a:pt x="125" y="9"/>
                    <a:pt x="36" y="11"/>
                  </a:cubicBezTo>
                  <a:cubicBezTo>
                    <a:pt x="1" y="11"/>
                    <a:pt x="1" y="65"/>
                    <a:pt x="36" y="66"/>
                  </a:cubicBezTo>
                  <a:cubicBezTo>
                    <a:pt x="123" y="69"/>
                    <a:pt x="213" y="76"/>
                    <a:pt x="301" y="76"/>
                  </a:cubicBezTo>
                  <a:cubicBezTo>
                    <a:pt x="346" y="76"/>
                    <a:pt x="391" y="74"/>
                    <a:pt x="434" y="69"/>
                  </a:cubicBezTo>
                  <a:cubicBezTo>
                    <a:pt x="473" y="64"/>
                    <a:pt x="473" y="13"/>
                    <a:pt x="434" y="8"/>
                  </a:cubicBezTo>
                  <a:cubicBezTo>
                    <a:pt x="392" y="2"/>
                    <a:pt x="350"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111" name="Google Shape;2111;p76"/>
            <p:cNvSpPr/>
            <p:nvPr/>
          </p:nvSpPr>
          <p:spPr>
            <a:xfrm>
              <a:off x="8138802" y="1939594"/>
              <a:ext cx="28150" cy="3923"/>
            </a:xfrm>
            <a:custGeom>
              <a:avLst/>
              <a:gdLst/>
              <a:ahLst/>
              <a:cxnLst/>
              <a:rect l="l" t="t" r="r" b="b"/>
              <a:pathLst>
                <a:path w="531" h="74" extrusionOk="0">
                  <a:moveTo>
                    <a:pt x="256" y="0"/>
                  </a:moveTo>
                  <a:cubicBezTo>
                    <a:pt x="185" y="0"/>
                    <a:pt x="114" y="2"/>
                    <a:pt x="43" y="4"/>
                  </a:cubicBezTo>
                  <a:cubicBezTo>
                    <a:pt x="0" y="6"/>
                    <a:pt x="0" y="68"/>
                    <a:pt x="43" y="70"/>
                  </a:cubicBezTo>
                  <a:cubicBezTo>
                    <a:pt x="121" y="72"/>
                    <a:pt x="199" y="74"/>
                    <a:pt x="276" y="74"/>
                  </a:cubicBezTo>
                  <a:cubicBezTo>
                    <a:pt x="347" y="74"/>
                    <a:pt x="418" y="72"/>
                    <a:pt x="489" y="69"/>
                  </a:cubicBezTo>
                  <a:cubicBezTo>
                    <a:pt x="531" y="67"/>
                    <a:pt x="531" y="7"/>
                    <a:pt x="489" y="6"/>
                  </a:cubicBezTo>
                  <a:cubicBezTo>
                    <a:pt x="412" y="2"/>
                    <a:pt x="334" y="0"/>
                    <a:pt x="2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112" name="Google Shape;2112;p76"/>
            <p:cNvSpPr/>
            <p:nvPr/>
          </p:nvSpPr>
          <p:spPr>
            <a:xfrm>
              <a:off x="8091568" y="2071964"/>
              <a:ext cx="33345" cy="5990"/>
            </a:xfrm>
            <a:custGeom>
              <a:avLst/>
              <a:gdLst/>
              <a:ahLst/>
              <a:cxnLst/>
              <a:rect l="l" t="t" r="r" b="b"/>
              <a:pathLst>
                <a:path w="629" h="113" extrusionOk="0">
                  <a:moveTo>
                    <a:pt x="39" y="0"/>
                  </a:moveTo>
                  <a:cubicBezTo>
                    <a:pt x="10" y="0"/>
                    <a:pt x="1" y="45"/>
                    <a:pt x="32" y="54"/>
                  </a:cubicBezTo>
                  <a:cubicBezTo>
                    <a:pt x="159" y="92"/>
                    <a:pt x="288" y="113"/>
                    <a:pt x="419" y="113"/>
                  </a:cubicBezTo>
                  <a:cubicBezTo>
                    <a:pt x="477" y="113"/>
                    <a:pt x="536" y="109"/>
                    <a:pt x="594" y="100"/>
                  </a:cubicBezTo>
                  <a:cubicBezTo>
                    <a:pt x="628" y="96"/>
                    <a:pt x="621" y="38"/>
                    <a:pt x="588" y="38"/>
                  </a:cubicBezTo>
                  <a:cubicBezTo>
                    <a:pt x="587" y="38"/>
                    <a:pt x="586" y="38"/>
                    <a:pt x="585" y="38"/>
                  </a:cubicBezTo>
                  <a:cubicBezTo>
                    <a:pt x="527" y="43"/>
                    <a:pt x="470" y="46"/>
                    <a:pt x="413" y="46"/>
                  </a:cubicBezTo>
                  <a:cubicBezTo>
                    <a:pt x="290" y="46"/>
                    <a:pt x="169" y="33"/>
                    <a:pt x="46" y="1"/>
                  </a:cubicBezTo>
                  <a:cubicBezTo>
                    <a:pt x="43" y="0"/>
                    <a:pt x="41" y="0"/>
                    <a:pt x="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113" name="Google Shape;2113;p76"/>
            <p:cNvSpPr/>
            <p:nvPr/>
          </p:nvSpPr>
          <p:spPr>
            <a:xfrm>
              <a:off x="8073067" y="1935565"/>
              <a:ext cx="30535" cy="5460"/>
            </a:xfrm>
            <a:custGeom>
              <a:avLst/>
              <a:gdLst/>
              <a:ahLst/>
              <a:cxnLst/>
              <a:rect l="l" t="t" r="r" b="b"/>
              <a:pathLst>
                <a:path w="576" h="103" extrusionOk="0">
                  <a:moveTo>
                    <a:pt x="539" y="0"/>
                  </a:moveTo>
                  <a:cubicBezTo>
                    <a:pt x="538" y="0"/>
                    <a:pt x="536" y="0"/>
                    <a:pt x="535" y="1"/>
                  </a:cubicBezTo>
                  <a:cubicBezTo>
                    <a:pt x="416" y="22"/>
                    <a:pt x="301" y="42"/>
                    <a:pt x="183" y="42"/>
                  </a:cubicBezTo>
                  <a:cubicBezTo>
                    <a:pt x="139" y="42"/>
                    <a:pt x="94" y="39"/>
                    <a:pt x="49" y="33"/>
                  </a:cubicBezTo>
                  <a:cubicBezTo>
                    <a:pt x="47" y="32"/>
                    <a:pt x="46" y="32"/>
                    <a:pt x="44" y="32"/>
                  </a:cubicBezTo>
                  <a:cubicBezTo>
                    <a:pt x="13" y="32"/>
                    <a:pt x="0" y="81"/>
                    <a:pt x="34" y="86"/>
                  </a:cubicBezTo>
                  <a:cubicBezTo>
                    <a:pt x="100" y="96"/>
                    <a:pt x="167" y="103"/>
                    <a:pt x="233" y="103"/>
                  </a:cubicBezTo>
                  <a:cubicBezTo>
                    <a:pt x="342" y="103"/>
                    <a:pt x="450" y="86"/>
                    <a:pt x="551" y="41"/>
                  </a:cubicBezTo>
                  <a:cubicBezTo>
                    <a:pt x="575" y="31"/>
                    <a:pt x="559" y="0"/>
                    <a:pt x="5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114" name="Google Shape;2114;p76"/>
            <p:cNvSpPr/>
            <p:nvPr/>
          </p:nvSpPr>
          <p:spPr>
            <a:xfrm>
              <a:off x="8041578" y="2074032"/>
              <a:ext cx="27673" cy="3552"/>
            </a:xfrm>
            <a:custGeom>
              <a:avLst/>
              <a:gdLst/>
              <a:ahLst/>
              <a:cxnLst/>
              <a:rect l="l" t="t" r="r" b="b"/>
              <a:pathLst>
                <a:path w="522" h="67" extrusionOk="0">
                  <a:moveTo>
                    <a:pt x="273" y="0"/>
                  </a:moveTo>
                  <a:cubicBezTo>
                    <a:pt x="195" y="0"/>
                    <a:pt x="117" y="2"/>
                    <a:pt x="39" y="3"/>
                  </a:cubicBezTo>
                  <a:cubicBezTo>
                    <a:pt x="1" y="4"/>
                    <a:pt x="1" y="64"/>
                    <a:pt x="39" y="64"/>
                  </a:cubicBezTo>
                  <a:cubicBezTo>
                    <a:pt x="120" y="65"/>
                    <a:pt x="201" y="67"/>
                    <a:pt x="281" y="67"/>
                  </a:cubicBezTo>
                  <a:cubicBezTo>
                    <a:pt x="350" y="67"/>
                    <a:pt x="418" y="65"/>
                    <a:pt x="486" y="60"/>
                  </a:cubicBezTo>
                  <a:cubicBezTo>
                    <a:pt x="521" y="57"/>
                    <a:pt x="521" y="9"/>
                    <a:pt x="486" y="7"/>
                  </a:cubicBezTo>
                  <a:cubicBezTo>
                    <a:pt x="415" y="2"/>
                    <a:pt x="344" y="0"/>
                    <a:pt x="2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115" name="Google Shape;2115;p76"/>
            <p:cNvSpPr/>
            <p:nvPr/>
          </p:nvSpPr>
          <p:spPr>
            <a:xfrm>
              <a:off x="8007810" y="1940018"/>
              <a:ext cx="27036" cy="3022"/>
            </a:xfrm>
            <a:custGeom>
              <a:avLst/>
              <a:gdLst/>
              <a:ahLst/>
              <a:cxnLst/>
              <a:rect l="l" t="t" r="r" b="b"/>
              <a:pathLst>
                <a:path w="510" h="57" extrusionOk="0">
                  <a:moveTo>
                    <a:pt x="289" y="0"/>
                  </a:moveTo>
                  <a:cubicBezTo>
                    <a:pt x="203" y="0"/>
                    <a:pt x="117" y="2"/>
                    <a:pt x="31" y="4"/>
                  </a:cubicBezTo>
                  <a:cubicBezTo>
                    <a:pt x="0" y="4"/>
                    <a:pt x="0" y="52"/>
                    <a:pt x="31" y="53"/>
                  </a:cubicBezTo>
                  <a:cubicBezTo>
                    <a:pt x="122" y="55"/>
                    <a:pt x="212" y="57"/>
                    <a:pt x="302" y="57"/>
                  </a:cubicBezTo>
                  <a:cubicBezTo>
                    <a:pt x="361" y="57"/>
                    <a:pt x="419" y="56"/>
                    <a:pt x="478" y="53"/>
                  </a:cubicBezTo>
                  <a:cubicBezTo>
                    <a:pt x="510" y="52"/>
                    <a:pt x="510" y="5"/>
                    <a:pt x="478" y="4"/>
                  </a:cubicBezTo>
                  <a:cubicBezTo>
                    <a:pt x="414" y="1"/>
                    <a:pt x="352" y="0"/>
                    <a:pt x="28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116" name="Google Shape;2116;p76"/>
            <p:cNvSpPr/>
            <p:nvPr/>
          </p:nvSpPr>
          <p:spPr>
            <a:xfrm>
              <a:off x="7992331" y="2074509"/>
              <a:ext cx="24015" cy="2598"/>
            </a:xfrm>
            <a:custGeom>
              <a:avLst/>
              <a:gdLst/>
              <a:ahLst/>
              <a:cxnLst/>
              <a:rect l="l" t="t" r="r" b="b"/>
              <a:pathLst>
                <a:path w="453" h="49" extrusionOk="0">
                  <a:moveTo>
                    <a:pt x="345" y="0"/>
                  </a:moveTo>
                  <a:cubicBezTo>
                    <a:pt x="238" y="0"/>
                    <a:pt x="131" y="5"/>
                    <a:pt x="25" y="6"/>
                  </a:cubicBezTo>
                  <a:cubicBezTo>
                    <a:pt x="0" y="6"/>
                    <a:pt x="0" y="43"/>
                    <a:pt x="25" y="44"/>
                  </a:cubicBezTo>
                  <a:cubicBezTo>
                    <a:pt x="131" y="45"/>
                    <a:pt x="237" y="49"/>
                    <a:pt x="344" y="49"/>
                  </a:cubicBezTo>
                  <a:cubicBezTo>
                    <a:pt x="370" y="49"/>
                    <a:pt x="396" y="49"/>
                    <a:pt x="422" y="48"/>
                  </a:cubicBezTo>
                  <a:cubicBezTo>
                    <a:pt x="452" y="47"/>
                    <a:pt x="452" y="2"/>
                    <a:pt x="422" y="1"/>
                  </a:cubicBezTo>
                  <a:cubicBezTo>
                    <a:pt x="397" y="0"/>
                    <a:pt x="371" y="0"/>
                    <a:pt x="3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117" name="Google Shape;2117;p76"/>
            <p:cNvSpPr/>
            <p:nvPr/>
          </p:nvSpPr>
          <p:spPr>
            <a:xfrm>
              <a:off x="7933435" y="1936784"/>
              <a:ext cx="33504" cy="4241"/>
            </a:xfrm>
            <a:custGeom>
              <a:avLst/>
              <a:gdLst/>
              <a:ahLst/>
              <a:cxnLst/>
              <a:rect l="l" t="t" r="r" b="b"/>
              <a:pathLst>
                <a:path w="632" h="80" extrusionOk="0">
                  <a:moveTo>
                    <a:pt x="376" y="1"/>
                  </a:moveTo>
                  <a:cubicBezTo>
                    <a:pt x="265" y="1"/>
                    <a:pt x="154" y="5"/>
                    <a:pt x="43" y="7"/>
                  </a:cubicBezTo>
                  <a:cubicBezTo>
                    <a:pt x="0" y="7"/>
                    <a:pt x="0" y="73"/>
                    <a:pt x="43" y="74"/>
                  </a:cubicBezTo>
                  <a:cubicBezTo>
                    <a:pt x="152" y="76"/>
                    <a:pt x="262" y="79"/>
                    <a:pt x="371" y="79"/>
                  </a:cubicBezTo>
                  <a:cubicBezTo>
                    <a:pt x="444" y="79"/>
                    <a:pt x="517" y="78"/>
                    <a:pt x="589" y="73"/>
                  </a:cubicBezTo>
                  <a:cubicBezTo>
                    <a:pt x="632" y="69"/>
                    <a:pt x="632" y="11"/>
                    <a:pt x="589" y="7"/>
                  </a:cubicBezTo>
                  <a:cubicBezTo>
                    <a:pt x="518" y="2"/>
                    <a:pt x="447" y="1"/>
                    <a:pt x="3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118" name="Google Shape;2118;p76"/>
            <p:cNvSpPr/>
            <p:nvPr/>
          </p:nvSpPr>
          <p:spPr>
            <a:xfrm>
              <a:off x="7928398" y="2072017"/>
              <a:ext cx="32868" cy="5990"/>
            </a:xfrm>
            <a:custGeom>
              <a:avLst/>
              <a:gdLst/>
              <a:ahLst/>
              <a:cxnLst/>
              <a:rect l="l" t="t" r="r" b="b"/>
              <a:pathLst>
                <a:path w="620" h="113" extrusionOk="0">
                  <a:moveTo>
                    <a:pt x="275" y="1"/>
                  </a:moveTo>
                  <a:cubicBezTo>
                    <a:pt x="192" y="1"/>
                    <a:pt x="108" y="11"/>
                    <a:pt x="29" y="31"/>
                  </a:cubicBezTo>
                  <a:cubicBezTo>
                    <a:pt x="0" y="37"/>
                    <a:pt x="12" y="75"/>
                    <a:pt x="38" y="75"/>
                  </a:cubicBezTo>
                  <a:cubicBezTo>
                    <a:pt x="39" y="75"/>
                    <a:pt x="40" y="75"/>
                    <a:pt x="41" y="75"/>
                  </a:cubicBezTo>
                  <a:cubicBezTo>
                    <a:pt x="97" y="67"/>
                    <a:pt x="152" y="64"/>
                    <a:pt x="205" y="64"/>
                  </a:cubicBezTo>
                  <a:cubicBezTo>
                    <a:pt x="329" y="64"/>
                    <a:pt x="447" y="82"/>
                    <a:pt x="574" y="111"/>
                  </a:cubicBezTo>
                  <a:cubicBezTo>
                    <a:pt x="577" y="112"/>
                    <a:pt x="580" y="112"/>
                    <a:pt x="583" y="112"/>
                  </a:cubicBezTo>
                  <a:cubicBezTo>
                    <a:pt x="612" y="112"/>
                    <a:pt x="619" y="69"/>
                    <a:pt x="588" y="58"/>
                  </a:cubicBezTo>
                  <a:cubicBezTo>
                    <a:pt x="490" y="19"/>
                    <a:pt x="382" y="1"/>
                    <a:pt x="2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119" name="Google Shape;2119;p76"/>
            <p:cNvSpPr/>
            <p:nvPr/>
          </p:nvSpPr>
          <p:spPr>
            <a:xfrm>
              <a:off x="7862876" y="2116123"/>
              <a:ext cx="16646" cy="5778"/>
            </a:xfrm>
            <a:custGeom>
              <a:avLst/>
              <a:gdLst/>
              <a:ahLst/>
              <a:cxnLst/>
              <a:rect l="l" t="t" r="r" b="b"/>
              <a:pathLst>
                <a:path w="314" h="109" extrusionOk="0">
                  <a:moveTo>
                    <a:pt x="218" y="0"/>
                  </a:moveTo>
                  <a:cubicBezTo>
                    <a:pt x="148" y="0"/>
                    <a:pt x="75" y="29"/>
                    <a:pt x="22" y="64"/>
                  </a:cubicBezTo>
                  <a:cubicBezTo>
                    <a:pt x="0" y="78"/>
                    <a:pt x="13" y="109"/>
                    <a:pt x="34" y="109"/>
                  </a:cubicBezTo>
                  <a:cubicBezTo>
                    <a:pt x="38" y="109"/>
                    <a:pt x="42" y="107"/>
                    <a:pt x="46" y="105"/>
                  </a:cubicBezTo>
                  <a:cubicBezTo>
                    <a:pt x="80" y="82"/>
                    <a:pt x="118" y="68"/>
                    <a:pt x="160" y="60"/>
                  </a:cubicBezTo>
                  <a:cubicBezTo>
                    <a:pt x="172" y="58"/>
                    <a:pt x="185" y="57"/>
                    <a:pt x="197" y="57"/>
                  </a:cubicBezTo>
                  <a:cubicBezTo>
                    <a:pt x="225" y="57"/>
                    <a:pt x="253" y="61"/>
                    <a:pt x="281" y="61"/>
                  </a:cubicBezTo>
                  <a:cubicBezTo>
                    <a:pt x="282" y="61"/>
                    <a:pt x="282" y="61"/>
                    <a:pt x="282" y="61"/>
                  </a:cubicBezTo>
                  <a:cubicBezTo>
                    <a:pt x="311" y="61"/>
                    <a:pt x="313" y="21"/>
                    <a:pt x="289" y="12"/>
                  </a:cubicBezTo>
                  <a:cubicBezTo>
                    <a:pt x="266" y="4"/>
                    <a:pt x="242" y="0"/>
                    <a:pt x="2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120" name="Google Shape;2120;p76"/>
            <p:cNvSpPr/>
            <p:nvPr/>
          </p:nvSpPr>
          <p:spPr>
            <a:xfrm>
              <a:off x="7844269" y="1976808"/>
              <a:ext cx="19297" cy="3234"/>
            </a:xfrm>
            <a:custGeom>
              <a:avLst/>
              <a:gdLst/>
              <a:ahLst/>
              <a:cxnLst/>
              <a:rect l="l" t="t" r="r" b="b"/>
              <a:pathLst>
                <a:path w="364" h="61" extrusionOk="0">
                  <a:moveTo>
                    <a:pt x="186" y="0"/>
                  </a:moveTo>
                  <a:cubicBezTo>
                    <a:pt x="137" y="0"/>
                    <a:pt x="87" y="2"/>
                    <a:pt x="37" y="2"/>
                  </a:cubicBezTo>
                  <a:cubicBezTo>
                    <a:pt x="1" y="2"/>
                    <a:pt x="1" y="57"/>
                    <a:pt x="37" y="58"/>
                  </a:cubicBezTo>
                  <a:cubicBezTo>
                    <a:pt x="87" y="58"/>
                    <a:pt x="137" y="60"/>
                    <a:pt x="186" y="60"/>
                  </a:cubicBezTo>
                  <a:cubicBezTo>
                    <a:pt x="236" y="60"/>
                    <a:pt x="285" y="58"/>
                    <a:pt x="334" y="53"/>
                  </a:cubicBezTo>
                  <a:cubicBezTo>
                    <a:pt x="363" y="48"/>
                    <a:pt x="363" y="12"/>
                    <a:pt x="334" y="8"/>
                  </a:cubicBezTo>
                  <a:cubicBezTo>
                    <a:pt x="285" y="2"/>
                    <a:pt x="236" y="0"/>
                    <a:pt x="1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121" name="Google Shape;2121;p76"/>
            <p:cNvSpPr/>
            <p:nvPr/>
          </p:nvSpPr>
          <p:spPr>
            <a:xfrm>
              <a:off x="7820838" y="2113207"/>
              <a:ext cx="24969" cy="4135"/>
            </a:xfrm>
            <a:custGeom>
              <a:avLst/>
              <a:gdLst/>
              <a:ahLst/>
              <a:cxnLst/>
              <a:rect l="l" t="t" r="r" b="b"/>
              <a:pathLst>
                <a:path w="471" h="78" extrusionOk="0">
                  <a:moveTo>
                    <a:pt x="310" y="0"/>
                  </a:moveTo>
                  <a:cubicBezTo>
                    <a:pt x="217" y="0"/>
                    <a:pt x="124" y="10"/>
                    <a:pt x="33" y="15"/>
                  </a:cubicBezTo>
                  <a:cubicBezTo>
                    <a:pt x="1" y="16"/>
                    <a:pt x="1" y="62"/>
                    <a:pt x="33" y="64"/>
                  </a:cubicBezTo>
                  <a:cubicBezTo>
                    <a:pt x="124" y="68"/>
                    <a:pt x="217" y="78"/>
                    <a:pt x="310" y="78"/>
                  </a:cubicBezTo>
                  <a:cubicBezTo>
                    <a:pt x="350" y="78"/>
                    <a:pt x="390" y="76"/>
                    <a:pt x="429" y="71"/>
                  </a:cubicBezTo>
                  <a:cubicBezTo>
                    <a:pt x="471" y="67"/>
                    <a:pt x="471" y="12"/>
                    <a:pt x="429" y="7"/>
                  </a:cubicBezTo>
                  <a:cubicBezTo>
                    <a:pt x="390" y="2"/>
                    <a:pt x="350" y="0"/>
                    <a:pt x="3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122" name="Google Shape;2122;p76"/>
            <p:cNvSpPr/>
            <p:nvPr/>
          </p:nvSpPr>
          <p:spPr>
            <a:xfrm>
              <a:off x="7805411" y="1974211"/>
              <a:ext cx="26771" cy="3128"/>
            </a:xfrm>
            <a:custGeom>
              <a:avLst/>
              <a:gdLst/>
              <a:ahLst/>
              <a:cxnLst/>
              <a:rect l="l" t="t" r="r" b="b"/>
              <a:pathLst>
                <a:path w="505" h="59" extrusionOk="0">
                  <a:moveTo>
                    <a:pt x="325" y="0"/>
                  </a:moveTo>
                  <a:cubicBezTo>
                    <a:pt x="225" y="0"/>
                    <a:pt x="124" y="6"/>
                    <a:pt x="25" y="10"/>
                  </a:cubicBezTo>
                  <a:cubicBezTo>
                    <a:pt x="0" y="11"/>
                    <a:pt x="0" y="48"/>
                    <a:pt x="25" y="49"/>
                  </a:cubicBezTo>
                  <a:cubicBezTo>
                    <a:pt x="127" y="53"/>
                    <a:pt x="231" y="59"/>
                    <a:pt x="335" y="59"/>
                  </a:cubicBezTo>
                  <a:cubicBezTo>
                    <a:pt x="381" y="59"/>
                    <a:pt x="426" y="58"/>
                    <a:pt x="472" y="55"/>
                  </a:cubicBezTo>
                  <a:cubicBezTo>
                    <a:pt x="504" y="51"/>
                    <a:pt x="504" y="8"/>
                    <a:pt x="472" y="5"/>
                  </a:cubicBezTo>
                  <a:cubicBezTo>
                    <a:pt x="423" y="2"/>
                    <a:pt x="374"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123" name="Google Shape;2123;p76"/>
            <p:cNvSpPr/>
            <p:nvPr/>
          </p:nvSpPr>
          <p:spPr>
            <a:xfrm>
              <a:off x="7770689" y="2115964"/>
              <a:ext cx="25075" cy="3923"/>
            </a:xfrm>
            <a:custGeom>
              <a:avLst/>
              <a:gdLst/>
              <a:ahLst/>
              <a:cxnLst/>
              <a:rect l="l" t="t" r="r" b="b"/>
              <a:pathLst>
                <a:path w="473" h="74" extrusionOk="0">
                  <a:moveTo>
                    <a:pt x="303" y="0"/>
                  </a:moveTo>
                  <a:cubicBezTo>
                    <a:pt x="213" y="0"/>
                    <a:pt x="124" y="6"/>
                    <a:pt x="34" y="11"/>
                  </a:cubicBezTo>
                  <a:cubicBezTo>
                    <a:pt x="0" y="12"/>
                    <a:pt x="0" y="62"/>
                    <a:pt x="34" y="64"/>
                  </a:cubicBezTo>
                  <a:cubicBezTo>
                    <a:pt x="123" y="68"/>
                    <a:pt x="212" y="74"/>
                    <a:pt x="301" y="74"/>
                  </a:cubicBezTo>
                  <a:cubicBezTo>
                    <a:pt x="345" y="74"/>
                    <a:pt x="388" y="72"/>
                    <a:pt x="432" y="68"/>
                  </a:cubicBezTo>
                  <a:cubicBezTo>
                    <a:pt x="472" y="65"/>
                    <a:pt x="472" y="10"/>
                    <a:pt x="432" y="5"/>
                  </a:cubicBezTo>
                  <a:cubicBezTo>
                    <a:pt x="389" y="2"/>
                    <a:pt x="346" y="0"/>
                    <a:pt x="3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sp>
          <p:nvSpPr>
            <p:cNvPr id="2124" name="Google Shape;2124;p76"/>
            <p:cNvSpPr/>
            <p:nvPr/>
          </p:nvSpPr>
          <p:spPr>
            <a:xfrm>
              <a:off x="7753990" y="1968856"/>
              <a:ext cx="34352" cy="7104"/>
            </a:xfrm>
            <a:custGeom>
              <a:avLst/>
              <a:gdLst/>
              <a:ahLst/>
              <a:cxnLst/>
              <a:rect l="l" t="t" r="r" b="b"/>
              <a:pathLst>
                <a:path w="648" h="134" extrusionOk="0">
                  <a:moveTo>
                    <a:pt x="49" y="0"/>
                  </a:moveTo>
                  <a:cubicBezTo>
                    <a:pt x="12" y="0"/>
                    <a:pt x="0" y="57"/>
                    <a:pt x="41" y="71"/>
                  </a:cubicBezTo>
                  <a:cubicBezTo>
                    <a:pt x="162" y="110"/>
                    <a:pt x="288" y="134"/>
                    <a:pt x="414" y="134"/>
                  </a:cubicBezTo>
                  <a:cubicBezTo>
                    <a:pt x="479" y="134"/>
                    <a:pt x="543" y="128"/>
                    <a:pt x="608" y="114"/>
                  </a:cubicBezTo>
                  <a:cubicBezTo>
                    <a:pt x="647" y="105"/>
                    <a:pt x="639" y="41"/>
                    <a:pt x="598" y="41"/>
                  </a:cubicBezTo>
                  <a:cubicBezTo>
                    <a:pt x="598" y="41"/>
                    <a:pt x="598" y="41"/>
                    <a:pt x="597" y="41"/>
                  </a:cubicBezTo>
                  <a:cubicBezTo>
                    <a:pt x="555" y="43"/>
                    <a:pt x="512" y="43"/>
                    <a:pt x="470" y="43"/>
                  </a:cubicBezTo>
                  <a:cubicBezTo>
                    <a:pt x="332" y="43"/>
                    <a:pt x="196" y="34"/>
                    <a:pt x="60" y="2"/>
                  </a:cubicBezTo>
                  <a:cubicBezTo>
                    <a:pt x="56" y="1"/>
                    <a:pt x="53" y="0"/>
                    <a:pt x="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Raleway SemiBold"/>
              </a:endParaRPr>
            </a:p>
          </p:txBody>
        </p:sp>
      </p:grpSp>
      <p:sp>
        <p:nvSpPr>
          <p:cNvPr id="2125" name="Google Shape;2125;p76"/>
          <p:cNvSpPr/>
          <p:nvPr/>
        </p:nvSpPr>
        <p:spPr>
          <a:xfrm rot="10799676" flipH="1">
            <a:off x="5129407" y="3247874"/>
            <a:ext cx="2618086" cy="473719"/>
          </a:xfrm>
          <a:custGeom>
            <a:avLst/>
            <a:gdLst/>
            <a:ahLst/>
            <a:cxnLst/>
            <a:rect l="l" t="t" r="r" b="b"/>
            <a:pathLst>
              <a:path w="98833" h="24747" extrusionOk="0">
                <a:moveTo>
                  <a:pt x="0" y="1867"/>
                </a:moveTo>
                <a:lnTo>
                  <a:pt x="2335" y="24747"/>
                </a:lnTo>
                <a:lnTo>
                  <a:pt x="98833" y="22879"/>
                </a:lnTo>
                <a:lnTo>
                  <a:pt x="97121" y="0"/>
                </a:lnTo>
                <a:close/>
              </a:path>
            </a:pathLst>
          </a:custGeom>
          <a:solidFill>
            <a:schemeClr val="accent1"/>
          </a:solidFill>
          <a:ln w="19050" cap="flat" cmpd="sng">
            <a:solidFill>
              <a:schemeClr val="dk1"/>
            </a:solidFill>
            <a:prstDash val="solid"/>
            <a:round/>
            <a:headEnd type="none" w="med" len="med"/>
            <a:tailEnd type="none" w="med" len="med"/>
          </a:ln>
        </p:spPr>
      </p:sp>
      <p:sp>
        <p:nvSpPr>
          <p:cNvPr id="2126" name="Google Shape;2126;p76"/>
          <p:cNvSpPr/>
          <p:nvPr/>
        </p:nvSpPr>
        <p:spPr>
          <a:xfrm rot="-60026" flipH="1">
            <a:off x="1438494" y="3253257"/>
            <a:ext cx="2617991" cy="473729"/>
          </a:xfrm>
          <a:custGeom>
            <a:avLst/>
            <a:gdLst/>
            <a:ahLst/>
            <a:cxnLst/>
            <a:rect l="l" t="t" r="r" b="b"/>
            <a:pathLst>
              <a:path w="98833" h="24747" extrusionOk="0">
                <a:moveTo>
                  <a:pt x="0" y="1867"/>
                </a:moveTo>
                <a:lnTo>
                  <a:pt x="2335" y="24747"/>
                </a:lnTo>
                <a:lnTo>
                  <a:pt x="98833" y="22879"/>
                </a:lnTo>
                <a:lnTo>
                  <a:pt x="97121" y="0"/>
                </a:lnTo>
                <a:close/>
              </a:path>
            </a:pathLst>
          </a:custGeom>
          <a:solidFill>
            <a:schemeClr val="accent1"/>
          </a:solidFill>
          <a:ln w="19050" cap="flat" cmpd="sng">
            <a:solidFill>
              <a:schemeClr val="dk1"/>
            </a:solidFill>
            <a:prstDash val="solid"/>
            <a:round/>
            <a:headEnd type="none" w="med" len="med"/>
            <a:tailEnd type="none" w="med" len="med"/>
          </a:ln>
        </p:spPr>
      </p:sp>
      <p:sp>
        <p:nvSpPr>
          <p:cNvPr id="2127" name="Google Shape;2127;p76"/>
          <p:cNvSpPr/>
          <p:nvPr/>
        </p:nvSpPr>
        <p:spPr>
          <a:xfrm rot="10799676" flipH="1">
            <a:off x="5129407" y="1808612"/>
            <a:ext cx="2618086" cy="473719"/>
          </a:xfrm>
          <a:custGeom>
            <a:avLst/>
            <a:gdLst/>
            <a:ahLst/>
            <a:cxnLst/>
            <a:rect l="l" t="t" r="r" b="b"/>
            <a:pathLst>
              <a:path w="98833" h="24747" extrusionOk="0">
                <a:moveTo>
                  <a:pt x="0" y="1867"/>
                </a:moveTo>
                <a:lnTo>
                  <a:pt x="2335" y="24747"/>
                </a:lnTo>
                <a:lnTo>
                  <a:pt x="98833" y="22879"/>
                </a:lnTo>
                <a:lnTo>
                  <a:pt x="97121" y="0"/>
                </a:lnTo>
                <a:close/>
              </a:path>
            </a:pathLst>
          </a:custGeom>
          <a:solidFill>
            <a:schemeClr val="accent1"/>
          </a:solidFill>
          <a:ln w="19050" cap="flat" cmpd="sng">
            <a:solidFill>
              <a:schemeClr val="dk1"/>
            </a:solidFill>
            <a:prstDash val="solid"/>
            <a:round/>
            <a:headEnd type="none" w="med" len="med"/>
            <a:tailEnd type="none" w="med" len="med"/>
          </a:ln>
        </p:spPr>
      </p:sp>
      <p:sp>
        <p:nvSpPr>
          <p:cNvPr id="2128" name="Google Shape;2128;p76"/>
          <p:cNvSpPr/>
          <p:nvPr/>
        </p:nvSpPr>
        <p:spPr>
          <a:xfrm rot="-60026" flipH="1">
            <a:off x="1438494" y="1813994"/>
            <a:ext cx="2617991" cy="473729"/>
          </a:xfrm>
          <a:custGeom>
            <a:avLst/>
            <a:gdLst/>
            <a:ahLst/>
            <a:cxnLst/>
            <a:rect l="l" t="t" r="r" b="b"/>
            <a:pathLst>
              <a:path w="98833" h="24747" extrusionOk="0">
                <a:moveTo>
                  <a:pt x="0" y="1867"/>
                </a:moveTo>
                <a:lnTo>
                  <a:pt x="2335" y="24747"/>
                </a:lnTo>
                <a:lnTo>
                  <a:pt x="98833" y="22879"/>
                </a:lnTo>
                <a:lnTo>
                  <a:pt x="97121" y="0"/>
                </a:lnTo>
                <a:close/>
              </a:path>
            </a:pathLst>
          </a:custGeom>
          <a:solidFill>
            <a:schemeClr val="accent1"/>
          </a:solidFill>
          <a:ln w="19050" cap="flat" cmpd="sng">
            <a:solidFill>
              <a:schemeClr val="dk1"/>
            </a:solidFill>
            <a:prstDash val="solid"/>
            <a:round/>
            <a:headEnd type="none" w="med" len="med"/>
            <a:tailEnd type="none" w="med" len="med"/>
          </a:ln>
        </p:spPr>
      </p:sp>
      <p:sp>
        <p:nvSpPr>
          <p:cNvPr id="2129" name="Google Shape;2129;p76"/>
          <p:cNvSpPr txBox="1">
            <a:spLocks noGrp="1"/>
          </p:cNvSpPr>
          <p:nvPr>
            <p:ph type="title" idx="2"/>
          </p:nvPr>
        </p:nvSpPr>
        <p:spPr>
          <a:xfrm>
            <a:off x="1611274" y="1803075"/>
            <a:ext cx="2188800" cy="484800"/>
          </a:xfrm>
          <a:prstGeom prst="rect">
            <a:avLst/>
          </a:prstGeom>
        </p:spPr>
        <p:txBody>
          <a:bodyPr spcFirstLastPara="1" wrap="square" lIns="91425" tIns="91425" rIns="91425" bIns="91425" anchor="ctr" anchorCtr="0">
            <a:noAutofit/>
          </a:bodyPr>
          <a:lstStyle/>
          <a:p>
            <a:r>
              <a:rPr lang="en" dirty="0">
                <a:latin typeface="Raleway SemiBold"/>
              </a:rPr>
              <a:t>Morning activities</a:t>
            </a:r>
          </a:p>
        </p:txBody>
      </p:sp>
      <p:sp>
        <p:nvSpPr>
          <p:cNvPr id="2130" name="Google Shape;2130;p76"/>
          <p:cNvSpPr txBox="1">
            <a:spLocks noGrp="1"/>
          </p:cNvSpPr>
          <p:nvPr>
            <p:ph type="subTitle" idx="1"/>
          </p:nvPr>
        </p:nvSpPr>
        <p:spPr>
          <a:xfrm>
            <a:off x="1272075" y="2274175"/>
            <a:ext cx="2867100" cy="709800"/>
          </a:xfrm>
          <a:prstGeom prst="rect">
            <a:avLst/>
          </a:prstGeom>
        </p:spPr>
        <p:txBody>
          <a:bodyPr spcFirstLastPara="1" wrap="square" lIns="91425" tIns="91425" rIns="91425" bIns="91425" anchor="t" anchorCtr="0">
            <a:noAutofit/>
          </a:bodyPr>
          <a:lstStyle/>
          <a:p>
            <a:pPr marL="0" indent="0"/>
            <a:r>
              <a:rPr lang="en" dirty="0"/>
              <a:t>Children self register in the mornings then go onto their morning activity which carousels throughout the week. </a:t>
            </a:r>
          </a:p>
        </p:txBody>
      </p:sp>
      <p:sp>
        <p:nvSpPr>
          <p:cNvPr id="2131" name="Google Shape;2131;p76"/>
          <p:cNvSpPr txBox="1">
            <a:spLocks noGrp="1"/>
          </p:cNvSpPr>
          <p:nvPr>
            <p:ph type="title" idx="3"/>
          </p:nvPr>
        </p:nvSpPr>
        <p:spPr>
          <a:xfrm>
            <a:off x="5345648" y="1803075"/>
            <a:ext cx="2185500" cy="484800"/>
          </a:xfrm>
          <a:prstGeom prst="rect">
            <a:avLst/>
          </a:prstGeom>
        </p:spPr>
        <p:txBody>
          <a:bodyPr spcFirstLastPara="1" wrap="square" lIns="91425" tIns="91425" rIns="91425" bIns="91425" anchor="ctr" anchorCtr="0">
            <a:noAutofit/>
          </a:bodyPr>
          <a:lstStyle/>
          <a:p>
            <a:r>
              <a:rPr lang="en" dirty="0">
                <a:latin typeface="Raleway SemiBold"/>
              </a:rPr>
              <a:t>Mental Maths and phonics </a:t>
            </a:r>
          </a:p>
        </p:txBody>
      </p:sp>
      <p:sp>
        <p:nvSpPr>
          <p:cNvPr id="2132" name="Google Shape;2132;p76"/>
          <p:cNvSpPr txBox="1">
            <a:spLocks noGrp="1"/>
          </p:cNvSpPr>
          <p:nvPr>
            <p:ph type="subTitle" idx="4"/>
          </p:nvPr>
        </p:nvSpPr>
        <p:spPr>
          <a:xfrm>
            <a:off x="5004852" y="2274175"/>
            <a:ext cx="2867100" cy="709800"/>
          </a:xfrm>
          <a:prstGeom prst="rect">
            <a:avLst/>
          </a:prstGeom>
        </p:spPr>
        <p:txBody>
          <a:bodyPr spcFirstLastPara="1" wrap="square" lIns="91425" tIns="91425" rIns="91425" bIns="91425" anchor="t" anchorCtr="0">
            <a:noAutofit/>
          </a:bodyPr>
          <a:lstStyle/>
          <a:p>
            <a:pPr marL="0" indent="0"/>
            <a:r>
              <a:rPr lang="en" dirty="0"/>
              <a:t>Every morning and after play we would split into groups to do some brain breaks. </a:t>
            </a:r>
          </a:p>
        </p:txBody>
      </p:sp>
      <p:sp>
        <p:nvSpPr>
          <p:cNvPr id="2133" name="Google Shape;2133;p76"/>
          <p:cNvSpPr txBox="1">
            <a:spLocks noGrp="1"/>
          </p:cNvSpPr>
          <p:nvPr>
            <p:ph type="title" idx="5"/>
          </p:nvPr>
        </p:nvSpPr>
        <p:spPr>
          <a:xfrm>
            <a:off x="1611274" y="3247725"/>
            <a:ext cx="2188800" cy="484800"/>
          </a:xfrm>
          <a:prstGeom prst="rect">
            <a:avLst/>
          </a:prstGeom>
        </p:spPr>
        <p:txBody>
          <a:bodyPr spcFirstLastPara="1" wrap="square" lIns="91425" tIns="91425" rIns="91425" bIns="91425" anchor="ctr" anchorCtr="0">
            <a:noAutofit/>
          </a:bodyPr>
          <a:lstStyle/>
          <a:p>
            <a:r>
              <a:rPr lang="en" dirty="0">
                <a:latin typeface="Raleway SemiBold"/>
              </a:rPr>
              <a:t>Lesson routines</a:t>
            </a:r>
          </a:p>
        </p:txBody>
      </p:sp>
      <p:sp>
        <p:nvSpPr>
          <p:cNvPr id="2134" name="Google Shape;2134;p76"/>
          <p:cNvSpPr txBox="1">
            <a:spLocks noGrp="1"/>
          </p:cNvSpPr>
          <p:nvPr>
            <p:ph type="subTitle" idx="6"/>
          </p:nvPr>
        </p:nvSpPr>
        <p:spPr>
          <a:xfrm>
            <a:off x="1272069" y="3714976"/>
            <a:ext cx="2867100" cy="713100"/>
          </a:xfrm>
          <a:prstGeom prst="rect">
            <a:avLst/>
          </a:prstGeom>
        </p:spPr>
        <p:txBody>
          <a:bodyPr spcFirstLastPara="1" wrap="square" lIns="91425" tIns="91425" rIns="91425" bIns="91425" anchor="t" anchorCtr="0">
            <a:noAutofit/>
          </a:bodyPr>
          <a:lstStyle/>
          <a:p>
            <a:pPr marL="0" indent="0"/>
            <a:r>
              <a:rPr lang="en" dirty="0"/>
              <a:t>-</a:t>
            </a:r>
            <a:r>
              <a:rPr lang="en" dirty="0" err="1"/>
              <a:t>Maths</a:t>
            </a:r>
            <a:r>
              <a:rPr lang="en" dirty="0"/>
              <a:t> </a:t>
            </a:r>
          </a:p>
          <a:p>
            <a:pPr marL="0" indent="0"/>
            <a:r>
              <a:rPr lang="en" dirty="0"/>
              <a:t>-literacy</a:t>
            </a:r>
          </a:p>
          <a:p>
            <a:pPr marL="0" indent="0"/>
            <a:r>
              <a:rPr lang="en" dirty="0"/>
              <a:t>-Topic/PE </a:t>
            </a:r>
          </a:p>
        </p:txBody>
      </p:sp>
      <p:sp>
        <p:nvSpPr>
          <p:cNvPr id="2135" name="Google Shape;2135;p76"/>
          <p:cNvSpPr txBox="1">
            <a:spLocks noGrp="1"/>
          </p:cNvSpPr>
          <p:nvPr>
            <p:ph type="title" idx="7"/>
          </p:nvPr>
        </p:nvSpPr>
        <p:spPr>
          <a:xfrm>
            <a:off x="5345648" y="3247725"/>
            <a:ext cx="2185500" cy="484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Raleway SemiBold"/>
              </a:rPr>
              <a:t>Challenges</a:t>
            </a:r>
          </a:p>
        </p:txBody>
      </p:sp>
      <p:sp>
        <p:nvSpPr>
          <p:cNvPr id="2136" name="Google Shape;2136;p76"/>
          <p:cNvSpPr txBox="1">
            <a:spLocks noGrp="1"/>
          </p:cNvSpPr>
          <p:nvPr>
            <p:ph type="subTitle" idx="8"/>
          </p:nvPr>
        </p:nvSpPr>
        <p:spPr>
          <a:xfrm>
            <a:off x="5004848" y="3714976"/>
            <a:ext cx="2867100" cy="713100"/>
          </a:xfrm>
          <a:prstGeom prst="rect">
            <a:avLst/>
          </a:prstGeom>
        </p:spPr>
        <p:txBody>
          <a:bodyPr spcFirstLastPara="1" wrap="square" lIns="91425" tIns="91425" rIns="91425" bIns="91425" anchor="t" anchorCtr="0">
            <a:noAutofit/>
          </a:bodyPr>
          <a:lstStyle/>
          <a:p>
            <a:pPr marL="0" indent="0"/>
            <a:r>
              <a:rPr lang="en" dirty="0"/>
              <a:t>After jobs  we do challenges</a:t>
            </a:r>
            <a:endParaRPr lang="en-US" dirty="0"/>
          </a:p>
        </p:txBody>
      </p:sp>
      <p:sp>
        <p:nvSpPr>
          <p:cNvPr id="2137" name="Google Shape;2137;p76"/>
          <p:cNvSpPr txBox="1">
            <a:spLocks noGrp="1"/>
          </p:cNvSpPr>
          <p:nvPr>
            <p:ph type="title"/>
          </p:nvPr>
        </p:nvSpPr>
        <p:spPr>
          <a:xfrm>
            <a:off x="2820300" y="759404"/>
            <a:ext cx="3503700" cy="576000"/>
          </a:xfrm>
          <a:prstGeom prst="rect">
            <a:avLst/>
          </a:prstGeom>
        </p:spPr>
        <p:txBody>
          <a:bodyPr spcFirstLastPara="1" wrap="square" lIns="91425" tIns="91425" rIns="91425" bIns="91425" anchor="t" anchorCtr="0">
            <a:noAutofit/>
          </a:bodyPr>
          <a:lstStyle/>
          <a:p>
            <a:r>
              <a:rPr lang="en" dirty="0">
                <a:latin typeface="Raleway SemiBold"/>
              </a:rPr>
              <a:t>Routines in school x</a:t>
            </a:r>
          </a:p>
        </p:txBody>
      </p:sp>
      <p:grpSp>
        <p:nvGrpSpPr>
          <p:cNvPr id="2138" name="Google Shape;2138;p76"/>
          <p:cNvGrpSpPr/>
          <p:nvPr/>
        </p:nvGrpSpPr>
        <p:grpSpPr>
          <a:xfrm>
            <a:off x="713184" y="4691184"/>
            <a:ext cx="7726459" cy="369843"/>
            <a:chOff x="713184" y="4691184"/>
            <a:chExt cx="7726459" cy="369843"/>
          </a:xfrm>
        </p:grpSpPr>
        <p:sp>
          <p:nvSpPr>
            <p:cNvPr id="2139" name="Google Shape;2139;p76"/>
            <p:cNvSpPr/>
            <p:nvPr/>
          </p:nvSpPr>
          <p:spPr>
            <a:xfrm>
              <a:off x="713184" y="4691184"/>
              <a:ext cx="7726459" cy="369843"/>
            </a:xfrm>
            <a:custGeom>
              <a:avLst/>
              <a:gdLst/>
              <a:ahLst/>
              <a:cxnLst/>
              <a:rect l="l" t="t" r="r" b="b"/>
              <a:pathLst>
                <a:path w="327323" h="15668" extrusionOk="0">
                  <a:moveTo>
                    <a:pt x="0" y="0"/>
                  </a:moveTo>
                  <a:lnTo>
                    <a:pt x="135" y="14315"/>
                  </a:lnTo>
                  <a:lnTo>
                    <a:pt x="327323" y="15668"/>
                  </a:lnTo>
                  <a:lnTo>
                    <a:pt x="323601" y="780"/>
                  </a:lnTo>
                  <a:close/>
                </a:path>
              </a:pathLst>
            </a:custGeom>
            <a:solidFill>
              <a:schemeClr val="accent2"/>
            </a:solidFill>
            <a:ln w="19050" cap="flat" cmpd="sng">
              <a:solidFill>
                <a:schemeClr val="dk1"/>
              </a:solidFill>
              <a:prstDash val="solid"/>
              <a:round/>
              <a:headEnd type="none" w="med" len="med"/>
              <a:tailEnd type="none" w="med" len="med"/>
            </a:ln>
          </p:spPr>
        </p:sp>
        <p:sp>
          <p:nvSpPr>
            <p:cNvPr id="2140" name="Google Shape;2140;p76">
              <a:hlinkClick r:id="" action="ppaction://hlinkshowjump?jump=nextslide"/>
            </p:cNvPr>
            <p:cNvSpPr/>
            <p:nvPr/>
          </p:nvSpPr>
          <p:spPr>
            <a:xfrm>
              <a:off x="7976332"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1" name="Google Shape;2141;p76">
              <a:hlinkClick r:id="" action="ppaction://hlinkshowjump?jump=previousslide"/>
            </p:cNvPr>
            <p:cNvSpPr/>
            <p:nvPr/>
          </p:nvSpPr>
          <p:spPr>
            <a:xfrm flipH="1">
              <a:off x="833551"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2" name="Google Shape;2142;p76">
              <a:hlinkClick r:id="rId3" action="ppaction://hlinksldjump"/>
            </p:cNvPr>
            <p:cNvSpPr/>
            <p:nvPr/>
          </p:nvSpPr>
          <p:spPr>
            <a:xfrm>
              <a:off x="4405006" y="4772876"/>
              <a:ext cx="235934" cy="204890"/>
            </a:xfrm>
            <a:custGeom>
              <a:avLst/>
              <a:gdLst/>
              <a:ahLst/>
              <a:cxnLst/>
              <a:rect l="l" t="t" r="r" b="b"/>
              <a:pathLst>
                <a:path w="12654" h="10989" extrusionOk="0">
                  <a:moveTo>
                    <a:pt x="1965" y="10656"/>
                  </a:moveTo>
                  <a:lnTo>
                    <a:pt x="2298" y="5428"/>
                  </a:lnTo>
                  <a:lnTo>
                    <a:pt x="0" y="5395"/>
                  </a:lnTo>
                  <a:lnTo>
                    <a:pt x="6593" y="0"/>
                  </a:lnTo>
                  <a:lnTo>
                    <a:pt x="12654" y="5595"/>
                  </a:lnTo>
                  <a:lnTo>
                    <a:pt x="10622" y="5528"/>
                  </a:lnTo>
                  <a:lnTo>
                    <a:pt x="10789" y="10889"/>
                  </a:lnTo>
                  <a:lnTo>
                    <a:pt x="7859" y="10889"/>
                  </a:lnTo>
                  <a:lnTo>
                    <a:pt x="7859" y="8026"/>
                  </a:lnTo>
                  <a:lnTo>
                    <a:pt x="5927" y="7959"/>
                  </a:lnTo>
                  <a:lnTo>
                    <a:pt x="5894" y="10989"/>
                  </a:lnTo>
                  <a:close/>
                </a:path>
              </a:pathLst>
            </a:custGeom>
            <a:noFill/>
            <a:ln w="19050" cap="flat" cmpd="sng">
              <a:solidFill>
                <a:schemeClr val="dk1"/>
              </a:solidFill>
              <a:prstDash val="solid"/>
              <a:round/>
              <a:headEnd type="none" w="med" len="med"/>
              <a:tailEnd type="none" w="med" len="med"/>
            </a:ln>
          </p:spPr>
        </p:sp>
      </p:gr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wo rectangular containers with labels on them&#10;&#10;AI-generated content may be incorrect.">
            <a:extLst>
              <a:ext uri="{FF2B5EF4-FFF2-40B4-BE49-F238E27FC236}">
                <a16:creationId xmlns:a16="http://schemas.microsoft.com/office/drawing/2014/main" id="{BAC07207-5123-A48C-6F60-B2B1E8BEF5F6}"/>
              </a:ext>
            </a:extLst>
          </p:cNvPr>
          <p:cNvPicPr>
            <a:picLocks noChangeAspect="1"/>
          </p:cNvPicPr>
          <p:nvPr/>
        </p:nvPicPr>
        <p:blipFill>
          <a:blip r:embed="rId2"/>
          <a:stretch>
            <a:fillRect/>
          </a:stretch>
        </p:blipFill>
        <p:spPr>
          <a:xfrm>
            <a:off x="1888" y="0"/>
            <a:ext cx="9213702" cy="5216979"/>
          </a:xfrm>
          <a:prstGeom prst="rect">
            <a:avLst/>
          </a:prstGeom>
        </p:spPr>
      </p:pic>
      <p:pic>
        <p:nvPicPr>
          <p:cNvPr id="3" name="Picture 2" descr="A hand holding a piece of paper with stickers on it&#10;&#10;AI-generated content may be incorrect.">
            <a:extLst>
              <a:ext uri="{FF2B5EF4-FFF2-40B4-BE49-F238E27FC236}">
                <a16:creationId xmlns:a16="http://schemas.microsoft.com/office/drawing/2014/main" id="{9CCB466C-D904-7DAA-E725-F48ECB1AF84E}"/>
              </a:ext>
            </a:extLst>
          </p:cNvPr>
          <p:cNvPicPr>
            <a:picLocks noChangeAspect="1"/>
          </p:cNvPicPr>
          <p:nvPr/>
        </p:nvPicPr>
        <p:blipFill>
          <a:blip r:embed="rId3"/>
          <a:stretch>
            <a:fillRect/>
          </a:stretch>
        </p:blipFill>
        <p:spPr>
          <a:xfrm>
            <a:off x="-3555" y="-70756"/>
            <a:ext cx="4494747" cy="3126922"/>
          </a:xfrm>
          <a:prstGeom prst="rect">
            <a:avLst/>
          </a:prstGeom>
        </p:spPr>
      </p:pic>
      <p:pic>
        <p:nvPicPr>
          <p:cNvPr id="4" name="Picture 3" descr="A white board with a drawing on it&#10;&#10;AI-generated content may be incorrect.">
            <a:extLst>
              <a:ext uri="{FF2B5EF4-FFF2-40B4-BE49-F238E27FC236}">
                <a16:creationId xmlns:a16="http://schemas.microsoft.com/office/drawing/2014/main" id="{0DBB7E9C-8DBC-3803-EEF8-F351B034E3C7}"/>
              </a:ext>
            </a:extLst>
          </p:cNvPr>
          <p:cNvPicPr>
            <a:picLocks noChangeAspect="1"/>
          </p:cNvPicPr>
          <p:nvPr/>
        </p:nvPicPr>
        <p:blipFill>
          <a:blip r:embed="rId4"/>
          <a:srcRect l="1057" t="16481" r="8457" b="38845"/>
          <a:stretch>
            <a:fillRect/>
          </a:stretch>
        </p:blipFill>
        <p:spPr>
          <a:xfrm>
            <a:off x="2660724" y="2920093"/>
            <a:ext cx="3492517" cy="2297820"/>
          </a:xfrm>
          <a:prstGeom prst="rect">
            <a:avLst/>
          </a:prstGeom>
        </p:spPr>
      </p:pic>
      <p:pic>
        <p:nvPicPr>
          <p:cNvPr id="5" name="Picture 4" descr="A paper with writing on it&#10;&#10;AI-generated content may be incorrect.">
            <a:extLst>
              <a:ext uri="{FF2B5EF4-FFF2-40B4-BE49-F238E27FC236}">
                <a16:creationId xmlns:a16="http://schemas.microsoft.com/office/drawing/2014/main" id="{29C5C302-D331-E54B-F544-7D24CFD1ADBD}"/>
              </a:ext>
            </a:extLst>
          </p:cNvPr>
          <p:cNvPicPr>
            <a:picLocks noChangeAspect="1"/>
          </p:cNvPicPr>
          <p:nvPr/>
        </p:nvPicPr>
        <p:blipFill>
          <a:blip r:embed="rId5"/>
          <a:srcRect l="-7415" t="20370" r="7203" b="28836"/>
          <a:stretch>
            <a:fillRect/>
          </a:stretch>
        </p:blipFill>
        <p:spPr>
          <a:xfrm>
            <a:off x="4084032" y="-73477"/>
            <a:ext cx="4961947" cy="3126930"/>
          </a:xfrm>
          <a:prstGeom prst="rect">
            <a:avLst/>
          </a:prstGeom>
        </p:spPr>
      </p:pic>
    </p:spTree>
    <p:extLst>
      <p:ext uri="{BB962C8B-B14F-4D97-AF65-F5344CB8AC3E}">
        <p14:creationId xmlns:p14="http://schemas.microsoft.com/office/powerpoint/2010/main" val="2010418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1"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p:cTn id="17" dur="1000" fill="hold"/>
                                        <p:tgtEl>
                                          <p:spTgt spid="5"/>
                                        </p:tgtEl>
                                        <p:attrNameLst>
                                          <p:attrName>ppt_w</p:attrName>
                                        </p:attrNameLst>
                                      </p:cBhvr>
                                      <p:tavLst>
                                        <p:tav tm="0">
                                          <p:val>
                                            <p:fltVal val="0"/>
                                          </p:val>
                                        </p:tav>
                                        <p:tav tm="100000">
                                          <p:val>
                                            <p:strVal val="#ppt_w"/>
                                          </p:val>
                                        </p:tav>
                                      </p:tavLst>
                                    </p:anim>
                                    <p:anim calcmode="lin" valueType="num">
                                      <p:cBhvr>
                                        <p:cTn id="18" dur="1000" fill="hold"/>
                                        <p:tgtEl>
                                          <p:spTgt spid="5"/>
                                        </p:tgtEl>
                                        <p:attrNameLst>
                                          <p:attrName>ppt_h</p:attrName>
                                        </p:attrNameLst>
                                      </p:cBhvr>
                                      <p:tavLst>
                                        <p:tav tm="0">
                                          <p:val>
                                            <p:fltVal val="0"/>
                                          </p:val>
                                        </p:tav>
                                        <p:tav tm="100000">
                                          <p:val>
                                            <p:strVal val="#ppt_h"/>
                                          </p:val>
                                        </p:tav>
                                      </p:tavLst>
                                    </p:anim>
                                    <p:anim calcmode="lin" valueType="num">
                                      <p:cBhvr>
                                        <p:cTn id="19" dur="1000" fill="hold"/>
                                        <p:tgtEl>
                                          <p:spTgt spid="5"/>
                                        </p:tgtEl>
                                        <p:attrNameLst>
                                          <p:attrName>style.rotation</p:attrName>
                                        </p:attrNameLst>
                                      </p:cBhvr>
                                      <p:tavLst>
                                        <p:tav tm="0">
                                          <p:val>
                                            <p:fltVal val="90"/>
                                          </p:val>
                                        </p:tav>
                                        <p:tav tm="100000">
                                          <p:val>
                                            <p:fltVal val="0"/>
                                          </p:val>
                                        </p:tav>
                                      </p:tavLst>
                                    </p:anim>
                                    <p:animEffect transition="in" filter="fade">
                                      <p:cBhvr>
                                        <p:cTn id="20" dur="10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fade">
                                      <p:cBhvr>
                                        <p:cTn id="25" dur="500"/>
                                        <p:tgtEl>
                                          <p:spTgt spid="4"/>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4"/>
                                        </p:tgtEl>
                                        <p:attrNameLst>
                                          <p:attrName>style.visibility</p:attrName>
                                        </p:attrNameLst>
                                      </p:cBhvr>
                                      <p:to>
                                        <p:strVal val="visible"/>
                                      </p:to>
                                    </p:set>
                                    <p:animEffect transition="in" filter="fade">
                                      <p:cBhvr>
                                        <p:cTn id="30" dur="500"/>
                                        <p:tgtEl>
                                          <p:spTgt spid="4"/>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4"/>
                                        </p:tgtEl>
                                        <p:attrNameLst>
                                          <p:attrName>style.visibility</p:attrName>
                                        </p:attrNameLst>
                                      </p:cBhvr>
                                      <p:to>
                                        <p:strVal val="visible"/>
                                      </p:to>
                                    </p:set>
                                    <p:animEffect transition="in" filter="fade">
                                      <p:cBhvr>
                                        <p:cTn id="3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146"/>
        <p:cNvGrpSpPr/>
        <p:nvPr/>
      </p:nvGrpSpPr>
      <p:grpSpPr>
        <a:xfrm>
          <a:off x="0" y="0"/>
          <a:ext cx="0" cy="0"/>
          <a:chOff x="0" y="0"/>
          <a:chExt cx="0" cy="0"/>
        </a:xfrm>
      </p:grpSpPr>
      <p:grpSp>
        <p:nvGrpSpPr>
          <p:cNvPr id="2147" name="Google Shape;2147;p77"/>
          <p:cNvGrpSpPr/>
          <p:nvPr/>
        </p:nvGrpSpPr>
        <p:grpSpPr>
          <a:xfrm>
            <a:off x="2176859" y="879680"/>
            <a:ext cx="4699670" cy="1345814"/>
            <a:chOff x="7728915" y="1917859"/>
            <a:chExt cx="1034486" cy="222599"/>
          </a:xfrm>
        </p:grpSpPr>
        <p:sp>
          <p:nvSpPr>
            <p:cNvPr id="2148" name="Google Shape;2148;p77"/>
            <p:cNvSpPr/>
            <p:nvPr/>
          </p:nvSpPr>
          <p:spPr>
            <a:xfrm>
              <a:off x="8619035" y="1957671"/>
              <a:ext cx="135129" cy="175206"/>
            </a:xfrm>
            <a:custGeom>
              <a:avLst/>
              <a:gdLst/>
              <a:ahLst/>
              <a:cxnLst/>
              <a:rect l="l" t="t" r="r" b="b"/>
              <a:pathLst>
                <a:path w="2549" h="3305" extrusionOk="0">
                  <a:moveTo>
                    <a:pt x="2549" y="0"/>
                  </a:moveTo>
                  <a:cubicBezTo>
                    <a:pt x="2549" y="0"/>
                    <a:pt x="2548" y="0"/>
                    <a:pt x="2548" y="1"/>
                  </a:cubicBezTo>
                  <a:lnTo>
                    <a:pt x="2548" y="1"/>
                  </a:lnTo>
                  <a:cubicBezTo>
                    <a:pt x="2548" y="0"/>
                    <a:pt x="2549" y="0"/>
                    <a:pt x="2549" y="0"/>
                  </a:cubicBezTo>
                  <a:close/>
                  <a:moveTo>
                    <a:pt x="999" y="255"/>
                  </a:moveTo>
                  <a:cubicBezTo>
                    <a:pt x="1054" y="255"/>
                    <a:pt x="1109" y="256"/>
                    <a:pt x="1163" y="259"/>
                  </a:cubicBezTo>
                  <a:cubicBezTo>
                    <a:pt x="1206" y="261"/>
                    <a:pt x="1206" y="322"/>
                    <a:pt x="1163" y="325"/>
                  </a:cubicBezTo>
                  <a:cubicBezTo>
                    <a:pt x="1109" y="327"/>
                    <a:pt x="1054" y="328"/>
                    <a:pt x="999" y="328"/>
                  </a:cubicBezTo>
                  <a:cubicBezTo>
                    <a:pt x="889" y="328"/>
                    <a:pt x="778" y="325"/>
                    <a:pt x="668" y="322"/>
                  </a:cubicBezTo>
                  <a:cubicBezTo>
                    <a:pt x="628" y="321"/>
                    <a:pt x="629" y="263"/>
                    <a:pt x="668" y="262"/>
                  </a:cubicBezTo>
                  <a:cubicBezTo>
                    <a:pt x="778" y="259"/>
                    <a:pt x="889" y="255"/>
                    <a:pt x="999" y="255"/>
                  </a:cubicBezTo>
                  <a:close/>
                  <a:moveTo>
                    <a:pt x="1958" y="347"/>
                  </a:moveTo>
                  <a:cubicBezTo>
                    <a:pt x="2042" y="347"/>
                    <a:pt x="2125" y="350"/>
                    <a:pt x="2207" y="360"/>
                  </a:cubicBezTo>
                  <a:cubicBezTo>
                    <a:pt x="2247" y="366"/>
                    <a:pt x="2247" y="417"/>
                    <a:pt x="2207" y="422"/>
                  </a:cubicBezTo>
                  <a:cubicBezTo>
                    <a:pt x="2127" y="432"/>
                    <a:pt x="2045" y="435"/>
                    <a:pt x="1963" y="435"/>
                  </a:cubicBezTo>
                  <a:cubicBezTo>
                    <a:pt x="1829" y="435"/>
                    <a:pt x="1694" y="427"/>
                    <a:pt x="1562" y="425"/>
                  </a:cubicBezTo>
                  <a:cubicBezTo>
                    <a:pt x="1517" y="425"/>
                    <a:pt x="1517" y="357"/>
                    <a:pt x="1562" y="357"/>
                  </a:cubicBezTo>
                  <a:cubicBezTo>
                    <a:pt x="1692" y="355"/>
                    <a:pt x="1825" y="347"/>
                    <a:pt x="1958" y="347"/>
                  </a:cubicBezTo>
                  <a:close/>
                  <a:moveTo>
                    <a:pt x="1261" y="2801"/>
                  </a:moveTo>
                  <a:cubicBezTo>
                    <a:pt x="1263" y="2801"/>
                    <a:pt x="1266" y="2802"/>
                    <a:pt x="1269" y="2802"/>
                  </a:cubicBezTo>
                  <a:cubicBezTo>
                    <a:pt x="1481" y="2855"/>
                    <a:pt x="1692" y="2877"/>
                    <a:pt x="1909" y="2894"/>
                  </a:cubicBezTo>
                  <a:cubicBezTo>
                    <a:pt x="1949" y="2897"/>
                    <a:pt x="1950" y="2955"/>
                    <a:pt x="1909" y="2957"/>
                  </a:cubicBezTo>
                  <a:cubicBezTo>
                    <a:pt x="1891" y="2958"/>
                    <a:pt x="1873" y="2958"/>
                    <a:pt x="1855" y="2958"/>
                  </a:cubicBezTo>
                  <a:cubicBezTo>
                    <a:pt x="1652" y="2958"/>
                    <a:pt x="1447" y="2920"/>
                    <a:pt x="1253" y="2864"/>
                  </a:cubicBezTo>
                  <a:cubicBezTo>
                    <a:pt x="1216" y="2853"/>
                    <a:pt x="1227" y="2801"/>
                    <a:pt x="1261" y="2801"/>
                  </a:cubicBezTo>
                  <a:close/>
                  <a:moveTo>
                    <a:pt x="2548" y="1"/>
                  </a:moveTo>
                  <a:cubicBezTo>
                    <a:pt x="2390" y="75"/>
                    <a:pt x="2206" y="93"/>
                    <a:pt x="2020" y="93"/>
                  </a:cubicBezTo>
                  <a:cubicBezTo>
                    <a:pt x="1861" y="93"/>
                    <a:pt x="1699" y="80"/>
                    <a:pt x="1549" y="77"/>
                  </a:cubicBezTo>
                  <a:cubicBezTo>
                    <a:pt x="1232" y="74"/>
                    <a:pt x="916" y="70"/>
                    <a:pt x="599" y="48"/>
                  </a:cubicBezTo>
                  <a:lnTo>
                    <a:pt x="599" y="48"/>
                  </a:lnTo>
                  <a:cubicBezTo>
                    <a:pt x="661" y="876"/>
                    <a:pt x="712" y="1715"/>
                    <a:pt x="658" y="2537"/>
                  </a:cubicBezTo>
                  <a:cubicBezTo>
                    <a:pt x="663" y="2549"/>
                    <a:pt x="663" y="2564"/>
                    <a:pt x="652" y="2579"/>
                  </a:cubicBezTo>
                  <a:cubicBezTo>
                    <a:pt x="574" y="2685"/>
                    <a:pt x="489" y="2787"/>
                    <a:pt x="401" y="2889"/>
                  </a:cubicBezTo>
                  <a:cubicBezTo>
                    <a:pt x="554" y="2867"/>
                    <a:pt x="709" y="2844"/>
                    <a:pt x="865" y="2841"/>
                  </a:cubicBezTo>
                  <a:cubicBezTo>
                    <a:pt x="895" y="2841"/>
                    <a:pt x="903" y="2889"/>
                    <a:pt x="873" y="2895"/>
                  </a:cubicBezTo>
                  <a:cubicBezTo>
                    <a:pt x="707" y="2928"/>
                    <a:pt x="537" y="2940"/>
                    <a:pt x="370" y="2955"/>
                  </a:cubicBezTo>
                  <a:cubicBezTo>
                    <a:pt x="368" y="2955"/>
                    <a:pt x="367" y="2955"/>
                    <a:pt x="366" y="2955"/>
                  </a:cubicBezTo>
                  <a:cubicBezTo>
                    <a:pt x="358" y="2955"/>
                    <a:pt x="353" y="2952"/>
                    <a:pt x="348" y="2949"/>
                  </a:cubicBezTo>
                  <a:cubicBezTo>
                    <a:pt x="236" y="3073"/>
                    <a:pt x="120" y="3192"/>
                    <a:pt x="0" y="3304"/>
                  </a:cubicBezTo>
                  <a:cubicBezTo>
                    <a:pt x="511" y="3250"/>
                    <a:pt x="1027" y="3229"/>
                    <a:pt x="1542" y="3229"/>
                  </a:cubicBezTo>
                  <a:cubicBezTo>
                    <a:pt x="1872" y="3229"/>
                    <a:pt x="2202" y="3238"/>
                    <a:pt x="2530" y="3252"/>
                  </a:cubicBezTo>
                  <a:cubicBezTo>
                    <a:pt x="2365" y="3054"/>
                    <a:pt x="2233" y="2833"/>
                    <a:pt x="2080" y="2626"/>
                  </a:cubicBezTo>
                  <a:cubicBezTo>
                    <a:pt x="1864" y="2331"/>
                    <a:pt x="1625" y="2061"/>
                    <a:pt x="1376" y="1793"/>
                  </a:cubicBezTo>
                  <a:cubicBezTo>
                    <a:pt x="1336" y="1751"/>
                    <a:pt x="1365" y="1698"/>
                    <a:pt x="1407" y="1685"/>
                  </a:cubicBezTo>
                  <a:cubicBezTo>
                    <a:pt x="1379" y="1670"/>
                    <a:pt x="1363" y="1630"/>
                    <a:pt x="1391" y="1598"/>
                  </a:cubicBezTo>
                  <a:cubicBezTo>
                    <a:pt x="1796" y="1111"/>
                    <a:pt x="2189" y="625"/>
                    <a:pt x="2534" y="93"/>
                  </a:cubicBezTo>
                  <a:cubicBezTo>
                    <a:pt x="2511" y="64"/>
                    <a:pt x="2507" y="20"/>
                    <a:pt x="25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9" name="Google Shape;2149;p77"/>
            <p:cNvSpPr/>
            <p:nvPr/>
          </p:nvSpPr>
          <p:spPr>
            <a:xfrm>
              <a:off x="8615165" y="2098841"/>
              <a:ext cx="25234" cy="25128"/>
            </a:xfrm>
            <a:custGeom>
              <a:avLst/>
              <a:gdLst/>
              <a:ahLst/>
              <a:cxnLst/>
              <a:rect l="l" t="t" r="r" b="b"/>
              <a:pathLst>
                <a:path w="476" h="474" extrusionOk="0">
                  <a:moveTo>
                    <a:pt x="476" y="0"/>
                  </a:moveTo>
                  <a:cubicBezTo>
                    <a:pt x="470" y="4"/>
                    <a:pt x="464" y="7"/>
                    <a:pt x="458" y="7"/>
                  </a:cubicBezTo>
                  <a:cubicBezTo>
                    <a:pt x="305" y="5"/>
                    <a:pt x="152" y="4"/>
                    <a:pt x="0" y="3"/>
                  </a:cubicBezTo>
                  <a:lnTo>
                    <a:pt x="0" y="3"/>
                  </a:lnTo>
                  <a:cubicBezTo>
                    <a:pt x="24" y="157"/>
                    <a:pt x="29" y="317"/>
                    <a:pt x="15" y="474"/>
                  </a:cubicBezTo>
                  <a:cubicBezTo>
                    <a:pt x="159" y="309"/>
                    <a:pt x="313" y="149"/>
                    <a:pt x="47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0" name="Google Shape;2150;p77"/>
            <p:cNvSpPr/>
            <p:nvPr/>
          </p:nvSpPr>
          <p:spPr>
            <a:xfrm>
              <a:off x="7873160" y="2103135"/>
              <a:ext cx="41032" cy="27513"/>
            </a:xfrm>
            <a:custGeom>
              <a:avLst/>
              <a:gdLst/>
              <a:ahLst/>
              <a:cxnLst/>
              <a:rect l="l" t="t" r="r" b="b"/>
              <a:pathLst>
                <a:path w="774" h="519" extrusionOk="0">
                  <a:moveTo>
                    <a:pt x="1" y="1"/>
                  </a:moveTo>
                  <a:lnTo>
                    <a:pt x="1" y="1"/>
                  </a:lnTo>
                  <a:cubicBezTo>
                    <a:pt x="258" y="174"/>
                    <a:pt x="512" y="350"/>
                    <a:pt x="773" y="519"/>
                  </a:cubicBezTo>
                  <a:cubicBezTo>
                    <a:pt x="753" y="348"/>
                    <a:pt x="747" y="175"/>
                    <a:pt x="761" y="4"/>
                  </a:cubicBezTo>
                  <a:cubicBezTo>
                    <a:pt x="507" y="4"/>
                    <a:pt x="255" y="4"/>
                    <a:pt x="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1" name="Google Shape;2151;p77"/>
            <p:cNvSpPr/>
            <p:nvPr/>
          </p:nvSpPr>
          <p:spPr>
            <a:xfrm>
              <a:off x="7869820" y="1922736"/>
              <a:ext cx="779814" cy="175047"/>
            </a:xfrm>
            <a:custGeom>
              <a:avLst/>
              <a:gdLst/>
              <a:ahLst/>
              <a:cxnLst/>
              <a:rect l="l" t="t" r="r" b="b"/>
              <a:pathLst>
                <a:path w="14710" h="3302" extrusionOk="0">
                  <a:moveTo>
                    <a:pt x="1575" y="266"/>
                  </a:moveTo>
                  <a:cubicBezTo>
                    <a:pt x="1647" y="266"/>
                    <a:pt x="1718" y="267"/>
                    <a:pt x="1789" y="272"/>
                  </a:cubicBezTo>
                  <a:cubicBezTo>
                    <a:pt x="1832" y="276"/>
                    <a:pt x="1832" y="334"/>
                    <a:pt x="1789" y="338"/>
                  </a:cubicBezTo>
                  <a:cubicBezTo>
                    <a:pt x="1717" y="343"/>
                    <a:pt x="1644" y="344"/>
                    <a:pt x="1572" y="344"/>
                  </a:cubicBezTo>
                  <a:cubicBezTo>
                    <a:pt x="1462" y="344"/>
                    <a:pt x="1353" y="341"/>
                    <a:pt x="1243" y="339"/>
                  </a:cubicBezTo>
                  <a:cubicBezTo>
                    <a:pt x="1200" y="338"/>
                    <a:pt x="1200" y="272"/>
                    <a:pt x="1243" y="272"/>
                  </a:cubicBezTo>
                  <a:cubicBezTo>
                    <a:pt x="1353" y="270"/>
                    <a:pt x="1465" y="266"/>
                    <a:pt x="1575" y="266"/>
                  </a:cubicBezTo>
                  <a:close/>
                  <a:moveTo>
                    <a:pt x="4373" y="242"/>
                  </a:moveTo>
                  <a:cubicBezTo>
                    <a:pt x="4393" y="242"/>
                    <a:pt x="4409" y="273"/>
                    <a:pt x="4385" y="283"/>
                  </a:cubicBezTo>
                  <a:cubicBezTo>
                    <a:pt x="4284" y="328"/>
                    <a:pt x="4176" y="345"/>
                    <a:pt x="4067" y="345"/>
                  </a:cubicBezTo>
                  <a:cubicBezTo>
                    <a:pt x="4001" y="345"/>
                    <a:pt x="3934" y="338"/>
                    <a:pt x="3868" y="328"/>
                  </a:cubicBezTo>
                  <a:cubicBezTo>
                    <a:pt x="3834" y="323"/>
                    <a:pt x="3847" y="274"/>
                    <a:pt x="3878" y="274"/>
                  </a:cubicBezTo>
                  <a:cubicBezTo>
                    <a:pt x="3880" y="274"/>
                    <a:pt x="3881" y="274"/>
                    <a:pt x="3883" y="275"/>
                  </a:cubicBezTo>
                  <a:cubicBezTo>
                    <a:pt x="3928" y="281"/>
                    <a:pt x="3973" y="284"/>
                    <a:pt x="4017" y="284"/>
                  </a:cubicBezTo>
                  <a:cubicBezTo>
                    <a:pt x="4135" y="284"/>
                    <a:pt x="4250" y="264"/>
                    <a:pt x="4369" y="243"/>
                  </a:cubicBezTo>
                  <a:cubicBezTo>
                    <a:pt x="4370" y="242"/>
                    <a:pt x="4372" y="242"/>
                    <a:pt x="4373" y="242"/>
                  </a:cubicBezTo>
                  <a:close/>
                  <a:moveTo>
                    <a:pt x="2907" y="327"/>
                  </a:moveTo>
                  <a:cubicBezTo>
                    <a:pt x="2965" y="327"/>
                    <a:pt x="3023" y="328"/>
                    <a:pt x="3081" y="330"/>
                  </a:cubicBezTo>
                  <a:cubicBezTo>
                    <a:pt x="3113" y="331"/>
                    <a:pt x="3113" y="379"/>
                    <a:pt x="3081" y="379"/>
                  </a:cubicBezTo>
                  <a:cubicBezTo>
                    <a:pt x="3017" y="382"/>
                    <a:pt x="2955" y="383"/>
                    <a:pt x="2892" y="383"/>
                  </a:cubicBezTo>
                  <a:cubicBezTo>
                    <a:pt x="2806" y="383"/>
                    <a:pt x="2720" y="381"/>
                    <a:pt x="2634" y="379"/>
                  </a:cubicBezTo>
                  <a:cubicBezTo>
                    <a:pt x="2603" y="379"/>
                    <a:pt x="2603" y="331"/>
                    <a:pt x="2634" y="331"/>
                  </a:cubicBezTo>
                  <a:cubicBezTo>
                    <a:pt x="2726" y="329"/>
                    <a:pt x="2816" y="327"/>
                    <a:pt x="2907" y="327"/>
                  </a:cubicBezTo>
                  <a:close/>
                  <a:moveTo>
                    <a:pt x="5330" y="318"/>
                  </a:moveTo>
                  <a:cubicBezTo>
                    <a:pt x="5408" y="318"/>
                    <a:pt x="5486" y="320"/>
                    <a:pt x="5563" y="324"/>
                  </a:cubicBezTo>
                  <a:cubicBezTo>
                    <a:pt x="5605" y="325"/>
                    <a:pt x="5605" y="385"/>
                    <a:pt x="5563" y="387"/>
                  </a:cubicBezTo>
                  <a:cubicBezTo>
                    <a:pt x="5492" y="390"/>
                    <a:pt x="5421" y="392"/>
                    <a:pt x="5350" y="392"/>
                  </a:cubicBezTo>
                  <a:cubicBezTo>
                    <a:pt x="5273" y="392"/>
                    <a:pt x="5195" y="390"/>
                    <a:pt x="5117" y="388"/>
                  </a:cubicBezTo>
                  <a:cubicBezTo>
                    <a:pt x="5074" y="386"/>
                    <a:pt x="5074" y="324"/>
                    <a:pt x="5117" y="322"/>
                  </a:cubicBezTo>
                  <a:cubicBezTo>
                    <a:pt x="5188" y="320"/>
                    <a:pt x="5259" y="318"/>
                    <a:pt x="5330" y="318"/>
                  </a:cubicBezTo>
                  <a:close/>
                  <a:moveTo>
                    <a:pt x="9432" y="313"/>
                  </a:moveTo>
                  <a:cubicBezTo>
                    <a:pt x="9504" y="313"/>
                    <a:pt x="9577" y="318"/>
                    <a:pt x="9643" y="337"/>
                  </a:cubicBezTo>
                  <a:cubicBezTo>
                    <a:pt x="9668" y="343"/>
                    <a:pt x="9672" y="386"/>
                    <a:pt x="9643" y="389"/>
                  </a:cubicBezTo>
                  <a:cubicBezTo>
                    <a:pt x="9615" y="393"/>
                    <a:pt x="9586" y="395"/>
                    <a:pt x="9557" y="395"/>
                  </a:cubicBezTo>
                  <a:cubicBezTo>
                    <a:pt x="9449" y="395"/>
                    <a:pt x="9335" y="370"/>
                    <a:pt x="9231" y="356"/>
                  </a:cubicBezTo>
                  <a:cubicBezTo>
                    <a:pt x="9208" y="354"/>
                    <a:pt x="9215" y="317"/>
                    <a:pt x="9237" y="317"/>
                  </a:cubicBezTo>
                  <a:cubicBezTo>
                    <a:pt x="9299" y="317"/>
                    <a:pt x="9365" y="313"/>
                    <a:pt x="9432" y="313"/>
                  </a:cubicBezTo>
                  <a:close/>
                  <a:moveTo>
                    <a:pt x="8298" y="328"/>
                  </a:moveTo>
                  <a:cubicBezTo>
                    <a:pt x="8322" y="328"/>
                    <a:pt x="8327" y="371"/>
                    <a:pt x="8301" y="376"/>
                  </a:cubicBezTo>
                  <a:cubicBezTo>
                    <a:pt x="8135" y="402"/>
                    <a:pt x="7967" y="418"/>
                    <a:pt x="7799" y="435"/>
                  </a:cubicBezTo>
                  <a:cubicBezTo>
                    <a:pt x="7798" y="435"/>
                    <a:pt x="7797" y="435"/>
                    <a:pt x="7797" y="435"/>
                  </a:cubicBezTo>
                  <a:cubicBezTo>
                    <a:pt x="7772" y="435"/>
                    <a:pt x="7768" y="392"/>
                    <a:pt x="7793" y="388"/>
                  </a:cubicBezTo>
                  <a:cubicBezTo>
                    <a:pt x="7961" y="365"/>
                    <a:pt x="8127" y="341"/>
                    <a:pt x="8295" y="328"/>
                  </a:cubicBezTo>
                  <a:cubicBezTo>
                    <a:pt x="8296" y="328"/>
                    <a:pt x="8297" y="328"/>
                    <a:pt x="8298" y="328"/>
                  </a:cubicBezTo>
                  <a:close/>
                  <a:moveTo>
                    <a:pt x="10929" y="339"/>
                  </a:moveTo>
                  <a:cubicBezTo>
                    <a:pt x="10961" y="339"/>
                    <a:pt x="10968" y="392"/>
                    <a:pt x="10937" y="397"/>
                  </a:cubicBezTo>
                  <a:cubicBezTo>
                    <a:pt x="10770" y="424"/>
                    <a:pt x="10598" y="427"/>
                    <a:pt x="10431" y="440"/>
                  </a:cubicBezTo>
                  <a:cubicBezTo>
                    <a:pt x="10431" y="440"/>
                    <a:pt x="10430" y="440"/>
                    <a:pt x="10429" y="440"/>
                  </a:cubicBezTo>
                  <a:cubicBezTo>
                    <a:pt x="10399" y="440"/>
                    <a:pt x="10400" y="393"/>
                    <a:pt x="10431" y="389"/>
                  </a:cubicBezTo>
                  <a:cubicBezTo>
                    <a:pt x="10596" y="371"/>
                    <a:pt x="10763" y="343"/>
                    <a:pt x="10928" y="339"/>
                  </a:cubicBezTo>
                  <a:cubicBezTo>
                    <a:pt x="10929" y="339"/>
                    <a:pt x="10929" y="339"/>
                    <a:pt x="10929" y="339"/>
                  </a:cubicBezTo>
                  <a:close/>
                  <a:moveTo>
                    <a:pt x="11898" y="365"/>
                  </a:moveTo>
                  <a:cubicBezTo>
                    <a:pt x="11988" y="365"/>
                    <a:pt x="12078" y="367"/>
                    <a:pt x="12168" y="373"/>
                  </a:cubicBezTo>
                  <a:cubicBezTo>
                    <a:pt x="12209" y="376"/>
                    <a:pt x="12209" y="434"/>
                    <a:pt x="12168" y="436"/>
                  </a:cubicBezTo>
                  <a:cubicBezTo>
                    <a:pt x="12078" y="442"/>
                    <a:pt x="11988" y="444"/>
                    <a:pt x="11898" y="444"/>
                  </a:cubicBezTo>
                  <a:cubicBezTo>
                    <a:pt x="11790" y="444"/>
                    <a:pt x="11681" y="441"/>
                    <a:pt x="11572" y="440"/>
                  </a:cubicBezTo>
                  <a:cubicBezTo>
                    <a:pt x="11528" y="440"/>
                    <a:pt x="11528" y="370"/>
                    <a:pt x="11572" y="369"/>
                  </a:cubicBezTo>
                  <a:cubicBezTo>
                    <a:pt x="11681" y="367"/>
                    <a:pt x="11790" y="365"/>
                    <a:pt x="11898" y="365"/>
                  </a:cubicBezTo>
                  <a:close/>
                  <a:moveTo>
                    <a:pt x="6306" y="365"/>
                  </a:moveTo>
                  <a:cubicBezTo>
                    <a:pt x="6307" y="365"/>
                    <a:pt x="6308" y="365"/>
                    <a:pt x="6309" y="365"/>
                  </a:cubicBezTo>
                  <a:cubicBezTo>
                    <a:pt x="6510" y="378"/>
                    <a:pt x="6716" y="381"/>
                    <a:pt x="6915" y="409"/>
                  </a:cubicBezTo>
                  <a:cubicBezTo>
                    <a:pt x="6957" y="414"/>
                    <a:pt x="6947" y="482"/>
                    <a:pt x="6906" y="482"/>
                  </a:cubicBezTo>
                  <a:cubicBezTo>
                    <a:pt x="6906" y="482"/>
                    <a:pt x="6905" y="482"/>
                    <a:pt x="6905" y="482"/>
                  </a:cubicBezTo>
                  <a:cubicBezTo>
                    <a:pt x="6707" y="478"/>
                    <a:pt x="6507" y="447"/>
                    <a:pt x="6309" y="426"/>
                  </a:cubicBezTo>
                  <a:cubicBezTo>
                    <a:pt x="6271" y="422"/>
                    <a:pt x="6271" y="365"/>
                    <a:pt x="6306" y="365"/>
                  </a:cubicBezTo>
                  <a:close/>
                  <a:moveTo>
                    <a:pt x="14278" y="413"/>
                  </a:moveTo>
                  <a:cubicBezTo>
                    <a:pt x="14353" y="413"/>
                    <a:pt x="14428" y="415"/>
                    <a:pt x="14503" y="424"/>
                  </a:cubicBezTo>
                  <a:cubicBezTo>
                    <a:pt x="14541" y="428"/>
                    <a:pt x="14541" y="481"/>
                    <a:pt x="14503" y="485"/>
                  </a:cubicBezTo>
                  <a:cubicBezTo>
                    <a:pt x="14429" y="493"/>
                    <a:pt x="14355" y="496"/>
                    <a:pt x="14280" y="496"/>
                  </a:cubicBezTo>
                  <a:cubicBezTo>
                    <a:pt x="14188" y="496"/>
                    <a:pt x="14096" y="492"/>
                    <a:pt x="14006" y="491"/>
                  </a:cubicBezTo>
                  <a:cubicBezTo>
                    <a:pt x="13958" y="490"/>
                    <a:pt x="13958" y="418"/>
                    <a:pt x="14006" y="418"/>
                  </a:cubicBezTo>
                  <a:cubicBezTo>
                    <a:pt x="14096" y="417"/>
                    <a:pt x="14187" y="413"/>
                    <a:pt x="14278" y="413"/>
                  </a:cubicBezTo>
                  <a:close/>
                  <a:moveTo>
                    <a:pt x="12862" y="459"/>
                  </a:moveTo>
                  <a:cubicBezTo>
                    <a:pt x="12863" y="459"/>
                    <a:pt x="12863" y="459"/>
                    <a:pt x="12864" y="459"/>
                  </a:cubicBezTo>
                  <a:cubicBezTo>
                    <a:pt x="13066" y="474"/>
                    <a:pt x="13269" y="486"/>
                    <a:pt x="13469" y="515"/>
                  </a:cubicBezTo>
                  <a:cubicBezTo>
                    <a:pt x="13502" y="520"/>
                    <a:pt x="13494" y="575"/>
                    <a:pt x="13461" y="575"/>
                  </a:cubicBezTo>
                  <a:cubicBezTo>
                    <a:pt x="13461" y="575"/>
                    <a:pt x="13460" y="575"/>
                    <a:pt x="13460" y="575"/>
                  </a:cubicBezTo>
                  <a:cubicBezTo>
                    <a:pt x="13261" y="570"/>
                    <a:pt x="13063" y="549"/>
                    <a:pt x="12864" y="530"/>
                  </a:cubicBezTo>
                  <a:cubicBezTo>
                    <a:pt x="12822" y="525"/>
                    <a:pt x="12819" y="459"/>
                    <a:pt x="12862" y="459"/>
                  </a:cubicBezTo>
                  <a:close/>
                  <a:moveTo>
                    <a:pt x="12989" y="2701"/>
                  </a:moveTo>
                  <a:cubicBezTo>
                    <a:pt x="13063" y="2701"/>
                    <a:pt x="13137" y="2704"/>
                    <a:pt x="13211" y="2710"/>
                  </a:cubicBezTo>
                  <a:cubicBezTo>
                    <a:pt x="13247" y="2713"/>
                    <a:pt x="13247" y="2763"/>
                    <a:pt x="13211" y="2766"/>
                  </a:cubicBezTo>
                  <a:cubicBezTo>
                    <a:pt x="13139" y="2773"/>
                    <a:pt x="13066" y="2775"/>
                    <a:pt x="12993" y="2775"/>
                  </a:cubicBezTo>
                  <a:cubicBezTo>
                    <a:pt x="12901" y="2775"/>
                    <a:pt x="12808" y="2771"/>
                    <a:pt x="12715" y="2769"/>
                  </a:cubicBezTo>
                  <a:cubicBezTo>
                    <a:pt x="12674" y="2769"/>
                    <a:pt x="12675" y="2708"/>
                    <a:pt x="12715" y="2707"/>
                  </a:cubicBezTo>
                  <a:cubicBezTo>
                    <a:pt x="12806" y="2705"/>
                    <a:pt x="12898" y="2701"/>
                    <a:pt x="12989" y="2701"/>
                  </a:cubicBezTo>
                  <a:close/>
                  <a:moveTo>
                    <a:pt x="13704" y="2700"/>
                  </a:moveTo>
                  <a:cubicBezTo>
                    <a:pt x="13705" y="2700"/>
                    <a:pt x="13707" y="2701"/>
                    <a:pt x="13708" y="2701"/>
                  </a:cubicBezTo>
                  <a:cubicBezTo>
                    <a:pt x="13859" y="2716"/>
                    <a:pt x="14017" y="2724"/>
                    <a:pt x="14163" y="2764"/>
                  </a:cubicBezTo>
                  <a:cubicBezTo>
                    <a:pt x="14201" y="2773"/>
                    <a:pt x="14193" y="2831"/>
                    <a:pt x="14155" y="2831"/>
                  </a:cubicBezTo>
                  <a:cubicBezTo>
                    <a:pt x="14155" y="2831"/>
                    <a:pt x="14155" y="2831"/>
                    <a:pt x="14154" y="2831"/>
                  </a:cubicBezTo>
                  <a:cubicBezTo>
                    <a:pt x="14003" y="2830"/>
                    <a:pt x="13848" y="2796"/>
                    <a:pt x="13699" y="2770"/>
                  </a:cubicBezTo>
                  <a:cubicBezTo>
                    <a:pt x="13661" y="2764"/>
                    <a:pt x="13668" y="2700"/>
                    <a:pt x="13704" y="2700"/>
                  </a:cubicBezTo>
                  <a:close/>
                  <a:moveTo>
                    <a:pt x="7797" y="2812"/>
                  </a:moveTo>
                  <a:cubicBezTo>
                    <a:pt x="7831" y="2812"/>
                    <a:pt x="7864" y="2813"/>
                    <a:pt x="7897" y="2816"/>
                  </a:cubicBezTo>
                  <a:cubicBezTo>
                    <a:pt x="7925" y="2818"/>
                    <a:pt x="7925" y="2857"/>
                    <a:pt x="7897" y="2860"/>
                  </a:cubicBezTo>
                  <a:cubicBezTo>
                    <a:pt x="7863" y="2863"/>
                    <a:pt x="7828" y="2864"/>
                    <a:pt x="7792" y="2864"/>
                  </a:cubicBezTo>
                  <a:cubicBezTo>
                    <a:pt x="7695" y="2864"/>
                    <a:pt x="7596" y="2855"/>
                    <a:pt x="7500" y="2852"/>
                  </a:cubicBezTo>
                  <a:cubicBezTo>
                    <a:pt x="7483" y="2851"/>
                    <a:pt x="7483" y="2825"/>
                    <a:pt x="7500" y="2825"/>
                  </a:cubicBezTo>
                  <a:cubicBezTo>
                    <a:pt x="7598" y="2821"/>
                    <a:pt x="7698" y="2812"/>
                    <a:pt x="7797" y="2812"/>
                  </a:cubicBezTo>
                  <a:close/>
                  <a:moveTo>
                    <a:pt x="9936" y="2762"/>
                  </a:moveTo>
                  <a:cubicBezTo>
                    <a:pt x="9964" y="2762"/>
                    <a:pt x="9971" y="2804"/>
                    <a:pt x="9942" y="2816"/>
                  </a:cubicBezTo>
                  <a:cubicBezTo>
                    <a:pt x="9845" y="2857"/>
                    <a:pt x="9744" y="2873"/>
                    <a:pt x="9641" y="2873"/>
                  </a:cubicBezTo>
                  <a:cubicBezTo>
                    <a:pt x="9588" y="2873"/>
                    <a:pt x="9534" y="2869"/>
                    <a:pt x="9481" y="2861"/>
                  </a:cubicBezTo>
                  <a:cubicBezTo>
                    <a:pt x="9453" y="2857"/>
                    <a:pt x="9458" y="2809"/>
                    <a:pt x="9484" y="2809"/>
                  </a:cubicBezTo>
                  <a:cubicBezTo>
                    <a:pt x="9485" y="2809"/>
                    <a:pt x="9486" y="2810"/>
                    <a:pt x="9487" y="2810"/>
                  </a:cubicBezTo>
                  <a:cubicBezTo>
                    <a:pt x="9523" y="2814"/>
                    <a:pt x="9558" y="2816"/>
                    <a:pt x="9593" y="2816"/>
                  </a:cubicBezTo>
                  <a:cubicBezTo>
                    <a:pt x="9706" y="2816"/>
                    <a:pt x="9815" y="2795"/>
                    <a:pt x="9926" y="2764"/>
                  </a:cubicBezTo>
                  <a:cubicBezTo>
                    <a:pt x="9930" y="2763"/>
                    <a:pt x="9933" y="2762"/>
                    <a:pt x="9936" y="2762"/>
                  </a:cubicBezTo>
                  <a:close/>
                  <a:moveTo>
                    <a:pt x="11620" y="2766"/>
                  </a:moveTo>
                  <a:cubicBezTo>
                    <a:pt x="11622" y="2766"/>
                    <a:pt x="11625" y="2766"/>
                    <a:pt x="11628" y="2767"/>
                  </a:cubicBezTo>
                  <a:cubicBezTo>
                    <a:pt x="11742" y="2801"/>
                    <a:pt x="11857" y="2813"/>
                    <a:pt x="11974" y="2813"/>
                  </a:cubicBezTo>
                  <a:cubicBezTo>
                    <a:pt x="12021" y="2813"/>
                    <a:pt x="12070" y="2811"/>
                    <a:pt x="12118" y="2807"/>
                  </a:cubicBezTo>
                  <a:cubicBezTo>
                    <a:pt x="12119" y="2807"/>
                    <a:pt x="12120" y="2807"/>
                    <a:pt x="12120" y="2807"/>
                  </a:cubicBezTo>
                  <a:cubicBezTo>
                    <a:pt x="12148" y="2807"/>
                    <a:pt x="12154" y="2854"/>
                    <a:pt x="12126" y="2860"/>
                  </a:cubicBezTo>
                  <a:cubicBezTo>
                    <a:pt x="12063" y="2874"/>
                    <a:pt x="12000" y="2880"/>
                    <a:pt x="11937" y="2880"/>
                  </a:cubicBezTo>
                  <a:cubicBezTo>
                    <a:pt x="11827" y="2880"/>
                    <a:pt x="11718" y="2860"/>
                    <a:pt x="11611" y="2828"/>
                  </a:cubicBezTo>
                  <a:cubicBezTo>
                    <a:pt x="11575" y="2817"/>
                    <a:pt x="11587" y="2766"/>
                    <a:pt x="11620" y="2766"/>
                  </a:cubicBezTo>
                  <a:close/>
                  <a:moveTo>
                    <a:pt x="10709" y="2805"/>
                  </a:moveTo>
                  <a:cubicBezTo>
                    <a:pt x="10803" y="2805"/>
                    <a:pt x="10894" y="2823"/>
                    <a:pt x="10985" y="2860"/>
                  </a:cubicBezTo>
                  <a:cubicBezTo>
                    <a:pt x="11012" y="2870"/>
                    <a:pt x="11004" y="2910"/>
                    <a:pt x="10981" y="2910"/>
                  </a:cubicBezTo>
                  <a:cubicBezTo>
                    <a:pt x="10978" y="2910"/>
                    <a:pt x="10975" y="2909"/>
                    <a:pt x="10972" y="2908"/>
                  </a:cubicBezTo>
                  <a:cubicBezTo>
                    <a:pt x="10880" y="2873"/>
                    <a:pt x="10784" y="2856"/>
                    <a:pt x="10686" y="2856"/>
                  </a:cubicBezTo>
                  <a:cubicBezTo>
                    <a:pt x="10651" y="2856"/>
                    <a:pt x="10615" y="2858"/>
                    <a:pt x="10579" y="2863"/>
                  </a:cubicBezTo>
                  <a:cubicBezTo>
                    <a:pt x="10578" y="2863"/>
                    <a:pt x="10577" y="2863"/>
                    <a:pt x="10576" y="2863"/>
                  </a:cubicBezTo>
                  <a:cubicBezTo>
                    <a:pt x="10553" y="2863"/>
                    <a:pt x="10548" y="2820"/>
                    <a:pt x="10572" y="2817"/>
                  </a:cubicBezTo>
                  <a:cubicBezTo>
                    <a:pt x="10619" y="2809"/>
                    <a:pt x="10664" y="2805"/>
                    <a:pt x="10709" y="2805"/>
                  </a:cubicBezTo>
                  <a:close/>
                  <a:moveTo>
                    <a:pt x="2656" y="2863"/>
                  </a:moveTo>
                  <a:cubicBezTo>
                    <a:pt x="2682" y="2863"/>
                    <a:pt x="2708" y="2863"/>
                    <a:pt x="2733" y="2864"/>
                  </a:cubicBezTo>
                  <a:cubicBezTo>
                    <a:pt x="2763" y="2865"/>
                    <a:pt x="2763" y="2910"/>
                    <a:pt x="2733" y="2911"/>
                  </a:cubicBezTo>
                  <a:cubicBezTo>
                    <a:pt x="2707" y="2912"/>
                    <a:pt x="2681" y="2912"/>
                    <a:pt x="2655" y="2912"/>
                  </a:cubicBezTo>
                  <a:cubicBezTo>
                    <a:pt x="2548" y="2912"/>
                    <a:pt x="2442" y="2908"/>
                    <a:pt x="2336" y="2907"/>
                  </a:cubicBezTo>
                  <a:cubicBezTo>
                    <a:pt x="2311" y="2906"/>
                    <a:pt x="2311" y="2869"/>
                    <a:pt x="2336" y="2869"/>
                  </a:cubicBezTo>
                  <a:cubicBezTo>
                    <a:pt x="2442" y="2868"/>
                    <a:pt x="2549" y="2863"/>
                    <a:pt x="2656" y="2863"/>
                  </a:cubicBezTo>
                  <a:close/>
                  <a:moveTo>
                    <a:pt x="8732" y="2860"/>
                  </a:moveTo>
                  <a:cubicBezTo>
                    <a:pt x="8818" y="2860"/>
                    <a:pt x="8904" y="2862"/>
                    <a:pt x="8990" y="2868"/>
                  </a:cubicBezTo>
                  <a:cubicBezTo>
                    <a:pt x="9015" y="2869"/>
                    <a:pt x="9015" y="2905"/>
                    <a:pt x="8990" y="2907"/>
                  </a:cubicBezTo>
                  <a:cubicBezTo>
                    <a:pt x="8900" y="2913"/>
                    <a:pt x="8810" y="2914"/>
                    <a:pt x="8720" y="2914"/>
                  </a:cubicBezTo>
                  <a:cubicBezTo>
                    <a:pt x="8645" y="2914"/>
                    <a:pt x="8569" y="2913"/>
                    <a:pt x="8494" y="2912"/>
                  </a:cubicBezTo>
                  <a:cubicBezTo>
                    <a:pt x="8462" y="2912"/>
                    <a:pt x="8462" y="2863"/>
                    <a:pt x="8494" y="2863"/>
                  </a:cubicBezTo>
                  <a:cubicBezTo>
                    <a:pt x="8573" y="2862"/>
                    <a:pt x="8653" y="2860"/>
                    <a:pt x="8732" y="2860"/>
                  </a:cubicBezTo>
                  <a:close/>
                  <a:moveTo>
                    <a:pt x="3513" y="2854"/>
                  </a:moveTo>
                  <a:cubicBezTo>
                    <a:pt x="3584" y="2854"/>
                    <a:pt x="3655" y="2856"/>
                    <a:pt x="3726" y="2861"/>
                  </a:cubicBezTo>
                  <a:cubicBezTo>
                    <a:pt x="3761" y="2863"/>
                    <a:pt x="3761" y="2911"/>
                    <a:pt x="3726" y="2914"/>
                  </a:cubicBezTo>
                  <a:cubicBezTo>
                    <a:pt x="3657" y="2919"/>
                    <a:pt x="3589" y="2921"/>
                    <a:pt x="3521" y="2921"/>
                  </a:cubicBezTo>
                  <a:cubicBezTo>
                    <a:pt x="3440" y="2921"/>
                    <a:pt x="3360" y="2919"/>
                    <a:pt x="3279" y="2918"/>
                  </a:cubicBezTo>
                  <a:cubicBezTo>
                    <a:pt x="3241" y="2918"/>
                    <a:pt x="3241" y="2858"/>
                    <a:pt x="3279" y="2857"/>
                  </a:cubicBezTo>
                  <a:cubicBezTo>
                    <a:pt x="3357" y="2856"/>
                    <a:pt x="3435" y="2854"/>
                    <a:pt x="3513" y="2854"/>
                  </a:cubicBezTo>
                  <a:close/>
                  <a:moveTo>
                    <a:pt x="5734" y="2850"/>
                  </a:moveTo>
                  <a:cubicBezTo>
                    <a:pt x="5778" y="2850"/>
                    <a:pt x="5820" y="2851"/>
                    <a:pt x="5862" y="2857"/>
                  </a:cubicBezTo>
                  <a:cubicBezTo>
                    <a:pt x="5901" y="2862"/>
                    <a:pt x="5901" y="2913"/>
                    <a:pt x="5862" y="2918"/>
                  </a:cubicBezTo>
                  <a:cubicBezTo>
                    <a:pt x="5819" y="2923"/>
                    <a:pt x="5774" y="2925"/>
                    <a:pt x="5729" y="2925"/>
                  </a:cubicBezTo>
                  <a:cubicBezTo>
                    <a:pt x="5641" y="2925"/>
                    <a:pt x="5551" y="2918"/>
                    <a:pt x="5464" y="2915"/>
                  </a:cubicBezTo>
                  <a:cubicBezTo>
                    <a:pt x="5429" y="2914"/>
                    <a:pt x="5429" y="2860"/>
                    <a:pt x="5464" y="2860"/>
                  </a:cubicBezTo>
                  <a:cubicBezTo>
                    <a:pt x="5553" y="2858"/>
                    <a:pt x="5644" y="2850"/>
                    <a:pt x="5734" y="2850"/>
                  </a:cubicBezTo>
                  <a:close/>
                  <a:moveTo>
                    <a:pt x="4222" y="2815"/>
                  </a:moveTo>
                  <a:cubicBezTo>
                    <a:pt x="4224" y="2815"/>
                    <a:pt x="4226" y="2815"/>
                    <a:pt x="4229" y="2816"/>
                  </a:cubicBezTo>
                  <a:cubicBezTo>
                    <a:pt x="4351" y="2848"/>
                    <a:pt x="4472" y="2861"/>
                    <a:pt x="4596" y="2861"/>
                  </a:cubicBezTo>
                  <a:cubicBezTo>
                    <a:pt x="4653" y="2861"/>
                    <a:pt x="4710" y="2858"/>
                    <a:pt x="4768" y="2853"/>
                  </a:cubicBezTo>
                  <a:cubicBezTo>
                    <a:pt x="4769" y="2853"/>
                    <a:pt x="4770" y="2853"/>
                    <a:pt x="4771" y="2853"/>
                  </a:cubicBezTo>
                  <a:cubicBezTo>
                    <a:pt x="4804" y="2853"/>
                    <a:pt x="4811" y="2911"/>
                    <a:pt x="4777" y="2915"/>
                  </a:cubicBezTo>
                  <a:cubicBezTo>
                    <a:pt x="4719" y="2924"/>
                    <a:pt x="4661" y="2928"/>
                    <a:pt x="4603" y="2928"/>
                  </a:cubicBezTo>
                  <a:cubicBezTo>
                    <a:pt x="4472" y="2928"/>
                    <a:pt x="4342" y="2907"/>
                    <a:pt x="4214" y="2868"/>
                  </a:cubicBezTo>
                  <a:cubicBezTo>
                    <a:pt x="4183" y="2859"/>
                    <a:pt x="4193" y="2815"/>
                    <a:pt x="4222" y="2815"/>
                  </a:cubicBezTo>
                  <a:close/>
                  <a:moveTo>
                    <a:pt x="1378" y="2817"/>
                  </a:moveTo>
                  <a:cubicBezTo>
                    <a:pt x="1486" y="2817"/>
                    <a:pt x="1594" y="2834"/>
                    <a:pt x="1693" y="2874"/>
                  </a:cubicBezTo>
                  <a:cubicBezTo>
                    <a:pt x="1724" y="2885"/>
                    <a:pt x="1716" y="2928"/>
                    <a:pt x="1688" y="2928"/>
                  </a:cubicBezTo>
                  <a:cubicBezTo>
                    <a:pt x="1685" y="2928"/>
                    <a:pt x="1682" y="2928"/>
                    <a:pt x="1679" y="2927"/>
                  </a:cubicBezTo>
                  <a:cubicBezTo>
                    <a:pt x="1552" y="2898"/>
                    <a:pt x="1434" y="2880"/>
                    <a:pt x="1310" y="2880"/>
                  </a:cubicBezTo>
                  <a:cubicBezTo>
                    <a:pt x="1257" y="2880"/>
                    <a:pt x="1202" y="2883"/>
                    <a:pt x="1146" y="2891"/>
                  </a:cubicBezTo>
                  <a:cubicBezTo>
                    <a:pt x="1145" y="2891"/>
                    <a:pt x="1144" y="2891"/>
                    <a:pt x="1143" y="2891"/>
                  </a:cubicBezTo>
                  <a:cubicBezTo>
                    <a:pt x="1117" y="2891"/>
                    <a:pt x="1105" y="2853"/>
                    <a:pt x="1134" y="2846"/>
                  </a:cubicBezTo>
                  <a:cubicBezTo>
                    <a:pt x="1213" y="2827"/>
                    <a:pt x="1296" y="2817"/>
                    <a:pt x="1378" y="2817"/>
                  </a:cubicBezTo>
                  <a:close/>
                  <a:moveTo>
                    <a:pt x="6410" y="2856"/>
                  </a:moveTo>
                  <a:cubicBezTo>
                    <a:pt x="6412" y="2856"/>
                    <a:pt x="6414" y="2856"/>
                    <a:pt x="6416" y="2857"/>
                  </a:cubicBezTo>
                  <a:cubicBezTo>
                    <a:pt x="6595" y="2894"/>
                    <a:pt x="6773" y="2901"/>
                    <a:pt x="6954" y="2910"/>
                  </a:cubicBezTo>
                  <a:cubicBezTo>
                    <a:pt x="6992" y="2911"/>
                    <a:pt x="6991" y="2962"/>
                    <a:pt x="6954" y="2967"/>
                  </a:cubicBezTo>
                  <a:cubicBezTo>
                    <a:pt x="6911" y="2972"/>
                    <a:pt x="6869" y="2974"/>
                    <a:pt x="6826" y="2974"/>
                  </a:cubicBezTo>
                  <a:cubicBezTo>
                    <a:pt x="6683" y="2974"/>
                    <a:pt x="6540" y="2949"/>
                    <a:pt x="6401" y="2913"/>
                  </a:cubicBezTo>
                  <a:cubicBezTo>
                    <a:pt x="6367" y="2904"/>
                    <a:pt x="6379" y="2856"/>
                    <a:pt x="6410" y="2856"/>
                  </a:cubicBezTo>
                  <a:close/>
                  <a:moveTo>
                    <a:pt x="1" y="0"/>
                  </a:moveTo>
                  <a:lnTo>
                    <a:pt x="1" y="0"/>
                  </a:lnTo>
                  <a:cubicBezTo>
                    <a:pt x="4" y="6"/>
                    <a:pt x="7" y="12"/>
                    <a:pt x="7" y="20"/>
                  </a:cubicBezTo>
                  <a:cubicBezTo>
                    <a:pt x="16" y="90"/>
                    <a:pt x="23" y="160"/>
                    <a:pt x="31" y="231"/>
                  </a:cubicBezTo>
                  <a:cubicBezTo>
                    <a:pt x="35" y="220"/>
                    <a:pt x="43" y="214"/>
                    <a:pt x="55" y="214"/>
                  </a:cubicBezTo>
                  <a:cubicBezTo>
                    <a:pt x="58" y="214"/>
                    <a:pt x="61" y="214"/>
                    <a:pt x="64" y="215"/>
                  </a:cubicBezTo>
                  <a:cubicBezTo>
                    <a:pt x="186" y="248"/>
                    <a:pt x="309" y="265"/>
                    <a:pt x="432" y="265"/>
                  </a:cubicBezTo>
                  <a:cubicBezTo>
                    <a:pt x="518" y="265"/>
                    <a:pt x="605" y="257"/>
                    <a:pt x="692" y="240"/>
                  </a:cubicBezTo>
                  <a:cubicBezTo>
                    <a:pt x="695" y="240"/>
                    <a:pt x="697" y="240"/>
                    <a:pt x="700" y="240"/>
                  </a:cubicBezTo>
                  <a:cubicBezTo>
                    <a:pt x="735" y="240"/>
                    <a:pt x="747" y="291"/>
                    <a:pt x="709" y="301"/>
                  </a:cubicBezTo>
                  <a:cubicBezTo>
                    <a:pt x="615" y="326"/>
                    <a:pt x="520" y="339"/>
                    <a:pt x="426" y="339"/>
                  </a:cubicBezTo>
                  <a:cubicBezTo>
                    <a:pt x="299" y="339"/>
                    <a:pt x="173" y="316"/>
                    <a:pt x="49" y="271"/>
                  </a:cubicBezTo>
                  <a:cubicBezTo>
                    <a:pt x="42" y="269"/>
                    <a:pt x="37" y="266"/>
                    <a:pt x="34" y="261"/>
                  </a:cubicBezTo>
                  <a:lnTo>
                    <a:pt x="34" y="261"/>
                  </a:lnTo>
                  <a:cubicBezTo>
                    <a:pt x="126" y="1122"/>
                    <a:pt x="181" y="2046"/>
                    <a:pt x="66" y="2910"/>
                  </a:cubicBezTo>
                  <a:cubicBezTo>
                    <a:pt x="184" y="2907"/>
                    <a:pt x="301" y="2904"/>
                    <a:pt x="419" y="2904"/>
                  </a:cubicBezTo>
                  <a:cubicBezTo>
                    <a:pt x="495" y="2904"/>
                    <a:pt x="571" y="2905"/>
                    <a:pt x="647" y="2908"/>
                  </a:cubicBezTo>
                  <a:cubicBezTo>
                    <a:pt x="686" y="2908"/>
                    <a:pt x="686" y="2966"/>
                    <a:pt x="647" y="2968"/>
                  </a:cubicBezTo>
                  <a:cubicBezTo>
                    <a:pt x="575" y="2969"/>
                    <a:pt x="503" y="2970"/>
                    <a:pt x="431" y="2970"/>
                  </a:cubicBezTo>
                  <a:cubicBezTo>
                    <a:pt x="306" y="2970"/>
                    <a:pt x="182" y="2968"/>
                    <a:pt x="58" y="2965"/>
                  </a:cubicBezTo>
                  <a:cubicBezTo>
                    <a:pt x="42" y="3078"/>
                    <a:pt x="23" y="3191"/>
                    <a:pt x="1" y="3301"/>
                  </a:cubicBezTo>
                  <a:cubicBezTo>
                    <a:pt x="1465" y="3228"/>
                    <a:pt x="2933" y="3217"/>
                    <a:pt x="4402" y="3217"/>
                  </a:cubicBezTo>
                  <a:cubicBezTo>
                    <a:pt x="5078" y="3217"/>
                    <a:pt x="5753" y="3219"/>
                    <a:pt x="6429" y="3219"/>
                  </a:cubicBezTo>
                  <a:cubicBezTo>
                    <a:pt x="6697" y="3219"/>
                    <a:pt x="6964" y="3219"/>
                    <a:pt x="7232" y="3218"/>
                  </a:cubicBezTo>
                  <a:cubicBezTo>
                    <a:pt x="7778" y="3216"/>
                    <a:pt x="8323" y="3215"/>
                    <a:pt x="8869" y="3215"/>
                  </a:cubicBezTo>
                  <a:cubicBezTo>
                    <a:pt x="10559" y="3215"/>
                    <a:pt x="12249" y="3224"/>
                    <a:pt x="13939" y="3241"/>
                  </a:cubicBezTo>
                  <a:cubicBezTo>
                    <a:pt x="13952" y="3227"/>
                    <a:pt x="13972" y="3219"/>
                    <a:pt x="13992" y="3219"/>
                  </a:cubicBezTo>
                  <a:cubicBezTo>
                    <a:pt x="14012" y="3219"/>
                    <a:pt x="14031" y="3227"/>
                    <a:pt x="14042" y="3242"/>
                  </a:cubicBezTo>
                  <a:cubicBezTo>
                    <a:pt x="14185" y="3243"/>
                    <a:pt x="14330" y="3244"/>
                    <a:pt x="14474" y="3245"/>
                  </a:cubicBezTo>
                  <a:cubicBezTo>
                    <a:pt x="14477" y="3227"/>
                    <a:pt x="14492" y="3210"/>
                    <a:pt x="14518" y="3210"/>
                  </a:cubicBezTo>
                  <a:cubicBezTo>
                    <a:pt x="14559" y="3208"/>
                    <a:pt x="14601" y="3207"/>
                    <a:pt x="14642" y="3206"/>
                  </a:cubicBezTo>
                  <a:lnTo>
                    <a:pt x="14670" y="3206"/>
                  </a:lnTo>
                  <a:cubicBezTo>
                    <a:pt x="14682" y="3196"/>
                    <a:pt x="14693" y="3186"/>
                    <a:pt x="14705" y="3176"/>
                  </a:cubicBezTo>
                  <a:cubicBezTo>
                    <a:pt x="14707" y="3175"/>
                    <a:pt x="14708" y="3175"/>
                    <a:pt x="14710" y="3173"/>
                  </a:cubicBezTo>
                  <a:cubicBezTo>
                    <a:pt x="14632" y="2148"/>
                    <a:pt x="14635" y="1117"/>
                    <a:pt x="14546" y="92"/>
                  </a:cubicBezTo>
                  <a:lnTo>
                    <a:pt x="14543" y="92"/>
                  </a:lnTo>
                  <a:cubicBezTo>
                    <a:pt x="13978" y="99"/>
                    <a:pt x="13413" y="102"/>
                    <a:pt x="12848" y="102"/>
                  </a:cubicBezTo>
                  <a:cubicBezTo>
                    <a:pt x="10969" y="102"/>
                    <a:pt x="9088" y="71"/>
                    <a:pt x="7210" y="57"/>
                  </a:cubicBezTo>
                  <a:cubicBezTo>
                    <a:pt x="5992" y="47"/>
                    <a:pt x="4772" y="37"/>
                    <a:pt x="3553" y="30"/>
                  </a:cubicBezTo>
                  <a:cubicBezTo>
                    <a:pt x="3436" y="29"/>
                    <a:pt x="3319" y="29"/>
                    <a:pt x="3203" y="29"/>
                  </a:cubicBezTo>
                  <a:cubicBezTo>
                    <a:pt x="2689" y="29"/>
                    <a:pt x="2175" y="35"/>
                    <a:pt x="1660" y="35"/>
                  </a:cubicBezTo>
                  <a:cubicBezTo>
                    <a:pt x="1106" y="35"/>
                    <a:pt x="552" y="28"/>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2" name="Google Shape;2152;p77"/>
            <p:cNvSpPr/>
            <p:nvPr/>
          </p:nvSpPr>
          <p:spPr>
            <a:xfrm>
              <a:off x="7737238" y="1961276"/>
              <a:ext cx="167201" cy="172927"/>
            </a:xfrm>
            <a:custGeom>
              <a:avLst/>
              <a:gdLst/>
              <a:ahLst/>
              <a:cxnLst/>
              <a:rect l="l" t="t" r="r" b="b"/>
              <a:pathLst>
                <a:path w="3154" h="3262" extrusionOk="0">
                  <a:moveTo>
                    <a:pt x="366" y="143"/>
                  </a:moveTo>
                  <a:cubicBezTo>
                    <a:pt x="369" y="143"/>
                    <a:pt x="372" y="143"/>
                    <a:pt x="376" y="144"/>
                  </a:cubicBezTo>
                  <a:cubicBezTo>
                    <a:pt x="514" y="178"/>
                    <a:pt x="652" y="186"/>
                    <a:pt x="792" y="186"/>
                  </a:cubicBezTo>
                  <a:cubicBezTo>
                    <a:pt x="832" y="186"/>
                    <a:pt x="872" y="185"/>
                    <a:pt x="913" y="184"/>
                  </a:cubicBezTo>
                  <a:cubicBezTo>
                    <a:pt x="914" y="184"/>
                    <a:pt x="914" y="184"/>
                    <a:pt x="914" y="184"/>
                  </a:cubicBezTo>
                  <a:cubicBezTo>
                    <a:pt x="955" y="184"/>
                    <a:pt x="963" y="248"/>
                    <a:pt x="924" y="257"/>
                  </a:cubicBezTo>
                  <a:cubicBezTo>
                    <a:pt x="859" y="271"/>
                    <a:pt x="795" y="277"/>
                    <a:pt x="730" y="277"/>
                  </a:cubicBezTo>
                  <a:cubicBezTo>
                    <a:pt x="604" y="277"/>
                    <a:pt x="478" y="253"/>
                    <a:pt x="357" y="214"/>
                  </a:cubicBezTo>
                  <a:cubicBezTo>
                    <a:pt x="316" y="200"/>
                    <a:pt x="328" y="143"/>
                    <a:pt x="366" y="143"/>
                  </a:cubicBezTo>
                  <a:close/>
                  <a:moveTo>
                    <a:pt x="1611" y="244"/>
                  </a:moveTo>
                  <a:cubicBezTo>
                    <a:pt x="1660" y="244"/>
                    <a:pt x="1709" y="246"/>
                    <a:pt x="1758" y="249"/>
                  </a:cubicBezTo>
                  <a:cubicBezTo>
                    <a:pt x="1790" y="252"/>
                    <a:pt x="1790" y="295"/>
                    <a:pt x="1758" y="299"/>
                  </a:cubicBezTo>
                  <a:cubicBezTo>
                    <a:pt x="1712" y="302"/>
                    <a:pt x="1667" y="303"/>
                    <a:pt x="1621" y="303"/>
                  </a:cubicBezTo>
                  <a:cubicBezTo>
                    <a:pt x="1517" y="303"/>
                    <a:pt x="1413" y="297"/>
                    <a:pt x="1311" y="293"/>
                  </a:cubicBezTo>
                  <a:cubicBezTo>
                    <a:pt x="1286" y="292"/>
                    <a:pt x="1286" y="255"/>
                    <a:pt x="1311" y="254"/>
                  </a:cubicBezTo>
                  <a:cubicBezTo>
                    <a:pt x="1410" y="250"/>
                    <a:pt x="1511" y="244"/>
                    <a:pt x="1611" y="244"/>
                  </a:cubicBezTo>
                  <a:close/>
                  <a:moveTo>
                    <a:pt x="2205" y="293"/>
                  </a:moveTo>
                  <a:cubicBezTo>
                    <a:pt x="2255" y="293"/>
                    <a:pt x="2304" y="295"/>
                    <a:pt x="2353" y="301"/>
                  </a:cubicBezTo>
                  <a:cubicBezTo>
                    <a:pt x="2382" y="305"/>
                    <a:pt x="2382" y="341"/>
                    <a:pt x="2353" y="346"/>
                  </a:cubicBezTo>
                  <a:cubicBezTo>
                    <a:pt x="2304" y="351"/>
                    <a:pt x="2255" y="353"/>
                    <a:pt x="2205" y="353"/>
                  </a:cubicBezTo>
                  <a:cubicBezTo>
                    <a:pt x="2156" y="353"/>
                    <a:pt x="2106" y="351"/>
                    <a:pt x="2056" y="351"/>
                  </a:cubicBezTo>
                  <a:cubicBezTo>
                    <a:pt x="2020" y="350"/>
                    <a:pt x="2020" y="295"/>
                    <a:pt x="2056" y="295"/>
                  </a:cubicBezTo>
                  <a:cubicBezTo>
                    <a:pt x="2106" y="295"/>
                    <a:pt x="2156" y="293"/>
                    <a:pt x="2205" y="293"/>
                  </a:cubicBezTo>
                  <a:close/>
                  <a:moveTo>
                    <a:pt x="1887" y="2866"/>
                  </a:moveTo>
                  <a:cubicBezTo>
                    <a:pt x="1927" y="2866"/>
                    <a:pt x="1967" y="2868"/>
                    <a:pt x="2006" y="2873"/>
                  </a:cubicBezTo>
                  <a:cubicBezTo>
                    <a:pt x="2048" y="2878"/>
                    <a:pt x="2048" y="2933"/>
                    <a:pt x="2006" y="2937"/>
                  </a:cubicBezTo>
                  <a:cubicBezTo>
                    <a:pt x="1965" y="2942"/>
                    <a:pt x="1924" y="2944"/>
                    <a:pt x="1883" y="2944"/>
                  </a:cubicBezTo>
                  <a:cubicBezTo>
                    <a:pt x="1792" y="2944"/>
                    <a:pt x="1699" y="2935"/>
                    <a:pt x="1610" y="2930"/>
                  </a:cubicBezTo>
                  <a:cubicBezTo>
                    <a:pt x="1578" y="2928"/>
                    <a:pt x="1578" y="2883"/>
                    <a:pt x="1610" y="2881"/>
                  </a:cubicBezTo>
                  <a:cubicBezTo>
                    <a:pt x="1701" y="2876"/>
                    <a:pt x="1794" y="2866"/>
                    <a:pt x="1887" y="2866"/>
                  </a:cubicBezTo>
                  <a:close/>
                  <a:moveTo>
                    <a:pt x="934" y="2918"/>
                  </a:moveTo>
                  <a:cubicBezTo>
                    <a:pt x="977" y="2918"/>
                    <a:pt x="1020" y="2920"/>
                    <a:pt x="1063" y="2923"/>
                  </a:cubicBezTo>
                  <a:cubicBezTo>
                    <a:pt x="1103" y="2928"/>
                    <a:pt x="1103" y="2983"/>
                    <a:pt x="1063" y="2986"/>
                  </a:cubicBezTo>
                  <a:cubicBezTo>
                    <a:pt x="1020" y="2990"/>
                    <a:pt x="977" y="2992"/>
                    <a:pt x="934" y="2992"/>
                  </a:cubicBezTo>
                  <a:cubicBezTo>
                    <a:pt x="844" y="2992"/>
                    <a:pt x="755" y="2985"/>
                    <a:pt x="665" y="2981"/>
                  </a:cubicBezTo>
                  <a:cubicBezTo>
                    <a:pt x="631" y="2980"/>
                    <a:pt x="631" y="2930"/>
                    <a:pt x="665" y="2929"/>
                  </a:cubicBezTo>
                  <a:cubicBezTo>
                    <a:pt x="755" y="2924"/>
                    <a:pt x="844" y="2918"/>
                    <a:pt x="934" y="2918"/>
                  </a:cubicBezTo>
                  <a:close/>
                  <a:moveTo>
                    <a:pt x="2588" y="2921"/>
                  </a:moveTo>
                  <a:cubicBezTo>
                    <a:pt x="2612" y="2921"/>
                    <a:pt x="2636" y="2925"/>
                    <a:pt x="2659" y="2933"/>
                  </a:cubicBezTo>
                  <a:cubicBezTo>
                    <a:pt x="2683" y="2942"/>
                    <a:pt x="2681" y="2982"/>
                    <a:pt x="2652" y="2982"/>
                  </a:cubicBezTo>
                  <a:cubicBezTo>
                    <a:pt x="2652" y="2982"/>
                    <a:pt x="2652" y="2982"/>
                    <a:pt x="2651" y="2982"/>
                  </a:cubicBezTo>
                  <a:cubicBezTo>
                    <a:pt x="2623" y="2982"/>
                    <a:pt x="2595" y="2978"/>
                    <a:pt x="2567" y="2978"/>
                  </a:cubicBezTo>
                  <a:cubicBezTo>
                    <a:pt x="2555" y="2978"/>
                    <a:pt x="2542" y="2979"/>
                    <a:pt x="2530" y="2981"/>
                  </a:cubicBezTo>
                  <a:cubicBezTo>
                    <a:pt x="2488" y="2989"/>
                    <a:pt x="2450" y="3003"/>
                    <a:pt x="2416" y="3026"/>
                  </a:cubicBezTo>
                  <a:cubicBezTo>
                    <a:pt x="2412" y="3028"/>
                    <a:pt x="2408" y="3030"/>
                    <a:pt x="2404" y="3030"/>
                  </a:cubicBezTo>
                  <a:cubicBezTo>
                    <a:pt x="2383" y="3030"/>
                    <a:pt x="2370" y="2999"/>
                    <a:pt x="2392" y="2985"/>
                  </a:cubicBezTo>
                  <a:cubicBezTo>
                    <a:pt x="2445" y="2950"/>
                    <a:pt x="2518" y="2921"/>
                    <a:pt x="2588" y="2921"/>
                  </a:cubicBezTo>
                  <a:close/>
                  <a:moveTo>
                    <a:pt x="2414" y="1"/>
                  </a:moveTo>
                  <a:lnTo>
                    <a:pt x="2396" y="2"/>
                  </a:lnTo>
                  <a:cubicBezTo>
                    <a:pt x="2396" y="27"/>
                    <a:pt x="2379" y="54"/>
                    <a:pt x="2341" y="56"/>
                  </a:cubicBezTo>
                  <a:cubicBezTo>
                    <a:pt x="2156" y="66"/>
                    <a:pt x="1968" y="70"/>
                    <a:pt x="1778" y="70"/>
                  </a:cubicBezTo>
                  <a:cubicBezTo>
                    <a:pt x="1257" y="70"/>
                    <a:pt x="728" y="39"/>
                    <a:pt x="217" y="5"/>
                  </a:cubicBezTo>
                  <a:lnTo>
                    <a:pt x="217" y="5"/>
                  </a:lnTo>
                  <a:cubicBezTo>
                    <a:pt x="557" y="614"/>
                    <a:pt x="989" y="1161"/>
                    <a:pt x="1436" y="1697"/>
                  </a:cubicBezTo>
                  <a:cubicBezTo>
                    <a:pt x="1452" y="1717"/>
                    <a:pt x="1453" y="1741"/>
                    <a:pt x="1445" y="1759"/>
                  </a:cubicBezTo>
                  <a:cubicBezTo>
                    <a:pt x="1459" y="1782"/>
                    <a:pt x="1461" y="1812"/>
                    <a:pt x="1437" y="1839"/>
                  </a:cubicBezTo>
                  <a:cubicBezTo>
                    <a:pt x="978" y="2327"/>
                    <a:pt x="493" y="2808"/>
                    <a:pt x="1" y="3262"/>
                  </a:cubicBezTo>
                  <a:cubicBezTo>
                    <a:pt x="1049" y="3216"/>
                    <a:pt x="2102" y="3225"/>
                    <a:pt x="3153" y="3218"/>
                  </a:cubicBezTo>
                  <a:cubicBezTo>
                    <a:pt x="2894" y="3064"/>
                    <a:pt x="2646" y="2893"/>
                    <a:pt x="2419" y="2690"/>
                  </a:cubicBezTo>
                  <a:cubicBezTo>
                    <a:pt x="2407" y="2680"/>
                    <a:pt x="2405" y="2666"/>
                    <a:pt x="2407" y="2652"/>
                  </a:cubicBezTo>
                  <a:cubicBezTo>
                    <a:pt x="2397" y="2634"/>
                    <a:pt x="2398" y="2610"/>
                    <a:pt x="2412" y="2594"/>
                  </a:cubicBezTo>
                  <a:cubicBezTo>
                    <a:pt x="2411" y="2590"/>
                    <a:pt x="2409" y="2586"/>
                    <a:pt x="2409" y="2580"/>
                  </a:cubicBezTo>
                  <a:cubicBezTo>
                    <a:pt x="2396" y="2033"/>
                    <a:pt x="2454" y="1485"/>
                    <a:pt x="2449" y="936"/>
                  </a:cubicBezTo>
                  <a:cubicBezTo>
                    <a:pt x="2448" y="623"/>
                    <a:pt x="2435" y="311"/>
                    <a:pt x="241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3" name="Google Shape;2153;p77"/>
            <p:cNvSpPr/>
            <p:nvPr/>
          </p:nvSpPr>
          <p:spPr>
            <a:xfrm>
              <a:off x="7728915" y="1917859"/>
              <a:ext cx="1034486" cy="222599"/>
            </a:xfrm>
            <a:custGeom>
              <a:avLst/>
              <a:gdLst/>
              <a:ahLst/>
              <a:cxnLst/>
              <a:rect l="l" t="t" r="r" b="b"/>
              <a:pathLst>
                <a:path w="19514" h="4199" extrusionOk="0">
                  <a:moveTo>
                    <a:pt x="2659" y="92"/>
                  </a:moveTo>
                  <a:lnTo>
                    <a:pt x="2659" y="92"/>
                  </a:lnTo>
                  <a:cubicBezTo>
                    <a:pt x="3210" y="120"/>
                    <a:pt x="3764" y="127"/>
                    <a:pt x="4318" y="127"/>
                  </a:cubicBezTo>
                  <a:cubicBezTo>
                    <a:pt x="4833" y="127"/>
                    <a:pt x="5347" y="121"/>
                    <a:pt x="5861" y="121"/>
                  </a:cubicBezTo>
                  <a:cubicBezTo>
                    <a:pt x="5977" y="121"/>
                    <a:pt x="6094" y="121"/>
                    <a:pt x="6211" y="122"/>
                  </a:cubicBezTo>
                  <a:cubicBezTo>
                    <a:pt x="7430" y="129"/>
                    <a:pt x="8650" y="139"/>
                    <a:pt x="9868" y="149"/>
                  </a:cubicBezTo>
                  <a:cubicBezTo>
                    <a:pt x="11746" y="163"/>
                    <a:pt x="13627" y="194"/>
                    <a:pt x="15506" y="194"/>
                  </a:cubicBezTo>
                  <a:cubicBezTo>
                    <a:pt x="16071" y="194"/>
                    <a:pt x="16636" y="191"/>
                    <a:pt x="17201" y="184"/>
                  </a:cubicBezTo>
                  <a:lnTo>
                    <a:pt x="17204" y="184"/>
                  </a:lnTo>
                  <a:cubicBezTo>
                    <a:pt x="17293" y="1209"/>
                    <a:pt x="17290" y="2240"/>
                    <a:pt x="17368" y="3265"/>
                  </a:cubicBezTo>
                  <a:cubicBezTo>
                    <a:pt x="17366" y="3267"/>
                    <a:pt x="17365" y="3267"/>
                    <a:pt x="17363" y="3268"/>
                  </a:cubicBezTo>
                  <a:cubicBezTo>
                    <a:pt x="17351" y="3278"/>
                    <a:pt x="17339" y="3288"/>
                    <a:pt x="17328" y="3298"/>
                  </a:cubicBezTo>
                  <a:lnTo>
                    <a:pt x="17300" y="3298"/>
                  </a:lnTo>
                  <a:cubicBezTo>
                    <a:pt x="17259" y="3298"/>
                    <a:pt x="17217" y="3300"/>
                    <a:pt x="17176" y="3301"/>
                  </a:cubicBezTo>
                  <a:cubicBezTo>
                    <a:pt x="17150" y="3302"/>
                    <a:pt x="17135" y="3319"/>
                    <a:pt x="17132" y="3337"/>
                  </a:cubicBezTo>
                  <a:cubicBezTo>
                    <a:pt x="16988" y="3336"/>
                    <a:pt x="16843" y="3335"/>
                    <a:pt x="16699" y="3333"/>
                  </a:cubicBezTo>
                  <a:cubicBezTo>
                    <a:pt x="16688" y="3318"/>
                    <a:pt x="16670" y="3311"/>
                    <a:pt x="16651" y="3311"/>
                  </a:cubicBezTo>
                  <a:cubicBezTo>
                    <a:pt x="16631" y="3311"/>
                    <a:pt x="16610" y="3319"/>
                    <a:pt x="16597" y="3333"/>
                  </a:cubicBezTo>
                  <a:cubicBezTo>
                    <a:pt x="14907" y="3316"/>
                    <a:pt x="13217" y="3307"/>
                    <a:pt x="11527" y="3307"/>
                  </a:cubicBezTo>
                  <a:cubicBezTo>
                    <a:pt x="10981" y="3307"/>
                    <a:pt x="10436" y="3308"/>
                    <a:pt x="9890" y="3310"/>
                  </a:cubicBezTo>
                  <a:cubicBezTo>
                    <a:pt x="9622" y="3311"/>
                    <a:pt x="9355" y="3311"/>
                    <a:pt x="9087" y="3311"/>
                  </a:cubicBezTo>
                  <a:cubicBezTo>
                    <a:pt x="8412" y="3311"/>
                    <a:pt x="7736" y="3309"/>
                    <a:pt x="7060" y="3309"/>
                  </a:cubicBezTo>
                  <a:cubicBezTo>
                    <a:pt x="5592" y="3309"/>
                    <a:pt x="4124" y="3320"/>
                    <a:pt x="2659" y="3393"/>
                  </a:cubicBezTo>
                  <a:cubicBezTo>
                    <a:pt x="2681" y="3283"/>
                    <a:pt x="2700" y="3171"/>
                    <a:pt x="2716" y="3057"/>
                  </a:cubicBezTo>
                  <a:cubicBezTo>
                    <a:pt x="2840" y="3060"/>
                    <a:pt x="2964" y="3062"/>
                    <a:pt x="3089" y="3062"/>
                  </a:cubicBezTo>
                  <a:cubicBezTo>
                    <a:pt x="3161" y="3062"/>
                    <a:pt x="3233" y="3061"/>
                    <a:pt x="3305" y="3060"/>
                  </a:cubicBezTo>
                  <a:cubicBezTo>
                    <a:pt x="3344" y="3058"/>
                    <a:pt x="3344" y="3000"/>
                    <a:pt x="3305" y="3000"/>
                  </a:cubicBezTo>
                  <a:cubicBezTo>
                    <a:pt x="3229" y="2997"/>
                    <a:pt x="3153" y="2996"/>
                    <a:pt x="3077" y="2996"/>
                  </a:cubicBezTo>
                  <a:cubicBezTo>
                    <a:pt x="2959" y="2996"/>
                    <a:pt x="2842" y="2999"/>
                    <a:pt x="2724" y="3002"/>
                  </a:cubicBezTo>
                  <a:cubicBezTo>
                    <a:pt x="2839" y="2138"/>
                    <a:pt x="2784" y="1214"/>
                    <a:pt x="2692" y="353"/>
                  </a:cubicBezTo>
                  <a:lnTo>
                    <a:pt x="2692" y="353"/>
                  </a:lnTo>
                  <a:cubicBezTo>
                    <a:pt x="2695" y="358"/>
                    <a:pt x="2700" y="361"/>
                    <a:pt x="2707" y="363"/>
                  </a:cubicBezTo>
                  <a:cubicBezTo>
                    <a:pt x="2830" y="408"/>
                    <a:pt x="2957" y="430"/>
                    <a:pt x="3083" y="430"/>
                  </a:cubicBezTo>
                  <a:cubicBezTo>
                    <a:pt x="3178" y="430"/>
                    <a:pt x="3273" y="418"/>
                    <a:pt x="3367" y="393"/>
                  </a:cubicBezTo>
                  <a:cubicBezTo>
                    <a:pt x="3405" y="383"/>
                    <a:pt x="3393" y="332"/>
                    <a:pt x="3358" y="332"/>
                  </a:cubicBezTo>
                  <a:cubicBezTo>
                    <a:pt x="3355" y="332"/>
                    <a:pt x="3353" y="332"/>
                    <a:pt x="3350" y="332"/>
                  </a:cubicBezTo>
                  <a:cubicBezTo>
                    <a:pt x="3263" y="349"/>
                    <a:pt x="3176" y="357"/>
                    <a:pt x="3090" y="357"/>
                  </a:cubicBezTo>
                  <a:cubicBezTo>
                    <a:pt x="2967" y="357"/>
                    <a:pt x="2844" y="340"/>
                    <a:pt x="2722" y="307"/>
                  </a:cubicBezTo>
                  <a:cubicBezTo>
                    <a:pt x="2719" y="306"/>
                    <a:pt x="2716" y="306"/>
                    <a:pt x="2713" y="306"/>
                  </a:cubicBezTo>
                  <a:cubicBezTo>
                    <a:pt x="2701" y="306"/>
                    <a:pt x="2693" y="312"/>
                    <a:pt x="2689" y="323"/>
                  </a:cubicBezTo>
                  <a:cubicBezTo>
                    <a:pt x="2681" y="252"/>
                    <a:pt x="2674" y="182"/>
                    <a:pt x="2665" y="112"/>
                  </a:cubicBezTo>
                  <a:cubicBezTo>
                    <a:pt x="2665" y="104"/>
                    <a:pt x="2662" y="98"/>
                    <a:pt x="2659" y="92"/>
                  </a:cubicBezTo>
                  <a:close/>
                  <a:moveTo>
                    <a:pt x="17194" y="3414"/>
                  </a:moveTo>
                  <a:cubicBezTo>
                    <a:pt x="17031" y="3563"/>
                    <a:pt x="16877" y="3724"/>
                    <a:pt x="16733" y="3888"/>
                  </a:cubicBezTo>
                  <a:cubicBezTo>
                    <a:pt x="16747" y="3730"/>
                    <a:pt x="16742" y="3571"/>
                    <a:pt x="16718" y="3417"/>
                  </a:cubicBezTo>
                  <a:lnTo>
                    <a:pt x="16718" y="3417"/>
                  </a:lnTo>
                  <a:cubicBezTo>
                    <a:pt x="16870" y="3418"/>
                    <a:pt x="17023" y="3419"/>
                    <a:pt x="17176" y="3421"/>
                  </a:cubicBezTo>
                  <a:cubicBezTo>
                    <a:pt x="17182" y="3421"/>
                    <a:pt x="17188" y="3418"/>
                    <a:pt x="17194" y="3414"/>
                  </a:cubicBezTo>
                  <a:close/>
                  <a:moveTo>
                    <a:pt x="2722" y="3496"/>
                  </a:moveTo>
                  <a:cubicBezTo>
                    <a:pt x="2883" y="3498"/>
                    <a:pt x="3043" y="3498"/>
                    <a:pt x="3204" y="3498"/>
                  </a:cubicBezTo>
                  <a:cubicBezTo>
                    <a:pt x="3297" y="3498"/>
                    <a:pt x="3389" y="3498"/>
                    <a:pt x="3482" y="3498"/>
                  </a:cubicBezTo>
                  <a:lnTo>
                    <a:pt x="3482" y="3498"/>
                  </a:lnTo>
                  <a:cubicBezTo>
                    <a:pt x="3468" y="3670"/>
                    <a:pt x="3474" y="3843"/>
                    <a:pt x="3494" y="4014"/>
                  </a:cubicBezTo>
                  <a:cubicBezTo>
                    <a:pt x="3233" y="3845"/>
                    <a:pt x="2979" y="3669"/>
                    <a:pt x="2722" y="3496"/>
                  </a:cubicBezTo>
                  <a:close/>
                  <a:moveTo>
                    <a:pt x="19339" y="752"/>
                  </a:moveTo>
                  <a:cubicBezTo>
                    <a:pt x="19298" y="771"/>
                    <a:pt x="19302" y="815"/>
                    <a:pt x="19325" y="844"/>
                  </a:cubicBezTo>
                  <a:cubicBezTo>
                    <a:pt x="18980" y="1376"/>
                    <a:pt x="18587" y="1862"/>
                    <a:pt x="18182" y="2349"/>
                  </a:cubicBezTo>
                  <a:cubicBezTo>
                    <a:pt x="18154" y="2381"/>
                    <a:pt x="18169" y="2421"/>
                    <a:pt x="18198" y="2436"/>
                  </a:cubicBezTo>
                  <a:cubicBezTo>
                    <a:pt x="18156" y="2449"/>
                    <a:pt x="18127" y="2502"/>
                    <a:pt x="18166" y="2544"/>
                  </a:cubicBezTo>
                  <a:cubicBezTo>
                    <a:pt x="18416" y="2812"/>
                    <a:pt x="18655" y="3082"/>
                    <a:pt x="18871" y="3377"/>
                  </a:cubicBezTo>
                  <a:cubicBezTo>
                    <a:pt x="19024" y="3584"/>
                    <a:pt x="19156" y="3805"/>
                    <a:pt x="19321" y="4003"/>
                  </a:cubicBezTo>
                  <a:cubicBezTo>
                    <a:pt x="18993" y="3989"/>
                    <a:pt x="18663" y="3980"/>
                    <a:pt x="18333" y="3980"/>
                  </a:cubicBezTo>
                  <a:cubicBezTo>
                    <a:pt x="17818" y="3980"/>
                    <a:pt x="17302" y="4001"/>
                    <a:pt x="16791" y="4055"/>
                  </a:cubicBezTo>
                  <a:cubicBezTo>
                    <a:pt x="16911" y="3943"/>
                    <a:pt x="17027" y="3822"/>
                    <a:pt x="17139" y="3700"/>
                  </a:cubicBezTo>
                  <a:cubicBezTo>
                    <a:pt x="17144" y="3703"/>
                    <a:pt x="17149" y="3706"/>
                    <a:pt x="17157" y="3706"/>
                  </a:cubicBezTo>
                  <a:cubicBezTo>
                    <a:pt x="17158" y="3706"/>
                    <a:pt x="17159" y="3706"/>
                    <a:pt x="17161" y="3706"/>
                  </a:cubicBezTo>
                  <a:cubicBezTo>
                    <a:pt x="17328" y="3691"/>
                    <a:pt x="17498" y="3679"/>
                    <a:pt x="17664" y="3646"/>
                  </a:cubicBezTo>
                  <a:cubicBezTo>
                    <a:pt x="17694" y="3640"/>
                    <a:pt x="17686" y="3592"/>
                    <a:pt x="17656" y="3592"/>
                  </a:cubicBezTo>
                  <a:cubicBezTo>
                    <a:pt x="17500" y="3595"/>
                    <a:pt x="17345" y="3618"/>
                    <a:pt x="17192" y="3640"/>
                  </a:cubicBezTo>
                  <a:cubicBezTo>
                    <a:pt x="17280" y="3538"/>
                    <a:pt x="17365" y="3436"/>
                    <a:pt x="17443" y="3330"/>
                  </a:cubicBezTo>
                  <a:cubicBezTo>
                    <a:pt x="17454" y="3315"/>
                    <a:pt x="17454" y="3300"/>
                    <a:pt x="17449" y="3288"/>
                  </a:cubicBezTo>
                  <a:cubicBezTo>
                    <a:pt x="17503" y="2466"/>
                    <a:pt x="17452" y="1627"/>
                    <a:pt x="17390" y="799"/>
                  </a:cubicBezTo>
                  <a:lnTo>
                    <a:pt x="17390" y="799"/>
                  </a:lnTo>
                  <a:cubicBezTo>
                    <a:pt x="17707" y="821"/>
                    <a:pt x="18023" y="825"/>
                    <a:pt x="18340" y="828"/>
                  </a:cubicBezTo>
                  <a:cubicBezTo>
                    <a:pt x="18490" y="831"/>
                    <a:pt x="18652" y="844"/>
                    <a:pt x="18811" y="844"/>
                  </a:cubicBezTo>
                  <a:cubicBezTo>
                    <a:pt x="18997" y="844"/>
                    <a:pt x="19181" y="826"/>
                    <a:pt x="19339" y="752"/>
                  </a:cubicBezTo>
                  <a:close/>
                  <a:moveTo>
                    <a:pt x="3781" y="1"/>
                  </a:moveTo>
                  <a:cubicBezTo>
                    <a:pt x="3380" y="1"/>
                    <a:pt x="2979" y="7"/>
                    <a:pt x="2580" y="25"/>
                  </a:cubicBezTo>
                  <a:cubicBezTo>
                    <a:pt x="2563" y="26"/>
                    <a:pt x="2553" y="36"/>
                    <a:pt x="2550" y="49"/>
                  </a:cubicBezTo>
                  <a:cubicBezTo>
                    <a:pt x="2528" y="59"/>
                    <a:pt x="2513" y="79"/>
                    <a:pt x="2516" y="112"/>
                  </a:cubicBezTo>
                  <a:cubicBezTo>
                    <a:pt x="2537" y="347"/>
                    <a:pt x="2556" y="583"/>
                    <a:pt x="2572" y="820"/>
                  </a:cubicBezTo>
                  <a:cubicBezTo>
                    <a:pt x="2592" y="1130"/>
                    <a:pt x="2605" y="1442"/>
                    <a:pt x="2607" y="1755"/>
                  </a:cubicBezTo>
                  <a:cubicBezTo>
                    <a:pt x="2611" y="2304"/>
                    <a:pt x="2553" y="2852"/>
                    <a:pt x="2566" y="3399"/>
                  </a:cubicBezTo>
                  <a:cubicBezTo>
                    <a:pt x="2566" y="3405"/>
                    <a:pt x="2568" y="3409"/>
                    <a:pt x="2569" y="3413"/>
                  </a:cubicBezTo>
                  <a:cubicBezTo>
                    <a:pt x="2556" y="3429"/>
                    <a:pt x="2554" y="3453"/>
                    <a:pt x="2564" y="3471"/>
                  </a:cubicBezTo>
                  <a:cubicBezTo>
                    <a:pt x="2562" y="3485"/>
                    <a:pt x="2564" y="3499"/>
                    <a:pt x="2576" y="3509"/>
                  </a:cubicBezTo>
                  <a:cubicBezTo>
                    <a:pt x="2803" y="3712"/>
                    <a:pt x="3051" y="3883"/>
                    <a:pt x="3310" y="4037"/>
                  </a:cubicBezTo>
                  <a:cubicBezTo>
                    <a:pt x="2260" y="4044"/>
                    <a:pt x="1207" y="4035"/>
                    <a:pt x="158" y="4081"/>
                  </a:cubicBezTo>
                  <a:cubicBezTo>
                    <a:pt x="650" y="3626"/>
                    <a:pt x="1136" y="3146"/>
                    <a:pt x="1594" y="2657"/>
                  </a:cubicBezTo>
                  <a:cubicBezTo>
                    <a:pt x="1619" y="2631"/>
                    <a:pt x="1616" y="2601"/>
                    <a:pt x="1602" y="2578"/>
                  </a:cubicBezTo>
                  <a:cubicBezTo>
                    <a:pt x="1610" y="2560"/>
                    <a:pt x="1610" y="2536"/>
                    <a:pt x="1593" y="2516"/>
                  </a:cubicBezTo>
                  <a:cubicBezTo>
                    <a:pt x="1146" y="1980"/>
                    <a:pt x="716" y="1433"/>
                    <a:pt x="374" y="823"/>
                  </a:cubicBezTo>
                  <a:lnTo>
                    <a:pt x="374" y="823"/>
                  </a:lnTo>
                  <a:cubicBezTo>
                    <a:pt x="883" y="857"/>
                    <a:pt x="1409" y="888"/>
                    <a:pt x="1927" y="888"/>
                  </a:cubicBezTo>
                  <a:cubicBezTo>
                    <a:pt x="2119" y="888"/>
                    <a:pt x="2310" y="884"/>
                    <a:pt x="2498" y="874"/>
                  </a:cubicBezTo>
                  <a:cubicBezTo>
                    <a:pt x="2536" y="873"/>
                    <a:pt x="2553" y="846"/>
                    <a:pt x="2553" y="820"/>
                  </a:cubicBezTo>
                  <a:cubicBezTo>
                    <a:pt x="2553" y="793"/>
                    <a:pt x="2535" y="765"/>
                    <a:pt x="2498" y="762"/>
                  </a:cubicBezTo>
                  <a:cubicBezTo>
                    <a:pt x="2051" y="717"/>
                    <a:pt x="1588" y="704"/>
                    <a:pt x="1128" y="704"/>
                  </a:cubicBezTo>
                  <a:cubicBezTo>
                    <a:pt x="861" y="704"/>
                    <a:pt x="595" y="709"/>
                    <a:pt x="333" y="714"/>
                  </a:cubicBezTo>
                  <a:cubicBezTo>
                    <a:pt x="320" y="715"/>
                    <a:pt x="311" y="719"/>
                    <a:pt x="301" y="726"/>
                  </a:cubicBezTo>
                  <a:cubicBezTo>
                    <a:pt x="296" y="724"/>
                    <a:pt x="291" y="723"/>
                    <a:pt x="286" y="723"/>
                  </a:cubicBezTo>
                  <a:cubicBezTo>
                    <a:pt x="248" y="723"/>
                    <a:pt x="208" y="764"/>
                    <a:pt x="233" y="809"/>
                  </a:cubicBezTo>
                  <a:cubicBezTo>
                    <a:pt x="582" y="1448"/>
                    <a:pt x="973" y="2057"/>
                    <a:pt x="1487" y="2577"/>
                  </a:cubicBezTo>
                  <a:cubicBezTo>
                    <a:pt x="989" y="3022"/>
                    <a:pt x="505" y="3514"/>
                    <a:pt x="67" y="4018"/>
                  </a:cubicBezTo>
                  <a:cubicBezTo>
                    <a:pt x="47" y="4041"/>
                    <a:pt x="50" y="4067"/>
                    <a:pt x="63" y="4085"/>
                  </a:cubicBezTo>
                  <a:cubicBezTo>
                    <a:pt x="1" y="4092"/>
                    <a:pt x="1" y="4185"/>
                    <a:pt x="66" y="4187"/>
                  </a:cubicBezTo>
                  <a:cubicBezTo>
                    <a:pt x="379" y="4195"/>
                    <a:pt x="693" y="4199"/>
                    <a:pt x="1007" y="4199"/>
                  </a:cubicBezTo>
                  <a:cubicBezTo>
                    <a:pt x="1843" y="4199"/>
                    <a:pt x="2679" y="4175"/>
                    <a:pt x="3514" y="4164"/>
                  </a:cubicBezTo>
                  <a:cubicBezTo>
                    <a:pt x="3556" y="4164"/>
                    <a:pt x="3576" y="4131"/>
                    <a:pt x="3575" y="4098"/>
                  </a:cubicBezTo>
                  <a:cubicBezTo>
                    <a:pt x="3598" y="4094"/>
                    <a:pt x="3616" y="4077"/>
                    <a:pt x="3614" y="4045"/>
                  </a:cubicBezTo>
                  <a:cubicBezTo>
                    <a:pt x="3601" y="3862"/>
                    <a:pt x="3600" y="3681"/>
                    <a:pt x="3601" y="3499"/>
                  </a:cubicBezTo>
                  <a:cubicBezTo>
                    <a:pt x="5697" y="3493"/>
                    <a:pt x="7794" y="3412"/>
                    <a:pt x="9890" y="3402"/>
                  </a:cubicBezTo>
                  <a:cubicBezTo>
                    <a:pt x="10674" y="3397"/>
                    <a:pt x="11459" y="3395"/>
                    <a:pt x="12243" y="3395"/>
                  </a:cubicBezTo>
                  <a:cubicBezTo>
                    <a:pt x="13691" y="3395"/>
                    <a:pt x="15139" y="3402"/>
                    <a:pt x="16586" y="3415"/>
                  </a:cubicBezTo>
                  <a:cubicBezTo>
                    <a:pt x="16600" y="3637"/>
                    <a:pt x="16604" y="3856"/>
                    <a:pt x="16603" y="4078"/>
                  </a:cubicBezTo>
                  <a:cubicBezTo>
                    <a:pt x="16562" y="4094"/>
                    <a:pt x="16561" y="4159"/>
                    <a:pt x="16611" y="4159"/>
                  </a:cubicBezTo>
                  <a:cubicBezTo>
                    <a:pt x="16612" y="4159"/>
                    <a:pt x="16612" y="4159"/>
                    <a:pt x="16613" y="4159"/>
                  </a:cubicBezTo>
                  <a:cubicBezTo>
                    <a:pt x="17330" y="4140"/>
                    <a:pt x="18044" y="4114"/>
                    <a:pt x="18760" y="4114"/>
                  </a:cubicBezTo>
                  <a:cubicBezTo>
                    <a:pt x="18953" y="4114"/>
                    <a:pt x="19147" y="4116"/>
                    <a:pt x="19341" y="4121"/>
                  </a:cubicBezTo>
                  <a:cubicBezTo>
                    <a:pt x="19342" y="4121"/>
                    <a:pt x="19343" y="4121"/>
                    <a:pt x="19343" y="4121"/>
                  </a:cubicBezTo>
                  <a:cubicBezTo>
                    <a:pt x="19374" y="4121"/>
                    <a:pt x="19391" y="4101"/>
                    <a:pt x="19396" y="4077"/>
                  </a:cubicBezTo>
                  <a:cubicBezTo>
                    <a:pt x="19396" y="4077"/>
                    <a:pt x="19397" y="4077"/>
                    <a:pt x="19398" y="4077"/>
                  </a:cubicBezTo>
                  <a:cubicBezTo>
                    <a:pt x="19427" y="4077"/>
                    <a:pt x="19456" y="4044"/>
                    <a:pt x="19437" y="4014"/>
                  </a:cubicBezTo>
                  <a:cubicBezTo>
                    <a:pt x="19103" y="3446"/>
                    <a:pt x="18737" y="2909"/>
                    <a:pt x="18260" y="2451"/>
                  </a:cubicBezTo>
                  <a:cubicBezTo>
                    <a:pt x="18254" y="2444"/>
                    <a:pt x="18247" y="2440"/>
                    <a:pt x="18240" y="2437"/>
                  </a:cubicBezTo>
                  <a:cubicBezTo>
                    <a:pt x="18246" y="2435"/>
                    <a:pt x="18252" y="2432"/>
                    <a:pt x="18258" y="2426"/>
                  </a:cubicBezTo>
                  <a:cubicBezTo>
                    <a:pt x="18751" y="1988"/>
                    <a:pt x="19157" y="1443"/>
                    <a:pt x="19491" y="876"/>
                  </a:cubicBezTo>
                  <a:cubicBezTo>
                    <a:pt x="19513" y="838"/>
                    <a:pt x="19498" y="802"/>
                    <a:pt x="19472" y="780"/>
                  </a:cubicBezTo>
                  <a:cubicBezTo>
                    <a:pt x="19475" y="746"/>
                    <a:pt x="19450" y="715"/>
                    <a:pt x="19418" y="703"/>
                  </a:cubicBezTo>
                  <a:cubicBezTo>
                    <a:pt x="19313" y="666"/>
                    <a:pt x="19189" y="655"/>
                    <a:pt x="19059" y="655"/>
                  </a:cubicBezTo>
                  <a:cubicBezTo>
                    <a:pt x="18865" y="655"/>
                    <a:pt x="18661" y="680"/>
                    <a:pt x="18495" y="681"/>
                  </a:cubicBezTo>
                  <a:cubicBezTo>
                    <a:pt x="18123" y="682"/>
                    <a:pt x="17753" y="683"/>
                    <a:pt x="17383" y="705"/>
                  </a:cubicBezTo>
                  <a:cubicBezTo>
                    <a:pt x="17369" y="516"/>
                    <a:pt x="17353" y="327"/>
                    <a:pt x="17339" y="139"/>
                  </a:cubicBezTo>
                  <a:cubicBezTo>
                    <a:pt x="17335" y="95"/>
                    <a:pt x="17299" y="73"/>
                    <a:pt x="17265" y="73"/>
                  </a:cubicBezTo>
                  <a:cubicBezTo>
                    <a:pt x="17249" y="73"/>
                    <a:pt x="17233" y="78"/>
                    <a:pt x="17222" y="88"/>
                  </a:cubicBezTo>
                  <a:cubicBezTo>
                    <a:pt x="17215" y="86"/>
                    <a:pt x="17209" y="85"/>
                    <a:pt x="17202" y="85"/>
                  </a:cubicBezTo>
                  <a:cubicBezTo>
                    <a:pt x="15550" y="46"/>
                    <a:pt x="13897" y="44"/>
                    <a:pt x="12243" y="44"/>
                  </a:cubicBezTo>
                  <a:cubicBezTo>
                    <a:pt x="11980" y="44"/>
                    <a:pt x="11716" y="44"/>
                    <a:pt x="11453" y="44"/>
                  </a:cubicBezTo>
                  <a:cubicBezTo>
                    <a:pt x="10924" y="44"/>
                    <a:pt x="10396" y="43"/>
                    <a:pt x="9868" y="42"/>
                  </a:cubicBezTo>
                  <a:cubicBezTo>
                    <a:pt x="8650" y="38"/>
                    <a:pt x="7431" y="34"/>
                    <a:pt x="6211" y="30"/>
                  </a:cubicBezTo>
                  <a:cubicBezTo>
                    <a:pt x="5404" y="26"/>
                    <a:pt x="4591" y="1"/>
                    <a:pt x="37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4" name="Google Shape;2154;p77"/>
            <p:cNvSpPr/>
            <p:nvPr/>
          </p:nvSpPr>
          <p:spPr>
            <a:xfrm>
              <a:off x="8699454" y="1976013"/>
              <a:ext cx="38699" cy="4718"/>
            </a:xfrm>
            <a:custGeom>
              <a:avLst/>
              <a:gdLst/>
              <a:ahLst/>
              <a:cxnLst/>
              <a:rect l="l" t="t" r="r" b="b"/>
              <a:pathLst>
                <a:path w="730" h="89" extrusionOk="0">
                  <a:moveTo>
                    <a:pt x="438" y="1"/>
                  </a:moveTo>
                  <a:cubicBezTo>
                    <a:pt x="307" y="1"/>
                    <a:pt x="174" y="9"/>
                    <a:pt x="45" y="10"/>
                  </a:cubicBezTo>
                  <a:cubicBezTo>
                    <a:pt x="0" y="11"/>
                    <a:pt x="0" y="79"/>
                    <a:pt x="45" y="79"/>
                  </a:cubicBezTo>
                  <a:cubicBezTo>
                    <a:pt x="177" y="81"/>
                    <a:pt x="312" y="89"/>
                    <a:pt x="446" y="89"/>
                  </a:cubicBezTo>
                  <a:cubicBezTo>
                    <a:pt x="528" y="89"/>
                    <a:pt x="610" y="86"/>
                    <a:pt x="690" y="76"/>
                  </a:cubicBezTo>
                  <a:cubicBezTo>
                    <a:pt x="730" y="71"/>
                    <a:pt x="730" y="20"/>
                    <a:pt x="690" y="14"/>
                  </a:cubicBezTo>
                  <a:cubicBezTo>
                    <a:pt x="607" y="4"/>
                    <a:pt x="523" y="1"/>
                    <a:pt x="4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5" name="Google Shape;2155;p77"/>
            <p:cNvSpPr/>
            <p:nvPr/>
          </p:nvSpPr>
          <p:spPr>
            <a:xfrm>
              <a:off x="8683444" y="2106157"/>
              <a:ext cx="38964" cy="8323"/>
            </a:xfrm>
            <a:custGeom>
              <a:avLst/>
              <a:gdLst/>
              <a:ahLst/>
              <a:cxnLst/>
              <a:rect l="l" t="t" r="r" b="b"/>
              <a:pathLst>
                <a:path w="735" h="157" extrusionOk="0">
                  <a:moveTo>
                    <a:pt x="45" y="0"/>
                  </a:moveTo>
                  <a:cubicBezTo>
                    <a:pt x="12" y="0"/>
                    <a:pt x="1" y="52"/>
                    <a:pt x="38" y="63"/>
                  </a:cubicBezTo>
                  <a:cubicBezTo>
                    <a:pt x="230" y="119"/>
                    <a:pt x="432" y="156"/>
                    <a:pt x="634" y="156"/>
                  </a:cubicBezTo>
                  <a:cubicBezTo>
                    <a:pt x="654" y="156"/>
                    <a:pt x="674" y="156"/>
                    <a:pt x="694" y="155"/>
                  </a:cubicBezTo>
                  <a:cubicBezTo>
                    <a:pt x="735" y="154"/>
                    <a:pt x="734" y="96"/>
                    <a:pt x="694" y="93"/>
                  </a:cubicBezTo>
                  <a:cubicBezTo>
                    <a:pt x="477" y="76"/>
                    <a:pt x="266" y="54"/>
                    <a:pt x="54" y="1"/>
                  </a:cubicBezTo>
                  <a:cubicBezTo>
                    <a:pt x="51" y="0"/>
                    <a:pt x="48" y="0"/>
                    <a:pt x="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6" name="Google Shape;2156;p77"/>
            <p:cNvSpPr/>
            <p:nvPr/>
          </p:nvSpPr>
          <p:spPr>
            <a:xfrm>
              <a:off x="8652326" y="1971136"/>
              <a:ext cx="30694" cy="3976"/>
            </a:xfrm>
            <a:custGeom>
              <a:avLst/>
              <a:gdLst/>
              <a:ahLst/>
              <a:cxnLst/>
              <a:rect l="l" t="t" r="r" b="b"/>
              <a:pathLst>
                <a:path w="579" h="75" extrusionOk="0">
                  <a:moveTo>
                    <a:pt x="371" y="1"/>
                  </a:moveTo>
                  <a:cubicBezTo>
                    <a:pt x="261" y="1"/>
                    <a:pt x="150" y="5"/>
                    <a:pt x="40" y="8"/>
                  </a:cubicBezTo>
                  <a:cubicBezTo>
                    <a:pt x="1" y="10"/>
                    <a:pt x="0" y="67"/>
                    <a:pt x="40" y="68"/>
                  </a:cubicBezTo>
                  <a:cubicBezTo>
                    <a:pt x="150" y="71"/>
                    <a:pt x="261" y="74"/>
                    <a:pt x="371" y="74"/>
                  </a:cubicBezTo>
                  <a:cubicBezTo>
                    <a:pt x="426" y="74"/>
                    <a:pt x="481" y="73"/>
                    <a:pt x="535" y="71"/>
                  </a:cubicBezTo>
                  <a:cubicBezTo>
                    <a:pt x="578" y="68"/>
                    <a:pt x="578" y="7"/>
                    <a:pt x="535" y="5"/>
                  </a:cubicBezTo>
                  <a:cubicBezTo>
                    <a:pt x="481" y="2"/>
                    <a:pt x="426" y="1"/>
                    <a:pt x="3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7" name="Google Shape;2157;p77"/>
            <p:cNvSpPr/>
            <p:nvPr/>
          </p:nvSpPr>
          <p:spPr>
            <a:xfrm>
              <a:off x="8609705" y="1944577"/>
              <a:ext cx="31012" cy="4453"/>
            </a:xfrm>
            <a:custGeom>
              <a:avLst/>
              <a:gdLst/>
              <a:ahLst/>
              <a:cxnLst/>
              <a:rect l="l" t="t" r="r" b="b"/>
              <a:pathLst>
                <a:path w="585" h="84" extrusionOk="0">
                  <a:moveTo>
                    <a:pt x="316" y="1"/>
                  </a:moveTo>
                  <a:cubicBezTo>
                    <a:pt x="227" y="1"/>
                    <a:pt x="137" y="4"/>
                    <a:pt x="49" y="5"/>
                  </a:cubicBezTo>
                  <a:cubicBezTo>
                    <a:pt x="1" y="6"/>
                    <a:pt x="1" y="78"/>
                    <a:pt x="49" y="78"/>
                  </a:cubicBezTo>
                  <a:cubicBezTo>
                    <a:pt x="141" y="80"/>
                    <a:pt x="234" y="83"/>
                    <a:pt x="327" y="83"/>
                  </a:cubicBezTo>
                  <a:cubicBezTo>
                    <a:pt x="401" y="83"/>
                    <a:pt x="474" y="81"/>
                    <a:pt x="546" y="73"/>
                  </a:cubicBezTo>
                  <a:cubicBezTo>
                    <a:pt x="584" y="69"/>
                    <a:pt x="584" y="16"/>
                    <a:pt x="546" y="12"/>
                  </a:cubicBezTo>
                  <a:cubicBezTo>
                    <a:pt x="470" y="3"/>
                    <a:pt x="393" y="1"/>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8" name="Google Shape;2158;p77"/>
            <p:cNvSpPr/>
            <p:nvPr/>
          </p:nvSpPr>
          <p:spPr>
            <a:xfrm>
              <a:off x="8594013" y="2065868"/>
              <a:ext cx="28680" cy="6945"/>
            </a:xfrm>
            <a:custGeom>
              <a:avLst/>
              <a:gdLst/>
              <a:ahLst/>
              <a:cxnLst/>
              <a:rect l="l" t="t" r="r" b="b"/>
              <a:pathLst>
                <a:path w="541" h="131" extrusionOk="0">
                  <a:moveTo>
                    <a:pt x="43" y="0"/>
                  </a:moveTo>
                  <a:cubicBezTo>
                    <a:pt x="7" y="0"/>
                    <a:pt x="0" y="63"/>
                    <a:pt x="38" y="70"/>
                  </a:cubicBezTo>
                  <a:cubicBezTo>
                    <a:pt x="187" y="95"/>
                    <a:pt x="342" y="130"/>
                    <a:pt x="493" y="131"/>
                  </a:cubicBezTo>
                  <a:cubicBezTo>
                    <a:pt x="494" y="131"/>
                    <a:pt x="494" y="131"/>
                    <a:pt x="494" y="131"/>
                  </a:cubicBezTo>
                  <a:cubicBezTo>
                    <a:pt x="532" y="131"/>
                    <a:pt x="540" y="72"/>
                    <a:pt x="502" y="63"/>
                  </a:cubicBezTo>
                  <a:cubicBezTo>
                    <a:pt x="356" y="24"/>
                    <a:pt x="198" y="16"/>
                    <a:pt x="47" y="1"/>
                  </a:cubicBezTo>
                  <a:cubicBezTo>
                    <a:pt x="46" y="1"/>
                    <a:pt x="44" y="0"/>
                    <a:pt x="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9" name="Google Shape;2159;p77"/>
            <p:cNvSpPr/>
            <p:nvPr/>
          </p:nvSpPr>
          <p:spPr>
            <a:xfrm>
              <a:off x="8549378" y="1947069"/>
              <a:ext cx="36261" cy="6149"/>
            </a:xfrm>
            <a:custGeom>
              <a:avLst/>
              <a:gdLst/>
              <a:ahLst/>
              <a:cxnLst/>
              <a:rect l="l" t="t" r="r" b="b"/>
              <a:pathLst>
                <a:path w="684" h="116" extrusionOk="0">
                  <a:moveTo>
                    <a:pt x="43" y="0"/>
                  </a:moveTo>
                  <a:cubicBezTo>
                    <a:pt x="0" y="0"/>
                    <a:pt x="3" y="66"/>
                    <a:pt x="45" y="71"/>
                  </a:cubicBezTo>
                  <a:cubicBezTo>
                    <a:pt x="244" y="90"/>
                    <a:pt x="442" y="111"/>
                    <a:pt x="641" y="116"/>
                  </a:cubicBezTo>
                  <a:cubicBezTo>
                    <a:pt x="641" y="116"/>
                    <a:pt x="642" y="116"/>
                    <a:pt x="642" y="116"/>
                  </a:cubicBezTo>
                  <a:cubicBezTo>
                    <a:pt x="675" y="116"/>
                    <a:pt x="683" y="61"/>
                    <a:pt x="650" y="56"/>
                  </a:cubicBezTo>
                  <a:cubicBezTo>
                    <a:pt x="450" y="27"/>
                    <a:pt x="248" y="15"/>
                    <a:pt x="45" y="0"/>
                  </a:cubicBezTo>
                  <a:cubicBezTo>
                    <a:pt x="44" y="0"/>
                    <a:pt x="44" y="0"/>
                    <a:pt x="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0" name="Google Shape;2160;p77"/>
            <p:cNvSpPr/>
            <p:nvPr/>
          </p:nvSpPr>
          <p:spPr>
            <a:xfrm>
              <a:off x="8541638" y="2065921"/>
              <a:ext cx="30482" cy="3976"/>
            </a:xfrm>
            <a:custGeom>
              <a:avLst/>
              <a:gdLst/>
              <a:ahLst/>
              <a:cxnLst/>
              <a:rect l="l" t="t" r="r" b="b"/>
              <a:pathLst>
                <a:path w="575" h="75" extrusionOk="0">
                  <a:moveTo>
                    <a:pt x="316" y="0"/>
                  </a:moveTo>
                  <a:cubicBezTo>
                    <a:pt x="225" y="0"/>
                    <a:pt x="133" y="4"/>
                    <a:pt x="42" y="6"/>
                  </a:cubicBezTo>
                  <a:cubicBezTo>
                    <a:pt x="2" y="7"/>
                    <a:pt x="1" y="68"/>
                    <a:pt x="42" y="68"/>
                  </a:cubicBezTo>
                  <a:cubicBezTo>
                    <a:pt x="135" y="70"/>
                    <a:pt x="228" y="74"/>
                    <a:pt x="320" y="74"/>
                  </a:cubicBezTo>
                  <a:cubicBezTo>
                    <a:pt x="393" y="74"/>
                    <a:pt x="466" y="72"/>
                    <a:pt x="538" y="65"/>
                  </a:cubicBezTo>
                  <a:cubicBezTo>
                    <a:pt x="574" y="62"/>
                    <a:pt x="574" y="12"/>
                    <a:pt x="538" y="9"/>
                  </a:cubicBezTo>
                  <a:cubicBezTo>
                    <a:pt x="464" y="3"/>
                    <a:pt x="390" y="0"/>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1" name="Google Shape;2161;p77"/>
            <p:cNvSpPr/>
            <p:nvPr/>
          </p:nvSpPr>
          <p:spPr>
            <a:xfrm>
              <a:off x="8480886" y="1942032"/>
              <a:ext cx="36208" cy="4294"/>
            </a:xfrm>
            <a:custGeom>
              <a:avLst/>
              <a:gdLst/>
              <a:ahLst/>
              <a:cxnLst/>
              <a:rect l="l" t="t" r="r" b="b"/>
              <a:pathLst>
                <a:path w="683" h="81" extrusionOk="0">
                  <a:moveTo>
                    <a:pt x="378" y="1"/>
                  </a:moveTo>
                  <a:cubicBezTo>
                    <a:pt x="267" y="1"/>
                    <a:pt x="156" y="4"/>
                    <a:pt x="45" y="6"/>
                  </a:cubicBezTo>
                  <a:cubicBezTo>
                    <a:pt x="1" y="6"/>
                    <a:pt x="1" y="76"/>
                    <a:pt x="45" y="76"/>
                  </a:cubicBezTo>
                  <a:cubicBezTo>
                    <a:pt x="154" y="77"/>
                    <a:pt x="263" y="80"/>
                    <a:pt x="371" y="80"/>
                  </a:cubicBezTo>
                  <a:cubicBezTo>
                    <a:pt x="461" y="80"/>
                    <a:pt x="551" y="78"/>
                    <a:pt x="641" y="72"/>
                  </a:cubicBezTo>
                  <a:cubicBezTo>
                    <a:pt x="682" y="70"/>
                    <a:pt x="682" y="12"/>
                    <a:pt x="641" y="9"/>
                  </a:cubicBezTo>
                  <a:cubicBezTo>
                    <a:pt x="554" y="3"/>
                    <a:pt x="466" y="1"/>
                    <a:pt x="3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2" name="Google Shape;2162;p77"/>
            <p:cNvSpPr/>
            <p:nvPr/>
          </p:nvSpPr>
          <p:spPr>
            <a:xfrm>
              <a:off x="8483431" y="2069314"/>
              <a:ext cx="30694" cy="6096"/>
            </a:xfrm>
            <a:custGeom>
              <a:avLst/>
              <a:gdLst/>
              <a:ahLst/>
              <a:cxnLst/>
              <a:rect l="l" t="t" r="r" b="b"/>
              <a:pathLst>
                <a:path w="579" h="115" extrusionOk="0">
                  <a:moveTo>
                    <a:pt x="44" y="1"/>
                  </a:moveTo>
                  <a:cubicBezTo>
                    <a:pt x="12" y="1"/>
                    <a:pt x="1" y="52"/>
                    <a:pt x="36" y="63"/>
                  </a:cubicBezTo>
                  <a:cubicBezTo>
                    <a:pt x="143" y="95"/>
                    <a:pt x="254" y="114"/>
                    <a:pt x="365" y="114"/>
                  </a:cubicBezTo>
                  <a:cubicBezTo>
                    <a:pt x="427" y="114"/>
                    <a:pt x="489" y="108"/>
                    <a:pt x="551" y="95"/>
                  </a:cubicBezTo>
                  <a:cubicBezTo>
                    <a:pt x="579" y="89"/>
                    <a:pt x="573" y="42"/>
                    <a:pt x="545" y="42"/>
                  </a:cubicBezTo>
                  <a:cubicBezTo>
                    <a:pt x="545" y="42"/>
                    <a:pt x="544" y="42"/>
                    <a:pt x="543" y="42"/>
                  </a:cubicBezTo>
                  <a:cubicBezTo>
                    <a:pt x="495" y="46"/>
                    <a:pt x="446" y="48"/>
                    <a:pt x="399" y="48"/>
                  </a:cubicBezTo>
                  <a:cubicBezTo>
                    <a:pt x="282" y="48"/>
                    <a:pt x="167" y="36"/>
                    <a:pt x="53" y="2"/>
                  </a:cubicBezTo>
                  <a:cubicBezTo>
                    <a:pt x="50" y="1"/>
                    <a:pt x="47" y="1"/>
                    <a:pt x="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3" name="Google Shape;2163;p77"/>
            <p:cNvSpPr/>
            <p:nvPr/>
          </p:nvSpPr>
          <p:spPr>
            <a:xfrm>
              <a:off x="8428935" y="2071434"/>
              <a:ext cx="24651" cy="5566"/>
            </a:xfrm>
            <a:custGeom>
              <a:avLst/>
              <a:gdLst/>
              <a:ahLst/>
              <a:cxnLst/>
              <a:rect l="l" t="t" r="r" b="b"/>
              <a:pathLst>
                <a:path w="465" h="105" extrusionOk="0">
                  <a:moveTo>
                    <a:pt x="162" y="0"/>
                  </a:moveTo>
                  <a:cubicBezTo>
                    <a:pt x="117" y="0"/>
                    <a:pt x="72" y="4"/>
                    <a:pt x="25" y="12"/>
                  </a:cubicBezTo>
                  <a:cubicBezTo>
                    <a:pt x="1" y="16"/>
                    <a:pt x="6" y="58"/>
                    <a:pt x="29" y="58"/>
                  </a:cubicBezTo>
                  <a:cubicBezTo>
                    <a:pt x="30" y="58"/>
                    <a:pt x="31" y="58"/>
                    <a:pt x="32" y="58"/>
                  </a:cubicBezTo>
                  <a:cubicBezTo>
                    <a:pt x="68" y="53"/>
                    <a:pt x="104" y="51"/>
                    <a:pt x="139" y="51"/>
                  </a:cubicBezTo>
                  <a:cubicBezTo>
                    <a:pt x="237" y="51"/>
                    <a:pt x="332" y="68"/>
                    <a:pt x="424" y="103"/>
                  </a:cubicBezTo>
                  <a:cubicBezTo>
                    <a:pt x="427" y="104"/>
                    <a:pt x="430" y="105"/>
                    <a:pt x="433" y="105"/>
                  </a:cubicBezTo>
                  <a:cubicBezTo>
                    <a:pt x="457" y="105"/>
                    <a:pt x="465" y="65"/>
                    <a:pt x="438" y="55"/>
                  </a:cubicBezTo>
                  <a:cubicBezTo>
                    <a:pt x="347" y="18"/>
                    <a:pt x="256" y="0"/>
                    <a:pt x="1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4" name="Google Shape;2164;p77"/>
            <p:cNvSpPr/>
            <p:nvPr/>
          </p:nvSpPr>
          <p:spPr>
            <a:xfrm>
              <a:off x="8421089" y="1940654"/>
              <a:ext cx="30217" cy="5407"/>
            </a:xfrm>
            <a:custGeom>
              <a:avLst/>
              <a:gdLst/>
              <a:ahLst/>
              <a:cxnLst/>
              <a:rect l="l" t="t" r="r" b="b"/>
              <a:pathLst>
                <a:path w="570" h="102" extrusionOk="0">
                  <a:moveTo>
                    <a:pt x="530" y="1"/>
                  </a:moveTo>
                  <a:cubicBezTo>
                    <a:pt x="530" y="1"/>
                    <a:pt x="530" y="1"/>
                    <a:pt x="529" y="1"/>
                  </a:cubicBezTo>
                  <a:cubicBezTo>
                    <a:pt x="364" y="5"/>
                    <a:pt x="197" y="33"/>
                    <a:pt x="32" y="51"/>
                  </a:cubicBezTo>
                  <a:cubicBezTo>
                    <a:pt x="1" y="55"/>
                    <a:pt x="0" y="101"/>
                    <a:pt x="30" y="101"/>
                  </a:cubicBezTo>
                  <a:cubicBezTo>
                    <a:pt x="30" y="101"/>
                    <a:pt x="31" y="101"/>
                    <a:pt x="32" y="101"/>
                  </a:cubicBezTo>
                  <a:cubicBezTo>
                    <a:pt x="200" y="89"/>
                    <a:pt x="371" y="85"/>
                    <a:pt x="538" y="59"/>
                  </a:cubicBezTo>
                  <a:cubicBezTo>
                    <a:pt x="569" y="53"/>
                    <a:pt x="562" y="1"/>
                    <a:pt x="5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5" name="Google Shape;2165;p77"/>
            <p:cNvSpPr/>
            <p:nvPr/>
          </p:nvSpPr>
          <p:spPr>
            <a:xfrm>
              <a:off x="8370887" y="2069101"/>
              <a:ext cx="27566" cy="5990"/>
            </a:xfrm>
            <a:custGeom>
              <a:avLst/>
              <a:gdLst/>
              <a:ahLst/>
              <a:cxnLst/>
              <a:rect l="l" t="t" r="r" b="b"/>
              <a:pathLst>
                <a:path w="520" h="113" extrusionOk="0">
                  <a:moveTo>
                    <a:pt x="483" y="0"/>
                  </a:moveTo>
                  <a:cubicBezTo>
                    <a:pt x="480" y="0"/>
                    <a:pt x="477" y="1"/>
                    <a:pt x="474" y="2"/>
                  </a:cubicBezTo>
                  <a:cubicBezTo>
                    <a:pt x="363" y="34"/>
                    <a:pt x="254" y="55"/>
                    <a:pt x="140" y="55"/>
                  </a:cubicBezTo>
                  <a:cubicBezTo>
                    <a:pt x="106" y="55"/>
                    <a:pt x="71" y="53"/>
                    <a:pt x="35" y="49"/>
                  </a:cubicBezTo>
                  <a:cubicBezTo>
                    <a:pt x="34" y="49"/>
                    <a:pt x="33" y="48"/>
                    <a:pt x="32" y="48"/>
                  </a:cubicBezTo>
                  <a:cubicBezTo>
                    <a:pt x="6" y="48"/>
                    <a:pt x="1" y="96"/>
                    <a:pt x="29" y="100"/>
                  </a:cubicBezTo>
                  <a:cubicBezTo>
                    <a:pt x="82" y="108"/>
                    <a:pt x="136" y="112"/>
                    <a:pt x="189" y="112"/>
                  </a:cubicBezTo>
                  <a:cubicBezTo>
                    <a:pt x="292" y="112"/>
                    <a:pt x="393" y="96"/>
                    <a:pt x="490" y="55"/>
                  </a:cubicBezTo>
                  <a:cubicBezTo>
                    <a:pt x="519" y="43"/>
                    <a:pt x="512" y="0"/>
                    <a:pt x="4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6" name="Google Shape;2166;p77"/>
            <p:cNvSpPr/>
            <p:nvPr/>
          </p:nvSpPr>
          <p:spPr>
            <a:xfrm>
              <a:off x="8357952" y="1939276"/>
              <a:ext cx="24598" cy="4400"/>
            </a:xfrm>
            <a:custGeom>
              <a:avLst/>
              <a:gdLst/>
              <a:ahLst/>
              <a:cxnLst/>
              <a:rect l="l" t="t" r="r" b="b"/>
              <a:pathLst>
                <a:path w="464" h="83" extrusionOk="0">
                  <a:moveTo>
                    <a:pt x="224" y="1"/>
                  </a:moveTo>
                  <a:cubicBezTo>
                    <a:pt x="157" y="1"/>
                    <a:pt x="91" y="5"/>
                    <a:pt x="29" y="5"/>
                  </a:cubicBezTo>
                  <a:cubicBezTo>
                    <a:pt x="7" y="5"/>
                    <a:pt x="0" y="41"/>
                    <a:pt x="23" y="44"/>
                  </a:cubicBezTo>
                  <a:cubicBezTo>
                    <a:pt x="127" y="58"/>
                    <a:pt x="241" y="83"/>
                    <a:pt x="349" y="83"/>
                  </a:cubicBezTo>
                  <a:cubicBezTo>
                    <a:pt x="378" y="83"/>
                    <a:pt x="407" y="81"/>
                    <a:pt x="435" y="77"/>
                  </a:cubicBezTo>
                  <a:cubicBezTo>
                    <a:pt x="464" y="73"/>
                    <a:pt x="460" y="31"/>
                    <a:pt x="435" y="25"/>
                  </a:cubicBezTo>
                  <a:cubicBezTo>
                    <a:pt x="369" y="6"/>
                    <a:pt x="296" y="1"/>
                    <a:pt x="2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7" name="Google Shape;2167;p77"/>
            <p:cNvSpPr/>
            <p:nvPr/>
          </p:nvSpPr>
          <p:spPr>
            <a:xfrm>
              <a:off x="8318353" y="2074350"/>
              <a:ext cx="29369" cy="2916"/>
            </a:xfrm>
            <a:custGeom>
              <a:avLst/>
              <a:gdLst/>
              <a:ahLst/>
              <a:cxnLst/>
              <a:rect l="l" t="t" r="r" b="b"/>
              <a:pathLst>
                <a:path w="554" h="55" extrusionOk="0">
                  <a:moveTo>
                    <a:pt x="271" y="0"/>
                  </a:moveTo>
                  <a:cubicBezTo>
                    <a:pt x="192" y="0"/>
                    <a:pt x="112" y="2"/>
                    <a:pt x="33" y="3"/>
                  </a:cubicBezTo>
                  <a:cubicBezTo>
                    <a:pt x="1" y="3"/>
                    <a:pt x="1" y="52"/>
                    <a:pt x="33" y="52"/>
                  </a:cubicBezTo>
                  <a:cubicBezTo>
                    <a:pt x="108" y="53"/>
                    <a:pt x="184" y="54"/>
                    <a:pt x="259" y="54"/>
                  </a:cubicBezTo>
                  <a:cubicBezTo>
                    <a:pt x="349" y="54"/>
                    <a:pt x="439" y="53"/>
                    <a:pt x="529" y="47"/>
                  </a:cubicBezTo>
                  <a:cubicBezTo>
                    <a:pt x="554" y="45"/>
                    <a:pt x="554" y="9"/>
                    <a:pt x="529" y="8"/>
                  </a:cubicBezTo>
                  <a:cubicBezTo>
                    <a:pt x="443" y="2"/>
                    <a:pt x="357" y="0"/>
                    <a:pt x="2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8" name="Google Shape;2168;p77"/>
            <p:cNvSpPr/>
            <p:nvPr/>
          </p:nvSpPr>
          <p:spPr>
            <a:xfrm>
              <a:off x="8281509" y="1940018"/>
              <a:ext cx="29793" cy="5778"/>
            </a:xfrm>
            <a:custGeom>
              <a:avLst/>
              <a:gdLst/>
              <a:ahLst/>
              <a:cxnLst/>
              <a:rect l="l" t="t" r="r" b="b"/>
              <a:pathLst>
                <a:path w="562" h="109" extrusionOk="0">
                  <a:moveTo>
                    <a:pt x="531" y="1"/>
                  </a:moveTo>
                  <a:cubicBezTo>
                    <a:pt x="530" y="1"/>
                    <a:pt x="529" y="1"/>
                    <a:pt x="529" y="1"/>
                  </a:cubicBezTo>
                  <a:cubicBezTo>
                    <a:pt x="361" y="15"/>
                    <a:pt x="195" y="39"/>
                    <a:pt x="27" y="62"/>
                  </a:cubicBezTo>
                  <a:cubicBezTo>
                    <a:pt x="1" y="66"/>
                    <a:pt x="6" y="109"/>
                    <a:pt x="31" y="109"/>
                  </a:cubicBezTo>
                  <a:cubicBezTo>
                    <a:pt x="31" y="109"/>
                    <a:pt x="32" y="109"/>
                    <a:pt x="33" y="109"/>
                  </a:cubicBezTo>
                  <a:cubicBezTo>
                    <a:pt x="201" y="92"/>
                    <a:pt x="369" y="75"/>
                    <a:pt x="534" y="49"/>
                  </a:cubicBezTo>
                  <a:cubicBezTo>
                    <a:pt x="561" y="45"/>
                    <a:pt x="556" y="1"/>
                    <a:pt x="5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9" name="Google Shape;2169;p77"/>
            <p:cNvSpPr/>
            <p:nvPr/>
          </p:nvSpPr>
          <p:spPr>
            <a:xfrm>
              <a:off x="8266454" y="2071805"/>
              <a:ext cx="23538" cy="2757"/>
            </a:xfrm>
            <a:custGeom>
              <a:avLst/>
              <a:gdLst/>
              <a:ahLst/>
              <a:cxnLst/>
              <a:rect l="l" t="t" r="r" b="b"/>
              <a:pathLst>
                <a:path w="444" h="52" extrusionOk="0">
                  <a:moveTo>
                    <a:pt x="314" y="0"/>
                  </a:moveTo>
                  <a:cubicBezTo>
                    <a:pt x="216" y="0"/>
                    <a:pt x="116" y="9"/>
                    <a:pt x="18" y="12"/>
                  </a:cubicBezTo>
                  <a:cubicBezTo>
                    <a:pt x="1" y="13"/>
                    <a:pt x="1" y="39"/>
                    <a:pt x="18" y="40"/>
                  </a:cubicBezTo>
                  <a:cubicBezTo>
                    <a:pt x="114" y="43"/>
                    <a:pt x="213" y="52"/>
                    <a:pt x="310" y="52"/>
                  </a:cubicBezTo>
                  <a:cubicBezTo>
                    <a:pt x="346" y="52"/>
                    <a:pt x="381" y="51"/>
                    <a:pt x="415" y="48"/>
                  </a:cubicBezTo>
                  <a:cubicBezTo>
                    <a:pt x="443" y="45"/>
                    <a:pt x="443" y="6"/>
                    <a:pt x="415" y="4"/>
                  </a:cubicBezTo>
                  <a:cubicBezTo>
                    <a:pt x="382" y="1"/>
                    <a:pt x="348" y="0"/>
                    <a:pt x="3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0" name="Google Shape;2170;p77"/>
            <p:cNvSpPr/>
            <p:nvPr/>
          </p:nvSpPr>
          <p:spPr>
            <a:xfrm>
              <a:off x="8207293" y="2074138"/>
              <a:ext cx="33186" cy="6255"/>
            </a:xfrm>
            <a:custGeom>
              <a:avLst/>
              <a:gdLst/>
              <a:ahLst/>
              <a:cxnLst/>
              <a:rect l="l" t="t" r="r" b="b"/>
              <a:pathLst>
                <a:path w="626" h="118" extrusionOk="0">
                  <a:moveTo>
                    <a:pt x="44" y="0"/>
                  </a:moveTo>
                  <a:cubicBezTo>
                    <a:pt x="13" y="0"/>
                    <a:pt x="1" y="48"/>
                    <a:pt x="35" y="57"/>
                  </a:cubicBezTo>
                  <a:cubicBezTo>
                    <a:pt x="174" y="93"/>
                    <a:pt x="317" y="118"/>
                    <a:pt x="460" y="118"/>
                  </a:cubicBezTo>
                  <a:cubicBezTo>
                    <a:pt x="503" y="118"/>
                    <a:pt x="545" y="116"/>
                    <a:pt x="588" y="111"/>
                  </a:cubicBezTo>
                  <a:cubicBezTo>
                    <a:pt x="625" y="106"/>
                    <a:pt x="626" y="55"/>
                    <a:pt x="588" y="54"/>
                  </a:cubicBezTo>
                  <a:cubicBezTo>
                    <a:pt x="407" y="45"/>
                    <a:pt x="229" y="38"/>
                    <a:pt x="50" y="1"/>
                  </a:cubicBezTo>
                  <a:cubicBezTo>
                    <a:pt x="48" y="0"/>
                    <a:pt x="46" y="0"/>
                    <a:pt x="4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1" name="Google Shape;2171;p77"/>
            <p:cNvSpPr/>
            <p:nvPr/>
          </p:nvSpPr>
          <p:spPr>
            <a:xfrm>
              <a:off x="8202204" y="1942085"/>
              <a:ext cx="36473" cy="6202"/>
            </a:xfrm>
            <a:custGeom>
              <a:avLst/>
              <a:gdLst/>
              <a:ahLst/>
              <a:cxnLst/>
              <a:rect l="l" t="t" r="r" b="b"/>
              <a:pathLst>
                <a:path w="688" h="117" extrusionOk="0">
                  <a:moveTo>
                    <a:pt x="37" y="0"/>
                  </a:moveTo>
                  <a:cubicBezTo>
                    <a:pt x="1" y="0"/>
                    <a:pt x="3" y="57"/>
                    <a:pt x="40" y="61"/>
                  </a:cubicBezTo>
                  <a:cubicBezTo>
                    <a:pt x="237" y="82"/>
                    <a:pt x="437" y="113"/>
                    <a:pt x="635" y="117"/>
                  </a:cubicBezTo>
                  <a:cubicBezTo>
                    <a:pt x="635" y="117"/>
                    <a:pt x="636" y="117"/>
                    <a:pt x="636" y="117"/>
                  </a:cubicBezTo>
                  <a:cubicBezTo>
                    <a:pt x="677" y="117"/>
                    <a:pt x="687" y="49"/>
                    <a:pt x="645" y="44"/>
                  </a:cubicBezTo>
                  <a:cubicBezTo>
                    <a:pt x="446" y="16"/>
                    <a:pt x="240" y="13"/>
                    <a:pt x="40" y="0"/>
                  </a:cubicBezTo>
                  <a:cubicBezTo>
                    <a:pt x="39" y="0"/>
                    <a:pt x="38" y="0"/>
                    <a:pt x="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2" name="Google Shape;2172;p77"/>
            <p:cNvSpPr/>
            <p:nvPr/>
          </p:nvSpPr>
          <p:spPr>
            <a:xfrm>
              <a:off x="8157568" y="2073767"/>
              <a:ext cx="25075" cy="4082"/>
            </a:xfrm>
            <a:custGeom>
              <a:avLst/>
              <a:gdLst/>
              <a:ahLst/>
              <a:cxnLst/>
              <a:rect l="l" t="t" r="r" b="b"/>
              <a:pathLst>
                <a:path w="473" h="77" extrusionOk="0">
                  <a:moveTo>
                    <a:pt x="306" y="1"/>
                  </a:moveTo>
                  <a:cubicBezTo>
                    <a:pt x="216" y="1"/>
                    <a:pt x="125" y="9"/>
                    <a:pt x="36" y="11"/>
                  </a:cubicBezTo>
                  <a:cubicBezTo>
                    <a:pt x="1" y="11"/>
                    <a:pt x="1" y="65"/>
                    <a:pt x="36" y="66"/>
                  </a:cubicBezTo>
                  <a:cubicBezTo>
                    <a:pt x="123" y="69"/>
                    <a:pt x="213" y="76"/>
                    <a:pt x="301" y="76"/>
                  </a:cubicBezTo>
                  <a:cubicBezTo>
                    <a:pt x="346" y="76"/>
                    <a:pt x="391" y="74"/>
                    <a:pt x="434" y="69"/>
                  </a:cubicBezTo>
                  <a:cubicBezTo>
                    <a:pt x="473" y="64"/>
                    <a:pt x="473" y="13"/>
                    <a:pt x="434" y="8"/>
                  </a:cubicBezTo>
                  <a:cubicBezTo>
                    <a:pt x="392" y="2"/>
                    <a:pt x="350"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3" name="Google Shape;2173;p77"/>
            <p:cNvSpPr/>
            <p:nvPr/>
          </p:nvSpPr>
          <p:spPr>
            <a:xfrm>
              <a:off x="8138802" y="1939594"/>
              <a:ext cx="28150" cy="3923"/>
            </a:xfrm>
            <a:custGeom>
              <a:avLst/>
              <a:gdLst/>
              <a:ahLst/>
              <a:cxnLst/>
              <a:rect l="l" t="t" r="r" b="b"/>
              <a:pathLst>
                <a:path w="531" h="74" extrusionOk="0">
                  <a:moveTo>
                    <a:pt x="256" y="0"/>
                  </a:moveTo>
                  <a:cubicBezTo>
                    <a:pt x="185" y="0"/>
                    <a:pt x="114" y="2"/>
                    <a:pt x="43" y="4"/>
                  </a:cubicBezTo>
                  <a:cubicBezTo>
                    <a:pt x="0" y="6"/>
                    <a:pt x="0" y="68"/>
                    <a:pt x="43" y="70"/>
                  </a:cubicBezTo>
                  <a:cubicBezTo>
                    <a:pt x="121" y="72"/>
                    <a:pt x="199" y="74"/>
                    <a:pt x="276" y="74"/>
                  </a:cubicBezTo>
                  <a:cubicBezTo>
                    <a:pt x="347" y="74"/>
                    <a:pt x="418" y="72"/>
                    <a:pt x="489" y="69"/>
                  </a:cubicBezTo>
                  <a:cubicBezTo>
                    <a:pt x="531" y="67"/>
                    <a:pt x="531" y="7"/>
                    <a:pt x="489" y="6"/>
                  </a:cubicBezTo>
                  <a:cubicBezTo>
                    <a:pt x="412" y="2"/>
                    <a:pt x="334" y="0"/>
                    <a:pt x="2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4" name="Google Shape;2174;p77"/>
            <p:cNvSpPr/>
            <p:nvPr/>
          </p:nvSpPr>
          <p:spPr>
            <a:xfrm>
              <a:off x="8091568" y="2071964"/>
              <a:ext cx="33345" cy="5990"/>
            </a:xfrm>
            <a:custGeom>
              <a:avLst/>
              <a:gdLst/>
              <a:ahLst/>
              <a:cxnLst/>
              <a:rect l="l" t="t" r="r" b="b"/>
              <a:pathLst>
                <a:path w="629" h="113" extrusionOk="0">
                  <a:moveTo>
                    <a:pt x="39" y="0"/>
                  </a:moveTo>
                  <a:cubicBezTo>
                    <a:pt x="10" y="0"/>
                    <a:pt x="1" y="45"/>
                    <a:pt x="32" y="54"/>
                  </a:cubicBezTo>
                  <a:cubicBezTo>
                    <a:pt x="159" y="92"/>
                    <a:pt x="288" y="113"/>
                    <a:pt x="419" y="113"/>
                  </a:cubicBezTo>
                  <a:cubicBezTo>
                    <a:pt x="477" y="113"/>
                    <a:pt x="536" y="109"/>
                    <a:pt x="594" y="100"/>
                  </a:cubicBezTo>
                  <a:cubicBezTo>
                    <a:pt x="628" y="96"/>
                    <a:pt x="621" y="38"/>
                    <a:pt x="588" y="38"/>
                  </a:cubicBezTo>
                  <a:cubicBezTo>
                    <a:pt x="587" y="38"/>
                    <a:pt x="586" y="38"/>
                    <a:pt x="585" y="38"/>
                  </a:cubicBezTo>
                  <a:cubicBezTo>
                    <a:pt x="527" y="43"/>
                    <a:pt x="470" y="46"/>
                    <a:pt x="413" y="46"/>
                  </a:cubicBezTo>
                  <a:cubicBezTo>
                    <a:pt x="290" y="46"/>
                    <a:pt x="169" y="33"/>
                    <a:pt x="46" y="1"/>
                  </a:cubicBezTo>
                  <a:cubicBezTo>
                    <a:pt x="43" y="0"/>
                    <a:pt x="41" y="0"/>
                    <a:pt x="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5" name="Google Shape;2175;p77"/>
            <p:cNvSpPr/>
            <p:nvPr/>
          </p:nvSpPr>
          <p:spPr>
            <a:xfrm>
              <a:off x="8073067" y="1935565"/>
              <a:ext cx="30535" cy="5460"/>
            </a:xfrm>
            <a:custGeom>
              <a:avLst/>
              <a:gdLst/>
              <a:ahLst/>
              <a:cxnLst/>
              <a:rect l="l" t="t" r="r" b="b"/>
              <a:pathLst>
                <a:path w="576" h="103" extrusionOk="0">
                  <a:moveTo>
                    <a:pt x="539" y="0"/>
                  </a:moveTo>
                  <a:cubicBezTo>
                    <a:pt x="538" y="0"/>
                    <a:pt x="536" y="0"/>
                    <a:pt x="535" y="1"/>
                  </a:cubicBezTo>
                  <a:cubicBezTo>
                    <a:pt x="416" y="22"/>
                    <a:pt x="301" y="42"/>
                    <a:pt x="183" y="42"/>
                  </a:cubicBezTo>
                  <a:cubicBezTo>
                    <a:pt x="139" y="42"/>
                    <a:pt x="94" y="39"/>
                    <a:pt x="49" y="33"/>
                  </a:cubicBezTo>
                  <a:cubicBezTo>
                    <a:pt x="47" y="32"/>
                    <a:pt x="46" y="32"/>
                    <a:pt x="44" y="32"/>
                  </a:cubicBezTo>
                  <a:cubicBezTo>
                    <a:pt x="13" y="32"/>
                    <a:pt x="0" y="81"/>
                    <a:pt x="34" y="86"/>
                  </a:cubicBezTo>
                  <a:cubicBezTo>
                    <a:pt x="100" y="96"/>
                    <a:pt x="167" y="103"/>
                    <a:pt x="233" y="103"/>
                  </a:cubicBezTo>
                  <a:cubicBezTo>
                    <a:pt x="342" y="103"/>
                    <a:pt x="450" y="86"/>
                    <a:pt x="551" y="41"/>
                  </a:cubicBezTo>
                  <a:cubicBezTo>
                    <a:pt x="575" y="31"/>
                    <a:pt x="559" y="0"/>
                    <a:pt x="5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6" name="Google Shape;2176;p77"/>
            <p:cNvSpPr/>
            <p:nvPr/>
          </p:nvSpPr>
          <p:spPr>
            <a:xfrm>
              <a:off x="8041578" y="2074032"/>
              <a:ext cx="27673" cy="3552"/>
            </a:xfrm>
            <a:custGeom>
              <a:avLst/>
              <a:gdLst/>
              <a:ahLst/>
              <a:cxnLst/>
              <a:rect l="l" t="t" r="r" b="b"/>
              <a:pathLst>
                <a:path w="522" h="67" extrusionOk="0">
                  <a:moveTo>
                    <a:pt x="273" y="0"/>
                  </a:moveTo>
                  <a:cubicBezTo>
                    <a:pt x="195" y="0"/>
                    <a:pt x="117" y="2"/>
                    <a:pt x="39" y="3"/>
                  </a:cubicBezTo>
                  <a:cubicBezTo>
                    <a:pt x="1" y="4"/>
                    <a:pt x="1" y="64"/>
                    <a:pt x="39" y="64"/>
                  </a:cubicBezTo>
                  <a:cubicBezTo>
                    <a:pt x="120" y="65"/>
                    <a:pt x="201" y="67"/>
                    <a:pt x="281" y="67"/>
                  </a:cubicBezTo>
                  <a:cubicBezTo>
                    <a:pt x="350" y="67"/>
                    <a:pt x="418" y="65"/>
                    <a:pt x="486" y="60"/>
                  </a:cubicBezTo>
                  <a:cubicBezTo>
                    <a:pt x="521" y="57"/>
                    <a:pt x="521" y="9"/>
                    <a:pt x="486" y="7"/>
                  </a:cubicBezTo>
                  <a:cubicBezTo>
                    <a:pt x="415" y="2"/>
                    <a:pt x="344" y="0"/>
                    <a:pt x="2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7" name="Google Shape;2177;p77"/>
            <p:cNvSpPr/>
            <p:nvPr/>
          </p:nvSpPr>
          <p:spPr>
            <a:xfrm>
              <a:off x="8007810" y="1940018"/>
              <a:ext cx="27036" cy="3022"/>
            </a:xfrm>
            <a:custGeom>
              <a:avLst/>
              <a:gdLst/>
              <a:ahLst/>
              <a:cxnLst/>
              <a:rect l="l" t="t" r="r" b="b"/>
              <a:pathLst>
                <a:path w="510" h="57" extrusionOk="0">
                  <a:moveTo>
                    <a:pt x="289" y="0"/>
                  </a:moveTo>
                  <a:cubicBezTo>
                    <a:pt x="203" y="0"/>
                    <a:pt x="117" y="2"/>
                    <a:pt x="31" y="4"/>
                  </a:cubicBezTo>
                  <a:cubicBezTo>
                    <a:pt x="0" y="4"/>
                    <a:pt x="0" y="52"/>
                    <a:pt x="31" y="53"/>
                  </a:cubicBezTo>
                  <a:cubicBezTo>
                    <a:pt x="122" y="55"/>
                    <a:pt x="212" y="57"/>
                    <a:pt x="302" y="57"/>
                  </a:cubicBezTo>
                  <a:cubicBezTo>
                    <a:pt x="361" y="57"/>
                    <a:pt x="419" y="56"/>
                    <a:pt x="478" y="53"/>
                  </a:cubicBezTo>
                  <a:cubicBezTo>
                    <a:pt x="510" y="52"/>
                    <a:pt x="510" y="5"/>
                    <a:pt x="478" y="4"/>
                  </a:cubicBezTo>
                  <a:cubicBezTo>
                    <a:pt x="414" y="1"/>
                    <a:pt x="352" y="0"/>
                    <a:pt x="28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8" name="Google Shape;2178;p77"/>
            <p:cNvSpPr/>
            <p:nvPr/>
          </p:nvSpPr>
          <p:spPr>
            <a:xfrm>
              <a:off x="7992331" y="2074509"/>
              <a:ext cx="24015" cy="2598"/>
            </a:xfrm>
            <a:custGeom>
              <a:avLst/>
              <a:gdLst/>
              <a:ahLst/>
              <a:cxnLst/>
              <a:rect l="l" t="t" r="r" b="b"/>
              <a:pathLst>
                <a:path w="453" h="49" extrusionOk="0">
                  <a:moveTo>
                    <a:pt x="345" y="0"/>
                  </a:moveTo>
                  <a:cubicBezTo>
                    <a:pt x="238" y="0"/>
                    <a:pt x="131" y="5"/>
                    <a:pt x="25" y="6"/>
                  </a:cubicBezTo>
                  <a:cubicBezTo>
                    <a:pt x="0" y="6"/>
                    <a:pt x="0" y="43"/>
                    <a:pt x="25" y="44"/>
                  </a:cubicBezTo>
                  <a:cubicBezTo>
                    <a:pt x="131" y="45"/>
                    <a:pt x="237" y="49"/>
                    <a:pt x="344" y="49"/>
                  </a:cubicBezTo>
                  <a:cubicBezTo>
                    <a:pt x="370" y="49"/>
                    <a:pt x="396" y="49"/>
                    <a:pt x="422" y="48"/>
                  </a:cubicBezTo>
                  <a:cubicBezTo>
                    <a:pt x="452" y="47"/>
                    <a:pt x="452" y="2"/>
                    <a:pt x="422" y="1"/>
                  </a:cubicBezTo>
                  <a:cubicBezTo>
                    <a:pt x="397" y="0"/>
                    <a:pt x="371" y="0"/>
                    <a:pt x="3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9" name="Google Shape;2179;p77"/>
            <p:cNvSpPr/>
            <p:nvPr/>
          </p:nvSpPr>
          <p:spPr>
            <a:xfrm>
              <a:off x="7933435" y="1936784"/>
              <a:ext cx="33504" cy="4241"/>
            </a:xfrm>
            <a:custGeom>
              <a:avLst/>
              <a:gdLst/>
              <a:ahLst/>
              <a:cxnLst/>
              <a:rect l="l" t="t" r="r" b="b"/>
              <a:pathLst>
                <a:path w="632" h="80" extrusionOk="0">
                  <a:moveTo>
                    <a:pt x="376" y="1"/>
                  </a:moveTo>
                  <a:cubicBezTo>
                    <a:pt x="265" y="1"/>
                    <a:pt x="154" y="5"/>
                    <a:pt x="43" y="7"/>
                  </a:cubicBezTo>
                  <a:cubicBezTo>
                    <a:pt x="0" y="7"/>
                    <a:pt x="0" y="73"/>
                    <a:pt x="43" y="74"/>
                  </a:cubicBezTo>
                  <a:cubicBezTo>
                    <a:pt x="152" y="76"/>
                    <a:pt x="262" y="79"/>
                    <a:pt x="371" y="79"/>
                  </a:cubicBezTo>
                  <a:cubicBezTo>
                    <a:pt x="444" y="79"/>
                    <a:pt x="517" y="78"/>
                    <a:pt x="589" y="73"/>
                  </a:cubicBezTo>
                  <a:cubicBezTo>
                    <a:pt x="632" y="69"/>
                    <a:pt x="632" y="11"/>
                    <a:pt x="589" y="7"/>
                  </a:cubicBezTo>
                  <a:cubicBezTo>
                    <a:pt x="518" y="2"/>
                    <a:pt x="447" y="1"/>
                    <a:pt x="3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0" name="Google Shape;2180;p77"/>
            <p:cNvSpPr/>
            <p:nvPr/>
          </p:nvSpPr>
          <p:spPr>
            <a:xfrm>
              <a:off x="7928398" y="2072017"/>
              <a:ext cx="32868" cy="5990"/>
            </a:xfrm>
            <a:custGeom>
              <a:avLst/>
              <a:gdLst/>
              <a:ahLst/>
              <a:cxnLst/>
              <a:rect l="l" t="t" r="r" b="b"/>
              <a:pathLst>
                <a:path w="620" h="113" extrusionOk="0">
                  <a:moveTo>
                    <a:pt x="275" y="1"/>
                  </a:moveTo>
                  <a:cubicBezTo>
                    <a:pt x="192" y="1"/>
                    <a:pt x="108" y="11"/>
                    <a:pt x="29" y="31"/>
                  </a:cubicBezTo>
                  <a:cubicBezTo>
                    <a:pt x="0" y="37"/>
                    <a:pt x="12" y="75"/>
                    <a:pt x="38" y="75"/>
                  </a:cubicBezTo>
                  <a:cubicBezTo>
                    <a:pt x="39" y="75"/>
                    <a:pt x="40" y="75"/>
                    <a:pt x="41" y="75"/>
                  </a:cubicBezTo>
                  <a:cubicBezTo>
                    <a:pt x="97" y="67"/>
                    <a:pt x="152" y="64"/>
                    <a:pt x="205" y="64"/>
                  </a:cubicBezTo>
                  <a:cubicBezTo>
                    <a:pt x="329" y="64"/>
                    <a:pt x="447" y="82"/>
                    <a:pt x="574" y="111"/>
                  </a:cubicBezTo>
                  <a:cubicBezTo>
                    <a:pt x="577" y="112"/>
                    <a:pt x="580" y="112"/>
                    <a:pt x="583" y="112"/>
                  </a:cubicBezTo>
                  <a:cubicBezTo>
                    <a:pt x="612" y="112"/>
                    <a:pt x="619" y="69"/>
                    <a:pt x="588" y="58"/>
                  </a:cubicBezTo>
                  <a:cubicBezTo>
                    <a:pt x="490" y="19"/>
                    <a:pt x="382" y="1"/>
                    <a:pt x="2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1" name="Google Shape;2181;p77"/>
            <p:cNvSpPr/>
            <p:nvPr/>
          </p:nvSpPr>
          <p:spPr>
            <a:xfrm>
              <a:off x="7862876" y="2116123"/>
              <a:ext cx="16646" cy="5778"/>
            </a:xfrm>
            <a:custGeom>
              <a:avLst/>
              <a:gdLst/>
              <a:ahLst/>
              <a:cxnLst/>
              <a:rect l="l" t="t" r="r" b="b"/>
              <a:pathLst>
                <a:path w="314" h="109" extrusionOk="0">
                  <a:moveTo>
                    <a:pt x="218" y="0"/>
                  </a:moveTo>
                  <a:cubicBezTo>
                    <a:pt x="148" y="0"/>
                    <a:pt x="75" y="29"/>
                    <a:pt x="22" y="64"/>
                  </a:cubicBezTo>
                  <a:cubicBezTo>
                    <a:pt x="0" y="78"/>
                    <a:pt x="13" y="109"/>
                    <a:pt x="34" y="109"/>
                  </a:cubicBezTo>
                  <a:cubicBezTo>
                    <a:pt x="38" y="109"/>
                    <a:pt x="42" y="107"/>
                    <a:pt x="46" y="105"/>
                  </a:cubicBezTo>
                  <a:cubicBezTo>
                    <a:pt x="80" y="82"/>
                    <a:pt x="118" y="68"/>
                    <a:pt x="160" y="60"/>
                  </a:cubicBezTo>
                  <a:cubicBezTo>
                    <a:pt x="172" y="58"/>
                    <a:pt x="185" y="57"/>
                    <a:pt x="197" y="57"/>
                  </a:cubicBezTo>
                  <a:cubicBezTo>
                    <a:pt x="225" y="57"/>
                    <a:pt x="253" y="61"/>
                    <a:pt x="281" y="61"/>
                  </a:cubicBezTo>
                  <a:cubicBezTo>
                    <a:pt x="282" y="61"/>
                    <a:pt x="282" y="61"/>
                    <a:pt x="282" y="61"/>
                  </a:cubicBezTo>
                  <a:cubicBezTo>
                    <a:pt x="311" y="61"/>
                    <a:pt x="313" y="21"/>
                    <a:pt x="289" y="12"/>
                  </a:cubicBezTo>
                  <a:cubicBezTo>
                    <a:pt x="266" y="4"/>
                    <a:pt x="242" y="0"/>
                    <a:pt x="2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2" name="Google Shape;2182;p77"/>
            <p:cNvSpPr/>
            <p:nvPr/>
          </p:nvSpPr>
          <p:spPr>
            <a:xfrm>
              <a:off x="7844269" y="1976808"/>
              <a:ext cx="19297" cy="3234"/>
            </a:xfrm>
            <a:custGeom>
              <a:avLst/>
              <a:gdLst/>
              <a:ahLst/>
              <a:cxnLst/>
              <a:rect l="l" t="t" r="r" b="b"/>
              <a:pathLst>
                <a:path w="364" h="61" extrusionOk="0">
                  <a:moveTo>
                    <a:pt x="186" y="0"/>
                  </a:moveTo>
                  <a:cubicBezTo>
                    <a:pt x="137" y="0"/>
                    <a:pt x="87" y="2"/>
                    <a:pt x="37" y="2"/>
                  </a:cubicBezTo>
                  <a:cubicBezTo>
                    <a:pt x="1" y="2"/>
                    <a:pt x="1" y="57"/>
                    <a:pt x="37" y="58"/>
                  </a:cubicBezTo>
                  <a:cubicBezTo>
                    <a:pt x="87" y="58"/>
                    <a:pt x="137" y="60"/>
                    <a:pt x="186" y="60"/>
                  </a:cubicBezTo>
                  <a:cubicBezTo>
                    <a:pt x="236" y="60"/>
                    <a:pt x="285" y="58"/>
                    <a:pt x="334" y="53"/>
                  </a:cubicBezTo>
                  <a:cubicBezTo>
                    <a:pt x="363" y="48"/>
                    <a:pt x="363" y="12"/>
                    <a:pt x="334" y="8"/>
                  </a:cubicBezTo>
                  <a:cubicBezTo>
                    <a:pt x="285" y="2"/>
                    <a:pt x="236" y="0"/>
                    <a:pt x="1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3" name="Google Shape;2183;p77"/>
            <p:cNvSpPr/>
            <p:nvPr/>
          </p:nvSpPr>
          <p:spPr>
            <a:xfrm>
              <a:off x="7820838" y="2113207"/>
              <a:ext cx="24969" cy="4135"/>
            </a:xfrm>
            <a:custGeom>
              <a:avLst/>
              <a:gdLst/>
              <a:ahLst/>
              <a:cxnLst/>
              <a:rect l="l" t="t" r="r" b="b"/>
              <a:pathLst>
                <a:path w="471" h="78" extrusionOk="0">
                  <a:moveTo>
                    <a:pt x="310" y="0"/>
                  </a:moveTo>
                  <a:cubicBezTo>
                    <a:pt x="217" y="0"/>
                    <a:pt x="124" y="10"/>
                    <a:pt x="33" y="15"/>
                  </a:cubicBezTo>
                  <a:cubicBezTo>
                    <a:pt x="1" y="16"/>
                    <a:pt x="1" y="62"/>
                    <a:pt x="33" y="64"/>
                  </a:cubicBezTo>
                  <a:cubicBezTo>
                    <a:pt x="124" y="68"/>
                    <a:pt x="217" y="78"/>
                    <a:pt x="310" y="78"/>
                  </a:cubicBezTo>
                  <a:cubicBezTo>
                    <a:pt x="350" y="78"/>
                    <a:pt x="390" y="76"/>
                    <a:pt x="429" y="71"/>
                  </a:cubicBezTo>
                  <a:cubicBezTo>
                    <a:pt x="471" y="67"/>
                    <a:pt x="471" y="12"/>
                    <a:pt x="429" y="7"/>
                  </a:cubicBezTo>
                  <a:cubicBezTo>
                    <a:pt x="390" y="2"/>
                    <a:pt x="350" y="0"/>
                    <a:pt x="3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4" name="Google Shape;2184;p77"/>
            <p:cNvSpPr/>
            <p:nvPr/>
          </p:nvSpPr>
          <p:spPr>
            <a:xfrm>
              <a:off x="7805411" y="1974211"/>
              <a:ext cx="26771" cy="3128"/>
            </a:xfrm>
            <a:custGeom>
              <a:avLst/>
              <a:gdLst/>
              <a:ahLst/>
              <a:cxnLst/>
              <a:rect l="l" t="t" r="r" b="b"/>
              <a:pathLst>
                <a:path w="505" h="59" extrusionOk="0">
                  <a:moveTo>
                    <a:pt x="325" y="0"/>
                  </a:moveTo>
                  <a:cubicBezTo>
                    <a:pt x="225" y="0"/>
                    <a:pt x="124" y="6"/>
                    <a:pt x="25" y="10"/>
                  </a:cubicBezTo>
                  <a:cubicBezTo>
                    <a:pt x="0" y="11"/>
                    <a:pt x="0" y="48"/>
                    <a:pt x="25" y="49"/>
                  </a:cubicBezTo>
                  <a:cubicBezTo>
                    <a:pt x="127" y="53"/>
                    <a:pt x="231" y="59"/>
                    <a:pt x="335" y="59"/>
                  </a:cubicBezTo>
                  <a:cubicBezTo>
                    <a:pt x="381" y="59"/>
                    <a:pt x="426" y="58"/>
                    <a:pt x="472" y="55"/>
                  </a:cubicBezTo>
                  <a:cubicBezTo>
                    <a:pt x="504" y="51"/>
                    <a:pt x="504" y="8"/>
                    <a:pt x="472" y="5"/>
                  </a:cubicBezTo>
                  <a:cubicBezTo>
                    <a:pt x="423" y="2"/>
                    <a:pt x="374"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5" name="Google Shape;2185;p77"/>
            <p:cNvSpPr/>
            <p:nvPr/>
          </p:nvSpPr>
          <p:spPr>
            <a:xfrm>
              <a:off x="7770689" y="2115964"/>
              <a:ext cx="25075" cy="3923"/>
            </a:xfrm>
            <a:custGeom>
              <a:avLst/>
              <a:gdLst/>
              <a:ahLst/>
              <a:cxnLst/>
              <a:rect l="l" t="t" r="r" b="b"/>
              <a:pathLst>
                <a:path w="473" h="74" extrusionOk="0">
                  <a:moveTo>
                    <a:pt x="303" y="0"/>
                  </a:moveTo>
                  <a:cubicBezTo>
                    <a:pt x="213" y="0"/>
                    <a:pt x="124" y="6"/>
                    <a:pt x="34" y="11"/>
                  </a:cubicBezTo>
                  <a:cubicBezTo>
                    <a:pt x="0" y="12"/>
                    <a:pt x="0" y="62"/>
                    <a:pt x="34" y="64"/>
                  </a:cubicBezTo>
                  <a:cubicBezTo>
                    <a:pt x="123" y="68"/>
                    <a:pt x="212" y="74"/>
                    <a:pt x="301" y="74"/>
                  </a:cubicBezTo>
                  <a:cubicBezTo>
                    <a:pt x="345" y="74"/>
                    <a:pt x="388" y="72"/>
                    <a:pt x="432" y="68"/>
                  </a:cubicBezTo>
                  <a:cubicBezTo>
                    <a:pt x="472" y="65"/>
                    <a:pt x="472" y="10"/>
                    <a:pt x="432" y="5"/>
                  </a:cubicBezTo>
                  <a:cubicBezTo>
                    <a:pt x="389" y="2"/>
                    <a:pt x="346" y="0"/>
                    <a:pt x="3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6" name="Google Shape;2186;p77"/>
            <p:cNvSpPr/>
            <p:nvPr/>
          </p:nvSpPr>
          <p:spPr>
            <a:xfrm>
              <a:off x="7753990" y="1968856"/>
              <a:ext cx="34352" cy="7104"/>
            </a:xfrm>
            <a:custGeom>
              <a:avLst/>
              <a:gdLst/>
              <a:ahLst/>
              <a:cxnLst/>
              <a:rect l="l" t="t" r="r" b="b"/>
              <a:pathLst>
                <a:path w="648" h="134" extrusionOk="0">
                  <a:moveTo>
                    <a:pt x="49" y="0"/>
                  </a:moveTo>
                  <a:cubicBezTo>
                    <a:pt x="12" y="0"/>
                    <a:pt x="0" y="57"/>
                    <a:pt x="41" y="71"/>
                  </a:cubicBezTo>
                  <a:cubicBezTo>
                    <a:pt x="162" y="110"/>
                    <a:pt x="288" y="134"/>
                    <a:pt x="414" y="134"/>
                  </a:cubicBezTo>
                  <a:cubicBezTo>
                    <a:pt x="479" y="134"/>
                    <a:pt x="543" y="128"/>
                    <a:pt x="608" y="114"/>
                  </a:cubicBezTo>
                  <a:cubicBezTo>
                    <a:pt x="647" y="105"/>
                    <a:pt x="639" y="41"/>
                    <a:pt x="598" y="41"/>
                  </a:cubicBezTo>
                  <a:cubicBezTo>
                    <a:pt x="598" y="41"/>
                    <a:pt x="598" y="41"/>
                    <a:pt x="597" y="41"/>
                  </a:cubicBezTo>
                  <a:cubicBezTo>
                    <a:pt x="555" y="43"/>
                    <a:pt x="512" y="43"/>
                    <a:pt x="470" y="43"/>
                  </a:cubicBezTo>
                  <a:cubicBezTo>
                    <a:pt x="332" y="43"/>
                    <a:pt x="196" y="34"/>
                    <a:pt x="60" y="2"/>
                  </a:cubicBezTo>
                  <a:cubicBezTo>
                    <a:pt x="56" y="1"/>
                    <a:pt x="53" y="0"/>
                    <a:pt x="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89" name="Google Shape;2189;p77"/>
          <p:cNvSpPr txBox="1">
            <a:spLocks noGrp="1"/>
          </p:cNvSpPr>
          <p:nvPr>
            <p:ph type="title"/>
          </p:nvPr>
        </p:nvSpPr>
        <p:spPr>
          <a:xfrm>
            <a:off x="2886750" y="1000350"/>
            <a:ext cx="3370500" cy="841800"/>
          </a:xfrm>
          <a:prstGeom prst="rect">
            <a:avLst/>
          </a:prstGeom>
        </p:spPr>
        <p:txBody>
          <a:bodyPr spcFirstLastPara="1" wrap="square" lIns="91425" tIns="91425" rIns="91425" bIns="91425" anchor="ctr" anchorCtr="0">
            <a:noAutofit/>
          </a:bodyPr>
          <a:lstStyle/>
          <a:p>
            <a:r>
              <a:rPr lang="en" dirty="0"/>
              <a:t>What Went Well!</a:t>
            </a:r>
          </a:p>
        </p:txBody>
      </p:sp>
      <p:sp>
        <p:nvSpPr>
          <p:cNvPr id="2190" name="Google Shape;2190;p77"/>
          <p:cNvSpPr txBox="1">
            <a:spLocks noGrp="1"/>
          </p:cNvSpPr>
          <p:nvPr>
            <p:ph type="subTitle" idx="2"/>
          </p:nvPr>
        </p:nvSpPr>
        <p:spPr>
          <a:xfrm>
            <a:off x="3041475" y="2310025"/>
            <a:ext cx="3061200" cy="2143114"/>
          </a:xfrm>
          <a:prstGeom prst="rect">
            <a:avLst/>
          </a:prstGeom>
        </p:spPr>
        <p:txBody>
          <a:bodyPr spcFirstLastPara="1" wrap="square" lIns="91425" tIns="91425" rIns="91425" bIns="91425" anchor="ctr" anchorCtr="0">
            <a:noAutofit/>
          </a:bodyPr>
          <a:lstStyle/>
          <a:p>
            <a:pPr marL="0" indent="0"/>
            <a:r>
              <a:rPr lang="en" dirty="0"/>
              <a:t>During my placement I</a:t>
            </a:r>
          </a:p>
          <a:p>
            <a:pPr marL="0" indent="0"/>
            <a:r>
              <a:rPr lang="en" dirty="0"/>
              <a:t>-Followed the classroom routines </a:t>
            </a:r>
          </a:p>
          <a:p>
            <a:pPr marL="0" indent="0"/>
            <a:r>
              <a:rPr lang="en" dirty="0"/>
              <a:t>-Managed behaviour </a:t>
            </a:r>
          </a:p>
          <a:p>
            <a:pPr marL="0" indent="0"/>
            <a:r>
              <a:rPr lang="en" dirty="0"/>
              <a:t>- Build relationships </a:t>
            </a:r>
          </a:p>
          <a:p>
            <a:pPr marL="0" indent="0"/>
            <a:endParaRPr lang="en" dirty="0"/>
          </a:p>
        </p:txBody>
      </p:sp>
      <p:grpSp>
        <p:nvGrpSpPr>
          <p:cNvPr id="2191" name="Google Shape;2191;p77"/>
          <p:cNvGrpSpPr/>
          <p:nvPr/>
        </p:nvGrpSpPr>
        <p:grpSpPr>
          <a:xfrm>
            <a:off x="616526" y="2901918"/>
            <a:ext cx="1030736" cy="1345846"/>
            <a:chOff x="2890275" y="2949625"/>
            <a:chExt cx="407325" cy="531850"/>
          </a:xfrm>
        </p:grpSpPr>
        <p:sp>
          <p:nvSpPr>
            <p:cNvPr id="2192" name="Google Shape;2192;p77"/>
            <p:cNvSpPr/>
            <p:nvPr/>
          </p:nvSpPr>
          <p:spPr>
            <a:xfrm>
              <a:off x="2908450" y="2949625"/>
              <a:ext cx="389150" cy="492575"/>
            </a:xfrm>
            <a:custGeom>
              <a:avLst/>
              <a:gdLst/>
              <a:ahLst/>
              <a:cxnLst/>
              <a:rect l="l" t="t" r="r" b="b"/>
              <a:pathLst>
                <a:path w="15566" h="19703" extrusionOk="0">
                  <a:moveTo>
                    <a:pt x="10760" y="301"/>
                  </a:moveTo>
                  <a:cubicBezTo>
                    <a:pt x="10950" y="301"/>
                    <a:pt x="11135" y="355"/>
                    <a:pt x="11177" y="509"/>
                  </a:cubicBezTo>
                  <a:lnTo>
                    <a:pt x="14169" y="11456"/>
                  </a:lnTo>
                  <a:cubicBezTo>
                    <a:pt x="14164" y="11514"/>
                    <a:pt x="14169" y="11572"/>
                    <a:pt x="14185" y="11626"/>
                  </a:cubicBezTo>
                  <a:lnTo>
                    <a:pt x="15330" y="15540"/>
                  </a:lnTo>
                  <a:lnTo>
                    <a:pt x="14901" y="15691"/>
                  </a:lnTo>
                  <a:lnTo>
                    <a:pt x="14717" y="15754"/>
                  </a:lnTo>
                  <a:lnTo>
                    <a:pt x="14480" y="15839"/>
                  </a:lnTo>
                  <a:lnTo>
                    <a:pt x="11712" y="16745"/>
                  </a:lnTo>
                  <a:cubicBezTo>
                    <a:pt x="11665" y="16760"/>
                    <a:pt x="11617" y="16770"/>
                    <a:pt x="11568" y="16774"/>
                  </a:cubicBezTo>
                  <a:cubicBezTo>
                    <a:pt x="11459" y="16784"/>
                    <a:pt x="11350" y="16801"/>
                    <a:pt x="11242" y="16826"/>
                  </a:cubicBezTo>
                  <a:cubicBezTo>
                    <a:pt x="11167" y="16843"/>
                    <a:pt x="9499" y="17538"/>
                    <a:pt x="8556" y="17905"/>
                  </a:cubicBezTo>
                  <a:lnTo>
                    <a:pt x="8556" y="17905"/>
                  </a:lnTo>
                  <a:lnTo>
                    <a:pt x="5584" y="18942"/>
                  </a:lnTo>
                  <a:lnTo>
                    <a:pt x="5584" y="18942"/>
                  </a:lnTo>
                  <a:lnTo>
                    <a:pt x="4684" y="19256"/>
                  </a:lnTo>
                  <a:lnTo>
                    <a:pt x="4093" y="19462"/>
                  </a:lnTo>
                  <a:cubicBezTo>
                    <a:pt x="4093" y="19461"/>
                    <a:pt x="4093" y="19461"/>
                    <a:pt x="4093" y="19460"/>
                  </a:cubicBezTo>
                  <a:lnTo>
                    <a:pt x="4093" y="19460"/>
                  </a:lnTo>
                  <a:cubicBezTo>
                    <a:pt x="3948" y="18911"/>
                    <a:pt x="3477" y="16385"/>
                    <a:pt x="2661" y="12995"/>
                  </a:cubicBezTo>
                  <a:cubicBezTo>
                    <a:pt x="2031" y="10384"/>
                    <a:pt x="1106" y="7113"/>
                    <a:pt x="540" y="4753"/>
                  </a:cubicBezTo>
                  <a:lnTo>
                    <a:pt x="540" y="4753"/>
                  </a:lnTo>
                  <a:cubicBezTo>
                    <a:pt x="537" y="4741"/>
                    <a:pt x="534" y="4729"/>
                    <a:pt x="531" y="4717"/>
                  </a:cubicBezTo>
                  <a:cubicBezTo>
                    <a:pt x="516" y="4654"/>
                    <a:pt x="502" y="4592"/>
                    <a:pt x="488" y="4529"/>
                  </a:cubicBezTo>
                  <a:cubicBezTo>
                    <a:pt x="452" y="4385"/>
                    <a:pt x="418" y="4244"/>
                    <a:pt x="385" y="4105"/>
                  </a:cubicBezTo>
                  <a:cubicBezTo>
                    <a:pt x="370" y="4042"/>
                    <a:pt x="355" y="3981"/>
                    <a:pt x="340" y="3919"/>
                  </a:cubicBezTo>
                  <a:cubicBezTo>
                    <a:pt x="318" y="3825"/>
                    <a:pt x="321" y="3780"/>
                    <a:pt x="319" y="3727"/>
                  </a:cubicBezTo>
                  <a:cubicBezTo>
                    <a:pt x="317" y="3644"/>
                    <a:pt x="370" y="3569"/>
                    <a:pt x="449" y="3544"/>
                  </a:cubicBezTo>
                  <a:lnTo>
                    <a:pt x="10461" y="344"/>
                  </a:lnTo>
                  <a:cubicBezTo>
                    <a:pt x="10546" y="318"/>
                    <a:pt x="10653" y="301"/>
                    <a:pt x="10760" y="301"/>
                  </a:cubicBezTo>
                  <a:close/>
                  <a:moveTo>
                    <a:pt x="10907" y="0"/>
                  </a:moveTo>
                  <a:cubicBezTo>
                    <a:pt x="10767" y="0"/>
                    <a:pt x="10515" y="39"/>
                    <a:pt x="10477" y="51"/>
                  </a:cubicBezTo>
                  <a:lnTo>
                    <a:pt x="86" y="3300"/>
                  </a:lnTo>
                  <a:lnTo>
                    <a:pt x="1" y="3327"/>
                  </a:lnTo>
                  <a:lnTo>
                    <a:pt x="22" y="3414"/>
                  </a:lnTo>
                  <a:cubicBezTo>
                    <a:pt x="66" y="3598"/>
                    <a:pt x="111" y="3785"/>
                    <a:pt x="156" y="3975"/>
                  </a:cubicBezTo>
                  <a:cubicBezTo>
                    <a:pt x="170" y="4038"/>
                    <a:pt x="185" y="4100"/>
                    <a:pt x="200" y="4162"/>
                  </a:cubicBezTo>
                  <a:cubicBezTo>
                    <a:pt x="200" y="4162"/>
                    <a:pt x="200" y="4163"/>
                    <a:pt x="201" y="4163"/>
                  </a:cubicBezTo>
                  <a:lnTo>
                    <a:pt x="201" y="4163"/>
                  </a:lnTo>
                  <a:lnTo>
                    <a:pt x="200" y="4163"/>
                  </a:lnTo>
                  <a:cubicBezTo>
                    <a:pt x="233" y="4302"/>
                    <a:pt x="268" y="4443"/>
                    <a:pt x="301" y="4587"/>
                  </a:cubicBezTo>
                  <a:cubicBezTo>
                    <a:pt x="317" y="4648"/>
                    <a:pt x="332" y="4710"/>
                    <a:pt x="347" y="4774"/>
                  </a:cubicBezTo>
                  <a:cubicBezTo>
                    <a:pt x="1797" y="10838"/>
                    <a:pt x="3890" y="19552"/>
                    <a:pt x="3949" y="19641"/>
                  </a:cubicBezTo>
                  <a:lnTo>
                    <a:pt x="3991" y="19702"/>
                  </a:lnTo>
                  <a:lnTo>
                    <a:pt x="14348" y="16087"/>
                  </a:lnTo>
                  <a:lnTo>
                    <a:pt x="14531" y="16024"/>
                  </a:lnTo>
                  <a:lnTo>
                    <a:pt x="14768" y="15941"/>
                  </a:lnTo>
                  <a:lnTo>
                    <a:pt x="14952" y="15877"/>
                  </a:lnTo>
                  <a:lnTo>
                    <a:pt x="15479" y="15692"/>
                  </a:lnTo>
                  <a:lnTo>
                    <a:pt x="15565" y="15662"/>
                  </a:lnTo>
                  <a:lnTo>
                    <a:pt x="11461" y="479"/>
                  </a:lnTo>
                  <a:lnTo>
                    <a:pt x="11002" y="20"/>
                  </a:lnTo>
                  <a:cubicBezTo>
                    <a:pt x="10998" y="6"/>
                    <a:pt x="10961" y="0"/>
                    <a:pt x="109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3" name="Google Shape;2193;p77"/>
            <p:cNvSpPr/>
            <p:nvPr/>
          </p:nvSpPr>
          <p:spPr>
            <a:xfrm>
              <a:off x="2897400" y="3047550"/>
              <a:ext cx="389150" cy="415525"/>
            </a:xfrm>
            <a:custGeom>
              <a:avLst/>
              <a:gdLst/>
              <a:ahLst/>
              <a:cxnLst/>
              <a:rect l="l" t="t" r="r" b="b"/>
              <a:pathLst>
                <a:path w="15566" h="16621" extrusionOk="0">
                  <a:moveTo>
                    <a:pt x="782" y="0"/>
                  </a:moveTo>
                  <a:lnTo>
                    <a:pt x="598" y="58"/>
                  </a:lnTo>
                  <a:lnTo>
                    <a:pt x="87" y="218"/>
                  </a:lnTo>
                  <a:lnTo>
                    <a:pt x="0" y="245"/>
                  </a:lnTo>
                  <a:lnTo>
                    <a:pt x="22" y="332"/>
                  </a:lnTo>
                  <a:cubicBezTo>
                    <a:pt x="63" y="503"/>
                    <a:pt x="104" y="678"/>
                    <a:pt x="147" y="855"/>
                  </a:cubicBezTo>
                  <a:cubicBezTo>
                    <a:pt x="162" y="917"/>
                    <a:pt x="175" y="980"/>
                    <a:pt x="191" y="1043"/>
                  </a:cubicBezTo>
                  <a:cubicBezTo>
                    <a:pt x="1643" y="7114"/>
                    <a:pt x="3889" y="16468"/>
                    <a:pt x="3949" y="16559"/>
                  </a:cubicBezTo>
                  <a:lnTo>
                    <a:pt x="3991" y="16621"/>
                  </a:lnTo>
                  <a:lnTo>
                    <a:pt x="14962" y="12793"/>
                  </a:lnTo>
                  <a:lnTo>
                    <a:pt x="14961" y="12792"/>
                  </a:lnTo>
                  <a:lnTo>
                    <a:pt x="14961" y="12792"/>
                  </a:lnTo>
                  <a:lnTo>
                    <a:pt x="14962" y="12792"/>
                  </a:lnTo>
                  <a:lnTo>
                    <a:pt x="15144" y="12728"/>
                  </a:lnTo>
                  <a:lnTo>
                    <a:pt x="15480" y="12611"/>
                  </a:lnTo>
                  <a:lnTo>
                    <a:pt x="15565" y="12581"/>
                  </a:lnTo>
                  <a:lnTo>
                    <a:pt x="15394" y="11959"/>
                  </a:lnTo>
                  <a:lnTo>
                    <a:pt x="15343" y="11774"/>
                  </a:lnTo>
                  <a:lnTo>
                    <a:pt x="15159" y="11837"/>
                  </a:lnTo>
                  <a:lnTo>
                    <a:pt x="15210" y="12024"/>
                  </a:lnTo>
                  <a:lnTo>
                    <a:pt x="15330" y="12459"/>
                  </a:lnTo>
                  <a:lnTo>
                    <a:pt x="15093" y="12542"/>
                  </a:lnTo>
                  <a:lnTo>
                    <a:pt x="14910" y="12605"/>
                  </a:lnTo>
                  <a:lnTo>
                    <a:pt x="4094" y="16382"/>
                  </a:lnTo>
                  <a:cubicBezTo>
                    <a:pt x="3828" y="15375"/>
                    <a:pt x="1664" y="6361"/>
                    <a:pt x="376" y="985"/>
                  </a:cubicBezTo>
                  <a:cubicBezTo>
                    <a:pt x="361" y="922"/>
                    <a:pt x="346" y="860"/>
                    <a:pt x="332" y="798"/>
                  </a:cubicBezTo>
                  <a:cubicBezTo>
                    <a:pt x="297" y="653"/>
                    <a:pt x="263" y="512"/>
                    <a:pt x="231" y="374"/>
                  </a:cubicBezTo>
                  <a:lnTo>
                    <a:pt x="642" y="245"/>
                  </a:lnTo>
                  <a:lnTo>
                    <a:pt x="827" y="188"/>
                  </a:lnTo>
                  <a:cubicBezTo>
                    <a:pt x="812" y="124"/>
                    <a:pt x="797" y="62"/>
                    <a:pt x="7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4" name="Google Shape;2194;p77"/>
            <p:cNvSpPr/>
            <p:nvPr/>
          </p:nvSpPr>
          <p:spPr>
            <a:xfrm>
              <a:off x="2890950" y="3062825"/>
              <a:ext cx="389150" cy="418650"/>
            </a:xfrm>
            <a:custGeom>
              <a:avLst/>
              <a:gdLst/>
              <a:ahLst/>
              <a:cxnLst/>
              <a:rect l="l" t="t" r="r" b="b"/>
              <a:pathLst>
                <a:path w="15566" h="16746" extrusionOk="0">
                  <a:moveTo>
                    <a:pt x="1188" y="1"/>
                  </a:moveTo>
                  <a:lnTo>
                    <a:pt x="1001" y="59"/>
                  </a:lnTo>
                  <a:cubicBezTo>
                    <a:pt x="1017" y="120"/>
                    <a:pt x="1032" y="182"/>
                    <a:pt x="1047" y="245"/>
                  </a:cubicBezTo>
                  <a:lnTo>
                    <a:pt x="1231" y="189"/>
                  </a:lnTo>
                  <a:cubicBezTo>
                    <a:pt x="1216" y="126"/>
                    <a:pt x="1202" y="64"/>
                    <a:pt x="1188" y="1"/>
                  </a:cubicBezTo>
                  <a:close/>
                  <a:moveTo>
                    <a:pt x="15180" y="11311"/>
                  </a:moveTo>
                  <a:lnTo>
                    <a:pt x="14996" y="11374"/>
                  </a:lnTo>
                  <a:lnTo>
                    <a:pt x="15046" y="11559"/>
                  </a:lnTo>
                  <a:lnTo>
                    <a:pt x="15231" y="11496"/>
                  </a:lnTo>
                  <a:lnTo>
                    <a:pt x="15180" y="11311"/>
                  </a:lnTo>
                  <a:close/>
                  <a:moveTo>
                    <a:pt x="590" y="187"/>
                  </a:moveTo>
                  <a:lnTo>
                    <a:pt x="405" y="245"/>
                  </a:lnTo>
                  <a:lnTo>
                    <a:pt x="1" y="371"/>
                  </a:lnTo>
                  <a:lnTo>
                    <a:pt x="22" y="459"/>
                  </a:lnTo>
                  <a:cubicBezTo>
                    <a:pt x="1461" y="6478"/>
                    <a:pt x="3886" y="16590"/>
                    <a:pt x="3950" y="16685"/>
                  </a:cubicBezTo>
                  <a:lnTo>
                    <a:pt x="3991" y="16746"/>
                  </a:lnTo>
                  <a:lnTo>
                    <a:pt x="15481" y="12737"/>
                  </a:lnTo>
                  <a:lnTo>
                    <a:pt x="15566" y="12707"/>
                  </a:lnTo>
                  <a:lnTo>
                    <a:pt x="15402" y="12118"/>
                  </a:lnTo>
                  <a:lnTo>
                    <a:pt x="15351" y="11931"/>
                  </a:lnTo>
                  <a:lnTo>
                    <a:pt x="15168" y="11995"/>
                  </a:lnTo>
                  <a:lnTo>
                    <a:pt x="15220" y="12182"/>
                  </a:lnTo>
                  <a:lnTo>
                    <a:pt x="15331" y="12585"/>
                  </a:lnTo>
                  <a:lnTo>
                    <a:pt x="4096" y="16506"/>
                  </a:lnTo>
                  <a:cubicBezTo>
                    <a:pt x="3817" y="15461"/>
                    <a:pt x="1492" y="5772"/>
                    <a:pt x="232" y="500"/>
                  </a:cubicBezTo>
                  <a:lnTo>
                    <a:pt x="449" y="432"/>
                  </a:lnTo>
                  <a:lnTo>
                    <a:pt x="634" y="374"/>
                  </a:lnTo>
                  <a:cubicBezTo>
                    <a:pt x="620" y="311"/>
                    <a:pt x="605" y="249"/>
                    <a:pt x="590" y="18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5" name="Google Shape;2195;p77"/>
            <p:cNvSpPr/>
            <p:nvPr/>
          </p:nvSpPr>
          <p:spPr>
            <a:xfrm>
              <a:off x="2974125" y="2998550"/>
              <a:ext cx="226500" cy="180875"/>
            </a:xfrm>
            <a:custGeom>
              <a:avLst/>
              <a:gdLst/>
              <a:ahLst/>
              <a:cxnLst/>
              <a:rect l="l" t="t" r="r" b="b"/>
              <a:pathLst>
                <a:path w="9060" h="7235" extrusionOk="0">
                  <a:moveTo>
                    <a:pt x="7514" y="223"/>
                  </a:moveTo>
                  <a:lnTo>
                    <a:pt x="8740" y="4411"/>
                  </a:lnTo>
                  <a:cubicBezTo>
                    <a:pt x="8815" y="4702"/>
                    <a:pt x="2118" y="6761"/>
                    <a:pt x="1836" y="6861"/>
                  </a:cubicBezTo>
                  <a:cubicBezTo>
                    <a:pt x="1673" y="6913"/>
                    <a:pt x="1530" y="7012"/>
                    <a:pt x="1428" y="7012"/>
                  </a:cubicBezTo>
                  <a:cubicBezTo>
                    <a:pt x="1369" y="7012"/>
                    <a:pt x="1324" y="6979"/>
                    <a:pt x="1296" y="6884"/>
                  </a:cubicBezTo>
                  <a:lnTo>
                    <a:pt x="286" y="3272"/>
                  </a:lnTo>
                  <a:cubicBezTo>
                    <a:pt x="195" y="2956"/>
                    <a:pt x="369" y="2624"/>
                    <a:pt x="681" y="2519"/>
                  </a:cubicBezTo>
                  <a:lnTo>
                    <a:pt x="7514" y="223"/>
                  </a:lnTo>
                  <a:close/>
                  <a:moveTo>
                    <a:pt x="7629" y="0"/>
                  </a:moveTo>
                  <a:lnTo>
                    <a:pt x="419" y="2439"/>
                  </a:lnTo>
                  <a:cubicBezTo>
                    <a:pt x="294" y="2482"/>
                    <a:pt x="0" y="2783"/>
                    <a:pt x="37" y="2909"/>
                  </a:cubicBezTo>
                  <a:lnTo>
                    <a:pt x="1249" y="7235"/>
                  </a:lnTo>
                  <a:lnTo>
                    <a:pt x="9059" y="4710"/>
                  </a:lnTo>
                  <a:lnTo>
                    <a:pt x="76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6" name="Google Shape;2196;p77"/>
            <p:cNvSpPr/>
            <p:nvPr/>
          </p:nvSpPr>
          <p:spPr>
            <a:xfrm>
              <a:off x="3006075" y="3370025"/>
              <a:ext cx="29975" cy="28850"/>
            </a:xfrm>
            <a:custGeom>
              <a:avLst/>
              <a:gdLst/>
              <a:ahLst/>
              <a:cxnLst/>
              <a:rect l="l" t="t" r="r" b="b"/>
              <a:pathLst>
                <a:path w="1199" h="1154" extrusionOk="0">
                  <a:moveTo>
                    <a:pt x="598" y="194"/>
                  </a:moveTo>
                  <a:cubicBezTo>
                    <a:pt x="724" y="194"/>
                    <a:pt x="847" y="254"/>
                    <a:pt x="922" y="365"/>
                  </a:cubicBezTo>
                  <a:cubicBezTo>
                    <a:pt x="979" y="450"/>
                    <a:pt x="999" y="551"/>
                    <a:pt x="980" y="652"/>
                  </a:cubicBezTo>
                  <a:cubicBezTo>
                    <a:pt x="959" y="752"/>
                    <a:pt x="901" y="840"/>
                    <a:pt x="815" y="896"/>
                  </a:cubicBezTo>
                  <a:cubicBezTo>
                    <a:pt x="749" y="940"/>
                    <a:pt x="674" y="961"/>
                    <a:pt x="600" y="961"/>
                  </a:cubicBezTo>
                  <a:cubicBezTo>
                    <a:pt x="474" y="961"/>
                    <a:pt x="351" y="901"/>
                    <a:pt x="277" y="791"/>
                  </a:cubicBezTo>
                  <a:cubicBezTo>
                    <a:pt x="220" y="705"/>
                    <a:pt x="200" y="604"/>
                    <a:pt x="219" y="503"/>
                  </a:cubicBezTo>
                  <a:cubicBezTo>
                    <a:pt x="239" y="403"/>
                    <a:pt x="298" y="316"/>
                    <a:pt x="384" y="259"/>
                  </a:cubicBezTo>
                  <a:cubicBezTo>
                    <a:pt x="450" y="215"/>
                    <a:pt x="525" y="194"/>
                    <a:pt x="598" y="194"/>
                  </a:cubicBezTo>
                  <a:close/>
                  <a:moveTo>
                    <a:pt x="597" y="1"/>
                  </a:moveTo>
                  <a:cubicBezTo>
                    <a:pt x="487" y="1"/>
                    <a:pt x="376" y="32"/>
                    <a:pt x="277" y="97"/>
                  </a:cubicBezTo>
                  <a:cubicBezTo>
                    <a:pt x="148" y="184"/>
                    <a:pt x="60" y="314"/>
                    <a:pt x="30" y="466"/>
                  </a:cubicBezTo>
                  <a:cubicBezTo>
                    <a:pt x="0" y="616"/>
                    <a:pt x="31" y="770"/>
                    <a:pt x="117" y="897"/>
                  </a:cubicBezTo>
                  <a:cubicBezTo>
                    <a:pt x="229" y="1064"/>
                    <a:pt x="412" y="1154"/>
                    <a:pt x="600" y="1154"/>
                  </a:cubicBezTo>
                  <a:cubicBezTo>
                    <a:pt x="710" y="1154"/>
                    <a:pt x="823" y="1123"/>
                    <a:pt x="921" y="1058"/>
                  </a:cubicBezTo>
                  <a:cubicBezTo>
                    <a:pt x="1050" y="971"/>
                    <a:pt x="1139" y="841"/>
                    <a:pt x="1169" y="689"/>
                  </a:cubicBezTo>
                  <a:cubicBezTo>
                    <a:pt x="1199" y="538"/>
                    <a:pt x="1168" y="385"/>
                    <a:pt x="1081" y="257"/>
                  </a:cubicBezTo>
                  <a:cubicBezTo>
                    <a:pt x="969" y="91"/>
                    <a:pt x="785" y="1"/>
                    <a:pt x="5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7" name="Google Shape;2197;p77"/>
            <p:cNvSpPr/>
            <p:nvPr/>
          </p:nvSpPr>
          <p:spPr>
            <a:xfrm>
              <a:off x="2988525" y="3299900"/>
              <a:ext cx="30000" cy="28825"/>
            </a:xfrm>
            <a:custGeom>
              <a:avLst/>
              <a:gdLst/>
              <a:ahLst/>
              <a:cxnLst/>
              <a:rect l="l" t="t" r="r" b="b"/>
              <a:pathLst>
                <a:path w="1200" h="1153" extrusionOk="0">
                  <a:moveTo>
                    <a:pt x="600" y="193"/>
                  </a:moveTo>
                  <a:cubicBezTo>
                    <a:pt x="725" y="193"/>
                    <a:pt x="847" y="253"/>
                    <a:pt x="922" y="364"/>
                  </a:cubicBezTo>
                  <a:cubicBezTo>
                    <a:pt x="980" y="448"/>
                    <a:pt x="1000" y="551"/>
                    <a:pt x="980" y="650"/>
                  </a:cubicBezTo>
                  <a:cubicBezTo>
                    <a:pt x="960" y="752"/>
                    <a:pt x="902" y="838"/>
                    <a:pt x="815" y="895"/>
                  </a:cubicBezTo>
                  <a:cubicBezTo>
                    <a:pt x="749" y="939"/>
                    <a:pt x="674" y="960"/>
                    <a:pt x="600" y="960"/>
                  </a:cubicBezTo>
                  <a:cubicBezTo>
                    <a:pt x="474" y="960"/>
                    <a:pt x="351" y="900"/>
                    <a:pt x="277" y="789"/>
                  </a:cubicBezTo>
                  <a:cubicBezTo>
                    <a:pt x="220" y="704"/>
                    <a:pt x="200" y="602"/>
                    <a:pt x="220" y="502"/>
                  </a:cubicBezTo>
                  <a:cubicBezTo>
                    <a:pt x="240" y="401"/>
                    <a:pt x="298" y="315"/>
                    <a:pt x="385" y="257"/>
                  </a:cubicBezTo>
                  <a:cubicBezTo>
                    <a:pt x="450" y="214"/>
                    <a:pt x="526" y="193"/>
                    <a:pt x="600" y="193"/>
                  </a:cubicBezTo>
                  <a:close/>
                  <a:moveTo>
                    <a:pt x="599" y="0"/>
                  </a:moveTo>
                  <a:cubicBezTo>
                    <a:pt x="488" y="0"/>
                    <a:pt x="377" y="31"/>
                    <a:pt x="278" y="97"/>
                  </a:cubicBezTo>
                  <a:cubicBezTo>
                    <a:pt x="149" y="182"/>
                    <a:pt x="61" y="313"/>
                    <a:pt x="30" y="464"/>
                  </a:cubicBezTo>
                  <a:cubicBezTo>
                    <a:pt x="0" y="615"/>
                    <a:pt x="31" y="769"/>
                    <a:pt x="118" y="897"/>
                  </a:cubicBezTo>
                  <a:cubicBezTo>
                    <a:pt x="229" y="1063"/>
                    <a:pt x="414" y="1152"/>
                    <a:pt x="601" y="1152"/>
                  </a:cubicBezTo>
                  <a:cubicBezTo>
                    <a:pt x="712" y="1152"/>
                    <a:pt x="823" y="1121"/>
                    <a:pt x="922" y="1056"/>
                  </a:cubicBezTo>
                  <a:cubicBezTo>
                    <a:pt x="1051" y="971"/>
                    <a:pt x="1139" y="839"/>
                    <a:pt x="1169" y="689"/>
                  </a:cubicBezTo>
                  <a:cubicBezTo>
                    <a:pt x="1200" y="537"/>
                    <a:pt x="1169" y="384"/>
                    <a:pt x="1082" y="256"/>
                  </a:cubicBezTo>
                  <a:cubicBezTo>
                    <a:pt x="971" y="90"/>
                    <a:pt x="787" y="0"/>
                    <a:pt x="5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8" name="Google Shape;2198;p77"/>
            <p:cNvSpPr/>
            <p:nvPr/>
          </p:nvSpPr>
          <p:spPr>
            <a:xfrm>
              <a:off x="2971975" y="3228475"/>
              <a:ext cx="29200" cy="28850"/>
            </a:xfrm>
            <a:custGeom>
              <a:avLst/>
              <a:gdLst/>
              <a:ahLst/>
              <a:cxnLst/>
              <a:rect l="l" t="t" r="r" b="b"/>
              <a:pathLst>
                <a:path w="1168" h="1154" extrusionOk="0">
                  <a:moveTo>
                    <a:pt x="591" y="193"/>
                  </a:moveTo>
                  <a:cubicBezTo>
                    <a:pt x="694" y="196"/>
                    <a:pt x="791" y="237"/>
                    <a:pt x="863" y="311"/>
                  </a:cubicBezTo>
                  <a:cubicBezTo>
                    <a:pt x="935" y="385"/>
                    <a:pt x="973" y="481"/>
                    <a:pt x="972" y="583"/>
                  </a:cubicBezTo>
                  <a:cubicBezTo>
                    <a:pt x="970" y="686"/>
                    <a:pt x="928" y="781"/>
                    <a:pt x="853" y="853"/>
                  </a:cubicBezTo>
                  <a:cubicBezTo>
                    <a:pt x="780" y="924"/>
                    <a:pt x="686" y="959"/>
                    <a:pt x="578" y="960"/>
                  </a:cubicBezTo>
                  <a:cubicBezTo>
                    <a:pt x="474" y="958"/>
                    <a:pt x="378" y="917"/>
                    <a:pt x="305" y="843"/>
                  </a:cubicBezTo>
                  <a:cubicBezTo>
                    <a:pt x="234" y="769"/>
                    <a:pt x="195" y="673"/>
                    <a:pt x="198" y="571"/>
                  </a:cubicBezTo>
                  <a:cubicBezTo>
                    <a:pt x="201" y="361"/>
                    <a:pt x="374" y="193"/>
                    <a:pt x="584" y="193"/>
                  </a:cubicBezTo>
                  <a:close/>
                  <a:moveTo>
                    <a:pt x="584" y="0"/>
                  </a:moveTo>
                  <a:cubicBezTo>
                    <a:pt x="269" y="0"/>
                    <a:pt x="9" y="252"/>
                    <a:pt x="4" y="567"/>
                  </a:cubicBezTo>
                  <a:cubicBezTo>
                    <a:pt x="1" y="721"/>
                    <a:pt x="60" y="868"/>
                    <a:pt x="168" y="978"/>
                  </a:cubicBezTo>
                  <a:cubicBezTo>
                    <a:pt x="276" y="1089"/>
                    <a:pt x="420" y="1151"/>
                    <a:pt x="575" y="1154"/>
                  </a:cubicBezTo>
                  <a:lnTo>
                    <a:pt x="585" y="1154"/>
                  </a:lnTo>
                  <a:cubicBezTo>
                    <a:pt x="736" y="1154"/>
                    <a:pt x="878" y="1096"/>
                    <a:pt x="988" y="991"/>
                  </a:cubicBezTo>
                  <a:cubicBezTo>
                    <a:pt x="1099" y="885"/>
                    <a:pt x="1162" y="741"/>
                    <a:pt x="1164" y="587"/>
                  </a:cubicBezTo>
                  <a:cubicBezTo>
                    <a:pt x="1168" y="433"/>
                    <a:pt x="1110" y="286"/>
                    <a:pt x="1002" y="176"/>
                  </a:cubicBezTo>
                  <a:cubicBezTo>
                    <a:pt x="894" y="65"/>
                    <a:pt x="750" y="3"/>
                    <a:pt x="59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9" name="Google Shape;2199;p77"/>
            <p:cNvSpPr/>
            <p:nvPr/>
          </p:nvSpPr>
          <p:spPr>
            <a:xfrm>
              <a:off x="2952100" y="3155625"/>
              <a:ext cx="29225" cy="28875"/>
            </a:xfrm>
            <a:custGeom>
              <a:avLst/>
              <a:gdLst/>
              <a:ahLst/>
              <a:cxnLst/>
              <a:rect l="l" t="t" r="r" b="b"/>
              <a:pathLst>
                <a:path w="1169" h="1155" extrusionOk="0">
                  <a:moveTo>
                    <a:pt x="590" y="194"/>
                  </a:moveTo>
                  <a:cubicBezTo>
                    <a:pt x="803" y="198"/>
                    <a:pt x="974" y="373"/>
                    <a:pt x="970" y="584"/>
                  </a:cubicBezTo>
                  <a:cubicBezTo>
                    <a:pt x="967" y="794"/>
                    <a:pt x="794" y="961"/>
                    <a:pt x="583" y="961"/>
                  </a:cubicBezTo>
                  <a:lnTo>
                    <a:pt x="577" y="961"/>
                  </a:lnTo>
                  <a:cubicBezTo>
                    <a:pt x="473" y="959"/>
                    <a:pt x="376" y="918"/>
                    <a:pt x="305" y="844"/>
                  </a:cubicBezTo>
                  <a:cubicBezTo>
                    <a:pt x="233" y="770"/>
                    <a:pt x="195" y="674"/>
                    <a:pt x="196" y="571"/>
                  </a:cubicBezTo>
                  <a:cubicBezTo>
                    <a:pt x="200" y="362"/>
                    <a:pt x="373" y="194"/>
                    <a:pt x="583" y="194"/>
                  </a:cubicBezTo>
                  <a:close/>
                  <a:moveTo>
                    <a:pt x="583" y="1"/>
                  </a:moveTo>
                  <a:cubicBezTo>
                    <a:pt x="267" y="1"/>
                    <a:pt x="8" y="254"/>
                    <a:pt x="2" y="568"/>
                  </a:cubicBezTo>
                  <a:cubicBezTo>
                    <a:pt x="0" y="722"/>
                    <a:pt x="58" y="868"/>
                    <a:pt x="166" y="979"/>
                  </a:cubicBezTo>
                  <a:cubicBezTo>
                    <a:pt x="274" y="1089"/>
                    <a:pt x="418" y="1151"/>
                    <a:pt x="573" y="1155"/>
                  </a:cubicBezTo>
                  <a:lnTo>
                    <a:pt x="583" y="1155"/>
                  </a:lnTo>
                  <a:cubicBezTo>
                    <a:pt x="899" y="1155"/>
                    <a:pt x="1158" y="902"/>
                    <a:pt x="1163" y="587"/>
                  </a:cubicBezTo>
                  <a:cubicBezTo>
                    <a:pt x="1169" y="270"/>
                    <a:pt x="912" y="7"/>
                    <a:pt x="593" y="2"/>
                  </a:cubicBezTo>
                  <a:cubicBezTo>
                    <a:pt x="590" y="1"/>
                    <a:pt x="587" y="1"/>
                    <a:pt x="5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0" name="Google Shape;2200;p77"/>
            <p:cNvSpPr/>
            <p:nvPr/>
          </p:nvSpPr>
          <p:spPr>
            <a:xfrm>
              <a:off x="2931775" y="3068650"/>
              <a:ext cx="29175" cy="28850"/>
            </a:xfrm>
            <a:custGeom>
              <a:avLst/>
              <a:gdLst/>
              <a:ahLst/>
              <a:cxnLst/>
              <a:rect l="l" t="t" r="r" b="b"/>
              <a:pathLst>
                <a:path w="1167" h="1154" extrusionOk="0">
                  <a:moveTo>
                    <a:pt x="590" y="194"/>
                  </a:moveTo>
                  <a:cubicBezTo>
                    <a:pt x="693" y="195"/>
                    <a:pt x="790" y="237"/>
                    <a:pt x="862" y="310"/>
                  </a:cubicBezTo>
                  <a:cubicBezTo>
                    <a:pt x="934" y="384"/>
                    <a:pt x="972" y="481"/>
                    <a:pt x="970" y="584"/>
                  </a:cubicBezTo>
                  <a:cubicBezTo>
                    <a:pt x="967" y="793"/>
                    <a:pt x="794" y="961"/>
                    <a:pt x="583" y="961"/>
                  </a:cubicBezTo>
                  <a:lnTo>
                    <a:pt x="577" y="961"/>
                  </a:lnTo>
                  <a:cubicBezTo>
                    <a:pt x="473" y="959"/>
                    <a:pt x="376" y="917"/>
                    <a:pt x="305" y="843"/>
                  </a:cubicBezTo>
                  <a:cubicBezTo>
                    <a:pt x="233" y="770"/>
                    <a:pt x="195" y="672"/>
                    <a:pt x="196" y="571"/>
                  </a:cubicBezTo>
                  <a:cubicBezTo>
                    <a:pt x="200" y="362"/>
                    <a:pt x="373" y="194"/>
                    <a:pt x="583" y="194"/>
                  </a:cubicBezTo>
                  <a:close/>
                  <a:moveTo>
                    <a:pt x="583" y="0"/>
                  </a:moveTo>
                  <a:cubicBezTo>
                    <a:pt x="267" y="0"/>
                    <a:pt x="9" y="253"/>
                    <a:pt x="3" y="567"/>
                  </a:cubicBezTo>
                  <a:cubicBezTo>
                    <a:pt x="0" y="722"/>
                    <a:pt x="58" y="867"/>
                    <a:pt x="167" y="978"/>
                  </a:cubicBezTo>
                  <a:cubicBezTo>
                    <a:pt x="274" y="1088"/>
                    <a:pt x="419" y="1151"/>
                    <a:pt x="574" y="1153"/>
                  </a:cubicBezTo>
                  <a:lnTo>
                    <a:pt x="583" y="1153"/>
                  </a:lnTo>
                  <a:cubicBezTo>
                    <a:pt x="899" y="1153"/>
                    <a:pt x="1158" y="901"/>
                    <a:pt x="1163" y="587"/>
                  </a:cubicBezTo>
                  <a:cubicBezTo>
                    <a:pt x="1167" y="432"/>
                    <a:pt x="1108" y="287"/>
                    <a:pt x="1000" y="176"/>
                  </a:cubicBezTo>
                  <a:cubicBezTo>
                    <a:pt x="893" y="66"/>
                    <a:pt x="748" y="3"/>
                    <a:pt x="5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1" name="Google Shape;2201;p77"/>
            <p:cNvSpPr/>
            <p:nvPr/>
          </p:nvSpPr>
          <p:spPr>
            <a:xfrm>
              <a:off x="2964525" y="3375800"/>
              <a:ext cx="61325" cy="53925"/>
            </a:xfrm>
            <a:custGeom>
              <a:avLst/>
              <a:gdLst/>
              <a:ahLst/>
              <a:cxnLst/>
              <a:rect l="l" t="t" r="r" b="b"/>
              <a:pathLst>
                <a:path w="2453" h="2157" extrusionOk="0">
                  <a:moveTo>
                    <a:pt x="1644" y="1"/>
                  </a:moveTo>
                  <a:cubicBezTo>
                    <a:pt x="1346" y="1"/>
                    <a:pt x="1050" y="89"/>
                    <a:pt x="814" y="223"/>
                  </a:cubicBezTo>
                  <a:cubicBezTo>
                    <a:pt x="441" y="435"/>
                    <a:pt x="189" y="739"/>
                    <a:pt x="105" y="1081"/>
                  </a:cubicBezTo>
                  <a:cubicBezTo>
                    <a:pt x="1" y="1495"/>
                    <a:pt x="180" y="1953"/>
                    <a:pt x="520" y="2145"/>
                  </a:cubicBezTo>
                  <a:cubicBezTo>
                    <a:pt x="534" y="2153"/>
                    <a:pt x="550" y="2157"/>
                    <a:pt x="566" y="2157"/>
                  </a:cubicBezTo>
                  <a:cubicBezTo>
                    <a:pt x="599" y="2157"/>
                    <a:pt x="631" y="2140"/>
                    <a:pt x="648" y="2110"/>
                  </a:cubicBezTo>
                  <a:cubicBezTo>
                    <a:pt x="674" y="2064"/>
                    <a:pt x="658" y="2006"/>
                    <a:pt x="612" y="1980"/>
                  </a:cubicBezTo>
                  <a:cubicBezTo>
                    <a:pt x="348" y="1832"/>
                    <a:pt x="205" y="1456"/>
                    <a:pt x="287" y="1127"/>
                  </a:cubicBezTo>
                  <a:cubicBezTo>
                    <a:pt x="384" y="734"/>
                    <a:pt x="718" y="494"/>
                    <a:pt x="907" y="386"/>
                  </a:cubicBezTo>
                  <a:cubicBezTo>
                    <a:pt x="1116" y="268"/>
                    <a:pt x="1380" y="188"/>
                    <a:pt x="1642" y="188"/>
                  </a:cubicBezTo>
                  <a:cubicBezTo>
                    <a:pt x="1871" y="188"/>
                    <a:pt x="2098" y="248"/>
                    <a:pt x="2289" y="394"/>
                  </a:cubicBezTo>
                  <a:cubicBezTo>
                    <a:pt x="2306" y="407"/>
                    <a:pt x="2326" y="413"/>
                    <a:pt x="2346" y="413"/>
                  </a:cubicBezTo>
                  <a:cubicBezTo>
                    <a:pt x="2375" y="413"/>
                    <a:pt x="2403" y="401"/>
                    <a:pt x="2422" y="377"/>
                  </a:cubicBezTo>
                  <a:cubicBezTo>
                    <a:pt x="2453" y="335"/>
                    <a:pt x="2445" y="276"/>
                    <a:pt x="2403" y="244"/>
                  </a:cubicBezTo>
                  <a:cubicBezTo>
                    <a:pt x="2178" y="71"/>
                    <a:pt x="1910" y="1"/>
                    <a:pt x="16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2" name="Google Shape;2202;p77"/>
            <p:cNvSpPr/>
            <p:nvPr/>
          </p:nvSpPr>
          <p:spPr>
            <a:xfrm>
              <a:off x="2945950" y="3307175"/>
              <a:ext cx="64700" cy="54700"/>
            </a:xfrm>
            <a:custGeom>
              <a:avLst/>
              <a:gdLst/>
              <a:ahLst/>
              <a:cxnLst/>
              <a:rect l="l" t="t" r="r" b="b"/>
              <a:pathLst>
                <a:path w="2588" h="2188" extrusionOk="0">
                  <a:moveTo>
                    <a:pt x="1761" y="0"/>
                  </a:moveTo>
                  <a:cubicBezTo>
                    <a:pt x="1454" y="0"/>
                    <a:pt x="1144" y="90"/>
                    <a:pt x="896" y="225"/>
                  </a:cubicBezTo>
                  <a:cubicBezTo>
                    <a:pt x="501" y="437"/>
                    <a:pt x="228" y="745"/>
                    <a:pt x="125" y="1091"/>
                  </a:cubicBezTo>
                  <a:cubicBezTo>
                    <a:pt x="0" y="1513"/>
                    <a:pt x="166" y="1979"/>
                    <a:pt x="511" y="2174"/>
                  </a:cubicBezTo>
                  <a:cubicBezTo>
                    <a:pt x="526" y="2183"/>
                    <a:pt x="542" y="2187"/>
                    <a:pt x="559" y="2187"/>
                  </a:cubicBezTo>
                  <a:cubicBezTo>
                    <a:pt x="592" y="2187"/>
                    <a:pt x="625" y="2169"/>
                    <a:pt x="642" y="2138"/>
                  </a:cubicBezTo>
                  <a:cubicBezTo>
                    <a:pt x="669" y="2091"/>
                    <a:pt x="653" y="2032"/>
                    <a:pt x="606" y="2005"/>
                  </a:cubicBezTo>
                  <a:cubicBezTo>
                    <a:pt x="311" y="1839"/>
                    <a:pt x="224" y="1437"/>
                    <a:pt x="310" y="1146"/>
                  </a:cubicBezTo>
                  <a:cubicBezTo>
                    <a:pt x="429" y="746"/>
                    <a:pt x="786" y="503"/>
                    <a:pt x="987" y="395"/>
                  </a:cubicBezTo>
                  <a:cubicBezTo>
                    <a:pt x="1211" y="273"/>
                    <a:pt x="1489" y="192"/>
                    <a:pt x="1761" y="192"/>
                  </a:cubicBezTo>
                  <a:cubicBezTo>
                    <a:pt x="1997" y="192"/>
                    <a:pt x="2230" y="253"/>
                    <a:pt x="2420" y="401"/>
                  </a:cubicBezTo>
                  <a:cubicBezTo>
                    <a:pt x="2438" y="414"/>
                    <a:pt x="2458" y="421"/>
                    <a:pt x="2479" y="421"/>
                  </a:cubicBezTo>
                  <a:cubicBezTo>
                    <a:pt x="2508" y="421"/>
                    <a:pt x="2536" y="408"/>
                    <a:pt x="2556" y="383"/>
                  </a:cubicBezTo>
                  <a:cubicBezTo>
                    <a:pt x="2588" y="341"/>
                    <a:pt x="2580" y="280"/>
                    <a:pt x="2539" y="248"/>
                  </a:cubicBezTo>
                  <a:cubicBezTo>
                    <a:pt x="2312" y="72"/>
                    <a:pt x="2037" y="0"/>
                    <a:pt x="17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3" name="Google Shape;2203;p77"/>
            <p:cNvSpPr/>
            <p:nvPr/>
          </p:nvSpPr>
          <p:spPr>
            <a:xfrm>
              <a:off x="2927500" y="3232925"/>
              <a:ext cx="66475" cy="52750"/>
            </a:xfrm>
            <a:custGeom>
              <a:avLst/>
              <a:gdLst/>
              <a:ahLst/>
              <a:cxnLst/>
              <a:rect l="l" t="t" r="r" b="b"/>
              <a:pathLst>
                <a:path w="2659" h="2110" extrusionOk="0">
                  <a:moveTo>
                    <a:pt x="1752" y="0"/>
                  </a:moveTo>
                  <a:cubicBezTo>
                    <a:pt x="1479" y="0"/>
                    <a:pt x="1205" y="67"/>
                    <a:pt x="977" y="172"/>
                  </a:cubicBezTo>
                  <a:cubicBezTo>
                    <a:pt x="570" y="359"/>
                    <a:pt x="277" y="649"/>
                    <a:pt x="152" y="988"/>
                  </a:cubicBezTo>
                  <a:cubicBezTo>
                    <a:pt x="0" y="1401"/>
                    <a:pt x="136" y="1876"/>
                    <a:pt x="468" y="2093"/>
                  </a:cubicBezTo>
                  <a:cubicBezTo>
                    <a:pt x="484" y="2104"/>
                    <a:pt x="502" y="2109"/>
                    <a:pt x="520" y="2109"/>
                  </a:cubicBezTo>
                  <a:cubicBezTo>
                    <a:pt x="552" y="2109"/>
                    <a:pt x="582" y="2094"/>
                    <a:pt x="602" y="2065"/>
                  </a:cubicBezTo>
                  <a:cubicBezTo>
                    <a:pt x="630" y="2021"/>
                    <a:pt x="619" y="1961"/>
                    <a:pt x="574" y="1932"/>
                  </a:cubicBezTo>
                  <a:cubicBezTo>
                    <a:pt x="290" y="1746"/>
                    <a:pt x="229" y="1340"/>
                    <a:pt x="333" y="1055"/>
                  </a:cubicBezTo>
                  <a:cubicBezTo>
                    <a:pt x="478" y="663"/>
                    <a:pt x="849" y="444"/>
                    <a:pt x="1058" y="348"/>
                  </a:cubicBezTo>
                  <a:cubicBezTo>
                    <a:pt x="1263" y="253"/>
                    <a:pt x="1509" y="193"/>
                    <a:pt x="1752" y="193"/>
                  </a:cubicBezTo>
                  <a:cubicBezTo>
                    <a:pt x="2020" y="193"/>
                    <a:pt x="2284" y="265"/>
                    <a:pt x="2487" y="445"/>
                  </a:cubicBezTo>
                  <a:cubicBezTo>
                    <a:pt x="2505" y="461"/>
                    <a:pt x="2528" y="469"/>
                    <a:pt x="2551" y="469"/>
                  </a:cubicBezTo>
                  <a:cubicBezTo>
                    <a:pt x="2578" y="469"/>
                    <a:pt x="2604" y="458"/>
                    <a:pt x="2623" y="436"/>
                  </a:cubicBezTo>
                  <a:cubicBezTo>
                    <a:pt x="2658" y="396"/>
                    <a:pt x="2655" y="335"/>
                    <a:pt x="2614" y="300"/>
                  </a:cubicBezTo>
                  <a:cubicBezTo>
                    <a:pt x="2373" y="86"/>
                    <a:pt x="2063" y="0"/>
                    <a:pt x="175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4" name="Google Shape;2204;p77"/>
            <p:cNvSpPr/>
            <p:nvPr/>
          </p:nvSpPr>
          <p:spPr>
            <a:xfrm>
              <a:off x="2910100" y="3159500"/>
              <a:ext cx="63175" cy="51450"/>
            </a:xfrm>
            <a:custGeom>
              <a:avLst/>
              <a:gdLst/>
              <a:ahLst/>
              <a:cxnLst/>
              <a:rect l="l" t="t" r="r" b="b"/>
              <a:pathLst>
                <a:path w="2527" h="2058" extrusionOk="0">
                  <a:moveTo>
                    <a:pt x="1616" y="1"/>
                  </a:moveTo>
                  <a:cubicBezTo>
                    <a:pt x="1366" y="1"/>
                    <a:pt x="1118" y="60"/>
                    <a:pt x="911" y="156"/>
                  </a:cubicBezTo>
                  <a:cubicBezTo>
                    <a:pt x="524" y="333"/>
                    <a:pt x="249" y="614"/>
                    <a:pt x="136" y="946"/>
                  </a:cubicBezTo>
                  <a:cubicBezTo>
                    <a:pt x="1" y="1350"/>
                    <a:pt x="140" y="1820"/>
                    <a:pt x="460" y="2040"/>
                  </a:cubicBezTo>
                  <a:cubicBezTo>
                    <a:pt x="476" y="2052"/>
                    <a:pt x="495" y="2057"/>
                    <a:pt x="514" y="2057"/>
                  </a:cubicBezTo>
                  <a:cubicBezTo>
                    <a:pt x="543" y="2057"/>
                    <a:pt x="572" y="2042"/>
                    <a:pt x="590" y="2016"/>
                  </a:cubicBezTo>
                  <a:cubicBezTo>
                    <a:pt x="620" y="1973"/>
                    <a:pt x="610" y="1915"/>
                    <a:pt x="567" y="1885"/>
                  </a:cubicBezTo>
                  <a:cubicBezTo>
                    <a:pt x="317" y="1714"/>
                    <a:pt x="206" y="1328"/>
                    <a:pt x="315" y="1007"/>
                  </a:cubicBezTo>
                  <a:cubicBezTo>
                    <a:pt x="443" y="625"/>
                    <a:pt x="792" y="416"/>
                    <a:pt x="989" y="325"/>
                  </a:cubicBezTo>
                  <a:cubicBezTo>
                    <a:pt x="1174" y="241"/>
                    <a:pt x="1395" y="188"/>
                    <a:pt x="1617" y="188"/>
                  </a:cubicBezTo>
                  <a:cubicBezTo>
                    <a:pt x="1883" y="188"/>
                    <a:pt x="2151" y="264"/>
                    <a:pt x="2358" y="454"/>
                  </a:cubicBezTo>
                  <a:cubicBezTo>
                    <a:pt x="2376" y="470"/>
                    <a:pt x="2399" y="479"/>
                    <a:pt x="2422" y="479"/>
                  </a:cubicBezTo>
                  <a:cubicBezTo>
                    <a:pt x="2447" y="479"/>
                    <a:pt x="2472" y="469"/>
                    <a:pt x="2491" y="448"/>
                  </a:cubicBezTo>
                  <a:cubicBezTo>
                    <a:pt x="2526" y="410"/>
                    <a:pt x="2523" y="351"/>
                    <a:pt x="2484" y="316"/>
                  </a:cubicBezTo>
                  <a:cubicBezTo>
                    <a:pt x="2239" y="91"/>
                    <a:pt x="1926" y="1"/>
                    <a:pt x="16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5" name="Google Shape;2205;p77"/>
            <p:cNvSpPr/>
            <p:nvPr/>
          </p:nvSpPr>
          <p:spPr>
            <a:xfrm>
              <a:off x="2890275" y="3072350"/>
              <a:ext cx="60675" cy="50475"/>
            </a:xfrm>
            <a:custGeom>
              <a:avLst/>
              <a:gdLst/>
              <a:ahLst/>
              <a:cxnLst/>
              <a:rect l="l" t="t" r="r" b="b"/>
              <a:pathLst>
                <a:path w="2427" h="2019" extrusionOk="0">
                  <a:moveTo>
                    <a:pt x="1516" y="1"/>
                  </a:moveTo>
                  <a:cubicBezTo>
                    <a:pt x="1283" y="1"/>
                    <a:pt x="1053" y="55"/>
                    <a:pt x="861" y="143"/>
                  </a:cubicBezTo>
                  <a:cubicBezTo>
                    <a:pt x="489" y="313"/>
                    <a:pt x="226" y="587"/>
                    <a:pt x="124" y="916"/>
                  </a:cubicBezTo>
                  <a:cubicBezTo>
                    <a:pt x="0" y="1313"/>
                    <a:pt x="141" y="1779"/>
                    <a:pt x="453" y="2002"/>
                  </a:cubicBezTo>
                  <a:cubicBezTo>
                    <a:pt x="469" y="2012"/>
                    <a:pt x="488" y="2019"/>
                    <a:pt x="506" y="2019"/>
                  </a:cubicBezTo>
                  <a:cubicBezTo>
                    <a:pt x="535" y="2019"/>
                    <a:pt x="564" y="2005"/>
                    <a:pt x="581" y="1979"/>
                  </a:cubicBezTo>
                  <a:cubicBezTo>
                    <a:pt x="611" y="1939"/>
                    <a:pt x="601" y="1881"/>
                    <a:pt x="560" y="1851"/>
                  </a:cubicBezTo>
                  <a:cubicBezTo>
                    <a:pt x="314" y="1676"/>
                    <a:pt x="200" y="1289"/>
                    <a:pt x="299" y="971"/>
                  </a:cubicBezTo>
                  <a:cubicBezTo>
                    <a:pt x="417" y="596"/>
                    <a:pt x="750" y="396"/>
                    <a:pt x="937" y="310"/>
                  </a:cubicBezTo>
                  <a:cubicBezTo>
                    <a:pt x="1107" y="232"/>
                    <a:pt x="1311" y="184"/>
                    <a:pt x="1516" y="184"/>
                  </a:cubicBezTo>
                  <a:cubicBezTo>
                    <a:pt x="1781" y="184"/>
                    <a:pt x="2051" y="264"/>
                    <a:pt x="2260" y="461"/>
                  </a:cubicBezTo>
                  <a:cubicBezTo>
                    <a:pt x="2278" y="478"/>
                    <a:pt x="2301" y="487"/>
                    <a:pt x="2324" y="487"/>
                  </a:cubicBezTo>
                  <a:cubicBezTo>
                    <a:pt x="2348" y="487"/>
                    <a:pt x="2373" y="477"/>
                    <a:pt x="2391" y="457"/>
                  </a:cubicBezTo>
                  <a:cubicBezTo>
                    <a:pt x="2426" y="421"/>
                    <a:pt x="2424" y="362"/>
                    <a:pt x="2387" y="328"/>
                  </a:cubicBezTo>
                  <a:cubicBezTo>
                    <a:pt x="2139" y="95"/>
                    <a:pt x="1824" y="1"/>
                    <a:pt x="15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15" name="Google Shape;2215;p77"/>
          <p:cNvGrpSpPr/>
          <p:nvPr/>
        </p:nvGrpSpPr>
        <p:grpSpPr>
          <a:xfrm>
            <a:off x="7586800" y="3865841"/>
            <a:ext cx="395823" cy="325965"/>
            <a:chOff x="6441550" y="2480732"/>
            <a:chExt cx="253700" cy="208925"/>
          </a:xfrm>
        </p:grpSpPr>
        <p:sp>
          <p:nvSpPr>
            <p:cNvPr id="2216" name="Google Shape;2216;p77"/>
            <p:cNvSpPr/>
            <p:nvPr/>
          </p:nvSpPr>
          <p:spPr>
            <a:xfrm>
              <a:off x="6450150" y="2496032"/>
              <a:ext cx="234200" cy="178350"/>
            </a:xfrm>
            <a:custGeom>
              <a:avLst/>
              <a:gdLst/>
              <a:ahLst/>
              <a:cxnLst/>
              <a:rect l="l" t="t" r="r" b="b"/>
              <a:pathLst>
                <a:path w="9368" h="7134" extrusionOk="0">
                  <a:moveTo>
                    <a:pt x="4659" y="0"/>
                  </a:moveTo>
                  <a:cubicBezTo>
                    <a:pt x="4607" y="0"/>
                    <a:pt x="4541" y="13"/>
                    <a:pt x="4450" y="37"/>
                  </a:cubicBezTo>
                  <a:cubicBezTo>
                    <a:pt x="3877" y="190"/>
                    <a:pt x="3484" y="1286"/>
                    <a:pt x="3251" y="1912"/>
                  </a:cubicBezTo>
                  <a:cubicBezTo>
                    <a:pt x="3320" y="1989"/>
                    <a:pt x="3277" y="2134"/>
                    <a:pt x="3165" y="2176"/>
                  </a:cubicBezTo>
                  <a:lnTo>
                    <a:pt x="3168" y="2185"/>
                  </a:lnTo>
                  <a:cubicBezTo>
                    <a:pt x="3113" y="2194"/>
                    <a:pt x="3054" y="2199"/>
                    <a:pt x="2997" y="2208"/>
                  </a:cubicBezTo>
                  <a:cubicBezTo>
                    <a:pt x="2928" y="2224"/>
                    <a:pt x="2859" y="2242"/>
                    <a:pt x="2789" y="2262"/>
                  </a:cubicBezTo>
                  <a:cubicBezTo>
                    <a:pt x="2774" y="2272"/>
                    <a:pt x="2758" y="2277"/>
                    <a:pt x="2742" y="2277"/>
                  </a:cubicBezTo>
                  <a:cubicBezTo>
                    <a:pt x="2715" y="2277"/>
                    <a:pt x="2691" y="2262"/>
                    <a:pt x="2674" y="2240"/>
                  </a:cubicBezTo>
                  <a:cubicBezTo>
                    <a:pt x="2334" y="2266"/>
                    <a:pt x="1995" y="2268"/>
                    <a:pt x="1658" y="2272"/>
                  </a:cubicBezTo>
                  <a:cubicBezTo>
                    <a:pt x="1653" y="2272"/>
                    <a:pt x="1647" y="2272"/>
                    <a:pt x="1641" y="2272"/>
                  </a:cubicBezTo>
                  <a:cubicBezTo>
                    <a:pt x="1500" y="2272"/>
                    <a:pt x="1246" y="2244"/>
                    <a:pt x="999" y="2244"/>
                  </a:cubicBezTo>
                  <a:cubicBezTo>
                    <a:pt x="731" y="2244"/>
                    <a:pt x="469" y="2277"/>
                    <a:pt x="366" y="2418"/>
                  </a:cubicBezTo>
                  <a:cubicBezTo>
                    <a:pt x="0" y="2908"/>
                    <a:pt x="2213" y="3958"/>
                    <a:pt x="2559" y="4145"/>
                  </a:cubicBezTo>
                  <a:cubicBezTo>
                    <a:pt x="2583" y="4161"/>
                    <a:pt x="2605" y="4177"/>
                    <a:pt x="2621" y="4198"/>
                  </a:cubicBezTo>
                  <a:cubicBezTo>
                    <a:pt x="2684" y="4214"/>
                    <a:pt x="2732" y="4270"/>
                    <a:pt x="2706" y="4346"/>
                  </a:cubicBezTo>
                  <a:cubicBezTo>
                    <a:pt x="2554" y="4801"/>
                    <a:pt x="2408" y="5258"/>
                    <a:pt x="2295" y="5725"/>
                  </a:cubicBezTo>
                  <a:cubicBezTo>
                    <a:pt x="2237" y="5970"/>
                    <a:pt x="2191" y="6212"/>
                    <a:pt x="2161" y="6461"/>
                  </a:cubicBezTo>
                  <a:cubicBezTo>
                    <a:pt x="2127" y="6731"/>
                    <a:pt x="1993" y="7041"/>
                    <a:pt x="2272" y="7123"/>
                  </a:cubicBezTo>
                  <a:cubicBezTo>
                    <a:pt x="2295" y="7130"/>
                    <a:pt x="2320" y="7133"/>
                    <a:pt x="2345" y="7133"/>
                  </a:cubicBezTo>
                  <a:cubicBezTo>
                    <a:pt x="2715" y="7133"/>
                    <a:pt x="3335" y="6449"/>
                    <a:pt x="3602" y="6214"/>
                  </a:cubicBezTo>
                  <a:cubicBezTo>
                    <a:pt x="3939" y="5918"/>
                    <a:pt x="4255" y="5606"/>
                    <a:pt x="4577" y="5298"/>
                  </a:cubicBezTo>
                  <a:cubicBezTo>
                    <a:pt x="4624" y="5252"/>
                    <a:pt x="4676" y="5232"/>
                    <a:pt x="4726" y="5232"/>
                  </a:cubicBezTo>
                  <a:cubicBezTo>
                    <a:pt x="4823" y="5232"/>
                    <a:pt x="4912" y="5304"/>
                    <a:pt x="4943" y="5395"/>
                  </a:cubicBezTo>
                  <a:cubicBezTo>
                    <a:pt x="5748" y="6083"/>
                    <a:pt x="6641" y="6590"/>
                    <a:pt x="7652" y="6886"/>
                  </a:cubicBezTo>
                  <a:cubicBezTo>
                    <a:pt x="7611" y="6433"/>
                    <a:pt x="7534" y="5990"/>
                    <a:pt x="7408" y="5552"/>
                  </a:cubicBezTo>
                  <a:cubicBezTo>
                    <a:pt x="7269" y="5069"/>
                    <a:pt x="7001" y="4628"/>
                    <a:pt x="6887" y="4143"/>
                  </a:cubicBezTo>
                  <a:cubicBezTo>
                    <a:pt x="6863" y="4039"/>
                    <a:pt x="6937" y="3942"/>
                    <a:pt x="7024" y="3914"/>
                  </a:cubicBezTo>
                  <a:cubicBezTo>
                    <a:pt x="7026" y="3866"/>
                    <a:pt x="7050" y="3815"/>
                    <a:pt x="7107" y="3781"/>
                  </a:cubicBezTo>
                  <a:cubicBezTo>
                    <a:pt x="7386" y="3602"/>
                    <a:pt x="9368" y="2256"/>
                    <a:pt x="9139" y="1904"/>
                  </a:cubicBezTo>
                  <a:cubicBezTo>
                    <a:pt x="9087" y="1823"/>
                    <a:pt x="8893" y="1797"/>
                    <a:pt x="8659" y="1797"/>
                  </a:cubicBezTo>
                  <a:cubicBezTo>
                    <a:pt x="8282" y="1797"/>
                    <a:pt x="7801" y="1864"/>
                    <a:pt x="7633" y="1875"/>
                  </a:cubicBezTo>
                  <a:cubicBezTo>
                    <a:pt x="7146" y="1908"/>
                    <a:pt x="6661" y="1988"/>
                    <a:pt x="6177" y="2002"/>
                  </a:cubicBezTo>
                  <a:cubicBezTo>
                    <a:pt x="6173" y="2002"/>
                    <a:pt x="6170" y="2002"/>
                    <a:pt x="6166" y="2002"/>
                  </a:cubicBezTo>
                  <a:cubicBezTo>
                    <a:pt x="6063" y="2002"/>
                    <a:pt x="6000" y="1931"/>
                    <a:pt x="5976" y="1848"/>
                  </a:cubicBezTo>
                  <a:cubicBezTo>
                    <a:pt x="5937" y="1836"/>
                    <a:pt x="5899" y="1815"/>
                    <a:pt x="5874" y="1781"/>
                  </a:cubicBezTo>
                  <a:cubicBezTo>
                    <a:pt x="5664" y="1476"/>
                    <a:pt x="5549" y="1118"/>
                    <a:pt x="5354" y="802"/>
                  </a:cubicBezTo>
                  <a:cubicBezTo>
                    <a:pt x="5241" y="617"/>
                    <a:pt x="5117" y="437"/>
                    <a:pt x="4980" y="270"/>
                  </a:cubicBezTo>
                  <a:cubicBezTo>
                    <a:pt x="4832" y="88"/>
                    <a:pt x="4795" y="0"/>
                    <a:pt x="46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7" name="Google Shape;2217;p77"/>
            <p:cNvSpPr/>
            <p:nvPr/>
          </p:nvSpPr>
          <p:spPr>
            <a:xfrm>
              <a:off x="6441550" y="2480732"/>
              <a:ext cx="253700" cy="208925"/>
            </a:xfrm>
            <a:custGeom>
              <a:avLst/>
              <a:gdLst/>
              <a:ahLst/>
              <a:cxnLst/>
              <a:rect l="l" t="t" r="r" b="b"/>
              <a:pathLst>
                <a:path w="10148" h="8357" extrusionOk="0">
                  <a:moveTo>
                    <a:pt x="5002" y="612"/>
                  </a:moveTo>
                  <a:cubicBezTo>
                    <a:pt x="5139" y="612"/>
                    <a:pt x="5176" y="700"/>
                    <a:pt x="5324" y="883"/>
                  </a:cubicBezTo>
                  <a:cubicBezTo>
                    <a:pt x="5461" y="1049"/>
                    <a:pt x="5585" y="1229"/>
                    <a:pt x="5698" y="1414"/>
                  </a:cubicBezTo>
                  <a:cubicBezTo>
                    <a:pt x="5893" y="1730"/>
                    <a:pt x="6008" y="2088"/>
                    <a:pt x="6219" y="2393"/>
                  </a:cubicBezTo>
                  <a:cubicBezTo>
                    <a:pt x="6243" y="2428"/>
                    <a:pt x="6281" y="2448"/>
                    <a:pt x="6320" y="2460"/>
                  </a:cubicBezTo>
                  <a:cubicBezTo>
                    <a:pt x="6344" y="2543"/>
                    <a:pt x="6408" y="2615"/>
                    <a:pt x="6512" y="2615"/>
                  </a:cubicBezTo>
                  <a:cubicBezTo>
                    <a:pt x="6515" y="2615"/>
                    <a:pt x="6518" y="2615"/>
                    <a:pt x="6521" y="2615"/>
                  </a:cubicBezTo>
                  <a:cubicBezTo>
                    <a:pt x="7006" y="2601"/>
                    <a:pt x="7490" y="2520"/>
                    <a:pt x="7977" y="2488"/>
                  </a:cubicBezTo>
                  <a:cubicBezTo>
                    <a:pt x="8145" y="2476"/>
                    <a:pt x="8627" y="2409"/>
                    <a:pt x="9004" y="2409"/>
                  </a:cubicBezTo>
                  <a:cubicBezTo>
                    <a:pt x="9238" y="2409"/>
                    <a:pt x="9431" y="2435"/>
                    <a:pt x="9483" y="2516"/>
                  </a:cubicBezTo>
                  <a:cubicBezTo>
                    <a:pt x="9711" y="2868"/>
                    <a:pt x="7730" y="4214"/>
                    <a:pt x="7451" y="4393"/>
                  </a:cubicBezTo>
                  <a:cubicBezTo>
                    <a:pt x="7394" y="4427"/>
                    <a:pt x="7370" y="4478"/>
                    <a:pt x="7368" y="4526"/>
                  </a:cubicBezTo>
                  <a:cubicBezTo>
                    <a:pt x="7281" y="4554"/>
                    <a:pt x="7207" y="4651"/>
                    <a:pt x="7231" y="4755"/>
                  </a:cubicBezTo>
                  <a:cubicBezTo>
                    <a:pt x="7345" y="5240"/>
                    <a:pt x="7613" y="5681"/>
                    <a:pt x="7752" y="6164"/>
                  </a:cubicBezTo>
                  <a:cubicBezTo>
                    <a:pt x="7878" y="6602"/>
                    <a:pt x="7955" y="7045"/>
                    <a:pt x="7996" y="7498"/>
                  </a:cubicBezTo>
                  <a:cubicBezTo>
                    <a:pt x="6985" y="7202"/>
                    <a:pt x="6092" y="6695"/>
                    <a:pt x="5287" y="6007"/>
                  </a:cubicBezTo>
                  <a:cubicBezTo>
                    <a:pt x="5256" y="5916"/>
                    <a:pt x="5167" y="5845"/>
                    <a:pt x="5070" y="5845"/>
                  </a:cubicBezTo>
                  <a:cubicBezTo>
                    <a:pt x="5020" y="5845"/>
                    <a:pt x="4968" y="5864"/>
                    <a:pt x="4921" y="5910"/>
                  </a:cubicBezTo>
                  <a:cubicBezTo>
                    <a:pt x="4599" y="6219"/>
                    <a:pt x="4283" y="6530"/>
                    <a:pt x="3946" y="6826"/>
                  </a:cubicBezTo>
                  <a:cubicBezTo>
                    <a:pt x="3678" y="7061"/>
                    <a:pt x="3059" y="7746"/>
                    <a:pt x="2689" y="7746"/>
                  </a:cubicBezTo>
                  <a:cubicBezTo>
                    <a:pt x="2663" y="7746"/>
                    <a:pt x="2639" y="7743"/>
                    <a:pt x="2616" y="7736"/>
                  </a:cubicBezTo>
                  <a:cubicBezTo>
                    <a:pt x="2337" y="7653"/>
                    <a:pt x="2471" y="7343"/>
                    <a:pt x="2505" y="7073"/>
                  </a:cubicBezTo>
                  <a:cubicBezTo>
                    <a:pt x="2535" y="6824"/>
                    <a:pt x="2581" y="6582"/>
                    <a:pt x="2639" y="6337"/>
                  </a:cubicBezTo>
                  <a:cubicBezTo>
                    <a:pt x="2752" y="5870"/>
                    <a:pt x="2898" y="5413"/>
                    <a:pt x="3050" y="4958"/>
                  </a:cubicBezTo>
                  <a:cubicBezTo>
                    <a:pt x="3076" y="4882"/>
                    <a:pt x="3028" y="4826"/>
                    <a:pt x="2965" y="4810"/>
                  </a:cubicBezTo>
                  <a:cubicBezTo>
                    <a:pt x="2949" y="4790"/>
                    <a:pt x="2928" y="4773"/>
                    <a:pt x="2903" y="4757"/>
                  </a:cubicBezTo>
                  <a:cubicBezTo>
                    <a:pt x="2557" y="4570"/>
                    <a:pt x="344" y="3520"/>
                    <a:pt x="710" y="3031"/>
                  </a:cubicBezTo>
                  <a:cubicBezTo>
                    <a:pt x="813" y="2890"/>
                    <a:pt x="1076" y="2857"/>
                    <a:pt x="1345" y="2857"/>
                  </a:cubicBezTo>
                  <a:cubicBezTo>
                    <a:pt x="1593" y="2857"/>
                    <a:pt x="1848" y="2885"/>
                    <a:pt x="1988" y="2885"/>
                  </a:cubicBezTo>
                  <a:cubicBezTo>
                    <a:pt x="1993" y="2885"/>
                    <a:pt x="1998" y="2885"/>
                    <a:pt x="2002" y="2885"/>
                  </a:cubicBezTo>
                  <a:cubicBezTo>
                    <a:pt x="2340" y="2880"/>
                    <a:pt x="2678" y="2878"/>
                    <a:pt x="3018" y="2852"/>
                  </a:cubicBezTo>
                  <a:cubicBezTo>
                    <a:pt x="3034" y="2875"/>
                    <a:pt x="3059" y="2889"/>
                    <a:pt x="3086" y="2889"/>
                  </a:cubicBezTo>
                  <a:cubicBezTo>
                    <a:pt x="3101" y="2889"/>
                    <a:pt x="3118" y="2884"/>
                    <a:pt x="3133" y="2874"/>
                  </a:cubicBezTo>
                  <a:cubicBezTo>
                    <a:pt x="3203" y="2854"/>
                    <a:pt x="3272" y="2836"/>
                    <a:pt x="3342" y="2820"/>
                  </a:cubicBezTo>
                  <a:cubicBezTo>
                    <a:pt x="3399" y="2811"/>
                    <a:pt x="3457" y="2806"/>
                    <a:pt x="3512" y="2797"/>
                  </a:cubicBezTo>
                  <a:lnTo>
                    <a:pt x="3509" y="2788"/>
                  </a:lnTo>
                  <a:cubicBezTo>
                    <a:pt x="3621" y="2746"/>
                    <a:pt x="3664" y="2601"/>
                    <a:pt x="3595" y="2524"/>
                  </a:cubicBezTo>
                  <a:cubicBezTo>
                    <a:pt x="3829" y="1899"/>
                    <a:pt x="4221" y="802"/>
                    <a:pt x="4794" y="649"/>
                  </a:cubicBezTo>
                  <a:cubicBezTo>
                    <a:pt x="4885" y="625"/>
                    <a:pt x="4951" y="612"/>
                    <a:pt x="5002" y="612"/>
                  </a:cubicBezTo>
                  <a:close/>
                  <a:moveTo>
                    <a:pt x="4825" y="1"/>
                  </a:moveTo>
                  <a:cubicBezTo>
                    <a:pt x="4820" y="1"/>
                    <a:pt x="4815" y="1"/>
                    <a:pt x="4810" y="1"/>
                  </a:cubicBezTo>
                  <a:cubicBezTo>
                    <a:pt x="4376" y="15"/>
                    <a:pt x="4159" y="546"/>
                    <a:pt x="3978" y="872"/>
                  </a:cubicBezTo>
                  <a:cubicBezTo>
                    <a:pt x="3696" y="1377"/>
                    <a:pt x="3470" y="1908"/>
                    <a:pt x="3281" y="2455"/>
                  </a:cubicBezTo>
                  <a:cubicBezTo>
                    <a:pt x="2890" y="2406"/>
                    <a:pt x="2477" y="2382"/>
                    <a:pt x="2068" y="2382"/>
                  </a:cubicBezTo>
                  <a:cubicBezTo>
                    <a:pt x="1748" y="2382"/>
                    <a:pt x="1430" y="2397"/>
                    <a:pt x="1129" y="2425"/>
                  </a:cubicBezTo>
                  <a:cubicBezTo>
                    <a:pt x="760" y="2460"/>
                    <a:pt x="289" y="2585"/>
                    <a:pt x="157" y="2979"/>
                  </a:cubicBezTo>
                  <a:cubicBezTo>
                    <a:pt x="0" y="3455"/>
                    <a:pt x="455" y="3774"/>
                    <a:pt x="785" y="4025"/>
                  </a:cubicBezTo>
                  <a:cubicBezTo>
                    <a:pt x="1360" y="4464"/>
                    <a:pt x="1988" y="4852"/>
                    <a:pt x="2662" y="5120"/>
                  </a:cubicBezTo>
                  <a:cubicBezTo>
                    <a:pt x="2334" y="5695"/>
                    <a:pt x="2145" y="6316"/>
                    <a:pt x="2056" y="6981"/>
                  </a:cubicBezTo>
                  <a:cubicBezTo>
                    <a:pt x="2004" y="7339"/>
                    <a:pt x="1847" y="7993"/>
                    <a:pt x="2203" y="8258"/>
                  </a:cubicBezTo>
                  <a:cubicBezTo>
                    <a:pt x="2296" y="8328"/>
                    <a:pt x="2395" y="8357"/>
                    <a:pt x="2495" y="8357"/>
                  </a:cubicBezTo>
                  <a:cubicBezTo>
                    <a:pt x="2829" y="8357"/>
                    <a:pt x="3181" y="8034"/>
                    <a:pt x="3410" y="7856"/>
                  </a:cubicBezTo>
                  <a:cubicBezTo>
                    <a:pt x="4013" y="7389"/>
                    <a:pt x="4591" y="6886"/>
                    <a:pt x="5124" y="6341"/>
                  </a:cubicBezTo>
                  <a:cubicBezTo>
                    <a:pt x="5978" y="7172"/>
                    <a:pt x="7028" y="7731"/>
                    <a:pt x="8185" y="8019"/>
                  </a:cubicBezTo>
                  <a:cubicBezTo>
                    <a:pt x="8204" y="8024"/>
                    <a:pt x="8222" y="8027"/>
                    <a:pt x="8241" y="8027"/>
                  </a:cubicBezTo>
                  <a:cubicBezTo>
                    <a:pt x="8360" y="8027"/>
                    <a:pt x="8477" y="7933"/>
                    <a:pt x="8472" y="7803"/>
                  </a:cubicBezTo>
                  <a:cubicBezTo>
                    <a:pt x="8428" y="6819"/>
                    <a:pt x="8267" y="5508"/>
                    <a:pt x="7633" y="4693"/>
                  </a:cubicBezTo>
                  <a:cubicBezTo>
                    <a:pt x="8239" y="4381"/>
                    <a:pt x="8806" y="3997"/>
                    <a:pt x="9305" y="3534"/>
                  </a:cubicBezTo>
                  <a:cubicBezTo>
                    <a:pt x="9585" y="3273"/>
                    <a:pt x="10148" y="2813"/>
                    <a:pt x="10051" y="2359"/>
                  </a:cubicBezTo>
                  <a:cubicBezTo>
                    <a:pt x="9976" y="2005"/>
                    <a:pt x="9624" y="1951"/>
                    <a:pt x="9300" y="1951"/>
                  </a:cubicBezTo>
                  <a:cubicBezTo>
                    <a:pt x="9174" y="1951"/>
                    <a:pt x="9052" y="1959"/>
                    <a:pt x="8952" y="1961"/>
                  </a:cubicBezTo>
                  <a:cubicBezTo>
                    <a:pt x="8153" y="1973"/>
                    <a:pt x="7303" y="1989"/>
                    <a:pt x="6523" y="2174"/>
                  </a:cubicBezTo>
                  <a:cubicBezTo>
                    <a:pt x="6424" y="1661"/>
                    <a:pt x="6102" y="1186"/>
                    <a:pt x="5793" y="777"/>
                  </a:cubicBezTo>
                  <a:cubicBezTo>
                    <a:pt x="5568" y="480"/>
                    <a:pt x="5245" y="1"/>
                    <a:pt x="48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18" name="Google Shape;2218;p77"/>
          <p:cNvGrpSpPr/>
          <p:nvPr/>
        </p:nvGrpSpPr>
        <p:grpSpPr>
          <a:xfrm>
            <a:off x="713184" y="4691184"/>
            <a:ext cx="7726459" cy="369843"/>
            <a:chOff x="713184" y="4691184"/>
            <a:chExt cx="7726459" cy="369843"/>
          </a:xfrm>
        </p:grpSpPr>
        <p:sp>
          <p:nvSpPr>
            <p:cNvPr id="2219" name="Google Shape;2219;p77"/>
            <p:cNvSpPr/>
            <p:nvPr/>
          </p:nvSpPr>
          <p:spPr>
            <a:xfrm>
              <a:off x="713184" y="4691184"/>
              <a:ext cx="7726459" cy="369843"/>
            </a:xfrm>
            <a:custGeom>
              <a:avLst/>
              <a:gdLst/>
              <a:ahLst/>
              <a:cxnLst/>
              <a:rect l="l" t="t" r="r" b="b"/>
              <a:pathLst>
                <a:path w="327323" h="15668" extrusionOk="0">
                  <a:moveTo>
                    <a:pt x="0" y="0"/>
                  </a:moveTo>
                  <a:lnTo>
                    <a:pt x="135" y="14315"/>
                  </a:lnTo>
                  <a:lnTo>
                    <a:pt x="327323" y="15668"/>
                  </a:lnTo>
                  <a:lnTo>
                    <a:pt x="323601" y="780"/>
                  </a:lnTo>
                  <a:close/>
                </a:path>
              </a:pathLst>
            </a:custGeom>
            <a:solidFill>
              <a:schemeClr val="accent2"/>
            </a:solidFill>
            <a:ln w="19050" cap="flat" cmpd="sng">
              <a:solidFill>
                <a:schemeClr val="dk1"/>
              </a:solidFill>
              <a:prstDash val="solid"/>
              <a:round/>
              <a:headEnd type="none" w="med" len="med"/>
              <a:tailEnd type="none" w="med" len="med"/>
            </a:ln>
          </p:spPr>
        </p:sp>
        <p:sp>
          <p:nvSpPr>
            <p:cNvPr id="2220" name="Google Shape;2220;p77">
              <a:hlinkClick r:id="" action="ppaction://hlinkshowjump?jump=nextslide"/>
            </p:cNvPr>
            <p:cNvSpPr/>
            <p:nvPr/>
          </p:nvSpPr>
          <p:spPr>
            <a:xfrm>
              <a:off x="7976332"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1" name="Google Shape;2221;p77">
              <a:hlinkClick r:id="" action="ppaction://hlinkshowjump?jump=previousslide"/>
            </p:cNvPr>
            <p:cNvSpPr/>
            <p:nvPr/>
          </p:nvSpPr>
          <p:spPr>
            <a:xfrm flipH="1">
              <a:off x="833551"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2" name="Google Shape;2222;p77">
              <a:hlinkClick r:id="rId3" action="ppaction://hlinksldjump"/>
            </p:cNvPr>
            <p:cNvSpPr/>
            <p:nvPr/>
          </p:nvSpPr>
          <p:spPr>
            <a:xfrm>
              <a:off x="4405006" y="4772876"/>
              <a:ext cx="235934" cy="204890"/>
            </a:xfrm>
            <a:custGeom>
              <a:avLst/>
              <a:gdLst/>
              <a:ahLst/>
              <a:cxnLst/>
              <a:rect l="l" t="t" r="r" b="b"/>
              <a:pathLst>
                <a:path w="12654" h="10989" extrusionOk="0">
                  <a:moveTo>
                    <a:pt x="1965" y="10656"/>
                  </a:moveTo>
                  <a:lnTo>
                    <a:pt x="2298" y="5428"/>
                  </a:lnTo>
                  <a:lnTo>
                    <a:pt x="0" y="5395"/>
                  </a:lnTo>
                  <a:lnTo>
                    <a:pt x="6593" y="0"/>
                  </a:lnTo>
                  <a:lnTo>
                    <a:pt x="12654" y="5595"/>
                  </a:lnTo>
                  <a:lnTo>
                    <a:pt x="10622" y="5528"/>
                  </a:lnTo>
                  <a:lnTo>
                    <a:pt x="10789" y="10889"/>
                  </a:lnTo>
                  <a:lnTo>
                    <a:pt x="7859" y="10889"/>
                  </a:lnTo>
                  <a:lnTo>
                    <a:pt x="7859" y="8026"/>
                  </a:lnTo>
                  <a:lnTo>
                    <a:pt x="5927" y="7959"/>
                  </a:lnTo>
                  <a:lnTo>
                    <a:pt x="5894" y="10989"/>
                  </a:lnTo>
                  <a:close/>
                </a:path>
              </a:pathLst>
            </a:custGeom>
            <a:noFill/>
            <a:ln w="19050" cap="flat" cmpd="sng">
              <a:solidFill>
                <a:schemeClr val="dk1"/>
              </a:solidFill>
              <a:prstDash val="solid"/>
              <a:round/>
              <a:headEnd type="none" w="med" len="med"/>
              <a:tailEnd type="none" w="med" len="med"/>
            </a:ln>
          </p:spPr>
        </p:sp>
      </p:grpSp>
      <p:sp>
        <p:nvSpPr>
          <p:cNvPr id="4" name="TextBox 3">
            <a:extLst>
              <a:ext uri="{FF2B5EF4-FFF2-40B4-BE49-F238E27FC236}">
                <a16:creationId xmlns:a16="http://schemas.microsoft.com/office/drawing/2014/main" id="{7DB140D0-FE5A-F978-376B-F6C7026563EE}"/>
              </a:ext>
            </a:extLst>
          </p:cNvPr>
          <p:cNvSpPr txBox="1"/>
          <p:nvPr/>
        </p:nvSpPr>
        <p:spPr>
          <a:xfrm>
            <a:off x="6866635" y="474967"/>
            <a:ext cx="2142001"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Raleway SemiBold"/>
              </a:rPr>
              <a:t>"She has developed a wonderful relationship with children and staff and is always looking to do more."</a:t>
            </a:r>
            <a:endParaRPr lang="en-US">
              <a:latin typeface="Raleway SemiBold"/>
            </a:endParaRPr>
          </a:p>
          <a:p>
            <a:r>
              <a:rPr lang="en-GB" dirty="0">
                <a:latin typeface="Raleway SemiBold"/>
              </a:rPr>
              <a:t>   Mentor comment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146">
          <a:extLst>
            <a:ext uri="{FF2B5EF4-FFF2-40B4-BE49-F238E27FC236}">
              <a16:creationId xmlns:a16="http://schemas.microsoft.com/office/drawing/2014/main" id="{A85ED7F9-D06F-EB29-7E49-C41848867269}"/>
            </a:ext>
          </a:extLst>
        </p:cNvPr>
        <p:cNvGrpSpPr/>
        <p:nvPr/>
      </p:nvGrpSpPr>
      <p:grpSpPr>
        <a:xfrm>
          <a:off x="0" y="0"/>
          <a:ext cx="0" cy="0"/>
          <a:chOff x="0" y="0"/>
          <a:chExt cx="0" cy="0"/>
        </a:xfrm>
      </p:grpSpPr>
      <p:grpSp>
        <p:nvGrpSpPr>
          <p:cNvPr id="2147" name="Google Shape;2147;p77">
            <a:extLst>
              <a:ext uri="{FF2B5EF4-FFF2-40B4-BE49-F238E27FC236}">
                <a16:creationId xmlns:a16="http://schemas.microsoft.com/office/drawing/2014/main" id="{F90B9417-39D8-352E-A44D-DC9AC1FD9169}"/>
              </a:ext>
            </a:extLst>
          </p:cNvPr>
          <p:cNvGrpSpPr/>
          <p:nvPr/>
        </p:nvGrpSpPr>
        <p:grpSpPr>
          <a:xfrm>
            <a:off x="2176859" y="879680"/>
            <a:ext cx="4699670" cy="1345814"/>
            <a:chOff x="7728915" y="1917859"/>
            <a:chExt cx="1034486" cy="222599"/>
          </a:xfrm>
        </p:grpSpPr>
        <p:sp>
          <p:nvSpPr>
            <p:cNvPr id="2148" name="Google Shape;2148;p77">
              <a:extLst>
                <a:ext uri="{FF2B5EF4-FFF2-40B4-BE49-F238E27FC236}">
                  <a16:creationId xmlns:a16="http://schemas.microsoft.com/office/drawing/2014/main" id="{DC1C49B0-2306-3C50-1413-18BEF1DC8A91}"/>
                </a:ext>
              </a:extLst>
            </p:cNvPr>
            <p:cNvSpPr/>
            <p:nvPr/>
          </p:nvSpPr>
          <p:spPr>
            <a:xfrm>
              <a:off x="8619035" y="1957671"/>
              <a:ext cx="135129" cy="175206"/>
            </a:xfrm>
            <a:custGeom>
              <a:avLst/>
              <a:gdLst/>
              <a:ahLst/>
              <a:cxnLst/>
              <a:rect l="l" t="t" r="r" b="b"/>
              <a:pathLst>
                <a:path w="2549" h="3305" extrusionOk="0">
                  <a:moveTo>
                    <a:pt x="2549" y="0"/>
                  </a:moveTo>
                  <a:cubicBezTo>
                    <a:pt x="2549" y="0"/>
                    <a:pt x="2548" y="0"/>
                    <a:pt x="2548" y="1"/>
                  </a:cubicBezTo>
                  <a:lnTo>
                    <a:pt x="2548" y="1"/>
                  </a:lnTo>
                  <a:cubicBezTo>
                    <a:pt x="2548" y="0"/>
                    <a:pt x="2549" y="0"/>
                    <a:pt x="2549" y="0"/>
                  </a:cubicBezTo>
                  <a:close/>
                  <a:moveTo>
                    <a:pt x="999" y="255"/>
                  </a:moveTo>
                  <a:cubicBezTo>
                    <a:pt x="1054" y="255"/>
                    <a:pt x="1109" y="256"/>
                    <a:pt x="1163" y="259"/>
                  </a:cubicBezTo>
                  <a:cubicBezTo>
                    <a:pt x="1206" y="261"/>
                    <a:pt x="1206" y="322"/>
                    <a:pt x="1163" y="325"/>
                  </a:cubicBezTo>
                  <a:cubicBezTo>
                    <a:pt x="1109" y="327"/>
                    <a:pt x="1054" y="328"/>
                    <a:pt x="999" y="328"/>
                  </a:cubicBezTo>
                  <a:cubicBezTo>
                    <a:pt x="889" y="328"/>
                    <a:pt x="778" y="325"/>
                    <a:pt x="668" y="322"/>
                  </a:cubicBezTo>
                  <a:cubicBezTo>
                    <a:pt x="628" y="321"/>
                    <a:pt x="629" y="263"/>
                    <a:pt x="668" y="262"/>
                  </a:cubicBezTo>
                  <a:cubicBezTo>
                    <a:pt x="778" y="259"/>
                    <a:pt x="889" y="255"/>
                    <a:pt x="999" y="255"/>
                  </a:cubicBezTo>
                  <a:close/>
                  <a:moveTo>
                    <a:pt x="1958" y="347"/>
                  </a:moveTo>
                  <a:cubicBezTo>
                    <a:pt x="2042" y="347"/>
                    <a:pt x="2125" y="350"/>
                    <a:pt x="2207" y="360"/>
                  </a:cubicBezTo>
                  <a:cubicBezTo>
                    <a:pt x="2247" y="366"/>
                    <a:pt x="2247" y="417"/>
                    <a:pt x="2207" y="422"/>
                  </a:cubicBezTo>
                  <a:cubicBezTo>
                    <a:pt x="2127" y="432"/>
                    <a:pt x="2045" y="435"/>
                    <a:pt x="1963" y="435"/>
                  </a:cubicBezTo>
                  <a:cubicBezTo>
                    <a:pt x="1829" y="435"/>
                    <a:pt x="1694" y="427"/>
                    <a:pt x="1562" y="425"/>
                  </a:cubicBezTo>
                  <a:cubicBezTo>
                    <a:pt x="1517" y="425"/>
                    <a:pt x="1517" y="357"/>
                    <a:pt x="1562" y="357"/>
                  </a:cubicBezTo>
                  <a:cubicBezTo>
                    <a:pt x="1692" y="355"/>
                    <a:pt x="1825" y="347"/>
                    <a:pt x="1958" y="347"/>
                  </a:cubicBezTo>
                  <a:close/>
                  <a:moveTo>
                    <a:pt x="1261" y="2801"/>
                  </a:moveTo>
                  <a:cubicBezTo>
                    <a:pt x="1263" y="2801"/>
                    <a:pt x="1266" y="2802"/>
                    <a:pt x="1269" y="2802"/>
                  </a:cubicBezTo>
                  <a:cubicBezTo>
                    <a:pt x="1481" y="2855"/>
                    <a:pt x="1692" y="2877"/>
                    <a:pt x="1909" y="2894"/>
                  </a:cubicBezTo>
                  <a:cubicBezTo>
                    <a:pt x="1949" y="2897"/>
                    <a:pt x="1950" y="2955"/>
                    <a:pt x="1909" y="2957"/>
                  </a:cubicBezTo>
                  <a:cubicBezTo>
                    <a:pt x="1891" y="2958"/>
                    <a:pt x="1873" y="2958"/>
                    <a:pt x="1855" y="2958"/>
                  </a:cubicBezTo>
                  <a:cubicBezTo>
                    <a:pt x="1652" y="2958"/>
                    <a:pt x="1447" y="2920"/>
                    <a:pt x="1253" y="2864"/>
                  </a:cubicBezTo>
                  <a:cubicBezTo>
                    <a:pt x="1216" y="2853"/>
                    <a:pt x="1227" y="2801"/>
                    <a:pt x="1261" y="2801"/>
                  </a:cubicBezTo>
                  <a:close/>
                  <a:moveTo>
                    <a:pt x="2548" y="1"/>
                  </a:moveTo>
                  <a:cubicBezTo>
                    <a:pt x="2390" y="75"/>
                    <a:pt x="2206" y="93"/>
                    <a:pt x="2020" y="93"/>
                  </a:cubicBezTo>
                  <a:cubicBezTo>
                    <a:pt x="1861" y="93"/>
                    <a:pt x="1699" y="80"/>
                    <a:pt x="1549" y="77"/>
                  </a:cubicBezTo>
                  <a:cubicBezTo>
                    <a:pt x="1232" y="74"/>
                    <a:pt x="916" y="70"/>
                    <a:pt x="599" y="48"/>
                  </a:cubicBezTo>
                  <a:lnTo>
                    <a:pt x="599" y="48"/>
                  </a:lnTo>
                  <a:cubicBezTo>
                    <a:pt x="661" y="876"/>
                    <a:pt x="712" y="1715"/>
                    <a:pt x="658" y="2537"/>
                  </a:cubicBezTo>
                  <a:cubicBezTo>
                    <a:pt x="663" y="2549"/>
                    <a:pt x="663" y="2564"/>
                    <a:pt x="652" y="2579"/>
                  </a:cubicBezTo>
                  <a:cubicBezTo>
                    <a:pt x="574" y="2685"/>
                    <a:pt x="489" y="2787"/>
                    <a:pt x="401" y="2889"/>
                  </a:cubicBezTo>
                  <a:cubicBezTo>
                    <a:pt x="554" y="2867"/>
                    <a:pt x="709" y="2844"/>
                    <a:pt x="865" y="2841"/>
                  </a:cubicBezTo>
                  <a:cubicBezTo>
                    <a:pt x="895" y="2841"/>
                    <a:pt x="903" y="2889"/>
                    <a:pt x="873" y="2895"/>
                  </a:cubicBezTo>
                  <a:cubicBezTo>
                    <a:pt x="707" y="2928"/>
                    <a:pt x="537" y="2940"/>
                    <a:pt x="370" y="2955"/>
                  </a:cubicBezTo>
                  <a:cubicBezTo>
                    <a:pt x="368" y="2955"/>
                    <a:pt x="367" y="2955"/>
                    <a:pt x="366" y="2955"/>
                  </a:cubicBezTo>
                  <a:cubicBezTo>
                    <a:pt x="358" y="2955"/>
                    <a:pt x="353" y="2952"/>
                    <a:pt x="348" y="2949"/>
                  </a:cubicBezTo>
                  <a:cubicBezTo>
                    <a:pt x="236" y="3073"/>
                    <a:pt x="120" y="3192"/>
                    <a:pt x="0" y="3304"/>
                  </a:cubicBezTo>
                  <a:cubicBezTo>
                    <a:pt x="511" y="3250"/>
                    <a:pt x="1027" y="3229"/>
                    <a:pt x="1542" y="3229"/>
                  </a:cubicBezTo>
                  <a:cubicBezTo>
                    <a:pt x="1872" y="3229"/>
                    <a:pt x="2202" y="3238"/>
                    <a:pt x="2530" y="3252"/>
                  </a:cubicBezTo>
                  <a:cubicBezTo>
                    <a:pt x="2365" y="3054"/>
                    <a:pt x="2233" y="2833"/>
                    <a:pt x="2080" y="2626"/>
                  </a:cubicBezTo>
                  <a:cubicBezTo>
                    <a:pt x="1864" y="2331"/>
                    <a:pt x="1625" y="2061"/>
                    <a:pt x="1376" y="1793"/>
                  </a:cubicBezTo>
                  <a:cubicBezTo>
                    <a:pt x="1336" y="1751"/>
                    <a:pt x="1365" y="1698"/>
                    <a:pt x="1407" y="1685"/>
                  </a:cubicBezTo>
                  <a:cubicBezTo>
                    <a:pt x="1379" y="1670"/>
                    <a:pt x="1363" y="1630"/>
                    <a:pt x="1391" y="1598"/>
                  </a:cubicBezTo>
                  <a:cubicBezTo>
                    <a:pt x="1796" y="1111"/>
                    <a:pt x="2189" y="625"/>
                    <a:pt x="2534" y="93"/>
                  </a:cubicBezTo>
                  <a:cubicBezTo>
                    <a:pt x="2511" y="64"/>
                    <a:pt x="2507" y="20"/>
                    <a:pt x="25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9" name="Google Shape;2149;p77">
              <a:extLst>
                <a:ext uri="{FF2B5EF4-FFF2-40B4-BE49-F238E27FC236}">
                  <a16:creationId xmlns:a16="http://schemas.microsoft.com/office/drawing/2014/main" id="{FAA2BEE4-E8AC-0E5C-9728-FD2D1C423FAF}"/>
                </a:ext>
              </a:extLst>
            </p:cNvPr>
            <p:cNvSpPr/>
            <p:nvPr/>
          </p:nvSpPr>
          <p:spPr>
            <a:xfrm>
              <a:off x="8615165" y="2098841"/>
              <a:ext cx="25234" cy="25128"/>
            </a:xfrm>
            <a:custGeom>
              <a:avLst/>
              <a:gdLst/>
              <a:ahLst/>
              <a:cxnLst/>
              <a:rect l="l" t="t" r="r" b="b"/>
              <a:pathLst>
                <a:path w="476" h="474" extrusionOk="0">
                  <a:moveTo>
                    <a:pt x="476" y="0"/>
                  </a:moveTo>
                  <a:cubicBezTo>
                    <a:pt x="470" y="4"/>
                    <a:pt x="464" y="7"/>
                    <a:pt x="458" y="7"/>
                  </a:cubicBezTo>
                  <a:cubicBezTo>
                    <a:pt x="305" y="5"/>
                    <a:pt x="152" y="4"/>
                    <a:pt x="0" y="3"/>
                  </a:cubicBezTo>
                  <a:lnTo>
                    <a:pt x="0" y="3"/>
                  </a:lnTo>
                  <a:cubicBezTo>
                    <a:pt x="24" y="157"/>
                    <a:pt x="29" y="317"/>
                    <a:pt x="15" y="474"/>
                  </a:cubicBezTo>
                  <a:cubicBezTo>
                    <a:pt x="159" y="309"/>
                    <a:pt x="313" y="149"/>
                    <a:pt x="47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0" name="Google Shape;2150;p77">
              <a:extLst>
                <a:ext uri="{FF2B5EF4-FFF2-40B4-BE49-F238E27FC236}">
                  <a16:creationId xmlns:a16="http://schemas.microsoft.com/office/drawing/2014/main" id="{8DAD2D22-6F38-417A-8627-3158BA3D0CA3}"/>
                </a:ext>
              </a:extLst>
            </p:cNvPr>
            <p:cNvSpPr/>
            <p:nvPr/>
          </p:nvSpPr>
          <p:spPr>
            <a:xfrm>
              <a:off x="7873160" y="2103135"/>
              <a:ext cx="41032" cy="27513"/>
            </a:xfrm>
            <a:custGeom>
              <a:avLst/>
              <a:gdLst/>
              <a:ahLst/>
              <a:cxnLst/>
              <a:rect l="l" t="t" r="r" b="b"/>
              <a:pathLst>
                <a:path w="774" h="519" extrusionOk="0">
                  <a:moveTo>
                    <a:pt x="1" y="1"/>
                  </a:moveTo>
                  <a:lnTo>
                    <a:pt x="1" y="1"/>
                  </a:lnTo>
                  <a:cubicBezTo>
                    <a:pt x="258" y="174"/>
                    <a:pt x="512" y="350"/>
                    <a:pt x="773" y="519"/>
                  </a:cubicBezTo>
                  <a:cubicBezTo>
                    <a:pt x="753" y="348"/>
                    <a:pt x="747" y="175"/>
                    <a:pt x="761" y="4"/>
                  </a:cubicBezTo>
                  <a:cubicBezTo>
                    <a:pt x="507" y="4"/>
                    <a:pt x="255" y="4"/>
                    <a:pt x="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1" name="Google Shape;2151;p77">
              <a:extLst>
                <a:ext uri="{FF2B5EF4-FFF2-40B4-BE49-F238E27FC236}">
                  <a16:creationId xmlns:a16="http://schemas.microsoft.com/office/drawing/2014/main" id="{E73E9A6E-8D8D-C8E6-EF8B-C4E0E6FA7CE6}"/>
                </a:ext>
              </a:extLst>
            </p:cNvPr>
            <p:cNvSpPr/>
            <p:nvPr/>
          </p:nvSpPr>
          <p:spPr>
            <a:xfrm>
              <a:off x="7869820" y="1922736"/>
              <a:ext cx="779814" cy="175047"/>
            </a:xfrm>
            <a:custGeom>
              <a:avLst/>
              <a:gdLst/>
              <a:ahLst/>
              <a:cxnLst/>
              <a:rect l="l" t="t" r="r" b="b"/>
              <a:pathLst>
                <a:path w="14710" h="3302" extrusionOk="0">
                  <a:moveTo>
                    <a:pt x="1575" y="266"/>
                  </a:moveTo>
                  <a:cubicBezTo>
                    <a:pt x="1647" y="266"/>
                    <a:pt x="1718" y="267"/>
                    <a:pt x="1789" y="272"/>
                  </a:cubicBezTo>
                  <a:cubicBezTo>
                    <a:pt x="1832" y="276"/>
                    <a:pt x="1832" y="334"/>
                    <a:pt x="1789" y="338"/>
                  </a:cubicBezTo>
                  <a:cubicBezTo>
                    <a:pt x="1717" y="343"/>
                    <a:pt x="1644" y="344"/>
                    <a:pt x="1572" y="344"/>
                  </a:cubicBezTo>
                  <a:cubicBezTo>
                    <a:pt x="1462" y="344"/>
                    <a:pt x="1353" y="341"/>
                    <a:pt x="1243" y="339"/>
                  </a:cubicBezTo>
                  <a:cubicBezTo>
                    <a:pt x="1200" y="338"/>
                    <a:pt x="1200" y="272"/>
                    <a:pt x="1243" y="272"/>
                  </a:cubicBezTo>
                  <a:cubicBezTo>
                    <a:pt x="1353" y="270"/>
                    <a:pt x="1465" y="266"/>
                    <a:pt x="1575" y="266"/>
                  </a:cubicBezTo>
                  <a:close/>
                  <a:moveTo>
                    <a:pt x="4373" y="242"/>
                  </a:moveTo>
                  <a:cubicBezTo>
                    <a:pt x="4393" y="242"/>
                    <a:pt x="4409" y="273"/>
                    <a:pt x="4385" y="283"/>
                  </a:cubicBezTo>
                  <a:cubicBezTo>
                    <a:pt x="4284" y="328"/>
                    <a:pt x="4176" y="345"/>
                    <a:pt x="4067" y="345"/>
                  </a:cubicBezTo>
                  <a:cubicBezTo>
                    <a:pt x="4001" y="345"/>
                    <a:pt x="3934" y="338"/>
                    <a:pt x="3868" y="328"/>
                  </a:cubicBezTo>
                  <a:cubicBezTo>
                    <a:pt x="3834" y="323"/>
                    <a:pt x="3847" y="274"/>
                    <a:pt x="3878" y="274"/>
                  </a:cubicBezTo>
                  <a:cubicBezTo>
                    <a:pt x="3880" y="274"/>
                    <a:pt x="3881" y="274"/>
                    <a:pt x="3883" y="275"/>
                  </a:cubicBezTo>
                  <a:cubicBezTo>
                    <a:pt x="3928" y="281"/>
                    <a:pt x="3973" y="284"/>
                    <a:pt x="4017" y="284"/>
                  </a:cubicBezTo>
                  <a:cubicBezTo>
                    <a:pt x="4135" y="284"/>
                    <a:pt x="4250" y="264"/>
                    <a:pt x="4369" y="243"/>
                  </a:cubicBezTo>
                  <a:cubicBezTo>
                    <a:pt x="4370" y="242"/>
                    <a:pt x="4372" y="242"/>
                    <a:pt x="4373" y="242"/>
                  </a:cubicBezTo>
                  <a:close/>
                  <a:moveTo>
                    <a:pt x="2907" y="327"/>
                  </a:moveTo>
                  <a:cubicBezTo>
                    <a:pt x="2965" y="327"/>
                    <a:pt x="3023" y="328"/>
                    <a:pt x="3081" y="330"/>
                  </a:cubicBezTo>
                  <a:cubicBezTo>
                    <a:pt x="3113" y="331"/>
                    <a:pt x="3113" y="379"/>
                    <a:pt x="3081" y="379"/>
                  </a:cubicBezTo>
                  <a:cubicBezTo>
                    <a:pt x="3017" y="382"/>
                    <a:pt x="2955" y="383"/>
                    <a:pt x="2892" y="383"/>
                  </a:cubicBezTo>
                  <a:cubicBezTo>
                    <a:pt x="2806" y="383"/>
                    <a:pt x="2720" y="381"/>
                    <a:pt x="2634" y="379"/>
                  </a:cubicBezTo>
                  <a:cubicBezTo>
                    <a:pt x="2603" y="379"/>
                    <a:pt x="2603" y="331"/>
                    <a:pt x="2634" y="331"/>
                  </a:cubicBezTo>
                  <a:cubicBezTo>
                    <a:pt x="2726" y="329"/>
                    <a:pt x="2816" y="327"/>
                    <a:pt x="2907" y="327"/>
                  </a:cubicBezTo>
                  <a:close/>
                  <a:moveTo>
                    <a:pt x="5330" y="318"/>
                  </a:moveTo>
                  <a:cubicBezTo>
                    <a:pt x="5408" y="318"/>
                    <a:pt x="5486" y="320"/>
                    <a:pt x="5563" y="324"/>
                  </a:cubicBezTo>
                  <a:cubicBezTo>
                    <a:pt x="5605" y="325"/>
                    <a:pt x="5605" y="385"/>
                    <a:pt x="5563" y="387"/>
                  </a:cubicBezTo>
                  <a:cubicBezTo>
                    <a:pt x="5492" y="390"/>
                    <a:pt x="5421" y="392"/>
                    <a:pt x="5350" y="392"/>
                  </a:cubicBezTo>
                  <a:cubicBezTo>
                    <a:pt x="5273" y="392"/>
                    <a:pt x="5195" y="390"/>
                    <a:pt x="5117" y="388"/>
                  </a:cubicBezTo>
                  <a:cubicBezTo>
                    <a:pt x="5074" y="386"/>
                    <a:pt x="5074" y="324"/>
                    <a:pt x="5117" y="322"/>
                  </a:cubicBezTo>
                  <a:cubicBezTo>
                    <a:pt x="5188" y="320"/>
                    <a:pt x="5259" y="318"/>
                    <a:pt x="5330" y="318"/>
                  </a:cubicBezTo>
                  <a:close/>
                  <a:moveTo>
                    <a:pt x="9432" y="313"/>
                  </a:moveTo>
                  <a:cubicBezTo>
                    <a:pt x="9504" y="313"/>
                    <a:pt x="9577" y="318"/>
                    <a:pt x="9643" y="337"/>
                  </a:cubicBezTo>
                  <a:cubicBezTo>
                    <a:pt x="9668" y="343"/>
                    <a:pt x="9672" y="386"/>
                    <a:pt x="9643" y="389"/>
                  </a:cubicBezTo>
                  <a:cubicBezTo>
                    <a:pt x="9615" y="393"/>
                    <a:pt x="9586" y="395"/>
                    <a:pt x="9557" y="395"/>
                  </a:cubicBezTo>
                  <a:cubicBezTo>
                    <a:pt x="9449" y="395"/>
                    <a:pt x="9335" y="370"/>
                    <a:pt x="9231" y="356"/>
                  </a:cubicBezTo>
                  <a:cubicBezTo>
                    <a:pt x="9208" y="354"/>
                    <a:pt x="9215" y="317"/>
                    <a:pt x="9237" y="317"/>
                  </a:cubicBezTo>
                  <a:cubicBezTo>
                    <a:pt x="9299" y="317"/>
                    <a:pt x="9365" y="313"/>
                    <a:pt x="9432" y="313"/>
                  </a:cubicBezTo>
                  <a:close/>
                  <a:moveTo>
                    <a:pt x="8298" y="328"/>
                  </a:moveTo>
                  <a:cubicBezTo>
                    <a:pt x="8322" y="328"/>
                    <a:pt x="8327" y="371"/>
                    <a:pt x="8301" y="376"/>
                  </a:cubicBezTo>
                  <a:cubicBezTo>
                    <a:pt x="8135" y="402"/>
                    <a:pt x="7967" y="418"/>
                    <a:pt x="7799" y="435"/>
                  </a:cubicBezTo>
                  <a:cubicBezTo>
                    <a:pt x="7798" y="435"/>
                    <a:pt x="7797" y="435"/>
                    <a:pt x="7797" y="435"/>
                  </a:cubicBezTo>
                  <a:cubicBezTo>
                    <a:pt x="7772" y="435"/>
                    <a:pt x="7768" y="392"/>
                    <a:pt x="7793" y="388"/>
                  </a:cubicBezTo>
                  <a:cubicBezTo>
                    <a:pt x="7961" y="365"/>
                    <a:pt x="8127" y="341"/>
                    <a:pt x="8295" y="328"/>
                  </a:cubicBezTo>
                  <a:cubicBezTo>
                    <a:pt x="8296" y="328"/>
                    <a:pt x="8297" y="328"/>
                    <a:pt x="8298" y="328"/>
                  </a:cubicBezTo>
                  <a:close/>
                  <a:moveTo>
                    <a:pt x="10929" y="339"/>
                  </a:moveTo>
                  <a:cubicBezTo>
                    <a:pt x="10961" y="339"/>
                    <a:pt x="10968" y="392"/>
                    <a:pt x="10937" y="397"/>
                  </a:cubicBezTo>
                  <a:cubicBezTo>
                    <a:pt x="10770" y="424"/>
                    <a:pt x="10598" y="427"/>
                    <a:pt x="10431" y="440"/>
                  </a:cubicBezTo>
                  <a:cubicBezTo>
                    <a:pt x="10431" y="440"/>
                    <a:pt x="10430" y="440"/>
                    <a:pt x="10429" y="440"/>
                  </a:cubicBezTo>
                  <a:cubicBezTo>
                    <a:pt x="10399" y="440"/>
                    <a:pt x="10400" y="393"/>
                    <a:pt x="10431" y="389"/>
                  </a:cubicBezTo>
                  <a:cubicBezTo>
                    <a:pt x="10596" y="371"/>
                    <a:pt x="10763" y="343"/>
                    <a:pt x="10928" y="339"/>
                  </a:cubicBezTo>
                  <a:cubicBezTo>
                    <a:pt x="10929" y="339"/>
                    <a:pt x="10929" y="339"/>
                    <a:pt x="10929" y="339"/>
                  </a:cubicBezTo>
                  <a:close/>
                  <a:moveTo>
                    <a:pt x="11898" y="365"/>
                  </a:moveTo>
                  <a:cubicBezTo>
                    <a:pt x="11988" y="365"/>
                    <a:pt x="12078" y="367"/>
                    <a:pt x="12168" y="373"/>
                  </a:cubicBezTo>
                  <a:cubicBezTo>
                    <a:pt x="12209" y="376"/>
                    <a:pt x="12209" y="434"/>
                    <a:pt x="12168" y="436"/>
                  </a:cubicBezTo>
                  <a:cubicBezTo>
                    <a:pt x="12078" y="442"/>
                    <a:pt x="11988" y="444"/>
                    <a:pt x="11898" y="444"/>
                  </a:cubicBezTo>
                  <a:cubicBezTo>
                    <a:pt x="11790" y="444"/>
                    <a:pt x="11681" y="441"/>
                    <a:pt x="11572" y="440"/>
                  </a:cubicBezTo>
                  <a:cubicBezTo>
                    <a:pt x="11528" y="440"/>
                    <a:pt x="11528" y="370"/>
                    <a:pt x="11572" y="369"/>
                  </a:cubicBezTo>
                  <a:cubicBezTo>
                    <a:pt x="11681" y="367"/>
                    <a:pt x="11790" y="365"/>
                    <a:pt x="11898" y="365"/>
                  </a:cubicBezTo>
                  <a:close/>
                  <a:moveTo>
                    <a:pt x="6306" y="365"/>
                  </a:moveTo>
                  <a:cubicBezTo>
                    <a:pt x="6307" y="365"/>
                    <a:pt x="6308" y="365"/>
                    <a:pt x="6309" y="365"/>
                  </a:cubicBezTo>
                  <a:cubicBezTo>
                    <a:pt x="6510" y="378"/>
                    <a:pt x="6716" y="381"/>
                    <a:pt x="6915" y="409"/>
                  </a:cubicBezTo>
                  <a:cubicBezTo>
                    <a:pt x="6957" y="414"/>
                    <a:pt x="6947" y="482"/>
                    <a:pt x="6906" y="482"/>
                  </a:cubicBezTo>
                  <a:cubicBezTo>
                    <a:pt x="6906" y="482"/>
                    <a:pt x="6905" y="482"/>
                    <a:pt x="6905" y="482"/>
                  </a:cubicBezTo>
                  <a:cubicBezTo>
                    <a:pt x="6707" y="478"/>
                    <a:pt x="6507" y="447"/>
                    <a:pt x="6309" y="426"/>
                  </a:cubicBezTo>
                  <a:cubicBezTo>
                    <a:pt x="6271" y="422"/>
                    <a:pt x="6271" y="365"/>
                    <a:pt x="6306" y="365"/>
                  </a:cubicBezTo>
                  <a:close/>
                  <a:moveTo>
                    <a:pt x="14278" y="413"/>
                  </a:moveTo>
                  <a:cubicBezTo>
                    <a:pt x="14353" y="413"/>
                    <a:pt x="14428" y="415"/>
                    <a:pt x="14503" y="424"/>
                  </a:cubicBezTo>
                  <a:cubicBezTo>
                    <a:pt x="14541" y="428"/>
                    <a:pt x="14541" y="481"/>
                    <a:pt x="14503" y="485"/>
                  </a:cubicBezTo>
                  <a:cubicBezTo>
                    <a:pt x="14429" y="493"/>
                    <a:pt x="14355" y="496"/>
                    <a:pt x="14280" y="496"/>
                  </a:cubicBezTo>
                  <a:cubicBezTo>
                    <a:pt x="14188" y="496"/>
                    <a:pt x="14096" y="492"/>
                    <a:pt x="14006" y="491"/>
                  </a:cubicBezTo>
                  <a:cubicBezTo>
                    <a:pt x="13958" y="490"/>
                    <a:pt x="13958" y="418"/>
                    <a:pt x="14006" y="418"/>
                  </a:cubicBezTo>
                  <a:cubicBezTo>
                    <a:pt x="14096" y="417"/>
                    <a:pt x="14187" y="413"/>
                    <a:pt x="14278" y="413"/>
                  </a:cubicBezTo>
                  <a:close/>
                  <a:moveTo>
                    <a:pt x="12862" y="459"/>
                  </a:moveTo>
                  <a:cubicBezTo>
                    <a:pt x="12863" y="459"/>
                    <a:pt x="12863" y="459"/>
                    <a:pt x="12864" y="459"/>
                  </a:cubicBezTo>
                  <a:cubicBezTo>
                    <a:pt x="13066" y="474"/>
                    <a:pt x="13269" y="486"/>
                    <a:pt x="13469" y="515"/>
                  </a:cubicBezTo>
                  <a:cubicBezTo>
                    <a:pt x="13502" y="520"/>
                    <a:pt x="13494" y="575"/>
                    <a:pt x="13461" y="575"/>
                  </a:cubicBezTo>
                  <a:cubicBezTo>
                    <a:pt x="13461" y="575"/>
                    <a:pt x="13460" y="575"/>
                    <a:pt x="13460" y="575"/>
                  </a:cubicBezTo>
                  <a:cubicBezTo>
                    <a:pt x="13261" y="570"/>
                    <a:pt x="13063" y="549"/>
                    <a:pt x="12864" y="530"/>
                  </a:cubicBezTo>
                  <a:cubicBezTo>
                    <a:pt x="12822" y="525"/>
                    <a:pt x="12819" y="459"/>
                    <a:pt x="12862" y="459"/>
                  </a:cubicBezTo>
                  <a:close/>
                  <a:moveTo>
                    <a:pt x="12989" y="2701"/>
                  </a:moveTo>
                  <a:cubicBezTo>
                    <a:pt x="13063" y="2701"/>
                    <a:pt x="13137" y="2704"/>
                    <a:pt x="13211" y="2710"/>
                  </a:cubicBezTo>
                  <a:cubicBezTo>
                    <a:pt x="13247" y="2713"/>
                    <a:pt x="13247" y="2763"/>
                    <a:pt x="13211" y="2766"/>
                  </a:cubicBezTo>
                  <a:cubicBezTo>
                    <a:pt x="13139" y="2773"/>
                    <a:pt x="13066" y="2775"/>
                    <a:pt x="12993" y="2775"/>
                  </a:cubicBezTo>
                  <a:cubicBezTo>
                    <a:pt x="12901" y="2775"/>
                    <a:pt x="12808" y="2771"/>
                    <a:pt x="12715" y="2769"/>
                  </a:cubicBezTo>
                  <a:cubicBezTo>
                    <a:pt x="12674" y="2769"/>
                    <a:pt x="12675" y="2708"/>
                    <a:pt x="12715" y="2707"/>
                  </a:cubicBezTo>
                  <a:cubicBezTo>
                    <a:pt x="12806" y="2705"/>
                    <a:pt x="12898" y="2701"/>
                    <a:pt x="12989" y="2701"/>
                  </a:cubicBezTo>
                  <a:close/>
                  <a:moveTo>
                    <a:pt x="13704" y="2700"/>
                  </a:moveTo>
                  <a:cubicBezTo>
                    <a:pt x="13705" y="2700"/>
                    <a:pt x="13707" y="2701"/>
                    <a:pt x="13708" y="2701"/>
                  </a:cubicBezTo>
                  <a:cubicBezTo>
                    <a:pt x="13859" y="2716"/>
                    <a:pt x="14017" y="2724"/>
                    <a:pt x="14163" y="2764"/>
                  </a:cubicBezTo>
                  <a:cubicBezTo>
                    <a:pt x="14201" y="2773"/>
                    <a:pt x="14193" y="2831"/>
                    <a:pt x="14155" y="2831"/>
                  </a:cubicBezTo>
                  <a:cubicBezTo>
                    <a:pt x="14155" y="2831"/>
                    <a:pt x="14155" y="2831"/>
                    <a:pt x="14154" y="2831"/>
                  </a:cubicBezTo>
                  <a:cubicBezTo>
                    <a:pt x="14003" y="2830"/>
                    <a:pt x="13848" y="2796"/>
                    <a:pt x="13699" y="2770"/>
                  </a:cubicBezTo>
                  <a:cubicBezTo>
                    <a:pt x="13661" y="2764"/>
                    <a:pt x="13668" y="2700"/>
                    <a:pt x="13704" y="2700"/>
                  </a:cubicBezTo>
                  <a:close/>
                  <a:moveTo>
                    <a:pt x="7797" y="2812"/>
                  </a:moveTo>
                  <a:cubicBezTo>
                    <a:pt x="7831" y="2812"/>
                    <a:pt x="7864" y="2813"/>
                    <a:pt x="7897" y="2816"/>
                  </a:cubicBezTo>
                  <a:cubicBezTo>
                    <a:pt x="7925" y="2818"/>
                    <a:pt x="7925" y="2857"/>
                    <a:pt x="7897" y="2860"/>
                  </a:cubicBezTo>
                  <a:cubicBezTo>
                    <a:pt x="7863" y="2863"/>
                    <a:pt x="7828" y="2864"/>
                    <a:pt x="7792" y="2864"/>
                  </a:cubicBezTo>
                  <a:cubicBezTo>
                    <a:pt x="7695" y="2864"/>
                    <a:pt x="7596" y="2855"/>
                    <a:pt x="7500" y="2852"/>
                  </a:cubicBezTo>
                  <a:cubicBezTo>
                    <a:pt x="7483" y="2851"/>
                    <a:pt x="7483" y="2825"/>
                    <a:pt x="7500" y="2825"/>
                  </a:cubicBezTo>
                  <a:cubicBezTo>
                    <a:pt x="7598" y="2821"/>
                    <a:pt x="7698" y="2812"/>
                    <a:pt x="7797" y="2812"/>
                  </a:cubicBezTo>
                  <a:close/>
                  <a:moveTo>
                    <a:pt x="9936" y="2762"/>
                  </a:moveTo>
                  <a:cubicBezTo>
                    <a:pt x="9964" y="2762"/>
                    <a:pt x="9971" y="2804"/>
                    <a:pt x="9942" y="2816"/>
                  </a:cubicBezTo>
                  <a:cubicBezTo>
                    <a:pt x="9845" y="2857"/>
                    <a:pt x="9744" y="2873"/>
                    <a:pt x="9641" y="2873"/>
                  </a:cubicBezTo>
                  <a:cubicBezTo>
                    <a:pt x="9588" y="2873"/>
                    <a:pt x="9534" y="2869"/>
                    <a:pt x="9481" y="2861"/>
                  </a:cubicBezTo>
                  <a:cubicBezTo>
                    <a:pt x="9453" y="2857"/>
                    <a:pt x="9458" y="2809"/>
                    <a:pt x="9484" y="2809"/>
                  </a:cubicBezTo>
                  <a:cubicBezTo>
                    <a:pt x="9485" y="2809"/>
                    <a:pt x="9486" y="2810"/>
                    <a:pt x="9487" y="2810"/>
                  </a:cubicBezTo>
                  <a:cubicBezTo>
                    <a:pt x="9523" y="2814"/>
                    <a:pt x="9558" y="2816"/>
                    <a:pt x="9593" y="2816"/>
                  </a:cubicBezTo>
                  <a:cubicBezTo>
                    <a:pt x="9706" y="2816"/>
                    <a:pt x="9815" y="2795"/>
                    <a:pt x="9926" y="2764"/>
                  </a:cubicBezTo>
                  <a:cubicBezTo>
                    <a:pt x="9930" y="2763"/>
                    <a:pt x="9933" y="2762"/>
                    <a:pt x="9936" y="2762"/>
                  </a:cubicBezTo>
                  <a:close/>
                  <a:moveTo>
                    <a:pt x="11620" y="2766"/>
                  </a:moveTo>
                  <a:cubicBezTo>
                    <a:pt x="11622" y="2766"/>
                    <a:pt x="11625" y="2766"/>
                    <a:pt x="11628" y="2767"/>
                  </a:cubicBezTo>
                  <a:cubicBezTo>
                    <a:pt x="11742" y="2801"/>
                    <a:pt x="11857" y="2813"/>
                    <a:pt x="11974" y="2813"/>
                  </a:cubicBezTo>
                  <a:cubicBezTo>
                    <a:pt x="12021" y="2813"/>
                    <a:pt x="12070" y="2811"/>
                    <a:pt x="12118" y="2807"/>
                  </a:cubicBezTo>
                  <a:cubicBezTo>
                    <a:pt x="12119" y="2807"/>
                    <a:pt x="12120" y="2807"/>
                    <a:pt x="12120" y="2807"/>
                  </a:cubicBezTo>
                  <a:cubicBezTo>
                    <a:pt x="12148" y="2807"/>
                    <a:pt x="12154" y="2854"/>
                    <a:pt x="12126" y="2860"/>
                  </a:cubicBezTo>
                  <a:cubicBezTo>
                    <a:pt x="12063" y="2874"/>
                    <a:pt x="12000" y="2880"/>
                    <a:pt x="11937" y="2880"/>
                  </a:cubicBezTo>
                  <a:cubicBezTo>
                    <a:pt x="11827" y="2880"/>
                    <a:pt x="11718" y="2860"/>
                    <a:pt x="11611" y="2828"/>
                  </a:cubicBezTo>
                  <a:cubicBezTo>
                    <a:pt x="11575" y="2817"/>
                    <a:pt x="11587" y="2766"/>
                    <a:pt x="11620" y="2766"/>
                  </a:cubicBezTo>
                  <a:close/>
                  <a:moveTo>
                    <a:pt x="10709" y="2805"/>
                  </a:moveTo>
                  <a:cubicBezTo>
                    <a:pt x="10803" y="2805"/>
                    <a:pt x="10894" y="2823"/>
                    <a:pt x="10985" y="2860"/>
                  </a:cubicBezTo>
                  <a:cubicBezTo>
                    <a:pt x="11012" y="2870"/>
                    <a:pt x="11004" y="2910"/>
                    <a:pt x="10981" y="2910"/>
                  </a:cubicBezTo>
                  <a:cubicBezTo>
                    <a:pt x="10978" y="2910"/>
                    <a:pt x="10975" y="2909"/>
                    <a:pt x="10972" y="2908"/>
                  </a:cubicBezTo>
                  <a:cubicBezTo>
                    <a:pt x="10880" y="2873"/>
                    <a:pt x="10784" y="2856"/>
                    <a:pt x="10686" y="2856"/>
                  </a:cubicBezTo>
                  <a:cubicBezTo>
                    <a:pt x="10651" y="2856"/>
                    <a:pt x="10615" y="2858"/>
                    <a:pt x="10579" y="2863"/>
                  </a:cubicBezTo>
                  <a:cubicBezTo>
                    <a:pt x="10578" y="2863"/>
                    <a:pt x="10577" y="2863"/>
                    <a:pt x="10576" y="2863"/>
                  </a:cubicBezTo>
                  <a:cubicBezTo>
                    <a:pt x="10553" y="2863"/>
                    <a:pt x="10548" y="2820"/>
                    <a:pt x="10572" y="2817"/>
                  </a:cubicBezTo>
                  <a:cubicBezTo>
                    <a:pt x="10619" y="2809"/>
                    <a:pt x="10664" y="2805"/>
                    <a:pt x="10709" y="2805"/>
                  </a:cubicBezTo>
                  <a:close/>
                  <a:moveTo>
                    <a:pt x="2656" y="2863"/>
                  </a:moveTo>
                  <a:cubicBezTo>
                    <a:pt x="2682" y="2863"/>
                    <a:pt x="2708" y="2863"/>
                    <a:pt x="2733" y="2864"/>
                  </a:cubicBezTo>
                  <a:cubicBezTo>
                    <a:pt x="2763" y="2865"/>
                    <a:pt x="2763" y="2910"/>
                    <a:pt x="2733" y="2911"/>
                  </a:cubicBezTo>
                  <a:cubicBezTo>
                    <a:pt x="2707" y="2912"/>
                    <a:pt x="2681" y="2912"/>
                    <a:pt x="2655" y="2912"/>
                  </a:cubicBezTo>
                  <a:cubicBezTo>
                    <a:pt x="2548" y="2912"/>
                    <a:pt x="2442" y="2908"/>
                    <a:pt x="2336" y="2907"/>
                  </a:cubicBezTo>
                  <a:cubicBezTo>
                    <a:pt x="2311" y="2906"/>
                    <a:pt x="2311" y="2869"/>
                    <a:pt x="2336" y="2869"/>
                  </a:cubicBezTo>
                  <a:cubicBezTo>
                    <a:pt x="2442" y="2868"/>
                    <a:pt x="2549" y="2863"/>
                    <a:pt x="2656" y="2863"/>
                  </a:cubicBezTo>
                  <a:close/>
                  <a:moveTo>
                    <a:pt x="8732" y="2860"/>
                  </a:moveTo>
                  <a:cubicBezTo>
                    <a:pt x="8818" y="2860"/>
                    <a:pt x="8904" y="2862"/>
                    <a:pt x="8990" y="2868"/>
                  </a:cubicBezTo>
                  <a:cubicBezTo>
                    <a:pt x="9015" y="2869"/>
                    <a:pt x="9015" y="2905"/>
                    <a:pt x="8990" y="2907"/>
                  </a:cubicBezTo>
                  <a:cubicBezTo>
                    <a:pt x="8900" y="2913"/>
                    <a:pt x="8810" y="2914"/>
                    <a:pt x="8720" y="2914"/>
                  </a:cubicBezTo>
                  <a:cubicBezTo>
                    <a:pt x="8645" y="2914"/>
                    <a:pt x="8569" y="2913"/>
                    <a:pt x="8494" y="2912"/>
                  </a:cubicBezTo>
                  <a:cubicBezTo>
                    <a:pt x="8462" y="2912"/>
                    <a:pt x="8462" y="2863"/>
                    <a:pt x="8494" y="2863"/>
                  </a:cubicBezTo>
                  <a:cubicBezTo>
                    <a:pt x="8573" y="2862"/>
                    <a:pt x="8653" y="2860"/>
                    <a:pt x="8732" y="2860"/>
                  </a:cubicBezTo>
                  <a:close/>
                  <a:moveTo>
                    <a:pt x="3513" y="2854"/>
                  </a:moveTo>
                  <a:cubicBezTo>
                    <a:pt x="3584" y="2854"/>
                    <a:pt x="3655" y="2856"/>
                    <a:pt x="3726" y="2861"/>
                  </a:cubicBezTo>
                  <a:cubicBezTo>
                    <a:pt x="3761" y="2863"/>
                    <a:pt x="3761" y="2911"/>
                    <a:pt x="3726" y="2914"/>
                  </a:cubicBezTo>
                  <a:cubicBezTo>
                    <a:pt x="3657" y="2919"/>
                    <a:pt x="3589" y="2921"/>
                    <a:pt x="3521" y="2921"/>
                  </a:cubicBezTo>
                  <a:cubicBezTo>
                    <a:pt x="3440" y="2921"/>
                    <a:pt x="3360" y="2919"/>
                    <a:pt x="3279" y="2918"/>
                  </a:cubicBezTo>
                  <a:cubicBezTo>
                    <a:pt x="3241" y="2918"/>
                    <a:pt x="3241" y="2858"/>
                    <a:pt x="3279" y="2857"/>
                  </a:cubicBezTo>
                  <a:cubicBezTo>
                    <a:pt x="3357" y="2856"/>
                    <a:pt x="3435" y="2854"/>
                    <a:pt x="3513" y="2854"/>
                  </a:cubicBezTo>
                  <a:close/>
                  <a:moveTo>
                    <a:pt x="5734" y="2850"/>
                  </a:moveTo>
                  <a:cubicBezTo>
                    <a:pt x="5778" y="2850"/>
                    <a:pt x="5820" y="2851"/>
                    <a:pt x="5862" y="2857"/>
                  </a:cubicBezTo>
                  <a:cubicBezTo>
                    <a:pt x="5901" y="2862"/>
                    <a:pt x="5901" y="2913"/>
                    <a:pt x="5862" y="2918"/>
                  </a:cubicBezTo>
                  <a:cubicBezTo>
                    <a:pt x="5819" y="2923"/>
                    <a:pt x="5774" y="2925"/>
                    <a:pt x="5729" y="2925"/>
                  </a:cubicBezTo>
                  <a:cubicBezTo>
                    <a:pt x="5641" y="2925"/>
                    <a:pt x="5551" y="2918"/>
                    <a:pt x="5464" y="2915"/>
                  </a:cubicBezTo>
                  <a:cubicBezTo>
                    <a:pt x="5429" y="2914"/>
                    <a:pt x="5429" y="2860"/>
                    <a:pt x="5464" y="2860"/>
                  </a:cubicBezTo>
                  <a:cubicBezTo>
                    <a:pt x="5553" y="2858"/>
                    <a:pt x="5644" y="2850"/>
                    <a:pt x="5734" y="2850"/>
                  </a:cubicBezTo>
                  <a:close/>
                  <a:moveTo>
                    <a:pt x="4222" y="2815"/>
                  </a:moveTo>
                  <a:cubicBezTo>
                    <a:pt x="4224" y="2815"/>
                    <a:pt x="4226" y="2815"/>
                    <a:pt x="4229" y="2816"/>
                  </a:cubicBezTo>
                  <a:cubicBezTo>
                    <a:pt x="4351" y="2848"/>
                    <a:pt x="4472" y="2861"/>
                    <a:pt x="4596" y="2861"/>
                  </a:cubicBezTo>
                  <a:cubicBezTo>
                    <a:pt x="4653" y="2861"/>
                    <a:pt x="4710" y="2858"/>
                    <a:pt x="4768" y="2853"/>
                  </a:cubicBezTo>
                  <a:cubicBezTo>
                    <a:pt x="4769" y="2853"/>
                    <a:pt x="4770" y="2853"/>
                    <a:pt x="4771" y="2853"/>
                  </a:cubicBezTo>
                  <a:cubicBezTo>
                    <a:pt x="4804" y="2853"/>
                    <a:pt x="4811" y="2911"/>
                    <a:pt x="4777" y="2915"/>
                  </a:cubicBezTo>
                  <a:cubicBezTo>
                    <a:pt x="4719" y="2924"/>
                    <a:pt x="4661" y="2928"/>
                    <a:pt x="4603" y="2928"/>
                  </a:cubicBezTo>
                  <a:cubicBezTo>
                    <a:pt x="4472" y="2928"/>
                    <a:pt x="4342" y="2907"/>
                    <a:pt x="4214" y="2868"/>
                  </a:cubicBezTo>
                  <a:cubicBezTo>
                    <a:pt x="4183" y="2859"/>
                    <a:pt x="4193" y="2815"/>
                    <a:pt x="4222" y="2815"/>
                  </a:cubicBezTo>
                  <a:close/>
                  <a:moveTo>
                    <a:pt x="1378" y="2817"/>
                  </a:moveTo>
                  <a:cubicBezTo>
                    <a:pt x="1486" y="2817"/>
                    <a:pt x="1594" y="2834"/>
                    <a:pt x="1693" y="2874"/>
                  </a:cubicBezTo>
                  <a:cubicBezTo>
                    <a:pt x="1724" y="2885"/>
                    <a:pt x="1716" y="2928"/>
                    <a:pt x="1688" y="2928"/>
                  </a:cubicBezTo>
                  <a:cubicBezTo>
                    <a:pt x="1685" y="2928"/>
                    <a:pt x="1682" y="2928"/>
                    <a:pt x="1679" y="2927"/>
                  </a:cubicBezTo>
                  <a:cubicBezTo>
                    <a:pt x="1552" y="2898"/>
                    <a:pt x="1434" y="2880"/>
                    <a:pt x="1310" y="2880"/>
                  </a:cubicBezTo>
                  <a:cubicBezTo>
                    <a:pt x="1257" y="2880"/>
                    <a:pt x="1202" y="2883"/>
                    <a:pt x="1146" y="2891"/>
                  </a:cubicBezTo>
                  <a:cubicBezTo>
                    <a:pt x="1145" y="2891"/>
                    <a:pt x="1144" y="2891"/>
                    <a:pt x="1143" y="2891"/>
                  </a:cubicBezTo>
                  <a:cubicBezTo>
                    <a:pt x="1117" y="2891"/>
                    <a:pt x="1105" y="2853"/>
                    <a:pt x="1134" y="2846"/>
                  </a:cubicBezTo>
                  <a:cubicBezTo>
                    <a:pt x="1213" y="2827"/>
                    <a:pt x="1296" y="2817"/>
                    <a:pt x="1378" y="2817"/>
                  </a:cubicBezTo>
                  <a:close/>
                  <a:moveTo>
                    <a:pt x="6410" y="2856"/>
                  </a:moveTo>
                  <a:cubicBezTo>
                    <a:pt x="6412" y="2856"/>
                    <a:pt x="6414" y="2856"/>
                    <a:pt x="6416" y="2857"/>
                  </a:cubicBezTo>
                  <a:cubicBezTo>
                    <a:pt x="6595" y="2894"/>
                    <a:pt x="6773" y="2901"/>
                    <a:pt x="6954" y="2910"/>
                  </a:cubicBezTo>
                  <a:cubicBezTo>
                    <a:pt x="6992" y="2911"/>
                    <a:pt x="6991" y="2962"/>
                    <a:pt x="6954" y="2967"/>
                  </a:cubicBezTo>
                  <a:cubicBezTo>
                    <a:pt x="6911" y="2972"/>
                    <a:pt x="6869" y="2974"/>
                    <a:pt x="6826" y="2974"/>
                  </a:cubicBezTo>
                  <a:cubicBezTo>
                    <a:pt x="6683" y="2974"/>
                    <a:pt x="6540" y="2949"/>
                    <a:pt x="6401" y="2913"/>
                  </a:cubicBezTo>
                  <a:cubicBezTo>
                    <a:pt x="6367" y="2904"/>
                    <a:pt x="6379" y="2856"/>
                    <a:pt x="6410" y="2856"/>
                  </a:cubicBezTo>
                  <a:close/>
                  <a:moveTo>
                    <a:pt x="1" y="0"/>
                  </a:moveTo>
                  <a:lnTo>
                    <a:pt x="1" y="0"/>
                  </a:lnTo>
                  <a:cubicBezTo>
                    <a:pt x="4" y="6"/>
                    <a:pt x="7" y="12"/>
                    <a:pt x="7" y="20"/>
                  </a:cubicBezTo>
                  <a:cubicBezTo>
                    <a:pt x="16" y="90"/>
                    <a:pt x="23" y="160"/>
                    <a:pt x="31" y="231"/>
                  </a:cubicBezTo>
                  <a:cubicBezTo>
                    <a:pt x="35" y="220"/>
                    <a:pt x="43" y="214"/>
                    <a:pt x="55" y="214"/>
                  </a:cubicBezTo>
                  <a:cubicBezTo>
                    <a:pt x="58" y="214"/>
                    <a:pt x="61" y="214"/>
                    <a:pt x="64" y="215"/>
                  </a:cubicBezTo>
                  <a:cubicBezTo>
                    <a:pt x="186" y="248"/>
                    <a:pt x="309" y="265"/>
                    <a:pt x="432" y="265"/>
                  </a:cubicBezTo>
                  <a:cubicBezTo>
                    <a:pt x="518" y="265"/>
                    <a:pt x="605" y="257"/>
                    <a:pt x="692" y="240"/>
                  </a:cubicBezTo>
                  <a:cubicBezTo>
                    <a:pt x="695" y="240"/>
                    <a:pt x="697" y="240"/>
                    <a:pt x="700" y="240"/>
                  </a:cubicBezTo>
                  <a:cubicBezTo>
                    <a:pt x="735" y="240"/>
                    <a:pt x="747" y="291"/>
                    <a:pt x="709" y="301"/>
                  </a:cubicBezTo>
                  <a:cubicBezTo>
                    <a:pt x="615" y="326"/>
                    <a:pt x="520" y="339"/>
                    <a:pt x="426" y="339"/>
                  </a:cubicBezTo>
                  <a:cubicBezTo>
                    <a:pt x="299" y="339"/>
                    <a:pt x="173" y="316"/>
                    <a:pt x="49" y="271"/>
                  </a:cubicBezTo>
                  <a:cubicBezTo>
                    <a:pt x="42" y="269"/>
                    <a:pt x="37" y="266"/>
                    <a:pt x="34" y="261"/>
                  </a:cubicBezTo>
                  <a:lnTo>
                    <a:pt x="34" y="261"/>
                  </a:lnTo>
                  <a:cubicBezTo>
                    <a:pt x="126" y="1122"/>
                    <a:pt x="181" y="2046"/>
                    <a:pt x="66" y="2910"/>
                  </a:cubicBezTo>
                  <a:cubicBezTo>
                    <a:pt x="184" y="2907"/>
                    <a:pt x="301" y="2904"/>
                    <a:pt x="419" y="2904"/>
                  </a:cubicBezTo>
                  <a:cubicBezTo>
                    <a:pt x="495" y="2904"/>
                    <a:pt x="571" y="2905"/>
                    <a:pt x="647" y="2908"/>
                  </a:cubicBezTo>
                  <a:cubicBezTo>
                    <a:pt x="686" y="2908"/>
                    <a:pt x="686" y="2966"/>
                    <a:pt x="647" y="2968"/>
                  </a:cubicBezTo>
                  <a:cubicBezTo>
                    <a:pt x="575" y="2969"/>
                    <a:pt x="503" y="2970"/>
                    <a:pt x="431" y="2970"/>
                  </a:cubicBezTo>
                  <a:cubicBezTo>
                    <a:pt x="306" y="2970"/>
                    <a:pt x="182" y="2968"/>
                    <a:pt x="58" y="2965"/>
                  </a:cubicBezTo>
                  <a:cubicBezTo>
                    <a:pt x="42" y="3078"/>
                    <a:pt x="23" y="3191"/>
                    <a:pt x="1" y="3301"/>
                  </a:cubicBezTo>
                  <a:cubicBezTo>
                    <a:pt x="1465" y="3228"/>
                    <a:pt x="2933" y="3217"/>
                    <a:pt x="4402" y="3217"/>
                  </a:cubicBezTo>
                  <a:cubicBezTo>
                    <a:pt x="5078" y="3217"/>
                    <a:pt x="5753" y="3219"/>
                    <a:pt x="6429" y="3219"/>
                  </a:cubicBezTo>
                  <a:cubicBezTo>
                    <a:pt x="6697" y="3219"/>
                    <a:pt x="6964" y="3219"/>
                    <a:pt x="7232" y="3218"/>
                  </a:cubicBezTo>
                  <a:cubicBezTo>
                    <a:pt x="7778" y="3216"/>
                    <a:pt x="8323" y="3215"/>
                    <a:pt x="8869" y="3215"/>
                  </a:cubicBezTo>
                  <a:cubicBezTo>
                    <a:pt x="10559" y="3215"/>
                    <a:pt x="12249" y="3224"/>
                    <a:pt x="13939" y="3241"/>
                  </a:cubicBezTo>
                  <a:cubicBezTo>
                    <a:pt x="13952" y="3227"/>
                    <a:pt x="13972" y="3219"/>
                    <a:pt x="13992" y="3219"/>
                  </a:cubicBezTo>
                  <a:cubicBezTo>
                    <a:pt x="14012" y="3219"/>
                    <a:pt x="14031" y="3227"/>
                    <a:pt x="14042" y="3242"/>
                  </a:cubicBezTo>
                  <a:cubicBezTo>
                    <a:pt x="14185" y="3243"/>
                    <a:pt x="14330" y="3244"/>
                    <a:pt x="14474" y="3245"/>
                  </a:cubicBezTo>
                  <a:cubicBezTo>
                    <a:pt x="14477" y="3227"/>
                    <a:pt x="14492" y="3210"/>
                    <a:pt x="14518" y="3210"/>
                  </a:cubicBezTo>
                  <a:cubicBezTo>
                    <a:pt x="14559" y="3208"/>
                    <a:pt x="14601" y="3207"/>
                    <a:pt x="14642" y="3206"/>
                  </a:cubicBezTo>
                  <a:lnTo>
                    <a:pt x="14670" y="3206"/>
                  </a:lnTo>
                  <a:cubicBezTo>
                    <a:pt x="14682" y="3196"/>
                    <a:pt x="14693" y="3186"/>
                    <a:pt x="14705" y="3176"/>
                  </a:cubicBezTo>
                  <a:cubicBezTo>
                    <a:pt x="14707" y="3175"/>
                    <a:pt x="14708" y="3175"/>
                    <a:pt x="14710" y="3173"/>
                  </a:cubicBezTo>
                  <a:cubicBezTo>
                    <a:pt x="14632" y="2148"/>
                    <a:pt x="14635" y="1117"/>
                    <a:pt x="14546" y="92"/>
                  </a:cubicBezTo>
                  <a:lnTo>
                    <a:pt x="14543" y="92"/>
                  </a:lnTo>
                  <a:cubicBezTo>
                    <a:pt x="13978" y="99"/>
                    <a:pt x="13413" y="102"/>
                    <a:pt x="12848" y="102"/>
                  </a:cubicBezTo>
                  <a:cubicBezTo>
                    <a:pt x="10969" y="102"/>
                    <a:pt x="9088" y="71"/>
                    <a:pt x="7210" y="57"/>
                  </a:cubicBezTo>
                  <a:cubicBezTo>
                    <a:pt x="5992" y="47"/>
                    <a:pt x="4772" y="37"/>
                    <a:pt x="3553" y="30"/>
                  </a:cubicBezTo>
                  <a:cubicBezTo>
                    <a:pt x="3436" y="29"/>
                    <a:pt x="3319" y="29"/>
                    <a:pt x="3203" y="29"/>
                  </a:cubicBezTo>
                  <a:cubicBezTo>
                    <a:pt x="2689" y="29"/>
                    <a:pt x="2175" y="35"/>
                    <a:pt x="1660" y="35"/>
                  </a:cubicBezTo>
                  <a:cubicBezTo>
                    <a:pt x="1106" y="35"/>
                    <a:pt x="552" y="28"/>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2" name="Google Shape;2152;p77">
              <a:extLst>
                <a:ext uri="{FF2B5EF4-FFF2-40B4-BE49-F238E27FC236}">
                  <a16:creationId xmlns:a16="http://schemas.microsoft.com/office/drawing/2014/main" id="{25413AA3-6EA9-4E0C-5882-62EDEE21A1B8}"/>
                </a:ext>
              </a:extLst>
            </p:cNvPr>
            <p:cNvSpPr/>
            <p:nvPr/>
          </p:nvSpPr>
          <p:spPr>
            <a:xfrm>
              <a:off x="7737238" y="1961276"/>
              <a:ext cx="167201" cy="172927"/>
            </a:xfrm>
            <a:custGeom>
              <a:avLst/>
              <a:gdLst/>
              <a:ahLst/>
              <a:cxnLst/>
              <a:rect l="l" t="t" r="r" b="b"/>
              <a:pathLst>
                <a:path w="3154" h="3262" extrusionOk="0">
                  <a:moveTo>
                    <a:pt x="366" y="143"/>
                  </a:moveTo>
                  <a:cubicBezTo>
                    <a:pt x="369" y="143"/>
                    <a:pt x="372" y="143"/>
                    <a:pt x="376" y="144"/>
                  </a:cubicBezTo>
                  <a:cubicBezTo>
                    <a:pt x="514" y="178"/>
                    <a:pt x="652" y="186"/>
                    <a:pt x="792" y="186"/>
                  </a:cubicBezTo>
                  <a:cubicBezTo>
                    <a:pt x="832" y="186"/>
                    <a:pt x="872" y="185"/>
                    <a:pt x="913" y="184"/>
                  </a:cubicBezTo>
                  <a:cubicBezTo>
                    <a:pt x="914" y="184"/>
                    <a:pt x="914" y="184"/>
                    <a:pt x="914" y="184"/>
                  </a:cubicBezTo>
                  <a:cubicBezTo>
                    <a:pt x="955" y="184"/>
                    <a:pt x="963" y="248"/>
                    <a:pt x="924" y="257"/>
                  </a:cubicBezTo>
                  <a:cubicBezTo>
                    <a:pt x="859" y="271"/>
                    <a:pt x="795" y="277"/>
                    <a:pt x="730" y="277"/>
                  </a:cubicBezTo>
                  <a:cubicBezTo>
                    <a:pt x="604" y="277"/>
                    <a:pt x="478" y="253"/>
                    <a:pt x="357" y="214"/>
                  </a:cubicBezTo>
                  <a:cubicBezTo>
                    <a:pt x="316" y="200"/>
                    <a:pt x="328" y="143"/>
                    <a:pt x="366" y="143"/>
                  </a:cubicBezTo>
                  <a:close/>
                  <a:moveTo>
                    <a:pt x="1611" y="244"/>
                  </a:moveTo>
                  <a:cubicBezTo>
                    <a:pt x="1660" y="244"/>
                    <a:pt x="1709" y="246"/>
                    <a:pt x="1758" y="249"/>
                  </a:cubicBezTo>
                  <a:cubicBezTo>
                    <a:pt x="1790" y="252"/>
                    <a:pt x="1790" y="295"/>
                    <a:pt x="1758" y="299"/>
                  </a:cubicBezTo>
                  <a:cubicBezTo>
                    <a:pt x="1712" y="302"/>
                    <a:pt x="1667" y="303"/>
                    <a:pt x="1621" y="303"/>
                  </a:cubicBezTo>
                  <a:cubicBezTo>
                    <a:pt x="1517" y="303"/>
                    <a:pt x="1413" y="297"/>
                    <a:pt x="1311" y="293"/>
                  </a:cubicBezTo>
                  <a:cubicBezTo>
                    <a:pt x="1286" y="292"/>
                    <a:pt x="1286" y="255"/>
                    <a:pt x="1311" y="254"/>
                  </a:cubicBezTo>
                  <a:cubicBezTo>
                    <a:pt x="1410" y="250"/>
                    <a:pt x="1511" y="244"/>
                    <a:pt x="1611" y="244"/>
                  </a:cubicBezTo>
                  <a:close/>
                  <a:moveTo>
                    <a:pt x="2205" y="293"/>
                  </a:moveTo>
                  <a:cubicBezTo>
                    <a:pt x="2255" y="293"/>
                    <a:pt x="2304" y="295"/>
                    <a:pt x="2353" y="301"/>
                  </a:cubicBezTo>
                  <a:cubicBezTo>
                    <a:pt x="2382" y="305"/>
                    <a:pt x="2382" y="341"/>
                    <a:pt x="2353" y="346"/>
                  </a:cubicBezTo>
                  <a:cubicBezTo>
                    <a:pt x="2304" y="351"/>
                    <a:pt x="2255" y="353"/>
                    <a:pt x="2205" y="353"/>
                  </a:cubicBezTo>
                  <a:cubicBezTo>
                    <a:pt x="2156" y="353"/>
                    <a:pt x="2106" y="351"/>
                    <a:pt x="2056" y="351"/>
                  </a:cubicBezTo>
                  <a:cubicBezTo>
                    <a:pt x="2020" y="350"/>
                    <a:pt x="2020" y="295"/>
                    <a:pt x="2056" y="295"/>
                  </a:cubicBezTo>
                  <a:cubicBezTo>
                    <a:pt x="2106" y="295"/>
                    <a:pt x="2156" y="293"/>
                    <a:pt x="2205" y="293"/>
                  </a:cubicBezTo>
                  <a:close/>
                  <a:moveTo>
                    <a:pt x="1887" y="2866"/>
                  </a:moveTo>
                  <a:cubicBezTo>
                    <a:pt x="1927" y="2866"/>
                    <a:pt x="1967" y="2868"/>
                    <a:pt x="2006" y="2873"/>
                  </a:cubicBezTo>
                  <a:cubicBezTo>
                    <a:pt x="2048" y="2878"/>
                    <a:pt x="2048" y="2933"/>
                    <a:pt x="2006" y="2937"/>
                  </a:cubicBezTo>
                  <a:cubicBezTo>
                    <a:pt x="1965" y="2942"/>
                    <a:pt x="1924" y="2944"/>
                    <a:pt x="1883" y="2944"/>
                  </a:cubicBezTo>
                  <a:cubicBezTo>
                    <a:pt x="1792" y="2944"/>
                    <a:pt x="1699" y="2935"/>
                    <a:pt x="1610" y="2930"/>
                  </a:cubicBezTo>
                  <a:cubicBezTo>
                    <a:pt x="1578" y="2928"/>
                    <a:pt x="1578" y="2883"/>
                    <a:pt x="1610" y="2881"/>
                  </a:cubicBezTo>
                  <a:cubicBezTo>
                    <a:pt x="1701" y="2876"/>
                    <a:pt x="1794" y="2866"/>
                    <a:pt x="1887" y="2866"/>
                  </a:cubicBezTo>
                  <a:close/>
                  <a:moveTo>
                    <a:pt x="934" y="2918"/>
                  </a:moveTo>
                  <a:cubicBezTo>
                    <a:pt x="977" y="2918"/>
                    <a:pt x="1020" y="2920"/>
                    <a:pt x="1063" y="2923"/>
                  </a:cubicBezTo>
                  <a:cubicBezTo>
                    <a:pt x="1103" y="2928"/>
                    <a:pt x="1103" y="2983"/>
                    <a:pt x="1063" y="2986"/>
                  </a:cubicBezTo>
                  <a:cubicBezTo>
                    <a:pt x="1020" y="2990"/>
                    <a:pt x="977" y="2992"/>
                    <a:pt x="934" y="2992"/>
                  </a:cubicBezTo>
                  <a:cubicBezTo>
                    <a:pt x="844" y="2992"/>
                    <a:pt x="755" y="2985"/>
                    <a:pt x="665" y="2981"/>
                  </a:cubicBezTo>
                  <a:cubicBezTo>
                    <a:pt x="631" y="2980"/>
                    <a:pt x="631" y="2930"/>
                    <a:pt x="665" y="2929"/>
                  </a:cubicBezTo>
                  <a:cubicBezTo>
                    <a:pt x="755" y="2924"/>
                    <a:pt x="844" y="2918"/>
                    <a:pt x="934" y="2918"/>
                  </a:cubicBezTo>
                  <a:close/>
                  <a:moveTo>
                    <a:pt x="2588" y="2921"/>
                  </a:moveTo>
                  <a:cubicBezTo>
                    <a:pt x="2612" y="2921"/>
                    <a:pt x="2636" y="2925"/>
                    <a:pt x="2659" y="2933"/>
                  </a:cubicBezTo>
                  <a:cubicBezTo>
                    <a:pt x="2683" y="2942"/>
                    <a:pt x="2681" y="2982"/>
                    <a:pt x="2652" y="2982"/>
                  </a:cubicBezTo>
                  <a:cubicBezTo>
                    <a:pt x="2652" y="2982"/>
                    <a:pt x="2652" y="2982"/>
                    <a:pt x="2651" y="2982"/>
                  </a:cubicBezTo>
                  <a:cubicBezTo>
                    <a:pt x="2623" y="2982"/>
                    <a:pt x="2595" y="2978"/>
                    <a:pt x="2567" y="2978"/>
                  </a:cubicBezTo>
                  <a:cubicBezTo>
                    <a:pt x="2555" y="2978"/>
                    <a:pt x="2542" y="2979"/>
                    <a:pt x="2530" y="2981"/>
                  </a:cubicBezTo>
                  <a:cubicBezTo>
                    <a:pt x="2488" y="2989"/>
                    <a:pt x="2450" y="3003"/>
                    <a:pt x="2416" y="3026"/>
                  </a:cubicBezTo>
                  <a:cubicBezTo>
                    <a:pt x="2412" y="3028"/>
                    <a:pt x="2408" y="3030"/>
                    <a:pt x="2404" y="3030"/>
                  </a:cubicBezTo>
                  <a:cubicBezTo>
                    <a:pt x="2383" y="3030"/>
                    <a:pt x="2370" y="2999"/>
                    <a:pt x="2392" y="2985"/>
                  </a:cubicBezTo>
                  <a:cubicBezTo>
                    <a:pt x="2445" y="2950"/>
                    <a:pt x="2518" y="2921"/>
                    <a:pt x="2588" y="2921"/>
                  </a:cubicBezTo>
                  <a:close/>
                  <a:moveTo>
                    <a:pt x="2414" y="1"/>
                  </a:moveTo>
                  <a:lnTo>
                    <a:pt x="2396" y="2"/>
                  </a:lnTo>
                  <a:cubicBezTo>
                    <a:pt x="2396" y="27"/>
                    <a:pt x="2379" y="54"/>
                    <a:pt x="2341" y="56"/>
                  </a:cubicBezTo>
                  <a:cubicBezTo>
                    <a:pt x="2156" y="66"/>
                    <a:pt x="1968" y="70"/>
                    <a:pt x="1778" y="70"/>
                  </a:cubicBezTo>
                  <a:cubicBezTo>
                    <a:pt x="1257" y="70"/>
                    <a:pt x="728" y="39"/>
                    <a:pt x="217" y="5"/>
                  </a:cubicBezTo>
                  <a:lnTo>
                    <a:pt x="217" y="5"/>
                  </a:lnTo>
                  <a:cubicBezTo>
                    <a:pt x="557" y="614"/>
                    <a:pt x="989" y="1161"/>
                    <a:pt x="1436" y="1697"/>
                  </a:cubicBezTo>
                  <a:cubicBezTo>
                    <a:pt x="1452" y="1717"/>
                    <a:pt x="1453" y="1741"/>
                    <a:pt x="1445" y="1759"/>
                  </a:cubicBezTo>
                  <a:cubicBezTo>
                    <a:pt x="1459" y="1782"/>
                    <a:pt x="1461" y="1812"/>
                    <a:pt x="1437" y="1839"/>
                  </a:cubicBezTo>
                  <a:cubicBezTo>
                    <a:pt x="978" y="2327"/>
                    <a:pt x="493" y="2808"/>
                    <a:pt x="1" y="3262"/>
                  </a:cubicBezTo>
                  <a:cubicBezTo>
                    <a:pt x="1049" y="3216"/>
                    <a:pt x="2102" y="3225"/>
                    <a:pt x="3153" y="3218"/>
                  </a:cubicBezTo>
                  <a:cubicBezTo>
                    <a:pt x="2894" y="3064"/>
                    <a:pt x="2646" y="2893"/>
                    <a:pt x="2419" y="2690"/>
                  </a:cubicBezTo>
                  <a:cubicBezTo>
                    <a:pt x="2407" y="2680"/>
                    <a:pt x="2405" y="2666"/>
                    <a:pt x="2407" y="2652"/>
                  </a:cubicBezTo>
                  <a:cubicBezTo>
                    <a:pt x="2397" y="2634"/>
                    <a:pt x="2398" y="2610"/>
                    <a:pt x="2412" y="2594"/>
                  </a:cubicBezTo>
                  <a:cubicBezTo>
                    <a:pt x="2411" y="2590"/>
                    <a:pt x="2409" y="2586"/>
                    <a:pt x="2409" y="2580"/>
                  </a:cubicBezTo>
                  <a:cubicBezTo>
                    <a:pt x="2396" y="2033"/>
                    <a:pt x="2454" y="1485"/>
                    <a:pt x="2449" y="936"/>
                  </a:cubicBezTo>
                  <a:cubicBezTo>
                    <a:pt x="2448" y="623"/>
                    <a:pt x="2435" y="311"/>
                    <a:pt x="241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3" name="Google Shape;2153;p77">
              <a:extLst>
                <a:ext uri="{FF2B5EF4-FFF2-40B4-BE49-F238E27FC236}">
                  <a16:creationId xmlns:a16="http://schemas.microsoft.com/office/drawing/2014/main" id="{FE68034E-6689-8A56-C7BF-C190E0558DCB}"/>
                </a:ext>
              </a:extLst>
            </p:cNvPr>
            <p:cNvSpPr/>
            <p:nvPr/>
          </p:nvSpPr>
          <p:spPr>
            <a:xfrm>
              <a:off x="7728915" y="1917859"/>
              <a:ext cx="1034486" cy="222599"/>
            </a:xfrm>
            <a:custGeom>
              <a:avLst/>
              <a:gdLst/>
              <a:ahLst/>
              <a:cxnLst/>
              <a:rect l="l" t="t" r="r" b="b"/>
              <a:pathLst>
                <a:path w="19514" h="4199" extrusionOk="0">
                  <a:moveTo>
                    <a:pt x="2659" y="92"/>
                  </a:moveTo>
                  <a:lnTo>
                    <a:pt x="2659" y="92"/>
                  </a:lnTo>
                  <a:cubicBezTo>
                    <a:pt x="3210" y="120"/>
                    <a:pt x="3764" y="127"/>
                    <a:pt x="4318" y="127"/>
                  </a:cubicBezTo>
                  <a:cubicBezTo>
                    <a:pt x="4833" y="127"/>
                    <a:pt x="5347" y="121"/>
                    <a:pt x="5861" y="121"/>
                  </a:cubicBezTo>
                  <a:cubicBezTo>
                    <a:pt x="5977" y="121"/>
                    <a:pt x="6094" y="121"/>
                    <a:pt x="6211" y="122"/>
                  </a:cubicBezTo>
                  <a:cubicBezTo>
                    <a:pt x="7430" y="129"/>
                    <a:pt x="8650" y="139"/>
                    <a:pt x="9868" y="149"/>
                  </a:cubicBezTo>
                  <a:cubicBezTo>
                    <a:pt x="11746" y="163"/>
                    <a:pt x="13627" y="194"/>
                    <a:pt x="15506" y="194"/>
                  </a:cubicBezTo>
                  <a:cubicBezTo>
                    <a:pt x="16071" y="194"/>
                    <a:pt x="16636" y="191"/>
                    <a:pt x="17201" y="184"/>
                  </a:cubicBezTo>
                  <a:lnTo>
                    <a:pt x="17204" y="184"/>
                  </a:lnTo>
                  <a:cubicBezTo>
                    <a:pt x="17293" y="1209"/>
                    <a:pt x="17290" y="2240"/>
                    <a:pt x="17368" y="3265"/>
                  </a:cubicBezTo>
                  <a:cubicBezTo>
                    <a:pt x="17366" y="3267"/>
                    <a:pt x="17365" y="3267"/>
                    <a:pt x="17363" y="3268"/>
                  </a:cubicBezTo>
                  <a:cubicBezTo>
                    <a:pt x="17351" y="3278"/>
                    <a:pt x="17339" y="3288"/>
                    <a:pt x="17328" y="3298"/>
                  </a:cubicBezTo>
                  <a:lnTo>
                    <a:pt x="17300" y="3298"/>
                  </a:lnTo>
                  <a:cubicBezTo>
                    <a:pt x="17259" y="3298"/>
                    <a:pt x="17217" y="3300"/>
                    <a:pt x="17176" y="3301"/>
                  </a:cubicBezTo>
                  <a:cubicBezTo>
                    <a:pt x="17150" y="3302"/>
                    <a:pt x="17135" y="3319"/>
                    <a:pt x="17132" y="3337"/>
                  </a:cubicBezTo>
                  <a:cubicBezTo>
                    <a:pt x="16988" y="3336"/>
                    <a:pt x="16843" y="3335"/>
                    <a:pt x="16699" y="3333"/>
                  </a:cubicBezTo>
                  <a:cubicBezTo>
                    <a:pt x="16688" y="3318"/>
                    <a:pt x="16670" y="3311"/>
                    <a:pt x="16651" y="3311"/>
                  </a:cubicBezTo>
                  <a:cubicBezTo>
                    <a:pt x="16631" y="3311"/>
                    <a:pt x="16610" y="3319"/>
                    <a:pt x="16597" y="3333"/>
                  </a:cubicBezTo>
                  <a:cubicBezTo>
                    <a:pt x="14907" y="3316"/>
                    <a:pt x="13217" y="3307"/>
                    <a:pt x="11527" y="3307"/>
                  </a:cubicBezTo>
                  <a:cubicBezTo>
                    <a:pt x="10981" y="3307"/>
                    <a:pt x="10436" y="3308"/>
                    <a:pt x="9890" y="3310"/>
                  </a:cubicBezTo>
                  <a:cubicBezTo>
                    <a:pt x="9622" y="3311"/>
                    <a:pt x="9355" y="3311"/>
                    <a:pt x="9087" y="3311"/>
                  </a:cubicBezTo>
                  <a:cubicBezTo>
                    <a:pt x="8412" y="3311"/>
                    <a:pt x="7736" y="3309"/>
                    <a:pt x="7060" y="3309"/>
                  </a:cubicBezTo>
                  <a:cubicBezTo>
                    <a:pt x="5592" y="3309"/>
                    <a:pt x="4124" y="3320"/>
                    <a:pt x="2659" y="3393"/>
                  </a:cubicBezTo>
                  <a:cubicBezTo>
                    <a:pt x="2681" y="3283"/>
                    <a:pt x="2700" y="3171"/>
                    <a:pt x="2716" y="3057"/>
                  </a:cubicBezTo>
                  <a:cubicBezTo>
                    <a:pt x="2840" y="3060"/>
                    <a:pt x="2964" y="3062"/>
                    <a:pt x="3089" y="3062"/>
                  </a:cubicBezTo>
                  <a:cubicBezTo>
                    <a:pt x="3161" y="3062"/>
                    <a:pt x="3233" y="3061"/>
                    <a:pt x="3305" y="3060"/>
                  </a:cubicBezTo>
                  <a:cubicBezTo>
                    <a:pt x="3344" y="3058"/>
                    <a:pt x="3344" y="3000"/>
                    <a:pt x="3305" y="3000"/>
                  </a:cubicBezTo>
                  <a:cubicBezTo>
                    <a:pt x="3229" y="2997"/>
                    <a:pt x="3153" y="2996"/>
                    <a:pt x="3077" y="2996"/>
                  </a:cubicBezTo>
                  <a:cubicBezTo>
                    <a:pt x="2959" y="2996"/>
                    <a:pt x="2842" y="2999"/>
                    <a:pt x="2724" y="3002"/>
                  </a:cubicBezTo>
                  <a:cubicBezTo>
                    <a:pt x="2839" y="2138"/>
                    <a:pt x="2784" y="1214"/>
                    <a:pt x="2692" y="353"/>
                  </a:cubicBezTo>
                  <a:lnTo>
                    <a:pt x="2692" y="353"/>
                  </a:lnTo>
                  <a:cubicBezTo>
                    <a:pt x="2695" y="358"/>
                    <a:pt x="2700" y="361"/>
                    <a:pt x="2707" y="363"/>
                  </a:cubicBezTo>
                  <a:cubicBezTo>
                    <a:pt x="2830" y="408"/>
                    <a:pt x="2957" y="430"/>
                    <a:pt x="3083" y="430"/>
                  </a:cubicBezTo>
                  <a:cubicBezTo>
                    <a:pt x="3178" y="430"/>
                    <a:pt x="3273" y="418"/>
                    <a:pt x="3367" y="393"/>
                  </a:cubicBezTo>
                  <a:cubicBezTo>
                    <a:pt x="3405" y="383"/>
                    <a:pt x="3393" y="332"/>
                    <a:pt x="3358" y="332"/>
                  </a:cubicBezTo>
                  <a:cubicBezTo>
                    <a:pt x="3355" y="332"/>
                    <a:pt x="3353" y="332"/>
                    <a:pt x="3350" y="332"/>
                  </a:cubicBezTo>
                  <a:cubicBezTo>
                    <a:pt x="3263" y="349"/>
                    <a:pt x="3176" y="357"/>
                    <a:pt x="3090" y="357"/>
                  </a:cubicBezTo>
                  <a:cubicBezTo>
                    <a:pt x="2967" y="357"/>
                    <a:pt x="2844" y="340"/>
                    <a:pt x="2722" y="307"/>
                  </a:cubicBezTo>
                  <a:cubicBezTo>
                    <a:pt x="2719" y="306"/>
                    <a:pt x="2716" y="306"/>
                    <a:pt x="2713" y="306"/>
                  </a:cubicBezTo>
                  <a:cubicBezTo>
                    <a:pt x="2701" y="306"/>
                    <a:pt x="2693" y="312"/>
                    <a:pt x="2689" y="323"/>
                  </a:cubicBezTo>
                  <a:cubicBezTo>
                    <a:pt x="2681" y="252"/>
                    <a:pt x="2674" y="182"/>
                    <a:pt x="2665" y="112"/>
                  </a:cubicBezTo>
                  <a:cubicBezTo>
                    <a:pt x="2665" y="104"/>
                    <a:pt x="2662" y="98"/>
                    <a:pt x="2659" y="92"/>
                  </a:cubicBezTo>
                  <a:close/>
                  <a:moveTo>
                    <a:pt x="17194" y="3414"/>
                  </a:moveTo>
                  <a:cubicBezTo>
                    <a:pt x="17031" y="3563"/>
                    <a:pt x="16877" y="3724"/>
                    <a:pt x="16733" y="3888"/>
                  </a:cubicBezTo>
                  <a:cubicBezTo>
                    <a:pt x="16747" y="3730"/>
                    <a:pt x="16742" y="3571"/>
                    <a:pt x="16718" y="3417"/>
                  </a:cubicBezTo>
                  <a:lnTo>
                    <a:pt x="16718" y="3417"/>
                  </a:lnTo>
                  <a:cubicBezTo>
                    <a:pt x="16870" y="3418"/>
                    <a:pt x="17023" y="3419"/>
                    <a:pt x="17176" y="3421"/>
                  </a:cubicBezTo>
                  <a:cubicBezTo>
                    <a:pt x="17182" y="3421"/>
                    <a:pt x="17188" y="3418"/>
                    <a:pt x="17194" y="3414"/>
                  </a:cubicBezTo>
                  <a:close/>
                  <a:moveTo>
                    <a:pt x="2722" y="3496"/>
                  </a:moveTo>
                  <a:cubicBezTo>
                    <a:pt x="2883" y="3498"/>
                    <a:pt x="3043" y="3498"/>
                    <a:pt x="3204" y="3498"/>
                  </a:cubicBezTo>
                  <a:cubicBezTo>
                    <a:pt x="3297" y="3498"/>
                    <a:pt x="3389" y="3498"/>
                    <a:pt x="3482" y="3498"/>
                  </a:cubicBezTo>
                  <a:lnTo>
                    <a:pt x="3482" y="3498"/>
                  </a:lnTo>
                  <a:cubicBezTo>
                    <a:pt x="3468" y="3670"/>
                    <a:pt x="3474" y="3843"/>
                    <a:pt x="3494" y="4014"/>
                  </a:cubicBezTo>
                  <a:cubicBezTo>
                    <a:pt x="3233" y="3845"/>
                    <a:pt x="2979" y="3669"/>
                    <a:pt x="2722" y="3496"/>
                  </a:cubicBezTo>
                  <a:close/>
                  <a:moveTo>
                    <a:pt x="19339" y="752"/>
                  </a:moveTo>
                  <a:cubicBezTo>
                    <a:pt x="19298" y="771"/>
                    <a:pt x="19302" y="815"/>
                    <a:pt x="19325" y="844"/>
                  </a:cubicBezTo>
                  <a:cubicBezTo>
                    <a:pt x="18980" y="1376"/>
                    <a:pt x="18587" y="1862"/>
                    <a:pt x="18182" y="2349"/>
                  </a:cubicBezTo>
                  <a:cubicBezTo>
                    <a:pt x="18154" y="2381"/>
                    <a:pt x="18169" y="2421"/>
                    <a:pt x="18198" y="2436"/>
                  </a:cubicBezTo>
                  <a:cubicBezTo>
                    <a:pt x="18156" y="2449"/>
                    <a:pt x="18127" y="2502"/>
                    <a:pt x="18166" y="2544"/>
                  </a:cubicBezTo>
                  <a:cubicBezTo>
                    <a:pt x="18416" y="2812"/>
                    <a:pt x="18655" y="3082"/>
                    <a:pt x="18871" y="3377"/>
                  </a:cubicBezTo>
                  <a:cubicBezTo>
                    <a:pt x="19024" y="3584"/>
                    <a:pt x="19156" y="3805"/>
                    <a:pt x="19321" y="4003"/>
                  </a:cubicBezTo>
                  <a:cubicBezTo>
                    <a:pt x="18993" y="3989"/>
                    <a:pt x="18663" y="3980"/>
                    <a:pt x="18333" y="3980"/>
                  </a:cubicBezTo>
                  <a:cubicBezTo>
                    <a:pt x="17818" y="3980"/>
                    <a:pt x="17302" y="4001"/>
                    <a:pt x="16791" y="4055"/>
                  </a:cubicBezTo>
                  <a:cubicBezTo>
                    <a:pt x="16911" y="3943"/>
                    <a:pt x="17027" y="3822"/>
                    <a:pt x="17139" y="3700"/>
                  </a:cubicBezTo>
                  <a:cubicBezTo>
                    <a:pt x="17144" y="3703"/>
                    <a:pt x="17149" y="3706"/>
                    <a:pt x="17157" y="3706"/>
                  </a:cubicBezTo>
                  <a:cubicBezTo>
                    <a:pt x="17158" y="3706"/>
                    <a:pt x="17159" y="3706"/>
                    <a:pt x="17161" y="3706"/>
                  </a:cubicBezTo>
                  <a:cubicBezTo>
                    <a:pt x="17328" y="3691"/>
                    <a:pt x="17498" y="3679"/>
                    <a:pt x="17664" y="3646"/>
                  </a:cubicBezTo>
                  <a:cubicBezTo>
                    <a:pt x="17694" y="3640"/>
                    <a:pt x="17686" y="3592"/>
                    <a:pt x="17656" y="3592"/>
                  </a:cubicBezTo>
                  <a:cubicBezTo>
                    <a:pt x="17500" y="3595"/>
                    <a:pt x="17345" y="3618"/>
                    <a:pt x="17192" y="3640"/>
                  </a:cubicBezTo>
                  <a:cubicBezTo>
                    <a:pt x="17280" y="3538"/>
                    <a:pt x="17365" y="3436"/>
                    <a:pt x="17443" y="3330"/>
                  </a:cubicBezTo>
                  <a:cubicBezTo>
                    <a:pt x="17454" y="3315"/>
                    <a:pt x="17454" y="3300"/>
                    <a:pt x="17449" y="3288"/>
                  </a:cubicBezTo>
                  <a:cubicBezTo>
                    <a:pt x="17503" y="2466"/>
                    <a:pt x="17452" y="1627"/>
                    <a:pt x="17390" y="799"/>
                  </a:cubicBezTo>
                  <a:lnTo>
                    <a:pt x="17390" y="799"/>
                  </a:lnTo>
                  <a:cubicBezTo>
                    <a:pt x="17707" y="821"/>
                    <a:pt x="18023" y="825"/>
                    <a:pt x="18340" y="828"/>
                  </a:cubicBezTo>
                  <a:cubicBezTo>
                    <a:pt x="18490" y="831"/>
                    <a:pt x="18652" y="844"/>
                    <a:pt x="18811" y="844"/>
                  </a:cubicBezTo>
                  <a:cubicBezTo>
                    <a:pt x="18997" y="844"/>
                    <a:pt x="19181" y="826"/>
                    <a:pt x="19339" y="752"/>
                  </a:cubicBezTo>
                  <a:close/>
                  <a:moveTo>
                    <a:pt x="3781" y="1"/>
                  </a:moveTo>
                  <a:cubicBezTo>
                    <a:pt x="3380" y="1"/>
                    <a:pt x="2979" y="7"/>
                    <a:pt x="2580" y="25"/>
                  </a:cubicBezTo>
                  <a:cubicBezTo>
                    <a:pt x="2563" y="26"/>
                    <a:pt x="2553" y="36"/>
                    <a:pt x="2550" y="49"/>
                  </a:cubicBezTo>
                  <a:cubicBezTo>
                    <a:pt x="2528" y="59"/>
                    <a:pt x="2513" y="79"/>
                    <a:pt x="2516" y="112"/>
                  </a:cubicBezTo>
                  <a:cubicBezTo>
                    <a:pt x="2537" y="347"/>
                    <a:pt x="2556" y="583"/>
                    <a:pt x="2572" y="820"/>
                  </a:cubicBezTo>
                  <a:cubicBezTo>
                    <a:pt x="2592" y="1130"/>
                    <a:pt x="2605" y="1442"/>
                    <a:pt x="2607" y="1755"/>
                  </a:cubicBezTo>
                  <a:cubicBezTo>
                    <a:pt x="2611" y="2304"/>
                    <a:pt x="2553" y="2852"/>
                    <a:pt x="2566" y="3399"/>
                  </a:cubicBezTo>
                  <a:cubicBezTo>
                    <a:pt x="2566" y="3405"/>
                    <a:pt x="2568" y="3409"/>
                    <a:pt x="2569" y="3413"/>
                  </a:cubicBezTo>
                  <a:cubicBezTo>
                    <a:pt x="2556" y="3429"/>
                    <a:pt x="2554" y="3453"/>
                    <a:pt x="2564" y="3471"/>
                  </a:cubicBezTo>
                  <a:cubicBezTo>
                    <a:pt x="2562" y="3485"/>
                    <a:pt x="2564" y="3499"/>
                    <a:pt x="2576" y="3509"/>
                  </a:cubicBezTo>
                  <a:cubicBezTo>
                    <a:pt x="2803" y="3712"/>
                    <a:pt x="3051" y="3883"/>
                    <a:pt x="3310" y="4037"/>
                  </a:cubicBezTo>
                  <a:cubicBezTo>
                    <a:pt x="2260" y="4044"/>
                    <a:pt x="1207" y="4035"/>
                    <a:pt x="158" y="4081"/>
                  </a:cubicBezTo>
                  <a:cubicBezTo>
                    <a:pt x="650" y="3626"/>
                    <a:pt x="1136" y="3146"/>
                    <a:pt x="1594" y="2657"/>
                  </a:cubicBezTo>
                  <a:cubicBezTo>
                    <a:pt x="1619" y="2631"/>
                    <a:pt x="1616" y="2601"/>
                    <a:pt x="1602" y="2578"/>
                  </a:cubicBezTo>
                  <a:cubicBezTo>
                    <a:pt x="1610" y="2560"/>
                    <a:pt x="1610" y="2536"/>
                    <a:pt x="1593" y="2516"/>
                  </a:cubicBezTo>
                  <a:cubicBezTo>
                    <a:pt x="1146" y="1980"/>
                    <a:pt x="716" y="1433"/>
                    <a:pt x="374" y="823"/>
                  </a:cubicBezTo>
                  <a:lnTo>
                    <a:pt x="374" y="823"/>
                  </a:lnTo>
                  <a:cubicBezTo>
                    <a:pt x="883" y="857"/>
                    <a:pt x="1409" y="888"/>
                    <a:pt x="1927" y="888"/>
                  </a:cubicBezTo>
                  <a:cubicBezTo>
                    <a:pt x="2119" y="888"/>
                    <a:pt x="2310" y="884"/>
                    <a:pt x="2498" y="874"/>
                  </a:cubicBezTo>
                  <a:cubicBezTo>
                    <a:pt x="2536" y="873"/>
                    <a:pt x="2553" y="846"/>
                    <a:pt x="2553" y="820"/>
                  </a:cubicBezTo>
                  <a:cubicBezTo>
                    <a:pt x="2553" y="793"/>
                    <a:pt x="2535" y="765"/>
                    <a:pt x="2498" y="762"/>
                  </a:cubicBezTo>
                  <a:cubicBezTo>
                    <a:pt x="2051" y="717"/>
                    <a:pt x="1588" y="704"/>
                    <a:pt x="1128" y="704"/>
                  </a:cubicBezTo>
                  <a:cubicBezTo>
                    <a:pt x="861" y="704"/>
                    <a:pt x="595" y="709"/>
                    <a:pt x="333" y="714"/>
                  </a:cubicBezTo>
                  <a:cubicBezTo>
                    <a:pt x="320" y="715"/>
                    <a:pt x="311" y="719"/>
                    <a:pt x="301" y="726"/>
                  </a:cubicBezTo>
                  <a:cubicBezTo>
                    <a:pt x="296" y="724"/>
                    <a:pt x="291" y="723"/>
                    <a:pt x="286" y="723"/>
                  </a:cubicBezTo>
                  <a:cubicBezTo>
                    <a:pt x="248" y="723"/>
                    <a:pt x="208" y="764"/>
                    <a:pt x="233" y="809"/>
                  </a:cubicBezTo>
                  <a:cubicBezTo>
                    <a:pt x="582" y="1448"/>
                    <a:pt x="973" y="2057"/>
                    <a:pt x="1487" y="2577"/>
                  </a:cubicBezTo>
                  <a:cubicBezTo>
                    <a:pt x="989" y="3022"/>
                    <a:pt x="505" y="3514"/>
                    <a:pt x="67" y="4018"/>
                  </a:cubicBezTo>
                  <a:cubicBezTo>
                    <a:pt x="47" y="4041"/>
                    <a:pt x="50" y="4067"/>
                    <a:pt x="63" y="4085"/>
                  </a:cubicBezTo>
                  <a:cubicBezTo>
                    <a:pt x="1" y="4092"/>
                    <a:pt x="1" y="4185"/>
                    <a:pt x="66" y="4187"/>
                  </a:cubicBezTo>
                  <a:cubicBezTo>
                    <a:pt x="379" y="4195"/>
                    <a:pt x="693" y="4199"/>
                    <a:pt x="1007" y="4199"/>
                  </a:cubicBezTo>
                  <a:cubicBezTo>
                    <a:pt x="1843" y="4199"/>
                    <a:pt x="2679" y="4175"/>
                    <a:pt x="3514" y="4164"/>
                  </a:cubicBezTo>
                  <a:cubicBezTo>
                    <a:pt x="3556" y="4164"/>
                    <a:pt x="3576" y="4131"/>
                    <a:pt x="3575" y="4098"/>
                  </a:cubicBezTo>
                  <a:cubicBezTo>
                    <a:pt x="3598" y="4094"/>
                    <a:pt x="3616" y="4077"/>
                    <a:pt x="3614" y="4045"/>
                  </a:cubicBezTo>
                  <a:cubicBezTo>
                    <a:pt x="3601" y="3862"/>
                    <a:pt x="3600" y="3681"/>
                    <a:pt x="3601" y="3499"/>
                  </a:cubicBezTo>
                  <a:cubicBezTo>
                    <a:pt x="5697" y="3493"/>
                    <a:pt x="7794" y="3412"/>
                    <a:pt x="9890" y="3402"/>
                  </a:cubicBezTo>
                  <a:cubicBezTo>
                    <a:pt x="10674" y="3397"/>
                    <a:pt x="11459" y="3395"/>
                    <a:pt x="12243" y="3395"/>
                  </a:cubicBezTo>
                  <a:cubicBezTo>
                    <a:pt x="13691" y="3395"/>
                    <a:pt x="15139" y="3402"/>
                    <a:pt x="16586" y="3415"/>
                  </a:cubicBezTo>
                  <a:cubicBezTo>
                    <a:pt x="16600" y="3637"/>
                    <a:pt x="16604" y="3856"/>
                    <a:pt x="16603" y="4078"/>
                  </a:cubicBezTo>
                  <a:cubicBezTo>
                    <a:pt x="16562" y="4094"/>
                    <a:pt x="16561" y="4159"/>
                    <a:pt x="16611" y="4159"/>
                  </a:cubicBezTo>
                  <a:cubicBezTo>
                    <a:pt x="16612" y="4159"/>
                    <a:pt x="16612" y="4159"/>
                    <a:pt x="16613" y="4159"/>
                  </a:cubicBezTo>
                  <a:cubicBezTo>
                    <a:pt x="17330" y="4140"/>
                    <a:pt x="18044" y="4114"/>
                    <a:pt x="18760" y="4114"/>
                  </a:cubicBezTo>
                  <a:cubicBezTo>
                    <a:pt x="18953" y="4114"/>
                    <a:pt x="19147" y="4116"/>
                    <a:pt x="19341" y="4121"/>
                  </a:cubicBezTo>
                  <a:cubicBezTo>
                    <a:pt x="19342" y="4121"/>
                    <a:pt x="19343" y="4121"/>
                    <a:pt x="19343" y="4121"/>
                  </a:cubicBezTo>
                  <a:cubicBezTo>
                    <a:pt x="19374" y="4121"/>
                    <a:pt x="19391" y="4101"/>
                    <a:pt x="19396" y="4077"/>
                  </a:cubicBezTo>
                  <a:cubicBezTo>
                    <a:pt x="19396" y="4077"/>
                    <a:pt x="19397" y="4077"/>
                    <a:pt x="19398" y="4077"/>
                  </a:cubicBezTo>
                  <a:cubicBezTo>
                    <a:pt x="19427" y="4077"/>
                    <a:pt x="19456" y="4044"/>
                    <a:pt x="19437" y="4014"/>
                  </a:cubicBezTo>
                  <a:cubicBezTo>
                    <a:pt x="19103" y="3446"/>
                    <a:pt x="18737" y="2909"/>
                    <a:pt x="18260" y="2451"/>
                  </a:cubicBezTo>
                  <a:cubicBezTo>
                    <a:pt x="18254" y="2444"/>
                    <a:pt x="18247" y="2440"/>
                    <a:pt x="18240" y="2437"/>
                  </a:cubicBezTo>
                  <a:cubicBezTo>
                    <a:pt x="18246" y="2435"/>
                    <a:pt x="18252" y="2432"/>
                    <a:pt x="18258" y="2426"/>
                  </a:cubicBezTo>
                  <a:cubicBezTo>
                    <a:pt x="18751" y="1988"/>
                    <a:pt x="19157" y="1443"/>
                    <a:pt x="19491" y="876"/>
                  </a:cubicBezTo>
                  <a:cubicBezTo>
                    <a:pt x="19513" y="838"/>
                    <a:pt x="19498" y="802"/>
                    <a:pt x="19472" y="780"/>
                  </a:cubicBezTo>
                  <a:cubicBezTo>
                    <a:pt x="19475" y="746"/>
                    <a:pt x="19450" y="715"/>
                    <a:pt x="19418" y="703"/>
                  </a:cubicBezTo>
                  <a:cubicBezTo>
                    <a:pt x="19313" y="666"/>
                    <a:pt x="19189" y="655"/>
                    <a:pt x="19059" y="655"/>
                  </a:cubicBezTo>
                  <a:cubicBezTo>
                    <a:pt x="18865" y="655"/>
                    <a:pt x="18661" y="680"/>
                    <a:pt x="18495" y="681"/>
                  </a:cubicBezTo>
                  <a:cubicBezTo>
                    <a:pt x="18123" y="682"/>
                    <a:pt x="17753" y="683"/>
                    <a:pt x="17383" y="705"/>
                  </a:cubicBezTo>
                  <a:cubicBezTo>
                    <a:pt x="17369" y="516"/>
                    <a:pt x="17353" y="327"/>
                    <a:pt x="17339" y="139"/>
                  </a:cubicBezTo>
                  <a:cubicBezTo>
                    <a:pt x="17335" y="95"/>
                    <a:pt x="17299" y="73"/>
                    <a:pt x="17265" y="73"/>
                  </a:cubicBezTo>
                  <a:cubicBezTo>
                    <a:pt x="17249" y="73"/>
                    <a:pt x="17233" y="78"/>
                    <a:pt x="17222" y="88"/>
                  </a:cubicBezTo>
                  <a:cubicBezTo>
                    <a:pt x="17215" y="86"/>
                    <a:pt x="17209" y="85"/>
                    <a:pt x="17202" y="85"/>
                  </a:cubicBezTo>
                  <a:cubicBezTo>
                    <a:pt x="15550" y="46"/>
                    <a:pt x="13897" y="44"/>
                    <a:pt x="12243" y="44"/>
                  </a:cubicBezTo>
                  <a:cubicBezTo>
                    <a:pt x="11980" y="44"/>
                    <a:pt x="11716" y="44"/>
                    <a:pt x="11453" y="44"/>
                  </a:cubicBezTo>
                  <a:cubicBezTo>
                    <a:pt x="10924" y="44"/>
                    <a:pt x="10396" y="43"/>
                    <a:pt x="9868" y="42"/>
                  </a:cubicBezTo>
                  <a:cubicBezTo>
                    <a:pt x="8650" y="38"/>
                    <a:pt x="7431" y="34"/>
                    <a:pt x="6211" y="30"/>
                  </a:cubicBezTo>
                  <a:cubicBezTo>
                    <a:pt x="5404" y="26"/>
                    <a:pt x="4591" y="1"/>
                    <a:pt x="37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4" name="Google Shape;2154;p77">
              <a:extLst>
                <a:ext uri="{FF2B5EF4-FFF2-40B4-BE49-F238E27FC236}">
                  <a16:creationId xmlns:a16="http://schemas.microsoft.com/office/drawing/2014/main" id="{D6597064-C5E1-A9A5-B894-811E586E0C2D}"/>
                </a:ext>
              </a:extLst>
            </p:cNvPr>
            <p:cNvSpPr/>
            <p:nvPr/>
          </p:nvSpPr>
          <p:spPr>
            <a:xfrm>
              <a:off x="8699454" y="1976013"/>
              <a:ext cx="38699" cy="4718"/>
            </a:xfrm>
            <a:custGeom>
              <a:avLst/>
              <a:gdLst/>
              <a:ahLst/>
              <a:cxnLst/>
              <a:rect l="l" t="t" r="r" b="b"/>
              <a:pathLst>
                <a:path w="730" h="89" extrusionOk="0">
                  <a:moveTo>
                    <a:pt x="438" y="1"/>
                  </a:moveTo>
                  <a:cubicBezTo>
                    <a:pt x="307" y="1"/>
                    <a:pt x="174" y="9"/>
                    <a:pt x="45" y="10"/>
                  </a:cubicBezTo>
                  <a:cubicBezTo>
                    <a:pt x="0" y="11"/>
                    <a:pt x="0" y="79"/>
                    <a:pt x="45" y="79"/>
                  </a:cubicBezTo>
                  <a:cubicBezTo>
                    <a:pt x="177" y="81"/>
                    <a:pt x="312" y="89"/>
                    <a:pt x="446" y="89"/>
                  </a:cubicBezTo>
                  <a:cubicBezTo>
                    <a:pt x="528" y="89"/>
                    <a:pt x="610" y="86"/>
                    <a:pt x="690" y="76"/>
                  </a:cubicBezTo>
                  <a:cubicBezTo>
                    <a:pt x="730" y="71"/>
                    <a:pt x="730" y="20"/>
                    <a:pt x="690" y="14"/>
                  </a:cubicBezTo>
                  <a:cubicBezTo>
                    <a:pt x="607" y="4"/>
                    <a:pt x="523" y="1"/>
                    <a:pt x="4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5" name="Google Shape;2155;p77">
              <a:extLst>
                <a:ext uri="{FF2B5EF4-FFF2-40B4-BE49-F238E27FC236}">
                  <a16:creationId xmlns:a16="http://schemas.microsoft.com/office/drawing/2014/main" id="{17F467F2-9742-3EE7-2C1D-90D0A6C7B28E}"/>
                </a:ext>
              </a:extLst>
            </p:cNvPr>
            <p:cNvSpPr/>
            <p:nvPr/>
          </p:nvSpPr>
          <p:spPr>
            <a:xfrm>
              <a:off x="8683444" y="2106157"/>
              <a:ext cx="38964" cy="8323"/>
            </a:xfrm>
            <a:custGeom>
              <a:avLst/>
              <a:gdLst/>
              <a:ahLst/>
              <a:cxnLst/>
              <a:rect l="l" t="t" r="r" b="b"/>
              <a:pathLst>
                <a:path w="735" h="157" extrusionOk="0">
                  <a:moveTo>
                    <a:pt x="45" y="0"/>
                  </a:moveTo>
                  <a:cubicBezTo>
                    <a:pt x="12" y="0"/>
                    <a:pt x="1" y="52"/>
                    <a:pt x="38" y="63"/>
                  </a:cubicBezTo>
                  <a:cubicBezTo>
                    <a:pt x="230" y="119"/>
                    <a:pt x="432" y="156"/>
                    <a:pt x="634" y="156"/>
                  </a:cubicBezTo>
                  <a:cubicBezTo>
                    <a:pt x="654" y="156"/>
                    <a:pt x="674" y="156"/>
                    <a:pt x="694" y="155"/>
                  </a:cubicBezTo>
                  <a:cubicBezTo>
                    <a:pt x="735" y="154"/>
                    <a:pt x="734" y="96"/>
                    <a:pt x="694" y="93"/>
                  </a:cubicBezTo>
                  <a:cubicBezTo>
                    <a:pt x="477" y="76"/>
                    <a:pt x="266" y="54"/>
                    <a:pt x="54" y="1"/>
                  </a:cubicBezTo>
                  <a:cubicBezTo>
                    <a:pt x="51" y="0"/>
                    <a:pt x="48" y="0"/>
                    <a:pt x="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6" name="Google Shape;2156;p77">
              <a:extLst>
                <a:ext uri="{FF2B5EF4-FFF2-40B4-BE49-F238E27FC236}">
                  <a16:creationId xmlns:a16="http://schemas.microsoft.com/office/drawing/2014/main" id="{F466A5C6-87B3-07BF-E5AC-BB9F8420B4BF}"/>
                </a:ext>
              </a:extLst>
            </p:cNvPr>
            <p:cNvSpPr/>
            <p:nvPr/>
          </p:nvSpPr>
          <p:spPr>
            <a:xfrm>
              <a:off x="8652326" y="1971136"/>
              <a:ext cx="30694" cy="3976"/>
            </a:xfrm>
            <a:custGeom>
              <a:avLst/>
              <a:gdLst/>
              <a:ahLst/>
              <a:cxnLst/>
              <a:rect l="l" t="t" r="r" b="b"/>
              <a:pathLst>
                <a:path w="579" h="75" extrusionOk="0">
                  <a:moveTo>
                    <a:pt x="371" y="1"/>
                  </a:moveTo>
                  <a:cubicBezTo>
                    <a:pt x="261" y="1"/>
                    <a:pt x="150" y="5"/>
                    <a:pt x="40" y="8"/>
                  </a:cubicBezTo>
                  <a:cubicBezTo>
                    <a:pt x="1" y="10"/>
                    <a:pt x="0" y="67"/>
                    <a:pt x="40" y="68"/>
                  </a:cubicBezTo>
                  <a:cubicBezTo>
                    <a:pt x="150" y="71"/>
                    <a:pt x="261" y="74"/>
                    <a:pt x="371" y="74"/>
                  </a:cubicBezTo>
                  <a:cubicBezTo>
                    <a:pt x="426" y="74"/>
                    <a:pt x="481" y="73"/>
                    <a:pt x="535" y="71"/>
                  </a:cubicBezTo>
                  <a:cubicBezTo>
                    <a:pt x="578" y="68"/>
                    <a:pt x="578" y="7"/>
                    <a:pt x="535" y="5"/>
                  </a:cubicBezTo>
                  <a:cubicBezTo>
                    <a:pt x="481" y="2"/>
                    <a:pt x="426" y="1"/>
                    <a:pt x="3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7" name="Google Shape;2157;p77">
              <a:extLst>
                <a:ext uri="{FF2B5EF4-FFF2-40B4-BE49-F238E27FC236}">
                  <a16:creationId xmlns:a16="http://schemas.microsoft.com/office/drawing/2014/main" id="{7215DC25-45A1-E014-83DA-0EBE7E24F851}"/>
                </a:ext>
              </a:extLst>
            </p:cNvPr>
            <p:cNvSpPr/>
            <p:nvPr/>
          </p:nvSpPr>
          <p:spPr>
            <a:xfrm>
              <a:off x="8609705" y="1944577"/>
              <a:ext cx="31012" cy="4453"/>
            </a:xfrm>
            <a:custGeom>
              <a:avLst/>
              <a:gdLst/>
              <a:ahLst/>
              <a:cxnLst/>
              <a:rect l="l" t="t" r="r" b="b"/>
              <a:pathLst>
                <a:path w="585" h="84" extrusionOk="0">
                  <a:moveTo>
                    <a:pt x="316" y="1"/>
                  </a:moveTo>
                  <a:cubicBezTo>
                    <a:pt x="227" y="1"/>
                    <a:pt x="137" y="4"/>
                    <a:pt x="49" y="5"/>
                  </a:cubicBezTo>
                  <a:cubicBezTo>
                    <a:pt x="1" y="6"/>
                    <a:pt x="1" y="78"/>
                    <a:pt x="49" y="78"/>
                  </a:cubicBezTo>
                  <a:cubicBezTo>
                    <a:pt x="141" y="80"/>
                    <a:pt x="234" y="83"/>
                    <a:pt x="327" y="83"/>
                  </a:cubicBezTo>
                  <a:cubicBezTo>
                    <a:pt x="401" y="83"/>
                    <a:pt x="474" y="81"/>
                    <a:pt x="546" y="73"/>
                  </a:cubicBezTo>
                  <a:cubicBezTo>
                    <a:pt x="584" y="69"/>
                    <a:pt x="584" y="16"/>
                    <a:pt x="546" y="12"/>
                  </a:cubicBezTo>
                  <a:cubicBezTo>
                    <a:pt x="470" y="3"/>
                    <a:pt x="393" y="1"/>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8" name="Google Shape;2158;p77">
              <a:extLst>
                <a:ext uri="{FF2B5EF4-FFF2-40B4-BE49-F238E27FC236}">
                  <a16:creationId xmlns:a16="http://schemas.microsoft.com/office/drawing/2014/main" id="{2145036F-E39F-F76E-069F-44EA83897F0A}"/>
                </a:ext>
              </a:extLst>
            </p:cNvPr>
            <p:cNvSpPr/>
            <p:nvPr/>
          </p:nvSpPr>
          <p:spPr>
            <a:xfrm>
              <a:off x="8594013" y="2065868"/>
              <a:ext cx="28680" cy="6945"/>
            </a:xfrm>
            <a:custGeom>
              <a:avLst/>
              <a:gdLst/>
              <a:ahLst/>
              <a:cxnLst/>
              <a:rect l="l" t="t" r="r" b="b"/>
              <a:pathLst>
                <a:path w="541" h="131" extrusionOk="0">
                  <a:moveTo>
                    <a:pt x="43" y="0"/>
                  </a:moveTo>
                  <a:cubicBezTo>
                    <a:pt x="7" y="0"/>
                    <a:pt x="0" y="63"/>
                    <a:pt x="38" y="70"/>
                  </a:cubicBezTo>
                  <a:cubicBezTo>
                    <a:pt x="187" y="95"/>
                    <a:pt x="342" y="130"/>
                    <a:pt x="493" y="131"/>
                  </a:cubicBezTo>
                  <a:cubicBezTo>
                    <a:pt x="494" y="131"/>
                    <a:pt x="494" y="131"/>
                    <a:pt x="494" y="131"/>
                  </a:cubicBezTo>
                  <a:cubicBezTo>
                    <a:pt x="532" y="131"/>
                    <a:pt x="540" y="72"/>
                    <a:pt x="502" y="63"/>
                  </a:cubicBezTo>
                  <a:cubicBezTo>
                    <a:pt x="356" y="24"/>
                    <a:pt x="198" y="16"/>
                    <a:pt x="47" y="1"/>
                  </a:cubicBezTo>
                  <a:cubicBezTo>
                    <a:pt x="46" y="1"/>
                    <a:pt x="44" y="0"/>
                    <a:pt x="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9" name="Google Shape;2159;p77">
              <a:extLst>
                <a:ext uri="{FF2B5EF4-FFF2-40B4-BE49-F238E27FC236}">
                  <a16:creationId xmlns:a16="http://schemas.microsoft.com/office/drawing/2014/main" id="{D5731F4B-6C5E-E353-7892-353114929CD0}"/>
                </a:ext>
              </a:extLst>
            </p:cNvPr>
            <p:cNvSpPr/>
            <p:nvPr/>
          </p:nvSpPr>
          <p:spPr>
            <a:xfrm>
              <a:off x="8549378" y="1947069"/>
              <a:ext cx="36261" cy="6149"/>
            </a:xfrm>
            <a:custGeom>
              <a:avLst/>
              <a:gdLst/>
              <a:ahLst/>
              <a:cxnLst/>
              <a:rect l="l" t="t" r="r" b="b"/>
              <a:pathLst>
                <a:path w="684" h="116" extrusionOk="0">
                  <a:moveTo>
                    <a:pt x="43" y="0"/>
                  </a:moveTo>
                  <a:cubicBezTo>
                    <a:pt x="0" y="0"/>
                    <a:pt x="3" y="66"/>
                    <a:pt x="45" y="71"/>
                  </a:cubicBezTo>
                  <a:cubicBezTo>
                    <a:pt x="244" y="90"/>
                    <a:pt x="442" y="111"/>
                    <a:pt x="641" y="116"/>
                  </a:cubicBezTo>
                  <a:cubicBezTo>
                    <a:pt x="641" y="116"/>
                    <a:pt x="642" y="116"/>
                    <a:pt x="642" y="116"/>
                  </a:cubicBezTo>
                  <a:cubicBezTo>
                    <a:pt x="675" y="116"/>
                    <a:pt x="683" y="61"/>
                    <a:pt x="650" y="56"/>
                  </a:cubicBezTo>
                  <a:cubicBezTo>
                    <a:pt x="450" y="27"/>
                    <a:pt x="248" y="15"/>
                    <a:pt x="45" y="0"/>
                  </a:cubicBezTo>
                  <a:cubicBezTo>
                    <a:pt x="44" y="0"/>
                    <a:pt x="44" y="0"/>
                    <a:pt x="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0" name="Google Shape;2160;p77">
              <a:extLst>
                <a:ext uri="{FF2B5EF4-FFF2-40B4-BE49-F238E27FC236}">
                  <a16:creationId xmlns:a16="http://schemas.microsoft.com/office/drawing/2014/main" id="{B9115CFA-70B7-8EA1-CFA0-FA6B95AC0FAE}"/>
                </a:ext>
              </a:extLst>
            </p:cNvPr>
            <p:cNvSpPr/>
            <p:nvPr/>
          </p:nvSpPr>
          <p:spPr>
            <a:xfrm>
              <a:off x="8541638" y="2065921"/>
              <a:ext cx="30482" cy="3976"/>
            </a:xfrm>
            <a:custGeom>
              <a:avLst/>
              <a:gdLst/>
              <a:ahLst/>
              <a:cxnLst/>
              <a:rect l="l" t="t" r="r" b="b"/>
              <a:pathLst>
                <a:path w="575" h="75" extrusionOk="0">
                  <a:moveTo>
                    <a:pt x="316" y="0"/>
                  </a:moveTo>
                  <a:cubicBezTo>
                    <a:pt x="225" y="0"/>
                    <a:pt x="133" y="4"/>
                    <a:pt x="42" y="6"/>
                  </a:cubicBezTo>
                  <a:cubicBezTo>
                    <a:pt x="2" y="7"/>
                    <a:pt x="1" y="68"/>
                    <a:pt x="42" y="68"/>
                  </a:cubicBezTo>
                  <a:cubicBezTo>
                    <a:pt x="135" y="70"/>
                    <a:pt x="228" y="74"/>
                    <a:pt x="320" y="74"/>
                  </a:cubicBezTo>
                  <a:cubicBezTo>
                    <a:pt x="393" y="74"/>
                    <a:pt x="466" y="72"/>
                    <a:pt x="538" y="65"/>
                  </a:cubicBezTo>
                  <a:cubicBezTo>
                    <a:pt x="574" y="62"/>
                    <a:pt x="574" y="12"/>
                    <a:pt x="538" y="9"/>
                  </a:cubicBezTo>
                  <a:cubicBezTo>
                    <a:pt x="464" y="3"/>
                    <a:pt x="390" y="0"/>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1" name="Google Shape;2161;p77">
              <a:extLst>
                <a:ext uri="{FF2B5EF4-FFF2-40B4-BE49-F238E27FC236}">
                  <a16:creationId xmlns:a16="http://schemas.microsoft.com/office/drawing/2014/main" id="{138ECE7F-17E1-C1E4-DEF5-18D35D1BA6A4}"/>
                </a:ext>
              </a:extLst>
            </p:cNvPr>
            <p:cNvSpPr/>
            <p:nvPr/>
          </p:nvSpPr>
          <p:spPr>
            <a:xfrm>
              <a:off x="8480886" y="1942032"/>
              <a:ext cx="36208" cy="4294"/>
            </a:xfrm>
            <a:custGeom>
              <a:avLst/>
              <a:gdLst/>
              <a:ahLst/>
              <a:cxnLst/>
              <a:rect l="l" t="t" r="r" b="b"/>
              <a:pathLst>
                <a:path w="683" h="81" extrusionOk="0">
                  <a:moveTo>
                    <a:pt x="378" y="1"/>
                  </a:moveTo>
                  <a:cubicBezTo>
                    <a:pt x="267" y="1"/>
                    <a:pt x="156" y="4"/>
                    <a:pt x="45" y="6"/>
                  </a:cubicBezTo>
                  <a:cubicBezTo>
                    <a:pt x="1" y="6"/>
                    <a:pt x="1" y="76"/>
                    <a:pt x="45" y="76"/>
                  </a:cubicBezTo>
                  <a:cubicBezTo>
                    <a:pt x="154" y="77"/>
                    <a:pt x="263" y="80"/>
                    <a:pt x="371" y="80"/>
                  </a:cubicBezTo>
                  <a:cubicBezTo>
                    <a:pt x="461" y="80"/>
                    <a:pt x="551" y="78"/>
                    <a:pt x="641" y="72"/>
                  </a:cubicBezTo>
                  <a:cubicBezTo>
                    <a:pt x="682" y="70"/>
                    <a:pt x="682" y="12"/>
                    <a:pt x="641" y="9"/>
                  </a:cubicBezTo>
                  <a:cubicBezTo>
                    <a:pt x="554" y="3"/>
                    <a:pt x="466" y="1"/>
                    <a:pt x="3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2" name="Google Shape;2162;p77">
              <a:extLst>
                <a:ext uri="{FF2B5EF4-FFF2-40B4-BE49-F238E27FC236}">
                  <a16:creationId xmlns:a16="http://schemas.microsoft.com/office/drawing/2014/main" id="{9A77F360-BF40-D4A8-030C-48FF4AB04778}"/>
                </a:ext>
              </a:extLst>
            </p:cNvPr>
            <p:cNvSpPr/>
            <p:nvPr/>
          </p:nvSpPr>
          <p:spPr>
            <a:xfrm>
              <a:off x="8483431" y="2069314"/>
              <a:ext cx="30694" cy="6096"/>
            </a:xfrm>
            <a:custGeom>
              <a:avLst/>
              <a:gdLst/>
              <a:ahLst/>
              <a:cxnLst/>
              <a:rect l="l" t="t" r="r" b="b"/>
              <a:pathLst>
                <a:path w="579" h="115" extrusionOk="0">
                  <a:moveTo>
                    <a:pt x="44" y="1"/>
                  </a:moveTo>
                  <a:cubicBezTo>
                    <a:pt x="12" y="1"/>
                    <a:pt x="1" y="52"/>
                    <a:pt x="36" y="63"/>
                  </a:cubicBezTo>
                  <a:cubicBezTo>
                    <a:pt x="143" y="95"/>
                    <a:pt x="254" y="114"/>
                    <a:pt x="365" y="114"/>
                  </a:cubicBezTo>
                  <a:cubicBezTo>
                    <a:pt x="427" y="114"/>
                    <a:pt x="489" y="108"/>
                    <a:pt x="551" y="95"/>
                  </a:cubicBezTo>
                  <a:cubicBezTo>
                    <a:pt x="579" y="89"/>
                    <a:pt x="573" y="42"/>
                    <a:pt x="545" y="42"/>
                  </a:cubicBezTo>
                  <a:cubicBezTo>
                    <a:pt x="545" y="42"/>
                    <a:pt x="544" y="42"/>
                    <a:pt x="543" y="42"/>
                  </a:cubicBezTo>
                  <a:cubicBezTo>
                    <a:pt x="495" y="46"/>
                    <a:pt x="446" y="48"/>
                    <a:pt x="399" y="48"/>
                  </a:cubicBezTo>
                  <a:cubicBezTo>
                    <a:pt x="282" y="48"/>
                    <a:pt x="167" y="36"/>
                    <a:pt x="53" y="2"/>
                  </a:cubicBezTo>
                  <a:cubicBezTo>
                    <a:pt x="50" y="1"/>
                    <a:pt x="47" y="1"/>
                    <a:pt x="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3" name="Google Shape;2163;p77">
              <a:extLst>
                <a:ext uri="{FF2B5EF4-FFF2-40B4-BE49-F238E27FC236}">
                  <a16:creationId xmlns:a16="http://schemas.microsoft.com/office/drawing/2014/main" id="{7AB630CB-FF34-3CBA-46C0-9CD11455CFBF}"/>
                </a:ext>
              </a:extLst>
            </p:cNvPr>
            <p:cNvSpPr/>
            <p:nvPr/>
          </p:nvSpPr>
          <p:spPr>
            <a:xfrm>
              <a:off x="8428935" y="2071434"/>
              <a:ext cx="24651" cy="5566"/>
            </a:xfrm>
            <a:custGeom>
              <a:avLst/>
              <a:gdLst/>
              <a:ahLst/>
              <a:cxnLst/>
              <a:rect l="l" t="t" r="r" b="b"/>
              <a:pathLst>
                <a:path w="465" h="105" extrusionOk="0">
                  <a:moveTo>
                    <a:pt x="162" y="0"/>
                  </a:moveTo>
                  <a:cubicBezTo>
                    <a:pt x="117" y="0"/>
                    <a:pt x="72" y="4"/>
                    <a:pt x="25" y="12"/>
                  </a:cubicBezTo>
                  <a:cubicBezTo>
                    <a:pt x="1" y="16"/>
                    <a:pt x="6" y="58"/>
                    <a:pt x="29" y="58"/>
                  </a:cubicBezTo>
                  <a:cubicBezTo>
                    <a:pt x="30" y="58"/>
                    <a:pt x="31" y="58"/>
                    <a:pt x="32" y="58"/>
                  </a:cubicBezTo>
                  <a:cubicBezTo>
                    <a:pt x="68" y="53"/>
                    <a:pt x="104" y="51"/>
                    <a:pt x="139" y="51"/>
                  </a:cubicBezTo>
                  <a:cubicBezTo>
                    <a:pt x="237" y="51"/>
                    <a:pt x="332" y="68"/>
                    <a:pt x="424" y="103"/>
                  </a:cubicBezTo>
                  <a:cubicBezTo>
                    <a:pt x="427" y="104"/>
                    <a:pt x="430" y="105"/>
                    <a:pt x="433" y="105"/>
                  </a:cubicBezTo>
                  <a:cubicBezTo>
                    <a:pt x="457" y="105"/>
                    <a:pt x="465" y="65"/>
                    <a:pt x="438" y="55"/>
                  </a:cubicBezTo>
                  <a:cubicBezTo>
                    <a:pt x="347" y="18"/>
                    <a:pt x="256" y="0"/>
                    <a:pt x="1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4" name="Google Shape;2164;p77">
              <a:extLst>
                <a:ext uri="{FF2B5EF4-FFF2-40B4-BE49-F238E27FC236}">
                  <a16:creationId xmlns:a16="http://schemas.microsoft.com/office/drawing/2014/main" id="{775239CB-67BA-DC5E-EB6D-44756B175219}"/>
                </a:ext>
              </a:extLst>
            </p:cNvPr>
            <p:cNvSpPr/>
            <p:nvPr/>
          </p:nvSpPr>
          <p:spPr>
            <a:xfrm>
              <a:off x="8421089" y="1940654"/>
              <a:ext cx="30217" cy="5407"/>
            </a:xfrm>
            <a:custGeom>
              <a:avLst/>
              <a:gdLst/>
              <a:ahLst/>
              <a:cxnLst/>
              <a:rect l="l" t="t" r="r" b="b"/>
              <a:pathLst>
                <a:path w="570" h="102" extrusionOk="0">
                  <a:moveTo>
                    <a:pt x="530" y="1"/>
                  </a:moveTo>
                  <a:cubicBezTo>
                    <a:pt x="530" y="1"/>
                    <a:pt x="530" y="1"/>
                    <a:pt x="529" y="1"/>
                  </a:cubicBezTo>
                  <a:cubicBezTo>
                    <a:pt x="364" y="5"/>
                    <a:pt x="197" y="33"/>
                    <a:pt x="32" y="51"/>
                  </a:cubicBezTo>
                  <a:cubicBezTo>
                    <a:pt x="1" y="55"/>
                    <a:pt x="0" y="101"/>
                    <a:pt x="30" y="101"/>
                  </a:cubicBezTo>
                  <a:cubicBezTo>
                    <a:pt x="30" y="101"/>
                    <a:pt x="31" y="101"/>
                    <a:pt x="32" y="101"/>
                  </a:cubicBezTo>
                  <a:cubicBezTo>
                    <a:pt x="200" y="89"/>
                    <a:pt x="371" y="85"/>
                    <a:pt x="538" y="59"/>
                  </a:cubicBezTo>
                  <a:cubicBezTo>
                    <a:pt x="569" y="53"/>
                    <a:pt x="562" y="1"/>
                    <a:pt x="5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5" name="Google Shape;2165;p77">
              <a:extLst>
                <a:ext uri="{FF2B5EF4-FFF2-40B4-BE49-F238E27FC236}">
                  <a16:creationId xmlns:a16="http://schemas.microsoft.com/office/drawing/2014/main" id="{5E426957-0E16-C409-C240-B49BE3F5E8D6}"/>
                </a:ext>
              </a:extLst>
            </p:cNvPr>
            <p:cNvSpPr/>
            <p:nvPr/>
          </p:nvSpPr>
          <p:spPr>
            <a:xfrm>
              <a:off x="8370887" y="2069101"/>
              <a:ext cx="27566" cy="5990"/>
            </a:xfrm>
            <a:custGeom>
              <a:avLst/>
              <a:gdLst/>
              <a:ahLst/>
              <a:cxnLst/>
              <a:rect l="l" t="t" r="r" b="b"/>
              <a:pathLst>
                <a:path w="520" h="113" extrusionOk="0">
                  <a:moveTo>
                    <a:pt x="483" y="0"/>
                  </a:moveTo>
                  <a:cubicBezTo>
                    <a:pt x="480" y="0"/>
                    <a:pt x="477" y="1"/>
                    <a:pt x="474" y="2"/>
                  </a:cubicBezTo>
                  <a:cubicBezTo>
                    <a:pt x="363" y="34"/>
                    <a:pt x="254" y="55"/>
                    <a:pt x="140" y="55"/>
                  </a:cubicBezTo>
                  <a:cubicBezTo>
                    <a:pt x="106" y="55"/>
                    <a:pt x="71" y="53"/>
                    <a:pt x="35" y="49"/>
                  </a:cubicBezTo>
                  <a:cubicBezTo>
                    <a:pt x="34" y="49"/>
                    <a:pt x="33" y="48"/>
                    <a:pt x="32" y="48"/>
                  </a:cubicBezTo>
                  <a:cubicBezTo>
                    <a:pt x="6" y="48"/>
                    <a:pt x="1" y="96"/>
                    <a:pt x="29" y="100"/>
                  </a:cubicBezTo>
                  <a:cubicBezTo>
                    <a:pt x="82" y="108"/>
                    <a:pt x="136" y="112"/>
                    <a:pt x="189" y="112"/>
                  </a:cubicBezTo>
                  <a:cubicBezTo>
                    <a:pt x="292" y="112"/>
                    <a:pt x="393" y="96"/>
                    <a:pt x="490" y="55"/>
                  </a:cubicBezTo>
                  <a:cubicBezTo>
                    <a:pt x="519" y="43"/>
                    <a:pt x="512" y="0"/>
                    <a:pt x="4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6" name="Google Shape;2166;p77">
              <a:extLst>
                <a:ext uri="{FF2B5EF4-FFF2-40B4-BE49-F238E27FC236}">
                  <a16:creationId xmlns:a16="http://schemas.microsoft.com/office/drawing/2014/main" id="{886135A1-BA61-BC21-33D4-57A366AFFD6F}"/>
                </a:ext>
              </a:extLst>
            </p:cNvPr>
            <p:cNvSpPr/>
            <p:nvPr/>
          </p:nvSpPr>
          <p:spPr>
            <a:xfrm>
              <a:off x="8357952" y="1939276"/>
              <a:ext cx="24598" cy="4400"/>
            </a:xfrm>
            <a:custGeom>
              <a:avLst/>
              <a:gdLst/>
              <a:ahLst/>
              <a:cxnLst/>
              <a:rect l="l" t="t" r="r" b="b"/>
              <a:pathLst>
                <a:path w="464" h="83" extrusionOk="0">
                  <a:moveTo>
                    <a:pt x="224" y="1"/>
                  </a:moveTo>
                  <a:cubicBezTo>
                    <a:pt x="157" y="1"/>
                    <a:pt x="91" y="5"/>
                    <a:pt x="29" y="5"/>
                  </a:cubicBezTo>
                  <a:cubicBezTo>
                    <a:pt x="7" y="5"/>
                    <a:pt x="0" y="41"/>
                    <a:pt x="23" y="44"/>
                  </a:cubicBezTo>
                  <a:cubicBezTo>
                    <a:pt x="127" y="58"/>
                    <a:pt x="241" y="83"/>
                    <a:pt x="349" y="83"/>
                  </a:cubicBezTo>
                  <a:cubicBezTo>
                    <a:pt x="378" y="83"/>
                    <a:pt x="407" y="81"/>
                    <a:pt x="435" y="77"/>
                  </a:cubicBezTo>
                  <a:cubicBezTo>
                    <a:pt x="464" y="73"/>
                    <a:pt x="460" y="31"/>
                    <a:pt x="435" y="25"/>
                  </a:cubicBezTo>
                  <a:cubicBezTo>
                    <a:pt x="369" y="6"/>
                    <a:pt x="296" y="1"/>
                    <a:pt x="2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7" name="Google Shape;2167;p77">
              <a:extLst>
                <a:ext uri="{FF2B5EF4-FFF2-40B4-BE49-F238E27FC236}">
                  <a16:creationId xmlns:a16="http://schemas.microsoft.com/office/drawing/2014/main" id="{76932366-0039-A2BB-D977-356D0BAC101D}"/>
                </a:ext>
              </a:extLst>
            </p:cNvPr>
            <p:cNvSpPr/>
            <p:nvPr/>
          </p:nvSpPr>
          <p:spPr>
            <a:xfrm>
              <a:off x="8318353" y="2074350"/>
              <a:ext cx="29369" cy="2916"/>
            </a:xfrm>
            <a:custGeom>
              <a:avLst/>
              <a:gdLst/>
              <a:ahLst/>
              <a:cxnLst/>
              <a:rect l="l" t="t" r="r" b="b"/>
              <a:pathLst>
                <a:path w="554" h="55" extrusionOk="0">
                  <a:moveTo>
                    <a:pt x="271" y="0"/>
                  </a:moveTo>
                  <a:cubicBezTo>
                    <a:pt x="192" y="0"/>
                    <a:pt x="112" y="2"/>
                    <a:pt x="33" y="3"/>
                  </a:cubicBezTo>
                  <a:cubicBezTo>
                    <a:pt x="1" y="3"/>
                    <a:pt x="1" y="52"/>
                    <a:pt x="33" y="52"/>
                  </a:cubicBezTo>
                  <a:cubicBezTo>
                    <a:pt x="108" y="53"/>
                    <a:pt x="184" y="54"/>
                    <a:pt x="259" y="54"/>
                  </a:cubicBezTo>
                  <a:cubicBezTo>
                    <a:pt x="349" y="54"/>
                    <a:pt x="439" y="53"/>
                    <a:pt x="529" y="47"/>
                  </a:cubicBezTo>
                  <a:cubicBezTo>
                    <a:pt x="554" y="45"/>
                    <a:pt x="554" y="9"/>
                    <a:pt x="529" y="8"/>
                  </a:cubicBezTo>
                  <a:cubicBezTo>
                    <a:pt x="443" y="2"/>
                    <a:pt x="357" y="0"/>
                    <a:pt x="2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8" name="Google Shape;2168;p77">
              <a:extLst>
                <a:ext uri="{FF2B5EF4-FFF2-40B4-BE49-F238E27FC236}">
                  <a16:creationId xmlns:a16="http://schemas.microsoft.com/office/drawing/2014/main" id="{0581E1F9-F291-9C3F-0DFC-042E205735AE}"/>
                </a:ext>
              </a:extLst>
            </p:cNvPr>
            <p:cNvSpPr/>
            <p:nvPr/>
          </p:nvSpPr>
          <p:spPr>
            <a:xfrm>
              <a:off x="8281509" y="1940018"/>
              <a:ext cx="29793" cy="5778"/>
            </a:xfrm>
            <a:custGeom>
              <a:avLst/>
              <a:gdLst/>
              <a:ahLst/>
              <a:cxnLst/>
              <a:rect l="l" t="t" r="r" b="b"/>
              <a:pathLst>
                <a:path w="562" h="109" extrusionOk="0">
                  <a:moveTo>
                    <a:pt x="531" y="1"/>
                  </a:moveTo>
                  <a:cubicBezTo>
                    <a:pt x="530" y="1"/>
                    <a:pt x="529" y="1"/>
                    <a:pt x="529" y="1"/>
                  </a:cubicBezTo>
                  <a:cubicBezTo>
                    <a:pt x="361" y="15"/>
                    <a:pt x="195" y="39"/>
                    <a:pt x="27" y="62"/>
                  </a:cubicBezTo>
                  <a:cubicBezTo>
                    <a:pt x="1" y="66"/>
                    <a:pt x="6" y="109"/>
                    <a:pt x="31" y="109"/>
                  </a:cubicBezTo>
                  <a:cubicBezTo>
                    <a:pt x="31" y="109"/>
                    <a:pt x="32" y="109"/>
                    <a:pt x="33" y="109"/>
                  </a:cubicBezTo>
                  <a:cubicBezTo>
                    <a:pt x="201" y="92"/>
                    <a:pt x="369" y="75"/>
                    <a:pt x="534" y="49"/>
                  </a:cubicBezTo>
                  <a:cubicBezTo>
                    <a:pt x="561" y="45"/>
                    <a:pt x="556" y="1"/>
                    <a:pt x="5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9" name="Google Shape;2169;p77">
              <a:extLst>
                <a:ext uri="{FF2B5EF4-FFF2-40B4-BE49-F238E27FC236}">
                  <a16:creationId xmlns:a16="http://schemas.microsoft.com/office/drawing/2014/main" id="{C56E3693-F333-20C1-DD00-BC1599007B6C}"/>
                </a:ext>
              </a:extLst>
            </p:cNvPr>
            <p:cNvSpPr/>
            <p:nvPr/>
          </p:nvSpPr>
          <p:spPr>
            <a:xfrm>
              <a:off x="8266454" y="2071805"/>
              <a:ext cx="23538" cy="2757"/>
            </a:xfrm>
            <a:custGeom>
              <a:avLst/>
              <a:gdLst/>
              <a:ahLst/>
              <a:cxnLst/>
              <a:rect l="l" t="t" r="r" b="b"/>
              <a:pathLst>
                <a:path w="444" h="52" extrusionOk="0">
                  <a:moveTo>
                    <a:pt x="314" y="0"/>
                  </a:moveTo>
                  <a:cubicBezTo>
                    <a:pt x="216" y="0"/>
                    <a:pt x="116" y="9"/>
                    <a:pt x="18" y="12"/>
                  </a:cubicBezTo>
                  <a:cubicBezTo>
                    <a:pt x="1" y="13"/>
                    <a:pt x="1" y="39"/>
                    <a:pt x="18" y="40"/>
                  </a:cubicBezTo>
                  <a:cubicBezTo>
                    <a:pt x="114" y="43"/>
                    <a:pt x="213" y="52"/>
                    <a:pt x="310" y="52"/>
                  </a:cubicBezTo>
                  <a:cubicBezTo>
                    <a:pt x="346" y="52"/>
                    <a:pt x="381" y="51"/>
                    <a:pt x="415" y="48"/>
                  </a:cubicBezTo>
                  <a:cubicBezTo>
                    <a:pt x="443" y="45"/>
                    <a:pt x="443" y="6"/>
                    <a:pt x="415" y="4"/>
                  </a:cubicBezTo>
                  <a:cubicBezTo>
                    <a:pt x="382" y="1"/>
                    <a:pt x="348" y="0"/>
                    <a:pt x="3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0" name="Google Shape;2170;p77">
              <a:extLst>
                <a:ext uri="{FF2B5EF4-FFF2-40B4-BE49-F238E27FC236}">
                  <a16:creationId xmlns:a16="http://schemas.microsoft.com/office/drawing/2014/main" id="{CC1269F5-A452-F7BE-07C2-D0D52294FC39}"/>
                </a:ext>
              </a:extLst>
            </p:cNvPr>
            <p:cNvSpPr/>
            <p:nvPr/>
          </p:nvSpPr>
          <p:spPr>
            <a:xfrm>
              <a:off x="8207293" y="2074138"/>
              <a:ext cx="33186" cy="6255"/>
            </a:xfrm>
            <a:custGeom>
              <a:avLst/>
              <a:gdLst/>
              <a:ahLst/>
              <a:cxnLst/>
              <a:rect l="l" t="t" r="r" b="b"/>
              <a:pathLst>
                <a:path w="626" h="118" extrusionOk="0">
                  <a:moveTo>
                    <a:pt x="44" y="0"/>
                  </a:moveTo>
                  <a:cubicBezTo>
                    <a:pt x="13" y="0"/>
                    <a:pt x="1" y="48"/>
                    <a:pt x="35" y="57"/>
                  </a:cubicBezTo>
                  <a:cubicBezTo>
                    <a:pt x="174" y="93"/>
                    <a:pt x="317" y="118"/>
                    <a:pt x="460" y="118"/>
                  </a:cubicBezTo>
                  <a:cubicBezTo>
                    <a:pt x="503" y="118"/>
                    <a:pt x="545" y="116"/>
                    <a:pt x="588" y="111"/>
                  </a:cubicBezTo>
                  <a:cubicBezTo>
                    <a:pt x="625" y="106"/>
                    <a:pt x="626" y="55"/>
                    <a:pt x="588" y="54"/>
                  </a:cubicBezTo>
                  <a:cubicBezTo>
                    <a:pt x="407" y="45"/>
                    <a:pt x="229" y="38"/>
                    <a:pt x="50" y="1"/>
                  </a:cubicBezTo>
                  <a:cubicBezTo>
                    <a:pt x="48" y="0"/>
                    <a:pt x="46" y="0"/>
                    <a:pt x="4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1" name="Google Shape;2171;p77">
              <a:extLst>
                <a:ext uri="{FF2B5EF4-FFF2-40B4-BE49-F238E27FC236}">
                  <a16:creationId xmlns:a16="http://schemas.microsoft.com/office/drawing/2014/main" id="{3E4AFB8B-B999-1949-5A0A-3C13EFFC3673}"/>
                </a:ext>
              </a:extLst>
            </p:cNvPr>
            <p:cNvSpPr/>
            <p:nvPr/>
          </p:nvSpPr>
          <p:spPr>
            <a:xfrm>
              <a:off x="8202204" y="1942085"/>
              <a:ext cx="36473" cy="6202"/>
            </a:xfrm>
            <a:custGeom>
              <a:avLst/>
              <a:gdLst/>
              <a:ahLst/>
              <a:cxnLst/>
              <a:rect l="l" t="t" r="r" b="b"/>
              <a:pathLst>
                <a:path w="688" h="117" extrusionOk="0">
                  <a:moveTo>
                    <a:pt x="37" y="0"/>
                  </a:moveTo>
                  <a:cubicBezTo>
                    <a:pt x="1" y="0"/>
                    <a:pt x="3" y="57"/>
                    <a:pt x="40" y="61"/>
                  </a:cubicBezTo>
                  <a:cubicBezTo>
                    <a:pt x="237" y="82"/>
                    <a:pt x="437" y="113"/>
                    <a:pt x="635" y="117"/>
                  </a:cubicBezTo>
                  <a:cubicBezTo>
                    <a:pt x="635" y="117"/>
                    <a:pt x="636" y="117"/>
                    <a:pt x="636" y="117"/>
                  </a:cubicBezTo>
                  <a:cubicBezTo>
                    <a:pt x="677" y="117"/>
                    <a:pt x="687" y="49"/>
                    <a:pt x="645" y="44"/>
                  </a:cubicBezTo>
                  <a:cubicBezTo>
                    <a:pt x="446" y="16"/>
                    <a:pt x="240" y="13"/>
                    <a:pt x="40" y="0"/>
                  </a:cubicBezTo>
                  <a:cubicBezTo>
                    <a:pt x="39" y="0"/>
                    <a:pt x="38" y="0"/>
                    <a:pt x="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2" name="Google Shape;2172;p77">
              <a:extLst>
                <a:ext uri="{FF2B5EF4-FFF2-40B4-BE49-F238E27FC236}">
                  <a16:creationId xmlns:a16="http://schemas.microsoft.com/office/drawing/2014/main" id="{9618EFFF-927F-DA85-F0A2-6A70A15BF760}"/>
                </a:ext>
              </a:extLst>
            </p:cNvPr>
            <p:cNvSpPr/>
            <p:nvPr/>
          </p:nvSpPr>
          <p:spPr>
            <a:xfrm>
              <a:off x="8157568" y="2073767"/>
              <a:ext cx="25075" cy="4082"/>
            </a:xfrm>
            <a:custGeom>
              <a:avLst/>
              <a:gdLst/>
              <a:ahLst/>
              <a:cxnLst/>
              <a:rect l="l" t="t" r="r" b="b"/>
              <a:pathLst>
                <a:path w="473" h="77" extrusionOk="0">
                  <a:moveTo>
                    <a:pt x="306" y="1"/>
                  </a:moveTo>
                  <a:cubicBezTo>
                    <a:pt x="216" y="1"/>
                    <a:pt x="125" y="9"/>
                    <a:pt x="36" y="11"/>
                  </a:cubicBezTo>
                  <a:cubicBezTo>
                    <a:pt x="1" y="11"/>
                    <a:pt x="1" y="65"/>
                    <a:pt x="36" y="66"/>
                  </a:cubicBezTo>
                  <a:cubicBezTo>
                    <a:pt x="123" y="69"/>
                    <a:pt x="213" y="76"/>
                    <a:pt x="301" y="76"/>
                  </a:cubicBezTo>
                  <a:cubicBezTo>
                    <a:pt x="346" y="76"/>
                    <a:pt x="391" y="74"/>
                    <a:pt x="434" y="69"/>
                  </a:cubicBezTo>
                  <a:cubicBezTo>
                    <a:pt x="473" y="64"/>
                    <a:pt x="473" y="13"/>
                    <a:pt x="434" y="8"/>
                  </a:cubicBezTo>
                  <a:cubicBezTo>
                    <a:pt x="392" y="2"/>
                    <a:pt x="350"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3" name="Google Shape;2173;p77">
              <a:extLst>
                <a:ext uri="{FF2B5EF4-FFF2-40B4-BE49-F238E27FC236}">
                  <a16:creationId xmlns:a16="http://schemas.microsoft.com/office/drawing/2014/main" id="{123A8407-9285-639B-010F-7527F9A53249}"/>
                </a:ext>
              </a:extLst>
            </p:cNvPr>
            <p:cNvSpPr/>
            <p:nvPr/>
          </p:nvSpPr>
          <p:spPr>
            <a:xfrm>
              <a:off x="8138802" y="1939594"/>
              <a:ext cx="28150" cy="3923"/>
            </a:xfrm>
            <a:custGeom>
              <a:avLst/>
              <a:gdLst/>
              <a:ahLst/>
              <a:cxnLst/>
              <a:rect l="l" t="t" r="r" b="b"/>
              <a:pathLst>
                <a:path w="531" h="74" extrusionOk="0">
                  <a:moveTo>
                    <a:pt x="256" y="0"/>
                  </a:moveTo>
                  <a:cubicBezTo>
                    <a:pt x="185" y="0"/>
                    <a:pt x="114" y="2"/>
                    <a:pt x="43" y="4"/>
                  </a:cubicBezTo>
                  <a:cubicBezTo>
                    <a:pt x="0" y="6"/>
                    <a:pt x="0" y="68"/>
                    <a:pt x="43" y="70"/>
                  </a:cubicBezTo>
                  <a:cubicBezTo>
                    <a:pt x="121" y="72"/>
                    <a:pt x="199" y="74"/>
                    <a:pt x="276" y="74"/>
                  </a:cubicBezTo>
                  <a:cubicBezTo>
                    <a:pt x="347" y="74"/>
                    <a:pt x="418" y="72"/>
                    <a:pt x="489" y="69"/>
                  </a:cubicBezTo>
                  <a:cubicBezTo>
                    <a:pt x="531" y="67"/>
                    <a:pt x="531" y="7"/>
                    <a:pt x="489" y="6"/>
                  </a:cubicBezTo>
                  <a:cubicBezTo>
                    <a:pt x="412" y="2"/>
                    <a:pt x="334" y="0"/>
                    <a:pt x="2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4" name="Google Shape;2174;p77">
              <a:extLst>
                <a:ext uri="{FF2B5EF4-FFF2-40B4-BE49-F238E27FC236}">
                  <a16:creationId xmlns:a16="http://schemas.microsoft.com/office/drawing/2014/main" id="{C3AEECF7-BE3F-FBA6-4463-00907C6A7477}"/>
                </a:ext>
              </a:extLst>
            </p:cNvPr>
            <p:cNvSpPr/>
            <p:nvPr/>
          </p:nvSpPr>
          <p:spPr>
            <a:xfrm>
              <a:off x="8091568" y="2071964"/>
              <a:ext cx="33345" cy="5990"/>
            </a:xfrm>
            <a:custGeom>
              <a:avLst/>
              <a:gdLst/>
              <a:ahLst/>
              <a:cxnLst/>
              <a:rect l="l" t="t" r="r" b="b"/>
              <a:pathLst>
                <a:path w="629" h="113" extrusionOk="0">
                  <a:moveTo>
                    <a:pt x="39" y="0"/>
                  </a:moveTo>
                  <a:cubicBezTo>
                    <a:pt x="10" y="0"/>
                    <a:pt x="1" y="45"/>
                    <a:pt x="32" y="54"/>
                  </a:cubicBezTo>
                  <a:cubicBezTo>
                    <a:pt x="159" y="92"/>
                    <a:pt x="288" y="113"/>
                    <a:pt x="419" y="113"/>
                  </a:cubicBezTo>
                  <a:cubicBezTo>
                    <a:pt x="477" y="113"/>
                    <a:pt x="536" y="109"/>
                    <a:pt x="594" y="100"/>
                  </a:cubicBezTo>
                  <a:cubicBezTo>
                    <a:pt x="628" y="96"/>
                    <a:pt x="621" y="38"/>
                    <a:pt x="588" y="38"/>
                  </a:cubicBezTo>
                  <a:cubicBezTo>
                    <a:pt x="587" y="38"/>
                    <a:pt x="586" y="38"/>
                    <a:pt x="585" y="38"/>
                  </a:cubicBezTo>
                  <a:cubicBezTo>
                    <a:pt x="527" y="43"/>
                    <a:pt x="470" y="46"/>
                    <a:pt x="413" y="46"/>
                  </a:cubicBezTo>
                  <a:cubicBezTo>
                    <a:pt x="290" y="46"/>
                    <a:pt x="169" y="33"/>
                    <a:pt x="46" y="1"/>
                  </a:cubicBezTo>
                  <a:cubicBezTo>
                    <a:pt x="43" y="0"/>
                    <a:pt x="41" y="0"/>
                    <a:pt x="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5" name="Google Shape;2175;p77">
              <a:extLst>
                <a:ext uri="{FF2B5EF4-FFF2-40B4-BE49-F238E27FC236}">
                  <a16:creationId xmlns:a16="http://schemas.microsoft.com/office/drawing/2014/main" id="{9AD53A38-EE1B-C7D0-271A-4680ECAB144D}"/>
                </a:ext>
              </a:extLst>
            </p:cNvPr>
            <p:cNvSpPr/>
            <p:nvPr/>
          </p:nvSpPr>
          <p:spPr>
            <a:xfrm>
              <a:off x="8073067" y="1935565"/>
              <a:ext cx="30535" cy="5460"/>
            </a:xfrm>
            <a:custGeom>
              <a:avLst/>
              <a:gdLst/>
              <a:ahLst/>
              <a:cxnLst/>
              <a:rect l="l" t="t" r="r" b="b"/>
              <a:pathLst>
                <a:path w="576" h="103" extrusionOk="0">
                  <a:moveTo>
                    <a:pt x="539" y="0"/>
                  </a:moveTo>
                  <a:cubicBezTo>
                    <a:pt x="538" y="0"/>
                    <a:pt x="536" y="0"/>
                    <a:pt x="535" y="1"/>
                  </a:cubicBezTo>
                  <a:cubicBezTo>
                    <a:pt x="416" y="22"/>
                    <a:pt x="301" y="42"/>
                    <a:pt x="183" y="42"/>
                  </a:cubicBezTo>
                  <a:cubicBezTo>
                    <a:pt x="139" y="42"/>
                    <a:pt x="94" y="39"/>
                    <a:pt x="49" y="33"/>
                  </a:cubicBezTo>
                  <a:cubicBezTo>
                    <a:pt x="47" y="32"/>
                    <a:pt x="46" y="32"/>
                    <a:pt x="44" y="32"/>
                  </a:cubicBezTo>
                  <a:cubicBezTo>
                    <a:pt x="13" y="32"/>
                    <a:pt x="0" y="81"/>
                    <a:pt x="34" y="86"/>
                  </a:cubicBezTo>
                  <a:cubicBezTo>
                    <a:pt x="100" y="96"/>
                    <a:pt x="167" y="103"/>
                    <a:pt x="233" y="103"/>
                  </a:cubicBezTo>
                  <a:cubicBezTo>
                    <a:pt x="342" y="103"/>
                    <a:pt x="450" y="86"/>
                    <a:pt x="551" y="41"/>
                  </a:cubicBezTo>
                  <a:cubicBezTo>
                    <a:pt x="575" y="31"/>
                    <a:pt x="559" y="0"/>
                    <a:pt x="5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6" name="Google Shape;2176;p77">
              <a:extLst>
                <a:ext uri="{FF2B5EF4-FFF2-40B4-BE49-F238E27FC236}">
                  <a16:creationId xmlns:a16="http://schemas.microsoft.com/office/drawing/2014/main" id="{E4DD28C6-DF11-15A7-6838-71F363979CB0}"/>
                </a:ext>
              </a:extLst>
            </p:cNvPr>
            <p:cNvSpPr/>
            <p:nvPr/>
          </p:nvSpPr>
          <p:spPr>
            <a:xfrm>
              <a:off x="8041578" y="2074032"/>
              <a:ext cx="27673" cy="3552"/>
            </a:xfrm>
            <a:custGeom>
              <a:avLst/>
              <a:gdLst/>
              <a:ahLst/>
              <a:cxnLst/>
              <a:rect l="l" t="t" r="r" b="b"/>
              <a:pathLst>
                <a:path w="522" h="67" extrusionOk="0">
                  <a:moveTo>
                    <a:pt x="273" y="0"/>
                  </a:moveTo>
                  <a:cubicBezTo>
                    <a:pt x="195" y="0"/>
                    <a:pt x="117" y="2"/>
                    <a:pt x="39" y="3"/>
                  </a:cubicBezTo>
                  <a:cubicBezTo>
                    <a:pt x="1" y="4"/>
                    <a:pt x="1" y="64"/>
                    <a:pt x="39" y="64"/>
                  </a:cubicBezTo>
                  <a:cubicBezTo>
                    <a:pt x="120" y="65"/>
                    <a:pt x="201" y="67"/>
                    <a:pt x="281" y="67"/>
                  </a:cubicBezTo>
                  <a:cubicBezTo>
                    <a:pt x="350" y="67"/>
                    <a:pt x="418" y="65"/>
                    <a:pt x="486" y="60"/>
                  </a:cubicBezTo>
                  <a:cubicBezTo>
                    <a:pt x="521" y="57"/>
                    <a:pt x="521" y="9"/>
                    <a:pt x="486" y="7"/>
                  </a:cubicBezTo>
                  <a:cubicBezTo>
                    <a:pt x="415" y="2"/>
                    <a:pt x="344" y="0"/>
                    <a:pt x="2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7" name="Google Shape;2177;p77">
              <a:extLst>
                <a:ext uri="{FF2B5EF4-FFF2-40B4-BE49-F238E27FC236}">
                  <a16:creationId xmlns:a16="http://schemas.microsoft.com/office/drawing/2014/main" id="{B7AD2106-963A-A54D-2A24-CB56243062D9}"/>
                </a:ext>
              </a:extLst>
            </p:cNvPr>
            <p:cNvSpPr/>
            <p:nvPr/>
          </p:nvSpPr>
          <p:spPr>
            <a:xfrm>
              <a:off x="8007810" y="1940018"/>
              <a:ext cx="27036" cy="3022"/>
            </a:xfrm>
            <a:custGeom>
              <a:avLst/>
              <a:gdLst/>
              <a:ahLst/>
              <a:cxnLst/>
              <a:rect l="l" t="t" r="r" b="b"/>
              <a:pathLst>
                <a:path w="510" h="57" extrusionOk="0">
                  <a:moveTo>
                    <a:pt x="289" y="0"/>
                  </a:moveTo>
                  <a:cubicBezTo>
                    <a:pt x="203" y="0"/>
                    <a:pt x="117" y="2"/>
                    <a:pt x="31" y="4"/>
                  </a:cubicBezTo>
                  <a:cubicBezTo>
                    <a:pt x="0" y="4"/>
                    <a:pt x="0" y="52"/>
                    <a:pt x="31" y="53"/>
                  </a:cubicBezTo>
                  <a:cubicBezTo>
                    <a:pt x="122" y="55"/>
                    <a:pt x="212" y="57"/>
                    <a:pt x="302" y="57"/>
                  </a:cubicBezTo>
                  <a:cubicBezTo>
                    <a:pt x="361" y="57"/>
                    <a:pt x="419" y="56"/>
                    <a:pt x="478" y="53"/>
                  </a:cubicBezTo>
                  <a:cubicBezTo>
                    <a:pt x="510" y="52"/>
                    <a:pt x="510" y="5"/>
                    <a:pt x="478" y="4"/>
                  </a:cubicBezTo>
                  <a:cubicBezTo>
                    <a:pt x="414" y="1"/>
                    <a:pt x="352" y="0"/>
                    <a:pt x="28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8" name="Google Shape;2178;p77">
              <a:extLst>
                <a:ext uri="{FF2B5EF4-FFF2-40B4-BE49-F238E27FC236}">
                  <a16:creationId xmlns:a16="http://schemas.microsoft.com/office/drawing/2014/main" id="{FDDF9861-D587-3082-8F27-2756E5062CBF}"/>
                </a:ext>
              </a:extLst>
            </p:cNvPr>
            <p:cNvSpPr/>
            <p:nvPr/>
          </p:nvSpPr>
          <p:spPr>
            <a:xfrm>
              <a:off x="7992331" y="2074509"/>
              <a:ext cx="24015" cy="2598"/>
            </a:xfrm>
            <a:custGeom>
              <a:avLst/>
              <a:gdLst/>
              <a:ahLst/>
              <a:cxnLst/>
              <a:rect l="l" t="t" r="r" b="b"/>
              <a:pathLst>
                <a:path w="453" h="49" extrusionOk="0">
                  <a:moveTo>
                    <a:pt x="345" y="0"/>
                  </a:moveTo>
                  <a:cubicBezTo>
                    <a:pt x="238" y="0"/>
                    <a:pt x="131" y="5"/>
                    <a:pt x="25" y="6"/>
                  </a:cubicBezTo>
                  <a:cubicBezTo>
                    <a:pt x="0" y="6"/>
                    <a:pt x="0" y="43"/>
                    <a:pt x="25" y="44"/>
                  </a:cubicBezTo>
                  <a:cubicBezTo>
                    <a:pt x="131" y="45"/>
                    <a:pt x="237" y="49"/>
                    <a:pt x="344" y="49"/>
                  </a:cubicBezTo>
                  <a:cubicBezTo>
                    <a:pt x="370" y="49"/>
                    <a:pt x="396" y="49"/>
                    <a:pt x="422" y="48"/>
                  </a:cubicBezTo>
                  <a:cubicBezTo>
                    <a:pt x="452" y="47"/>
                    <a:pt x="452" y="2"/>
                    <a:pt x="422" y="1"/>
                  </a:cubicBezTo>
                  <a:cubicBezTo>
                    <a:pt x="397" y="0"/>
                    <a:pt x="371" y="0"/>
                    <a:pt x="3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9" name="Google Shape;2179;p77">
              <a:extLst>
                <a:ext uri="{FF2B5EF4-FFF2-40B4-BE49-F238E27FC236}">
                  <a16:creationId xmlns:a16="http://schemas.microsoft.com/office/drawing/2014/main" id="{65BB9CF8-7DD6-ED94-D887-5F14D69D12B5}"/>
                </a:ext>
              </a:extLst>
            </p:cNvPr>
            <p:cNvSpPr/>
            <p:nvPr/>
          </p:nvSpPr>
          <p:spPr>
            <a:xfrm>
              <a:off x="7933435" y="1936784"/>
              <a:ext cx="33504" cy="4241"/>
            </a:xfrm>
            <a:custGeom>
              <a:avLst/>
              <a:gdLst/>
              <a:ahLst/>
              <a:cxnLst/>
              <a:rect l="l" t="t" r="r" b="b"/>
              <a:pathLst>
                <a:path w="632" h="80" extrusionOk="0">
                  <a:moveTo>
                    <a:pt x="376" y="1"/>
                  </a:moveTo>
                  <a:cubicBezTo>
                    <a:pt x="265" y="1"/>
                    <a:pt x="154" y="5"/>
                    <a:pt x="43" y="7"/>
                  </a:cubicBezTo>
                  <a:cubicBezTo>
                    <a:pt x="0" y="7"/>
                    <a:pt x="0" y="73"/>
                    <a:pt x="43" y="74"/>
                  </a:cubicBezTo>
                  <a:cubicBezTo>
                    <a:pt x="152" y="76"/>
                    <a:pt x="262" y="79"/>
                    <a:pt x="371" y="79"/>
                  </a:cubicBezTo>
                  <a:cubicBezTo>
                    <a:pt x="444" y="79"/>
                    <a:pt x="517" y="78"/>
                    <a:pt x="589" y="73"/>
                  </a:cubicBezTo>
                  <a:cubicBezTo>
                    <a:pt x="632" y="69"/>
                    <a:pt x="632" y="11"/>
                    <a:pt x="589" y="7"/>
                  </a:cubicBezTo>
                  <a:cubicBezTo>
                    <a:pt x="518" y="2"/>
                    <a:pt x="447" y="1"/>
                    <a:pt x="3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0" name="Google Shape;2180;p77">
              <a:extLst>
                <a:ext uri="{FF2B5EF4-FFF2-40B4-BE49-F238E27FC236}">
                  <a16:creationId xmlns:a16="http://schemas.microsoft.com/office/drawing/2014/main" id="{41103182-CAD4-F4F2-BCF9-60499831F079}"/>
                </a:ext>
              </a:extLst>
            </p:cNvPr>
            <p:cNvSpPr/>
            <p:nvPr/>
          </p:nvSpPr>
          <p:spPr>
            <a:xfrm>
              <a:off x="7928398" y="2072017"/>
              <a:ext cx="32868" cy="5990"/>
            </a:xfrm>
            <a:custGeom>
              <a:avLst/>
              <a:gdLst/>
              <a:ahLst/>
              <a:cxnLst/>
              <a:rect l="l" t="t" r="r" b="b"/>
              <a:pathLst>
                <a:path w="620" h="113" extrusionOk="0">
                  <a:moveTo>
                    <a:pt x="275" y="1"/>
                  </a:moveTo>
                  <a:cubicBezTo>
                    <a:pt x="192" y="1"/>
                    <a:pt x="108" y="11"/>
                    <a:pt x="29" y="31"/>
                  </a:cubicBezTo>
                  <a:cubicBezTo>
                    <a:pt x="0" y="37"/>
                    <a:pt x="12" y="75"/>
                    <a:pt x="38" y="75"/>
                  </a:cubicBezTo>
                  <a:cubicBezTo>
                    <a:pt x="39" y="75"/>
                    <a:pt x="40" y="75"/>
                    <a:pt x="41" y="75"/>
                  </a:cubicBezTo>
                  <a:cubicBezTo>
                    <a:pt x="97" y="67"/>
                    <a:pt x="152" y="64"/>
                    <a:pt x="205" y="64"/>
                  </a:cubicBezTo>
                  <a:cubicBezTo>
                    <a:pt x="329" y="64"/>
                    <a:pt x="447" y="82"/>
                    <a:pt x="574" y="111"/>
                  </a:cubicBezTo>
                  <a:cubicBezTo>
                    <a:pt x="577" y="112"/>
                    <a:pt x="580" y="112"/>
                    <a:pt x="583" y="112"/>
                  </a:cubicBezTo>
                  <a:cubicBezTo>
                    <a:pt x="612" y="112"/>
                    <a:pt x="619" y="69"/>
                    <a:pt x="588" y="58"/>
                  </a:cubicBezTo>
                  <a:cubicBezTo>
                    <a:pt x="490" y="19"/>
                    <a:pt x="382" y="1"/>
                    <a:pt x="2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1" name="Google Shape;2181;p77">
              <a:extLst>
                <a:ext uri="{FF2B5EF4-FFF2-40B4-BE49-F238E27FC236}">
                  <a16:creationId xmlns:a16="http://schemas.microsoft.com/office/drawing/2014/main" id="{47032982-76D7-3B72-A53D-CFA0369E1395}"/>
                </a:ext>
              </a:extLst>
            </p:cNvPr>
            <p:cNvSpPr/>
            <p:nvPr/>
          </p:nvSpPr>
          <p:spPr>
            <a:xfrm>
              <a:off x="7862876" y="2116123"/>
              <a:ext cx="16646" cy="5778"/>
            </a:xfrm>
            <a:custGeom>
              <a:avLst/>
              <a:gdLst/>
              <a:ahLst/>
              <a:cxnLst/>
              <a:rect l="l" t="t" r="r" b="b"/>
              <a:pathLst>
                <a:path w="314" h="109" extrusionOk="0">
                  <a:moveTo>
                    <a:pt x="218" y="0"/>
                  </a:moveTo>
                  <a:cubicBezTo>
                    <a:pt x="148" y="0"/>
                    <a:pt x="75" y="29"/>
                    <a:pt x="22" y="64"/>
                  </a:cubicBezTo>
                  <a:cubicBezTo>
                    <a:pt x="0" y="78"/>
                    <a:pt x="13" y="109"/>
                    <a:pt x="34" y="109"/>
                  </a:cubicBezTo>
                  <a:cubicBezTo>
                    <a:pt x="38" y="109"/>
                    <a:pt x="42" y="107"/>
                    <a:pt x="46" y="105"/>
                  </a:cubicBezTo>
                  <a:cubicBezTo>
                    <a:pt x="80" y="82"/>
                    <a:pt x="118" y="68"/>
                    <a:pt x="160" y="60"/>
                  </a:cubicBezTo>
                  <a:cubicBezTo>
                    <a:pt x="172" y="58"/>
                    <a:pt x="185" y="57"/>
                    <a:pt x="197" y="57"/>
                  </a:cubicBezTo>
                  <a:cubicBezTo>
                    <a:pt x="225" y="57"/>
                    <a:pt x="253" y="61"/>
                    <a:pt x="281" y="61"/>
                  </a:cubicBezTo>
                  <a:cubicBezTo>
                    <a:pt x="282" y="61"/>
                    <a:pt x="282" y="61"/>
                    <a:pt x="282" y="61"/>
                  </a:cubicBezTo>
                  <a:cubicBezTo>
                    <a:pt x="311" y="61"/>
                    <a:pt x="313" y="21"/>
                    <a:pt x="289" y="12"/>
                  </a:cubicBezTo>
                  <a:cubicBezTo>
                    <a:pt x="266" y="4"/>
                    <a:pt x="242" y="0"/>
                    <a:pt x="2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2" name="Google Shape;2182;p77">
              <a:extLst>
                <a:ext uri="{FF2B5EF4-FFF2-40B4-BE49-F238E27FC236}">
                  <a16:creationId xmlns:a16="http://schemas.microsoft.com/office/drawing/2014/main" id="{91DE9EF3-3F3F-601F-82ED-61A6DE702EC7}"/>
                </a:ext>
              </a:extLst>
            </p:cNvPr>
            <p:cNvSpPr/>
            <p:nvPr/>
          </p:nvSpPr>
          <p:spPr>
            <a:xfrm>
              <a:off x="7844269" y="1976808"/>
              <a:ext cx="19297" cy="3234"/>
            </a:xfrm>
            <a:custGeom>
              <a:avLst/>
              <a:gdLst/>
              <a:ahLst/>
              <a:cxnLst/>
              <a:rect l="l" t="t" r="r" b="b"/>
              <a:pathLst>
                <a:path w="364" h="61" extrusionOk="0">
                  <a:moveTo>
                    <a:pt x="186" y="0"/>
                  </a:moveTo>
                  <a:cubicBezTo>
                    <a:pt x="137" y="0"/>
                    <a:pt x="87" y="2"/>
                    <a:pt x="37" y="2"/>
                  </a:cubicBezTo>
                  <a:cubicBezTo>
                    <a:pt x="1" y="2"/>
                    <a:pt x="1" y="57"/>
                    <a:pt x="37" y="58"/>
                  </a:cubicBezTo>
                  <a:cubicBezTo>
                    <a:pt x="87" y="58"/>
                    <a:pt x="137" y="60"/>
                    <a:pt x="186" y="60"/>
                  </a:cubicBezTo>
                  <a:cubicBezTo>
                    <a:pt x="236" y="60"/>
                    <a:pt x="285" y="58"/>
                    <a:pt x="334" y="53"/>
                  </a:cubicBezTo>
                  <a:cubicBezTo>
                    <a:pt x="363" y="48"/>
                    <a:pt x="363" y="12"/>
                    <a:pt x="334" y="8"/>
                  </a:cubicBezTo>
                  <a:cubicBezTo>
                    <a:pt x="285" y="2"/>
                    <a:pt x="236" y="0"/>
                    <a:pt x="1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3" name="Google Shape;2183;p77">
              <a:extLst>
                <a:ext uri="{FF2B5EF4-FFF2-40B4-BE49-F238E27FC236}">
                  <a16:creationId xmlns:a16="http://schemas.microsoft.com/office/drawing/2014/main" id="{5CCB7A04-1B5E-969B-458D-FAA984F96979}"/>
                </a:ext>
              </a:extLst>
            </p:cNvPr>
            <p:cNvSpPr/>
            <p:nvPr/>
          </p:nvSpPr>
          <p:spPr>
            <a:xfrm>
              <a:off x="7820838" y="2113207"/>
              <a:ext cx="24969" cy="4135"/>
            </a:xfrm>
            <a:custGeom>
              <a:avLst/>
              <a:gdLst/>
              <a:ahLst/>
              <a:cxnLst/>
              <a:rect l="l" t="t" r="r" b="b"/>
              <a:pathLst>
                <a:path w="471" h="78" extrusionOk="0">
                  <a:moveTo>
                    <a:pt x="310" y="0"/>
                  </a:moveTo>
                  <a:cubicBezTo>
                    <a:pt x="217" y="0"/>
                    <a:pt x="124" y="10"/>
                    <a:pt x="33" y="15"/>
                  </a:cubicBezTo>
                  <a:cubicBezTo>
                    <a:pt x="1" y="16"/>
                    <a:pt x="1" y="62"/>
                    <a:pt x="33" y="64"/>
                  </a:cubicBezTo>
                  <a:cubicBezTo>
                    <a:pt x="124" y="68"/>
                    <a:pt x="217" y="78"/>
                    <a:pt x="310" y="78"/>
                  </a:cubicBezTo>
                  <a:cubicBezTo>
                    <a:pt x="350" y="78"/>
                    <a:pt x="390" y="76"/>
                    <a:pt x="429" y="71"/>
                  </a:cubicBezTo>
                  <a:cubicBezTo>
                    <a:pt x="471" y="67"/>
                    <a:pt x="471" y="12"/>
                    <a:pt x="429" y="7"/>
                  </a:cubicBezTo>
                  <a:cubicBezTo>
                    <a:pt x="390" y="2"/>
                    <a:pt x="350" y="0"/>
                    <a:pt x="3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4" name="Google Shape;2184;p77">
              <a:extLst>
                <a:ext uri="{FF2B5EF4-FFF2-40B4-BE49-F238E27FC236}">
                  <a16:creationId xmlns:a16="http://schemas.microsoft.com/office/drawing/2014/main" id="{8E701725-C413-E5C7-B5F6-C1B4EF78494F}"/>
                </a:ext>
              </a:extLst>
            </p:cNvPr>
            <p:cNvSpPr/>
            <p:nvPr/>
          </p:nvSpPr>
          <p:spPr>
            <a:xfrm>
              <a:off x="7805411" y="1974211"/>
              <a:ext cx="26771" cy="3128"/>
            </a:xfrm>
            <a:custGeom>
              <a:avLst/>
              <a:gdLst/>
              <a:ahLst/>
              <a:cxnLst/>
              <a:rect l="l" t="t" r="r" b="b"/>
              <a:pathLst>
                <a:path w="505" h="59" extrusionOk="0">
                  <a:moveTo>
                    <a:pt x="325" y="0"/>
                  </a:moveTo>
                  <a:cubicBezTo>
                    <a:pt x="225" y="0"/>
                    <a:pt x="124" y="6"/>
                    <a:pt x="25" y="10"/>
                  </a:cubicBezTo>
                  <a:cubicBezTo>
                    <a:pt x="0" y="11"/>
                    <a:pt x="0" y="48"/>
                    <a:pt x="25" y="49"/>
                  </a:cubicBezTo>
                  <a:cubicBezTo>
                    <a:pt x="127" y="53"/>
                    <a:pt x="231" y="59"/>
                    <a:pt x="335" y="59"/>
                  </a:cubicBezTo>
                  <a:cubicBezTo>
                    <a:pt x="381" y="59"/>
                    <a:pt x="426" y="58"/>
                    <a:pt x="472" y="55"/>
                  </a:cubicBezTo>
                  <a:cubicBezTo>
                    <a:pt x="504" y="51"/>
                    <a:pt x="504" y="8"/>
                    <a:pt x="472" y="5"/>
                  </a:cubicBezTo>
                  <a:cubicBezTo>
                    <a:pt x="423" y="2"/>
                    <a:pt x="374"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5" name="Google Shape;2185;p77">
              <a:extLst>
                <a:ext uri="{FF2B5EF4-FFF2-40B4-BE49-F238E27FC236}">
                  <a16:creationId xmlns:a16="http://schemas.microsoft.com/office/drawing/2014/main" id="{E9C22394-DDFC-66E1-64D0-C26A43517633}"/>
                </a:ext>
              </a:extLst>
            </p:cNvPr>
            <p:cNvSpPr/>
            <p:nvPr/>
          </p:nvSpPr>
          <p:spPr>
            <a:xfrm>
              <a:off x="7770689" y="2115964"/>
              <a:ext cx="25075" cy="3923"/>
            </a:xfrm>
            <a:custGeom>
              <a:avLst/>
              <a:gdLst/>
              <a:ahLst/>
              <a:cxnLst/>
              <a:rect l="l" t="t" r="r" b="b"/>
              <a:pathLst>
                <a:path w="473" h="74" extrusionOk="0">
                  <a:moveTo>
                    <a:pt x="303" y="0"/>
                  </a:moveTo>
                  <a:cubicBezTo>
                    <a:pt x="213" y="0"/>
                    <a:pt x="124" y="6"/>
                    <a:pt x="34" y="11"/>
                  </a:cubicBezTo>
                  <a:cubicBezTo>
                    <a:pt x="0" y="12"/>
                    <a:pt x="0" y="62"/>
                    <a:pt x="34" y="64"/>
                  </a:cubicBezTo>
                  <a:cubicBezTo>
                    <a:pt x="123" y="68"/>
                    <a:pt x="212" y="74"/>
                    <a:pt x="301" y="74"/>
                  </a:cubicBezTo>
                  <a:cubicBezTo>
                    <a:pt x="345" y="74"/>
                    <a:pt x="388" y="72"/>
                    <a:pt x="432" y="68"/>
                  </a:cubicBezTo>
                  <a:cubicBezTo>
                    <a:pt x="472" y="65"/>
                    <a:pt x="472" y="10"/>
                    <a:pt x="432" y="5"/>
                  </a:cubicBezTo>
                  <a:cubicBezTo>
                    <a:pt x="389" y="2"/>
                    <a:pt x="346" y="0"/>
                    <a:pt x="3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6" name="Google Shape;2186;p77">
              <a:extLst>
                <a:ext uri="{FF2B5EF4-FFF2-40B4-BE49-F238E27FC236}">
                  <a16:creationId xmlns:a16="http://schemas.microsoft.com/office/drawing/2014/main" id="{AE0D40A7-4AB3-81E0-EFEB-6C6A5ECE1282}"/>
                </a:ext>
              </a:extLst>
            </p:cNvPr>
            <p:cNvSpPr/>
            <p:nvPr/>
          </p:nvSpPr>
          <p:spPr>
            <a:xfrm>
              <a:off x="7753990" y="1968856"/>
              <a:ext cx="34352" cy="7104"/>
            </a:xfrm>
            <a:custGeom>
              <a:avLst/>
              <a:gdLst/>
              <a:ahLst/>
              <a:cxnLst/>
              <a:rect l="l" t="t" r="r" b="b"/>
              <a:pathLst>
                <a:path w="648" h="134" extrusionOk="0">
                  <a:moveTo>
                    <a:pt x="49" y="0"/>
                  </a:moveTo>
                  <a:cubicBezTo>
                    <a:pt x="12" y="0"/>
                    <a:pt x="0" y="57"/>
                    <a:pt x="41" y="71"/>
                  </a:cubicBezTo>
                  <a:cubicBezTo>
                    <a:pt x="162" y="110"/>
                    <a:pt x="288" y="134"/>
                    <a:pt x="414" y="134"/>
                  </a:cubicBezTo>
                  <a:cubicBezTo>
                    <a:pt x="479" y="134"/>
                    <a:pt x="543" y="128"/>
                    <a:pt x="608" y="114"/>
                  </a:cubicBezTo>
                  <a:cubicBezTo>
                    <a:pt x="647" y="105"/>
                    <a:pt x="639" y="41"/>
                    <a:pt x="598" y="41"/>
                  </a:cubicBezTo>
                  <a:cubicBezTo>
                    <a:pt x="598" y="41"/>
                    <a:pt x="598" y="41"/>
                    <a:pt x="597" y="41"/>
                  </a:cubicBezTo>
                  <a:cubicBezTo>
                    <a:pt x="555" y="43"/>
                    <a:pt x="512" y="43"/>
                    <a:pt x="470" y="43"/>
                  </a:cubicBezTo>
                  <a:cubicBezTo>
                    <a:pt x="332" y="43"/>
                    <a:pt x="196" y="34"/>
                    <a:pt x="60" y="2"/>
                  </a:cubicBezTo>
                  <a:cubicBezTo>
                    <a:pt x="56" y="1"/>
                    <a:pt x="53" y="0"/>
                    <a:pt x="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89" name="Google Shape;2189;p77">
            <a:extLst>
              <a:ext uri="{FF2B5EF4-FFF2-40B4-BE49-F238E27FC236}">
                <a16:creationId xmlns:a16="http://schemas.microsoft.com/office/drawing/2014/main" id="{431CDAD2-4A33-2330-FDB0-203B9EF882D6}"/>
              </a:ext>
            </a:extLst>
          </p:cNvPr>
          <p:cNvSpPr txBox="1">
            <a:spLocks noGrp="1"/>
          </p:cNvSpPr>
          <p:nvPr>
            <p:ph type="title"/>
          </p:nvPr>
        </p:nvSpPr>
        <p:spPr>
          <a:xfrm>
            <a:off x="2886750" y="1000350"/>
            <a:ext cx="3370500" cy="841800"/>
          </a:xfrm>
          <a:prstGeom prst="rect">
            <a:avLst/>
          </a:prstGeom>
        </p:spPr>
        <p:txBody>
          <a:bodyPr spcFirstLastPara="1" wrap="square" lIns="91425" tIns="91425" rIns="91425" bIns="91425" anchor="ctr" anchorCtr="0">
            <a:noAutofit/>
          </a:bodyPr>
          <a:lstStyle/>
          <a:p>
            <a:r>
              <a:rPr lang="en" dirty="0"/>
              <a:t>Even Better IF !</a:t>
            </a:r>
          </a:p>
        </p:txBody>
      </p:sp>
      <p:sp>
        <p:nvSpPr>
          <p:cNvPr id="2190" name="Google Shape;2190;p77">
            <a:extLst>
              <a:ext uri="{FF2B5EF4-FFF2-40B4-BE49-F238E27FC236}">
                <a16:creationId xmlns:a16="http://schemas.microsoft.com/office/drawing/2014/main" id="{708EDADA-B34D-7DA7-56B3-9F11674678A3}"/>
              </a:ext>
            </a:extLst>
          </p:cNvPr>
          <p:cNvSpPr txBox="1">
            <a:spLocks noGrp="1"/>
          </p:cNvSpPr>
          <p:nvPr>
            <p:ph type="subTitle" idx="2"/>
          </p:nvPr>
        </p:nvSpPr>
        <p:spPr>
          <a:xfrm>
            <a:off x="3041475" y="2310025"/>
            <a:ext cx="3061200" cy="2143114"/>
          </a:xfrm>
          <a:prstGeom prst="rect">
            <a:avLst/>
          </a:prstGeom>
        </p:spPr>
        <p:txBody>
          <a:bodyPr spcFirstLastPara="1" wrap="square" lIns="91425" tIns="91425" rIns="91425" bIns="91425" anchor="ctr" anchorCtr="0">
            <a:noAutofit/>
          </a:bodyPr>
          <a:lstStyle/>
          <a:p>
            <a:pPr marL="0" indent="0"/>
            <a:endParaRPr lang="en" dirty="0"/>
          </a:p>
          <a:p>
            <a:pPr marL="0" indent="0"/>
            <a:r>
              <a:rPr lang="en" dirty="0"/>
              <a:t>-Allow for more flexibility</a:t>
            </a:r>
          </a:p>
          <a:p>
            <a:pPr marL="0" indent="0"/>
            <a:r>
              <a:rPr lang="en" dirty="0"/>
              <a:t>-Don't be afraid to hurt feelings </a:t>
            </a:r>
          </a:p>
          <a:p>
            <a:pPr marL="0" indent="0"/>
            <a:endParaRPr lang="en" dirty="0"/>
          </a:p>
          <a:p>
            <a:pPr marL="0" indent="0"/>
            <a:endParaRPr lang="en" dirty="0"/>
          </a:p>
          <a:p>
            <a:pPr marL="0" indent="0"/>
            <a:endParaRPr lang="en" dirty="0"/>
          </a:p>
          <a:p>
            <a:pPr marL="0" indent="0"/>
            <a:endParaRPr lang="en" dirty="0"/>
          </a:p>
        </p:txBody>
      </p:sp>
      <p:grpSp>
        <p:nvGrpSpPr>
          <p:cNvPr id="2191" name="Google Shape;2191;p77">
            <a:extLst>
              <a:ext uri="{FF2B5EF4-FFF2-40B4-BE49-F238E27FC236}">
                <a16:creationId xmlns:a16="http://schemas.microsoft.com/office/drawing/2014/main" id="{4079D1D5-2806-6DC0-9AB9-72D20F51C4C1}"/>
              </a:ext>
            </a:extLst>
          </p:cNvPr>
          <p:cNvGrpSpPr/>
          <p:nvPr/>
        </p:nvGrpSpPr>
        <p:grpSpPr>
          <a:xfrm>
            <a:off x="616526" y="2901918"/>
            <a:ext cx="1030736" cy="1345846"/>
            <a:chOff x="2890275" y="2949625"/>
            <a:chExt cx="407325" cy="531850"/>
          </a:xfrm>
        </p:grpSpPr>
        <p:sp>
          <p:nvSpPr>
            <p:cNvPr id="2192" name="Google Shape;2192;p77">
              <a:extLst>
                <a:ext uri="{FF2B5EF4-FFF2-40B4-BE49-F238E27FC236}">
                  <a16:creationId xmlns:a16="http://schemas.microsoft.com/office/drawing/2014/main" id="{A1EB9986-F537-0A0F-530D-EEB22D028426}"/>
                </a:ext>
              </a:extLst>
            </p:cNvPr>
            <p:cNvSpPr/>
            <p:nvPr/>
          </p:nvSpPr>
          <p:spPr>
            <a:xfrm>
              <a:off x="2908450" y="2949625"/>
              <a:ext cx="389150" cy="492575"/>
            </a:xfrm>
            <a:custGeom>
              <a:avLst/>
              <a:gdLst/>
              <a:ahLst/>
              <a:cxnLst/>
              <a:rect l="l" t="t" r="r" b="b"/>
              <a:pathLst>
                <a:path w="15566" h="19703" extrusionOk="0">
                  <a:moveTo>
                    <a:pt x="10760" y="301"/>
                  </a:moveTo>
                  <a:cubicBezTo>
                    <a:pt x="10950" y="301"/>
                    <a:pt x="11135" y="355"/>
                    <a:pt x="11177" y="509"/>
                  </a:cubicBezTo>
                  <a:lnTo>
                    <a:pt x="14169" y="11456"/>
                  </a:lnTo>
                  <a:cubicBezTo>
                    <a:pt x="14164" y="11514"/>
                    <a:pt x="14169" y="11572"/>
                    <a:pt x="14185" y="11626"/>
                  </a:cubicBezTo>
                  <a:lnTo>
                    <a:pt x="15330" y="15540"/>
                  </a:lnTo>
                  <a:lnTo>
                    <a:pt x="14901" y="15691"/>
                  </a:lnTo>
                  <a:lnTo>
                    <a:pt x="14717" y="15754"/>
                  </a:lnTo>
                  <a:lnTo>
                    <a:pt x="14480" y="15839"/>
                  </a:lnTo>
                  <a:lnTo>
                    <a:pt x="11712" y="16745"/>
                  </a:lnTo>
                  <a:cubicBezTo>
                    <a:pt x="11665" y="16760"/>
                    <a:pt x="11617" y="16770"/>
                    <a:pt x="11568" y="16774"/>
                  </a:cubicBezTo>
                  <a:cubicBezTo>
                    <a:pt x="11459" y="16784"/>
                    <a:pt x="11350" y="16801"/>
                    <a:pt x="11242" y="16826"/>
                  </a:cubicBezTo>
                  <a:cubicBezTo>
                    <a:pt x="11167" y="16843"/>
                    <a:pt x="9499" y="17538"/>
                    <a:pt x="8556" y="17905"/>
                  </a:cubicBezTo>
                  <a:lnTo>
                    <a:pt x="8556" y="17905"/>
                  </a:lnTo>
                  <a:lnTo>
                    <a:pt x="5584" y="18942"/>
                  </a:lnTo>
                  <a:lnTo>
                    <a:pt x="5584" y="18942"/>
                  </a:lnTo>
                  <a:lnTo>
                    <a:pt x="4684" y="19256"/>
                  </a:lnTo>
                  <a:lnTo>
                    <a:pt x="4093" y="19462"/>
                  </a:lnTo>
                  <a:cubicBezTo>
                    <a:pt x="4093" y="19461"/>
                    <a:pt x="4093" y="19461"/>
                    <a:pt x="4093" y="19460"/>
                  </a:cubicBezTo>
                  <a:lnTo>
                    <a:pt x="4093" y="19460"/>
                  </a:lnTo>
                  <a:cubicBezTo>
                    <a:pt x="3948" y="18911"/>
                    <a:pt x="3477" y="16385"/>
                    <a:pt x="2661" y="12995"/>
                  </a:cubicBezTo>
                  <a:cubicBezTo>
                    <a:pt x="2031" y="10384"/>
                    <a:pt x="1106" y="7113"/>
                    <a:pt x="540" y="4753"/>
                  </a:cubicBezTo>
                  <a:lnTo>
                    <a:pt x="540" y="4753"/>
                  </a:lnTo>
                  <a:cubicBezTo>
                    <a:pt x="537" y="4741"/>
                    <a:pt x="534" y="4729"/>
                    <a:pt x="531" y="4717"/>
                  </a:cubicBezTo>
                  <a:cubicBezTo>
                    <a:pt x="516" y="4654"/>
                    <a:pt x="502" y="4592"/>
                    <a:pt x="488" y="4529"/>
                  </a:cubicBezTo>
                  <a:cubicBezTo>
                    <a:pt x="452" y="4385"/>
                    <a:pt x="418" y="4244"/>
                    <a:pt x="385" y="4105"/>
                  </a:cubicBezTo>
                  <a:cubicBezTo>
                    <a:pt x="370" y="4042"/>
                    <a:pt x="355" y="3981"/>
                    <a:pt x="340" y="3919"/>
                  </a:cubicBezTo>
                  <a:cubicBezTo>
                    <a:pt x="318" y="3825"/>
                    <a:pt x="321" y="3780"/>
                    <a:pt x="319" y="3727"/>
                  </a:cubicBezTo>
                  <a:cubicBezTo>
                    <a:pt x="317" y="3644"/>
                    <a:pt x="370" y="3569"/>
                    <a:pt x="449" y="3544"/>
                  </a:cubicBezTo>
                  <a:lnTo>
                    <a:pt x="10461" y="344"/>
                  </a:lnTo>
                  <a:cubicBezTo>
                    <a:pt x="10546" y="318"/>
                    <a:pt x="10653" y="301"/>
                    <a:pt x="10760" y="301"/>
                  </a:cubicBezTo>
                  <a:close/>
                  <a:moveTo>
                    <a:pt x="10907" y="0"/>
                  </a:moveTo>
                  <a:cubicBezTo>
                    <a:pt x="10767" y="0"/>
                    <a:pt x="10515" y="39"/>
                    <a:pt x="10477" y="51"/>
                  </a:cubicBezTo>
                  <a:lnTo>
                    <a:pt x="86" y="3300"/>
                  </a:lnTo>
                  <a:lnTo>
                    <a:pt x="1" y="3327"/>
                  </a:lnTo>
                  <a:lnTo>
                    <a:pt x="22" y="3414"/>
                  </a:lnTo>
                  <a:cubicBezTo>
                    <a:pt x="66" y="3598"/>
                    <a:pt x="111" y="3785"/>
                    <a:pt x="156" y="3975"/>
                  </a:cubicBezTo>
                  <a:cubicBezTo>
                    <a:pt x="170" y="4038"/>
                    <a:pt x="185" y="4100"/>
                    <a:pt x="200" y="4162"/>
                  </a:cubicBezTo>
                  <a:cubicBezTo>
                    <a:pt x="200" y="4162"/>
                    <a:pt x="200" y="4163"/>
                    <a:pt x="201" y="4163"/>
                  </a:cubicBezTo>
                  <a:lnTo>
                    <a:pt x="201" y="4163"/>
                  </a:lnTo>
                  <a:lnTo>
                    <a:pt x="200" y="4163"/>
                  </a:lnTo>
                  <a:cubicBezTo>
                    <a:pt x="233" y="4302"/>
                    <a:pt x="268" y="4443"/>
                    <a:pt x="301" y="4587"/>
                  </a:cubicBezTo>
                  <a:cubicBezTo>
                    <a:pt x="317" y="4648"/>
                    <a:pt x="332" y="4710"/>
                    <a:pt x="347" y="4774"/>
                  </a:cubicBezTo>
                  <a:cubicBezTo>
                    <a:pt x="1797" y="10838"/>
                    <a:pt x="3890" y="19552"/>
                    <a:pt x="3949" y="19641"/>
                  </a:cubicBezTo>
                  <a:lnTo>
                    <a:pt x="3991" y="19702"/>
                  </a:lnTo>
                  <a:lnTo>
                    <a:pt x="14348" y="16087"/>
                  </a:lnTo>
                  <a:lnTo>
                    <a:pt x="14531" y="16024"/>
                  </a:lnTo>
                  <a:lnTo>
                    <a:pt x="14768" y="15941"/>
                  </a:lnTo>
                  <a:lnTo>
                    <a:pt x="14952" y="15877"/>
                  </a:lnTo>
                  <a:lnTo>
                    <a:pt x="15479" y="15692"/>
                  </a:lnTo>
                  <a:lnTo>
                    <a:pt x="15565" y="15662"/>
                  </a:lnTo>
                  <a:lnTo>
                    <a:pt x="11461" y="479"/>
                  </a:lnTo>
                  <a:lnTo>
                    <a:pt x="11002" y="20"/>
                  </a:lnTo>
                  <a:cubicBezTo>
                    <a:pt x="10998" y="6"/>
                    <a:pt x="10961" y="0"/>
                    <a:pt x="109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3" name="Google Shape;2193;p77">
              <a:extLst>
                <a:ext uri="{FF2B5EF4-FFF2-40B4-BE49-F238E27FC236}">
                  <a16:creationId xmlns:a16="http://schemas.microsoft.com/office/drawing/2014/main" id="{F3C75BAC-2C26-887D-BF87-7B2CA07B6C0D}"/>
                </a:ext>
              </a:extLst>
            </p:cNvPr>
            <p:cNvSpPr/>
            <p:nvPr/>
          </p:nvSpPr>
          <p:spPr>
            <a:xfrm>
              <a:off x="2897400" y="3047550"/>
              <a:ext cx="389150" cy="415525"/>
            </a:xfrm>
            <a:custGeom>
              <a:avLst/>
              <a:gdLst/>
              <a:ahLst/>
              <a:cxnLst/>
              <a:rect l="l" t="t" r="r" b="b"/>
              <a:pathLst>
                <a:path w="15566" h="16621" extrusionOk="0">
                  <a:moveTo>
                    <a:pt x="782" y="0"/>
                  </a:moveTo>
                  <a:lnTo>
                    <a:pt x="598" y="58"/>
                  </a:lnTo>
                  <a:lnTo>
                    <a:pt x="87" y="218"/>
                  </a:lnTo>
                  <a:lnTo>
                    <a:pt x="0" y="245"/>
                  </a:lnTo>
                  <a:lnTo>
                    <a:pt x="22" y="332"/>
                  </a:lnTo>
                  <a:cubicBezTo>
                    <a:pt x="63" y="503"/>
                    <a:pt x="104" y="678"/>
                    <a:pt x="147" y="855"/>
                  </a:cubicBezTo>
                  <a:cubicBezTo>
                    <a:pt x="162" y="917"/>
                    <a:pt x="175" y="980"/>
                    <a:pt x="191" y="1043"/>
                  </a:cubicBezTo>
                  <a:cubicBezTo>
                    <a:pt x="1643" y="7114"/>
                    <a:pt x="3889" y="16468"/>
                    <a:pt x="3949" y="16559"/>
                  </a:cubicBezTo>
                  <a:lnTo>
                    <a:pt x="3991" y="16621"/>
                  </a:lnTo>
                  <a:lnTo>
                    <a:pt x="14962" y="12793"/>
                  </a:lnTo>
                  <a:lnTo>
                    <a:pt x="14961" y="12792"/>
                  </a:lnTo>
                  <a:lnTo>
                    <a:pt x="14961" y="12792"/>
                  </a:lnTo>
                  <a:lnTo>
                    <a:pt x="14962" y="12792"/>
                  </a:lnTo>
                  <a:lnTo>
                    <a:pt x="15144" y="12728"/>
                  </a:lnTo>
                  <a:lnTo>
                    <a:pt x="15480" y="12611"/>
                  </a:lnTo>
                  <a:lnTo>
                    <a:pt x="15565" y="12581"/>
                  </a:lnTo>
                  <a:lnTo>
                    <a:pt x="15394" y="11959"/>
                  </a:lnTo>
                  <a:lnTo>
                    <a:pt x="15343" y="11774"/>
                  </a:lnTo>
                  <a:lnTo>
                    <a:pt x="15159" y="11837"/>
                  </a:lnTo>
                  <a:lnTo>
                    <a:pt x="15210" y="12024"/>
                  </a:lnTo>
                  <a:lnTo>
                    <a:pt x="15330" y="12459"/>
                  </a:lnTo>
                  <a:lnTo>
                    <a:pt x="15093" y="12542"/>
                  </a:lnTo>
                  <a:lnTo>
                    <a:pt x="14910" y="12605"/>
                  </a:lnTo>
                  <a:lnTo>
                    <a:pt x="4094" y="16382"/>
                  </a:lnTo>
                  <a:cubicBezTo>
                    <a:pt x="3828" y="15375"/>
                    <a:pt x="1664" y="6361"/>
                    <a:pt x="376" y="985"/>
                  </a:cubicBezTo>
                  <a:cubicBezTo>
                    <a:pt x="361" y="922"/>
                    <a:pt x="346" y="860"/>
                    <a:pt x="332" y="798"/>
                  </a:cubicBezTo>
                  <a:cubicBezTo>
                    <a:pt x="297" y="653"/>
                    <a:pt x="263" y="512"/>
                    <a:pt x="231" y="374"/>
                  </a:cubicBezTo>
                  <a:lnTo>
                    <a:pt x="642" y="245"/>
                  </a:lnTo>
                  <a:lnTo>
                    <a:pt x="827" y="188"/>
                  </a:lnTo>
                  <a:cubicBezTo>
                    <a:pt x="812" y="124"/>
                    <a:pt x="797" y="62"/>
                    <a:pt x="7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4" name="Google Shape;2194;p77">
              <a:extLst>
                <a:ext uri="{FF2B5EF4-FFF2-40B4-BE49-F238E27FC236}">
                  <a16:creationId xmlns:a16="http://schemas.microsoft.com/office/drawing/2014/main" id="{A91E9E02-7195-4213-12CE-CF2727BB7DD1}"/>
                </a:ext>
              </a:extLst>
            </p:cNvPr>
            <p:cNvSpPr/>
            <p:nvPr/>
          </p:nvSpPr>
          <p:spPr>
            <a:xfrm>
              <a:off x="2890950" y="3062825"/>
              <a:ext cx="389150" cy="418650"/>
            </a:xfrm>
            <a:custGeom>
              <a:avLst/>
              <a:gdLst/>
              <a:ahLst/>
              <a:cxnLst/>
              <a:rect l="l" t="t" r="r" b="b"/>
              <a:pathLst>
                <a:path w="15566" h="16746" extrusionOk="0">
                  <a:moveTo>
                    <a:pt x="1188" y="1"/>
                  </a:moveTo>
                  <a:lnTo>
                    <a:pt x="1001" y="59"/>
                  </a:lnTo>
                  <a:cubicBezTo>
                    <a:pt x="1017" y="120"/>
                    <a:pt x="1032" y="182"/>
                    <a:pt x="1047" y="245"/>
                  </a:cubicBezTo>
                  <a:lnTo>
                    <a:pt x="1231" y="189"/>
                  </a:lnTo>
                  <a:cubicBezTo>
                    <a:pt x="1216" y="126"/>
                    <a:pt x="1202" y="64"/>
                    <a:pt x="1188" y="1"/>
                  </a:cubicBezTo>
                  <a:close/>
                  <a:moveTo>
                    <a:pt x="15180" y="11311"/>
                  </a:moveTo>
                  <a:lnTo>
                    <a:pt x="14996" y="11374"/>
                  </a:lnTo>
                  <a:lnTo>
                    <a:pt x="15046" y="11559"/>
                  </a:lnTo>
                  <a:lnTo>
                    <a:pt x="15231" y="11496"/>
                  </a:lnTo>
                  <a:lnTo>
                    <a:pt x="15180" y="11311"/>
                  </a:lnTo>
                  <a:close/>
                  <a:moveTo>
                    <a:pt x="590" y="187"/>
                  </a:moveTo>
                  <a:lnTo>
                    <a:pt x="405" y="245"/>
                  </a:lnTo>
                  <a:lnTo>
                    <a:pt x="1" y="371"/>
                  </a:lnTo>
                  <a:lnTo>
                    <a:pt x="22" y="459"/>
                  </a:lnTo>
                  <a:cubicBezTo>
                    <a:pt x="1461" y="6478"/>
                    <a:pt x="3886" y="16590"/>
                    <a:pt x="3950" y="16685"/>
                  </a:cubicBezTo>
                  <a:lnTo>
                    <a:pt x="3991" y="16746"/>
                  </a:lnTo>
                  <a:lnTo>
                    <a:pt x="15481" y="12737"/>
                  </a:lnTo>
                  <a:lnTo>
                    <a:pt x="15566" y="12707"/>
                  </a:lnTo>
                  <a:lnTo>
                    <a:pt x="15402" y="12118"/>
                  </a:lnTo>
                  <a:lnTo>
                    <a:pt x="15351" y="11931"/>
                  </a:lnTo>
                  <a:lnTo>
                    <a:pt x="15168" y="11995"/>
                  </a:lnTo>
                  <a:lnTo>
                    <a:pt x="15220" y="12182"/>
                  </a:lnTo>
                  <a:lnTo>
                    <a:pt x="15331" y="12585"/>
                  </a:lnTo>
                  <a:lnTo>
                    <a:pt x="4096" y="16506"/>
                  </a:lnTo>
                  <a:cubicBezTo>
                    <a:pt x="3817" y="15461"/>
                    <a:pt x="1492" y="5772"/>
                    <a:pt x="232" y="500"/>
                  </a:cubicBezTo>
                  <a:lnTo>
                    <a:pt x="449" y="432"/>
                  </a:lnTo>
                  <a:lnTo>
                    <a:pt x="634" y="374"/>
                  </a:lnTo>
                  <a:cubicBezTo>
                    <a:pt x="620" y="311"/>
                    <a:pt x="605" y="249"/>
                    <a:pt x="590" y="18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5" name="Google Shape;2195;p77">
              <a:extLst>
                <a:ext uri="{FF2B5EF4-FFF2-40B4-BE49-F238E27FC236}">
                  <a16:creationId xmlns:a16="http://schemas.microsoft.com/office/drawing/2014/main" id="{ED4CBB59-EFC8-13CF-7BC0-D39F5EE8BBDE}"/>
                </a:ext>
              </a:extLst>
            </p:cNvPr>
            <p:cNvSpPr/>
            <p:nvPr/>
          </p:nvSpPr>
          <p:spPr>
            <a:xfrm>
              <a:off x="2974125" y="2998550"/>
              <a:ext cx="226500" cy="180875"/>
            </a:xfrm>
            <a:custGeom>
              <a:avLst/>
              <a:gdLst/>
              <a:ahLst/>
              <a:cxnLst/>
              <a:rect l="l" t="t" r="r" b="b"/>
              <a:pathLst>
                <a:path w="9060" h="7235" extrusionOk="0">
                  <a:moveTo>
                    <a:pt x="7514" y="223"/>
                  </a:moveTo>
                  <a:lnTo>
                    <a:pt x="8740" y="4411"/>
                  </a:lnTo>
                  <a:cubicBezTo>
                    <a:pt x="8815" y="4702"/>
                    <a:pt x="2118" y="6761"/>
                    <a:pt x="1836" y="6861"/>
                  </a:cubicBezTo>
                  <a:cubicBezTo>
                    <a:pt x="1673" y="6913"/>
                    <a:pt x="1530" y="7012"/>
                    <a:pt x="1428" y="7012"/>
                  </a:cubicBezTo>
                  <a:cubicBezTo>
                    <a:pt x="1369" y="7012"/>
                    <a:pt x="1324" y="6979"/>
                    <a:pt x="1296" y="6884"/>
                  </a:cubicBezTo>
                  <a:lnTo>
                    <a:pt x="286" y="3272"/>
                  </a:lnTo>
                  <a:cubicBezTo>
                    <a:pt x="195" y="2956"/>
                    <a:pt x="369" y="2624"/>
                    <a:pt x="681" y="2519"/>
                  </a:cubicBezTo>
                  <a:lnTo>
                    <a:pt x="7514" y="223"/>
                  </a:lnTo>
                  <a:close/>
                  <a:moveTo>
                    <a:pt x="7629" y="0"/>
                  </a:moveTo>
                  <a:lnTo>
                    <a:pt x="419" y="2439"/>
                  </a:lnTo>
                  <a:cubicBezTo>
                    <a:pt x="294" y="2482"/>
                    <a:pt x="0" y="2783"/>
                    <a:pt x="37" y="2909"/>
                  </a:cubicBezTo>
                  <a:lnTo>
                    <a:pt x="1249" y="7235"/>
                  </a:lnTo>
                  <a:lnTo>
                    <a:pt x="9059" y="4710"/>
                  </a:lnTo>
                  <a:lnTo>
                    <a:pt x="76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6" name="Google Shape;2196;p77">
              <a:extLst>
                <a:ext uri="{FF2B5EF4-FFF2-40B4-BE49-F238E27FC236}">
                  <a16:creationId xmlns:a16="http://schemas.microsoft.com/office/drawing/2014/main" id="{C9CC55EF-7345-4E59-ED1C-C3E3F1B38F04}"/>
                </a:ext>
              </a:extLst>
            </p:cNvPr>
            <p:cNvSpPr/>
            <p:nvPr/>
          </p:nvSpPr>
          <p:spPr>
            <a:xfrm>
              <a:off x="3006075" y="3370025"/>
              <a:ext cx="29975" cy="28850"/>
            </a:xfrm>
            <a:custGeom>
              <a:avLst/>
              <a:gdLst/>
              <a:ahLst/>
              <a:cxnLst/>
              <a:rect l="l" t="t" r="r" b="b"/>
              <a:pathLst>
                <a:path w="1199" h="1154" extrusionOk="0">
                  <a:moveTo>
                    <a:pt x="598" y="194"/>
                  </a:moveTo>
                  <a:cubicBezTo>
                    <a:pt x="724" y="194"/>
                    <a:pt x="847" y="254"/>
                    <a:pt x="922" y="365"/>
                  </a:cubicBezTo>
                  <a:cubicBezTo>
                    <a:pt x="979" y="450"/>
                    <a:pt x="999" y="551"/>
                    <a:pt x="980" y="652"/>
                  </a:cubicBezTo>
                  <a:cubicBezTo>
                    <a:pt x="959" y="752"/>
                    <a:pt x="901" y="840"/>
                    <a:pt x="815" y="896"/>
                  </a:cubicBezTo>
                  <a:cubicBezTo>
                    <a:pt x="749" y="940"/>
                    <a:pt x="674" y="961"/>
                    <a:pt x="600" y="961"/>
                  </a:cubicBezTo>
                  <a:cubicBezTo>
                    <a:pt x="474" y="961"/>
                    <a:pt x="351" y="901"/>
                    <a:pt x="277" y="791"/>
                  </a:cubicBezTo>
                  <a:cubicBezTo>
                    <a:pt x="220" y="705"/>
                    <a:pt x="200" y="604"/>
                    <a:pt x="219" y="503"/>
                  </a:cubicBezTo>
                  <a:cubicBezTo>
                    <a:pt x="239" y="403"/>
                    <a:pt x="298" y="316"/>
                    <a:pt x="384" y="259"/>
                  </a:cubicBezTo>
                  <a:cubicBezTo>
                    <a:pt x="450" y="215"/>
                    <a:pt x="525" y="194"/>
                    <a:pt x="598" y="194"/>
                  </a:cubicBezTo>
                  <a:close/>
                  <a:moveTo>
                    <a:pt x="597" y="1"/>
                  </a:moveTo>
                  <a:cubicBezTo>
                    <a:pt x="487" y="1"/>
                    <a:pt x="376" y="32"/>
                    <a:pt x="277" y="97"/>
                  </a:cubicBezTo>
                  <a:cubicBezTo>
                    <a:pt x="148" y="184"/>
                    <a:pt x="60" y="314"/>
                    <a:pt x="30" y="466"/>
                  </a:cubicBezTo>
                  <a:cubicBezTo>
                    <a:pt x="0" y="616"/>
                    <a:pt x="31" y="770"/>
                    <a:pt x="117" y="897"/>
                  </a:cubicBezTo>
                  <a:cubicBezTo>
                    <a:pt x="229" y="1064"/>
                    <a:pt x="412" y="1154"/>
                    <a:pt x="600" y="1154"/>
                  </a:cubicBezTo>
                  <a:cubicBezTo>
                    <a:pt x="710" y="1154"/>
                    <a:pt x="823" y="1123"/>
                    <a:pt x="921" y="1058"/>
                  </a:cubicBezTo>
                  <a:cubicBezTo>
                    <a:pt x="1050" y="971"/>
                    <a:pt x="1139" y="841"/>
                    <a:pt x="1169" y="689"/>
                  </a:cubicBezTo>
                  <a:cubicBezTo>
                    <a:pt x="1199" y="538"/>
                    <a:pt x="1168" y="385"/>
                    <a:pt x="1081" y="257"/>
                  </a:cubicBezTo>
                  <a:cubicBezTo>
                    <a:pt x="969" y="91"/>
                    <a:pt x="785" y="1"/>
                    <a:pt x="5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7" name="Google Shape;2197;p77">
              <a:extLst>
                <a:ext uri="{FF2B5EF4-FFF2-40B4-BE49-F238E27FC236}">
                  <a16:creationId xmlns:a16="http://schemas.microsoft.com/office/drawing/2014/main" id="{93FA89FC-E577-8B22-1E61-AE50A33C4315}"/>
                </a:ext>
              </a:extLst>
            </p:cNvPr>
            <p:cNvSpPr/>
            <p:nvPr/>
          </p:nvSpPr>
          <p:spPr>
            <a:xfrm>
              <a:off x="2988525" y="3299900"/>
              <a:ext cx="30000" cy="28825"/>
            </a:xfrm>
            <a:custGeom>
              <a:avLst/>
              <a:gdLst/>
              <a:ahLst/>
              <a:cxnLst/>
              <a:rect l="l" t="t" r="r" b="b"/>
              <a:pathLst>
                <a:path w="1200" h="1153" extrusionOk="0">
                  <a:moveTo>
                    <a:pt x="600" y="193"/>
                  </a:moveTo>
                  <a:cubicBezTo>
                    <a:pt x="725" y="193"/>
                    <a:pt x="847" y="253"/>
                    <a:pt x="922" y="364"/>
                  </a:cubicBezTo>
                  <a:cubicBezTo>
                    <a:pt x="980" y="448"/>
                    <a:pt x="1000" y="551"/>
                    <a:pt x="980" y="650"/>
                  </a:cubicBezTo>
                  <a:cubicBezTo>
                    <a:pt x="960" y="752"/>
                    <a:pt x="902" y="838"/>
                    <a:pt x="815" y="895"/>
                  </a:cubicBezTo>
                  <a:cubicBezTo>
                    <a:pt x="749" y="939"/>
                    <a:pt x="674" y="960"/>
                    <a:pt x="600" y="960"/>
                  </a:cubicBezTo>
                  <a:cubicBezTo>
                    <a:pt x="474" y="960"/>
                    <a:pt x="351" y="900"/>
                    <a:pt x="277" y="789"/>
                  </a:cubicBezTo>
                  <a:cubicBezTo>
                    <a:pt x="220" y="704"/>
                    <a:pt x="200" y="602"/>
                    <a:pt x="220" y="502"/>
                  </a:cubicBezTo>
                  <a:cubicBezTo>
                    <a:pt x="240" y="401"/>
                    <a:pt x="298" y="315"/>
                    <a:pt x="385" y="257"/>
                  </a:cubicBezTo>
                  <a:cubicBezTo>
                    <a:pt x="450" y="214"/>
                    <a:pt x="526" y="193"/>
                    <a:pt x="600" y="193"/>
                  </a:cubicBezTo>
                  <a:close/>
                  <a:moveTo>
                    <a:pt x="599" y="0"/>
                  </a:moveTo>
                  <a:cubicBezTo>
                    <a:pt x="488" y="0"/>
                    <a:pt x="377" y="31"/>
                    <a:pt x="278" y="97"/>
                  </a:cubicBezTo>
                  <a:cubicBezTo>
                    <a:pt x="149" y="182"/>
                    <a:pt x="61" y="313"/>
                    <a:pt x="30" y="464"/>
                  </a:cubicBezTo>
                  <a:cubicBezTo>
                    <a:pt x="0" y="615"/>
                    <a:pt x="31" y="769"/>
                    <a:pt x="118" y="897"/>
                  </a:cubicBezTo>
                  <a:cubicBezTo>
                    <a:pt x="229" y="1063"/>
                    <a:pt x="414" y="1152"/>
                    <a:pt x="601" y="1152"/>
                  </a:cubicBezTo>
                  <a:cubicBezTo>
                    <a:pt x="712" y="1152"/>
                    <a:pt x="823" y="1121"/>
                    <a:pt x="922" y="1056"/>
                  </a:cubicBezTo>
                  <a:cubicBezTo>
                    <a:pt x="1051" y="971"/>
                    <a:pt x="1139" y="839"/>
                    <a:pt x="1169" y="689"/>
                  </a:cubicBezTo>
                  <a:cubicBezTo>
                    <a:pt x="1200" y="537"/>
                    <a:pt x="1169" y="384"/>
                    <a:pt x="1082" y="256"/>
                  </a:cubicBezTo>
                  <a:cubicBezTo>
                    <a:pt x="971" y="90"/>
                    <a:pt x="787" y="0"/>
                    <a:pt x="5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8" name="Google Shape;2198;p77">
              <a:extLst>
                <a:ext uri="{FF2B5EF4-FFF2-40B4-BE49-F238E27FC236}">
                  <a16:creationId xmlns:a16="http://schemas.microsoft.com/office/drawing/2014/main" id="{762B40AC-B518-6E63-A084-02EE2B8F2772}"/>
                </a:ext>
              </a:extLst>
            </p:cNvPr>
            <p:cNvSpPr/>
            <p:nvPr/>
          </p:nvSpPr>
          <p:spPr>
            <a:xfrm>
              <a:off x="2971975" y="3228475"/>
              <a:ext cx="29200" cy="28850"/>
            </a:xfrm>
            <a:custGeom>
              <a:avLst/>
              <a:gdLst/>
              <a:ahLst/>
              <a:cxnLst/>
              <a:rect l="l" t="t" r="r" b="b"/>
              <a:pathLst>
                <a:path w="1168" h="1154" extrusionOk="0">
                  <a:moveTo>
                    <a:pt x="591" y="193"/>
                  </a:moveTo>
                  <a:cubicBezTo>
                    <a:pt x="694" y="196"/>
                    <a:pt x="791" y="237"/>
                    <a:pt x="863" y="311"/>
                  </a:cubicBezTo>
                  <a:cubicBezTo>
                    <a:pt x="935" y="385"/>
                    <a:pt x="973" y="481"/>
                    <a:pt x="972" y="583"/>
                  </a:cubicBezTo>
                  <a:cubicBezTo>
                    <a:pt x="970" y="686"/>
                    <a:pt x="928" y="781"/>
                    <a:pt x="853" y="853"/>
                  </a:cubicBezTo>
                  <a:cubicBezTo>
                    <a:pt x="780" y="924"/>
                    <a:pt x="686" y="959"/>
                    <a:pt x="578" y="960"/>
                  </a:cubicBezTo>
                  <a:cubicBezTo>
                    <a:pt x="474" y="958"/>
                    <a:pt x="378" y="917"/>
                    <a:pt x="305" y="843"/>
                  </a:cubicBezTo>
                  <a:cubicBezTo>
                    <a:pt x="234" y="769"/>
                    <a:pt x="195" y="673"/>
                    <a:pt x="198" y="571"/>
                  </a:cubicBezTo>
                  <a:cubicBezTo>
                    <a:pt x="201" y="361"/>
                    <a:pt x="374" y="193"/>
                    <a:pt x="584" y="193"/>
                  </a:cubicBezTo>
                  <a:close/>
                  <a:moveTo>
                    <a:pt x="584" y="0"/>
                  </a:moveTo>
                  <a:cubicBezTo>
                    <a:pt x="269" y="0"/>
                    <a:pt x="9" y="252"/>
                    <a:pt x="4" y="567"/>
                  </a:cubicBezTo>
                  <a:cubicBezTo>
                    <a:pt x="1" y="721"/>
                    <a:pt x="60" y="868"/>
                    <a:pt x="168" y="978"/>
                  </a:cubicBezTo>
                  <a:cubicBezTo>
                    <a:pt x="276" y="1089"/>
                    <a:pt x="420" y="1151"/>
                    <a:pt x="575" y="1154"/>
                  </a:cubicBezTo>
                  <a:lnTo>
                    <a:pt x="585" y="1154"/>
                  </a:lnTo>
                  <a:cubicBezTo>
                    <a:pt x="736" y="1154"/>
                    <a:pt x="878" y="1096"/>
                    <a:pt x="988" y="991"/>
                  </a:cubicBezTo>
                  <a:cubicBezTo>
                    <a:pt x="1099" y="885"/>
                    <a:pt x="1162" y="741"/>
                    <a:pt x="1164" y="587"/>
                  </a:cubicBezTo>
                  <a:cubicBezTo>
                    <a:pt x="1168" y="433"/>
                    <a:pt x="1110" y="286"/>
                    <a:pt x="1002" y="176"/>
                  </a:cubicBezTo>
                  <a:cubicBezTo>
                    <a:pt x="894" y="65"/>
                    <a:pt x="750" y="3"/>
                    <a:pt x="59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9" name="Google Shape;2199;p77">
              <a:extLst>
                <a:ext uri="{FF2B5EF4-FFF2-40B4-BE49-F238E27FC236}">
                  <a16:creationId xmlns:a16="http://schemas.microsoft.com/office/drawing/2014/main" id="{A6C0EADE-8B59-532B-4AB4-1DEFEE1B408C}"/>
                </a:ext>
              </a:extLst>
            </p:cNvPr>
            <p:cNvSpPr/>
            <p:nvPr/>
          </p:nvSpPr>
          <p:spPr>
            <a:xfrm>
              <a:off x="2952100" y="3155625"/>
              <a:ext cx="29225" cy="28875"/>
            </a:xfrm>
            <a:custGeom>
              <a:avLst/>
              <a:gdLst/>
              <a:ahLst/>
              <a:cxnLst/>
              <a:rect l="l" t="t" r="r" b="b"/>
              <a:pathLst>
                <a:path w="1169" h="1155" extrusionOk="0">
                  <a:moveTo>
                    <a:pt x="590" y="194"/>
                  </a:moveTo>
                  <a:cubicBezTo>
                    <a:pt x="803" y="198"/>
                    <a:pt x="974" y="373"/>
                    <a:pt x="970" y="584"/>
                  </a:cubicBezTo>
                  <a:cubicBezTo>
                    <a:pt x="967" y="794"/>
                    <a:pt x="794" y="961"/>
                    <a:pt x="583" y="961"/>
                  </a:cubicBezTo>
                  <a:lnTo>
                    <a:pt x="577" y="961"/>
                  </a:lnTo>
                  <a:cubicBezTo>
                    <a:pt x="473" y="959"/>
                    <a:pt x="376" y="918"/>
                    <a:pt x="305" y="844"/>
                  </a:cubicBezTo>
                  <a:cubicBezTo>
                    <a:pt x="233" y="770"/>
                    <a:pt x="195" y="674"/>
                    <a:pt x="196" y="571"/>
                  </a:cubicBezTo>
                  <a:cubicBezTo>
                    <a:pt x="200" y="362"/>
                    <a:pt x="373" y="194"/>
                    <a:pt x="583" y="194"/>
                  </a:cubicBezTo>
                  <a:close/>
                  <a:moveTo>
                    <a:pt x="583" y="1"/>
                  </a:moveTo>
                  <a:cubicBezTo>
                    <a:pt x="267" y="1"/>
                    <a:pt x="8" y="254"/>
                    <a:pt x="2" y="568"/>
                  </a:cubicBezTo>
                  <a:cubicBezTo>
                    <a:pt x="0" y="722"/>
                    <a:pt x="58" y="868"/>
                    <a:pt x="166" y="979"/>
                  </a:cubicBezTo>
                  <a:cubicBezTo>
                    <a:pt x="274" y="1089"/>
                    <a:pt x="418" y="1151"/>
                    <a:pt x="573" y="1155"/>
                  </a:cubicBezTo>
                  <a:lnTo>
                    <a:pt x="583" y="1155"/>
                  </a:lnTo>
                  <a:cubicBezTo>
                    <a:pt x="899" y="1155"/>
                    <a:pt x="1158" y="902"/>
                    <a:pt x="1163" y="587"/>
                  </a:cubicBezTo>
                  <a:cubicBezTo>
                    <a:pt x="1169" y="270"/>
                    <a:pt x="912" y="7"/>
                    <a:pt x="593" y="2"/>
                  </a:cubicBezTo>
                  <a:cubicBezTo>
                    <a:pt x="590" y="1"/>
                    <a:pt x="587" y="1"/>
                    <a:pt x="5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0" name="Google Shape;2200;p77">
              <a:extLst>
                <a:ext uri="{FF2B5EF4-FFF2-40B4-BE49-F238E27FC236}">
                  <a16:creationId xmlns:a16="http://schemas.microsoft.com/office/drawing/2014/main" id="{0DE96310-F2F7-F2C5-AE51-7BD0F27B25CB}"/>
                </a:ext>
              </a:extLst>
            </p:cNvPr>
            <p:cNvSpPr/>
            <p:nvPr/>
          </p:nvSpPr>
          <p:spPr>
            <a:xfrm>
              <a:off x="2931775" y="3068650"/>
              <a:ext cx="29175" cy="28850"/>
            </a:xfrm>
            <a:custGeom>
              <a:avLst/>
              <a:gdLst/>
              <a:ahLst/>
              <a:cxnLst/>
              <a:rect l="l" t="t" r="r" b="b"/>
              <a:pathLst>
                <a:path w="1167" h="1154" extrusionOk="0">
                  <a:moveTo>
                    <a:pt x="590" y="194"/>
                  </a:moveTo>
                  <a:cubicBezTo>
                    <a:pt x="693" y="195"/>
                    <a:pt x="790" y="237"/>
                    <a:pt x="862" y="310"/>
                  </a:cubicBezTo>
                  <a:cubicBezTo>
                    <a:pt x="934" y="384"/>
                    <a:pt x="972" y="481"/>
                    <a:pt x="970" y="584"/>
                  </a:cubicBezTo>
                  <a:cubicBezTo>
                    <a:pt x="967" y="793"/>
                    <a:pt x="794" y="961"/>
                    <a:pt x="583" y="961"/>
                  </a:cubicBezTo>
                  <a:lnTo>
                    <a:pt x="577" y="961"/>
                  </a:lnTo>
                  <a:cubicBezTo>
                    <a:pt x="473" y="959"/>
                    <a:pt x="376" y="917"/>
                    <a:pt x="305" y="843"/>
                  </a:cubicBezTo>
                  <a:cubicBezTo>
                    <a:pt x="233" y="770"/>
                    <a:pt x="195" y="672"/>
                    <a:pt x="196" y="571"/>
                  </a:cubicBezTo>
                  <a:cubicBezTo>
                    <a:pt x="200" y="362"/>
                    <a:pt x="373" y="194"/>
                    <a:pt x="583" y="194"/>
                  </a:cubicBezTo>
                  <a:close/>
                  <a:moveTo>
                    <a:pt x="583" y="0"/>
                  </a:moveTo>
                  <a:cubicBezTo>
                    <a:pt x="267" y="0"/>
                    <a:pt x="9" y="253"/>
                    <a:pt x="3" y="567"/>
                  </a:cubicBezTo>
                  <a:cubicBezTo>
                    <a:pt x="0" y="722"/>
                    <a:pt x="58" y="867"/>
                    <a:pt x="167" y="978"/>
                  </a:cubicBezTo>
                  <a:cubicBezTo>
                    <a:pt x="274" y="1088"/>
                    <a:pt x="419" y="1151"/>
                    <a:pt x="574" y="1153"/>
                  </a:cubicBezTo>
                  <a:lnTo>
                    <a:pt x="583" y="1153"/>
                  </a:lnTo>
                  <a:cubicBezTo>
                    <a:pt x="899" y="1153"/>
                    <a:pt x="1158" y="901"/>
                    <a:pt x="1163" y="587"/>
                  </a:cubicBezTo>
                  <a:cubicBezTo>
                    <a:pt x="1167" y="432"/>
                    <a:pt x="1108" y="287"/>
                    <a:pt x="1000" y="176"/>
                  </a:cubicBezTo>
                  <a:cubicBezTo>
                    <a:pt x="893" y="66"/>
                    <a:pt x="748" y="3"/>
                    <a:pt x="5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1" name="Google Shape;2201;p77">
              <a:extLst>
                <a:ext uri="{FF2B5EF4-FFF2-40B4-BE49-F238E27FC236}">
                  <a16:creationId xmlns:a16="http://schemas.microsoft.com/office/drawing/2014/main" id="{71B53B3D-D4D0-D77F-0EC0-2857BD0507C6}"/>
                </a:ext>
              </a:extLst>
            </p:cNvPr>
            <p:cNvSpPr/>
            <p:nvPr/>
          </p:nvSpPr>
          <p:spPr>
            <a:xfrm>
              <a:off x="2964525" y="3375800"/>
              <a:ext cx="61325" cy="53925"/>
            </a:xfrm>
            <a:custGeom>
              <a:avLst/>
              <a:gdLst/>
              <a:ahLst/>
              <a:cxnLst/>
              <a:rect l="l" t="t" r="r" b="b"/>
              <a:pathLst>
                <a:path w="2453" h="2157" extrusionOk="0">
                  <a:moveTo>
                    <a:pt x="1644" y="1"/>
                  </a:moveTo>
                  <a:cubicBezTo>
                    <a:pt x="1346" y="1"/>
                    <a:pt x="1050" y="89"/>
                    <a:pt x="814" y="223"/>
                  </a:cubicBezTo>
                  <a:cubicBezTo>
                    <a:pt x="441" y="435"/>
                    <a:pt x="189" y="739"/>
                    <a:pt x="105" y="1081"/>
                  </a:cubicBezTo>
                  <a:cubicBezTo>
                    <a:pt x="1" y="1495"/>
                    <a:pt x="180" y="1953"/>
                    <a:pt x="520" y="2145"/>
                  </a:cubicBezTo>
                  <a:cubicBezTo>
                    <a:pt x="534" y="2153"/>
                    <a:pt x="550" y="2157"/>
                    <a:pt x="566" y="2157"/>
                  </a:cubicBezTo>
                  <a:cubicBezTo>
                    <a:pt x="599" y="2157"/>
                    <a:pt x="631" y="2140"/>
                    <a:pt x="648" y="2110"/>
                  </a:cubicBezTo>
                  <a:cubicBezTo>
                    <a:pt x="674" y="2064"/>
                    <a:pt x="658" y="2006"/>
                    <a:pt x="612" y="1980"/>
                  </a:cubicBezTo>
                  <a:cubicBezTo>
                    <a:pt x="348" y="1832"/>
                    <a:pt x="205" y="1456"/>
                    <a:pt x="287" y="1127"/>
                  </a:cubicBezTo>
                  <a:cubicBezTo>
                    <a:pt x="384" y="734"/>
                    <a:pt x="718" y="494"/>
                    <a:pt x="907" y="386"/>
                  </a:cubicBezTo>
                  <a:cubicBezTo>
                    <a:pt x="1116" y="268"/>
                    <a:pt x="1380" y="188"/>
                    <a:pt x="1642" y="188"/>
                  </a:cubicBezTo>
                  <a:cubicBezTo>
                    <a:pt x="1871" y="188"/>
                    <a:pt x="2098" y="248"/>
                    <a:pt x="2289" y="394"/>
                  </a:cubicBezTo>
                  <a:cubicBezTo>
                    <a:pt x="2306" y="407"/>
                    <a:pt x="2326" y="413"/>
                    <a:pt x="2346" y="413"/>
                  </a:cubicBezTo>
                  <a:cubicBezTo>
                    <a:pt x="2375" y="413"/>
                    <a:pt x="2403" y="401"/>
                    <a:pt x="2422" y="377"/>
                  </a:cubicBezTo>
                  <a:cubicBezTo>
                    <a:pt x="2453" y="335"/>
                    <a:pt x="2445" y="276"/>
                    <a:pt x="2403" y="244"/>
                  </a:cubicBezTo>
                  <a:cubicBezTo>
                    <a:pt x="2178" y="71"/>
                    <a:pt x="1910" y="1"/>
                    <a:pt x="16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2" name="Google Shape;2202;p77">
              <a:extLst>
                <a:ext uri="{FF2B5EF4-FFF2-40B4-BE49-F238E27FC236}">
                  <a16:creationId xmlns:a16="http://schemas.microsoft.com/office/drawing/2014/main" id="{95CE2C92-8A0E-94E6-4ED3-E20C405EB583}"/>
                </a:ext>
              </a:extLst>
            </p:cNvPr>
            <p:cNvSpPr/>
            <p:nvPr/>
          </p:nvSpPr>
          <p:spPr>
            <a:xfrm>
              <a:off x="2945950" y="3307175"/>
              <a:ext cx="64700" cy="54700"/>
            </a:xfrm>
            <a:custGeom>
              <a:avLst/>
              <a:gdLst/>
              <a:ahLst/>
              <a:cxnLst/>
              <a:rect l="l" t="t" r="r" b="b"/>
              <a:pathLst>
                <a:path w="2588" h="2188" extrusionOk="0">
                  <a:moveTo>
                    <a:pt x="1761" y="0"/>
                  </a:moveTo>
                  <a:cubicBezTo>
                    <a:pt x="1454" y="0"/>
                    <a:pt x="1144" y="90"/>
                    <a:pt x="896" y="225"/>
                  </a:cubicBezTo>
                  <a:cubicBezTo>
                    <a:pt x="501" y="437"/>
                    <a:pt x="228" y="745"/>
                    <a:pt x="125" y="1091"/>
                  </a:cubicBezTo>
                  <a:cubicBezTo>
                    <a:pt x="0" y="1513"/>
                    <a:pt x="166" y="1979"/>
                    <a:pt x="511" y="2174"/>
                  </a:cubicBezTo>
                  <a:cubicBezTo>
                    <a:pt x="526" y="2183"/>
                    <a:pt x="542" y="2187"/>
                    <a:pt x="559" y="2187"/>
                  </a:cubicBezTo>
                  <a:cubicBezTo>
                    <a:pt x="592" y="2187"/>
                    <a:pt x="625" y="2169"/>
                    <a:pt x="642" y="2138"/>
                  </a:cubicBezTo>
                  <a:cubicBezTo>
                    <a:pt x="669" y="2091"/>
                    <a:pt x="653" y="2032"/>
                    <a:pt x="606" y="2005"/>
                  </a:cubicBezTo>
                  <a:cubicBezTo>
                    <a:pt x="311" y="1839"/>
                    <a:pt x="224" y="1437"/>
                    <a:pt x="310" y="1146"/>
                  </a:cubicBezTo>
                  <a:cubicBezTo>
                    <a:pt x="429" y="746"/>
                    <a:pt x="786" y="503"/>
                    <a:pt x="987" y="395"/>
                  </a:cubicBezTo>
                  <a:cubicBezTo>
                    <a:pt x="1211" y="273"/>
                    <a:pt x="1489" y="192"/>
                    <a:pt x="1761" y="192"/>
                  </a:cubicBezTo>
                  <a:cubicBezTo>
                    <a:pt x="1997" y="192"/>
                    <a:pt x="2230" y="253"/>
                    <a:pt x="2420" y="401"/>
                  </a:cubicBezTo>
                  <a:cubicBezTo>
                    <a:pt x="2438" y="414"/>
                    <a:pt x="2458" y="421"/>
                    <a:pt x="2479" y="421"/>
                  </a:cubicBezTo>
                  <a:cubicBezTo>
                    <a:pt x="2508" y="421"/>
                    <a:pt x="2536" y="408"/>
                    <a:pt x="2556" y="383"/>
                  </a:cubicBezTo>
                  <a:cubicBezTo>
                    <a:pt x="2588" y="341"/>
                    <a:pt x="2580" y="280"/>
                    <a:pt x="2539" y="248"/>
                  </a:cubicBezTo>
                  <a:cubicBezTo>
                    <a:pt x="2312" y="72"/>
                    <a:pt x="2037" y="0"/>
                    <a:pt x="17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3" name="Google Shape;2203;p77">
              <a:extLst>
                <a:ext uri="{FF2B5EF4-FFF2-40B4-BE49-F238E27FC236}">
                  <a16:creationId xmlns:a16="http://schemas.microsoft.com/office/drawing/2014/main" id="{3F181132-FC7F-99E5-F92B-DD2E8949B2BB}"/>
                </a:ext>
              </a:extLst>
            </p:cNvPr>
            <p:cNvSpPr/>
            <p:nvPr/>
          </p:nvSpPr>
          <p:spPr>
            <a:xfrm>
              <a:off x="2927500" y="3232925"/>
              <a:ext cx="66475" cy="52750"/>
            </a:xfrm>
            <a:custGeom>
              <a:avLst/>
              <a:gdLst/>
              <a:ahLst/>
              <a:cxnLst/>
              <a:rect l="l" t="t" r="r" b="b"/>
              <a:pathLst>
                <a:path w="2659" h="2110" extrusionOk="0">
                  <a:moveTo>
                    <a:pt x="1752" y="0"/>
                  </a:moveTo>
                  <a:cubicBezTo>
                    <a:pt x="1479" y="0"/>
                    <a:pt x="1205" y="67"/>
                    <a:pt x="977" y="172"/>
                  </a:cubicBezTo>
                  <a:cubicBezTo>
                    <a:pt x="570" y="359"/>
                    <a:pt x="277" y="649"/>
                    <a:pt x="152" y="988"/>
                  </a:cubicBezTo>
                  <a:cubicBezTo>
                    <a:pt x="0" y="1401"/>
                    <a:pt x="136" y="1876"/>
                    <a:pt x="468" y="2093"/>
                  </a:cubicBezTo>
                  <a:cubicBezTo>
                    <a:pt x="484" y="2104"/>
                    <a:pt x="502" y="2109"/>
                    <a:pt x="520" y="2109"/>
                  </a:cubicBezTo>
                  <a:cubicBezTo>
                    <a:pt x="552" y="2109"/>
                    <a:pt x="582" y="2094"/>
                    <a:pt x="602" y="2065"/>
                  </a:cubicBezTo>
                  <a:cubicBezTo>
                    <a:pt x="630" y="2021"/>
                    <a:pt x="619" y="1961"/>
                    <a:pt x="574" y="1932"/>
                  </a:cubicBezTo>
                  <a:cubicBezTo>
                    <a:pt x="290" y="1746"/>
                    <a:pt x="229" y="1340"/>
                    <a:pt x="333" y="1055"/>
                  </a:cubicBezTo>
                  <a:cubicBezTo>
                    <a:pt x="478" y="663"/>
                    <a:pt x="849" y="444"/>
                    <a:pt x="1058" y="348"/>
                  </a:cubicBezTo>
                  <a:cubicBezTo>
                    <a:pt x="1263" y="253"/>
                    <a:pt x="1509" y="193"/>
                    <a:pt x="1752" y="193"/>
                  </a:cubicBezTo>
                  <a:cubicBezTo>
                    <a:pt x="2020" y="193"/>
                    <a:pt x="2284" y="265"/>
                    <a:pt x="2487" y="445"/>
                  </a:cubicBezTo>
                  <a:cubicBezTo>
                    <a:pt x="2505" y="461"/>
                    <a:pt x="2528" y="469"/>
                    <a:pt x="2551" y="469"/>
                  </a:cubicBezTo>
                  <a:cubicBezTo>
                    <a:pt x="2578" y="469"/>
                    <a:pt x="2604" y="458"/>
                    <a:pt x="2623" y="436"/>
                  </a:cubicBezTo>
                  <a:cubicBezTo>
                    <a:pt x="2658" y="396"/>
                    <a:pt x="2655" y="335"/>
                    <a:pt x="2614" y="300"/>
                  </a:cubicBezTo>
                  <a:cubicBezTo>
                    <a:pt x="2373" y="86"/>
                    <a:pt x="2063" y="0"/>
                    <a:pt x="175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4" name="Google Shape;2204;p77">
              <a:extLst>
                <a:ext uri="{FF2B5EF4-FFF2-40B4-BE49-F238E27FC236}">
                  <a16:creationId xmlns:a16="http://schemas.microsoft.com/office/drawing/2014/main" id="{D638D190-B219-9790-2CEF-F7F5F5862C7A}"/>
                </a:ext>
              </a:extLst>
            </p:cNvPr>
            <p:cNvSpPr/>
            <p:nvPr/>
          </p:nvSpPr>
          <p:spPr>
            <a:xfrm>
              <a:off x="2910100" y="3159500"/>
              <a:ext cx="63175" cy="51450"/>
            </a:xfrm>
            <a:custGeom>
              <a:avLst/>
              <a:gdLst/>
              <a:ahLst/>
              <a:cxnLst/>
              <a:rect l="l" t="t" r="r" b="b"/>
              <a:pathLst>
                <a:path w="2527" h="2058" extrusionOk="0">
                  <a:moveTo>
                    <a:pt x="1616" y="1"/>
                  </a:moveTo>
                  <a:cubicBezTo>
                    <a:pt x="1366" y="1"/>
                    <a:pt x="1118" y="60"/>
                    <a:pt x="911" y="156"/>
                  </a:cubicBezTo>
                  <a:cubicBezTo>
                    <a:pt x="524" y="333"/>
                    <a:pt x="249" y="614"/>
                    <a:pt x="136" y="946"/>
                  </a:cubicBezTo>
                  <a:cubicBezTo>
                    <a:pt x="1" y="1350"/>
                    <a:pt x="140" y="1820"/>
                    <a:pt x="460" y="2040"/>
                  </a:cubicBezTo>
                  <a:cubicBezTo>
                    <a:pt x="476" y="2052"/>
                    <a:pt x="495" y="2057"/>
                    <a:pt x="514" y="2057"/>
                  </a:cubicBezTo>
                  <a:cubicBezTo>
                    <a:pt x="543" y="2057"/>
                    <a:pt x="572" y="2042"/>
                    <a:pt x="590" y="2016"/>
                  </a:cubicBezTo>
                  <a:cubicBezTo>
                    <a:pt x="620" y="1973"/>
                    <a:pt x="610" y="1915"/>
                    <a:pt x="567" y="1885"/>
                  </a:cubicBezTo>
                  <a:cubicBezTo>
                    <a:pt x="317" y="1714"/>
                    <a:pt x="206" y="1328"/>
                    <a:pt x="315" y="1007"/>
                  </a:cubicBezTo>
                  <a:cubicBezTo>
                    <a:pt x="443" y="625"/>
                    <a:pt x="792" y="416"/>
                    <a:pt x="989" y="325"/>
                  </a:cubicBezTo>
                  <a:cubicBezTo>
                    <a:pt x="1174" y="241"/>
                    <a:pt x="1395" y="188"/>
                    <a:pt x="1617" y="188"/>
                  </a:cubicBezTo>
                  <a:cubicBezTo>
                    <a:pt x="1883" y="188"/>
                    <a:pt x="2151" y="264"/>
                    <a:pt x="2358" y="454"/>
                  </a:cubicBezTo>
                  <a:cubicBezTo>
                    <a:pt x="2376" y="470"/>
                    <a:pt x="2399" y="479"/>
                    <a:pt x="2422" y="479"/>
                  </a:cubicBezTo>
                  <a:cubicBezTo>
                    <a:pt x="2447" y="479"/>
                    <a:pt x="2472" y="469"/>
                    <a:pt x="2491" y="448"/>
                  </a:cubicBezTo>
                  <a:cubicBezTo>
                    <a:pt x="2526" y="410"/>
                    <a:pt x="2523" y="351"/>
                    <a:pt x="2484" y="316"/>
                  </a:cubicBezTo>
                  <a:cubicBezTo>
                    <a:pt x="2239" y="91"/>
                    <a:pt x="1926" y="1"/>
                    <a:pt x="16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5" name="Google Shape;2205;p77">
              <a:extLst>
                <a:ext uri="{FF2B5EF4-FFF2-40B4-BE49-F238E27FC236}">
                  <a16:creationId xmlns:a16="http://schemas.microsoft.com/office/drawing/2014/main" id="{3A281BCF-689D-1292-A976-A31F9B5E56A8}"/>
                </a:ext>
              </a:extLst>
            </p:cNvPr>
            <p:cNvSpPr/>
            <p:nvPr/>
          </p:nvSpPr>
          <p:spPr>
            <a:xfrm>
              <a:off x="2890275" y="3072350"/>
              <a:ext cx="60675" cy="50475"/>
            </a:xfrm>
            <a:custGeom>
              <a:avLst/>
              <a:gdLst/>
              <a:ahLst/>
              <a:cxnLst/>
              <a:rect l="l" t="t" r="r" b="b"/>
              <a:pathLst>
                <a:path w="2427" h="2019" extrusionOk="0">
                  <a:moveTo>
                    <a:pt x="1516" y="1"/>
                  </a:moveTo>
                  <a:cubicBezTo>
                    <a:pt x="1283" y="1"/>
                    <a:pt x="1053" y="55"/>
                    <a:pt x="861" y="143"/>
                  </a:cubicBezTo>
                  <a:cubicBezTo>
                    <a:pt x="489" y="313"/>
                    <a:pt x="226" y="587"/>
                    <a:pt x="124" y="916"/>
                  </a:cubicBezTo>
                  <a:cubicBezTo>
                    <a:pt x="0" y="1313"/>
                    <a:pt x="141" y="1779"/>
                    <a:pt x="453" y="2002"/>
                  </a:cubicBezTo>
                  <a:cubicBezTo>
                    <a:pt x="469" y="2012"/>
                    <a:pt x="488" y="2019"/>
                    <a:pt x="506" y="2019"/>
                  </a:cubicBezTo>
                  <a:cubicBezTo>
                    <a:pt x="535" y="2019"/>
                    <a:pt x="564" y="2005"/>
                    <a:pt x="581" y="1979"/>
                  </a:cubicBezTo>
                  <a:cubicBezTo>
                    <a:pt x="611" y="1939"/>
                    <a:pt x="601" y="1881"/>
                    <a:pt x="560" y="1851"/>
                  </a:cubicBezTo>
                  <a:cubicBezTo>
                    <a:pt x="314" y="1676"/>
                    <a:pt x="200" y="1289"/>
                    <a:pt x="299" y="971"/>
                  </a:cubicBezTo>
                  <a:cubicBezTo>
                    <a:pt x="417" y="596"/>
                    <a:pt x="750" y="396"/>
                    <a:pt x="937" y="310"/>
                  </a:cubicBezTo>
                  <a:cubicBezTo>
                    <a:pt x="1107" y="232"/>
                    <a:pt x="1311" y="184"/>
                    <a:pt x="1516" y="184"/>
                  </a:cubicBezTo>
                  <a:cubicBezTo>
                    <a:pt x="1781" y="184"/>
                    <a:pt x="2051" y="264"/>
                    <a:pt x="2260" y="461"/>
                  </a:cubicBezTo>
                  <a:cubicBezTo>
                    <a:pt x="2278" y="478"/>
                    <a:pt x="2301" y="487"/>
                    <a:pt x="2324" y="487"/>
                  </a:cubicBezTo>
                  <a:cubicBezTo>
                    <a:pt x="2348" y="487"/>
                    <a:pt x="2373" y="477"/>
                    <a:pt x="2391" y="457"/>
                  </a:cubicBezTo>
                  <a:cubicBezTo>
                    <a:pt x="2426" y="421"/>
                    <a:pt x="2424" y="362"/>
                    <a:pt x="2387" y="328"/>
                  </a:cubicBezTo>
                  <a:cubicBezTo>
                    <a:pt x="2139" y="95"/>
                    <a:pt x="1824" y="1"/>
                    <a:pt x="15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15" name="Google Shape;2215;p77">
            <a:extLst>
              <a:ext uri="{FF2B5EF4-FFF2-40B4-BE49-F238E27FC236}">
                <a16:creationId xmlns:a16="http://schemas.microsoft.com/office/drawing/2014/main" id="{D0C5F04B-1075-88E0-0BCD-238FD6FC1FA8}"/>
              </a:ext>
            </a:extLst>
          </p:cNvPr>
          <p:cNvGrpSpPr/>
          <p:nvPr/>
        </p:nvGrpSpPr>
        <p:grpSpPr>
          <a:xfrm>
            <a:off x="7586800" y="3865841"/>
            <a:ext cx="395823" cy="325965"/>
            <a:chOff x="6441550" y="2480732"/>
            <a:chExt cx="253700" cy="208925"/>
          </a:xfrm>
        </p:grpSpPr>
        <p:sp>
          <p:nvSpPr>
            <p:cNvPr id="2216" name="Google Shape;2216;p77">
              <a:extLst>
                <a:ext uri="{FF2B5EF4-FFF2-40B4-BE49-F238E27FC236}">
                  <a16:creationId xmlns:a16="http://schemas.microsoft.com/office/drawing/2014/main" id="{50B519D8-FD78-FFA0-FD2F-2A212C8D2FF4}"/>
                </a:ext>
              </a:extLst>
            </p:cNvPr>
            <p:cNvSpPr/>
            <p:nvPr/>
          </p:nvSpPr>
          <p:spPr>
            <a:xfrm>
              <a:off x="6450150" y="2496032"/>
              <a:ext cx="234200" cy="178350"/>
            </a:xfrm>
            <a:custGeom>
              <a:avLst/>
              <a:gdLst/>
              <a:ahLst/>
              <a:cxnLst/>
              <a:rect l="l" t="t" r="r" b="b"/>
              <a:pathLst>
                <a:path w="9368" h="7134" extrusionOk="0">
                  <a:moveTo>
                    <a:pt x="4659" y="0"/>
                  </a:moveTo>
                  <a:cubicBezTo>
                    <a:pt x="4607" y="0"/>
                    <a:pt x="4541" y="13"/>
                    <a:pt x="4450" y="37"/>
                  </a:cubicBezTo>
                  <a:cubicBezTo>
                    <a:pt x="3877" y="190"/>
                    <a:pt x="3484" y="1286"/>
                    <a:pt x="3251" y="1912"/>
                  </a:cubicBezTo>
                  <a:cubicBezTo>
                    <a:pt x="3320" y="1989"/>
                    <a:pt x="3277" y="2134"/>
                    <a:pt x="3165" y="2176"/>
                  </a:cubicBezTo>
                  <a:lnTo>
                    <a:pt x="3168" y="2185"/>
                  </a:lnTo>
                  <a:cubicBezTo>
                    <a:pt x="3113" y="2194"/>
                    <a:pt x="3054" y="2199"/>
                    <a:pt x="2997" y="2208"/>
                  </a:cubicBezTo>
                  <a:cubicBezTo>
                    <a:pt x="2928" y="2224"/>
                    <a:pt x="2859" y="2242"/>
                    <a:pt x="2789" y="2262"/>
                  </a:cubicBezTo>
                  <a:cubicBezTo>
                    <a:pt x="2774" y="2272"/>
                    <a:pt x="2758" y="2277"/>
                    <a:pt x="2742" y="2277"/>
                  </a:cubicBezTo>
                  <a:cubicBezTo>
                    <a:pt x="2715" y="2277"/>
                    <a:pt x="2691" y="2262"/>
                    <a:pt x="2674" y="2240"/>
                  </a:cubicBezTo>
                  <a:cubicBezTo>
                    <a:pt x="2334" y="2266"/>
                    <a:pt x="1995" y="2268"/>
                    <a:pt x="1658" y="2272"/>
                  </a:cubicBezTo>
                  <a:cubicBezTo>
                    <a:pt x="1653" y="2272"/>
                    <a:pt x="1647" y="2272"/>
                    <a:pt x="1641" y="2272"/>
                  </a:cubicBezTo>
                  <a:cubicBezTo>
                    <a:pt x="1500" y="2272"/>
                    <a:pt x="1246" y="2244"/>
                    <a:pt x="999" y="2244"/>
                  </a:cubicBezTo>
                  <a:cubicBezTo>
                    <a:pt x="731" y="2244"/>
                    <a:pt x="469" y="2277"/>
                    <a:pt x="366" y="2418"/>
                  </a:cubicBezTo>
                  <a:cubicBezTo>
                    <a:pt x="0" y="2908"/>
                    <a:pt x="2213" y="3958"/>
                    <a:pt x="2559" y="4145"/>
                  </a:cubicBezTo>
                  <a:cubicBezTo>
                    <a:pt x="2583" y="4161"/>
                    <a:pt x="2605" y="4177"/>
                    <a:pt x="2621" y="4198"/>
                  </a:cubicBezTo>
                  <a:cubicBezTo>
                    <a:pt x="2684" y="4214"/>
                    <a:pt x="2732" y="4270"/>
                    <a:pt x="2706" y="4346"/>
                  </a:cubicBezTo>
                  <a:cubicBezTo>
                    <a:pt x="2554" y="4801"/>
                    <a:pt x="2408" y="5258"/>
                    <a:pt x="2295" y="5725"/>
                  </a:cubicBezTo>
                  <a:cubicBezTo>
                    <a:pt x="2237" y="5970"/>
                    <a:pt x="2191" y="6212"/>
                    <a:pt x="2161" y="6461"/>
                  </a:cubicBezTo>
                  <a:cubicBezTo>
                    <a:pt x="2127" y="6731"/>
                    <a:pt x="1993" y="7041"/>
                    <a:pt x="2272" y="7123"/>
                  </a:cubicBezTo>
                  <a:cubicBezTo>
                    <a:pt x="2295" y="7130"/>
                    <a:pt x="2320" y="7133"/>
                    <a:pt x="2345" y="7133"/>
                  </a:cubicBezTo>
                  <a:cubicBezTo>
                    <a:pt x="2715" y="7133"/>
                    <a:pt x="3335" y="6449"/>
                    <a:pt x="3602" y="6214"/>
                  </a:cubicBezTo>
                  <a:cubicBezTo>
                    <a:pt x="3939" y="5918"/>
                    <a:pt x="4255" y="5606"/>
                    <a:pt x="4577" y="5298"/>
                  </a:cubicBezTo>
                  <a:cubicBezTo>
                    <a:pt x="4624" y="5252"/>
                    <a:pt x="4676" y="5232"/>
                    <a:pt x="4726" y="5232"/>
                  </a:cubicBezTo>
                  <a:cubicBezTo>
                    <a:pt x="4823" y="5232"/>
                    <a:pt x="4912" y="5304"/>
                    <a:pt x="4943" y="5395"/>
                  </a:cubicBezTo>
                  <a:cubicBezTo>
                    <a:pt x="5748" y="6083"/>
                    <a:pt x="6641" y="6590"/>
                    <a:pt x="7652" y="6886"/>
                  </a:cubicBezTo>
                  <a:cubicBezTo>
                    <a:pt x="7611" y="6433"/>
                    <a:pt x="7534" y="5990"/>
                    <a:pt x="7408" y="5552"/>
                  </a:cubicBezTo>
                  <a:cubicBezTo>
                    <a:pt x="7269" y="5069"/>
                    <a:pt x="7001" y="4628"/>
                    <a:pt x="6887" y="4143"/>
                  </a:cubicBezTo>
                  <a:cubicBezTo>
                    <a:pt x="6863" y="4039"/>
                    <a:pt x="6937" y="3942"/>
                    <a:pt x="7024" y="3914"/>
                  </a:cubicBezTo>
                  <a:cubicBezTo>
                    <a:pt x="7026" y="3866"/>
                    <a:pt x="7050" y="3815"/>
                    <a:pt x="7107" y="3781"/>
                  </a:cubicBezTo>
                  <a:cubicBezTo>
                    <a:pt x="7386" y="3602"/>
                    <a:pt x="9368" y="2256"/>
                    <a:pt x="9139" y="1904"/>
                  </a:cubicBezTo>
                  <a:cubicBezTo>
                    <a:pt x="9087" y="1823"/>
                    <a:pt x="8893" y="1797"/>
                    <a:pt x="8659" y="1797"/>
                  </a:cubicBezTo>
                  <a:cubicBezTo>
                    <a:pt x="8282" y="1797"/>
                    <a:pt x="7801" y="1864"/>
                    <a:pt x="7633" y="1875"/>
                  </a:cubicBezTo>
                  <a:cubicBezTo>
                    <a:pt x="7146" y="1908"/>
                    <a:pt x="6661" y="1988"/>
                    <a:pt x="6177" y="2002"/>
                  </a:cubicBezTo>
                  <a:cubicBezTo>
                    <a:pt x="6173" y="2002"/>
                    <a:pt x="6170" y="2002"/>
                    <a:pt x="6166" y="2002"/>
                  </a:cubicBezTo>
                  <a:cubicBezTo>
                    <a:pt x="6063" y="2002"/>
                    <a:pt x="6000" y="1931"/>
                    <a:pt x="5976" y="1848"/>
                  </a:cubicBezTo>
                  <a:cubicBezTo>
                    <a:pt x="5937" y="1836"/>
                    <a:pt x="5899" y="1815"/>
                    <a:pt x="5874" y="1781"/>
                  </a:cubicBezTo>
                  <a:cubicBezTo>
                    <a:pt x="5664" y="1476"/>
                    <a:pt x="5549" y="1118"/>
                    <a:pt x="5354" y="802"/>
                  </a:cubicBezTo>
                  <a:cubicBezTo>
                    <a:pt x="5241" y="617"/>
                    <a:pt x="5117" y="437"/>
                    <a:pt x="4980" y="270"/>
                  </a:cubicBezTo>
                  <a:cubicBezTo>
                    <a:pt x="4832" y="88"/>
                    <a:pt x="4795" y="0"/>
                    <a:pt x="46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7" name="Google Shape;2217;p77">
              <a:extLst>
                <a:ext uri="{FF2B5EF4-FFF2-40B4-BE49-F238E27FC236}">
                  <a16:creationId xmlns:a16="http://schemas.microsoft.com/office/drawing/2014/main" id="{19327170-F2C4-FE89-8153-CDF7E2E68714}"/>
                </a:ext>
              </a:extLst>
            </p:cNvPr>
            <p:cNvSpPr/>
            <p:nvPr/>
          </p:nvSpPr>
          <p:spPr>
            <a:xfrm>
              <a:off x="6441550" y="2480732"/>
              <a:ext cx="253700" cy="208925"/>
            </a:xfrm>
            <a:custGeom>
              <a:avLst/>
              <a:gdLst/>
              <a:ahLst/>
              <a:cxnLst/>
              <a:rect l="l" t="t" r="r" b="b"/>
              <a:pathLst>
                <a:path w="10148" h="8357" extrusionOk="0">
                  <a:moveTo>
                    <a:pt x="5002" y="612"/>
                  </a:moveTo>
                  <a:cubicBezTo>
                    <a:pt x="5139" y="612"/>
                    <a:pt x="5176" y="700"/>
                    <a:pt x="5324" y="883"/>
                  </a:cubicBezTo>
                  <a:cubicBezTo>
                    <a:pt x="5461" y="1049"/>
                    <a:pt x="5585" y="1229"/>
                    <a:pt x="5698" y="1414"/>
                  </a:cubicBezTo>
                  <a:cubicBezTo>
                    <a:pt x="5893" y="1730"/>
                    <a:pt x="6008" y="2088"/>
                    <a:pt x="6219" y="2393"/>
                  </a:cubicBezTo>
                  <a:cubicBezTo>
                    <a:pt x="6243" y="2428"/>
                    <a:pt x="6281" y="2448"/>
                    <a:pt x="6320" y="2460"/>
                  </a:cubicBezTo>
                  <a:cubicBezTo>
                    <a:pt x="6344" y="2543"/>
                    <a:pt x="6408" y="2615"/>
                    <a:pt x="6512" y="2615"/>
                  </a:cubicBezTo>
                  <a:cubicBezTo>
                    <a:pt x="6515" y="2615"/>
                    <a:pt x="6518" y="2615"/>
                    <a:pt x="6521" y="2615"/>
                  </a:cubicBezTo>
                  <a:cubicBezTo>
                    <a:pt x="7006" y="2601"/>
                    <a:pt x="7490" y="2520"/>
                    <a:pt x="7977" y="2488"/>
                  </a:cubicBezTo>
                  <a:cubicBezTo>
                    <a:pt x="8145" y="2476"/>
                    <a:pt x="8627" y="2409"/>
                    <a:pt x="9004" y="2409"/>
                  </a:cubicBezTo>
                  <a:cubicBezTo>
                    <a:pt x="9238" y="2409"/>
                    <a:pt x="9431" y="2435"/>
                    <a:pt x="9483" y="2516"/>
                  </a:cubicBezTo>
                  <a:cubicBezTo>
                    <a:pt x="9711" y="2868"/>
                    <a:pt x="7730" y="4214"/>
                    <a:pt x="7451" y="4393"/>
                  </a:cubicBezTo>
                  <a:cubicBezTo>
                    <a:pt x="7394" y="4427"/>
                    <a:pt x="7370" y="4478"/>
                    <a:pt x="7368" y="4526"/>
                  </a:cubicBezTo>
                  <a:cubicBezTo>
                    <a:pt x="7281" y="4554"/>
                    <a:pt x="7207" y="4651"/>
                    <a:pt x="7231" y="4755"/>
                  </a:cubicBezTo>
                  <a:cubicBezTo>
                    <a:pt x="7345" y="5240"/>
                    <a:pt x="7613" y="5681"/>
                    <a:pt x="7752" y="6164"/>
                  </a:cubicBezTo>
                  <a:cubicBezTo>
                    <a:pt x="7878" y="6602"/>
                    <a:pt x="7955" y="7045"/>
                    <a:pt x="7996" y="7498"/>
                  </a:cubicBezTo>
                  <a:cubicBezTo>
                    <a:pt x="6985" y="7202"/>
                    <a:pt x="6092" y="6695"/>
                    <a:pt x="5287" y="6007"/>
                  </a:cubicBezTo>
                  <a:cubicBezTo>
                    <a:pt x="5256" y="5916"/>
                    <a:pt x="5167" y="5845"/>
                    <a:pt x="5070" y="5845"/>
                  </a:cubicBezTo>
                  <a:cubicBezTo>
                    <a:pt x="5020" y="5845"/>
                    <a:pt x="4968" y="5864"/>
                    <a:pt x="4921" y="5910"/>
                  </a:cubicBezTo>
                  <a:cubicBezTo>
                    <a:pt x="4599" y="6219"/>
                    <a:pt x="4283" y="6530"/>
                    <a:pt x="3946" y="6826"/>
                  </a:cubicBezTo>
                  <a:cubicBezTo>
                    <a:pt x="3678" y="7061"/>
                    <a:pt x="3059" y="7746"/>
                    <a:pt x="2689" y="7746"/>
                  </a:cubicBezTo>
                  <a:cubicBezTo>
                    <a:pt x="2663" y="7746"/>
                    <a:pt x="2639" y="7743"/>
                    <a:pt x="2616" y="7736"/>
                  </a:cubicBezTo>
                  <a:cubicBezTo>
                    <a:pt x="2337" y="7653"/>
                    <a:pt x="2471" y="7343"/>
                    <a:pt x="2505" y="7073"/>
                  </a:cubicBezTo>
                  <a:cubicBezTo>
                    <a:pt x="2535" y="6824"/>
                    <a:pt x="2581" y="6582"/>
                    <a:pt x="2639" y="6337"/>
                  </a:cubicBezTo>
                  <a:cubicBezTo>
                    <a:pt x="2752" y="5870"/>
                    <a:pt x="2898" y="5413"/>
                    <a:pt x="3050" y="4958"/>
                  </a:cubicBezTo>
                  <a:cubicBezTo>
                    <a:pt x="3076" y="4882"/>
                    <a:pt x="3028" y="4826"/>
                    <a:pt x="2965" y="4810"/>
                  </a:cubicBezTo>
                  <a:cubicBezTo>
                    <a:pt x="2949" y="4790"/>
                    <a:pt x="2928" y="4773"/>
                    <a:pt x="2903" y="4757"/>
                  </a:cubicBezTo>
                  <a:cubicBezTo>
                    <a:pt x="2557" y="4570"/>
                    <a:pt x="344" y="3520"/>
                    <a:pt x="710" y="3031"/>
                  </a:cubicBezTo>
                  <a:cubicBezTo>
                    <a:pt x="813" y="2890"/>
                    <a:pt x="1076" y="2857"/>
                    <a:pt x="1345" y="2857"/>
                  </a:cubicBezTo>
                  <a:cubicBezTo>
                    <a:pt x="1593" y="2857"/>
                    <a:pt x="1848" y="2885"/>
                    <a:pt x="1988" y="2885"/>
                  </a:cubicBezTo>
                  <a:cubicBezTo>
                    <a:pt x="1993" y="2885"/>
                    <a:pt x="1998" y="2885"/>
                    <a:pt x="2002" y="2885"/>
                  </a:cubicBezTo>
                  <a:cubicBezTo>
                    <a:pt x="2340" y="2880"/>
                    <a:pt x="2678" y="2878"/>
                    <a:pt x="3018" y="2852"/>
                  </a:cubicBezTo>
                  <a:cubicBezTo>
                    <a:pt x="3034" y="2875"/>
                    <a:pt x="3059" y="2889"/>
                    <a:pt x="3086" y="2889"/>
                  </a:cubicBezTo>
                  <a:cubicBezTo>
                    <a:pt x="3101" y="2889"/>
                    <a:pt x="3118" y="2884"/>
                    <a:pt x="3133" y="2874"/>
                  </a:cubicBezTo>
                  <a:cubicBezTo>
                    <a:pt x="3203" y="2854"/>
                    <a:pt x="3272" y="2836"/>
                    <a:pt x="3342" y="2820"/>
                  </a:cubicBezTo>
                  <a:cubicBezTo>
                    <a:pt x="3399" y="2811"/>
                    <a:pt x="3457" y="2806"/>
                    <a:pt x="3512" y="2797"/>
                  </a:cubicBezTo>
                  <a:lnTo>
                    <a:pt x="3509" y="2788"/>
                  </a:lnTo>
                  <a:cubicBezTo>
                    <a:pt x="3621" y="2746"/>
                    <a:pt x="3664" y="2601"/>
                    <a:pt x="3595" y="2524"/>
                  </a:cubicBezTo>
                  <a:cubicBezTo>
                    <a:pt x="3829" y="1899"/>
                    <a:pt x="4221" y="802"/>
                    <a:pt x="4794" y="649"/>
                  </a:cubicBezTo>
                  <a:cubicBezTo>
                    <a:pt x="4885" y="625"/>
                    <a:pt x="4951" y="612"/>
                    <a:pt x="5002" y="612"/>
                  </a:cubicBezTo>
                  <a:close/>
                  <a:moveTo>
                    <a:pt x="4825" y="1"/>
                  </a:moveTo>
                  <a:cubicBezTo>
                    <a:pt x="4820" y="1"/>
                    <a:pt x="4815" y="1"/>
                    <a:pt x="4810" y="1"/>
                  </a:cubicBezTo>
                  <a:cubicBezTo>
                    <a:pt x="4376" y="15"/>
                    <a:pt x="4159" y="546"/>
                    <a:pt x="3978" y="872"/>
                  </a:cubicBezTo>
                  <a:cubicBezTo>
                    <a:pt x="3696" y="1377"/>
                    <a:pt x="3470" y="1908"/>
                    <a:pt x="3281" y="2455"/>
                  </a:cubicBezTo>
                  <a:cubicBezTo>
                    <a:pt x="2890" y="2406"/>
                    <a:pt x="2477" y="2382"/>
                    <a:pt x="2068" y="2382"/>
                  </a:cubicBezTo>
                  <a:cubicBezTo>
                    <a:pt x="1748" y="2382"/>
                    <a:pt x="1430" y="2397"/>
                    <a:pt x="1129" y="2425"/>
                  </a:cubicBezTo>
                  <a:cubicBezTo>
                    <a:pt x="760" y="2460"/>
                    <a:pt x="289" y="2585"/>
                    <a:pt x="157" y="2979"/>
                  </a:cubicBezTo>
                  <a:cubicBezTo>
                    <a:pt x="0" y="3455"/>
                    <a:pt x="455" y="3774"/>
                    <a:pt x="785" y="4025"/>
                  </a:cubicBezTo>
                  <a:cubicBezTo>
                    <a:pt x="1360" y="4464"/>
                    <a:pt x="1988" y="4852"/>
                    <a:pt x="2662" y="5120"/>
                  </a:cubicBezTo>
                  <a:cubicBezTo>
                    <a:pt x="2334" y="5695"/>
                    <a:pt x="2145" y="6316"/>
                    <a:pt x="2056" y="6981"/>
                  </a:cubicBezTo>
                  <a:cubicBezTo>
                    <a:pt x="2004" y="7339"/>
                    <a:pt x="1847" y="7993"/>
                    <a:pt x="2203" y="8258"/>
                  </a:cubicBezTo>
                  <a:cubicBezTo>
                    <a:pt x="2296" y="8328"/>
                    <a:pt x="2395" y="8357"/>
                    <a:pt x="2495" y="8357"/>
                  </a:cubicBezTo>
                  <a:cubicBezTo>
                    <a:pt x="2829" y="8357"/>
                    <a:pt x="3181" y="8034"/>
                    <a:pt x="3410" y="7856"/>
                  </a:cubicBezTo>
                  <a:cubicBezTo>
                    <a:pt x="4013" y="7389"/>
                    <a:pt x="4591" y="6886"/>
                    <a:pt x="5124" y="6341"/>
                  </a:cubicBezTo>
                  <a:cubicBezTo>
                    <a:pt x="5978" y="7172"/>
                    <a:pt x="7028" y="7731"/>
                    <a:pt x="8185" y="8019"/>
                  </a:cubicBezTo>
                  <a:cubicBezTo>
                    <a:pt x="8204" y="8024"/>
                    <a:pt x="8222" y="8027"/>
                    <a:pt x="8241" y="8027"/>
                  </a:cubicBezTo>
                  <a:cubicBezTo>
                    <a:pt x="8360" y="8027"/>
                    <a:pt x="8477" y="7933"/>
                    <a:pt x="8472" y="7803"/>
                  </a:cubicBezTo>
                  <a:cubicBezTo>
                    <a:pt x="8428" y="6819"/>
                    <a:pt x="8267" y="5508"/>
                    <a:pt x="7633" y="4693"/>
                  </a:cubicBezTo>
                  <a:cubicBezTo>
                    <a:pt x="8239" y="4381"/>
                    <a:pt x="8806" y="3997"/>
                    <a:pt x="9305" y="3534"/>
                  </a:cubicBezTo>
                  <a:cubicBezTo>
                    <a:pt x="9585" y="3273"/>
                    <a:pt x="10148" y="2813"/>
                    <a:pt x="10051" y="2359"/>
                  </a:cubicBezTo>
                  <a:cubicBezTo>
                    <a:pt x="9976" y="2005"/>
                    <a:pt x="9624" y="1951"/>
                    <a:pt x="9300" y="1951"/>
                  </a:cubicBezTo>
                  <a:cubicBezTo>
                    <a:pt x="9174" y="1951"/>
                    <a:pt x="9052" y="1959"/>
                    <a:pt x="8952" y="1961"/>
                  </a:cubicBezTo>
                  <a:cubicBezTo>
                    <a:pt x="8153" y="1973"/>
                    <a:pt x="7303" y="1989"/>
                    <a:pt x="6523" y="2174"/>
                  </a:cubicBezTo>
                  <a:cubicBezTo>
                    <a:pt x="6424" y="1661"/>
                    <a:pt x="6102" y="1186"/>
                    <a:pt x="5793" y="777"/>
                  </a:cubicBezTo>
                  <a:cubicBezTo>
                    <a:pt x="5568" y="480"/>
                    <a:pt x="5245" y="1"/>
                    <a:pt x="48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18" name="Google Shape;2218;p77">
            <a:extLst>
              <a:ext uri="{FF2B5EF4-FFF2-40B4-BE49-F238E27FC236}">
                <a16:creationId xmlns:a16="http://schemas.microsoft.com/office/drawing/2014/main" id="{F1D85BA0-7FCE-1C05-8E8C-70D2F773BFD9}"/>
              </a:ext>
            </a:extLst>
          </p:cNvPr>
          <p:cNvGrpSpPr/>
          <p:nvPr/>
        </p:nvGrpSpPr>
        <p:grpSpPr>
          <a:xfrm>
            <a:off x="713184" y="4691184"/>
            <a:ext cx="7726459" cy="369843"/>
            <a:chOff x="713184" y="4691184"/>
            <a:chExt cx="7726459" cy="369843"/>
          </a:xfrm>
        </p:grpSpPr>
        <p:sp>
          <p:nvSpPr>
            <p:cNvPr id="2219" name="Google Shape;2219;p77">
              <a:extLst>
                <a:ext uri="{FF2B5EF4-FFF2-40B4-BE49-F238E27FC236}">
                  <a16:creationId xmlns:a16="http://schemas.microsoft.com/office/drawing/2014/main" id="{D89B432E-7769-4E87-DC8F-B231BC8C0017}"/>
                </a:ext>
              </a:extLst>
            </p:cNvPr>
            <p:cNvSpPr/>
            <p:nvPr/>
          </p:nvSpPr>
          <p:spPr>
            <a:xfrm>
              <a:off x="713184" y="4691184"/>
              <a:ext cx="7726459" cy="369843"/>
            </a:xfrm>
            <a:custGeom>
              <a:avLst/>
              <a:gdLst/>
              <a:ahLst/>
              <a:cxnLst/>
              <a:rect l="l" t="t" r="r" b="b"/>
              <a:pathLst>
                <a:path w="327323" h="15668" extrusionOk="0">
                  <a:moveTo>
                    <a:pt x="0" y="0"/>
                  </a:moveTo>
                  <a:lnTo>
                    <a:pt x="135" y="14315"/>
                  </a:lnTo>
                  <a:lnTo>
                    <a:pt x="327323" y="15668"/>
                  </a:lnTo>
                  <a:lnTo>
                    <a:pt x="323601" y="780"/>
                  </a:lnTo>
                  <a:close/>
                </a:path>
              </a:pathLst>
            </a:custGeom>
            <a:solidFill>
              <a:schemeClr val="accent2"/>
            </a:solidFill>
            <a:ln w="19050" cap="flat" cmpd="sng">
              <a:solidFill>
                <a:schemeClr val="dk1"/>
              </a:solidFill>
              <a:prstDash val="solid"/>
              <a:round/>
              <a:headEnd type="none" w="med" len="med"/>
              <a:tailEnd type="none" w="med" len="med"/>
            </a:ln>
          </p:spPr>
        </p:sp>
        <p:sp>
          <p:nvSpPr>
            <p:cNvPr id="2220" name="Google Shape;2220;p77">
              <a:hlinkClick r:id="" action="ppaction://hlinkshowjump?jump=nextslide"/>
              <a:extLst>
                <a:ext uri="{FF2B5EF4-FFF2-40B4-BE49-F238E27FC236}">
                  <a16:creationId xmlns:a16="http://schemas.microsoft.com/office/drawing/2014/main" id="{ECCED5EC-D41C-EB2F-0A7B-8121AD225E79}"/>
                </a:ext>
              </a:extLst>
            </p:cNvPr>
            <p:cNvSpPr/>
            <p:nvPr/>
          </p:nvSpPr>
          <p:spPr>
            <a:xfrm>
              <a:off x="7976332"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1" name="Google Shape;2221;p77">
              <a:hlinkClick r:id="" action="ppaction://hlinkshowjump?jump=previousslide"/>
              <a:extLst>
                <a:ext uri="{FF2B5EF4-FFF2-40B4-BE49-F238E27FC236}">
                  <a16:creationId xmlns:a16="http://schemas.microsoft.com/office/drawing/2014/main" id="{3C2D3279-C3B3-F24A-72FB-0794EF9AD487}"/>
                </a:ext>
              </a:extLst>
            </p:cNvPr>
            <p:cNvSpPr/>
            <p:nvPr/>
          </p:nvSpPr>
          <p:spPr>
            <a:xfrm flipH="1">
              <a:off x="833551"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2" name="Google Shape;2222;p77">
              <a:hlinkClick r:id="rId3" action="ppaction://hlinksldjump"/>
              <a:extLst>
                <a:ext uri="{FF2B5EF4-FFF2-40B4-BE49-F238E27FC236}">
                  <a16:creationId xmlns:a16="http://schemas.microsoft.com/office/drawing/2014/main" id="{A7A42950-05FF-08D4-FC06-3566C3164FF7}"/>
                </a:ext>
              </a:extLst>
            </p:cNvPr>
            <p:cNvSpPr/>
            <p:nvPr/>
          </p:nvSpPr>
          <p:spPr>
            <a:xfrm>
              <a:off x="4405006" y="4772876"/>
              <a:ext cx="235934" cy="204890"/>
            </a:xfrm>
            <a:custGeom>
              <a:avLst/>
              <a:gdLst/>
              <a:ahLst/>
              <a:cxnLst/>
              <a:rect l="l" t="t" r="r" b="b"/>
              <a:pathLst>
                <a:path w="12654" h="10989" extrusionOk="0">
                  <a:moveTo>
                    <a:pt x="1965" y="10656"/>
                  </a:moveTo>
                  <a:lnTo>
                    <a:pt x="2298" y="5428"/>
                  </a:lnTo>
                  <a:lnTo>
                    <a:pt x="0" y="5395"/>
                  </a:lnTo>
                  <a:lnTo>
                    <a:pt x="6593" y="0"/>
                  </a:lnTo>
                  <a:lnTo>
                    <a:pt x="12654" y="5595"/>
                  </a:lnTo>
                  <a:lnTo>
                    <a:pt x="10622" y="5528"/>
                  </a:lnTo>
                  <a:lnTo>
                    <a:pt x="10789" y="10889"/>
                  </a:lnTo>
                  <a:lnTo>
                    <a:pt x="7859" y="10889"/>
                  </a:lnTo>
                  <a:lnTo>
                    <a:pt x="7859" y="8026"/>
                  </a:lnTo>
                  <a:lnTo>
                    <a:pt x="5927" y="7959"/>
                  </a:lnTo>
                  <a:lnTo>
                    <a:pt x="5894" y="10989"/>
                  </a:lnTo>
                  <a:close/>
                </a:path>
              </a:pathLst>
            </a:custGeom>
            <a:noFill/>
            <a:ln w="19050" cap="flat" cmpd="sng">
              <a:solidFill>
                <a:schemeClr val="dk1"/>
              </a:solidFill>
              <a:prstDash val="solid"/>
              <a:round/>
              <a:headEnd type="none" w="med" len="med"/>
              <a:tailEnd type="none" w="med" len="med"/>
            </a:ln>
          </p:spPr>
        </p:sp>
      </p:grpSp>
    </p:spTree>
    <p:extLst>
      <p:ext uri="{BB962C8B-B14F-4D97-AF65-F5344CB8AC3E}">
        <p14:creationId xmlns:p14="http://schemas.microsoft.com/office/powerpoint/2010/main" val="13431611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268"/>
        <p:cNvGrpSpPr/>
        <p:nvPr/>
      </p:nvGrpSpPr>
      <p:grpSpPr>
        <a:xfrm>
          <a:off x="0" y="0"/>
          <a:ext cx="0" cy="0"/>
          <a:chOff x="0" y="0"/>
          <a:chExt cx="0" cy="0"/>
        </a:xfrm>
      </p:grpSpPr>
      <p:grpSp>
        <p:nvGrpSpPr>
          <p:cNvPr id="2283" name="Google Shape;2283;p79"/>
          <p:cNvGrpSpPr/>
          <p:nvPr/>
        </p:nvGrpSpPr>
        <p:grpSpPr>
          <a:xfrm>
            <a:off x="6981214" y="4039511"/>
            <a:ext cx="521213" cy="508383"/>
            <a:chOff x="611825" y="3826850"/>
            <a:chExt cx="418376" cy="408077"/>
          </a:xfrm>
        </p:grpSpPr>
        <p:sp>
          <p:nvSpPr>
            <p:cNvPr id="2284" name="Google Shape;2284;p79"/>
            <p:cNvSpPr/>
            <p:nvPr/>
          </p:nvSpPr>
          <p:spPr>
            <a:xfrm>
              <a:off x="666425" y="3876123"/>
              <a:ext cx="311396" cy="309887"/>
            </a:xfrm>
            <a:custGeom>
              <a:avLst/>
              <a:gdLst/>
              <a:ahLst/>
              <a:cxnLst/>
              <a:rect l="l" t="t" r="r" b="b"/>
              <a:pathLst>
                <a:path w="7015" h="6981" extrusionOk="0">
                  <a:moveTo>
                    <a:pt x="3851" y="457"/>
                  </a:moveTo>
                  <a:cubicBezTo>
                    <a:pt x="4037" y="457"/>
                    <a:pt x="4226" y="473"/>
                    <a:pt x="4419" y="519"/>
                  </a:cubicBezTo>
                  <a:cubicBezTo>
                    <a:pt x="5053" y="665"/>
                    <a:pt x="5600" y="1036"/>
                    <a:pt x="5980" y="1563"/>
                  </a:cubicBezTo>
                  <a:cubicBezTo>
                    <a:pt x="6361" y="2070"/>
                    <a:pt x="6566" y="2704"/>
                    <a:pt x="6536" y="3338"/>
                  </a:cubicBezTo>
                  <a:cubicBezTo>
                    <a:pt x="6507" y="4050"/>
                    <a:pt x="6322" y="4899"/>
                    <a:pt x="5853" y="5445"/>
                  </a:cubicBezTo>
                  <a:cubicBezTo>
                    <a:pt x="5414" y="5972"/>
                    <a:pt x="4741" y="6304"/>
                    <a:pt x="4088" y="6489"/>
                  </a:cubicBezTo>
                  <a:cubicBezTo>
                    <a:pt x="3768" y="6584"/>
                    <a:pt x="3434" y="6637"/>
                    <a:pt x="3101" y="6637"/>
                  </a:cubicBezTo>
                  <a:cubicBezTo>
                    <a:pt x="2712" y="6637"/>
                    <a:pt x="2324" y="6564"/>
                    <a:pt x="1961" y="6401"/>
                  </a:cubicBezTo>
                  <a:cubicBezTo>
                    <a:pt x="1317" y="6109"/>
                    <a:pt x="839" y="5553"/>
                    <a:pt x="634" y="4870"/>
                  </a:cubicBezTo>
                  <a:cubicBezTo>
                    <a:pt x="400" y="4187"/>
                    <a:pt x="322" y="3397"/>
                    <a:pt x="498" y="2694"/>
                  </a:cubicBezTo>
                  <a:cubicBezTo>
                    <a:pt x="663" y="2031"/>
                    <a:pt x="1063" y="1446"/>
                    <a:pt x="1610" y="1036"/>
                  </a:cubicBezTo>
                  <a:cubicBezTo>
                    <a:pt x="1873" y="831"/>
                    <a:pt x="2166" y="675"/>
                    <a:pt x="2468" y="568"/>
                  </a:cubicBezTo>
                  <a:lnTo>
                    <a:pt x="2488" y="568"/>
                  </a:lnTo>
                  <a:cubicBezTo>
                    <a:pt x="2957" y="554"/>
                    <a:pt x="3398" y="457"/>
                    <a:pt x="3851" y="457"/>
                  </a:cubicBezTo>
                  <a:close/>
                  <a:moveTo>
                    <a:pt x="3749" y="1"/>
                  </a:moveTo>
                  <a:cubicBezTo>
                    <a:pt x="3522" y="1"/>
                    <a:pt x="3298" y="27"/>
                    <a:pt x="3093" y="90"/>
                  </a:cubicBezTo>
                  <a:cubicBezTo>
                    <a:pt x="2556" y="109"/>
                    <a:pt x="1990" y="363"/>
                    <a:pt x="1571" y="655"/>
                  </a:cubicBezTo>
                  <a:cubicBezTo>
                    <a:pt x="1005" y="1036"/>
                    <a:pt x="556" y="1582"/>
                    <a:pt x="302" y="2226"/>
                  </a:cubicBezTo>
                  <a:cubicBezTo>
                    <a:pt x="0" y="2967"/>
                    <a:pt x="29" y="3787"/>
                    <a:pt x="205" y="4567"/>
                  </a:cubicBezTo>
                  <a:cubicBezTo>
                    <a:pt x="371" y="5309"/>
                    <a:pt x="732" y="6001"/>
                    <a:pt x="1366" y="6440"/>
                  </a:cubicBezTo>
                  <a:cubicBezTo>
                    <a:pt x="1903" y="6813"/>
                    <a:pt x="2543" y="6980"/>
                    <a:pt x="3192" y="6980"/>
                  </a:cubicBezTo>
                  <a:cubicBezTo>
                    <a:pt x="4122" y="6980"/>
                    <a:pt x="5071" y="6638"/>
                    <a:pt x="5766" y="6070"/>
                  </a:cubicBezTo>
                  <a:cubicBezTo>
                    <a:pt x="6429" y="5543"/>
                    <a:pt x="6712" y="4753"/>
                    <a:pt x="6858" y="3933"/>
                  </a:cubicBezTo>
                  <a:cubicBezTo>
                    <a:pt x="7014" y="3202"/>
                    <a:pt x="6926" y="2431"/>
                    <a:pt x="6605" y="1758"/>
                  </a:cubicBezTo>
                  <a:cubicBezTo>
                    <a:pt x="6244" y="1016"/>
                    <a:pt x="5590" y="441"/>
                    <a:pt x="4810" y="177"/>
                  </a:cubicBezTo>
                  <a:cubicBezTo>
                    <a:pt x="4505" y="74"/>
                    <a:pt x="4125" y="1"/>
                    <a:pt x="37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5" name="Google Shape;2285;p79"/>
            <p:cNvSpPr/>
            <p:nvPr/>
          </p:nvSpPr>
          <p:spPr>
            <a:xfrm>
              <a:off x="611825" y="3826850"/>
              <a:ext cx="418376" cy="408077"/>
            </a:xfrm>
            <a:custGeom>
              <a:avLst/>
              <a:gdLst/>
              <a:ahLst/>
              <a:cxnLst/>
              <a:rect l="l" t="t" r="r" b="b"/>
              <a:pathLst>
                <a:path w="9425" h="9193" extrusionOk="0">
                  <a:moveTo>
                    <a:pt x="4883" y="422"/>
                  </a:moveTo>
                  <a:cubicBezTo>
                    <a:pt x="5660" y="422"/>
                    <a:pt x="6420" y="637"/>
                    <a:pt x="7083" y="1053"/>
                  </a:cubicBezTo>
                  <a:cubicBezTo>
                    <a:pt x="8654" y="2019"/>
                    <a:pt x="9230" y="4068"/>
                    <a:pt x="8674" y="5765"/>
                  </a:cubicBezTo>
                  <a:cubicBezTo>
                    <a:pt x="8361" y="6702"/>
                    <a:pt x="7747" y="7658"/>
                    <a:pt x="6908" y="8214"/>
                  </a:cubicBezTo>
                  <a:cubicBezTo>
                    <a:pt x="6173" y="8707"/>
                    <a:pt x="5253" y="8855"/>
                    <a:pt x="4381" y="8855"/>
                  </a:cubicBezTo>
                  <a:cubicBezTo>
                    <a:pt x="4270" y="8855"/>
                    <a:pt x="4159" y="8852"/>
                    <a:pt x="4049" y="8848"/>
                  </a:cubicBezTo>
                  <a:cubicBezTo>
                    <a:pt x="3484" y="8838"/>
                    <a:pt x="2928" y="8692"/>
                    <a:pt x="2430" y="8428"/>
                  </a:cubicBezTo>
                  <a:cubicBezTo>
                    <a:pt x="1981" y="8155"/>
                    <a:pt x="1601" y="7785"/>
                    <a:pt x="1308" y="7346"/>
                  </a:cubicBezTo>
                  <a:cubicBezTo>
                    <a:pt x="791" y="6594"/>
                    <a:pt x="518" y="5707"/>
                    <a:pt x="518" y="4799"/>
                  </a:cubicBezTo>
                  <a:cubicBezTo>
                    <a:pt x="498" y="3775"/>
                    <a:pt x="850" y="2780"/>
                    <a:pt x="1503" y="1980"/>
                  </a:cubicBezTo>
                  <a:cubicBezTo>
                    <a:pt x="1786" y="1629"/>
                    <a:pt x="2128" y="1326"/>
                    <a:pt x="2508" y="1073"/>
                  </a:cubicBezTo>
                  <a:cubicBezTo>
                    <a:pt x="3191" y="751"/>
                    <a:pt x="3874" y="478"/>
                    <a:pt x="4644" y="429"/>
                  </a:cubicBezTo>
                  <a:cubicBezTo>
                    <a:pt x="4724" y="424"/>
                    <a:pt x="4804" y="422"/>
                    <a:pt x="4883" y="422"/>
                  </a:cubicBezTo>
                  <a:close/>
                  <a:moveTo>
                    <a:pt x="4902" y="0"/>
                  </a:moveTo>
                  <a:cubicBezTo>
                    <a:pt x="4271" y="0"/>
                    <a:pt x="3637" y="138"/>
                    <a:pt x="3045" y="419"/>
                  </a:cubicBezTo>
                  <a:cubicBezTo>
                    <a:pt x="1571" y="1043"/>
                    <a:pt x="469" y="2565"/>
                    <a:pt x="254" y="4126"/>
                  </a:cubicBezTo>
                  <a:cubicBezTo>
                    <a:pt x="1" y="6097"/>
                    <a:pt x="1025" y="8467"/>
                    <a:pt x="3074" y="9023"/>
                  </a:cubicBezTo>
                  <a:cubicBezTo>
                    <a:pt x="3531" y="9138"/>
                    <a:pt x="3993" y="9192"/>
                    <a:pt x="4458" y="9192"/>
                  </a:cubicBezTo>
                  <a:cubicBezTo>
                    <a:pt x="4588" y="9192"/>
                    <a:pt x="4719" y="9188"/>
                    <a:pt x="4849" y="9180"/>
                  </a:cubicBezTo>
                  <a:cubicBezTo>
                    <a:pt x="5376" y="9160"/>
                    <a:pt x="5903" y="9072"/>
                    <a:pt x="6410" y="8906"/>
                  </a:cubicBezTo>
                  <a:cubicBezTo>
                    <a:pt x="7454" y="8545"/>
                    <a:pt x="8215" y="7667"/>
                    <a:pt x="8713" y="6711"/>
                  </a:cubicBezTo>
                  <a:cubicBezTo>
                    <a:pt x="9210" y="5765"/>
                    <a:pt x="9425" y="4673"/>
                    <a:pt x="9220" y="3609"/>
                  </a:cubicBezTo>
                  <a:cubicBezTo>
                    <a:pt x="9034" y="2673"/>
                    <a:pt x="8556" y="1814"/>
                    <a:pt x="7864" y="1161"/>
                  </a:cubicBezTo>
                  <a:cubicBezTo>
                    <a:pt x="7040" y="398"/>
                    <a:pt x="5977" y="0"/>
                    <a:pt x="49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6" name="Google Shape;2286;p79"/>
            <p:cNvSpPr/>
            <p:nvPr/>
          </p:nvSpPr>
          <p:spPr>
            <a:xfrm>
              <a:off x="840477" y="3909948"/>
              <a:ext cx="21707" cy="29075"/>
            </a:xfrm>
            <a:custGeom>
              <a:avLst/>
              <a:gdLst/>
              <a:ahLst/>
              <a:cxnLst/>
              <a:rect l="l" t="t" r="r" b="b"/>
              <a:pathLst>
                <a:path w="489" h="655" extrusionOk="0">
                  <a:moveTo>
                    <a:pt x="245" y="1"/>
                  </a:moveTo>
                  <a:cubicBezTo>
                    <a:pt x="176" y="1"/>
                    <a:pt x="118" y="30"/>
                    <a:pt x="79" y="69"/>
                  </a:cubicBezTo>
                  <a:cubicBezTo>
                    <a:pt x="30" y="118"/>
                    <a:pt x="11" y="186"/>
                    <a:pt x="11" y="245"/>
                  </a:cubicBezTo>
                  <a:cubicBezTo>
                    <a:pt x="11" y="274"/>
                    <a:pt x="11" y="293"/>
                    <a:pt x="11" y="313"/>
                  </a:cubicBezTo>
                  <a:cubicBezTo>
                    <a:pt x="11" y="332"/>
                    <a:pt x="1" y="352"/>
                    <a:pt x="1" y="371"/>
                  </a:cubicBezTo>
                  <a:cubicBezTo>
                    <a:pt x="1" y="401"/>
                    <a:pt x="1" y="420"/>
                    <a:pt x="1" y="440"/>
                  </a:cubicBezTo>
                  <a:cubicBezTo>
                    <a:pt x="1" y="479"/>
                    <a:pt x="20" y="518"/>
                    <a:pt x="40" y="557"/>
                  </a:cubicBezTo>
                  <a:cubicBezTo>
                    <a:pt x="50" y="576"/>
                    <a:pt x="59" y="586"/>
                    <a:pt x="79" y="606"/>
                  </a:cubicBezTo>
                  <a:cubicBezTo>
                    <a:pt x="108" y="625"/>
                    <a:pt x="137" y="645"/>
                    <a:pt x="176" y="654"/>
                  </a:cubicBezTo>
                  <a:lnTo>
                    <a:pt x="235" y="654"/>
                  </a:lnTo>
                  <a:cubicBezTo>
                    <a:pt x="264" y="654"/>
                    <a:pt x="293" y="645"/>
                    <a:pt x="323" y="635"/>
                  </a:cubicBezTo>
                  <a:cubicBezTo>
                    <a:pt x="332" y="625"/>
                    <a:pt x="352" y="615"/>
                    <a:pt x="362" y="606"/>
                  </a:cubicBezTo>
                  <a:cubicBezTo>
                    <a:pt x="391" y="586"/>
                    <a:pt x="411" y="557"/>
                    <a:pt x="420" y="537"/>
                  </a:cubicBezTo>
                  <a:cubicBezTo>
                    <a:pt x="450" y="488"/>
                    <a:pt x="469" y="440"/>
                    <a:pt x="479" y="381"/>
                  </a:cubicBezTo>
                  <a:cubicBezTo>
                    <a:pt x="489" y="332"/>
                    <a:pt x="489" y="284"/>
                    <a:pt x="489" y="225"/>
                  </a:cubicBezTo>
                  <a:cubicBezTo>
                    <a:pt x="489" y="167"/>
                    <a:pt x="459" y="108"/>
                    <a:pt x="411" y="69"/>
                  </a:cubicBezTo>
                  <a:cubicBezTo>
                    <a:pt x="391" y="40"/>
                    <a:pt x="362" y="20"/>
                    <a:pt x="332" y="20"/>
                  </a:cubicBezTo>
                  <a:cubicBezTo>
                    <a:pt x="303" y="1"/>
                    <a:pt x="274" y="1"/>
                    <a:pt x="2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7" name="Google Shape;2287;p79"/>
            <p:cNvSpPr/>
            <p:nvPr/>
          </p:nvSpPr>
          <p:spPr>
            <a:xfrm>
              <a:off x="699761" y="3997972"/>
              <a:ext cx="30762" cy="17712"/>
            </a:xfrm>
            <a:custGeom>
              <a:avLst/>
              <a:gdLst/>
              <a:ahLst/>
              <a:cxnLst/>
              <a:rect l="l" t="t" r="r" b="b"/>
              <a:pathLst>
                <a:path w="693" h="399" extrusionOk="0">
                  <a:moveTo>
                    <a:pt x="182" y="1"/>
                  </a:moveTo>
                  <a:cubicBezTo>
                    <a:pt x="108" y="1"/>
                    <a:pt x="36" y="61"/>
                    <a:pt x="20" y="135"/>
                  </a:cubicBezTo>
                  <a:cubicBezTo>
                    <a:pt x="0" y="183"/>
                    <a:pt x="10" y="232"/>
                    <a:pt x="39" y="271"/>
                  </a:cubicBezTo>
                  <a:lnTo>
                    <a:pt x="69" y="310"/>
                  </a:lnTo>
                  <a:cubicBezTo>
                    <a:pt x="88" y="330"/>
                    <a:pt x="117" y="349"/>
                    <a:pt x="147" y="349"/>
                  </a:cubicBezTo>
                  <a:cubicBezTo>
                    <a:pt x="225" y="379"/>
                    <a:pt x="312" y="398"/>
                    <a:pt x="390" y="398"/>
                  </a:cubicBezTo>
                  <a:cubicBezTo>
                    <a:pt x="439" y="398"/>
                    <a:pt x="488" y="398"/>
                    <a:pt x="527" y="379"/>
                  </a:cubicBezTo>
                  <a:cubicBezTo>
                    <a:pt x="566" y="369"/>
                    <a:pt x="605" y="349"/>
                    <a:pt x="634" y="320"/>
                  </a:cubicBezTo>
                  <a:cubicBezTo>
                    <a:pt x="654" y="291"/>
                    <a:pt x="673" y="261"/>
                    <a:pt x="673" y="232"/>
                  </a:cubicBezTo>
                  <a:cubicBezTo>
                    <a:pt x="683" y="213"/>
                    <a:pt x="683" y="193"/>
                    <a:pt x="673" y="174"/>
                  </a:cubicBezTo>
                  <a:cubicBezTo>
                    <a:pt x="683" y="164"/>
                    <a:pt x="683" y="154"/>
                    <a:pt x="683" y="144"/>
                  </a:cubicBezTo>
                  <a:lnTo>
                    <a:pt x="683" y="154"/>
                  </a:lnTo>
                  <a:cubicBezTo>
                    <a:pt x="693" y="135"/>
                    <a:pt x="683" y="105"/>
                    <a:pt x="664" y="105"/>
                  </a:cubicBezTo>
                  <a:lnTo>
                    <a:pt x="654" y="105"/>
                  </a:lnTo>
                  <a:lnTo>
                    <a:pt x="634" y="96"/>
                  </a:lnTo>
                  <a:cubicBezTo>
                    <a:pt x="593" y="47"/>
                    <a:pt x="532" y="25"/>
                    <a:pt x="467" y="25"/>
                  </a:cubicBezTo>
                  <a:cubicBezTo>
                    <a:pt x="455" y="25"/>
                    <a:pt x="442" y="26"/>
                    <a:pt x="429" y="27"/>
                  </a:cubicBezTo>
                  <a:lnTo>
                    <a:pt x="322" y="27"/>
                  </a:lnTo>
                  <a:cubicBezTo>
                    <a:pt x="293" y="18"/>
                    <a:pt x="264" y="18"/>
                    <a:pt x="225" y="8"/>
                  </a:cubicBezTo>
                  <a:cubicBezTo>
                    <a:pt x="211" y="3"/>
                    <a:pt x="196" y="1"/>
                    <a:pt x="1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8" name="Google Shape;2288;p79"/>
            <p:cNvSpPr/>
            <p:nvPr/>
          </p:nvSpPr>
          <p:spPr>
            <a:xfrm>
              <a:off x="912789" y="4051018"/>
              <a:ext cx="32538" cy="21707"/>
            </a:xfrm>
            <a:custGeom>
              <a:avLst/>
              <a:gdLst/>
              <a:ahLst/>
              <a:cxnLst/>
              <a:rect l="l" t="t" r="r" b="b"/>
              <a:pathLst>
                <a:path w="733" h="489" extrusionOk="0">
                  <a:moveTo>
                    <a:pt x="201" y="1"/>
                  </a:moveTo>
                  <a:cubicBezTo>
                    <a:pt x="169" y="1"/>
                    <a:pt x="138" y="8"/>
                    <a:pt x="108" y="22"/>
                  </a:cubicBezTo>
                  <a:cubicBezTo>
                    <a:pt x="79" y="32"/>
                    <a:pt x="59" y="52"/>
                    <a:pt x="40" y="71"/>
                  </a:cubicBezTo>
                  <a:cubicBezTo>
                    <a:pt x="11" y="110"/>
                    <a:pt x="1" y="159"/>
                    <a:pt x="20" y="208"/>
                  </a:cubicBezTo>
                  <a:cubicBezTo>
                    <a:pt x="40" y="276"/>
                    <a:pt x="89" y="335"/>
                    <a:pt x="157" y="374"/>
                  </a:cubicBezTo>
                  <a:cubicBezTo>
                    <a:pt x="196" y="403"/>
                    <a:pt x="245" y="422"/>
                    <a:pt x="294" y="442"/>
                  </a:cubicBezTo>
                  <a:cubicBezTo>
                    <a:pt x="333" y="452"/>
                    <a:pt x="372" y="461"/>
                    <a:pt x="411" y="471"/>
                  </a:cubicBezTo>
                  <a:cubicBezTo>
                    <a:pt x="438" y="483"/>
                    <a:pt x="468" y="488"/>
                    <a:pt x="498" y="488"/>
                  </a:cubicBezTo>
                  <a:cubicBezTo>
                    <a:pt x="545" y="488"/>
                    <a:pt x="594" y="475"/>
                    <a:pt x="635" y="452"/>
                  </a:cubicBezTo>
                  <a:cubicBezTo>
                    <a:pt x="664" y="432"/>
                    <a:pt x="684" y="413"/>
                    <a:pt x="703" y="374"/>
                  </a:cubicBezTo>
                  <a:cubicBezTo>
                    <a:pt x="713" y="354"/>
                    <a:pt x="723" y="325"/>
                    <a:pt x="723" y="305"/>
                  </a:cubicBezTo>
                  <a:cubicBezTo>
                    <a:pt x="733" y="247"/>
                    <a:pt x="713" y="188"/>
                    <a:pt x="664" y="149"/>
                  </a:cubicBezTo>
                  <a:cubicBezTo>
                    <a:pt x="586" y="91"/>
                    <a:pt x="489" y="62"/>
                    <a:pt x="391" y="52"/>
                  </a:cubicBezTo>
                  <a:lnTo>
                    <a:pt x="294" y="22"/>
                  </a:lnTo>
                  <a:cubicBezTo>
                    <a:pt x="264" y="8"/>
                    <a:pt x="233" y="1"/>
                    <a:pt x="2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9" name="Google Shape;2289;p79"/>
            <p:cNvSpPr/>
            <p:nvPr/>
          </p:nvSpPr>
          <p:spPr>
            <a:xfrm>
              <a:off x="790672" y="4121953"/>
              <a:ext cx="19132" cy="28632"/>
            </a:xfrm>
            <a:custGeom>
              <a:avLst/>
              <a:gdLst/>
              <a:ahLst/>
              <a:cxnLst/>
              <a:rect l="l" t="t" r="r" b="b"/>
              <a:pathLst>
                <a:path w="431" h="645" extrusionOk="0">
                  <a:moveTo>
                    <a:pt x="264" y="1"/>
                  </a:moveTo>
                  <a:cubicBezTo>
                    <a:pt x="222" y="1"/>
                    <a:pt x="178" y="18"/>
                    <a:pt x="147" y="54"/>
                  </a:cubicBezTo>
                  <a:cubicBezTo>
                    <a:pt x="128" y="63"/>
                    <a:pt x="108" y="83"/>
                    <a:pt x="98" y="102"/>
                  </a:cubicBezTo>
                  <a:cubicBezTo>
                    <a:pt x="89" y="132"/>
                    <a:pt x="79" y="151"/>
                    <a:pt x="79" y="180"/>
                  </a:cubicBezTo>
                  <a:cubicBezTo>
                    <a:pt x="79" y="200"/>
                    <a:pt x="69" y="229"/>
                    <a:pt x="59" y="249"/>
                  </a:cubicBezTo>
                  <a:cubicBezTo>
                    <a:pt x="50" y="298"/>
                    <a:pt x="40" y="346"/>
                    <a:pt x="20" y="395"/>
                  </a:cubicBezTo>
                  <a:cubicBezTo>
                    <a:pt x="11" y="415"/>
                    <a:pt x="1" y="444"/>
                    <a:pt x="11" y="463"/>
                  </a:cubicBezTo>
                  <a:cubicBezTo>
                    <a:pt x="11" y="483"/>
                    <a:pt x="11" y="502"/>
                    <a:pt x="20" y="522"/>
                  </a:cubicBezTo>
                  <a:cubicBezTo>
                    <a:pt x="41" y="598"/>
                    <a:pt x="116" y="645"/>
                    <a:pt x="192" y="645"/>
                  </a:cubicBezTo>
                  <a:cubicBezTo>
                    <a:pt x="223" y="645"/>
                    <a:pt x="255" y="637"/>
                    <a:pt x="284" y="619"/>
                  </a:cubicBezTo>
                  <a:cubicBezTo>
                    <a:pt x="313" y="600"/>
                    <a:pt x="333" y="571"/>
                    <a:pt x="352" y="541"/>
                  </a:cubicBezTo>
                  <a:cubicBezTo>
                    <a:pt x="362" y="522"/>
                    <a:pt x="372" y="502"/>
                    <a:pt x="372" y="483"/>
                  </a:cubicBezTo>
                  <a:cubicBezTo>
                    <a:pt x="372" y="473"/>
                    <a:pt x="381" y="454"/>
                    <a:pt x="391" y="434"/>
                  </a:cubicBezTo>
                  <a:cubicBezTo>
                    <a:pt x="391" y="424"/>
                    <a:pt x="401" y="385"/>
                    <a:pt x="411" y="356"/>
                  </a:cubicBezTo>
                  <a:cubicBezTo>
                    <a:pt x="420" y="327"/>
                    <a:pt x="420" y="298"/>
                    <a:pt x="430" y="268"/>
                  </a:cubicBezTo>
                  <a:cubicBezTo>
                    <a:pt x="430" y="239"/>
                    <a:pt x="430" y="210"/>
                    <a:pt x="430" y="180"/>
                  </a:cubicBezTo>
                  <a:cubicBezTo>
                    <a:pt x="430" y="141"/>
                    <a:pt x="411" y="102"/>
                    <a:pt x="391" y="73"/>
                  </a:cubicBezTo>
                  <a:cubicBezTo>
                    <a:pt x="365" y="25"/>
                    <a:pt x="315" y="1"/>
                    <a:pt x="2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0" name="Google Shape;2290;p79"/>
            <p:cNvSpPr/>
            <p:nvPr/>
          </p:nvSpPr>
          <p:spPr>
            <a:xfrm>
              <a:off x="770785" y="3951408"/>
              <a:ext cx="82299" cy="129175"/>
            </a:xfrm>
            <a:custGeom>
              <a:avLst/>
              <a:gdLst/>
              <a:ahLst/>
              <a:cxnLst/>
              <a:rect l="l" t="t" r="r" b="b"/>
              <a:pathLst>
                <a:path w="1854" h="2910" extrusionOk="0">
                  <a:moveTo>
                    <a:pt x="1663" y="1"/>
                  </a:moveTo>
                  <a:cubicBezTo>
                    <a:pt x="1620" y="1"/>
                    <a:pt x="1576" y="17"/>
                    <a:pt x="1542" y="52"/>
                  </a:cubicBezTo>
                  <a:cubicBezTo>
                    <a:pt x="1483" y="120"/>
                    <a:pt x="1444" y="208"/>
                    <a:pt x="1424" y="296"/>
                  </a:cubicBezTo>
                  <a:cubicBezTo>
                    <a:pt x="1405" y="384"/>
                    <a:pt x="1376" y="471"/>
                    <a:pt x="1356" y="559"/>
                  </a:cubicBezTo>
                  <a:cubicBezTo>
                    <a:pt x="1307" y="725"/>
                    <a:pt x="1259" y="901"/>
                    <a:pt x="1210" y="1067"/>
                  </a:cubicBezTo>
                  <a:cubicBezTo>
                    <a:pt x="1161" y="1242"/>
                    <a:pt x="1122" y="1408"/>
                    <a:pt x="1073" y="1584"/>
                  </a:cubicBezTo>
                  <a:cubicBezTo>
                    <a:pt x="1063" y="1613"/>
                    <a:pt x="1054" y="1652"/>
                    <a:pt x="1054" y="1681"/>
                  </a:cubicBezTo>
                  <a:lnTo>
                    <a:pt x="1015" y="1681"/>
                  </a:lnTo>
                  <a:cubicBezTo>
                    <a:pt x="966" y="1701"/>
                    <a:pt x="917" y="1730"/>
                    <a:pt x="878" y="1769"/>
                  </a:cubicBezTo>
                  <a:cubicBezTo>
                    <a:pt x="849" y="1808"/>
                    <a:pt x="820" y="1857"/>
                    <a:pt x="810" y="1906"/>
                  </a:cubicBezTo>
                  <a:lnTo>
                    <a:pt x="800" y="1925"/>
                  </a:lnTo>
                  <a:cubicBezTo>
                    <a:pt x="781" y="1954"/>
                    <a:pt x="771" y="1984"/>
                    <a:pt x="761" y="2013"/>
                  </a:cubicBezTo>
                  <a:lnTo>
                    <a:pt x="751" y="2032"/>
                  </a:lnTo>
                  <a:lnTo>
                    <a:pt x="517" y="2218"/>
                  </a:lnTo>
                  <a:lnTo>
                    <a:pt x="283" y="2413"/>
                  </a:lnTo>
                  <a:cubicBezTo>
                    <a:pt x="205" y="2471"/>
                    <a:pt x="127" y="2540"/>
                    <a:pt x="49" y="2608"/>
                  </a:cubicBezTo>
                  <a:cubicBezTo>
                    <a:pt x="10" y="2647"/>
                    <a:pt x="0" y="2705"/>
                    <a:pt x="0" y="2764"/>
                  </a:cubicBezTo>
                  <a:cubicBezTo>
                    <a:pt x="21" y="2854"/>
                    <a:pt x="96" y="2910"/>
                    <a:pt x="176" y="2910"/>
                  </a:cubicBezTo>
                  <a:cubicBezTo>
                    <a:pt x="209" y="2910"/>
                    <a:pt x="242" y="2901"/>
                    <a:pt x="273" y="2881"/>
                  </a:cubicBezTo>
                  <a:cubicBezTo>
                    <a:pt x="361" y="2813"/>
                    <a:pt x="449" y="2745"/>
                    <a:pt x="527" y="2666"/>
                  </a:cubicBezTo>
                  <a:lnTo>
                    <a:pt x="751" y="2471"/>
                  </a:lnTo>
                  <a:lnTo>
                    <a:pt x="898" y="2354"/>
                  </a:lnTo>
                  <a:cubicBezTo>
                    <a:pt x="917" y="2364"/>
                    <a:pt x="937" y="2364"/>
                    <a:pt x="966" y="2364"/>
                  </a:cubicBezTo>
                  <a:cubicBezTo>
                    <a:pt x="1005" y="2364"/>
                    <a:pt x="1054" y="2354"/>
                    <a:pt x="1103" y="2345"/>
                  </a:cubicBezTo>
                  <a:cubicBezTo>
                    <a:pt x="1142" y="2325"/>
                    <a:pt x="1181" y="2306"/>
                    <a:pt x="1220" y="2286"/>
                  </a:cubicBezTo>
                  <a:cubicBezTo>
                    <a:pt x="1259" y="2266"/>
                    <a:pt x="1298" y="2237"/>
                    <a:pt x="1327" y="2198"/>
                  </a:cubicBezTo>
                  <a:cubicBezTo>
                    <a:pt x="1346" y="2179"/>
                    <a:pt x="1366" y="2149"/>
                    <a:pt x="1376" y="2130"/>
                  </a:cubicBezTo>
                  <a:cubicBezTo>
                    <a:pt x="1405" y="2091"/>
                    <a:pt x="1415" y="2042"/>
                    <a:pt x="1415" y="1993"/>
                  </a:cubicBezTo>
                  <a:cubicBezTo>
                    <a:pt x="1405" y="1935"/>
                    <a:pt x="1385" y="1876"/>
                    <a:pt x="1356" y="1827"/>
                  </a:cubicBezTo>
                  <a:lnTo>
                    <a:pt x="1346" y="1818"/>
                  </a:lnTo>
                  <a:cubicBezTo>
                    <a:pt x="1366" y="1759"/>
                    <a:pt x="1385" y="1701"/>
                    <a:pt x="1395" y="1662"/>
                  </a:cubicBezTo>
                  <a:cubicBezTo>
                    <a:pt x="1454" y="1486"/>
                    <a:pt x="1512" y="1320"/>
                    <a:pt x="1561" y="1145"/>
                  </a:cubicBezTo>
                  <a:lnTo>
                    <a:pt x="1707" y="637"/>
                  </a:lnTo>
                  <a:cubicBezTo>
                    <a:pt x="1756" y="471"/>
                    <a:pt x="1854" y="276"/>
                    <a:pt x="1815" y="111"/>
                  </a:cubicBezTo>
                  <a:cubicBezTo>
                    <a:pt x="1791" y="40"/>
                    <a:pt x="1728" y="1"/>
                    <a:pt x="16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91" name="Google Shape;2291;p79"/>
          <p:cNvGrpSpPr/>
          <p:nvPr/>
        </p:nvGrpSpPr>
        <p:grpSpPr>
          <a:xfrm rot="2859904">
            <a:off x="762490" y="2782952"/>
            <a:ext cx="719425" cy="772578"/>
            <a:chOff x="5567075" y="1356150"/>
            <a:chExt cx="158325" cy="170025"/>
          </a:xfrm>
        </p:grpSpPr>
        <p:sp>
          <p:nvSpPr>
            <p:cNvPr id="2292" name="Google Shape;2292;p79"/>
            <p:cNvSpPr/>
            <p:nvPr/>
          </p:nvSpPr>
          <p:spPr>
            <a:xfrm>
              <a:off x="5583675" y="1415450"/>
              <a:ext cx="130200" cy="96500"/>
            </a:xfrm>
            <a:custGeom>
              <a:avLst/>
              <a:gdLst/>
              <a:ahLst/>
              <a:cxnLst/>
              <a:rect l="l" t="t" r="r" b="b"/>
              <a:pathLst>
                <a:path w="5208" h="3860" extrusionOk="0">
                  <a:moveTo>
                    <a:pt x="3093" y="157"/>
                  </a:moveTo>
                  <a:cubicBezTo>
                    <a:pt x="3738" y="157"/>
                    <a:pt x="4304" y="402"/>
                    <a:pt x="4624" y="1187"/>
                  </a:cubicBezTo>
                  <a:cubicBezTo>
                    <a:pt x="4629" y="1196"/>
                    <a:pt x="4635" y="1204"/>
                    <a:pt x="4641" y="1211"/>
                  </a:cubicBezTo>
                  <a:lnTo>
                    <a:pt x="4641" y="1211"/>
                  </a:lnTo>
                  <a:cubicBezTo>
                    <a:pt x="4792" y="1739"/>
                    <a:pt x="4834" y="2258"/>
                    <a:pt x="4527" y="2738"/>
                  </a:cubicBezTo>
                  <a:cubicBezTo>
                    <a:pt x="4215" y="3236"/>
                    <a:pt x="3522" y="3450"/>
                    <a:pt x="2966" y="3587"/>
                  </a:cubicBezTo>
                  <a:cubicBezTo>
                    <a:pt x="2661" y="3663"/>
                    <a:pt x="2363" y="3707"/>
                    <a:pt x="2084" y="3707"/>
                  </a:cubicBezTo>
                  <a:cubicBezTo>
                    <a:pt x="1292" y="3707"/>
                    <a:pt x="648" y="3354"/>
                    <a:pt x="410" y="2387"/>
                  </a:cubicBezTo>
                  <a:cubicBezTo>
                    <a:pt x="108" y="1138"/>
                    <a:pt x="1083" y="553"/>
                    <a:pt x="2107" y="299"/>
                  </a:cubicBezTo>
                  <a:cubicBezTo>
                    <a:pt x="2442" y="216"/>
                    <a:pt x="2777" y="157"/>
                    <a:pt x="3093" y="157"/>
                  </a:cubicBezTo>
                  <a:close/>
                  <a:moveTo>
                    <a:pt x="3084" y="1"/>
                  </a:moveTo>
                  <a:cubicBezTo>
                    <a:pt x="2799" y="1"/>
                    <a:pt x="2496" y="47"/>
                    <a:pt x="2186" y="124"/>
                  </a:cubicBezTo>
                  <a:cubicBezTo>
                    <a:pt x="986" y="416"/>
                    <a:pt x="0" y="1012"/>
                    <a:pt x="264" y="2426"/>
                  </a:cubicBezTo>
                  <a:cubicBezTo>
                    <a:pt x="461" y="3484"/>
                    <a:pt x="1219" y="3860"/>
                    <a:pt x="2091" y="3860"/>
                  </a:cubicBezTo>
                  <a:cubicBezTo>
                    <a:pt x="2385" y="3860"/>
                    <a:pt x="2693" y="3817"/>
                    <a:pt x="2995" y="3743"/>
                  </a:cubicBezTo>
                  <a:cubicBezTo>
                    <a:pt x="4351" y="3414"/>
                    <a:pt x="5207" y="2613"/>
                    <a:pt x="4790" y="1179"/>
                  </a:cubicBezTo>
                  <a:lnTo>
                    <a:pt x="4790" y="1179"/>
                  </a:lnTo>
                  <a:cubicBezTo>
                    <a:pt x="4790" y="1170"/>
                    <a:pt x="4787" y="1159"/>
                    <a:pt x="4781" y="1148"/>
                  </a:cubicBezTo>
                  <a:lnTo>
                    <a:pt x="4781" y="1148"/>
                  </a:lnTo>
                  <a:cubicBezTo>
                    <a:pt x="4781" y="1148"/>
                    <a:pt x="4781" y="1148"/>
                    <a:pt x="4781" y="1148"/>
                  </a:cubicBezTo>
                  <a:cubicBezTo>
                    <a:pt x="4779" y="1141"/>
                    <a:pt x="4776" y="1135"/>
                    <a:pt x="4773" y="1130"/>
                  </a:cubicBezTo>
                  <a:lnTo>
                    <a:pt x="4773" y="1130"/>
                  </a:lnTo>
                  <a:cubicBezTo>
                    <a:pt x="4421" y="296"/>
                    <a:pt x="3808" y="1"/>
                    <a:pt x="30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3" name="Google Shape;2293;p79"/>
            <p:cNvSpPr/>
            <p:nvPr/>
          </p:nvSpPr>
          <p:spPr>
            <a:xfrm>
              <a:off x="5567075" y="1376225"/>
              <a:ext cx="158325" cy="149950"/>
            </a:xfrm>
            <a:custGeom>
              <a:avLst/>
              <a:gdLst/>
              <a:ahLst/>
              <a:cxnLst/>
              <a:rect l="l" t="t" r="r" b="b"/>
              <a:pathLst>
                <a:path w="6333" h="5998" extrusionOk="0">
                  <a:moveTo>
                    <a:pt x="3286" y="1"/>
                  </a:moveTo>
                  <a:cubicBezTo>
                    <a:pt x="3240" y="1"/>
                    <a:pt x="3189" y="42"/>
                    <a:pt x="3201" y="103"/>
                  </a:cubicBezTo>
                  <a:lnTo>
                    <a:pt x="3464" y="1176"/>
                  </a:lnTo>
                  <a:cubicBezTo>
                    <a:pt x="3474" y="1215"/>
                    <a:pt x="3503" y="1234"/>
                    <a:pt x="3542" y="1234"/>
                  </a:cubicBezTo>
                  <a:cubicBezTo>
                    <a:pt x="3658" y="1220"/>
                    <a:pt x="3771" y="1213"/>
                    <a:pt x="3880" y="1213"/>
                  </a:cubicBezTo>
                  <a:cubicBezTo>
                    <a:pt x="5168" y="1213"/>
                    <a:pt x="5977" y="2193"/>
                    <a:pt x="6049" y="3498"/>
                  </a:cubicBezTo>
                  <a:cubicBezTo>
                    <a:pt x="6118" y="4815"/>
                    <a:pt x="4840" y="5390"/>
                    <a:pt x="3757" y="5653"/>
                  </a:cubicBezTo>
                  <a:cubicBezTo>
                    <a:pt x="3362" y="5749"/>
                    <a:pt x="2943" y="5823"/>
                    <a:pt x="2539" y="5823"/>
                  </a:cubicBezTo>
                  <a:cubicBezTo>
                    <a:pt x="1874" y="5823"/>
                    <a:pt x="1249" y="5624"/>
                    <a:pt x="830" y="5000"/>
                  </a:cubicBezTo>
                  <a:cubicBezTo>
                    <a:pt x="1" y="3761"/>
                    <a:pt x="489" y="2151"/>
                    <a:pt x="1893" y="1634"/>
                  </a:cubicBezTo>
                  <a:cubicBezTo>
                    <a:pt x="1933" y="1624"/>
                    <a:pt x="1952" y="1585"/>
                    <a:pt x="1942" y="1546"/>
                  </a:cubicBezTo>
                  <a:cubicBezTo>
                    <a:pt x="1854" y="1176"/>
                    <a:pt x="1767" y="825"/>
                    <a:pt x="1679" y="464"/>
                  </a:cubicBezTo>
                  <a:cubicBezTo>
                    <a:pt x="1671" y="424"/>
                    <a:pt x="1642" y="407"/>
                    <a:pt x="1612" y="407"/>
                  </a:cubicBezTo>
                  <a:cubicBezTo>
                    <a:pt x="1568" y="407"/>
                    <a:pt x="1521" y="444"/>
                    <a:pt x="1533" y="503"/>
                  </a:cubicBezTo>
                  <a:lnTo>
                    <a:pt x="1718" y="1273"/>
                  </a:lnTo>
                  <a:cubicBezTo>
                    <a:pt x="1728" y="1332"/>
                    <a:pt x="1747" y="1390"/>
                    <a:pt x="1767" y="1459"/>
                  </a:cubicBezTo>
                  <a:cubicBezTo>
                    <a:pt x="1773" y="1483"/>
                    <a:pt x="1777" y="1502"/>
                    <a:pt x="1779" y="1516"/>
                  </a:cubicBezTo>
                  <a:lnTo>
                    <a:pt x="1779" y="1516"/>
                  </a:lnTo>
                  <a:cubicBezTo>
                    <a:pt x="1666" y="1561"/>
                    <a:pt x="1547" y="1614"/>
                    <a:pt x="1435" y="1683"/>
                  </a:cubicBezTo>
                  <a:cubicBezTo>
                    <a:pt x="596" y="2122"/>
                    <a:pt x="128" y="2990"/>
                    <a:pt x="303" y="3946"/>
                  </a:cubicBezTo>
                  <a:cubicBezTo>
                    <a:pt x="440" y="4688"/>
                    <a:pt x="733" y="5371"/>
                    <a:pt x="1415" y="5751"/>
                  </a:cubicBezTo>
                  <a:cubicBezTo>
                    <a:pt x="1741" y="5932"/>
                    <a:pt x="2112" y="5997"/>
                    <a:pt x="2491" y="5997"/>
                  </a:cubicBezTo>
                  <a:cubicBezTo>
                    <a:pt x="2929" y="5997"/>
                    <a:pt x="3378" y="5909"/>
                    <a:pt x="3776" y="5810"/>
                  </a:cubicBezTo>
                  <a:cubicBezTo>
                    <a:pt x="4537" y="5624"/>
                    <a:pt x="5308" y="5351"/>
                    <a:pt x="5815" y="4727"/>
                  </a:cubicBezTo>
                  <a:cubicBezTo>
                    <a:pt x="6332" y="4102"/>
                    <a:pt x="6244" y="3263"/>
                    <a:pt x="6020" y="2551"/>
                  </a:cubicBezTo>
                  <a:cubicBezTo>
                    <a:pt x="5786" y="1790"/>
                    <a:pt x="5132" y="1176"/>
                    <a:pt x="4332" y="1098"/>
                  </a:cubicBezTo>
                  <a:cubicBezTo>
                    <a:pt x="4149" y="1076"/>
                    <a:pt x="3972" y="1065"/>
                    <a:pt x="3792" y="1065"/>
                  </a:cubicBezTo>
                  <a:cubicBezTo>
                    <a:pt x="3732" y="1065"/>
                    <a:pt x="3671" y="1066"/>
                    <a:pt x="3610" y="1068"/>
                  </a:cubicBezTo>
                  <a:cubicBezTo>
                    <a:pt x="3606" y="1068"/>
                    <a:pt x="3601" y="1068"/>
                    <a:pt x="3597" y="1069"/>
                  </a:cubicBezTo>
                  <a:lnTo>
                    <a:pt x="3597" y="1069"/>
                  </a:lnTo>
                  <a:cubicBezTo>
                    <a:pt x="3585" y="1022"/>
                    <a:pt x="3576" y="972"/>
                    <a:pt x="3562" y="922"/>
                  </a:cubicBezTo>
                  <a:cubicBezTo>
                    <a:pt x="3493" y="639"/>
                    <a:pt x="3425" y="346"/>
                    <a:pt x="3347" y="54"/>
                  </a:cubicBezTo>
                  <a:cubicBezTo>
                    <a:pt x="3340" y="17"/>
                    <a:pt x="3314" y="1"/>
                    <a:pt x="32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4" name="Google Shape;2294;p79"/>
            <p:cNvSpPr/>
            <p:nvPr/>
          </p:nvSpPr>
          <p:spPr>
            <a:xfrm>
              <a:off x="5589275" y="1356150"/>
              <a:ext cx="74175" cy="32725"/>
            </a:xfrm>
            <a:custGeom>
              <a:avLst/>
              <a:gdLst/>
              <a:ahLst/>
              <a:cxnLst/>
              <a:rect l="l" t="t" r="r" b="b"/>
              <a:pathLst>
                <a:path w="2967" h="1309" extrusionOk="0">
                  <a:moveTo>
                    <a:pt x="2324" y="153"/>
                  </a:moveTo>
                  <a:cubicBezTo>
                    <a:pt x="2548" y="153"/>
                    <a:pt x="2667" y="455"/>
                    <a:pt x="2527" y="632"/>
                  </a:cubicBezTo>
                  <a:cubicBezTo>
                    <a:pt x="2420" y="769"/>
                    <a:pt x="2147" y="789"/>
                    <a:pt x="1991" y="808"/>
                  </a:cubicBezTo>
                  <a:cubicBezTo>
                    <a:pt x="1669" y="867"/>
                    <a:pt x="1357" y="964"/>
                    <a:pt x="1035" y="1042"/>
                  </a:cubicBezTo>
                  <a:cubicBezTo>
                    <a:pt x="830" y="1101"/>
                    <a:pt x="625" y="1130"/>
                    <a:pt x="420" y="1140"/>
                  </a:cubicBezTo>
                  <a:cubicBezTo>
                    <a:pt x="391" y="964"/>
                    <a:pt x="362" y="789"/>
                    <a:pt x="332" y="613"/>
                  </a:cubicBezTo>
                  <a:cubicBezTo>
                    <a:pt x="440" y="564"/>
                    <a:pt x="547" y="535"/>
                    <a:pt x="654" y="515"/>
                  </a:cubicBezTo>
                  <a:cubicBezTo>
                    <a:pt x="797" y="477"/>
                    <a:pt x="939" y="458"/>
                    <a:pt x="1082" y="439"/>
                  </a:cubicBezTo>
                  <a:lnTo>
                    <a:pt x="1082" y="439"/>
                  </a:lnTo>
                  <a:cubicBezTo>
                    <a:pt x="1086" y="439"/>
                    <a:pt x="1089" y="438"/>
                    <a:pt x="1093" y="437"/>
                  </a:cubicBezTo>
                  <a:lnTo>
                    <a:pt x="1093" y="437"/>
                  </a:lnTo>
                  <a:cubicBezTo>
                    <a:pt x="1093" y="437"/>
                    <a:pt x="1093" y="437"/>
                    <a:pt x="1093" y="437"/>
                  </a:cubicBezTo>
                  <a:cubicBezTo>
                    <a:pt x="1095" y="437"/>
                    <a:pt x="1096" y="437"/>
                    <a:pt x="1097" y="437"/>
                  </a:cubicBezTo>
                  <a:lnTo>
                    <a:pt x="1097" y="437"/>
                  </a:lnTo>
                  <a:cubicBezTo>
                    <a:pt x="1496" y="349"/>
                    <a:pt x="1894" y="203"/>
                    <a:pt x="2293" y="154"/>
                  </a:cubicBezTo>
                  <a:cubicBezTo>
                    <a:pt x="2304" y="153"/>
                    <a:pt x="2314" y="153"/>
                    <a:pt x="2324" y="153"/>
                  </a:cubicBezTo>
                  <a:close/>
                  <a:moveTo>
                    <a:pt x="2341" y="0"/>
                  </a:moveTo>
                  <a:cubicBezTo>
                    <a:pt x="2306" y="0"/>
                    <a:pt x="2270" y="3"/>
                    <a:pt x="2235" y="8"/>
                  </a:cubicBezTo>
                  <a:cubicBezTo>
                    <a:pt x="1835" y="57"/>
                    <a:pt x="1435" y="203"/>
                    <a:pt x="1054" y="281"/>
                  </a:cubicBezTo>
                  <a:cubicBezTo>
                    <a:pt x="820" y="320"/>
                    <a:pt x="323" y="330"/>
                    <a:pt x="167" y="554"/>
                  </a:cubicBezTo>
                  <a:cubicBezTo>
                    <a:pt x="20" y="769"/>
                    <a:pt x="1" y="1052"/>
                    <a:pt x="225" y="1237"/>
                  </a:cubicBezTo>
                  <a:cubicBezTo>
                    <a:pt x="285" y="1290"/>
                    <a:pt x="375" y="1309"/>
                    <a:pt x="474" y="1309"/>
                  </a:cubicBezTo>
                  <a:cubicBezTo>
                    <a:pt x="646" y="1309"/>
                    <a:pt x="845" y="1252"/>
                    <a:pt x="957" y="1228"/>
                  </a:cubicBezTo>
                  <a:cubicBezTo>
                    <a:pt x="1318" y="1149"/>
                    <a:pt x="1669" y="1013"/>
                    <a:pt x="2030" y="964"/>
                  </a:cubicBezTo>
                  <a:cubicBezTo>
                    <a:pt x="2488" y="896"/>
                    <a:pt x="2966" y="652"/>
                    <a:pt x="2635" y="135"/>
                  </a:cubicBezTo>
                  <a:cubicBezTo>
                    <a:pt x="2568" y="31"/>
                    <a:pt x="2456" y="0"/>
                    <a:pt x="23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5" name="Google Shape;2295;p79"/>
            <p:cNvSpPr/>
            <p:nvPr/>
          </p:nvSpPr>
          <p:spPr>
            <a:xfrm>
              <a:off x="5615000" y="1444875"/>
              <a:ext cx="21125" cy="18800"/>
            </a:xfrm>
            <a:custGeom>
              <a:avLst/>
              <a:gdLst/>
              <a:ahLst/>
              <a:cxnLst/>
              <a:rect l="l" t="t" r="r" b="b"/>
              <a:pathLst>
                <a:path w="845" h="752" extrusionOk="0">
                  <a:moveTo>
                    <a:pt x="422" y="154"/>
                  </a:moveTo>
                  <a:cubicBezTo>
                    <a:pt x="597" y="154"/>
                    <a:pt x="711" y="352"/>
                    <a:pt x="611" y="498"/>
                  </a:cubicBezTo>
                  <a:cubicBezTo>
                    <a:pt x="564" y="560"/>
                    <a:pt x="495" y="592"/>
                    <a:pt x="426" y="592"/>
                  </a:cubicBezTo>
                  <a:cubicBezTo>
                    <a:pt x="366" y="592"/>
                    <a:pt x="305" y="568"/>
                    <a:pt x="259" y="517"/>
                  </a:cubicBezTo>
                  <a:cubicBezTo>
                    <a:pt x="155" y="385"/>
                    <a:pt x="226" y="197"/>
                    <a:pt x="373" y="159"/>
                  </a:cubicBezTo>
                  <a:lnTo>
                    <a:pt x="373" y="159"/>
                  </a:lnTo>
                  <a:cubicBezTo>
                    <a:pt x="377" y="159"/>
                    <a:pt x="382" y="158"/>
                    <a:pt x="386" y="156"/>
                  </a:cubicBezTo>
                  <a:lnTo>
                    <a:pt x="386" y="156"/>
                  </a:lnTo>
                  <a:cubicBezTo>
                    <a:pt x="386" y="156"/>
                    <a:pt x="386" y="156"/>
                    <a:pt x="386" y="156"/>
                  </a:cubicBezTo>
                  <a:cubicBezTo>
                    <a:pt x="398" y="155"/>
                    <a:pt x="410" y="154"/>
                    <a:pt x="422" y="154"/>
                  </a:cubicBezTo>
                  <a:close/>
                  <a:moveTo>
                    <a:pt x="430" y="1"/>
                  </a:moveTo>
                  <a:cubicBezTo>
                    <a:pt x="403" y="1"/>
                    <a:pt x="375" y="4"/>
                    <a:pt x="347" y="10"/>
                  </a:cubicBezTo>
                  <a:cubicBezTo>
                    <a:pt x="338" y="12"/>
                    <a:pt x="331" y="15"/>
                    <a:pt x="324" y="19"/>
                  </a:cubicBezTo>
                  <a:lnTo>
                    <a:pt x="324" y="19"/>
                  </a:lnTo>
                  <a:cubicBezTo>
                    <a:pt x="111" y="83"/>
                    <a:pt x="1" y="323"/>
                    <a:pt x="94" y="527"/>
                  </a:cubicBezTo>
                  <a:cubicBezTo>
                    <a:pt x="158" y="669"/>
                    <a:pt x="295" y="751"/>
                    <a:pt x="437" y="751"/>
                  </a:cubicBezTo>
                  <a:cubicBezTo>
                    <a:pt x="509" y="751"/>
                    <a:pt x="583" y="730"/>
                    <a:pt x="650" y="683"/>
                  </a:cubicBezTo>
                  <a:cubicBezTo>
                    <a:pt x="796" y="576"/>
                    <a:pt x="845" y="391"/>
                    <a:pt x="767" y="225"/>
                  </a:cubicBezTo>
                  <a:cubicBezTo>
                    <a:pt x="709" y="85"/>
                    <a:pt x="576" y="1"/>
                    <a:pt x="4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6" name="Google Shape;2296;p79"/>
            <p:cNvSpPr/>
            <p:nvPr/>
          </p:nvSpPr>
          <p:spPr>
            <a:xfrm>
              <a:off x="5663175" y="1465600"/>
              <a:ext cx="24250" cy="18800"/>
            </a:xfrm>
            <a:custGeom>
              <a:avLst/>
              <a:gdLst/>
              <a:ahLst/>
              <a:cxnLst/>
              <a:rect l="l" t="t" r="r" b="b"/>
              <a:pathLst>
                <a:path w="970" h="752" extrusionOk="0">
                  <a:moveTo>
                    <a:pt x="447" y="162"/>
                  </a:moveTo>
                  <a:cubicBezTo>
                    <a:pt x="616" y="162"/>
                    <a:pt x="724" y="355"/>
                    <a:pt x="625" y="508"/>
                  </a:cubicBezTo>
                  <a:cubicBezTo>
                    <a:pt x="579" y="564"/>
                    <a:pt x="512" y="593"/>
                    <a:pt x="444" y="593"/>
                  </a:cubicBezTo>
                  <a:cubicBezTo>
                    <a:pt x="382" y="593"/>
                    <a:pt x="320" y="569"/>
                    <a:pt x="274" y="518"/>
                  </a:cubicBezTo>
                  <a:cubicBezTo>
                    <a:pt x="169" y="384"/>
                    <a:pt x="242" y="193"/>
                    <a:pt x="392" y="168"/>
                  </a:cubicBezTo>
                  <a:lnTo>
                    <a:pt x="392" y="168"/>
                  </a:lnTo>
                  <a:cubicBezTo>
                    <a:pt x="395" y="167"/>
                    <a:pt x="398" y="167"/>
                    <a:pt x="401" y="166"/>
                  </a:cubicBezTo>
                  <a:lnTo>
                    <a:pt x="401" y="166"/>
                  </a:lnTo>
                  <a:cubicBezTo>
                    <a:pt x="401" y="166"/>
                    <a:pt x="401" y="166"/>
                    <a:pt x="401" y="166"/>
                  </a:cubicBezTo>
                  <a:cubicBezTo>
                    <a:pt x="416" y="163"/>
                    <a:pt x="432" y="162"/>
                    <a:pt x="447" y="162"/>
                  </a:cubicBezTo>
                  <a:close/>
                  <a:moveTo>
                    <a:pt x="449" y="1"/>
                  </a:moveTo>
                  <a:cubicBezTo>
                    <a:pt x="421" y="1"/>
                    <a:pt x="392" y="4"/>
                    <a:pt x="362" y="10"/>
                  </a:cubicBezTo>
                  <a:cubicBezTo>
                    <a:pt x="362" y="10"/>
                    <a:pt x="362" y="10"/>
                    <a:pt x="362" y="10"/>
                  </a:cubicBezTo>
                  <a:lnTo>
                    <a:pt x="362" y="10"/>
                  </a:lnTo>
                  <a:cubicBezTo>
                    <a:pt x="361" y="10"/>
                    <a:pt x="360" y="11"/>
                    <a:pt x="360" y="11"/>
                  </a:cubicBezTo>
                  <a:lnTo>
                    <a:pt x="360" y="11"/>
                  </a:lnTo>
                  <a:cubicBezTo>
                    <a:pt x="127" y="60"/>
                    <a:pt x="1" y="313"/>
                    <a:pt x="98" y="527"/>
                  </a:cubicBezTo>
                  <a:cubicBezTo>
                    <a:pt x="163" y="669"/>
                    <a:pt x="304" y="751"/>
                    <a:pt x="446" y="751"/>
                  </a:cubicBezTo>
                  <a:cubicBezTo>
                    <a:pt x="518" y="751"/>
                    <a:pt x="591" y="730"/>
                    <a:pt x="654" y="683"/>
                  </a:cubicBezTo>
                  <a:cubicBezTo>
                    <a:pt x="970" y="467"/>
                    <a:pt x="794" y="1"/>
                    <a:pt x="4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7" name="Google Shape;2297;p79"/>
            <p:cNvSpPr/>
            <p:nvPr/>
          </p:nvSpPr>
          <p:spPr>
            <a:xfrm>
              <a:off x="5648325" y="1431650"/>
              <a:ext cx="27275" cy="21800"/>
            </a:xfrm>
            <a:custGeom>
              <a:avLst/>
              <a:gdLst/>
              <a:ahLst/>
              <a:cxnLst/>
              <a:rect l="l" t="t" r="r" b="b"/>
              <a:pathLst>
                <a:path w="1091" h="872" extrusionOk="0">
                  <a:moveTo>
                    <a:pt x="553" y="155"/>
                  </a:moveTo>
                  <a:cubicBezTo>
                    <a:pt x="772" y="155"/>
                    <a:pt x="917" y="406"/>
                    <a:pt x="790" y="598"/>
                  </a:cubicBezTo>
                  <a:cubicBezTo>
                    <a:pt x="735" y="672"/>
                    <a:pt x="650" y="709"/>
                    <a:pt x="565" y="709"/>
                  </a:cubicBezTo>
                  <a:cubicBezTo>
                    <a:pt x="482" y="709"/>
                    <a:pt x="398" y="675"/>
                    <a:pt x="341" y="607"/>
                  </a:cubicBezTo>
                  <a:cubicBezTo>
                    <a:pt x="214" y="442"/>
                    <a:pt x="302" y="199"/>
                    <a:pt x="505" y="159"/>
                  </a:cubicBezTo>
                  <a:lnTo>
                    <a:pt x="505" y="159"/>
                  </a:lnTo>
                  <a:cubicBezTo>
                    <a:pt x="506" y="159"/>
                    <a:pt x="506" y="159"/>
                    <a:pt x="507" y="159"/>
                  </a:cubicBezTo>
                  <a:lnTo>
                    <a:pt x="507" y="159"/>
                  </a:lnTo>
                  <a:cubicBezTo>
                    <a:pt x="507" y="159"/>
                    <a:pt x="507" y="159"/>
                    <a:pt x="507" y="159"/>
                  </a:cubicBezTo>
                  <a:cubicBezTo>
                    <a:pt x="523" y="156"/>
                    <a:pt x="538" y="155"/>
                    <a:pt x="553" y="155"/>
                  </a:cubicBezTo>
                  <a:close/>
                  <a:moveTo>
                    <a:pt x="567" y="1"/>
                  </a:moveTo>
                  <a:cubicBezTo>
                    <a:pt x="534" y="1"/>
                    <a:pt x="501" y="4"/>
                    <a:pt x="468" y="12"/>
                  </a:cubicBezTo>
                  <a:cubicBezTo>
                    <a:pt x="468" y="12"/>
                    <a:pt x="468" y="12"/>
                    <a:pt x="468" y="12"/>
                  </a:cubicBezTo>
                  <a:lnTo>
                    <a:pt x="468" y="12"/>
                  </a:lnTo>
                  <a:cubicBezTo>
                    <a:pt x="466" y="13"/>
                    <a:pt x="465" y="13"/>
                    <a:pt x="463" y="13"/>
                  </a:cubicBezTo>
                  <a:lnTo>
                    <a:pt x="463" y="13"/>
                  </a:lnTo>
                  <a:cubicBezTo>
                    <a:pt x="67" y="104"/>
                    <a:pt x="1" y="637"/>
                    <a:pt x="360" y="822"/>
                  </a:cubicBezTo>
                  <a:cubicBezTo>
                    <a:pt x="427" y="856"/>
                    <a:pt x="494" y="871"/>
                    <a:pt x="559" y="871"/>
                  </a:cubicBezTo>
                  <a:cubicBezTo>
                    <a:pt x="849" y="871"/>
                    <a:pt x="1091" y="569"/>
                    <a:pt x="956" y="266"/>
                  </a:cubicBezTo>
                  <a:cubicBezTo>
                    <a:pt x="890" y="102"/>
                    <a:pt x="736" y="1"/>
                    <a:pt x="5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8" name="Google Shape;2298;p79"/>
            <p:cNvSpPr/>
            <p:nvPr/>
          </p:nvSpPr>
          <p:spPr>
            <a:xfrm>
              <a:off x="5638050" y="1462250"/>
              <a:ext cx="20275" cy="15575"/>
            </a:xfrm>
            <a:custGeom>
              <a:avLst/>
              <a:gdLst/>
              <a:ahLst/>
              <a:cxnLst/>
              <a:rect l="l" t="t" r="r" b="b"/>
              <a:pathLst>
                <a:path w="811" h="623" extrusionOk="0">
                  <a:moveTo>
                    <a:pt x="377" y="152"/>
                  </a:moveTo>
                  <a:cubicBezTo>
                    <a:pt x="500" y="152"/>
                    <a:pt x="581" y="288"/>
                    <a:pt x="508" y="398"/>
                  </a:cubicBezTo>
                  <a:cubicBezTo>
                    <a:pt x="472" y="439"/>
                    <a:pt x="422" y="462"/>
                    <a:pt x="373" y="462"/>
                  </a:cubicBezTo>
                  <a:cubicBezTo>
                    <a:pt x="329" y="462"/>
                    <a:pt x="286" y="444"/>
                    <a:pt x="254" y="408"/>
                  </a:cubicBezTo>
                  <a:cubicBezTo>
                    <a:pt x="178" y="321"/>
                    <a:pt x="224" y="178"/>
                    <a:pt x="346" y="155"/>
                  </a:cubicBezTo>
                  <a:lnTo>
                    <a:pt x="346" y="155"/>
                  </a:lnTo>
                  <a:cubicBezTo>
                    <a:pt x="348" y="155"/>
                    <a:pt x="350" y="154"/>
                    <a:pt x="352" y="154"/>
                  </a:cubicBezTo>
                  <a:lnTo>
                    <a:pt x="352" y="154"/>
                  </a:lnTo>
                  <a:cubicBezTo>
                    <a:pt x="352" y="154"/>
                    <a:pt x="352" y="154"/>
                    <a:pt x="352" y="154"/>
                  </a:cubicBezTo>
                  <a:cubicBezTo>
                    <a:pt x="360" y="153"/>
                    <a:pt x="369" y="152"/>
                    <a:pt x="377" y="152"/>
                  </a:cubicBezTo>
                  <a:close/>
                  <a:moveTo>
                    <a:pt x="381" y="0"/>
                  </a:moveTo>
                  <a:cubicBezTo>
                    <a:pt x="365" y="0"/>
                    <a:pt x="349" y="2"/>
                    <a:pt x="332" y="4"/>
                  </a:cubicBezTo>
                  <a:lnTo>
                    <a:pt x="332" y="4"/>
                  </a:lnTo>
                  <a:cubicBezTo>
                    <a:pt x="326" y="5"/>
                    <a:pt x="320" y="6"/>
                    <a:pt x="313" y="8"/>
                  </a:cubicBezTo>
                  <a:lnTo>
                    <a:pt x="303" y="8"/>
                  </a:lnTo>
                  <a:cubicBezTo>
                    <a:pt x="108" y="47"/>
                    <a:pt x="1" y="252"/>
                    <a:pt x="89" y="437"/>
                  </a:cubicBezTo>
                  <a:cubicBezTo>
                    <a:pt x="140" y="553"/>
                    <a:pt x="255" y="622"/>
                    <a:pt x="375" y="622"/>
                  </a:cubicBezTo>
                  <a:cubicBezTo>
                    <a:pt x="437" y="622"/>
                    <a:pt x="500" y="604"/>
                    <a:pt x="557" y="564"/>
                  </a:cubicBezTo>
                  <a:cubicBezTo>
                    <a:pt x="810" y="383"/>
                    <a:pt x="661" y="0"/>
                    <a:pt x="38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9" name="Google Shape;2299;p79"/>
            <p:cNvSpPr/>
            <p:nvPr/>
          </p:nvSpPr>
          <p:spPr>
            <a:xfrm>
              <a:off x="5614900" y="1477750"/>
              <a:ext cx="27100" cy="21575"/>
            </a:xfrm>
            <a:custGeom>
              <a:avLst/>
              <a:gdLst/>
              <a:ahLst/>
              <a:cxnLst/>
              <a:rect l="l" t="t" r="r" b="b"/>
              <a:pathLst>
                <a:path w="1084" h="863" extrusionOk="0">
                  <a:moveTo>
                    <a:pt x="555" y="155"/>
                  </a:moveTo>
                  <a:cubicBezTo>
                    <a:pt x="773" y="155"/>
                    <a:pt x="918" y="397"/>
                    <a:pt x="790" y="588"/>
                  </a:cubicBezTo>
                  <a:cubicBezTo>
                    <a:pt x="729" y="665"/>
                    <a:pt x="640" y="704"/>
                    <a:pt x="553" y="704"/>
                  </a:cubicBezTo>
                  <a:cubicBezTo>
                    <a:pt x="474" y="704"/>
                    <a:pt x="397" y="672"/>
                    <a:pt x="341" y="607"/>
                  </a:cubicBezTo>
                  <a:cubicBezTo>
                    <a:pt x="205" y="442"/>
                    <a:pt x="302" y="199"/>
                    <a:pt x="506" y="159"/>
                  </a:cubicBezTo>
                  <a:lnTo>
                    <a:pt x="506" y="159"/>
                  </a:lnTo>
                  <a:cubicBezTo>
                    <a:pt x="506" y="159"/>
                    <a:pt x="507" y="159"/>
                    <a:pt x="507" y="158"/>
                  </a:cubicBezTo>
                  <a:lnTo>
                    <a:pt x="507" y="158"/>
                  </a:lnTo>
                  <a:cubicBezTo>
                    <a:pt x="507" y="158"/>
                    <a:pt x="507" y="158"/>
                    <a:pt x="507" y="158"/>
                  </a:cubicBezTo>
                  <a:cubicBezTo>
                    <a:pt x="524" y="156"/>
                    <a:pt x="540" y="155"/>
                    <a:pt x="555" y="155"/>
                  </a:cubicBezTo>
                  <a:close/>
                  <a:moveTo>
                    <a:pt x="568" y="0"/>
                  </a:moveTo>
                  <a:cubicBezTo>
                    <a:pt x="539" y="0"/>
                    <a:pt x="510" y="3"/>
                    <a:pt x="481" y="9"/>
                  </a:cubicBezTo>
                  <a:lnTo>
                    <a:pt x="481" y="9"/>
                  </a:lnTo>
                  <a:cubicBezTo>
                    <a:pt x="477" y="10"/>
                    <a:pt x="473" y="11"/>
                    <a:pt x="468" y="12"/>
                  </a:cubicBezTo>
                  <a:cubicBezTo>
                    <a:pt x="68" y="90"/>
                    <a:pt x="0" y="627"/>
                    <a:pt x="361" y="812"/>
                  </a:cubicBezTo>
                  <a:cubicBezTo>
                    <a:pt x="428" y="847"/>
                    <a:pt x="497" y="862"/>
                    <a:pt x="562" y="862"/>
                  </a:cubicBezTo>
                  <a:cubicBezTo>
                    <a:pt x="848" y="862"/>
                    <a:pt x="1083" y="566"/>
                    <a:pt x="956" y="256"/>
                  </a:cubicBezTo>
                  <a:cubicBezTo>
                    <a:pt x="891" y="101"/>
                    <a:pt x="737" y="0"/>
                    <a:pt x="5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00" name="Google Shape;2300;p79"/>
          <p:cNvGrpSpPr/>
          <p:nvPr/>
        </p:nvGrpSpPr>
        <p:grpSpPr>
          <a:xfrm>
            <a:off x="713184" y="4691184"/>
            <a:ext cx="7726459" cy="369843"/>
            <a:chOff x="713184" y="4691184"/>
            <a:chExt cx="7726459" cy="369843"/>
          </a:xfrm>
        </p:grpSpPr>
        <p:grpSp>
          <p:nvGrpSpPr>
            <p:cNvPr id="2301" name="Google Shape;2301;p79"/>
            <p:cNvGrpSpPr/>
            <p:nvPr/>
          </p:nvGrpSpPr>
          <p:grpSpPr>
            <a:xfrm>
              <a:off x="713184" y="4691184"/>
              <a:ext cx="7726459" cy="369843"/>
              <a:chOff x="713184" y="4691184"/>
              <a:chExt cx="7726459" cy="369843"/>
            </a:xfrm>
          </p:grpSpPr>
          <p:sp>
            <p:nvSpPr>
              <p:cNvPr id="2302" name="Google Shape;2302;p79"/>
              <p:cNvSpPr/>
              <p:nvPr/>
            </p:nvSpPr>
            <p:spPr>
              <a:xfrm>
                <a:off x="713184" y="4691184"/>
                <a:ext cx="7726459" cy="369843"/>
              </a:xfrm>
              <a:custGeom>
                <a:avLst/>
                <a:gdLst/>
                <a:ahLst/>
                <a:cxnLst/>
                <a:rect l="l" t="t" r="r" b="b"/>
                <a:pathLst>
                  <a:path w="327323" h="15668" extrusionOk="0">
                    <a:moveTo>
                      <a:pt x="0" y="0"/>
                    </a:moveTo>
                    <a:lnTo>
                      <a:pt x="135" y="14315"/>
                    </a:lnTo>
                    <a:lnTo>
                      <a:pt x="327323" y="15668"/>
                    </a:lnTo>
                    <a:lnTo>
                      <a:pt x="323601" y="780"/>
                    </a:lnTo>
                    <a:close/>
                  </a:path>
                </a:pathLst>
              </a:custGeom>
              <a:solidFill>
                <a:schemeClr val="accent2"/>
              </a:solidFill>
              <a:ln w="19050" cap="flat" cmpd="sng">
                <a:solidFill>
                  <a:schemeClr val="dk1"/>
                </a:solidFill>
                <a:prstDash val="solid"/>
                <a:round/>
                <a:headEnd type="none" w="med" len="med"/>
                <a:tailEnd type="none" w="med" len="med"/>
              </a:ln>
            </p:spPr>
          </p:sp>
          <p:sp>
            <p:nvSpPr>
              <p:cNvPr id="2303" name="Google Shape;2303;p79">
                <a:hlinkClick r:id="" action="ppaction://hlinkshowjump?jump=nextslide"/>
              </p:cNvPr>
              <p:cNvSpPr/>
              <p:nvPr/>
            </p:nvSpPr>
            <p:spPr>
              <a:xfrm>
                <a:off x="7976332"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4" name="Google Shape;2304;p79">
                <a:hlinkClick r:id="" action="ppaction://hlinkshowjump?jump=previousslide"/>
              </p:cNvPr>
              <p:cNvSpPr/>
              <p:nvPr/>
            </p:nvSpPr>
            <p:spPr>
              <a:xfrm flipH="1">
                <a:off x="833551"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05" name="Google Shape;2305;p79">
              <a:hlinkClick r:id="rId3" action="ppaction://hlinksldjump"/>
            </p:cNvPr>
            <p:cNvSpPr/>
            <p:nvPr/>
          </p:nvSpPr>
          <p:spPr>
            <a:xfrm>
              <a:off x="4405006" y="4772876"/>
              <a:ext cx="235934" cy="204890"/>
            </a:xfrm>
            <a:custGeom>
              <a:avLst/>
              <a:gdLst/>
              <a:ahLst/>
              <a:cxnLst/>
              <a:rect l="l" t="t" r="r" b="b"/>
              <a:pathLst>
                <a:path w="12654" h="10989" extrusionOk="0">
                  <a:moveTo>
                    <a:pt x="1965" y="10656"/>
                  </a:moveTo>
                  <a:lnTo>
                    <a:pt x="2298" y="5428"/>
                  </a:lnTo>
                  <a:lnTo>
                    <a:pt x="0" y="5395"/>
                  </a:lnTo>
                  <a:lnTo>
                    <a:pt x="6593" y="0"/>
                  </a:lnTo>
                  <a:lnTo>
                    <a:pt x="12654" y="5595"/>
                  </a:lnTo>
                  <a:lnTo>
                    <a:pt x="10622" y="5528"/>
                  </a:lnTo>
                  <a:lnTo>
                    <a:pt x="10789" y="10889"/>
                  </a:lnTo>
                  <a:lnTo>
                    <a:pt x="7859" y="10889"/>
                  </a:lnTo>
                  <a:lnTo>
                    <a:pt x="7859" y="8026"/>
                  </a:lnTo>
                  <a:lnTo>
                    <a:pt x="5927" y="7959"/>
                  </a:lnTo>
                  <a:lnTo>
                    <a:pt x="5894" y="10989"/>
                  </a:lnTo>
                  <a:close/>
                </a:path>
              </a:pathLst>
            </a:custGeom>
            <a:noFill/>
            <a:ln w="19050" cap="flat" cmpd="sng">
              <a:solidFill>
                <a:schemeClr val="dk1"/>
              </a:solidFill>
              <a:prstDash val="solid"/>
              <a:round/>
              <a:headEnd type="none" w="med" len="med"/>
              <a:tailEnd type="none" w="med" len="med"/>
            </a:ln>
          </p:spPr>
        </p:sp>
      </p:grpSp>
      <p:sp>
        <p:nvSpPr>
          <p:cNvPr id="9" name="Title 8">
            <a:extLst>
              <a:ext uri="{FF2B5EF4-FFF2-40B4-BE49-F238E27FC236}">
                <a16:creationId xmlns:a16="http://schemas.microsoft.com/office/drawing/2014/main" id="{CDA95DE2-35DC-9FE1-D7C5-141F03412FA4}"/>
              </a:ext>
            </a:extLst>
          </p:cNvPr>
          <p:cNvSpPr>
            <a:spLocks noGrp="1"/>
          </p:cNvSpPr>
          <p:nvPr>
            <p:ph type="title" idx="3"/>
          </p:nvPr>
        </p:nvSpPr>
        <p:spPr>
          <a:xfrm flipH="1">
            <a:off x="190425" y="1518821"/>
            <a:ext cx="1445250" cy="1052979"/>
          </a:xfrm>
        </p:spPr>
        <p:txBody>
          <a:bodyPr/>
          <a:lstStyle/>
          <a:p>
            <a:endParaRPr lang="en-GB"/>
          </a:p>
        </p:txBody>
      </p:sp>
      <p:sp>
        <p:nvSpPr>
          <p:cNvPr id="12" name="Google Shape;1555;p61">
            <a:extLst>
              <a:ext uri="{FF2B5EF4-FFF2-40B4-BE49-F238E27FC236}">
                <a16:creationId xmlns:a16="http://schemas.microsoft.com/office/drawing/2014/main" id="{58C168D2-4C9D-A45A-E884-07829AC27E38}"/>
              </a:ext>
            </a:extLst>
          </p:cNvPr>
          <p:cNvSpPr/>
          <p:nvPr/>
        </p:nvSpPr>
        <p:spPr>
          <a:xfrm>
            <a:off x="909177" y="598485"/>
            <a:ext cx="7137258" cy="921454"/>
          </a:xfrm>
          <a:custGeom>
            <a:avLst/>
            <a:gdLst/>
            <a:ahLst/>
            <a:cxnLst/>
            <a:rect l="l" t="t" r="r" b="b"/>
            <a:pathLst>
              <a:path w="19456" h="4198" extrusionOk="0">
                <a:moveTo>
                  <a:pt x="2659" y="92"/>
                </a:moveTo>
                <a:lnTo>
                  <a:pt x="2659" y="92"/>
                </a:lnTo>
                <a:cubicBezTo>
                  <a:pt x="3216" y="120"/>
                  <a:pt x="3776" y="127"/>
                  <a:pt x="4335" y="127"/>
                </a:cubicBezTo>
                <a:cubicBezTo>
                  <a:pt x="4844" y="127"/>
                  <a:pt x="5353" y="122"/>
                  <a:pt x="5860" y="122"/>
                </a:cubicBezTo>
                <a:cubicBezTo>
                  <a:pt x="5977" y="122"/>
                  <a:pt x="6094" y="122"/>
                  <a:pt x="6211" y="123"/>
                </a:cubicBezTo>
                <a:cubicBezTo>
                  <a:pt x="7430" y="129"/>
                  <a:pt x="8650" y="140"/>
                  <a:pt x="9868" y="148"/>
                </a:cubicBezTo>
                <a:cubicBezTo>
                  <a:pt x="11740" y="162"/>
                  <a:pt x="13615" y="194"/>
                  <a:pt x="15489" y="194"/>
                </a:cubicBezTo>
                <a:cubicBezTo>
                  <a:pt x="16060" y="194"/>
                  <a:pt x="16631" y="191"/>
                  <a:pt x="17201" y="184"/>
                </a:cubicBezTo>
                <a:lnTo>
                  <a:pt x="17204" y="184"/>
                </a:lnTo>
                <a:cubicBezTo>
                  <a:pt x="17293" y="1210"/>
                  <a:pt x="17290" y="2239"/>
                  <a:pt x="17368" y="3266"/>
                </a:cubicBezTo>
                <a:lnTo>
                  <a:pt x="17363" y="3268"/>
                </a:lnTo>
                <a:cubicBezTo>
                  <a:pt x="17351" y="3277"/>
                  <a:pt x="17339" y="3288"/>
                  <a:pt x="17328" y="3298"/>
                </a:cubicBezTo>
                <a:lnTo>
                  <a:pt x="17300" y="3298"/>
                </a:lnTo>
                <a:cubicBezTo>
                  <a:pt x="17259" y="3298"/>
                  <a:pt x="17217" y="3300"/>
                  <a:pt x="17176" y="3301"/>
                </a:cubicBezTo>
                <a:cubicBezTo>
                  <a:pt x="17150" y="3302"/>
                  <a:pt x="17135" y="3319"/>
                  <a:pt x="17132" y="3338"/>
                </a:cubicBezTo>
                <a:cubicBezTo>
                  <a:pt x="16988" y="3336"/>
                  <a:pt x="16843" y="3335"/>
                  <a:pt x="16699" y="3334"/>
                </a:cubicBezTo>
                <a:cubicBezTo>
                  <a:pt x="16688" y="3319"/>
                  <a:pt x="16669" y="3311"/>
                  <a:pt x="16650" y="3311"/>
                </a:cubicBezTo>
                <a:cubicBezTo>
                  <a:pt x="16630" y="3311"/>
                  <a:pt x="16610" y="3319"/>
                  <a:pt x="16597" y="3333"/>
                </a:cubicBezTo>
                <a:cubicBezTo>
                  <a:pt x="14907" y="3316"/>
                  <a:pt x="13217" y="3306"/>
                  <a:pt x="11527" y="3306"/>
                </a:cubicBezTo>
                <a:cubicBezTo>
                  <a:pt x="10981" y="3306"/>
                  <a:pt x="10436" y="3307"/>
                  <a:pt x="9890" y="3309"/>
                </a:cubicBezTo>
                <a:cubicBezTo>
                  <a:pt x="9622" y="3310"/>
                  <a:pt x="9354" y="3311"/>
                  <a:pt x="9085" y="3311"/>
                </a:cubicBezTo>
                <a:cubicBezTo>
                  <a:pt x="8417" y="3311"/>
                  <a:pt x="7748" y="3308"/>
                  <a:pt x="7079" y="3308"/>
                </a:cubicBezTo>
                <a:cubicBezTo>
                  <a:pt x="5605" y="3308"/>
                  <a:pt x="4130" y="3320"/>
                  <a:pt x="2659" y="3394"/>
                </a:cubicBezTo>
                <a:cubicBezTo>
                  <a:pt x="2871" y="2344"/>
                  <a:pt x="2787" y="1169"/>
                  <a:pt x="2665" y="112"/>
                </a:cubicBezTo>
                <a:cubicBezTo>
                  <a:pt x="2665" y="105"/>
                  <a:pt x="2662" y="98"/>
                  <a:pt x="2659" y="92"/>
                </a:cubicBezTo>
                <a:close/>
                <a:moveTo>
                  <a:pt x="17194" y="3415"/>
                </a:moveTo>
                <a:cubicBezTo>
                  <a:pt x="17031" y="3562"/>
                  <a:pt x="16877" y="3723"/>
                  <a:pt x="16733" y="3886"/>
                </a:cubicBezTo>
                <a:cubicBezTo>
                  <a:pt x="16747" y="3730"/>
                  <a:pt x="16742" y="3571"/>
                  <a:pt x="16718" y="3417"/>
                </a:cubicBezTo>
                <a:lnTo>
                  <a:pt x="16718" y="3417"/>
                </a:lnTo>
                <a:cubicBezTo>
                  <a:pt x="16870" y="3418"/>
                  <a:pt x="17023" y="3419"/>
                  <a:pt x="17176" y="3420"/>
                </a:cubicBezTo>
                <a:cubicBezTo>
                  <a:pt x="17182" y="3420"/>
                  <a:pt x="17188" y="3418"/>
                  <a:pt x="17194" y="3415"/>
                </a:cubicBezTo>
                <a:close/>
                <a:moveTo>
                  <a:pt x="2721" y="3495"/>
                </a:moveTo>
                <a:lnTo>
                  <a:pt x="2721" y="3495"/>
                </a:lnTo>
                <a:cubicBezTo>
                  <a:pt x="2975" y="3497"/>
                  <a:pt x="3228" y="3497"/>
                  <a:pt x="3482" y="3497"/>
                </a:cubicBezTo>
                <a:cubicBezTo>
                  <a:pt x="3468" y="3669"/>
                  <a:pt x="3474" y="3842"/>
                  <a:pt x="3494" y="4013"/>
                </a:cubicBezTo>
                <a:cubicBezTo>
                  <a:pt x="3233" y="3846"/>
                  <a:pt x="2979" y="3668"/>
                  <a:pt x="2721" y="3495"/>
                </a:cubicBezTo>
                <a:close/>
                <a:moveTo>
                  <a:pt x="3773" y="0"/>
                </a:moveTo>
                <a:cubicBezTo>
                  <a:pt x="3374" y="0"/>
                  <a:pt x="2976" y="6"/>
                  <a:pt x="2580" y="24"/>
                </a:cubicBezTo>
                <a:cubicBezTo>
                  <a:pt x="2563" y="25"/>
                  <a:pt x="2553" y="36"/>
                  <a:pt x="2550" y="48"/>
                </a:cubicBezTo>
                <a:cubicBezTo>
                  <a:pt x="2528" y="59"/>
                  <a:pt x="2513" y="79"/>
                  <a:pt x="2516" y="111"/>
                </a:cubicBezTo>
                <a:cubicBezTo>
                  <a:pt x="2537" y="347"/>
                  <a:pt x="2556" y="584"/>
                  <a:pt x="2572" y="819"/>
                </a:cubicBezTo>
                <a:cubicBezTo>
                  <a:pt x="2592" y="1131"/>
                  <a:pt x="2605" y="1442"/>
                  <a:pt x="2607" y="1755"/>
                </a:cubicBezTo>
                <a:cubicBezTo>
                  <a:pt x="2611" y="2303"/>
                  <a:pt x="2553" y="2852"/>
                  <a:pt x="2566" y="3399"/>
                </a:cubicBezTo>
                <a:cubicBezTo>
                  <a:pt x="2566" y="3404"/>
                  <a:pt x="2568" y="3409"/>
                  <a:pt x="2569" y="3413"/>
                </a:cubicBezTo>
                <a:cubicBezTo>
                  <a:pt x="2556" y="3429"/>
                  <a:pt x="2554" y="3453"/>
                  <a:pt x="2564" y="3471"/>
                </a:cubicBezTo>
                <a:cubicBezTo>
                  <a:pt x="2562" y="3484"/>
                  <a:pt x="2564" y="3498"/>
                  <a:pt x="2576" y="3509"/>
                </a:cubicBezTo>
                <a:cubicBezTo>
                  <a:pt x="2803" y="3712"/>
                  <a:pt x="3051" y="3882"/>
                  <a:pt x="3310" y="4037"/>
                </a:cubicBezTo>
                <a:cubicBezTo>
                  <a:pt x="2260" y="4043"/>
                  <a:pt x="1207" y="4034"/>
                  <a:pt x="158" y="4081"/>
                </a:cubicBezTo>
                <a:cubicBezTo>
                  <a:pt x="650" y="3627"/>
                  <a:pt x="1136" y="3146"/>
                  <a:pt x="1594" y="2658"/>
                </a:cubicBezTo>
                <a:cubicBezTo>
                  <a:pt x="1619" y="2631"/>
                  <a:pt x="1616" y="2601"/>
                  <a:pt x="1602" y="2579"/>
                </a:cubicBezTo>
                <a:cubicBezTo>
                  <a:pt x="1610" y="2559"/>
                  <a:pt x="1610" y="2536"/>
                  <a:pt x="1593" y="2516"/>
                </a:cubicBezTo>
                <a:cubicBezTo>
                  <a:pt x="1146" y="1980"/>
                  <a:pt x="716" y="1432"/>
                  <a:pt x="374" y="822"/>
                </a:cubicBezTo>
                <a:lnTo>
                  <a:pt x="374" y="822"/>
                </a:lnTo>
                <a:cubicBezTo>
                  <a:pt x="887" y="857"/>
                  <a:pt x="1416" y="889"/>
                  <a:pt x="1937" y="889"/>
                </a:cubicBezTo>
                <a:cubicBezTo>
                  <a:pt x="2125" y="889"/>
                  <a:pt x="2313" y="884"/>
                  <a:pt x="2498" y="875"/>
                </a:cubicBezTo>
                <a:cubicBezTo>
                  <a:pt x="2536" y="873"/>
                  <a:pt x="2553" y="847"/>
                  <a:pt x="2553" y="820"/>
                </a:cubicBezTo>
                <a:cubicBezTo>
                  <a:pt x="2553" y="793"/>
                  <a:pt x="2535" y="766"/>
                  <a:pt x="2498" y="762"/>
                </a:cubicBezTo>
                <a:cubicBezTo>
                  <a:pt x="2059" y="717"/>
                  <a:pt x="1605" y="704"/>
                  <a:pt x="1154" y="704"/>
                </a:cubicBezTo>
                <a:cubicBezTo>
                  <a:pt x="878" y="704"/>
                  <a:pt x="603" y="709"/>
                  <a:pt x="333" y="715"/>
                </a:cubicBezTo>
                <a:cubicBezTo>
                  <a:pt x="320" y="715"/>
                  <a:pt x="311" y="719"/>
                  <a:pt x="301" y="725"/>
                </a:cubicBezTo>
                <a:cubicBezTo>
                  <a:pt x="296" y="724"/>
                  <a:pt x="291" y="723"/>
                  <a:pt x="286" y="723"/>
                </a:cubicBezTo>
                <a:cubicBezTo>
                  <a:pt x="248" y="723"/>
                  <a:pt x="208" y="764"/>
                  <a:pt x="233" y="810"/>
                </a:cubicBezTo>
                <a:cubicBezTo>
                  <a:pt x="582" y="1447"/>
                  <a:pt x="973" y="2057"/>
                  <a:pt x="1487" y="2575"/>
                </a:cubicBezTo>
                <a:cubicBezTo>
                  <a:pt x="989" y="3022"/>
                  <a:pt x="505" y="3513"/>
                  <a:pt x="67" y="4018"/>
                </a:cubicBezTo>
                <a:cubicBezTo>
                  <a:pt x="47" y="4040"/>
                  <a:pt x="50" y="4066"/>
                  <a:pt x="63" y="4085"/>
                </a:cubicBezTo>
                <a:cubicBezTo>
                  <a:pt x="1" y="4091"/>
                  <a:pt x="1" y="4184"/>
                  <a:pt x="66" y="4185"/>
                </a:cubicBezTo>
                <a:cubicBezTo>
                  <a:pt x="382" y="4194"/>
                  <a:pt x="697" y="4197"/>
                  <a:pt x="1013" y="4197"/>
                </a:cubicBezTo>
                <a:cubicBezTo>
                  <a:pt x="1847" y="4197"/>
                  <a:pt x="2682" y="4174"/>
                  <a:pt x="3514" y="4165"/>
                </a:cubicBezTo>
                <a:cubicBezTo>
                  <a:pt x="3556" y="4164"/>
                  <a:pt x="3576" y="4130"/>
                  <a:pt x="3575" y="4098"/>
                </a:cubicBezTo>
                <a:cubicBezTo>
                  <a:pt x="3598" y="4092"/>
                  <a:pt x="3616" y="4075"/>
                  <a:pt x="3614" y="4044"/>
                </a:cubicBezTo>
                <a:cubicBezTo>
                  <a:pt x="3601" y="3862"/>
                  <a:pt x="3600" y="3680"/>
                  <a:pt x="3601" y="3497"/>
                </a:cubicBezTo>
                <a:cubicBezTo>
                  <a:pt x="5697" y="3493"/>
                  <a:pt x="7794" y="3412"/>
                  <a:pt x="9890" y="3401"/>
                </a:cubicBezTo>
                <a:cubicBezTo>
                  <a:pt x="10703" y="3397"/>
                  <a:pt x="11516" y="3395"/>
                  <a:pt x="12329" y="3395"/>
                </a:cubicBezTo>
                <a:cubicBezTo>
                  <a:pt x="13748" y="3395"/>
                  <a:pt x="15167" y="3402"/>
                  <a:pt x="16586" y="3415"/>
                </a:cubicBezTo>
                <a:cubicBezTo>
                  <a:pt x="16600" y="3637"/>
                  <a:pt x="16604" y="3855"/>
                  <a:pt x="16603" y="4079"/>
                </a:cubicBezTo>
                <a:cubicBezTo>
                  <a:pt x="16562" y="4092"/>
                  <a:pt x="16561" y="4159"/>
                  <a:pt x="16611" y="4159"/>
                </a:cubicBezTo>
                <a:cubicBezTo>
                  <a:pt x="16612" y="4159"/>
                  <a:pt x="16612" y="4159"/>
                  <a:pt x="16613" y="4159"/>
                </a:cubicBezTo>
                <a:cubicBezTo>
                  <a:pt x="17326" y="4141"/>
                  <a:pt x="18037" y="4114"/>
                  <a:pt x="18749" y="4114"/>
                </a:cubicBezTo>
                <a:cubicBezTo>
                  <a:pt x="18946" y="4114"/>
                  <a:pt x="19143" y="4116"/>
                  <a:pt x="19341" y="4121"/>
                </a:cubicBezTo>
                <a:cubicBezTo>
                  <a:pt x="19373" y="4121"/>
                  <a:pt x="19391" y="4100"/>
                  <a:pt x="19396" y="4076"/>
                </a:cubicBezTo>
                <a:cubicBezTo>
                  <a:pt x="19397" y="4077"/>
                  <a:pt x="19398" y="4077"/>
                  <a:pt x="19399" y="4077"/>
                </a:cubicBezTo>
                <a:cubicBezTo>
                  <a:pt x="19428" y="4077"/>
                  <a:pt x="19456" y="4043"/>
                  <a:pt x="19437" y="4012"/>
                </a:cubicBezTo>
                <a:cubicBezTo>
                  <a:pt x="19103" y="3446"/>
                  <a:pt x="18737" y="2909"/>
                  <a:pt x="18260" y="2449"/>
                </a:cubicBezTo>
                <a:cubicBezTo>
                  <a:pt x="18254" y="2443"/>
                  <a:pt x="18247" y="2440"/>
                  <a:pt x="18240" y="2437"/>
                </a:cubicBezTo>
                <a:lnTo>
                  <a:pt x="18198" y="2434"/>
                </a:lnTo>
                <a:cubicBezTo>
                  <a:pt x="18156" y="2447"/>
                  <a:pt x="18129" y="2502"/>
                  <a:pt x="18167" y="2543"/>
                </a:cubicBezTo>
                <a:cubicBezTo>
                  <a:pt x="18416" y="2811"/>
                  <a:pt x="18655" y="3081"/>
                  <a:pt x="18872" y="3377"/>
                </a:cubicBezTo>
                <a:cubicBezTo>
                  <a:pt x="19024" y="3583"/>
                  <a:pt x="19156" y="3805"/>
                  <a:pt x="19321" y="4002"/>
                </a:cubicBezTo>
                <a:cubicBezTo>
                  <a:pt x="18993" y="3988"/>
                  <a:pt x="18664" y="3979"/>
                  <a:pt x="18335" y="3979"/>
                </a:cubicBezTo>
                <a:cubicBezTo>
                  <a:pt x="17819" y="3979"/>
                  <a:pt x="17302" y="4000"/>
                  <a:pt x="16791" y="4055"/>
                </a:cubicBezTo>
                <a:cubicBezTo>
                  <a:pt x="17025" y="3834"/>
                  <a:pt x="17254" y="3586"/>
                  <a:pt x="17443" y="3330"/>
                </a:cubicBezTo>
                <a:cubicBezTo>
                  <a:pt x="17454" y="3315"/>
                  <a:pt x="17454" y="3300"/>
                  <a:pt x="17449" y="3287"/>
                </a:cubicBezTo>
                <a:cubicBezTo>
                  <a:pt x="17503" y="2464"/>
                  <a:pt x="17452" y="1627"/>
                  <a:pt x="17390" y="799"/>
                </a:cubicBezTo>
                <a:lnTo>
                  <a:pt x="17390" y="799"/>
                </a:lnTo>
                <a:cubicBezTo>
                  <a:pt x="17707" y="819"/>
                  <a:pt x="18023" y="825"/>
                  <a:pt x="18340" y="829"/>
                </a:cubicBezTo>
                <a:cubicBezTo>
                  <a:pt x="18490" y="830"/>
                  <a:pt x="18651" y="843"/>
                  <a:pt x="18810" y="843"/>
                </a:cubicBezTo>
                <a:cubicBezTo>
                  <a:pt x="18997" y="843"/>
                  <a:pt x="19181" y="825"/>
                  <a:pt x="19340" y="751"/>
                </a:cubicBezTo>
                <a:lnTo>
                  <a:pt x="19356" y="685"/>
                </a:lnTo>
                <a:cubicBezTo>
                  <a:pt x="19265" y="662"/>
                  <a:pt x="19164" y="655"/>
                  <a:pt x="19059" y="655"/>
                </a:cubicBezTo>
                <a:cubicBezTo>
                  <a:pt x="18865" y="655"/>
                  <a:pt x="18660" y="680"/>
                  <a:pt x="18495" y="680"/>
                </a:cubicBezTo>
                <a:cubicBezTo>
                  <a:pt x="18123" y="680"/>
                  <a:pt x="17753" y="682"/>
                  <a:pt x="17383" y="705"/>
                </a:cubicBezTo>
                <a:cubicBezTo>
                  <a:pt x="17369" y="516"/>
                  <a:pt x="17353" y="327"/>
                  <a:pt x="17339" y="139"/>
                </a:cubicBezTo>
                <a:cubicBezTo>
                  <a:pt x="17335" y="95"/>
                  <a:pt x="17299" y="72"/>
                  <a:pt x="17265" y="72"/>
                </a:cubicBezTo>
                <a:cubicBezTo>
                  <a:pt x="17249" y="72"/>
                  <a:pt x="17233" y="77"/>
                  <a:pt x="17222" y="87"/>
                </a:cubicBezTo>
                <a:cubicBezTo>
                  <a:pt x="17215" y="85"/>
                  <a:pt x="17209" y="83"/>
                  <a:pt x="17202" y="83"/>
                </a:cubicBezTo>
                <a:cubicBezTo>
                  <a:pt x="14759" y="28"/>
                  <a:pt x="12312" y="49"/>
                  <a:pt x="9868" y="40"/>
                </a:cubicBezTo>
                <a:cubicBezTo>
                  <a:pt x="8650" y="37"/>
                  <a:pt x="7431" y="34"/>
                  <a:pt x="6211" y="29"/>
                </a:cubicBezTo>
                <a:cubicBezTo>
                  <a:pt x="5402" y="26"/>
                  <a:pt x="4586" y="0"/>
                  <a:pt x="3773" y="0"/>
                </a:cubicBezTo>
                <a:close/>
              </a:path>
            </a:pathLst>
          </a:custGeom>
          <a:solidFill>
            <a:schemeClr val="tx2"/>
          </a:solidFill>
          <a:ln>
            <a:solidFill>
              <a:schemeClr val="tx2"/>
            </a:solidFill>
          </a:ln>
        </p:spPr>
        <p:txBody>
          <a:bodyPr spcFirstLastPara="1" wrap="square" lIns="91425" tIns="91425" rIns="91425" bIns="91425" anchor="ctr" anchorCtr="0">
            <a:noAutofit/>
          </a:bodyPr>
          <a:lstStyle/>
          <a:p>
            <a:r>
              <a:rPr lang="en-GB" dirty="0"/>
              <a:t>                            </a:t>
            </a:r>
            <a:r>
              <a:rPr lang="en-GB" sz="3200" b="1" dirty="0">
                <a:latin typeface="Raleway Black"/>
              </a:rPr>
              <a:t>      </a:t>
            </a:r>
            <a:r>
              <a:rPr lang="en-GB" sz="3200" dirty="0">
                <a:latin typeface="Gloria Hallelujah"/>
              </a:rPr>
              <a:t>Differentiation</a:t>
            </a:r>
            <a:endParaRPr lang="en-US" sz="3200" dirty="0">
              <a:latin typeface="Gloria Hallelujah"/>
            </a:endParaRPr>
          </a:p>
        </p:txBody>
      </p:sp>
      <p:sp>
        <p:nvSpPr>
          <p:cNvPr id="3" name="TextBox 2">
            <a:extLst>
              <a:ext uri="{FF2B5EF4-FFF2-40B4-BE49-F238E27FC236}">
                <a16:creationId xmlns:a16="http://schemas.microsoft.com/office/drawing/2014/main" id="{B75DA16B-35B5-B0CB-0A24-389AFCEB0BA1}"/>
              </a:ext>
            </a:extLst>
          </p:cNvPr>
          <p:cNvSpPr txBox="1"/>
          <p:nvPr/>
        </p:nvSpPr>
        <p:spPr>
          <a:xfrm>
            <a:off x="2227068" y="1836540"/>
            <a:ext cx="5435736"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Raleway SemiBold"/>
              </a:rPr>
              <a:t>Differentiation involves tailoring instruction to meet individual student needs. It is effective through flexible grouping and ongoing assessment, whether adjusting content, materials, environment, or outcomes (Tomlinson, 2014). According to professional standards, strong differentiation helps learners understand their needs and take part in planning their learning.</a:t>
            </a:r>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268">
          <a:extLst>
            <a:ext uri="{FF2B5EF4-FFF2-40B4-BE49-F238E27FC236}">
              <a16:creationId xmlns:a16="http://schemas.microsoft.com/office/drawing/2014/main" id="{AE442223-9B5F-BAC8-68FD-3C80E1AC3B71}"/>
            </a:ext>
          </a:extLst>
        </p:cNvPr>
        <p:cNvGrpSpPr/>
        <p:nvPr/>
      </p:nvGrpSpPr>
      <p:grpSpPr>
        <a:xfrm>
          <a:off x="0" y="0"/>
          <a:ext cx="0" cy="0"/>
          <a:chOff x="0" y="0"/>
          <a:chExt cx="0" cy="0"/>
        </a:xfrm>
      </p:grpSpPr>
      <p:grpSp>
        <p:nvGrpSpPr>
          <p:cNvPr id="2283" name="Google Shape;2283;p79">
            <a:extLst>
              <a:ext uri="{FF2B5EF4-FFF2-40B4-BE49-F238E27FC236}">
                <a16:creationId xmlns:a16="http://schemas.microsoft.com/office/drawing/2014/main" id="{3B8B1586-2137-741D-8B79-4ADAF58EE29D}"/>
              </a:ext>
            </a:extLst>
          </p:cNvPr>
          <p:cNvGrpSpPr/>
          <p:nvPr/>
        </p:nvGrpSpPr>
        <p:grpSpPr>
          <a:xfrm>
            <a:off x="6981214" y="4039511"/>
            <a:ext cx="521213" cy="508383"/>
            <a:chOff x="611825" y="3826850"/>
            <a:chExt cx="418376" cy="408077"/>
          </a:xfrm>
        </p:grpSpPr>
        <p:sp>
          <p:nvSpPr>
            <p:cNvPr id="2284" name="Google Shape;2284;p79">
              <a:extLst>
                <a:ext uri="{FF2B5EF4-FFF2-40B4-BE49-F238E27FC236}">
                  <a16:creationId xmlns:a16="http://schemas.microsoft.com/office/drawing/2014/main" id="{2548F9D0-1E9A-9E50-7D40-83BF3501A85F}"/>
                </a:ext>
              </a:extLst>
            </p:cNvPr>
            <p:cNvSpPr/>
            <p:nvPr/>
          </p:nvSpPr>
          <p:spPr>
            <a:xfrm>
              <a:off x="666425" y="3876123"/>
              <a:ext cx="311396" cy="309887"/>
            </a:xfrm>
            <a:custGeom>
              <a:avLst/>
              <a:gdLst/>
              <a:ahLst/>
              <a:cxnLst/>
              <a:rect l="l" t="t" r="r" b="b"/>
              <a:pathLst>
                <a:path w="7015" h="6981" extrusionOk="0">
                  <a:moveTo>
                    <a:pt x="3851" y="457"/>
                  </a:moveTo>
                  <a:cubicBezTo>
                    <a:pt x="4037" y="457"/>
                    <a:pt x="4226" y="473"/>
                    <a:pt x="4419" y="519"/>
                  </a:cubicBezTo>
                  <a:cubicBezTo>
                    <a:pt x="5053" y="665"/>
                    <a:pt x="5600" y="1036"/>
                    <a:pt x="5980" y="1563"/>
                  </a:cubicBezTo>
                  <a:cubicBezTo>
                    <a:pt x="6361" y="2070"/>
                    <a:pt x="6566" y="2704"/>
                    <a:pt x="6536" y="3338"/>
                  </a:cubicBezTo>
                  <a:cubicBezTo>
                    <a:pt x="6507" y="4050"/>
                    <a:pt x="6322" y="4899"/>
                    <a:pt x="5853" y="5445"/>
                  </a:cubicBezTo>
                  <a:cubicBezTo>
                    <a:pt x="5414" y="5972"/>
                    <a:pt x="4741" y="6304"/>
                    <a:pt x="4088" y="6489"/>
                  </a:cubicBezTo>
                  <a:cubicBezTo>
                    <a:pt x="3768" y="6584"/>
                    <a:pt x="3434" y="6637"/>
                    <a:pt x="3101" y="6637"/>
                  </a:cubicBezTo>
                  <a:cubicBezTo>
                    <a:pt x="2712" y="6637"/>
                    <a:pt x="2324" y="6564"/>
                    <a:pt x="1961" y="6401"/>
                  </a:cubicBezTo>
                  <a:cubicBezTo>
                    <a:pt x="1317" y="6109"/>
                    <a:pt x="839" y="5553"/>
                    <a:pt x="634" y="4870"/>
                  </a:cubicBezTo>
                  <a:cubicBezTo>
                    <a:pt x="400" y="4187"/>
                    <a:pt x="322" y="3397"/>
                    <a:pt x="498" y="2694"/>
                  </a:cubicBezTo>
                  <a:cubicBezTo>
                    <a:pt x="663" y="2031"/>
                    <a:pt x="1063" y="1446"/>
                    <a:pt x="1610" y="1036"/>
                  </a:cubicBezTo>
                  <a:cubicBezTo>
                    <a:pt x="1873" y="831"/>
                    <a:pt x="2166" y="675"/>
                    <a:pt x="2468" y="568"/>
                  </a:cubicBezTo>
                  <a:lnTo>
                    <a:pt x="2488" y="568"/>
                  </a:lnTo>
                  <a:cubicBezTo>
                    <a:pt x="2957" y="554"/>
                    <a:pt x="3398" y="457"/>
                    <a:pt x="3851" y="457"/>
                  </a:cubicBezTo>
                  <a:close/>
                  <a:moveTo>
                    <a:pt x="3749" y="1"/>
                  </a:moveTo>
                  <a:cubicBezTo>
                    <a:pt x="3522" y="1"/>
                    <a:pt x="3298" y="27"/>
                    <a:pt x="3093" y="90"/>
                  </a:cubicBezTo>
                  <a:cubicBezTo>
                    <a:pt x="2556" y="109"/>
                    <a:pt x="1990" y="363"/>
                    <a:pt x="1571" y="655"/>
                  </a:cubicBezTo>
                  <a:cubicBezTo>
                    <a:pt x="1005" y="1036"/>
                    <a:pt x="556" y="1582"/>
                    <a:pt x="302" y="2226"/>
                  </a:cubicBezTo>
                  <a:cubicBezTo>
                    <a:pt x="0" y="2967"/>
                    <a:pt x="29" y="3787"/>
                    <a:pt x="205" y="4567"/>
                  </a:cubicBezTo>
                  <a:cubicBezTo>
                    <a:pt x="371" y="5309"/>
                    <a:pt x="732" y="6001"/>
                    <a:pt x="1366" y="6440"/>
                  </a:cubicBezTo>
                  <a:cubicBezTo>
                    <a:pt x="1903" y="6813"/>
                    <a:pt x="2543" y="6980"/>
                    <a:pt x="3192" y="6980"/>
                  </a:cubicBezTo>
                  <a:cubicBezTo>
                    <a:pt x="4122" y="6980"/>
                    <a:pt x="5071" y="6638"/>
                    <a:pt x="5766" y="6070"/>
                  </a:cubicBezTo>
                  <a:cubicBezTo>
                    <a:pt x="6429" y="5543"/>
                    <a:pt x="6712" y="4753"/>
                    <a:pt x="6858" y="3933"/>
                  </a:cubicBezTo>
                  <a:cubicBezTo>
                    <a:pt x="7014" y="3202"/>
                    <a:pt x="6926" y="2431"/>
                    <a:pt x="6605" y="1758"/>
                  </a:cubicBezTo>
                  <a:cubicBezTo>
                    <a:pt x="6244" y="1016"/>
                    <a:pt x="5590" y="441"/>
                    <a:pt x="4810" y="177"/>
                  </a:cubicBezTo>
                  <a:cubicBezTo>
                    <a:pt x="4505" y="74"/>
                    <a:pt x="4125" y="1"/>
                    <a:pt x="37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5" name="Google Shape;2285;p79">
              <a:extLst>
                <a:ext uri="{FF2B5EF4-FFF2-40B4-BE49-F238E27FC236}">
                  <a16:creationId xmlns:a16="http://schemas.microsoft.com/office/drawing/2014/main" id="{2CC4B8F3-41BB-72FB-B2CD-46E96DA74B96}"/>
                </a:ext>
              </a:extLst>
            </p:cNvPr>
            <p:cNvSpPr/>
            <p:nvPr/>
          </p:nvSpPr>
          <p:spPr>
            <a:xfrm>
              <a:off x="611825" y="3826850"/>
              <a:ext cx="418376" cy="408077"/>
            </a:xfrm>
            <a:custGeom>
              <a:avLst/>
              <a:gdLst/>
              <a:ahLst/>
              <a:cxnLst/>
              <a:rect l="l" t="t" r="r" b="b"/>
              <a:pathLst>
                <a:path w="9425" h="9193" extrusionOk="0">
                  <a:moveTo>
                    <a:pt x="4883" y="422"/>
                  </a:moveTo>
                  <a:cubicBezTo>
                    <a:pt x="5660" y="422"/>
                    <a:pt x="6420" y="637"/>
                    <a:pt x="7083" y="1053"/>
                  </a:cubicBezTo>
                  <a:cubicBezTo>
                    <a:pt x="8654" y="2019"/>
                    <a:pt x="9230" y="4068"/>
                    <a:pt x="8674" y="5765"/>
                  </a:cubicBezTo>
                  <a:cubicBezTo>
                    <a:pt x="8361" y="6702"/>
                    <a:pt x="7747" y="7658"/>
                    <a:pt x="6908" y="8214"/>
                  </a:cubicBezTo>
                  <a:cubicBezTo>
                    <a:pt x="6173" y="8707"/>
                    <a:pt x="5253" y="8855"/>
                    <a:pt x="4381" y="8855"/>
                  </a:cubicBezTo>
                  <a:cubicBezTo>
                    <a:pt x="4270" y="8855"/>
                    <a:pt x="4159" y="8852"/>
                    <a:pt x="4049" y="8848"/>
                  </a:cubicBezTo>
                  <a:cubicBezTo>
                    <a:pt x="3484" y="8838"/>
                    <a:pt x="2928" y="8692"/>
                    <a:pt x="2430" y="8428"/>
                  </a:cubicBezTo>
                  <a:cubicBezTo>
                    <a:pt x="1981" y="8155"/>
                    <a:pt x="1601" y="7785"/>
                    <a:pt x="1308" y="7346"/>
                  </a:cubicBezTo>
                  <a:cubicBezTo>
                    <a:pt x="791" y="6594"/>
                    <a:pt x="518" y="5707"/>
                    <a:pt x="518" y="4799"/>
                  </a:cubicBezTo>
                  <a:cubicBezTo>
                    <a:pt x="498" y="3775"/>
                    <a:pt x="850" y="2780"/>
                    <a:pt x="1503" y="1980"/>
                  </a:cubicBezTo>
                  <a:cubicBezTo>
                    <a:pt x="1786" y="1629"/>
                    <a:pt x="2128" y="1326"/>
                    <a:pt x="2508" y="1073"/>
                  </a:cubicBezTo>
                  <a:cubicBezTo>
                    <a:pt x="3191" y="751"/>
                    <a:pt x="3874" y="478"/>
                    <a:pt x="4644" y="429"/>
                  </a:cubicBezTo>
                  <a:cubicBezTo>
                    <a:pt x="4724" y="424"/>
                    <a:pt x="4804" y="422"/>
                    <a:pt x="4883" y="422"/>
                  </a:cubicBezTo>
                  <a:close/>
                  <a:moveTo>
                    <a:pt x="4902" y="0"/>
                  </a:moveTo>
                  <a:cubicBezTo>
                    <a:pt x="4271" y="0"/>
                    <a:pt x="3637" y="138"/>
                    <a:pt x="3045" y="419"/>
                  </a:cubicBezTo>
                  <a:cubicBezTo>
                    <a:pt x="1571" y="1043"/>
                    <a:pt x="469" y="2565"/>
                    <a:pt x="254" y="4126"/>
                  </a:cubicBezTo>
                  <a:cubicBezTo>
                    <a:pt x="1" y="6097"/>
                    <a:pt x="1025" y="8467"/>
                    <a:pt x="3074" y="9023"/>
                  </a:cubicBezTo>
                  <a:cubicBezTo>
                    <a:pt x="3531" y="9138"/>
                    <a:pt x="3993" y="9192"/>
                    <a:pt x="4458" y="9192"/>
                  </a:cubicBezTo>
                  <a:cubicBezTo>
                    <a:pt x="4588" y="9192"/>
                    <a:pt x="4719" y="9188"/>
                    <a:pt x="4849" y="9180"/>
                  </a:cubicBezTo>
                  <a:cubicBezTo>
                    <a:pt x="5376" y="9160"/>
                    <a:pt x="5903" y="9072"/>
                    <a:pt x="6410" y="8906"/>
                  </a:cubicBezTo>
                  <a:cubicBezTo>
                    <a:pt x="7454" y="8545"/>
                    <a:pt x="8215" y="7667"/>
                    <a:pt x="8713" y="6711"/>
                  </a:cubicBezTo>
                  <a:cubicBezTo>
                    <a:pt x="9210" y="5765"/>
                    <a:pt x="9425" y="4673"/>
                    <a:pt x="9220" y="3609"/>
                  </a:cubicBezTo>
                  <a:cubicBezTo>
                    <a:pt x="9034" y="2673"/>
                    <a:pt x="8556" y="1814"/>
                    <a:pt x="7864" y="1161"/>
                  </a:cubicBezTo>
                  <a:cubicBezTo>
                    <a:pt x="7040" y="398"/>
                    <a:pt x="5977" y="0"/>
                    <a:pt x="49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6" name="Google Shape;2286;p79">
              <a:extLst>
                <a:ext uri="{FF2B5EF4-FFF2-40B4-BE49-F238E27FC236}">
                  <a16:creationId xmlns:a16="http://schemas.microsoft.com/office/drawing/2014/main" id="{D5B22D55-EAD3-DE41-B22E-2F22D6809E5B}"/>
                </a:ext>
              </a:extLst>
            </p:cNvPr>
            <p:cNvSpPr/>
            <p:nvPr/>
          </p:nvSpPr>
          <p:spPr>
            <a:xfrm>
              <a:off x="840477" y="3909948"/>
              <a:ext cx="21707" cy="29075"/>
            </a:xfrm>
            <a:custGeom>
              <a:avLst/>
              <a:gdLst/>
              <a:ahLst/>
              <a:cxnLst/>
              <a:rect l="l" t="t" r="r" b="b"/>
              <a:pathLst>
                <a:path w="489" h="655" extrusionOk="0">
                  <a:moveTo>
                    <a:pt x="245" y="1"/>
                  </a:moveTo>
                  <a:cubicBezTo>
                    <a:pt x="176" y="1"/>
                    <a:pt x="118" y="30"/>
                    <a:pt x="79" y="69"/>
                  </a:cubicBezTo>
                  <a:cubicBezTo>
                    <a:pt x="30" y="118"/>
                    <a:pt x="11" y="186"/>
                    <a:pt x="11" y="245"/>
                  </a:cubicBezTo>
                  <a:cubicBezTo>
                    <a:pt x="11" y="274"/>
                    <a:pt x="11" y="293"/>
                    <a:pt x="11" y="313"/>
                  </a:cubicBezTo>
                  <a:cubicBezTo>
                    <a:pt x="11" y="332"/>
                    <a:pt x="1" y="352"/>
                    <a:pt x="1" y="371"/>
                  </a:cubicBezTo>
                  <a:cubicBezTo>
                    <a:pt x="1" y="401"/>
                    <a:pt x="1" y="420"/>
                    <a:pt x="1" y="440"/>
                  </a:cubicBezTo>
                  <a:cubicBezTo>
                    <a:pt x="1" y="479"/>
                    <a:pt x="20" y="518"/>
                    <a:pt x="40" y="557"/>
                  </a:cubicBezTo>
                  <a:cubicBezTo>
                    <a:pt x="50" y="576"/>
                    <a:pt x="59" y="586"/>
                    <a:pt x="79" y="606"/>
                  </a:cubicBezTo>
                  <a:cubicBezTo>
                    <a:pt x="108" y="625"/>
                    <a:pt x="137" y="645"/>
                    <a:pt x="176" y="654"/>
                  </a:cubicBezTo>
                  <a:lnTo>
                    <a:pt x="235" y="654"/>
                  </a:lnTo>
                  <a:cubicBezTo>
                    <a:pt x="264" y="654"/>
                    <a:pt x="293" y="645"/>
                    <a:pt x="323" y="635"/>
                  </a:cubicBezTo>
                  <a:cubicBezTo>
                    <a:pt x="332" y="625"/>
                    <a:pt x="352" y="615"/>
                    <a:pt x="362" y="606"/>
                  </a:cubicBezTo>
                  <a:cubicBezTo>
                    <a:pt x="391" y="586"/>
                    <a:pt x="411" y="557"/>
                    <a:pt x="420" y="537"/>
                  </a:cubicBezTo>
                  <a:cubicBezTo>
                    <a:pt x="450" y="488"/>
                    <a:pt x="469" y="440"/>
                    <a:pt x="479" y="381"/>
                  </a:cubicBezTo>
                  <a:cubicBezTo>
                    <a:pt x="489" y="332"/>
                    <a:pt x="489" y="284"/>
                    <a:pt x="489" y="225"/>
                  </a:cubicBezTo>
                  <a:cubicBezTo>
                    <a:pt x="489" y="167"/>
                    <a:pt x="459" y="108"/>
                    <a:pt x="411" y="69"/>
                  </a:cubicBezTo>
                  <a:cubicBezTo>
                    <a:pt x="391" y="40"/>
                    <a:pt x="362" y="20"/>
                    <a:pt x="332" y="20"/>
                  </a:cubicBezTo>
                  <a:cubicBezTo>
                    <a:pt x="303" y="1"/>
                    <a:pt x="274" y="1"/>
                    <a:pt x="2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7" name="Google Shape;2287;p79">
              <a:extLst>
                <a:ext uri="{FF2B5EF4-FFF2-40B4-BE49-F238E27FC236}">
                  <a16:creationId xmlns:a16="http://schemas.microsoft.com/office/drawing/2014/main" id="{4BCE5408-B8CC-3792-5B92-C1DC5ED1A9BB}"/>
                </a:ext>
              </a:extLst>
            </p:cNvPr>
            <p:cNvSpPr/>
            <p:nvPr/>
          </p:nvSpPr>
          <p:spPr>
            <a:xfrm>
              <a:off x="699761" y="3997972"/>
              <a:ext cx="30762" cy="17712"/>
            </a:xfrm>
            <a:custGeom>
              <a:avLst/>
              <a:gdLst/>
              <a:ahLst/>
              <a:cxnLst/>
              <a:rect l="l" t="t" r="r" b="b"/>
              <a:pathLst>
                <a:path w="693" h="399" extrusionOk="0">
                  <a:moveTo>
                    <a:pt x="182" y="1"/>
                  </a:moveTo>
                  <a:cubicBezTo>
                    <a:pt x="108" y="1"/>
                    <a:pt x="36" y="61"/>
                    <a:pt x="20" y="135"/>
                  </a:cubicBezTo>
                  <a:cubicBezTo>
                    <a:pt x="0" y="183"/>
                    <a:pt x="10" y="232"/>
                    <a:pt x="39" y="271"/>
                  </a:cubicBezTo>
                  <a:lnTo>
                    <a:pt x="69" y="310"/>
                  </a:lnTo>
                  <a:cubicBezTo>
                    <a:pt x="88" y="330"/>
                    <a:pt x="117" y="349"/>
                    <a:pt x="147" y="349"/>
                  </a:cubicBezTo>
                  <a:cubicBezTo>
                    <a:pt x="225" y="379"/>
                    <a:pt x="312" y="398"/>
                    <a:pt x="390" y="398"/>
                  </a:cubicBezTo>
                  <a:cubicBezTo>
                    <a:pt x="439" y="398"/>
                    <a:pt x="488" y="398"/>
                    <a:pt x="527" y="379"/>
                  </a:cubicBezTo>
                  <a:cubicBezTo>
                    <a:pt x="566" y="369"/>
                    <a:pt x="605" y="349"/>
                    <a:pt x="634" y="320"/>
                  </a:cubicBezTo>
                  <a:cubicBezTo>
                    <a:pt x="654" y="291"/>
                    <a:pt x="673" y="261"/>
                    <a:pt x="673" y="232"/>
                  </a:cubicBezTo>
                  <a:cubicBezTo>
                    <a:pt x="683" y="213"/>
                    <a:pt x="683" y="193"/>
                    <a:pt x="673" y="174"/>
                  </a:cubicBezTo>
                  <a:cubicBezTo>
                    <a:pt x="683" y="164"/>
                    <a:pt x="683" y="154"/>
                    <a:pt x="683" y="144"/>
                  </a:cubicBezTo>
                  <a:lnTo>
                    <a:pt x="683" y="154"/>
                  </a:lnTo>
                  <a:cubicBezTo>
                    <a:pt x="693" y="135"/>
                    <a:pt x="683" y="105"/>
                    <a:pt x="664" y="105"/>
                  </a:cubicBezTo>
                  <a:lnTo>
                    <a:pt x="654" y="105"/>
                  </a:lnTo>
                  <a:lnTo>
                    <a:pt x="634" y="96"/>
                  </a:lnTo>
                  <a:cubicBezTo>
                    <a:pt x="593" y="47"/>
                    <a:pt x="532" y="25"/>
                    <a:pt x="467" y="25"/>
                  </a:cubicBezTo>
                  <a:cubicBezTo>
                    <a:pt x="455" y="25"/>
                    <a:pt x="442" y="26"/>
                    <a:pt x="429" y="27"/>
                  </a:cubicBezTo>
                  <a:lnTo>
                    <a:pt x="322" y="27"/>
                  </a:lnTo>
                  <a:cubicBezTo>
                    <a:pt x="293" y="18"/>
                    <a:pt x="264" y="18"/>
                    <a:pt x="225" y="8"/>
                  </a:cubicBezTo>
                  <a:cubicBezTo>
                    <a:pt x="211" y="3"/>
                    <a:pt x="196" y="1"/>
                    <a:pt x="1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8" name="Google Shape;2288;p79">
              <a:extLst>
                <a:ext uri="{FF2B5EF4-FFF2-40B4-BE49-F238E27FC236}">
                  <a16:creationId xmlns:a16="http://schemas.microsoft.com/office/drawing/2014/main" id="{088607FF-86BB-B680-4EBC-A1E64E82A8FF}"/>
                </a:ext>
              </a:extLst>
            </p:cNvPr>
            <p:cNvSpPr/>
            <p:nvPr/>
          </p:nvSpPr>
          <p:spPr>
            <a:xfrm>
              <a:off x="912789" y="4051018"/>
              <a:ext cx="32538" cy="21707"/>
            </a:xfrm>
            <a:custGeom>
              <a:avLst/>
              <a:gdLst/>
              <a:ahLst/>
              <a:cxnLst/>
              <a:rect l="l" t="t" r="r" b="b"/>
              <a:pathLst>
                <a:path w="733" h="489" extrusionOk="0">
                  <a:moveTo>
                    <a:pt x="201" y="1"/>
                  </a:moveTo>
                  <a:cubicBezTo>
                    <a:pt x="169" y="1"/>
                    <a:pt x="138" y="8"/>
                    <a:pt x="108" y="22"/>
                  </a:cubicBezTo>
                  <a:cubicBezTo>
                    <a:pt x="79" y="32"/>
                    <a:pt x="59" y="52"/>
                    <a:pt x="40" y="71"/>
                  </a:cubicBezTo>
                  <a:cubicBezTo>
                    <a:pt x="11" y="110"/>
                    <a:pt x="1" y="159"/>
                    <a:pt x="20" y="208"/>
                  </a:cubicBezTo>
                  <a:cubicBezTo>
                    <a:pt x="40" y="276"/>
                    <a:pt x="89" y="335"/>
                    <a:pt x="157" y="374"/>
                  </a:cubicBezTo>
                  <a:cubicBezTo>
                    <a:pt x="196" y="403"/>
                    <a:pt x="245" y="422"/>
                    <a:pt x="294" y="442"/>
                  </a:cubicBezTo>
                  <a:cubicBezTo>
                    <a:pt x="333" y="452"/>
                    <a:pt x="372" y="461"/>
                    <a:pt x="411" y="471"/>
                  </a:cubicBezTo>
                  <a:cubicBezTo>
                    <a:pt x="438" y="483"/>
                    <a:pt x="468" y="488"/>
                    <a:pt x="498" y="488"/>
                  </a:cubicBezTo>
                  <a:cubicBezTo>
                    <a:pt x="545" y="488"/>
                    <a:pt x="594" y="475"/>
                    <a:pt x="635" y="452"/>
                  </a:cubicBezTo>
                  <a:cubicBezTo>
                    <a:pt x="664" y="432"/>
                    <a:pt x="684" y="413"/>
                    <a:pt x="703" y="374"/>
                  </a:cubicBezTo>
                  <a:cubicBezTo>
                    <a:pt x="713" y="354"/>
                    <a:pt x="723" y="325"/>
                    <a:pt x="723" y="305"/>
                  </a:cubicBezTo>
                  <a:cubicBezTo>
                    <a:pt x="733" y="247"/>
                    <a:pt x="713" y="188"/>
                    <a:pt x="664" y="149"/>
                  </a:cubicBezTo>
                  <a:cubicBezTo>
                    <a:pt x="586" y="91"/>
                    <a:pt x="489" y="62"/>
                    <a:pt x="391" y="52"/>
                  </a:cubicBezTo>
                  <a:lnTo>
                    <a:pt x="294" y="22"/>
                  </a:lnTo>
                  <a:cubicBezTo>
                    <a:pt x="264" y="8"/>
                    <a:pt x="233" y="1"/>
                    <a:pt x="2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9" name="Google Shape;2289;p79">
              <a:extLst>
                <a:ext uri="{FF2B5EF4-FFF2-40B4-BE49-F238E27FC236}">
                  <a16:creationId xmlns:a16="http://schemas.microsoft.com/office/drawing/2014/main" id="{7847712F-50D6-B802-9583-35C30622191D}"/>
                </a:ext>
              </a:extLst>
            </p:cNvPr>
            <p:cNvSpPr/>
            <p:nvPr/>
          </p:nvSpPr>
          <p:spPr>
            <a:xfrm>
              <a:off x="790672" y="4121953"/>
              <a:ext cx="19132" cy="28632"/>
            </a:xfrm>
            <a:custGeom>
              <a:avLst/>
              <a:gdLst/>
              <a:ahLst/>
              <a:cxnLst/>
              <a:rect l="l" t="t" r="r" b="b"/>
              <a:pathLst>
                <a:path w="431" h="645" extrusionOk="0">
                  <a:moveTo>
                    <a:pt x="264" y="1"/>
                  </a:moveTo>
                  <a:cubicBezTo>
                    <a:pt x="222" y="1"/>
                    <a:pt x="178" y="18"/>
                    <a:pt x="147" y="54"/>
                  </a:cubicBezTo>
                  <a:cubicBezTo>
                    <a:pt x="128" y="63"/>
                    <a:pt x="108" y="83"/>
                    <a:pt x="98" y="102"/>
                  </a:cubicBezTo>
                  <a:cubicBezTo>
                    <a:pt x="89" y="132"/>
                    <a:pt x="79" y="151"/>
                    <a:pt x="79" y="180"/>
                  </a:cubicBezTo>
                  <a:cubicBezTo>
                    <a:pt x="79" y="200"/>
                    <a:pt x="69" y="229"/>
                    <a:pt x="59" y="249"/>
                  </a:cubicBezTo>
                  <a:cubicBezTo>
                    <a:pt x="50" y="298"/>
                    <a:pt x="40" y="346"/>
                    <a:pt x="20" y="395"/>
                  </a:cubicBezTo>
                  <a:cubicBezTo>
                    <a:pt x="11" y="415"/>
                    <a:pt x="1" y="444"/>
                    <a:pt x="11" y="463"/>
                  </a:cubicBezTo>
                  <a:cubicBezTo>
                    <a:pt x="11" y="483"/>
                    <a:pt x="11" y="502"/>
                    <a:pt x="20" y="522"/>
                  </a:cubicBezTo>
                  <a:cubicBezTo>
                    <a:pt x="41" y="598"/>
                    <a:pt x="116" y="645"/>
                    <a:pt x="192" y="645"/>
                  </a:cubicBezTo>
                  <a:cubicBezTo>
                    <a:pt x="223" y="645"/>
                    <a:pt x="255" y="637"/>
                    <a:pt x="284" y="619"/>
                  </a:cubicBezTo>
                  <a:cubicBezTo>
                    <a:pt x="313" y="600"/>
                    <a:pt x="333" y="571"/>
                    <a:pt x="352" y="541"/>
                  </a:cubicBezTo>
                  <a:cubicBezTo>
                    <a:pt x="362" y="522"/>
                    <a:pt x="372" y="502"/>
                    <a:pt x="372" y="483"/>
                  </a:cubicBezTo>
                  <a:cubicBezTo>
                    <a:pt x="372" y="473"/>
                    <a:pt x="381" y="454"/>
                    <a:pt x="391" y="434"/>
                  </a:cubicBezTo>
                  <a:cubicBezTo>
                    <a:pt x="391" y="424"/>
                    <a:pt x="401" y="385"/>
                    <a:pt x="411" y="356"/>
                  </a:cubicBezTo>
                  <a:cubicBezTo>
                    <a:pt x="420" y="327"/>
                    <a:pt x="420" y="298"/>
                    <a:pt x="430" y="268"/>
                  </a:cubicBezTo>
                  <a:cubicBezTo>
                    <a:pt x="430" y="239"/>
                    <a:pt x="430" y="210"/>
                    <a:pt x="430" y="180"/>
                  </a:cubicBezTo>
                  <a:cubicBezTo>
                    <a:pt x="430" y="141"/>
                    <a:pt x="411" y="102"/>
                    <a:pt x="391" y="73"/>
                  </a:cubicBezTo>
                  <a:cubicBezTo>
                    <a:pt x="365" y="25"/>
                    <a:pt x="315" y="1"/>
                    <a:pt x="2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0" name="Google Shape;2290;p79">
              <a:extLst>
                <a:ext uri="{FF2B5EF4-FFF2-40B4-BE49-F238E27FC236}">
                  <a16:creationId xmlns:a16="http://schemas.microsoft.com/office/drawing/2014/main" id="{E001F3E1-758A-FCCD-E14D-5A0421AF1D2E}"/>
                </a:ext>
              </a:extLst>
            </p:cNvPr>
            <p:cNvSpPr/>
            <p:nvPr/>
          </p:nvSpPr>
          <p:spPr>
            <a:xfrm>
              <a:off x="770785" y="3951408"/>
              <a:ext cx="82299" cy="129175"/>
            </a:xfrm>
            <a:custGeom>
              <a:avLst/>
              <a:gdLst/>
              <a:ahLst/>
              <a:cxnLst/>
              <a:rect l="l" t="t" r="r" b="b"/>
              <a:pathLst>
                <a:path w="1854" h="2910" extrusionOk="0">
                  <a:moveTo>
                    <a:pt x="1663" y="1"/>
                  </a:moveTo>
                  <a:cubicBezTo>
                    <a:pt x="1620" y="1"/>
                    <a:pt x="1576" y="17"/>
                    <a:pt x="1542" y="52"/>
                  </a:cubicBezTo>
                  <a:cubicBezTo>
                    <a:pt x="1483" y="120"/>
                    <a:pt x="1444" y="208"/>
                    <a:pt x="1424" y="296"/>
                  </a:cubicBezTo>
                  <a:cubicBezTo>
                    <a:pt x="1405" y="384"/>
                    <a:pt x="1376" y="471"/>
                    <a:pt x="1356" y="559"/>
                  </a:cubicBezTo>
                  <a:cubicBezTo>
                    <a:pt x="1307" y="725"/>
                    <a:pt x="1259" y="901"/>
                    <a:pt x="1210" y="1067"/>
                  </a:cubicBezTo>
                  <a:cubicBezTo>
                    <a:pt x="1161" y="1242"/>
                    <a:pt x="1122" y="1408"/>
                    <a:pt x="1073" y="1584"/>
                  </a:cubicBezTo>
                  <a:cubicBezTo>
                    <a:pt x="1063" y="1613"/>
                    <a:pt x="1054" y="1652"/>
                    <a:pt x="1054" y="1681"/>
                  </a:cubicBezTo>
                  <a:lnTo>
                    <a:pt x="1015" y="1681"/>
                  </a:lnTo>
                  <a:cubicBezTo>
                    <a:pt x="966" y="1701"/>
                    <a:pt x="917" y="1730"/>
                    <a:pt x="878" y="1769"/>
                  </a:cubicBezTo>
                  <a:cubicBezTo>
                    <a:pt x="849" y="1808"/>
                    <a:pt x="820" y="1857"/>
                    <a:pt x="810" y="1906"/>
                  </a:cubicBezTo>
                  <a:lnTo>
                    <a:pt x="800" y="1925"/>
                  </a:lnTo>
                  <a:cubicBezTo>
                    <a:pt x="781" y="1954"/>
                    <a:pt x="771" y="1984"/>
                    <a:pt x="761" y="2013"/>
                  </a:cubicBezTo>
                  <a:lnTo>
                    <a:pt x="751" y="2032"/>
                  </a:lnTo>
                  <a:lnTo>
                    <a:pt x="517" y="2218"/>
                  </a:lnTo>
                  <a:lnTo>
                    <a:pt x="283" y="2413"/>
                  </a:lnTo>
                  <a:cubicBezTo>
                    <a:pt x="205" y="2471"/>
                    <a:pt x="127" y="2540"/>
                    <a:pt x="49" y="2608"/>
                  </a:cubicBezTo>
                  <a:cubicBezTo>
                    <a:pt x="10" y="2647"/>
                    <a:pt x="0" y="2705"/>
                    <a:pt x="0" y="2764"/>
                  </a:cubicBezTo>
                  <a:cubicBezTo>
                    <a:pt x="21" y="2854"/>
                    <a:pt x="96" y="2910"/>
                    <a:pt x="176" y="2910"/>
                  </a:cubicBezTo>
                  <a:cubicBezTo>
                    <a:pt x="209" y="2910"/>
                    <a:pt x="242" y="2901"/>
                    <a:pt x="273" y="2881"/>
                  </a:cubicBezTo>
                  <a:cubicBezTo>
                    <a:pt x="361" y="2813"/>
                    <a:pt x="449" y="2745"/>
                    <a:pt x="527" y="2666"/>
                  </a:cubicBezTo>
                  <a:lnTo>
                    <a:pt x="751" y="2471"/>
                  </a:lnTo>
                  <a:lnTo>
                    <a:pt x="898" y="2354"/>
                  </a:lnTo>
                  <a:cubicBezTo>
                    <a:pt x="917" y="2364"/>
                    <a:pt x="937" y="2364"/>
                    <a:pt x="966" y="2364"/>
                  </a:cubicBezTo>
                  <a:cubicBezTo>
                    <a:pt x="1005" y="2364"/>
                    <a:pt x="1054" y="2354"/>
                    <a:pt x="1103" y="2345"/>
                  </a:cubicBezTo>
                  <a:cubicBezTo>
                    <a:pt x="1142" y="2325"/>
                    <a:pt x="1181" y="2306"/>
                    <a:pt x="1220" y="2286"/>
                  </a:cubicBezTo>
                  <a:cubicBezTo>
                    <a:pt x="1259" y="2266"/>
                    <a:pt x="1298" y="2237"/>
                    <a:pt x="1327" y="2198"/>
                  </a:cubicBezTo>
                  <a:cubicBezTo>
                    <a:pt x="1346" y="2179"/>
                    <a:pt x="1366" y="2149"/>
                    <a:pt x="1376" y="2130"/>
                  </a:cubicBezTo>
                  <a:cubicBezTo>
                    <a:pt x="1405" y="2091"/>
                    <a:pt x="1415" y="2042"/>
                    <a:pt x="1415" y="1993"/>
                  </a:cubicBezTo>
                  <a:cubicBezTo>
                    <a:pt x="1405" y="1935"/>
                    <a:pt x="1385" y="1876"/>
                    <a:pt x="1356" y="1827"/>
                  </a:cubicBezTo>
                  <a:lnTo>
                    <a:pt x="1346" y="1818"/>
                  </a:lnTo>
                  <a:cubicBezTo>
                    <a:pt x="1366" y="1759"/>
                    <a:pt x="1385" y="1701"/>
                    <a:pt x="1395" y="1662"/>
                  </a:cubicBezTo>
                  <a:cubicBezTo>
                    <a:pt x="1454" y="1486"/>
                    <a:pt x="1512" y="1320"/>
                    <a:pt x="1561" y="1145"/>
                  </a:cubicBezTo>
                  <a:lnTo>
                    <a:pt x="1707" y="637"/>
                  </a:lnTo>
                  <a:cubicBezTo>
                    <a:pt x="1756" y="471"/>
                    <a:pt x="1854" y="276"/>
                    <a:pt x="1815" y="111"/>
                  </a:cubicBezTo>
                  <a:cubicBezTo>
                    <a:pt x="1791" y="40"/>
                    <a:pt x="1728" y="1"/>
                    <a:pt x="16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91" name="Google Shape;2291;p79">
            <a:extLst>
              <a:ext uri="{FF2B5EF4-FFF2-40B4-BE49-F238E27FC236}">
                <a16:creationId xmlns:a16="http://schemas.microsoft.com/office/drawing/2014/main" id="{7C615929-09BA-51FC-FA31-15E17EFF5B51}"/>
              </a:ext>
            </a:extLst>
          </p:cNvPr>
          <p:cNvGrpSpPr/>
          <p:nvPr/>
        </p:nvGrpSpPr>
        <p:grpSpPr>
          <a:xfrm rot="2859904">
            <a:off x="762490" y="2782952"/>
            <a:ext cx="719425" cy="772578"/>
            <a:chOff x="5567075" y="1356150"/>
            <a:chExt cx="158325" cy="170025"/>
          </a:xfrm>
        </p:grpSpPr>
        <p:sp>
          <p:nvSpPr>
            <p:cNvPr id="2292" name="Google Shape;2292;p79">
              <a:extLst>
                <a:ext uri="{FF2B5EF4-FFF2-40B4-BE49-F238E27FC236}">
                  <a16:creationId xmlns:a16="http://schemas.microsoft.com/office/drawing/2014/main" id="{0FBE6067-9565-3F3A-BDD8-B7ACBD848EEC}"/>
                </a:ext>
              </a:extLst>
            </p:cNvPr>
            <p:cNvSpPr/>
            <p:nvPr/>
          </p:nvSpPr>
          <p:spPr>
            <a:xfrm>
              <a:off x="5583675" y="1415450"/>
              <a:ext cx="130200" cy="96500"/>
            </a:xfrm>
            <a:custGeom>
              <a:avLst/>
              <a:gdLst/>
              <a:ahLst/>
              <a:cxnLst/>
              <a:rect l="l" t="t" r="r" b="b"/>
              <a:pathLst>
                <a:path w="5208" h="3860" extrusionOk="0">
                  <a:moveTo>
                    <a:pt x="3093" y="157"/>
                  </a:moveTo>
                  <a:cubicBezTo>
                    <a:pt x="3738" y="157"/>
                    <a:pt x="4304" y="402"/>
                    <a:pt x="4624" y="1187"/>
                  </a:cubicBezTo>
                  <a:cubicBezTo>
                    <a:pt x="4629" y="1196"/>
                    <a:pt x="4635" y="1204"/>
                    <a:pt x="4641" y="1211"/>
                  </a:cubicBezTo>
                  <a:lnTo>
                    <a:pt x="4641" y="1211"/>
                  </a:lnTo>
                  <a:cubicBezTo>
                    <a:pt x="4792" y="1739"/>
                    <a:pt x="4834" y="2258"/>
                    <a:pt x="4527" y="2738"/>
                  </a:cubicBezTo>
                  <a:cubicBezTo>
                    <a:pt x="4215" y="3236"/>
                    <a:pt x="3522" y="3450"/>
                    <a:pt x="2966" y="3587"/>
                  </a:cubicBezTo>
                  <a:cubicBezTo>
                    <a:pt x="2661" y="3663"/>
                    <a:pt x="2363" y="3707"/>
                    <a:pt x="2084" y="3707"/>
                  </a:cubicBezTo>
                  <a:cubicBezTo>
                    <a:pt x="1292" y="3707"/>
                    <a:pt x="648" y="3354"/>
                    <a:pt x="410" y="2387"/>
                  </a:cubicBezTo>
                  <a:cubicBezTo>
                    <a:pt x="108" y="1138"/>
                    <a:pt x="1083" y="553"/>
                    <a:pt x="2107" y="299"/>
                  </a:cubicBezTo>
                  <a:cubicBezTo>
                    <a:pt x="2442" y="216"/>
                    <a:pt x="2777" y="157"/>
                    <a:pt x="3093" y="157"/>
                  </a:cubicBezTo>
                  <a:close/>
                  <a:moveTo>
                    <a:pt x="3084" y="1"/>
                  </a:moveTo>
                  <a:cubicBezTo>
                    <a:pt x="2799" y="1"/>
                    <a:pt x="2496" y="47"/>
                    <a:pt x="2186" y="124"/>
                  </a:cubicBezTo>
                  <a:cubicBezTo>
                    <a:pt x="986" y="416"/>
                    <a:pt x="0" y="1012"/>
                    <a:pt x="264" y="2426"/>
                  </a:cubicBezTo>
                  <a:cubicBezTo>
                    <a:pt x="461" y="3484"/>
                    <a:pt x="1219" y="3860"/>
                    <a:pt x="2091" y="3860"/>
                  </a:cubicBezTo>
                  <a:cubicBezTo>
                    <a:pt x="2385" y="3860"/>
                    <a:pt x="2693" y="3817"/>
                    <a:pt x="2995" y="3743"/>
                  </a:cubicBezTo>
                  <a:cubicBezTo>
                    <a:pt x="4351" y="3414"/>
                    <a:pt x="5207" y="2613"/>
                    <a:pt x="4790" y="1179"/>
                  </a:cubicBezTo>
                  <a:lnTo>
                    <a:pt x="4790" y="1179"/>
                  </a:lnTo>
                  <a:cubicBezTo>
                    <a:pt x="4790" y="1170"/>
                    <a:pt x="4787" y="1159"/>
                    <a:pt x="4781" y="1148"/>
                  </a:cubicBezTo>
                  <a:lnTo>
                    <a:pt x="4781" y="1148"/>
                  </a:lnTo>
                  <a:cubicBezTo>
                    <a:pt x="4781" y="1148"/>
                    <a:pt x="4781" y="1148"/>
                    <a:pt x="4781" y="1148"/>
                  </a:cubicBezTo>
                  <a:cubicBezTo>
                    <a:pt x="4779" y="1141"/>
                    <a:pt x="4776" y="1135"/>
                    <a:pt x="4773" y="1130"/>
                  </a:cubicBezTo>
                  <a:lnTo>
                    <a:pt x="4773" y="1130"/>
                  </a:lnTo>
                  <a:cubicBezTo>
                    <a:pt x="4421" y="296"/>
                    <a:pt x="3808" y="1"/>
                    <a:pt x="30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3" name="Google Shape;2293;p79">
              <a:extLst>
                <a:ext uri="{FF2B5EF4-FFF2-40B4-BE49-F238E27FC236}">
                  <a16:creationId xmlns:a16="http://schemas.microsoft.com/office/drawing/2014/main" id="{4A1A2515-A055-7BBF-8168-633205349726}"/>
                </a:ext>
              </a:extLst>
            </p:cNvPr>
            <p:cNvSpPr/>
            <p:nvPr/>
          </p:nvSpPr>
          <p:spPr>
            <a:xfrm>
              <a:off x="5567075" y="1376225"/>
              <a:ext cx="158325" cy="149950"/>
            </a:xfrm>
            <a:custGeom>
              <a:avLst/>
              <a:gdLst/>
              <a:ahLst/>
              <a:cxnLst/>
              <a:rect l="l" t="t" r="r" b="b"/>
              <a:pathLst>
                <a:path w="6333" h="5998" extrusionOk="0">
                  <a:moveTo>
                    <a:pt x="3286" y="1"/>
                  </a:moveTo>
                  <a:cubicBezTo>
                    <a:pt x="3240" y="1"/>
                    <a:pt x="3189" y="42"/>
                    <a:pt x="3201" y="103"/>
                  </a:cubicBezTo>
                  <a:lnTo>
                    <a:pt x="3464" y="1176"/>
                  </a:lnTo>
                  <a:cubicBezTo>
                    <a:pt x="3474" y="1215"/>
                    <a:pt x="3503" y="1234"/>
                    <a:pt x="3542" y="1234"/>
                  </a:cubicBezTo>
                  <a:cubicBezTo>
                    <a:pt x="3658" y="1220"/>
                    <a:pt x="3771" y="1213"/>
                    <a:pt x="3880" y="1213"/>
                  </a:cubicBezTo>
                  <a:cubicBezTo>
                    <a:pt x="5168" y="1213"/>
                    <a:pt x="5977" y="2193"/>
                    <a:pt x="6049" y="3498"/>
                  </a:cubicBezTo>
                  <a:cubicBezTo>
                    <a:pt x="6118" y="4815"/>
                    <a:pt x="4840" y="5390"/>
                    <a:pt x="3757" y="5653"/>
                  </a:cubicBezTo>
                  <a:cubicBezTo>
                    <a:pt x="3362" y="5749"/>
                    <a:pt x="2943" y="5823"/>
                    <a:pt x="2539" y="5823"/>
                  </a:cubicBezTo>
                  <a:cubicBezTo>
                    <a:pt x="1874" y="5823"/>
                    <a:pt x="1249" y="5624"/>
                    <a:pt x="830" y="5000"/>
                  </a:cubicBezTo>
                  <a:cubicBezTo>
                    <a:pt x="1" y="3761"/>
                    <a:pt x="489" y="2151"/>
                    <a:pt x="1893" y="1634"/>
                  </a:cubicBezTo>
                  <a:cubicBezTo>
                    <a:pt x="1933" y="1624"/>
                    <a:pt x="1952" y="1585"/>
                    <a:pt x="1942" y="1546"/>
                  </a:cubicBezTo>
                  <a:cubicBezTo>
                    <a:pt x="1854" y="1176"/>
                    <a:pt x="1767" y="825"/>
                    <a:pt x="1679" y="464"/>
                  </a:cubicBezTo>
                  <a:cubicBezTo>
                    <a:pt x="1671" y="424"/>
                    <a:pt x="1642" y="407"/>
                    <a:pt x="1612" y="407"/>
                  </a:cubicBezTo>
                  <a:cubicBezTo>
                    <a:pt x="1568" y="407"/>
                    <a:pt x="1521" y="444"/>
                    <a:pt x="1533" y="503"/>
                  </a:cubicBezTo>
                  <a:lnTo>
                    <a:pt x="1718" y="1273"/>
                  </a:lnTo>
                  <a:cubicBezTo>
                    <a:pt x="1728" y="1332"/>
                    <a:pt x="1747" y="1390"/>
                    <a:pt x="1767" y="1459"/>
                  </a:cubicBezTo>
                  <a:cubicBezTo>
                    <a:pt x="1773" y="1483"/>
                    <a:pt x="1777" y="1502"/>
                    <a:pt x="1779" y="1516"/>
                  </a:cubicBezTo>
                  <a:lnTo>
                    <a:pt x="1779" y="1516"/>
                  </a:lnTo>
                  <a:cubicBezTo>
                    <a:pt x="1666" y="1561"/>
                    <a:pt x="1547" y="1614"/>
                    <a:pt x="1435" y="1683"/>
                  </a:cubicBezTo>
                  <a:cubicBezTo>
                    <a:pt x="596" y="2122"/>
                    <a:pt x="128" y="2990"/>
                    <a:pt x="303" y="3946"/>
                  </a:cubicBezTo>
                  <a:cubicBezTo>
                    <a:pt x="440" y="4688"/>
                    <a:pt x="733" y="5371"/>
                    <a:pt x="1415" y="5751"/>
                  </a:cubicBezTo>
                  <a:cubicBezTo>
                    <a:pt x="1741" y="5932"/>
                    <a:pt x="2112" y="5997"/>
                    <a:pt x="2491" y="5997"/>
                  </a:cubicBezTo>
                  <a:cubicBezTo>
                    <a:pt x="2929" y="5997"/>
                    <a:pt x="3378" y="5909"/>
                    <a:pt x="3776" y="5810"/>
                  </a:cubicBezTo>
                  <a:cubicBezTo>
                    <a:pt x="4537" y="5624"/>
                    <a:pt x="5308" y="5351"/>
                    <a:pt x="5815" y="4727"/>
                  </a:cubicBezTo>
                  <a:cubicBezTo>
                    <a:pt x="6332" y="4102"/>
                    <a:pt x="6244" y="3263"/>
                    <a:pt x="6020" y="2551"/>
                  </a:cubicBezTo>
                  <a:cubicBezTo>
                    <a:pt x="5786" y="1790"/>
                    <a:pt x="5132" y="1176"/>
                    <a:pt x="4332" y="1098"/>
                  </a:cubicBezTo>
                  <a:cubicBezTo>
                    <a:pt x="4149" y="1076"/>
                    <a:pt x="3972" y="1065"/>
                    <a:pt x="3792" y="1065"/>
                  </a:cubicBezTo>
                  <a:cubicBezTo>
                    <a:pt x="3732" y="1065"/>
                    <a:pt x="3671" y="1066"/>
                    <a:pt x="3610" y="1068"/>
                  </a:cubicBezTo>
                  <a:cubicBezTo>
                    <a:pt x="3606" y="1068"/>
                    <a:pt x="3601" y="1068"/>
                    <a:pt x="3597" y="1069"/>
                  </a:cubicBezTo>
                  <a:lnTo>
                    <a:pt x="3597" y="1069"/>
                  </a:lnTo>
                  <a:cubicBezTo>
                    <a:pt x="3585" y="1022"/>
                    <a:pt x="3576" y="972"/>
                    <a:pt x="3562" y="922"/>
                  </a:cubicBezTo>
                  <a:cubicBezTo>
                    <a:pt x="3493" y="639"/>
                    <a:pt x="3425" y="346"/>
                    <a:pt x="3347" y="54"/>
                  </a:cubicBezTo>
                  <a:cubicBezTo>
                    <a:pt x="3340" y="17"/>
                    <a:pt x="3314" y="1"/>
                    <a:pt x="32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4" name="Google Shape;2294;p79">
              <a:extLst>
                <a:ext uri="{FF2B5EF4-FFF2-40B4-BE49-F238E27FC236}">
                  <a16:creationId xmlns:a16="http://schemas.microsoft.com/office/drawing/2014/main" id="{7F1A1C7A-2BB8-D3F8-0673-FF779B4A39C6}"/>
                </a:ext>
              </a:extLst>
            </p:cNvPr>
            <p:cNvSpPr/>
            <p:nvPr/>
          </p:nvSpPr>
          <p:spPr>
            <a:xfrm>
              <a:off x="5589275" y="1356150"/>
              <a:ext cx="74175" cy="32725"/>
            </a:xfrm>
            <a:custGeom>
              <a:avLst/>
              <a:gdLst/>
              <a:ahLst/>
              <a:cxnLst/>
              <a:rect l="l" t="t" r="r" b="b"/>
              <a:pathLst>
                <a:path w="2967" h="1309" extrusionOk="0">
                  <a:moveTo>
                    <a:pt x="2324" y="153"/>
                  </a:moveTo>
                  <a:cubicBezTo>
                    <a:pt x="2548" y="153"/>
                    <a:pt x="2667" y="455"/>
                    <a:pt x="2527" y="632"/>
                  </a:cubicBezTo>
                  <a:cubicBezTo>
                    <a:pt x="2420" y="769"/>
                    <a:pt x="2147" y="789"/>
                    <a:pt x="1991" y="808"/>
                  </a:cubicBezTo>
                  <a:cubicBezTo>
                    <a:pt x="1669" y="867"/>
                    <a:pt x="1357" y="964"/>
                    <a:pt x="1035" y="1042"/>
                  </a:cubicBezTo>
                  <a:cubicBezTo>
                    <a:pt x="830" y="1101"/>
                    <a:pt x="625" y="1130"/>
                    <a:pt x="420" y="1140"/>
                  </a:cubicBezTo>
                  <a:cubicBezTo>
                    <a:pt x="391" y="964"/>
                    <a:pt x="362" y="789"/>
                    <a:pt x="332" y="613"/>
                  </a:cubicBezTo>
                  <a:cubicBezTo>
                    <a:pt x="440" y="564"/>
                    <a:pt x="547" y="535"/>
                    <a:pt x="654" y="515"/>
                  </a:cubicBezTo>
                  <a:cubicBezTo>
                    <a:pt x="797" y="477"/>
                    <a:pt x="939" y="458"/>
                    <a:pt x="1082" y="439"/>
                  </a:cubicBezTo>
                  <a:lnTo>
                    <a:pt x="1082" y="439"/>
                  </a:lnTo>
                  <a:cubicBezTo>
                    <a:pt x="1086" y="439"/>
                    <a:pt x="1089" y="438"/>
                    <a:pt x="1093" y="437"/>
                  </a:cubicBezTo>
                  <a:lnTo>
                    <a:pt x="1093" y="437"/>
                  </a:lnTo>
                  <a:cubicBezTo>
                    <a:pt x="1093" y="437"/>
                    <a:pt x="1093" y="437"/>
                    <a:pt x="1093" y="437"/>
                  </a:cubicBezTo>
                  <a:cubicBezTo>
                    <a:pt x="1095" y="437"/>
                    <a:pt x="1096" y="437"/>
                    <a:pt x="1097" y="437"/>
                  </a:cubicBezTo>
                  <a:lnTo>
                    <a:pt x="1097" y="437"/>
                  </a:lnTo>
                  <a:cubicBezTo>
                    <a:pt x="1496" y="349"/>
                    <a:pt x="1894" y="203"/>
                    <a:pt x="2293" y="154"/>
                  </a:cubicBezTo>
                  <a:cubicBezTo>
                    <a:pt x="2304" y="153"/>
                    <a:pt x="2314" y="153"/>
                    <a:pt x="2324" y="153"/>
                  </a:cubicBezTo>
                  <a:close/>
                  <a:moveTo>
                    <a:pt x="2341" y="0"/>
                  </a:moveTo>
                  <a:cubicBezTo>
                    <a:pt x="2306" y="0"/>
                    <a:pt x="2270" y="3"/>
                    <a:pt x="2235" y="8"/>
                  </a:cubicBezTo>
                  <a:cubicBezTo>
                    <a:pt x="1835" y="57"/>
                    <a:pt x="1435" y="203"/>
                    <a:pt x="1054" y="281"/>
                  </a:cubicBezTo>
                  <a:cubicBezTo>
                    <a:pt x="820" y="320"/>
                    <a:pt x="323" y="330"/>
                    <a:pt x="167" y="554"/>
                  </a:cubicBezTo>
                  <a:cubicBezTo>
                    <a:pt x="20" y="769"/>
                    <a:pt x="1" y="1052"/>
                    <a:pt x="225" y="1237"/>
                  </a:cubicBezTo>
                  <a:cubicBezTo>
                    <a:pt x="285" y="1290"/>
                    <a:pt x="375" y="1309"/>
                    <a:pt x="474" y="1309"/>
                  </a:cubicBezTo>
                  <a:cubicBezTo>
                    <a:pt x="646" y="1309"/>
                    <a:pt x="845" y="1252"/>
                    <a:pt x="957" y="1228"/>
                  </a:cubicBezTo>
                  <a:cubicBezTo>
                    <a:pt x="1318" y="1149"/>
                    <a:pt x="1669" y="1013"/>
                    <a:pt x="2030" y="964"/>
                  </a:cubicBezTo>
                  <a:cubicBezTo>
                    <a:pt x="2488" y="896"/>
                    <a:pt x="2966" y="652"/>
                    <a:pt x="2635" y="135"/>
                  </a:cubicBezTo>
                  <a:cubicBezTo>
                    <a:pt x="2568" y="31"/>
                    <a:pt x="2456" y="0"/>
                    <a:pt x="23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5" name="Google Shape;2295;p79">
              <a:extLst>
                <a:ext uri="{FF2B5EF4-FFF2-40B4-BE49-F238E27FC236}">
                  <a16:creationId xmlns:a16="http://schemas.microsoft.com/office/drawing/2014/main" id="{10BDECFA-5EFD-E4CD-65B0-D51EE000A31F}"/>
                </a:ext>
              </a:extLst>
            </p:cNvPr>
            <p:cNvSpPr/>
            <p:nvPr/>
          </p:nvSpPr>
          <p:spPr>
            <a:xfrm>
              <a:off x="5615000" y="1444875"/>
              <a:ext cx="21125" cy="18800"/>
            </a:xfrm>
            <a:custGeom>
              <a:avLst/>
              <a:gdLst/>
              <a:ahLst/>
              <a:cxnLst/>
              <a:rect l="l" t="t" r="r" b="b"/>
              <a:pathLst>
                <a:path w="845" h="752" extrusionOk="0">
                  <a:moveTo>
                    <a:pt x="422" y="154"/>
                  </a:moveTo>
                  <a:cubicBezTo>
                    <a:pt x="597" y="154"/>
                    <a:pt x="711" y="352"/>
                    <a:pt x="611" y="498"/>
                  </a:cubicBezTo>
                  <a:cubicBezTo>
                    <a:pt x="564" y="560"/>
                    <a:pt x="495" y="592"/>
                    <a:pt x="426" y="592"/>
                  </a:cubicBezTo>
                  <a:cubicBezTo>
                    <a:pt x="366" y="592"/>
                    <a:pt x="305" y="568"/>
                    <a:pt x="259" y="517"/>
                  </a:cubicBezTo>
                  <a:cubicBezTo>
                    <a:pt x="155" y="385"/>
                    <a:pt x="226" y="197"/>
                    <a:pt x="373" y="159"/>
                  </a:cubicBezTo>
                  <a:lnTo>
                    <a:pt x="373" y="159"/>
                  </a:lnTo>
                  <a:cubicBezTo>
                    <a:pt x="377" y="159"/>
                    <a:pt x="382" y="158"/>
                    <a:pt x="386" y="156"/>
                  </a:cubicBezTo>
                  <a:lnTo>
                    <a:pt x="386" y="156"/>
                  </a:lnTo>
                  <a:cubicBezTo>
                    <a:pt x="386" y="156"/>
                    <a:pt x="386" y="156"/>
                    <a:pt x="386" y="156"/>
                  </a:cubicBezTo>
                  <a:cubicBezTo>
                    <a:pt x="398" y="155"/>
                    <a:pt x="410" y="154"/>
                    <a:pt x="422" y="154"/>
                  </a:cubicBezTo>
                  <a:close/>
                  <a:moveTo>
                    <a:pt x="430" y="1"/>
                  </a:moveTo>
                  <a:cubicBezTo>
                    <a:pt x="403" y="1"/>
                    <a:pt x="375" y="4"/>
                    <a:pt x="347" y="10"/>
                  </a:cubicBezTo>
                  <a:cubicBezTo>
                    <a:pt x="338" y="12"/>
                    <a:pt x="331" y="15"/>
                    <a:pt x="324" y="19"/>
                  </a:cubicBezTo>
                  <a:lnTo>
                    <a:pt x="324" y="19"/>
                  </a:lnTo>
                  <a:cubicBezTo>
                    <a:pt x="111" y="83"/>
                    <a:pt x="1" y="323"/>
                    <a:pt x="94" y="527"/>
                  </a:cubicBezTo>
                  <a:cubicBezTo>
                    <a:pt x="158" y="669"/>
                    <a:pt x="295" y="751"/>
                    <a:pt x="437" y="751"/>
                  </a:cubicBezTo>
                  <a:cubicBezTo>
                    <a:pt x="509" y="751"/>
                    <a:pt x="583" y="730"/>
                    <a:pt x="650" y="683"/>
                  </a:cubicBezTo>
                  <a:cubicBezTo>
                    <a:pt x="796" y="576"/>
                    <a:pt x="845" y="391"/>
                    <a:pt x="767" y="225"/>
                  </a:cubicBezTo>
                  <a:cubicBezTo>
                    <a:pt x="709" y="85"/>
                    <a:pt x="576" y="1"/>
                    <a:pt x="4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6" name="Google Shape;2296;p79">
              <a:extLst>
                <a:ext uri="{FF2B5EF4-FFF2-40B4-BE49-F238E27FC236}">
                  <a16:creationId xmlns:a16="http://schemas.microsoft.com/office/drawing/2014/main" id="{C6F6DC32-28AF-083D-AD9E-FBFCE8BFC665}"/>
                </a:ext>
              </a:extLst>
            </p:cNvPr>
            <p:cNvSpPr/>
            <p:nvPr/>
          </p:nvSpPr>
          <p:spPr>
            <a:xfrm>
              <a:off x="5663175" y="1465600"/>
              <a:ext cx="24250" cy="18800"/>
            </a:xfrm>
            <a:custGeom>
              <a:avLst/>
              <a:gdLst/>
              <a:ahLst/>
              <a:cxnLst/>
              <a:rect l="l" t="t" r="r" b="b"/>
              <a:pathLst>
                <a:path w="970" h="752" extrusionOk="0">
                  <a:moveTo>
                    <a:pt x="447" y="162"/>
                  </a:moveTo>
                  <a:cubicBezTo>
                    <a:pt x="616" y="162"/>
                    <a:pt x="724" y="355"/>
                    <a:pt x="625" y="508"/>
                  </a:cubicBezTo>
                  <a:cubicBezTo>
                    <a:pt x="579" y="564"/>
                    <a:pt x="512" y="593"/>
                    <a:pt x="444" y="593"/>
                  </a:cubicBezTo>
                  <a:cubicBezTo>
                    <a:pt x="382" y="593"/>
                    <a:pt x="320" y="569"/>
                    <a:pt x="274" y="518"/>
                  </a:cubicBezTo>
                  <a:cubicBezTo>
                    <a:pt x="169" y="384"/>
                    <a:pt x="242" y="193"/>
                    <a:pt x="392" y="168"/>
                  </a:cubicBezTo>
                  <a:lnTo>
                    <a:pt x="392" y="168"/>
                  </a:lnTo>
                  <a:cubicBezTo>
                    <a:pt x="395" y="167"/>
                    <a:pt x="398" y="167"/>
                    <a:pt x="401" y="166"/>
                  </a:cubicBezTo>
                  <a:lnTo>
                    <a:pt x="401" y="166"/>
                  </a:lnTo>
                  <a:cubicBezTo>
                    <a:pt x="401" y="166"/>
                    <a:pt x="401" y="166"/>
                    <a:pt x="401" y="166"/>
                  </a:cubicBezTo>
                  <a:cubicBezTo>
                    <a:pt x="416" y="163"/>
                    <a:pt x="432" y="162"/>
                    <a:pt x="447" y="162"/>
                  </a:cubicBezTo>
                  <a:close/>
                  <a:moveTo>
                    <a:pt x="449" y="1"/>
                  </a:moveTo>
                  <a:cubicBezTo>
                    <a:pt x="421" y="1"/>
                    <a:pt x="392" y="4"/>
                    <a:pt x="362" y="10"/>
                  </a:cubicBezTo>
                  <a:cubicBezTo>
                    <a:pt x="362" y="10"/>
                    <a:pt x="362" y="10"/>
                    <a:pt x="362" y="10"/>
                  </a:cubicBezTo>
                  <a:lnTo>
                    <a:pt x="362" y="10"/>
                  </a:lnTo>
                  <a:cubicBezTo>
                    <a:pt x="361" y="10"/>
                    <a:pt x="360" y="11"/>
                    <a:pt x="360" y="11"/>
                  </a:cubicBezTo>
                  <a:lnTo>
                    <a:pt x="360" y="11"/>
                  </a:lnTo>
                  <a:cubicBezTo>
                    <a:pt x="127" y="60"/>
                    <a:pt x="1" y="313"/>
                    <a:pt x="98" y="527"/>
                  </a:cubicBezTo>
                  <a:cubicBezTo>
                    <a:pt x="163" y="669"/>
                    <a:pt x="304" y="751"/>
                    <a:pt x="446" y="751"/>
                  </a:cubicBezTo>
                  <a:cubicBezTo>
                    <a:pt x="518" y="751"/>
                    <a:pt x="591" y="730"/>
                    <a:pt x="654" y="683"/>
                  </a:cubicBezTo>
                  <a:cubicBezTo>
                    <a:pt x="970" y="467"/>
                    <a:pt x="794" y="1"/>
                    <a:pt x="4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7" name="Google Shape;2297;p79">
              <a:extLst>
                <a:ext uri="{FF2B5EF4-FFF2-40B4-BE49-F238E27FC236}">
                  <a16:creationId xmlns:a16="http://schemas.microsoft.com/office/drawing/2014/main" id="{2FF0C109-31DE-7D5B-61BC-0109277B2CAA}"/>
                </a:ext>
              </a:extLst>
            </p:cNvPr>
            <p:cNvSpPr/>
            <p:nvPr/>
          </p:nvSpPr>
          <p:spPr>
            <a:xfrm>
              <a:off x="5648325" y="1431650"/>
              <a:ext cx="27275" cy="21800"/>
            </a:xfrm>
            <a:custGeom>
              <a:avLst/>
              <a:gdLst/>
              <a:ahLst/>
              <a:cxnLst/>
              <a:rect l="l" t="t" r="r" b="b"/>
              <a:pathLst>
                <a:path w="1091" h="872" extrusionOk="0">
                  <a:moveTo>
                    <a:pt x="553" y="155"/>
                  </a:moveTo>
                  <a:cubicBezTo>
                    <a:pt x="772" y="155"/>
                    <a:pt x="917" y="406"/>
                    <a:pt x="790" y="598"/>
                  </a:cubicBezTo>
                  <a:cubicBezTo>
                    <a:pt x="735" y="672"/>
                    <a:pt x="650" y="709"/>
                    <a:pt x="565" y="709"/>
                  </a:cubicBezTo>
                  <a:cubicBezTo>
                    <a:pt x="482" y="709"/>
                    <a:pt x="398" y="675"/>
                    <a:pt x="341" y="607"/>
                  </a:cubicBezTo>
                  <a:cubicBezTo>
                    <a:pt x="214" y="442"/>
                    <a:pt x="302" y="199"/>
                    <a:pt x="505" y="159"/>
                  </a:cubicBezTo>
                  <a:lnTo>
                    <a:pt x="505" y="159"/>
                  </a:lnTo>
                  <a:cubicBezTo>
                    <a:pt x="506" y="159"/>
                    <a:pt x="506" y="159"/>
                    <a:pt x="507" y="159"/>
                  </a:cubicBezTo>
                  <a:lnTo>
                    <a:pt x="507" y="159"/>
                  </a:lnTo>
                  <a:cubicBezTo>
                    <a:pt x="507" y="159"/>
                    <a:pt x="507" y="159"/>
                    <a:pt x="507" y="159"/>
                  </a:cubicBezTo>
                  <a:cubicBezTo>
                    <a:pt x="523" y="156"/>
                    <a:pt x="538" y="155"/>
                    <a:pt x="553" y="155"/>
                  </a:cubicBezTo>
                  <a:close/>
                  <a:moveTo>
                    <a:pt x="567" y="1"/>
                  </a:moveTo>
                  <a:cubicBezTo>
                    <a:pt x="534" y="1"/>
                    <a:pt x="501" y="4"/>
                    <a:pt x="468" y="12"/>
                  </a:cubicBezTo>
                  <a:cubicBezTo>
                    <a:pt x="468" y="12"/>
                    <a:pt x="468" y="12"/>
                    <a:pt x="468" y="12"/>
                  </a:cubicBezTo>
                  <a:lnTo>
                    <a:pt x="468" y="12"/>
                  </a:lnTo>
                  <a:cubicBezTo>
                    <a:pt x="466" y="13"/>
                    <a:pt x="465" y="13"/>
                    <a:pt x="463" y="13"/>
                  </a:cubicBezTo>
                  <a:lnTo>
                    <a:pt x="463" y="13"/>
                  </a:lnTo>
                  <a:cubicBezTo>
                    <a:pt x="67" y="104"/>
                    <a:pt x="1" y="637"/>
                    <a:pt x="360" y="822"/>
                  </a:cubicBezTo>
                  <a:cubicBezTo>
                    <a:pt x="427" y="856"/>
                    <a:pt x="494" y="871"/>
                    <a:pt x="559" y="871"/>
                  </a:cubicBezTo>
                  <a:cubicBezTo>
                    <a:pt x="849" y="871"/>
                    <a:pt x="1091" y="569"/>
                    <a:pt x="956" y="266"/>
                  </a:cubicBezTo>
                  <a:cubicBezTo>
                    <a:pt x="890" y="102"/>
                    <a:pt x="736" y="1"/>
                    <a:pt x="5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8" name="Google Shape;2298;p79">
              <a:extLst>
                <a:ext uri="{FF2B5EF4-FFF2-40B4-BE49-F238E27FC236}">
                  <a16:creationId xmlns:a16="http://schemas.microsoft.com/office/drawing/2014/main" id="{C0198F11-EDB5-4E8E-D2CD-CE4DB3778C8F}"/>
                </a:ext>
              </a:extLst>
            </p:cNvPr>
            <p:cNvSpPr/>
            <p:nvPr/>
          </p:nvSpPr>
          <p:spPr>
            <a:xfrm>
              <a:off x="5638050" y="1462250"/>
              <a:ext cx="20275" cy="15575"/>
            </a:xfrm>
            <a:custGeom>
              <a:avLst/>
              <a:gdLst/>
              <a:ahLst/>
              <a:cxnLst/>
              <a:rect l="l" t="t" r="r" b="b"/>
              <a:pathLst>
                <a:path w="811" h="623" extrusionOk="0">
                  <a:moveTo>
                    <a:pt x="377" y="152"/>
                  </a:moveTo>
                  <a:cubicBezTo>
                    <a:pt x="500" y="152"/>
                    <a:pt x="581" y="288"/>
                    <a:pt x="508" y="398"/>
                  </a:cubicBezTo>
                  <a:cubicBezTo>
                    <a:pt x="472" y="439"/>
                    <a:pt x="422" y="462"/>
                    <a:pt x="373" y="462"/>
                  </a:cubicBezTo>
                  <a:cubicBezTo>
                    <a:pt x="329" y="462"/>
                    <a:pt x="286" y="444"/>
                    <a:pt x="254" y="408"/>
                  </a:cubicBezTo>
                  <a:cubicBezTo>
                    <a:pt x="178" y="321"/>
                    <a:pt x="224" y="178"/>
                    <a:pt x="346" y="155"/>
                  </a:cubicBezTo>
                  <a:lnTo>
                    <a:pt x="346" y="155"/>
                  </a:lnTo>
                  <a:cubicBezTo>
                    <a:pt x="348" y="155"/>
                    <a:pt x="350" y="154"/>
                    <a:pt x="352" y="154"/>
                  </a:cubicBezTo>
                  <a:lnTo>
                    <a:pt x="352" y="154"/>
                  </a:lnTo>
                  <a:cubicBezTo>
                    <a:pt x="352" y="154"/>
                    <a:pt x="352" y="154"/>
                    <a:pt x="352" y="154"/>
                  </a:cubicBezTo>
                  <a:cubicBezTo>
                    <a:pt x="360" y="153"/>
                    <a:pt x="369" y="152"/>
                    <a:pt x="377" y="152"/>
                  </a:cubicBezTo>
                  <a:close/>
                  <a:moveTo>
                    <a:pt x="381" y="0"/>
                  </a:moveTo>
                  <a:cubicBezTo>
                    <a:pt x="365" y="0"/>
                    <a:pt x="349" y="2"/>
                    <a:pt x="332" y="4"/>
                  </a:cubicBezTo>
                  <a:lnTo>
                    <a:pt x="332" y="4"/>
                  </a:lnTo>
                  <a:cubicBezTo>
                    <a:pt x="326" y="5"/>
                    <a:pt x="320" y="6"/>
                    <a:pt x="313" y="8"/>
                  </a:cubicBezTo>
                  <a:lnTo>
                    <a:pt x="303" y="8"/>
                  </a:lnTo>
                  <a:cubicBezTo>
                    <a:pt x="108" y="47"/>
                    <a:pt x="1" y="252"/>
                    <a:pt x="89" y="437"/>
                  </a:cubicBezTo>
                  <a:cubicBezTo>
                    <a:pt x="140" y="553"/>
                    <a:pt x="255" y="622"/>
                    <a:pt x="375" y="622"/>
                  </a:cubicBezTo>
                  <a:cubicBezTo>
                    <a:pt x="437" y="622"/>
                    <a:pt x="500" y="604"/>
                    <a:pt x="557" y="564"/>
                  </a:cubicBezTo>
                  <a:cubicBezTo>
                    <a:pt x="810" y="383"/>
                    <a:pt x="661" y="0"/>
                    <a:pt x="38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9" name="Google Shape;2299;p79">
              <a:extLst>
                <a:ext uri="{FF2B5EF4-FFF2-40B4-BE49-F238E27FC236}">
                  <a16:creationId xmlns:a16="http://schemas.microsoft.com/office/drawing/2014/main" id="{28E276DC-1625-C4C9-A0E5-7D23DF3968CD}"/>
                </a:ext>
              </a:extLst>
            </p:cNvPr>
            <p:cNvSpPr/>
            <p:nvPr/>
          </p:nvSpPr>
          <p:spPr>
            <a:xfrm>
              <a:off x="5614900" y="1477750"/>
              <a:ext cx="27100" cy="21575"/>
            </a:xfrm>
            <a:custGeom>
              <a:avLst/>
              <a:gdLst/>
              <a:ahLst/>
              <a:cxnLst/>
              <a:rect l="l" t="t" r="r" b="b"/>
              <a:pathLst>
                <a:path w="1084" h="863" extrusionOk="0">
                  <a:moveTo>
                    <a:pt x="555" y="155"/>
                  </a:moveTo>
                  <a:cubicBezTo>
                    <a:pt x="773" y="155"/>
                    <a:pt x="918" y="397"/>
                    <a:pt x="790" y="588"/>
                  </a:cubicBezTo>
                  <a:cubicBezTo>
                    <a:pt x="729" y="665"/>
                    <a:pt x="640" y="704"/>
                    <a:pt x="553" y="704"/>
                  </a:cubicBezTo>
                  <a:cubicBezTo>
                    <a:pt x="474" y="704"/>
                    <a:pt x="397" y="672"/>
                    <a:pt x="341" y="607"/>
                  </a:cubicBezTo>
                  <a:cubicBezTo>
                    <a:pt x="205" y="442"/>
                    <a:pt x="302" y="199"/>
                    <a:pt x="506" y="159"/>
                  </a:cubicBezTo>
                  <a:lnTo>
                    <a:pt x="506" y="159"/>
                  </a:lnTo>
                  <a:cubicBezTo>
                    <a:pt x="506" y="159"/>
                    <a:pt x="507" y="159"/>
                    <a:pt x="507" y="158"/>
                  </a:cubicBezTo>
                  <a:lnTo>
                    <a:pt x="507" y="158"/>
                  </a:lnTo>
                  <a:cubicBezTo>
                    <a:pt x="507" y="158"/>
                    <a:pt x="507" y="158"/>
                    <a:pt x="507" y="158"/>
                  </a:cubicBezTo>
                  <a:cubicBezTo>
                    <a:pt x="524" y="156"/>
                    <a:pt x="540" y="155"/>
                    <a:pt x="555" y="155"/>
                  </a:cubicBezTo>
                  <a:close/>
                  <a:moveTo>
                    <a:pt x="568" y="0"/>
                  </a:moveTo>
                  <a:cubicBezTo>
                    <a:pt x="539" y="0"/>
                    <a:pt x="510" y="3"/>
                    <a:pt x="481" y="9"/>
                  </a:cubicBezTo>
                  <a:lnTo>
                    <a:pt x="481" y="9"/>
                  </a:lnTo>
                  <a:cubicBezTo>
                    <a:pt x="477" y="10"/>
                    <a:pt x="473" y="11"/>
                    <a:pt x="468" y="12"/>
                  </a:cubicBezTo>
                  <a:cubicBezTo>
                    <a:pt x="68" y="90"/>
                    <a:pt x="0" y="627"/>
                    <a:pt x="361" y="812"/>
                  </a:cubicBezTo>
                  <a:cubicBezTo>
                    <a:pt x="428" y="847"/>
                    <a:pt x="497" y="862"/>
                    <a:pt x="562" y="862"/>
                  </a:cubicBezTo>
                  <a:cubicBezTo>
                    <a:pt x="848" y="862"/>
                    <a:pt x="1083" y="566"/>
                    <a:pt x="956" y="256"/>
                  </a:cubicBezTo>
                  <a:cubicBezTo>
                    <a:pt x="891" y="101"/>
                    <a:pt x="737" y="0"/>
                    <a:pt x="5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00" name="Google Shape;2300;p79">
            <a:extLst>
              <a:ext uri="{FF2B5EF4-FFF2-40B4-BE49-F238E27FC236}">
                <a16:creationId xmlns:a16="http://schemas.microsoft.com/office/drawing/2014/main" id="{1939B8DD-A96C-163E-A319-F4EC5E6D39B1}"/>
              </a:ext>
            </a:extLst>
          </p:cNvPr>
          <p:cNvGrpSpPr/>
          <p:nvPr/>
        </p:nvGrpSpPr>
        <p:grpSpPr>
          <a:xfrm>
            <a:off x="713184" y="4691184"/>
            <a:ext cx="7726459" cy="369843"/>
            <a:chOff x="713184" y="4691184"/>
            <a:chExt cx="7726459" cy="369843"/>
          </a:xfrm>
        </p:grpSpPr>
        <p:grpSp>
          <p:nvGrpSpPr>
            <p:cNvPr id="2301" name="Google Shape;2301;p79">
              <a:extLst>
                <a:ext uri="{FF2B5EF4-FFF2-40B4-BE49-F238E27FC236}">
                  <a16:creationId xmlns:a16="http://schemas.microsoft.com/office/drawing/2014/main" id="{EF07731A-BF9C-ACBD-C81D-0EBB89E1FE86}"/>
                </a:ext>
              </a:extLst>
            </p:cNvPr>
            <p:cNvGrpSpPr/>
            <p:nvPr/>
          </p:nvGrpSpPr>
          <p:grpSpPr>
            <a:xfrm>
              <a:off x="713184" y="4691184"/>
              <a:ext cx="7726459" cy="369843"/>
              <a:chOff x="713184" y="4691184"/>
              <a:chExt cx="7726459" cy="369843"/>
            </a:xfrm>
          </p:grpSpPr>
          <p:sp>
            <p:nvSpPr>
              <p:cNvPr id="2302" name="Google Shape;2302;p79">
                <a:extLst>
                  <a:ext uri="{FF2B5EF4-FFF2-40B4-BE49-F238E27FC236}">
                    <a16:creationId xmlns:a16="http://schemas.microsoft.com/office/drawing/2014/main" id="{A86681A3-53C7-0E13-4B2E-2259EF0667C2}"/>
                  </a:ext>
                </a:extLst>
              </p:cNvPr>
              <p:cNvSpPr/>
              <p:nvPr/>
            </p:nvSpPr>
            <p:spPr>
              <a:xfrm>
                <a:off x="713184" y="4691184"/>
                <a:ext cx="7726459" cy="369843"/>
              </a:xfrm>
              <a:custGeom>
                <a:avLst/>
                <a:gdLst/>
                <a:ahLst/>
                <a:cxnLst/>
                <a:rect l="l" t="t" r="r" b="b"/>
                <a:pathLst>
                  <a:path w="327323" h="15668" extrusionOk="0">
                    <a:moveTo>
                      <a:pt x="0" y="0"/>
                    </a:moveTo>
                    <a:lnTo>
                      <a:pt x="135" y="14315"/>
                    </a:lnTo>
                    <a:lnTo>
                      <a:pt x="327323" y="15668"/>
                    </a:lnTo>
                    <a:lnTo>
                      <a:pt x="323601" y="780"/>
                    </a:lnTo>
                    <a:close/>
                  </a:path>
                </a:pathLst>
              </a:custGeom>
              <a:solidFill>
                <a:schemeClr val="accent2"/>
              </a:solidFill>
              <a:ln w="19050" cap="flat" cmpd="sng">
                <a:solidFill>
                  <a:schemeClr val="dk1"/>
                </a:solidFill>
                <a:prstDash val="solid"/>
                <a:round/>
                <a:headEnd type="none" w="med" len="med"/>
                <a:tailEnd type="none" w="med" len="med"/>
              </a:ln>
            </p:spPr>
          </p:sp>
          <p:sp>
            <p:nvSpPr>
              <p:cNvPr id="2303" name="Google Shape;2303;p79">
                <a:hlinkClick r:id="" action="ppaction://hlinkshowjump?jump=nextslide"/>
                <a:extLst>
                  <a:ext uri="{FF2B5EF4-FFF2-40B4-BE49-F238E27FC236}">
                    <a16:creationId xmlns:a16="http://schemas.microsoft.com/office/drawing/2014/main" id="{5BB74048-550A-DA53-1AA1-458A8F0C6407}"/>
                  </a:ext>
                </a:extLst>
              </p:cNvPr>
              <p:cNvSpPr/>
              <p:nvPr/>
            </p:nvSpPr>
            <p:spPr>
              <a:xfrm>
                <a:off x="7976332"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4" name="Google Shape;2304;p79">
                <a:hlinkClick r:id="" action="ppaction://hlinkshowjump?jump=previousslide"/>
                <a:extLst>
                  <a:ext uri="{FF2B5EF4-FFF2-40B4-BE49-F238E27FC236}">
                    <a16:creationId xmlns:a16="http://schemas.microsoft.com/office/drawing/2014/main" id="{14C0281E-618B-E4AE-F4D1-772BD0DC95D6}"/>
                  </a:ext>
                </a:extLst>
              </p:cNvPr>
              <p:cNvSpPr/>
              <p:nvPr/>
            </p:nvSpPr>
            <p:spPr>
              <a:xfrm flipH="1">
                <a:off x="833551"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05" name="Google Shape;2305;p79">
              <a:hlinkClick r:id="rId3" action="ppaction://hlinksldjump"/>
              <a:extLst>
                <a:ext uri="{FF2B5EF4-FFF2-40B4-BE49-F238E27FC236}">
                  <a16:creationId xmlns:a16="http://schemas.microsoft.com/office/drawing/2014/main" id="{A0D78101-C04F-5B8B-BC16-44EE8D75B2DC}"/>
                </a:ext>
              </a:extLst>
            </p:cNvPr>
            <p:cNvSpPr/>
            <p:nvPr/>
          </p:nvSpPr>
          <p:spPr>
            <a:xfrm>
              <a:off x="4405006" y="4772876"/>
              <a:ext cx="235934" cy="204890"/>
            </a:xfrm>
            <a:custGeom>
              <a:avLst/>
              <a:gdLst/>
              <a:ahLst/>
              <a:cxnLst/>
              <a:rect l="l" t="t" r="r" b="b"/>
              <a:pathLst>
                <a:path w="12654" h="10989" extrusionOk="0">
                  <a:moveTo>
                    <a:pt x="1965" y="10656"/>
                  </a:moveTo>
                  <a:lnTo>
                    <a:pt x="2298" y="5428"/>
                  </a:lnTo>
                  <a:lnTo>
                    <a:pt x="0" y="5395"/>
                  </a:lnTo>
                  <a:lnTo>
                    <a:pt x="6593" y="0"/>
                  </a:lnTo>
                  <a:lnTo>
                    <a:pt x="12654" y="5595"/>
                  </a:lnTo>
                  <a:lnTo>
                    <a:pt x="10622" y="5528"/>
                  </a:lnTo>
                  <a:lnTo>
                    <a:pt x="10789" y="10889"/>
                  </a:lnTo>
                  <a:lnTo>
                    <a:pt x="7859" y="10889"/>
                  </a:lnTo>
                  <a:lnTo>
                    <a:pt x="7859" y="8026"/>
                  </a:lnTo>
                  <a:lnTo>
                    <a:pt x="5927" y="7959"/>
                  </a:lnTo>
                  <a:lnTo>
                    <a:pt x="5894" y="10989"/>
                  </a:lnTo>
                  <a:close/>
                </a:path>
              </a:pathLst>
            </a:custGeom>
            <a:noFill/>
            <a:ln w="19050" cap="flat" cmpd="sng">
              <a:solidFill>
                <a:schemeClr val="dk1"/>
              </a:solidFill>
              <a:prstDash val="solid"/>
              <a:round/>
              <a:headEnd type="none" w="med" len="med"/>
              <a:tailEnd type="none" w="med" len="med"/>
            </a:ln>
          </p:spPr>
        </p:sp>
      </p:grpSp>
      <p:sp>
        <p:nvSpPr>
          <p:cNvPr id="9" name="Title 8">
            <a:extLst>
              <a:ext uri="{FF2B5EF4-FFF2-40B4-BE49-F238E27FC236}">
                <a16:creationId xmlns:a16="http://schemas.microsoft.com/office/drawing/2014/main" id="{2C8DFCFE-AC6C-799F-749B-DAB853A88BD0}"/>
              </a:ext>
            </a:extLst>
          </p:cNvPr>
          <p:cNvSpPr>
            <a:spLocks noGrp="1"/>
          </p:cNvSpPr>
          <p:nvPr>
            <p:ph type="title" idx="3"/>
          </p:nvPr>
        </p:nvSpPr>
        <p:spPr>
          <a:xfrm flipH="1">
            <a:off x="190425" y="1518821"/>
            <a:ext cx="1445250" cy="1052979"/>
          </a:xfrm>
        </p:spPr>
        <p:txBody>
          <a:bodyPr/>
          <a:lstStyle/>
          <a:p>
            <a:endParaRPr lang="en-GB"/>
          </a:p>
        </p:txBody>
      </p:sp>
      <p:sp>
        <p:nvSpPr>
          <p:cNvPr id="12" name="Google Shape;1555;p61">
            <a:extLst>
              <a:ext uri="{FF2B5EF4-FFF2-40B4-BE49-F238E27FC236}">
                <a16:creationId xmlns:a16="http://schemas.microsoft.com/office/drawing/2014/main" id="{A026C2A2-E064-9D9D-CB68-E5727569E23E}"/>
              </a:ext>
            </a:extLst>
          </p:cNvPr>
          <p:cNvSpPr/>
          <p:nvPr/>
        </p:nvSpPr>
        <p:spPr>
          <a:xfrm>
            <a:off x="909177" y="598485"/>
            <a:ext cx="7137258" cy="921454"/>
          </a:xfrm>
          <a:custGeom>
            <a:avLst/>
            <a:gdLst/>
            <a:ahLst/>
            <a:cxnLst/>
            <a:rect l="l" t="t" r="r" b="b"/>
            <a:pathLst>
              <a:path w="19456" h="4198" extrusionOk="0">
                <a:moveTo>
                  <a:pt x="2659" y="92"/>
                </a:moveTo>
                <a:lnTo>
                  <a:pt x="2659" y="92"/>
                </a:lnTo>
                <a:cubicBezTo>
                  <a:pt x="3216" y="120"/>
                  <a:pt x="3776" y="127"/>
                  <a:pt x="4335" y="127"/>
                </a:cubicBezTo>
                <a:cubicBezTo>
                  <a:pt x="4844" y="127"/>
                  <a:pt x="5353" y="122"/>
                  <a:pt x="5860" y="122"/>
                </a:cubicBezTo>
                <a:cubicBezTo>
                  <a:pt x="5977" y="122"/>
                  <a:pt x="6094" y="122"/>
                  <a:pt x="6211" y="123"/>
                </a:cubicBezTo>
                <a:cubicBezTo>
                  <a:pt x="7430" y="129"/>
                  <a:pt x="8650" y="140"/>
                  <a:pt x="9868" y="148"/>
                </a:cubicBezTo>
                <a:cubicBezTo>
                  <a:pt x="11740" y="162"/>
                  <a:pt x="13615" y="194"/>
                  <a:pt x="15489" y="194"/>
                </a:cubicBezTo>
                <a:cubicBezTo>
                  <a:pt x="16060" y="194"/>
                  <a:pt x="16631" y="191"/>
                  <a:pt x="17201" y="184"/>
                </a:cubicBezTo>
                <a:lnTo>
                  <a:pt x="17204" y="184"/>
                </a:lnTo>
                <a:cubicBezTo>
                  <a:pt x="17293" y="1210"/>
                  <a:pt x="17290" y="2239"/>
                  <a:pt x="17368" y="3266"/>
                </a:cubicBezTo>
                <a:lnTo>
                  <a:pt x="17363" y="3268"/>
                </a:lnTo>
                <a:cubicBezTo>
                  <a:pt x="17351" y="3277"/>
                  <a:pt x="17339" y="3288"/>
                  <a:pt x="17328" y="3298"/>
                </a:cubicBezTo>
                <a:lnTo>
                  <a:pt x="17300" y="3298"/>
                </a:lnTo>
                <a:cubicBezTo>
                  <a:pt x="17259" y="3298"/>
                  <a:pt x="17217" y="3300"/>
                  <a:pt x="17176" y="3301"/>
                </a:cubicBezTo>
                <a:cubicBezTo>
                  <a:pt x="17150" y="3302"/>
                  <a:pt x="17135" y="3319"/>
                  <a:pt x="17132" y="3338"/>
                </a:cubicBezTo>
                <a:cubicBezTo>
                  <a:pt x="16988" y="3336"/>
                  <a:pt x="16843" y="3335"/>
                  <a:pt x="16699" y="3334"/>
                </a:cubicBezTo>
                <a:cubicBezTo>
                  <a:pt x="16688" y="3319"/>
                  <a:pt x="16669" y="3311"/>
                  <a:pt x="16650" y="3311"/>
                </a:cubicBezTo>
                <a:cubicBezTo>
                  <a:pt x="16630" y="3311"/>
                  <a:pt x="16610" y="3319"/>
                  <a:pt x="16597" y="3333"/>
                </a:cubicBezTo>
                <a:cubicBezTo>
                  <a:pt x="14907" y="3316"/>
                  <a:pt x="13217" y="3306"/>
                  <a:pt x="11527" y="3306"/>
                </a:cubicBezTo>
                <a:cubicBezTo>
                  <a:pt x="10981" y="3306"/>
                  <a:pt x="10436" y="3307"/>
                  <a:pt x="9890" y="3309"/>
                </a:cubicBezTo>
                <a:cubicBezTo>
                  <a:pt x="9622" y="3310"/>
                  <a:pt x="9354" y="3311"/>
                  <a:pt x="9085" y="3311"/>
                </a:cubicBezTo>
                <a:cubicBezTo>
                  <a:pt x="8417" y="3311"/>
                  <a:pt x="7748" y="3308"/>
                  <a:pt x="7079" y="3308"/>
                </a:cubicBezTo>
                <a:cubicBezTo>
                  <a:pt x="5605" y="3308"/>
                  <a:pt x="4130" y="3320"/>
                  <a:pt x="2659" y="3394"/>
                </a:cubicBezTo>
                <a:cubicBezTo>
                  <a:pt x="2871" y="2344"/>
                  <a:pt x="2787" y="1169"/>
                  <a:pt x="2665" y="112"/>
                </a:cubicBezTo>
                <a:cubicBezTo>
                  <a:pt x="2665" y="105"/>
                  <a:pt x="2662" y="98"/>
                  <a:pt x="2659" y="92"/>
                </a:cubicBezTo>
                <a:close/>
                <a:moveTo>
                  <a:pt x="17194" y="3415"/>
                </a:moveTo>
                <a:cubicBezTo>
                  <a:pt x="17031" y="3562"/>
                  <a:pt x="16877" y="3723"/>
                  <a:pt x="16733" y="3886"/>
                </a:cubicBezTo>
                <a:cubicBezTo>
                  <a:pt x="16747" y="3730"/>
                  <a:pt x="16742" y="3571"/>
                  <a:pt x="16718" y="3417"/>
                </a:cubicBezTo>
                <a:lnTo>
                  <a:pt x="16718" y="3417"/>
                </a:lnTo>
                <a:cubicBezTo>
                  <a:pt x="16870" y="3418"/>
                  <a:pt x="17023" y="3419"/>
                  <a:pt x="17176" y="3420"/>
                </a:cubicBezTo>
                <a:cubicBezTo>
                  <a:pt x="17182" y="3420"/>
                  <a:pt x="17188" y="3418"/>
                  <a:pt x="17194" y="3415"/>
                </a:cubicBezTo>
                <a:close/>
                <a:moveTo>
                  <a:pt x="2721" y="3495"/>
                </a:moveTo>
                <a:lnTo>
                  <a:pt x="2721" y="3495"/>
                </a:lnTo>
                <a:cubicBezTo>
                  <a:pt x="2975" y="3497"/>
                  <a:pt x="3228" y="3497"/>
                  <a:pt x="3482" y="3497"/>
                </a:cubicBezTo>
                <a:cubicBezTo>
                  <a:pt x="3468" y="3669"/>
                  <a:pt x="3474" y="3842"/>
                  <a:pt x="3494" y="4013"/>
                </a:cubicBezTo>
                <a:cubicBezTo>
                  <a:pt x="3233" y="3846"/>
                  <a:pt x="2979" y="3668"/>
                  <a:pt x="2721" y="3495"/>
                </a:cubicBezTo>
                <a:close/>
                <a:moveTo>
                  <a:pt x="3773" y="0"/>
                </a:moveTo>
                <a:cubicBezTo>
                  <a:pt x="3374" y="0"/>
                  <a:pt x="2976" y="6"/>
                  <a:pt x="2580" y="24"/>
                </a:cubicBezTo>
                <a:cubicBezTo>
                  <a:pt x="2563" y="25"/>
                  <a:pt x="2553" y="36"/>
                  <a:pt x="2550" y="48"/>
                </a:cubicBezTo>
                <a:cubicBezTo>
                  <a:pt x="2528" y="59"/>
                  <a:pt x="2513" y="79"/>
                  <a:pt x="2516" y="111"/>
                </a:cubicBezTo>
                <a:cubicBezTo>
                  <a:pt x="2537" y="347"/>
                  <a:pt x="2556" y="584"/>
                  <a:pt x="2572" y="819"/>
                </a:cubicBezTo>
                <a:cubicBezTo>
                  <a:pt x="2592" y="1131"/>
                  <a:pt x="2605" y="1442"/>
                  <a:pt x="2607" y="1755"/>
                </a:cubicBezTo>
                <a:cubicBezTo>
                  <a:pt x="2611" y="2303"/>
                  <a:pt x="2553" y="2852"/>
                  <a:pt x="2566" y="3399"/>
                </a:cubicBezTo>
                <a:cubicBezTo>
                  <a:pt x="2566" y="3404"/>
                  <a:pt x="2568" y="3409"/>
                  <a:pt x="2569" y="3413"/>
                </a:cubicBezTo>
                <a:cubicBezTo>
                  <a:pt x="2556" y="3429"/>
                  <a:pt x="2554" y="3453"/>
                  <a:pt x="2564" y="3471"/>
                </a:cubicBezTo>
                <a:cubicBezTo>
                  <a:pt x="2562" y="3484"/>
                  <a:pt x="2564" y="3498"/>
                  <a:pt x="2576" y="3509"/>
                </a:cubicBezTo>
                <a:cubicBezTo>
                  <a:pt x="2803" y="3712"/>
                  <a:pt x="3051" y="3882"/>
                  <a:pt x="3310" y="4037"/>
                </a:cubicBezTo>
                <a:cubicBezTo>
                  <a:pt x="2260" y="4043"/>
                  <a:pt x="1207" y="4034"/>
                  <a:pt x="158" y="4081"/>
                </a:cubicBezTo>
                <a:cubicBezTo>
                  <a:pt x="650" y="3627"/>
                  <a:pt x="1136" y="3146"/>
                  <a:pt x="1594" y="2658"/>
                </a:cubicBezTo>
                <a:cubicBezTo>
                  <a:pt x="1619" y="2631"/>
                  <a:pt x="1616" y="2601"/>
                  <a:pt x="1602" y="2579"/>
                </a:cubicBezTo>
                <a:cubicBezTo>
                  <a:pt x="1610" y="2559"/>
                  <a:pt x="1610" y="2536"/>
                  <a:pt x="1593" y="2516"/>
                </a:cubicBezTo>
                <a:cubicBezTo>
                  <a:pt x="1146" y="1980"/>
                  <a:pt x="716" y="1432"/>
                  <a:pt x="374" y="822"/>
                </a:cubicBezTo>
                <a:lnTo>
                  <a:pt x="374" y="822"/>
                </a:lnTo>
                <a:cubicBezTo>
                  <a:pt x="887" y="857"/>
                  <a:pt x="1416" y="889"/>
                  <a:pt x="1937" y="889"/>
                </a:cubicBezTo>
                <a:cubicBezTo>
                  <a:pt x="2125" y="889"/>
                  <a:pt x="2313" y="884"/>
                  <a:pt x="2498" y="875"/>
                </a:cubicBezTo>
                <a:cubicBezTo>
                  <a:pt x="2536" y="873"/>
                  <a:pt x="2553" y="847"/>
                  <a:pt x="2553" y="820"/>
                </a:cubicBezTo>
                <a:cubicBezTo>
                  <a:pt x="2553" y="793"/>
                  <a:pt x="2535" y="766"/>
                  <a:pt x="2498" y="762"/>
                </a:cubicBezTo>
                <a:cubicBezTo>
                  <a:pt x="2059" y="717"/>
                  <a:pt x="1605" y="704"/>
                  <a:pt x="1154" y="704"/>
                </a:cubicBezTo>
                <a:cubicBezTo>
                  <a:pt x="878" y="704"/>
                  <a:pt x="603" y="709"/>
                  <a:pt x="333" y="715"/>
                </a:cubicBezTo>
                <a:cubicBezTo>
                  <a:pt x="320" y="715"/>
                  <a:pt x="311" y="719"/>
                  <a:pt x="301" y="725"/>
                </a:cubicBezTo>
                <a:cubicBezTo>
                  <a:pt x="296" y="724"/>
                  <a:pt x="291" y="723"/>
                  <a:pt x="286" y="723"/>
                </a:cubicBezTo>
                <a:cubicBezTo>
                  <a:pt x="248" y="723"/>
                  <a:pt x="208" y="764"/>
                  <a:pt x="233" y="810"/>
                </a:cubicBezTo>
                <a:cubicBezTo>
                  <a:pt x="582" y="1447"/>
                  <a:pt x="973" y="2057"/>
                  <a:pt x="1487" y="2575"/>
                </a:cubicBezTo>
                <a:cubicBezTo>
                  <a:pt x="989" y="3022"/>
                  <a:pt x="505" y="3513"/>
                  <a:pt x="67" y="4018"/>
                </a:cubicBezTo>
                <a:cubicBezTo>
                  <a:pt x="47" y="4040"/>
                  <a:pt x="50" y="4066"/>
                  <a:pt x="63" y="4085"/>
                </a:cubicBezTo>
                <a:cubicBezTo>
                  <a:pt x="1" y="4091"/>
                  <a:pt x="1" y="4184"/>
                  <a:pt x="66" y="4185"/>
                </a:cubicBezTo>
                <a:cubicBezTo>
                  <a:pt x="382" y="4194"/>
                  <a:pt x="697" y="4197"/>
                  <a:pt x="1013" y="4197"/>
                </a:cubicBezTo>
                <a:cubicBezTo>
                  <a:pt x="1847" y="4197"/>
                  <a:pt x="2682" y="4174"/>
                  <a:pt x="3514" y="4165"/>
                </a:cubicBezTo>
                <a:cubicBezTo>
                  <a:pt x="3556" y="4164"/>
                  <a:pt x="3576" y="4130"/>
                  <a:pt x="3575" y="4098"/>
                </a:cubicBezTo>
                <a:cubicBezTo>
                  <a:pt x="3598" y="4092"/>
                  <a:pt x="3616" y="4075"/>
                  <a:pt x="3614" y="4044"/>
                </a:cubicBezTo>
                <a:cubicBezTo>
                  <a:pt x="3601" y="3862"/>
                  <a:pt x="3600" y="3680"/>
                  <a:pt x="3601" y="3497"/>
                </a:cubicBezTo>
                <a:cubicBezTo>
                  <a:pt x="5697" y="3493"/>
                  <a:pt x="7794" y="3412"/>
                  <a:pt x="9890" y="3401"/>
                </a:cubicBezTo>
                <a:cubicBezTo>
                  <a:pt x="10703" y="3397"/>
                  <a:pt x="11516" y="3395"/>
                  <a:pt x="12329" y="3395"/>
                </a:cubicBezTo>
                <a:cubicBezTo>
                  <a:pt x="13748" y="3395"/>
                  <a:pt x="15167" y="3402"/>
                  <a:pt x="16586" y="3415"/>
                </a:cubicBezTo>
                <a:cubicBezTo>
                  <a:pt x="16600" y="3637"/>
                  <a:pt x="16604" y="3855"/>
                  <a:pt x="16603" y="4079"/>
                </a:cubicBezTo>
                <a:cubicBezTo>
                  <a:pt x="16562" y="4092"/>
                  <a:pt x="16561" y="4159"/>
                  <a:pt x="16611" y="4159"/>
                </a:cubicBezTo>
                <a:cubicBezTo>
                  <a:pt x="16612" y="4159"/>
                  <a:pt x="16612" y="4159"/>
                  <a:pt x="16613" y="4159"/>
                </a:cubicBezTo>
                <a:cubicBezTo>
                  <a:pt x="17326" y="4141"/>
                  <a:pt x="18037" y="4114"/>
                  <a:pt x="18749" y="4114"/>
                </a:cubicBezTo>
                <a:cubicBezTo>
                  <a:pt x="18946" y="4114"/>
                  <a:pt x="19143" y="4116"/>
                  <a:pt x="19341" y="4121"/>
                </a:cubicBezTo>
                <a:cubicBezTo>
                  <a:pt x="19373" y="4121"/>
                  <a:pt x="19391" y="4100"/>
                  <a:pt x="19396" y="4076"/>
                </a:cubicBezTo>
                <a:cubicBezTo>
                  <a:pt x="19397" y="4077"/>
                  <a:pt x="19398" y="4077"/>
                  <a:pt x="19399" y="4077"/>
                </a:cubicBezTo>
                <a:cubicBezTo>
                  <a:pt x="19428" y="4077"/>
                  <a:pt x="19456" y="4043"/>
                  <a:pt x="19437" y="4012"/>
                </a:cubicBezTo>
                <a:cubicBezTo>
                  <a:pt x="19103" y="3446"/>
                  <a:pt x="18737" y="2909"/>
                  <a:pt x="18260" y="2449"/>
                </a:cubicBezTo>
                <a:cubicBezTo>
                  <a:pt x="18254" y="2443"/>
                  <a:pt x="18247" y="2440"/>
                  <a:pt x="18240" y="2437"/>
                </a:cubicBezTo>
                <a:lnTo>
                  <a:pt x="18198" y="2434"/>
                </a:lnTo>
                <a:cubicBezTo>
                  <a:pt x="18156" y="2447"/>
                  <a:pt x="18129" y="2502"/>
                  <a:pt x="18167" y="2543"/>
                </a:cubicBezTo>
                <a:cubicBezTo>
                  <a:pt x="18416" y="2811"/>
                  <a:pt x="18655" y="3081"/>
                  <a:pt x="18872" y="3377"/>
                </a:cubicBezTo>
                <a:cubicBezTo>
                  <a:pt x="19024" y="3583"/>
                  <a:pt x="19156" y="3805"/>
                  <a:pt x="19321" y="4002"/>
                </a:cubicBezTo>
                <a:cubicBezTo>
                  <a:pt x="18993" y="3988"/>
                  <a:pt x="18664" y="3979"/>
                  <a:pt x="18335" y="3979"/>
                </a:cubicBezTo>
                <a:cubicBezTo>
                  <a:pt x="17819" y="3979"/>
                  <a:pt x="17302" y="4000"/>
                  <a:pt x="16791" y="4055"/>
                </a:cubicBezTo>
                <a:cubicBezTo>
                  <a:pt x="17025" y="3834"/>
                  <a:pt x="17254" y="3586"/>
                  <a:pt x="17443" y="3330"/>
                </a:cubicBezTo>
                <a:cubicBezTo>
                  <a:pt x="17454" y="3315"/>
                  <a:pt x="17454" y="3300"/>
                  <a:pt x="17449" y="3287"/>
                </a:cubicBezTo>
                <a:cubicBezTo>
                  <a:pt x="17503" y="2464"/>
                  <a:pt x="17452" y="1627"/>
                  <a:pt x="17390" y="799"/>
                </a:cubicBezTo>
                <a:lnTo>
                  <a:pt x="17390" y="799"/>
                </a:lnTo>
                <a:cubicBezTo>
                  <a:pt x="17707" y="819"/>
                  <a:pt x="18023" y="825"/>
                  <a:pt x="18340" y="829"/>
                </a:cubicBezTo>
                <a:cubicBezTo>
                  <a:pt x="18490" y="830"/>
                  <a:pt x="18651" y="843"/>
                  <a:pt x="18810" y="843"/>
                </a:cubicBezTo>
                <a:cubicBezTo>
                  <a:pt x="18997" y="843"/>
                  <a:pt x="19181" y="825"/>
                  <a:pt x="19340" y="751"/>
                </a:cubicBezTo>
                <a:lnTo>
                  <a:pt x="19356" y="685"/>
                </a:lnTo>
                <a:cubicBezTo>
                  <a:pt x="19265" y="662"/>
                  <a:pt x="19164" y="655"/>
                  <a:pt x="19059" y="655"/>
                </a:cubicBezTo>
                <a:cubicBezTo>
                  <a:pt x="18865" y="655"/>
                  <a:pt x="18660" y="680"/>
                  <a:pt x="18495" y="680"/>
                </a:cubicBezTo>
                <a:cubicBezTo>
                  <a:pt x="18123" y="680"/>
                  <a:pt x="17753" y="682"/>
                  <a:pt x="17383" y="705"/>
                </a:cubicBezTo>
                <a:cubicBezTo>
                  <a:pt x="17369" y="516"/>
                  <a:pt x="17353" y="327"/>
                  <a:pt x="17339" y="139"/>
                </a:cubicBezTo>
                <a:cubicBezTo>
                  <a:pt x="17335" y="95"/>
                  <a:pt x="17299" y="72"/>
                  <a:pt x="17265" y="72"/>
                </a:cubicBezTo>
                <a:cubicBezTo>
                  <a:pt x="17249" y="72"/>
                  <a:pt x="17233" y="77"/>
                  <a:pt x="17222" y="87"/>
                </a:cubicBezTo>
                <a:cubicBezTo>
                  <a:pt x="17215" y="85"/>
                  <a:pt x="17209" y="83"/>
                  <a:pt x="17202" y="83"/>
                </a:cubicBezTo>
                <a:cubicBezTo>
                  <a:pt x="14759" y="28"/>
                  <a:pt x="12312" y="49"/>
                  <a:pt x="9868" y="40"/>
                </a:cubicBezTo>
                <a:cubicBezTo>
                  <a:pt x="8650" y="37"/>
                  <a:pt x="7431" y="34"/>
                  <a:pt x="6211" y="29"/>
                </a:cubicBezTo>
                <a:cubicBezTo>
                  <a:pt x="5402" y="26"/>
                  <a:pt x="4586" y="0"/>
                  <a:pt x="3773" y="0"/>
                </a:cubicBezTo>
                <a:close/>
              </a:path>
            </a:pathLst>
          </a:custGeom>
          <a:solidFill>
            <a:schemeClr val="tx2"/>
          </a:solidFill>
          <a:ln>
            <a:solidFill>
              <a:schemeClr val="tx2"/>
            </a:solidFill>
          </a:ln>
        </p:spPr>
        <p:txBody>
          <a:bodyPr spcFirstLastPara="1" wrap="square" lIns="91425" tIns="91425" rIns="91425" bIns="91425" anchor="ctr" anchorCtr="0">
            <a:noAutofit/>
          </a:bodyPr>
          <a:lstStyle/>
          <a:p>
            <a:r>
              <a:rPr lang="en-GB" dirty="0"/>
              <a:t>                            </a:t>
            </a:r>
            <a:r>
              <a:rPr lang="en-GB" sz="3200" b="1" dirty="0">
                <a:latin typeface="Raleway Black"/>
              </a:rPr>
              <a:t>      </a:t>
            </a:r>
            <a:r>
              <a:rPr lang="en-GB" sz="3200" dirty="0">
                <a:latin typeface="Gloria Hallelujah"/>
              </a:rPr>
              <a:t>Differentiation</a:t>
            </a:r>
            <a:endParaRPr lang="en-US" sz="3200" dirty="0">
              <a:latin typeface="Gloria Hallelujah"/>
            </a:endParaRPr>
          </a:p>
        </p:txBody>
      </p:sp>
      <p:sp>
        <p:nvSpPr>
          <p:cNvPr id="3" name="TextBox 2">
            <a:extLst>
              <a:ext uri="{FF2B5EF4-FFF2-40B4-BE49-F238E27FC236}">
                <a16:creationId xmlns:a16="http://schemas.microsoft.com/office/drawing/2014/main" id="{06CD8362-B526-3899-4EB2-25400EA2EF7F}"/>
              </a:ext>
            </a:extLst>
          </p:cNvPr>
          <p:cNvSpPr txBox="1"/>
          <p:nvPr/>
        </p:nvSpPr>
        <p:spPr>
          <a:xfrm>
            <a:off x="2227068" y="1836540"/>
            <a:ext cx="5435736"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Raleway SemiBold"/>
              </a:rPr>
              <a:t>Differentiation stems from constructivist theory, which views learning to be shaped by each student’s prior knowledge, emotional frameworks, and social interaction (Piaget, 1964).</a:t>
            </a:r>
            <a:endParaRPr lang="en-US" dirty="0"/>
          </a:p>
        </p:txBody>
      </p:sp>
    </p:spTree>
    <p:extLst>
      <p:ext uri="{BB962C8B-B14F-4D97-AF65-F5344CB8AC3E}">
        <p14:creationId xmlns:p14="http://schemas.microsoft.com/office/powerpoint/2010/main" val="7864236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268">
          <a:extLst>
            <a:ext uri="{FF2B5EF4-FFF2-40B4-BE49-F238E27FC236}">
              <a16:creationId xmlns:a16="http://schemas.microsoft.com/office/drawing/2014/main" id="{DE81BF75-8B7F-4DA1-DBCA-10A0B248D05F}"/>
            </a:ext>
          </a:extLst>
        </p:cNvPr>
        <p:cNvGrpSpPr/>
        <p:nvPr/>
      </p:nvGrpSpPr>
      <p:grpSpPr>
        <a:xfrm>
          <a:off x="0" y="0"/>
          <a:ext cx="0" cy="0"/>
          <a:chOff x="0" y="0"/>
          <a:chExt cx="0" cy="0"/>
        </a:xfrm>
      </p:grpSpPr>
      <p:grpSp>
        <p:nvGrpSpPr>
          <p:cNvPr id="2283" name="Google Shape;2283;p79">
            <a:extLst>
              <a:ext uri="{FF2B5EF4-FFF2-40B4-BE49-F238E27FC236}">
                <a16:creationId xmlns:a16="http://schemas.microsoft.com/office/drawing/2014/main" id="{24DF7094-2E4F-1C72-4476-605F972B4112}"/>
              </a:ext>
            </a:extLst>
          </p:cNvPr>
          <p:cNvGrpSpPr/>
          <p:nvPr/>
        </p:nvGrpSpPr>
        <p:grpSpPr>
          <a:xfrm>
            <a:off x="6981214" y="4039511"/>
            <a:ext cx="521213" cy="508383"/>
            <a:chOff x="611825" y="3826850"/>
            <a:chExt cx="418376" cy="408077"/>
          </a:xfrm>
        </p:grpSpPr>
        <p:sp>
          <p:nvSpPr>
            <p:cNvPr id="2284" name="Google Shape;2284;p79">
              <a:extLst>
                <a:ext uri="{FF2B5EF4-FFF2-40B4-BE49-F238E27FC236}">
                  <a16:creationId xmlns:a16="http://schemas.microsoft.com/office/drawing/2014/main" id="{7DEC640D-4D3B-951A-A1EC-501D8CA0B6E0}"/>
                </a:ext>
              </a:extLst>
            </p:cNvPr>
            <p:cNvSpPr/>
            <p:nvPr/>
          </p:nvSpPr>
          <p:spPr>
            <a:xfrm>
              <a:off x="666425" y="3876123"/>
              <a:ext cx="311396" cy="309887"/>
            </a:xfrm>
            <a:custGeom>
              <a:avLst/>
              <a:gdLst/>
              <a:ahLst/>
              <a:cxnLst/>
              <a:rect l="l" t="t" r="r" b="b"/>
              <a:pathLst>
                <a:path w="7015" h="6981" extrusionOk="0">
                  <a:moveTo>
                    <a:pt x="3851" y="457"/>
                  </a:moveTo>
                  <a:cubicBezTo>
                    <a:pt x="4037" y="457"/>
                    <a:pt x="4226" y="473"/>
                    <a:pt x="4419" y="519"/>
                  </a:cubicBezTo>
                  <a:cubicBezTo>
                    <a:pt x="5053" y="665"/>
                    <a:pt x="5600" y="1036"/>
                    <a:pt x="5980" y="1563"/>
                  </a:cubicBezTo>
                  <a:cubicBezTo>
                    <a:pt x="6361" y="2070"/>
                    <a:pt x="6566" y="2704"/>
                    <a:pt x="6536" y="3338"/>
                  </a:cubicBezTo>
                  <a:cubicBezTo>
                    <a:pt x="6507" y="4050"/>
                    <a:pt x="6322" y="4899"/>
                    <a:pt x="5853" y="5445"/>
                  </a:cubicBezTo>
                  <a:cubicBezTo>
                    <a:pt x="5414" y="5972"/>
                    <a:pt x="4741" y="6304"/>
                    <a:pt x="4088" y="6489"/>
                  </a:cubicBezTo>
                  <a:cubicBezTo>
                    <a:pt x="3768" y="6584"/>
                    <a:pt x="3434" y="6637"/>
                    <a:pt x="3101" y="6637"/>
                  </a:cubicBezTo>
                  <a:cubicBezTo>
                    <a:pt x="2712" y="6637"/>
                    <a:pt x="2324" y="6564"/>
                    <a:pt x="1961" y="6401"/>
                  </a:cubicBezTo>
                  <a:cubicBezTo>
                    <a:pt x="1317" y="6109"/>
                    <a:pt x="839" y="5553"/>
                    <a:pt x="634" y="4870"/>
                  </a:cubicBezTo>
                  <a:cubicBezTo>
                    <a:pt x="400" y="4187"/>
                    <a:pt x="322" y="3397"/>
                    <a:pt x="498" y="2694"/>
                  </a:cubicBezTo>
                  <a:cubicBezTo>
                    <a:pt x="663" y="2031"/>
                    <a:pt x="1063" y="1446"/>
                    <a:pt x="1610" y="1036"/>
                  </a:cubicBezTo>
                  <a:cubicBezTo>
                    <a:pt x="1873" y="831"/>
                    <a:pt x="2166" y="675"/>
                    <a:pt x="2468" y="568"/>
                  </a:cubicBezTo>
                  <a:lnTo>
                    <a:pt x="2488" y="568"/>
                  </a:lnTo>
                  <a:cubicBezTo>
                    <a:pt x="2957" y="554"/>
                    <a:pt x="3398" y="457"/>
                    <a:pt x="3851" y="457"/>
                  </a:cubicBezTo>
                  <a:close/>
                  <a:moveTo>
                    <a:pt x="3749" y="1"/>
                  </a:moveTo>
                  <a:cubicBezTo>
                    <a:pt x="3522" y="1"/>
                    <a:pt x="3298" y="27"/>
                    <a:pt x="3093" y="90"/>
                  </a:cubicBezTo>
                  <a:cubicBezTo>
                    <a:pt x="2556" y="109"/>
                    <a:pt x="1990" y="363"/>
                    <a:pt x="1571" y="655"/>
                  </a:cubicBezTo>
                  <a:cubicBezTo>
                    <a:pt x="1005" y="1036"/>
                    <a:pt x="556" y="1582"/>
                    <a:pt x="302" y="2226"/>
                  </a:cubicBezTo>
                  <a:cubicBezTo>
                    <a:pt x="0" y="2967"/>
                    <a:pt x="29" y="3787"/>
                    <a:pt x="205" y="4567"/>
                  </a:cubicBezTo>
                  <a:cubicBezTo>
                    <a:pt x="371" y="5309"/>
                    <a:pt x="732" y="6001"/>
                    <a:pt x="1366" y="6440"/>
                  </a:cubicBezTo>
                  <a:cubicBezTo>
                    <a:pt x="1903" y="6813"/>
                    <a:pt x="2543" y="6980"/>
                    <a:pt x="3192" y="6980"/>
                  </a:cubicBezTo>
                  <a:cubicBezTo>
                    <a:pt x="4122" y="6980"/>
                    <a:pt x="5071" y="6638"/>
                    <a:pt x="5766" y="6070"/>
                  </a:cubicBezTo>
                  <a:cubicBezTo>
                    <a:pt x="6429" y="5543"/>
                    <a:pt x="6712" y="4753"/>
                    <a:pt x="6858" y="3933"/>
                  </a:cubicBezTo>
                  <a:cubicBezTo>
                    <a:pt x="7014" y="3202"/>
                    <a:pt x="6926" y="2431"/>
                    <a:pt x="6605" y="1758"/>
                  </a:cubicBezTo>
                  <a:cubicBezTo>
                    <a:pt x="6244" y="1016"/>
                    <a:pt x="5590" y="441"/>
                    <a:pt x="4810" y="177"/>
                  </a:cubicBezTo>
                  <a:cubicBezTo>
                    <a:pt x="4505" y="74"/>
                    <a:pt x="4125" y="1"/>
                    <a:pt x="37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5" name="Google Shape;2285;p79">
              <a:extLst>
                <a:ext uri="{FF2B5EF4-FFF2-40B4-BE49-F238E27FC236}">
                  <a16:creationId xmlns:a16="http://schemas.microsoft.com/office/drawing/2014/main" id="{955CA4AE-EA7A-541A-172C-23282D62712C}"/>
                </a:ext>
              </a:extLst>
            </p:cNvPr>
            <p:cNvSpPr/>
            <p:nvPr/>
          </p:nvSpPr>
          <p:spPr>
            <a:xfrm>
              <a:off x="611825" y="3826850"/>
              <a:ext cx="418376" cy="408077"/>
            </a:xfrm>
            <a:custGeom>
              <a:avLst/>
              <a:gdLst/>
              <a:ahLst/>
              <a:cxnLst/>
              <a:rect l="l" t="t" r="r" b="b"/>
              <a:pathLst>
                <a:path w="9425" h="9193" extrusionOk="0">
                  <a:moveTo>
                    <a:pt x="4883" y="422"/>
                  </a:moveTo>
                  <a:cubicBezTo>
                    <a:pt x="5660" y="422"/>
                    <a:pt x="6420" y="637"/>
                    <a:pt x="7083" y="1053"/>
                  </a:cubicBezTo>
                  <a:cubicBezTo>
                    <a:pt x="8654" y="2019"/>
                    <a:pt x="9230" y="4068"/>
                    <a:pt x="8674" y="5765"/>
                  </a:cubicBezTo>
                  <a:cubicBezTo>
                    <a:pt x="8361" y="6702"/>
                    <a:pt x="7747" y="7658"/>
                    <a:pt x="6908" y="8214"/>
                  </a:cubicBezTo>
                  <a:cubicBezTo>
                    <a:pt x="6173" y="8707"/>
                    <a:pt x="5253" y="8855"/>
                    <a:pt x="4381" y="8855"/>
                  </a:cubicBezTo>
                  <a:cubicBezTo>
                    <a:pt x="4270" y="8855"/>
                    <a:pt x="4159" y="8852"/>
                    <a:pt x="4049" y="8848"/>
                  </a:cubicBezTo>
                  <a:cubicBezTo>
                    <a:pt x="3484" y="8838"/>
                    <a:pt x="2928" y="8692"/>
                    <a:pt x="2430" y="8428"/>
                  </a:cubicBezTo>
                  <a:cubicBezTo>
                    <a:pt x="1981" y="8155"/>
                    <a:pt x="1601" y="7785"/>
                    <a:pt x="1308" y="7346"/>
                  </a:cubicBezTo>
                  <a:cubicBezTo>
                    <a:pt x="791" y="6594"/>
                    <a:pt x="518" y="5707"/>
                    <a:pt x="518" y="4799"/>
                  </a:cubicBezTo>
                  <a:cubicBezTo>
                    <a:pt x="498" y="3775"/>
                    <a:pt x="850" y="2780"/>
                    <a:pt x="1503" y="1980"/>
                  </a:cubicBezTo>
                  <a:cubicBezTo>
                    <a:pt x="1786" y="1629"/>
                    <a:pt x="2128" y="1326"/>
                    <a:pt x="2508" y="1073"/>
                  </a:cubicBezTo>
                  <a:cubicBezTo>
                    <a:pt x="3191" y="751"/>
                    <a:pt x="3874" y="478"/>
                    <a:pt x="4644" y="429"/>
                  </a:cubicBezTo>
                  <a:cubicBezTo>
                    <a:pt x="4724" y="424"/>
                    <a:pt x="4804" y="422"/>
                    <a:pt x="4883" y="422"/>
                  </a:cubicBezTo>
                  <a:close/>
                  <a:moveTo>
                    <a:pt x="4902" y="0"/>
                  </a:moveTo>
                  <a:cubicBezTo>
                    <a:pt x="4271" y="0"/>
                    <a:pt x="3637" y="138"/>
                    <a:pt x="3045" y="419"/>
                  </a:cubicBezTo>
                  <a:cubicBezTo>
                    <a:pt x="1571" y="1043"/>
                    <a:pt x="469" y="2565"/>
                    <a:pt x="254" y="4126"/>
                  </a:cubicBezTo>
                  <a:cubicBezTo>
                    <a:pt x="1" y="6097"/>
                    <a:pt x="1025" y="8467"/>
                    <a:pt x="3074" y="9023"/>
                  </a:cubicBezTo>
                  <a:cubicBezTo>
                    <a:pt x="3531" y="9138"/>
                    <a:pt x="3993" y="9192"/>
                    <a:pt x="4458" y="9192"/>
                  </a:cubicBezTo>
                  <a:cubicBezTo>
                    <a:pt x="4588" y="9192"/>
                    <a:pt x="4719" y="9188"/>
                    <a:pt x="4849" y="9180"/>
                  </a:cubicBezTo>
                  <a:cubicBezTo>
                    <a:pt x="5376" y="9160"/>
                    <a:pt x="5903" y="9072"/>
                    <a:pt x="6410" y="8906"/>
                  </a:cubicBezTo>
                  <a:cubicBezTo>
                    <a:pt x="7454" y="8545"/>
                    <a:pt x="8215" y="7667"/>
                    <a:pt x="8713" y="6711"/>
                  </a:cubicBezTo>
                  <a:cubicBezTo>
                    <a:pt x="9210" y="5765"/>
                    <a:pt x="9425" y="4673"/>
                    <a:pt x="9220" y="3609"/>
                  </a:cubicBezTo>
                  <a:cubicBezTo>
                    <a:pt x="9034" y="2673"/>
                    <a:pt x="8556" y="1814"/>
                    <a:pt x="7864" y="1161"/>
                  </a:cubicBezTo>
                  <a:cubicBezTo>
                    <a:pt x="7040" y="398"/>
                    <a:pt x="5977" y="0"/>
                    <a:pt x="49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6" name="Google Shape;2286;p79">
              <a:extLst>
                <a:ext uri="{FF2B5EF4-FFF2-40B4-BE49-F238E27FC236}">
                  <a16:creationId xmlns:a16="http://schemas.microsoft.com/office/drawing/2014/main" id="{0D44F818-FF29-464A-723A-17109411AE37}"/>
                </a:ext>
              </a:extLst>
            </p:cNvPr>
            <p:cNvSpPr/>
            <p:nvPr/>
          </p:nvSpPr>
          <p:spPr>
            <a:xfrm>
              <a:off x="840477" y="3909948"/>
              <a:ext cx="21707" cy="29075"/>
            </a:xfrm>
            <a:custGeom>
              <a:avLst/>
              <a:gdLst/>
              <a:ahLst/>
              <a:cxnLst/>
              <a:rect l="l" t="t" r="r" b="b"/>
              <a:pathLst>
                <a:path w="489" h="655" extrusionOk="0">
                  <a:moveTo>
                    <a:pt x="245" y="1"/>
                  </a:moveTo>
                  <a:cubicBezTo>
                    <a:pt x="176" y="1"/>
                    <a:pt x="118" y="30"/>
                    <a:pt x="79" y="69"/>
                  </a:cubicBezTo>
                  <a:cubicBezTo>
                    <a:pt x="30" y="118"/>
                    <a:pt x="11" y="186"/>
                    <a:pt x="11" y="245"/>
                  </a:cubicBezTo>
                  <a:cubicBezTo>
                    <a:pt x="11" y="274"/>
                    <a:pt x="11" y="293"/>
                    <a:pt x="11" y="313"/>
                  </a:cubicBezTo>
                  <a:cubicBezTo>
                    <a:pt x="11" y="332"/>
                    <a:pt x="1" y="352"/>
                    <a:pt x="1" y="371"/>
                  </a:cubicBezTo>
                  <a:cubicBezTo>
                    <a:pt x="1" y="401"/>
                    <a:pt x="1" y="420"/>
                    <a:pt x="1" y="440"/>
                  </a:cubicBezTo>
                  <a:cubicBezTo>
                    <a:pt x="1" y="479"/>
                    <a:pt x="20" y="518"/>
                    <a:pt x="40" y="557"/>
                  </a:cubicBezTo>
                  <a:cubicBezTo>
                    <a:pt x="50" y="576"/>
                    <a:pt x="59" y="586"/>
                    <a:pt x="79" y="606"/>
                  </a:cubicBezTo>
                  <a:cubicBezTo>
                    <a:pt x="108" y="625"/>
                    <a:pt x="137" y="645"/>
                    <a:pt x="176" y="654"/>
                  </a:cubicBezTo>
                  <a:lnTo>
                    <a:pt x="235" y="654"/>
                  </a:lnTo>
                  <a:cubicBezTo>
                    <a:pt x="264" y="654"/>
                    <a:pt x="293" y="645"/>
                    <a:pt x="323" y="635"/>
                  </a:cubicBezTo>
                  <a:cubicBezTo>
                    <a:pt x="332" y="625"/>
                    <a:pt x="352" y="615"/>
                    <a:pt x="362" y="606"/>
                  </a:cubicBezTo>
                  <a:cubicBezTo>
                    <a:pt x="391" y="586"/>
                    <a:pt x="411" y="557"/>
                    <a:pt x="420" y="537"/>
                  </a:cubicBezTo>
                  <a:cubicBezTo>
                    <a:pt x="450" y="488"/>
                    <a:pt x="469" y="440"/>
                    <a:pt x="479" y="381"/>
                  </a:cubicBezTo>
                  <a:cubicBezTo>
                    <a:pt x="489" y="332"/>
                    <a:pt x="489" y="284"/>
                    <a:pt x="489" y="225"/>
                  </a:cubicBezTo>
                  <a:cubicBezTo>
                    <a:pt x="489" y="167"/>
                    <a:pt x="459" y="108"/>
                    <a:pt x="411" y="69"/>
                  </a:cubicBezTo>
                  <a:cubicBezTo>
                    <a:pt x="391" y="40"/>
                    <a:pt x="362" y="20"/>
                    <a:pt x="332" y="20"/>
                  </a:cubicBezTo>
                  <a:cubicBezTo>
                    <a:pt x="303" y="1"/>
                    <a:pt x="274" y="1"/>
                    <a:pt x="2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7" name="Google Shape;2287;p79">
              <a:extLst>
                <a:ext uri="{FF2B5EF4-FFF2-40B4-BE49-F238E27FC236}">
                  <a16:creationId xmlns:a16="http://schemas.microsoft.com/office/drawing/2014/main" id="{6D102F09-B015-449C-B6AE-B4BEBF6D5A2C}"/>
                </a:ext>
              </a:extLst>
            </p:cNvPr>
            <p:cNvSpPr/>
            <p:nvPr/>
          </p:nvSpPr>
          <p:spPr>
            <a:xfrm>
              <a:off x="699761" y="3997972"/>
              <a:ext cx="30762" cy="17712"/>
            </a:xfrm>
            <a:custGeom>
              <a:avLst/>
              <a:gdLst/>
              <a:ahLst/>
              <a:cxnLst/>
              <a:rect l="l" t="t" r="r" b="b"/>
              <a:pathLst>
                <a:path w="693" h="399" extrusionOk="0">
                  <a:moveTo>
                    <a:pt x="182" y="1"/>
                  </a:moveTo>
                  <a:cubicBezTo>
                    <a:pt x="108" y="1"/>
                    <a:pt x="36" y="61"/>
                    <a:pt x="20" y="135"/>
                  </a:cubicBezTo>
                  <a:cubicBezTo>
                    <a:pt x="0" y="183"/>
                    <a:pt x="10" y="232"/>
                    <a:pt x="39" y="271"/>
                  </a:cubicBezTo>
                  <a:lnTo>
                    <a:pt x="69" y="310"/>
                  </a:lnTo>
                  <a:cubicBezTo>
                    <a:pt x="88" y="330"/>
                    <a:pt x="117" y="349"/>
                    <a:pt x="147" y="349"/>
                  </a:cubicBezTo>
                  <a:cubicBezTo>
                    <a:pt x="225" y="379"/>
                    <a:pt x="312" y="398"/>
                    <a:pt x="390" y="398"/>
                  </a:cubicBezTo>
                  <a:cubicBezTo>
                    <a:pt x="439" y="398"/>
                    <a:pt x="488" y="398"/>
                    <a:pt x="527" y="379"/>
                  </a:cubicBezTo>
                  <a:cubicBezTo>
                    <a:pt x="566" y="369"/>
                    <a:pt x="605" y="349"/>
                    <a:pt x="634" y="320"/>
                  </a:cubicBezTo>
                  <a:cubicBezTo>
                    <a:pt x="654" y="291"/>
                    <a:pt x="673" y="261"/>
                    <a:pt x="673" y="232"/>
                  </a:cubicBezTo>
                  <a:cubicBezTo>
                    <a:pt x="683" y="213"/>
                    <a:pt x="683" y="193"/>
                    <a:pt x="673" y="174"/>
                  </a:cubicBezTo>
                  <a:cubicBezTo>
                    <a:pt x="683" y="164"/>
                    <a:pt x="683" y="154"/>
                    <a:pt x="683" y="144"/>
                  </a:cubicBezTo>
                  <a:lnTo>
                    <a:pt x="683" y="154"/>
                  </a:lnTo>
                  <a:cubicBezTo>
                    <a:pt x="693" y="135"/>
                    <a:pt x="683" y="105"/>
                    <a:pt x="664" y="105"/>
                  </a:cubicBezTo>
                  <a:lnTo>
                    <a:pt x="654" y="105"/>
                  </a:lnTo>
                  <a:lnTo>
                    <a:pt x="634" y="96"/>
                  </a:lnTo>
                  <a:cubicBezTo>
                    <a:pt x="593" y="47"/>
                    <a:pt x="532" y="25"/>
                    <a:pt x="467" y="25"/>
                  </a:cubicBezTo>
                  <a:cubicBezTo>
                    <a:pt x="455" y="25"/>
                    <a:pt x="442" y="26"/>
                    <a:pt x="429" y="27"/>
                  </a:cubicBezTo>
                  <a:lnTo>
                    <a:pt x="322" y="27"/>
                  </a:lnTo>
                  <a:cubicBezTo>
                    <a:pt x="293" y="18"/>
                    <a:pt x="264" y="18"/>
                    <a:pt x="225" y="8"/>
                  </a:cubicBezTo>
                  <a:cubicBezTo>
                    <a:pt x="211" y="3"/>
                    <a:pt x="196" y="1"/>
                    <a:pt x="1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8" name="Google Shape;2288;p79">
              <a:extLst>
                <a:ext uri="{FF2B5EF4-FFF2-40B4-BE49-F238E27FC236}">
                  <a16:creationId xmlns:a16="http://schemas.microsoft.com/office/drawing/2014/main" id="{6F85E7C7-F3DE-6487-A4DB-F9A7A574F7A4}"/>
                </a:ext>
              </a:extLst>
            </p:cNvPr>
            <p:cNvSpPr/>
            <p:nvPr/>
          </p:nvSpPr>
          <p:spPr>
            <a:xfrm>
              <a:off x="912789" y="4051018"/>
              <a:ext cx="32538" cy="21707"/>
            </a:xfrm>
            <a:custGeom>
              <a:avLst/>
              <a:gdLst/>
              <a:ahLst/>
              <a:cxnLst/>
              <a:rect l="l" t="t" r="r" b="b"/>
              <a:pathLst>
                <a:path w="733" h="489" extrusionOk="0">
                  <a:moveTo>
                    <a:pt x="201" y="1"/>
                  </a:moveTo>
                  <a:cubicBezTo>
                    <a:pt x="169" y="1"/>
                    <a:pt x="138" y="8"/>
                    <a:pt x="108" y="22"/>
                  </a:cubicBezTo>
                  <a:cubicBezTo>
                    <a:pt x="79" y="32"/>
                    <a:pt x="59" y="52"/>
                    <a:pt x="40" y="71"/>
                  </a:cubicBezTo>
                  <a:cubicBezTo>
                    <a:pt x="11" y="110"/>
                    <a:pt x="1" y="159"/>
                    <a:pt x="20" y="208"/>
                  </a:cubicBezTo>
                  <a:cubicBezTo>
                    <a:pt x="40" y="276"/>
                    <a:pt x="89" y="335"/>
                    <a:pt x="157" y="374"/>
                  </a:cubicBezTo>
                  <a:cubicBezTo>
                    <a:pt x="196" y="403"/>
                    <a:pt x="245" y="422"/>
                    <a:pt x="294" y="442"/>
                  </a:cubicBezTo>
                  <a:cubicBezTo>
                    <a:pt x="333" y="452"/>
                    <a:pt x="372" y="461"/>
                    <a:pt x="411" y="471"/>
                  </a:cubicBezTo>
                  <a:cubicBezTo>
                    <a:pt x="438" y="483"/>
                    <a:pt x="468" y="488"/>
                    <a:pt x="498" y="488"/>
                  </a:cubicBezTo>
                  <a:cubicBezTo>
                    <a:pt x="545" y="488"/>
                    <a:pt x="594" y="475"/>
                    <a:pt x="635" y="452"/>
                  </a:cubicBezTo>
                  <a:cubicBezTo>
                    <a:pt x="664" y="432"/>
                    <a:pt x="684" y="413"/>
                    <a:pt x="703" y="374"/>
                  </a:cubicBezTo>
                  <a:cubicBezTo>
                    <a:pt x="713" y="354"/>
                    <a:pt x="723" y="325"/>
                    <a:pt x="723" y="305"/>
                  </a:cubicBezTo>
                  <a:cubicBezTo>
                    <a:pt x="733" y="247"/>
                    <a:pt x="713" y="188"/>
                    <a:pt x="664" y="149"/>
                  </a:cubicBezTo>
                  <a:cubicBezTo>
                    <a:pt x="586" y="91"/>
                    <a:pt x="489" y="62"/>
                    <a:pt x="391" y="52"/>
                  </a:cubicBezTo>
                  <a:lnTo>
                    <a:pt x="294" y="22"/>
                  </a:lnTo>
                  <a:cubicBezTo>
                    <a:pt x="264" y="8"/>
                    <a:pt x="233" y="1"/>
                    <a:pt x="2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9" name="Google Shape;2289;p79">
              <a:extLst>
                <a:ext uri="{FF2B5EF4-FFF2-40B4-BE49-F238E27FC236}">
                  <a16:creationId xmlns:a16="http://schemas.microsoft.com/office/drawing/2014/main" id="{DC36BA22-FCEC-880C-F5CB-9FC1BEABD225}"/>
                </a:ext>
              </a:extLst>
            </p:cNvPr>
            <p:cNvSpPr/>
            <p:nvPr/>
          </p:nvSpPr>
          <p:spPr>
            <a:xfrm>
              <a:off x="790672" y="4121953"/>
              <a:ext cx="19132" cy="28632"/>
            </a:xfrm>
            <a:custGeom>
              <a:avLst/>
              <a:gdLst/>
              <a:ahLst/>
              <a:cxnLst/>
              <a:rect l="l" t="t" r="r" b="b"/>
              <a:pathLst>
                <a:path w="431" h="645" extrusionOk="0">
                  <a:moveTo>
                    <a:pt x="264" y="1"/>
                  </a:moveTo>
                  <a:cubicBezTo>
                    <a:pt x="222" y="1"/>
                    <a:pt x="178" y="18"/>
                    <a:pt x="147" y="54"/>
                  </a:cubicBezTo>
                  <a:cubicBezTo>
                    <a:pt x="128" y="63"/>
                    <a:pt x="108" y="83"/>
                    <a:pt x="98" y="102"/>
                  </a:cubicBezTo>
                  <a:cubicBezTo>
                    <a:pt x="89" y="132"/>
                    <a:pt x="79" y="151"/>
                    <a:pt x="79" y="180"/>
                  </a:cubicBezTo>
                  <a:cubicBezTo>
                    <a:pt x="79" y="200"/>
                    <a:pt x="69" y="229"/>
                    <a:pt x="59" y="249"/>
                  </a:cubicBezTo>
                  <a:cubicBezTo>
                    <a:pt x="50" y="298"/>
                    <a:pt x="40" y="346"/>
                    <a:pt x="20" y="395"/>
                  </a:cubicBezTo>
                  <a:cubicBezTo>
                    <a:pt x="11" y="415"/>
                    <a:pt x="1" y="444"/>
                    <a:pt x="11" y="463"/>
                  </a:cubicBezTo>
                  <a:cubicBezTo>
                    <a:pt x="11" y="483"/>
                    <a:pt x="11" y="502"/>
                    <a:pt x="20" y="522"/>
                  </a:cubicBezTo>
                  <a:cubicBezTo>
                    <a:pt x="41" y="598"/>
                    <a:pt x="116" y="645"/>
                    <a:pt x="192" y="645"/>
                  </a:cubicBezTo>
                  <a:cubicBezTo>
                    <a:pt x="223" y="645"/>
                    <a:pt x="255" y="637"/>
                    <a:pt x="284" y="619"/>
                  </a:cubicBezTo>
                  <a:cubicBezTo>
                    <a:pt x="313" y="600"/>
                    <a:pt x="333" y="571"/>
                    <a:pt x="352" y="541"/>
                  </a:cubicBezTo>
                  <a:cubicBezTo>
                    <a:pt x="362" y="522"/>
                    <a:pt x="372" y="502"/>
                    <a:pt x="372" y="483"/>
                  </a:cubicBezTo>
                  <a:cubicBezTo>
                    <a:pt x="372" y="473"/>
                    <a:pt x="381" y="454"/>
                    <a:pt x="391" y="434"/>
                  </a:cubicBezTo>
                  <a:cubicBezTo>
                    <a:pt x="391" y="424"/>
                    <a:pt x="401" y="385"/>
                    <a:pt x="411" y="356"/>
                  </a:cubicBezTo>
                  <a:cubicBezTo>
                    <a:pt x="420" y="327"/>
                    <a:pt x="420" y="298"/>
                    <a:pt x="430" y="268"/>
                  </a:cubicBezTo>
                  <a:cubicBezTo>
                    <a:pt x="430" y="239"/>
                    <a:pt x="430" y="210"/>
                    <a:pt x="430" y="180"/>
                  </a:cubicBezTo>
                  <a:cubicBezTo>
                    <a:pt x="430" y="141"/>
                    <a:pt x="411" y="102"/>
                    <a:pt x="391" y="73"/>
                  </a:cubicBezTo>
                  <a:cubicBezTo>
                    <a:pt x="365" y="25"/>
                    <a:pt x="315" y="1"/>
                    <a:pt x="2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0" name="Google Shape;2290;p79">
              <a:extLst>
                <a:ext uri="{FF2B5EF4-FFF2-40B4-BE49-F238E27FC236}">
                  <a16:creationId xmlns:a16="http://schemas.microsoft.com/office/drawing/2014/main" id="{90AC5E7B-E433-27C6-3F79-E928FAA2AF40}"/>
                </a:ext>
              </a:extLst>
            </p:cNvPr>
            <p:cNvSpPr/>
            <p:nvPr/>
          </p:nvSpPr>
          <p:spPr>
            <a:xfrm>
              <a:off x="770785" y="3951408"/>
              <a:ext cx="82299" cy="129175"/>
            </a:xfrm>
            <a:custGeom>
              <a:avLst/>
              <a:gdLst/>
              <a:ahLst/>
              <a:cxnLst/>
              <a:rect l="l" t="t" r="r" b="b"/>
              <a:pathLst>
                <a:path w="1854" h="2910" extrusionOk="0">
                  <a:moveTo>
                    <a:pt x="1663" y="1"/>
                  </a:moveTo>
                  <a:cubicBezTo>
                    <a:pt x="1620" y="1"/>
                    <a:pt x="1576" y="17"/>
                    <a:pt x="1542" y="52"/>
                  </a:cubicBezTo>
                  <a:cubicBezTo>
                    <a:pt x="1483" y="120"/>
                    <a:pt x="1444" y="208"/>
                    <a:pt x="1424" y="296"/>
                  </a:cubicBezTo>
                  <a:cubicBezTo>
                    <a:pt x="1405" y="384"/>
                    <a:pt x="1376" y="471"/>
                    <a:pt x="1356" y="559"/>
                  </a:cubicBezTo>
                  <a:cubicBezTo>
                    <a:pt x="1307" y="725"/>
                    <a:pt x="1259" y="901"/>
                    <a:pt x="1210" y="1067"/>
                  </a:cubicBezTo>
                  <a:cubicBezTo>
                    <a:pt x="1161" y="1242"/>
                    <a:pt x="1122" y="1408"/>
                    <a:pt x="1073" y="1584"/>
                  </a:cubicBezTo>
                  <a:cubicBezTo>
                    <a:pt x="1063" y="1613"/>
                    <a:pt x="1054" y="1652"/>
                    <a:pt x="1054" y="1681"/>
                  </a:cubicBezTo>
                  <a:lnTo>
                    <a:pt x="1015" y="1681"/>
                  </a:lnTo>
                  <a:cubicBezTo>
                    <a:pt x="966" y="1701"/>
                    <a:pt x="917" y="1730"/>
                    <a:pt x="878" y="1769"/>
                  </a:cubicBezTo>
                  <a:cubicBezTo>
                    <a:pt x="849" y="1808"/>
                    <a:pt x="820" y="1857"/>
                    <a:pt x="810" y="1906"/>
                  </a:cubicBezTo>
                  <a:lnTo>
                    <a:pt x="800" y="1925"/>
                  </a:lnTo>
                  <a:cubicBezTo>
                    <a:pt x="781" y="1954"/>
                    <a:pt x="771" y="1984"/>
                    <a:pt x="761" y="2013"/>
                  </a:cubicBezTo>
                  <a:lnTo>
                    <a:pt x="751" y="2032"/>
                  </a:lnTo>
                  <a:lnTo>
                    <a:pt x="517" y="2218"/>
                  </a:lnTo>
                  <a:lnTo>
                    <a:pt x="283" y="2413"/>
                  </a:lnTo>
                  <a:cubicBezTo>
                    <a:pt x="205" y="2471"/>
                    <a:pt x="127" y="2540"/>
                    <a:pt x="49" y="2608"/>
                  </a:cubicBezTo>
                  <a:cubicBezTo>
                    <a:pt x="10" y="2647"/>
                    <a:pt x="0" y="2705"/>
                    <a:pt x="0" y="2764"/>
                  </a:cubicBezTo>
                  <a:cubicBezTo>
                    <a:pt x="21" y="2854"/>
                    <a:pt x="96" y="2910"/>
                    <a:pt x="176" y="2910"/>
                  </a:cubicBezTo>
                  <a:cubicBezTo>
                    <a:pt x="209" y="2910"/>
                    <a:pt x="242" y="2901"/>
                    <a:pt x="273" y="2881"/>
                  </a:cubicBezTo>
                  <a:cubicBezTo>
                    <a:pt x="361" y="2813"/>
                    <a:pt x="449" y="2745"/>
                    <a:pt x="527" y="2666"/>
                  </a:cubicBezTo>
                  <a:lnTo>
                    <a:pt x="751" y="2471"/>
                  </a:lnTo>
                  <a:lnTo>
                    <a:pt x="898" y="2354"/>
                  </a:lnTo>
                  <a:cubicBezTo>
                    <a:pt x="917" y="2364"/>
                    <a:pt x="937" y="2364"/>
                    <a:pt x="966" y="2364"/>
                  </a:cubicBezTo>
                  <a:cubicBezTo>
                    <a:pt x="1005" y="2364"/>
                    <a:pt x="1054" y="2354"/>
                    <a:pt x="1103" y="2345"/>
                  </a:cubicBezTo>
                  <a:cubicBezTo>
                    <a:pt x="1142" y="2325"/>
                    <a:pt x="1181" y="2306"/>
                    <a:pt x="1220" y="2286"/>
                  </a:cubicBezTo>
                  <a:cubicBezTo>
                    <a:pt x="1259" y="2266"/>
                    <a:pt x="1298" y="2237"/>
                    <a:pt x="1327" y="2198"/>
                  </a:cubicBezTo>
                  <a:cubicBezTo>
                    <a:pt x="1346" y="2179"/>
                    <a:pt x="1366" y="2149"/>
                    <a:pt x="1376" y="2130"/>
                  </a:cubicBezTo>
                  <a:cubicBezTo>
                    <a:pt x="1405" y="2091"/>
                    <a:pt x="1415" y="2042"/>
                    <a:pt x="1415" y="1993"/>
                  </a:cubicBezTo>
                  <a:cubicBezTo>
                    <a:pt x="1405" y="1935"/>
                    <a:pt x="1385" y="1876"/>
                    <a:pt x="1356" y="1827"/>
                  </a:cubicBezTo>
                  <a:lnTo>
                    <a:pt x="1346" y="1818"/>
                  </a:lnTo>
                  <a:cubicBezTo>
                    <a:pt x="1366" y="1759"/>
                    <a:pt x="1385" y="1701"/>
                    <a:pt x="1395" y="1662"/>
                  </a:cubicBezTo>
                  <a:cubicBezTo>
                    <a:pt x="1454" y="1486"/>
                    <a:pt x="1512" y="1320"/>
                    <a:pt x="1561" y="1145"/>
                  </a:cubicBezTo>
                  <a:lnTo>
                    <a:pt x="1707" y="637"/>
                  </a:lnTo>
                  <a:cubicBezTo>
                    <a:pt x="1756" y="471"/>
                    <a:pt x="1854" y="276"/>
                    <a:pt x="1815" y="111"/>
                  </a:cubicBezTo>
                  <a:cubicBezTo>
                    <a:pt x="1791" y="40"/>
                    <a:pt x="1728" y="1"/>
                    <a:pt x="16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91" name="Google Shape;2291;p79">
            <a:extLst>
              <a:ext uri="{FF2B5EF4-FFF2-40B4-BE49-F238E27FC236}">
                <a16:creationId xmlns:a16="http://schemas.microsoft.com/office/drawing/2014/main" id="{9A2AD227-9FFC-BEFA-1467-2D1DB56975FC}"/>
              </a:ext>
            </a:extLst>
          </p:cNvPr>
          <p:cNvGrpSpPr/>
          <p:nvPr/>
        </p:nvGrpSpPr>
        <p:grpSpPr>
          <a:xfrm rot="2859904">
            <a:off x="762490" y="2782952"/>
            <a:ext cx="719425" cy="772578"/>
            <a:chOff x="5567075" y="1356150"/>
            <a:chExt cx="158325" cy="170025"/>
          </a:xfrm>
        </p:grpSpPr>
        <p:sp>
          <p:nvSpPr>
            <p:cNvPr id="2292" name="Google Shape;2292;p79">
              <a:extLst>
                <a:ext uri="{FF2B5EF4-FFF2-40B4-BE49-F238E27FC236}">
                  <a16:creationId xmlns:a16="http://schemas.microsoft.com/office/drawing/2014/main" id="{0614FD8C-2A1E-2756-0EBD-B913F1C897E5}"/>
                </a:ext>
              </a:extLst>
            </p:cNvPr>
            <p:cNvSpPr/>
            <p:nvPr/>
          </p:nvSpPr>
          <p:spPr>
            <a:xfrm>
              <a:off x="5583675" y="1415450"/>
              <a:ext cx="130200" cy="96500"/>
            </a:xfrm>
            <a:custGeom>
              <a:avLst/>
              <a:gdLst/>
              <a:ahLst/>
              <a:cxnLst/>
              <a:rect l="l" t="t" r="r" b="b"/>
              <a:pathLst>
                <a:path w="5208" h="3860" extrusionOk="0">
                  <a:moveTo>
                    <a:pt x="3093" y="157"/>
                  </a:moveTo>
                  <a:cubicBezTo>
                    <a:pt x="3738" y="157"/>
                    <a:pt x="4304" y="402"/>
                    <a:pt x="4624" y="1187"/>
                  </a:cubicBezTo>
                  <a:cubicBezTo>
                    <a:pt x="4629" y="1196"/>
                    <a:pt x="4635" y="1204"/>
                    <a:pt x="4641" y="1211"/>
                  </a:cubicBezTo>
                  <a:lnTo>
                    <a:pt x="4641" y="1211"/>
                  </a:lnTo>
                  <a:cubicBezTo>
                    <a:pt x="4792" y="1739"/>
                    <a:pt x="4834" y="2258"/>
                    <a:pt x="4527" y="2738"/>
                  </a:cubicBezTo>
                  <a:cubicBezTo>
                    <a:pt x="4215" y="3236"/>
                    <a:pt x="3522" y="3450"/>
                    <a:pt x="2966" y="3587"/>
                  </a:cubicBezTo>
                  <a:cubicBezTo>
                    <a:pt x="2661" y="3663"/>
                    <a:pt x="2363" y="3707"/>
                    <a:pt x="2084" y="3707"/>
                  </a:cubicBezTo>
                  <a:cubicBezTo>
                    <a:pt x="1292" y="3707"/>
                    <a:pt x="648" y="3354"/>
                    <a:pt x="410" y="2387"/>
                  </a:cubicBezTo>
                  <a:cubicBezTo>
                    <a:pt x="108" y="1138"/>
                    <a:pt x="1083" y="553"/>
                    <a:pt x="2107" y="299"/>
                  </a:cubicBezTo>
                  <a:cubicBezTo>
                    <a:pt x="2442" y="216"/>
                    <a:pt x="2777" y="157"/>
                    <a:pt x="3093" y="157"/>
                  </a:cubicBezTo>
                  <a:close/>
                  <a:moveTo>
                    <a:pt x="3084" y="1"/>
                  </a:moveTo>
                  <a:cubicBezTo>
                    <a:pt x="2799" y="1"/>
                    <a:pt x="2496" y="47"/>
                    <a:pt x="2186" y="124"/>
                  </a:cubicBezTo>
                  <a:cubicBezTo>
                    <a:pt x="986" y="416"/>
                    <a:pt x="0" y="1012"/>
                    <a:pt x="264" y="2426"/>
                  </a:cubicBezTo>
                  <a:cubicBezTo>
                    <a:pt x="461" y="3484"/>
                    <a:pt x="1219" y="3860"/>
                    <a:pt x="2091" y="3860"/>
                  </a:cubicBezTo>
                  <a:cubicBezTo>
                    <a:pt x="2385" y="3860"/>
                    <a:pt x="2693" y="3817"/>
                    <a:pt x="2995" y="3743"/>
                  </a:cubicBezTo>
                  <a:cubicBezTo>
                    <a:pt x="4351" y="3414"/>
                    <a:pt x="5207" y="2613"/>
                    <a:pt x="4790" y="1179"/>
                  </a:cubicBezTo>
                  <a:lnTo>
                    <a:pt x="4790" y="1179"/>
                  </a:lnTo>
                  <a:cubicBezTo>
                    <a:pt x="4790" y="1170"/>
                    <a:pt x="4787" y="1159"/>
                    <a:pt x="4781" y="1148"/>
                  </a:cubicBezTo>
                  <a:lnTo>
                    <a:pt x="4781" y="1148"/>
                  </a:lnTo>
                  <a:cubicBezTo>
                    <a:pt x="4781" y="1148"/>
                    <a:pt x="4781" y="1148"/>
                    <a:pt x="4781" y="1148"/>
                  </a:cubicBezTo>
                  <a:cubicBezTo>
                    <a:pt x="4779" y="1141"/>
                    <a:pt x="4776" y="1135"/>
                    <a:pt x="4773" y="1130"/>
                  </a:cubicBezTo>
                  <a:lnTo>
                    <a:pt x="4773" y="1130"/>
                  </a:lnTo>
                  <a:cubicBezTo>
                    <a:pt x="4421" y="296"/>
                    <a:pt x="3808" y="1"/>
                    <a:pt x="30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3" name="Google Shape;2293;p79">
              <a:extLst>
                <a:ext uri="{FF2B5EF4-FFF2-40B4-BE49-F238E27FC236}">
                  <a16:creationId xmlns:a16="http://schemas.microsoft.com/office/drawing/2014/main" id="{496DB16D-AEAF-8219-163D-49DA696B922B}"/>
                </a:ext>
              </a:extLst>
            </p:cNvPr>
            <p:cNvSpPr/>
            <p:nvPr/>
          </p:nvSpPr>
          <p:spPr>
            <a:xfrm>
              <a:off x="5567075" y="1376225"/>
              <a:ext cx="158325" cy="149950"/>
            </a:xfrm>
            <a:custGeom>
              <a:avLst/>
              <a:gdLst/>
              <a:ahLst/>
              <a:cxnLst/>
              <a:rect l="l" t="t" r="r" b="b"/>
              <a:pathLst>
                <a:path w="6333" h="5998" extrusionOk="0">
                  <a:moveTo>
                    <a:pt x="3286" y="1"/>
                  </a:moveTo>
                  <a:cubicBezTo>
                    <a:pt x="3240" y="1"/>
                    <a:pt x="3189" y="42"/>
                    <a:pt x="3201" y="103"/>
                  </a:cubicBezTo>
                  <a:lnTo>
                    <a:pt x="3464" y="1176"/>
                  </a:lnTo>
                  <a:cubicBezTo>
                    <a:pt x="3474" y="1215"/>
                    <a:pt x="3503" y="1234"/>
                    <a:pt x="3542" y="1234"/>
                  </a:cubicBezTo>
                  <a:cubicBezTo>
                    <a:pt x="3658" y="1220"/>
                    <a:pt x="3771" y="1213"/>
                    <a:pt x="3880" y="1213"/>
                  </a:cubicBezTo>
                  <a:cubicBezTo>
                    <a:pt x="5168" y="1213"/>
                    <a:pt x="5977" y="2193"/>
                    <a:pt x="6049" y="3498"/>
                  </a:cubicBezTo>
                  <a:cubicBezTo>
                    <a:pt x="6118" y="4815"/>
                    <a:pt x="4840" y="5390"/>
                    <a:pt x="3757" y="5653"/>
                  </a:cubicBezTo>
                  <a:cubicBezTo>
                    <a:pt x="3362" y="5749"/>
                    <a:pt x="2943" y="5823"/>
                    <a:pt x="2539" y="5823"/>
                  </a:cubicBezTo>
                  <a:cubicBezTo>
                    <a:pt x="1874" y="5823"/>
                    <a:pt x="1249" y="5624"/>
                    <a:pt x="830" y="5000"/>
                  </a:cubicBezTo>
                  <a:cubicBezTo>
                    <a:pt x="1" y="3761"/>
                    <a:pt x="489" y="2151"/>
                    <a:pt x="1893" y="1634"/>
                  </a:cubicBezTo>
                  <a:cubicBezTo>
                    <a:pt x="1933" y="1624"/>
                    <a:pt x="1952" y="1585"/>
                    <a:pt x="1942" y="1546"/>
                  </a:cubicBezTo>
                  <a:cubicBezTo>
                    <a:pt x="1854" y="1176"/>
                    <a:pt x="1767" y="825"/>
                    <a:pt x="1679" y="464"/>
                  </a:cubicBezTo>
                  <a:cubicBezTo>
                    <a:pt x="1671" y="424"/>
                    <a:pt x="1642" y="407"/>
                    <a:pt x="1612" y="407"/>
                  </a:cubicBezTo>
                  <a:cubicBezTo>
                    <a:pt x="1568" y="407"/>
                    <a:pt x="1521" y="444"/>
                    <a:pt x="1533" y="503"/>
                  </a:cubicBezTo>
                  <a:lnTo>
                    <a:pt x="1718" y="1273"/>
                  </a:lnTo>
                  <a:cubicBezTo>
                    <a:pt x="1728" y="1332"/>
                    <a:pt x="1747" y="1390"/>
                    <a:pt x="1767" y="1459"/>
                  </a:cubicBezTo>
                  <a:cubicBezTo>
                    <a:pt x="1773" y="1483"/>
                    <a:pt x="1777" y="1502"/>
                    <a:pt x="1779" y="1516"/>
                  </a:cubicBezTo>
                  <a:lnTo>
                    <a:pt x="1779" y="1516"/>
                  </a:lnTo>
                  <a:cubicBezTo>
                    <a:pt x="1666" y="1561"/>
                    <a:pt x="1547" y="1614"/>
                    <a:pt x="1435" y="1683"/>
                  </a:cubicBezTo>
                  <a:cubicBezTo>
                    <a:pt x="596" y="2122"/>
                    <a:pt x="128" y="2990"/>
                    <a:pt x="303" y="3946"/>
                  </a:cubicBezTo>
                  <a:cubicBezTo>
                    <a:pt x="440" y="4688"/>
                    <a:pt x="733" y="5371"/>
                    <a:pt x="1415" y="5751"/>
                  </a:cubicBezTo>
                  <a:cubicBezTo>
                    <a:pt x="1741" y="5932"/>
                    <a:pt x="2112" y="5997"/>
                    <a:pt x="2491" y="5997"/>
                  </a:cubicBezTo>
                  <a:cubicBezTo>
                    <a:pt x="2929" y="5997"/>
                    <a:pt x="3378" y="5909"/>
                    <a:pt x="3776" y="5810"/>
                  </a:cubicBezTo>
                  <a:cubicBezTo>
                    <a:pt x="4537" y="5624"/>
                    <a:pt x="5308" y="5351"/>
                    <a:pt x="5815" y="4727"/>
                  </a:cubicBezTo>
                  <a:cubicBezTo>
                    <a:pt x="6332" y="4102"/>
                    <a:pt x="6244" y="3263"/>
                    <a:pt x="6020" y="2551"/>
                  </a:cubicBezTo>
                  <a:cubicBezTo>
                    <a:pt x="5786" y="1790"/>
                    <a:pt x="5132" y="1176"/>
                    <a:pt x="4332" y="1098"/>
                  </a:cubicBezTo>
                  <a:cubicBezTo>
                    <a:pt x="4149" y="1076"/>
                    <a:pt x="3972" y="1065"/>
                    <a:pt x="3792" y="1065"/>
                  </a:cubicBezTo>
                  <a:cubicBezTo>
                    <a:pt x="3732" y="1065"/>
                    <a:pt x="3671" y="1066"/>
                    <a:pt x="3610" y="1068"/>
                  </a:cubicBezTo>
                  <a:cubicBezTo>
                    <a:pt x="3606" y="1068"/>
                    <a:pt x="3601" y="1068"/>
                    <a:pt x="3597" y="1069"/>
                  </a:cubicBezTo>
                  <a:lnTo>
                    <a:pt x="3597" y="1069"/>
                  </a:lnTo>
                  <a:cubicBezTo>
                    <a:pt x="3585" y="1022"/>
                    <a:pt x="3576" y="972"/>
                    <a:pt x="3562" y="922"/>
                  </a:cubicBezTo>
                  <a:cubicBezTo>
                    <a:pt x="3493" y="639"/>
                    <a:pt x="3425" y="346"/>
                    <a:pt x="3347" y="54"/>
                  </a:cubicBezTo>
                  <a:cubicBezTo>
                    <a:pt x="3340" y="17"/>
                    <a:pt x="3314" y="1"/>
                    <a:pt x="32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4" name="Google Shape;2294;p79">
              <a:extLst>
                <a:ext uri="{FF2B5EF4-FFF2-40B4-BE49-F238E27FC236}">
                  <a16:creationId xmlns:a16="http://schemas.microsoft.com/office/drawing/2014/main" id="{8667C406-BF09-DC06-3F55-52E8C7210AA4}"/>
                </a:ext>
              </a:extLst>
            </p:cNvPr>
            <p:cNvSpPr/>
            <p:nvPr/>
          </p:nvSpPr>
          <p:spPr>
            <a:xfrm>
              <a:off x="5589275" y="1356150"/>
              <a:ext cx="74175" cy="32725"/>
            </a:xfrm>
            <a:custGeom>
              <a:avLst/>
              <a:gdLst/>
              <a:ahLst/>
              <a:cxnLst/>
              <a:rect l="l" t="t" r="r" b="b"/>
              <a:pathLst>
                <a:path w="2967" h="1309" extrusionOk="0">
                  <a:moveTo>
                    <a:pt x="2324" y="153"/>
                  </a:moveTo>
                  <a:cubicBezTo>
                    <a:pt x="2548" y="153"/>
                    <a:pt x="2667" y="455"/>
                    <a:pt x="2527" y="632"/>
                  </a:cubicBezTo>
                  <a:cubicBezTo>
                    <a:pt x="2420" y="769"/>
                    <a:pt x="2147" y="789"/>
                    <a:pt x="1991" y="808"/>
                  </a:cubicBezTo>
                  <a:cubicBezTo>
                    <a:pt x="1669" y="867"/>
                    <a:pt x="1357" y="964"/>
                    <a:pt x="1035" y="1042"/>
                  </a:cubicBezTo>
                  <a:cubicBezTo>
                    <a:pt x="830" y="1101"/>
                    <a:pt x="625" y="1130"/>
                    <a:pt x="420" y="1140"/>
                  </a:cubicBezTo>
                  <a:cubicBezTo>
                    <a:pt x="391" y="964"/>
                    <a:pt x="362" y="789"/>
                    <a:pt x="332" y="613"/>
                  </a:cubicBezTo>
                  <a:cubicBezTo>
                    <a:pt x="440" y="564"/>
                    <a:pt x="547" y="535"/>
                    <a:pt x="654" y="515"/>
                  </a:cubicBezTo>
                  <a:cubicBezTo>
                    <a:pt x="797" y="477"/>
                    <a:pt x="939" y="458"/>
                    <a:pt x="1082" y="439"/>
                  </a:cubicBezTo>
                  <a:lnTo>
                    <a:pt x="1082" y="439"/>
                  </a:lnTo>
                  <a:cubicBezTo>
                    <a:pt x="1086" y="439"/>
                    <a:pt x="1089" y="438"/>
                    <a:pt x="1093" y="437"/>
                  </a:cubicBezTo>
                  <a:lnTo>
                    <a:pt x="1093" y="437"/>
                  </a:lnTo>
                  <a:cubicBezTo>
                    <a:pt x="1093" y="437"/>
                    <a:pt x="1093" y="437"/>
                    <a:pt x="1093" y="437"/>
                  </a:cubicBezTo>
                  <a:cubicBezTo>
                    <a:pt x="1095" y="437"/>
                    <a:pt x="1096" y="437"/>
                    <a:pt x="1097" y="437"/>
                  </a:cubicBezTo>
                  <a:lnTo>
                    <a:pt x="1097" y="437"/>
                  </a:lnTo>
                  <a:cubicBezTo>
                    <a:pt x="1496" y="349"/>
                    <a:pt x="1894" y="203"/>
                    <a:pt x="2293" y="154"/>
                  </a:cubicBezTo>
                  <a:cubicBezTo>
                    <a:pt x="2304" y="153"/>
                    <a:pt x="2314" y="153"/>
                    <a:pt x="2324" y="153"/>
                  </a:cubicBezTo>
                  <a:close/>
                  <a:moveTo>
                    <a:pt x="2341" y="0"/>
                  </a:moveTo>
                  <a:cubicBezTo>
                    <a:pt x="2306" y="0"/>
                    <a:pt x="2270" y="3"/>
                    <a:pt x="2235" y="8"/>
                  </a:cubicBezTo>
                  <a:cubicBezTo>
                    <a:pt x="1835" y="57"/>
                    <a:pt x="1435" y="203"/>
                    <a:pt x="1054" y="281"/>
                  </a:cubicBezTo>
                  <a:cubicBezTo>
                    <a:pt x="820" y="320"/>
                    <a:pt x="323" y="330"/>
                    <a:pt x="167" y="554"/>
                  </a:cubicBezTo>
                  <a:cubicBezTo>
                    <a:pt x="20" y="769"/>
                    <a:pt x="1" y="1052"/>
                    <a:pt x="225" y="1237"/>
                  </a:cubicBezTo>
                  <a:cubicBezTo>
                    <a:pt x="285" y="1290"/>
                    <a:pt x="375" y="1309"/>
                    <a:pt x="474" y="1309"/>
                  </a:cubicBezTo>
                  <a:cubicBezTo>
                    <a:pt x="646" y="1309"/>
                    <a:pt x="845" y="1252"/>
                    <a:pt x="957" y="1228"/>
                  </a:cubicBezTo>
                  <a:cubicBezTo>
                    <a:pt x="1318" y="1149"/>
                    <a:pt x="1669" y="1013"/>
                    <a:pt x="2030" y="964"/>
                  </a:cubicBezTo>
                  <a:cubicBezTo>
                    <a:pt x="2488" y="896"/>
                    <a:pt x="2966" y="652"/>
                    <a:pt x="2635" y="135"/>
                  </a:cubicBezTo>
                  <a:cubicBezTo>
                    <a:pt x="2568" y="31"/>
                    <a:pt x="2456" y="0"/>
                    <a:pt x="23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5" name="Google Shape;2295;p79">
              <a:extLst>
                <a:ext uri="{FF2B5EF4-FFF2-40B4-BE49-F238E27FC236}">
                  <a16:creationId xmlns:a16="http://schemas.microsoft.com/office/drawing/2014/main" id="{5DE04B8A-4B56-8D54-8867-28E41B53083A}"/>
                </a:ext>
              </a:extLst>
            </p:cNvPr>
            <p:cNvSpPr/>
            <p:nvPr/>
          </p:nvSpPr>
          <p:spPr>
            <a:xfrm>
              <a:off x="5615000" y="1444875"/>
              <a:ext cx="21125" cy="18800"/>
            </a:xfrm>
            <a:custGeom>
              <a:avLst/>
              <a:gdLst/>
              <a:ahLst/>
              <a:cxnLst/>
              <a:rect l="l" t="t" r="r" b="b"/>
              <a:pathLst>
                <a:path w="845" h="752" extrusionOk="0">
                  <a:moveTo>
                    <a:pt x="422" y="154"/>
                  </a:moveTo>
                  <a:cubicBezTo>
                    <a:pt x="597" y="154"/>
                    <a:pt x="711" y="352"/>
                    <a:pt x="611" y="498"/>
                  </a:cubicBezTo>
                  <a:cubicBezTo>
                    <a:pt x="564" y="560"/>
                    <a:pt x="495" y="592"/>
                    <a:pt x="426" y="592"/>
                  </a:cubicBezTo>
                  <a:cubicBezTo>
                    <a:pt x="366" y="592"/>
                    <a:pt x="305" y="568"/>
                    <a:pt x="259" y="517"/>
                  </a:cubicBezTo>
                  <a:cubicBezTo>
                    <a:pt x="155" y="385"/>
                    <a:pt x="226" y="197"/>
                    <a:pt x="373" y="159"/>
                  </a:cubicBezTo>
                  <a:lnTo>
                    <a:pt x="373" y="159"/>
                  </a:lnTo>
                  <a:cubicBezTo>
                    <a:pt x="377" y="159"/>
                    <a:pt x="382" y="158"/>
                    <a:pt x="386" y="156"/>
                  </a:cubicBezTo>
                  <a:lnTo>
                    <a:pt x="386" y="156"/>
                  </a:lnTo>
                  <a:cubicBezTo>
                    <a:pt x="386" y="156"/>
                    <a:pt x="386" y="156"/>
                    <a:pt x="386" y="156"/>
                  </a:cubicBezTo>
                  <a:cubicBezTo>
                    <a:pt x="398" y="155"/>
                    <a:pt x="410" y="154"/>
                    <a:pt x="422" y="154"/>
                  </a:cubicBezTo>
                  <a:close/>
                  <a:moveTo>
                    <a:pt x="430" y="1"/>
                  </a:moveTo>
                  <a:cubicBezTo>
                    <a:pt x="403" y="1"/>
                    <a:pt x="375" y="4"/>
                    <a:pt x="347" y="10"/>
                  </a:cubicBezTo>
                  <a:cubicBezTo>
                    <a:pt x="338" y="12"/>
                    <a:pt x="331" y="15"/>
                    <a:pt x="324" y="19"/>
                  </a:cubicBezTo>
                  <a:lnTo>
                    <a:pt x="324" y="19"/>
                  </a:lnTo>
                  <a:cubicBezTo>
                    <a:pt x="111" y="83"/>
                    <a:pt x="1" y="323"/>
                    <a:pt x="94" y="527"/>
                  </a:cubicBezTo>
                  <a:cubicBezTo>
                    <a:pt x="158" y="669"/>
                    <a:pt x="295" y="751"/>
                    <a:pt x="437" y="751"/>
                  </a:cubicBezTo>
                  <a:cubicBezTo>
                    <a:pt x="509" y="751"/>
                    <a:pt x="583" y="730"/>
                    <a:pt x="650" y="683"/>
                  </a:cubicBezTo>
                  <a:cubicBezTo>
                    <a:pt x="796" y="576"/>
                    <a:pt x="845" y="391"/>
                    <a:pt x="767" y="225"/>
                  </a:cubicBezTo>
                  <a:cubicBezTo>
                    <a:pt x="709" y="85"/>
                    <a:pt x="576" y="1"/>
                    <a:pt x="4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6" name="Google Shape;2296;p79">
              <a:extLst>
                <a:ext uri="{FF2B5EF4-FFF2-40B4-BE49-F238E27FC236}">
                  <a16:creationId xmlns:a16="http://schemas.microsoft.com/office/drawing/2014/main" id="{F280D7BB-BCA1-0CE2-4BAA-565F780C7BB7}"/>
                </a:ext>
              </a:extLst>
            </p:cNvPr>
            <p:cNvSpPr/>
            <p:nvPr/>
          </p:nvSpPr>
          <p:spPr>
            <a:xfrm>
              <a:off x="5663175" y="1465600"/>
              <a:ext cx="24250" cy="18800"/>
            </a:xfrm>
            <a:custGeom>
              <a:avLst/>
              <a:gdLst/>
              <a:ahLst/>
              <a:cxnLst/>
              <a:rect l="l" t="t" r="r" b="b"/>
              <a:pathLst>
                <a:path w="970" h="752" extrusionOk="0">
                  <a:moveTo>
                    <a:pt x="447" y="162"/>
                  </a:moveTo>
                  <a:cubicBezTo>
                    <a:pt x="616" y="162"/>
                    <a:pt x="724" y="355"/>
                    <a:pt x="625" y="508"/>
                  </a:cubicBezTo>
                  <a:cubicBezTo>
                    <a:pt x="579" y="564"/>
                    <a:pt x="512" y="593"/>
                    <a:pt x="444" y="593"/>
                  </a:cubicBezTo>
                  <a:cubicBezTo>
                    <a:pt x="382" y="593"/>
                    <a:pt x="320" y="569"/>
                    <a:pt x="274" y="518"/>
                  </a:cubicBezTo>
                  <a:cubicBezTo>
                    <a:pt x="169" y="384"/>
                    <a:pt x="242" y="193"/>
                    <a:pt x="392" y="168"/>
                  </a:cubicBezTo>
                  <a:lnTo>
                    <a:pt x="392" y="168"/>
                  </a:lnTo>
                  <a:cubicBezTo>
                    <a:pt x="395" y="167"/>
                    <a:pt x="398" y="167"/>
                    <a:pt x="401" y="166"/>
                  </a:cubicBezTo>
                  <a:lnTo>
                    <a:pt x="401" y="166"/>
                  </a:lnTo>
                  <a:cubicBezTo>
                    <a:pt x="401" y="166"/>
                    <a:pt x="401" y="166"/>
                    <a:pt x="401" y="166"/>
                  </a:cubicBezTo>
                  <a:cubicBezTo>
                    <a:pt x="416" y="163"/>
                    <a:pt x="432" y="162"/>
                    <a:pt x="447" y="162"/>
                  </a:cubicBezTo>
                  <a:close/>
                  <a:moveTo>
                    <a:pt x="449" y="1"/>
                  </a:moveTo>
                  <a:cubicBezTo>
                    <a:pt x="421" y="1"/>
                    <a:pt x="392" y="4"/>
                    <a:pt x="362" y="10"/>
                  </a:cubicBezTo>
                  <a:cubicBezTo>
                    <a:pt x="362" y="10"/>
                    <a:pt x="362" y="10"/>
                    <a:pt x="362" y="10"/>
                  </a:cubicBezTo>
                  <a:lnTo>
                    <a:pt x="362" y="10"/>
                  </a:lnTo>
                  <a:cubicBezTo>
                    <a:pt x="361" y="10"/>
                    <a:pt x="360" y="11"/>
                    <a:pt x="360" y="11"/>
                  </a:cubicBezTo>
                  <a:lnTo>
                    <a:pt x="360" y="11"/>
                  </a:lnTo>
                  <a:cubicBezTo>
                    <a:pt x="127" y="60"/>
                    <a:pt x="1" y="313"/>
                    <a:pt x="98" y="527"/>
                  </a:cubicBezTo>
                  <a:cubicBezTo>
                    <a:pt x="163" y="669"/>
                    <a:pt x="304" y="751"/>
                    <a:pt x="446" y="751"/>
                  </a:cubicBezTo>
                  <a:cubicBezTo>
                    <a:pt x="518" y="751"/>
                    <a:pt x="591" y="730"/>
                    <a:pt x="654" y="683"/>
                  </a:cubicBezTo>
                  <a:cubicBezTo>
                    <a:pt x="970" y="467"/>
                    <a:pt x="794" y="1"/>
                    <a:pt x="4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7" name="Google Shape;2297;p79">
              <a:extLst>
                <a:ext uri="{FF2B5EF4-FFF2-40B4-BE49-F238E27FC236}">
                  <a16:creationId xmlns:a16="http://schemas.microsoft.com/office/drawing/2014/main" id="{B264A3A7-5D1A-5DDB-0CBE-4643B5603177}"/>
                </a:ext>
              </a:extLst>
            </p:cNvPr>
            <p:cNvSpPr/>
            <p:nvPr/>
          </p:nvSpPr>
          <p:spPr>
            <a:xfrm>
              <a:off x="5648325" y="1431650"/>
              <a:ext cx="27275" cy="21800"/>
            </a:xfrm>
            <a:custGeom>
              <a:avLst/>
              <a:gdLst/>
              <a:ahLst/>
              <a:cxnLst/>
              <a:rect l="l" t="t" r="r" b="b"/>
              <a:pathLst>
                <a:path w="1091" h="872" extrusionOk="0">
                  <a:moveTo>
                    <a:pt x="553" y="155"/>
                  </a:moveTo>
                  <a:cubicBezTo>
                    <a:pt x="772" y="155"/>
                    <a:pt x="917" y="406"/>
                    <a:pt x="790" y="598"/>
                  </a:cubicBezTo>
                  <a:cubicBezTo>
                    <a:pt x="735" y="672"/>
                    <a:pt x="650" y="709"/>
                    <a:pt x="565" y="709"/>
                  </a:cubicBezTo>
                  <a:cubicBezTo>
                    <a:pt x="482" y="709"/>
                    <a:pt x="398" y="675"/>
                    <a:pt x="341" y="607"/>
                  </a:cubicBezTo>
                  <a:cubicBezTo>
                    <a:pt x="214" y="442"/>
                    <a:pt x="302" y="199"/>
                    <a:pt x="505" y="159"/>
                  </a:cubicBezTo>
                  <a:lnTo>
                    <a:pt x="505" y="159"/>
                  </a:lnTo>
                  <a:cubicBezTo>
                    <a:pt x="506" y="159"/>
                    <a:pt x="506" y="159"/>
                    <a:pt x="507" y="159"/>
                  </a:cubicBezTo>
                  <a:lnTo>
                    <a:pt x="507" y="159"/>
                  </a:lnTo>
                  <a:cubicBezTo>
                    <a:pt x="507" y="159"/>
                    <a:pt x="507" y="159"/>
                    <a:pt x="507" y="159"/>
                  </a:cubicBezTo>
                  <a:cubicBezTo>
                    <a:pt x="523" y="156"/>
                    <a:pt x="538" y="155"/>
                    <a:pt x="553" y="155"/>
                  </a:cubicBezTo>
                  <a:close/>
                  <a:moveTo>
                    <a:pt x="567" y="1"/>
                  </a:moveTo>
                  <a:cubicBezTo>
                    <a:pt x="534" y="1"/>
                    <a:pt x="501" y="4"/>
                    <a:pt x="468" y="12"/>
                  </a:cubicBezTo>
                  <a:cubicBezTo>
                    <a:pt x="468" y="12"/>
                    <a:pt x="468" y="12"/>
                    <a:pt x="468" y="12"/>
                  </a:cubicBezTo>
                  <a:lnTo>
                    <a:pt x="468" y="12"/>
                  </a:lnTo>
                  <a:cubicBezTo>
                    <a:pt x="466" y="13"/>
                    <a:pt x="465" y="13"/>
                    <a:pt x="463" y="13"/>
                  </a:cubicBezTo>
                  <a:lnTo>
                    <a:pt x="463" y="13"/>
                  </a:lnTo>
                  <a:cubicBezTo>
                    <a:pt x="67" y="104"/>
                    <a:pt x="1" y="637"/>
                    <a:pt x="360" y="822"/>
                  </a:cubicBezTo>
                  <a:cubicBezTo>
                    <a:pt x="427" y="856"/>
                    <a:pt x="494" y="871"/>
                    <a:pt x="559" y="871"/>
                  </a:cubicBezTo>
                  <a:cubicBezTo>
                    <a:pt x="849" y="871"/>
                    <a:pt x="1091" y="569"/>
                    <a:pt x="956" y="266"/>
                  </a:cubicBezTo>
                  <a:cubicBezTo>
                    <a:pt x="890" y="102"/>
                    <a:pt x="736" y="1"/>
                    <a:pt x="5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8" name="Google Shape;2298;p79">
              <a:extLst>
                <a:ext uri="{FF2B5EF4-FFF2-40B4-BE49-F238E27FC236}">
                  <a16:creationId xmlns:a16="http://schemas.microsoft.com/office/drawing/2014/main" id="{7AE2B77B-0784-EBED-1C37-FB6BC3349FC8}"/>
                </a:ext>
              </a:extLst>
            </p:cNvPr>
            <p:cNvSpPr/>
            <p:nvPr/>
          </p:nvSpPr>
          <p:spPr>
            <a:xfrm>
              <a:off x="5638050" y="1462250"/>
              <a:ext cx="20275" cy="15575"/>
            </a:xfrm>
            <a:custGeom>
              <a:avLst/>
              <a:gdLst/>
              <a:ahLst/>
              <a:cxnLst/>
              <a:rect l="l" t="t" r="r" b="b"/>
              <a:pathLst>
                <a:path w="811" h="623" extrusionOk="0">
                  <a:moveTo>
                    <a:pt x="377" y="152"/>
                  </a:moveTo>
                  <a:cubicBezTo>
                    <a:pt x="500" y="152"/>
                    <a:pt x="581" y="288"/>
                    <a:pt x="508" y="398"/>
                  </a:cubicBezTo>
                  <a:cubicBezTo>
                    <a:pt x="472" y="439"/>
                    <a:pt x="422" y="462"/>
                    <a:pt x="373" y="462"/>
                  </a:cubicBezTo>
                  <a:cubicBezTo>
                    <a:pt x="329" y="462"/>
                    <a:pt x="286" y="444"/>
                    <a:pt x="254" y="408"/>
                  </a:cubicBezTo>
                  <a:cubicBezTo>
                    <a:pt x="178" y="321"/>
                    <a:pt x="224" y="178"/>
                    <a:pt x="346" y="155"/>
                  </a:cubicBezTo>
                  <a:lnTo>
                    <a:pt x="346" y="155"/>
                  </a:lnTo>
                  <a:cubicBezTo>
                    <a:pt x="348" y="155"/>
                    <a:pt x="350" y="154"/>
                    <a:pt x="352" y="154"/>
                  </a:cubicBezTo>
                  <a:lnTo>
                    <a:pt x="352" y="154"/>
                  </a:lnTo>
                  <a:cubicBezTo>
                    <a:pt x="352" y="154"/>
                    <a:pt x="352" y="154"/>
                    <a:pt x="352" y="154"/>
                  </a:cubicBezTo>
                  <a:cubicBezTo>
                    <a:pt x="360" y="153"/>
                    <a:pt x="369" y="152"/>
                    <a:pt x="377" y="152"/>
                  </a:cubicBezTo>
                  <a:close/>
                  <a:moveTo>
                    <a:pt x="381" y="0"/>
                  </a:moveTo>
                  <a:cubicBezTo>
                    <a:pt x="365" y="0"/>
                    <a:pt x="349" y="2"/>
                    <a:pt x="332" y="4"/>
                  </a:cubicBezTo>
                  <a:lnTo>
                    <a:pt x="332" y="4"/>
                  </a:lnTo>
                  <a:cubicBezTo>
                    <a:pt x="326" y="5"/>
                    <a:pt x="320" y="6"/>
                    <a:pt x="313" y="8"/>
                  </a:cubicBezTo>
                  <a:lnTo>
                    <a:pt x="303" y="8"/>
                  </a:lnTo>
                  <a:cubicBezTo>
                    <a:pt x="108" y="47"/>
                    <a:pt x="1" y="252"/>
                    <a:pt x="89" y="437"/>
                  </a:cubicBezTo>
                  <a:cubicBezTo>
                    <a:pt x="140" y="553"/>
                    <a:pt x="255" y="622"/>
                    <a:pt x="375" y="622"/>
                  </a:cubicBezTo>
                  <a:cubicBezTo>
                    <a:pt x="437" y="622"/>
                    <a:pt x="500" y="604"/>
                    <a:pt x="557" y="564"/>
                  </a:cubicBezTo>
                  <a:cubicBezTo>
                    <a:pt x="810" y="383"/>
                    <a:pt x="661" y="0"/>
                    <a:pt x="38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9" name="Google Shape;2299;p79">
              <a:extLst>
                <a:ext uri="{FF2B5EF4-FFF2-40B4-BE49-F238E27FC236}">
                  <a16:creationId xmlns:a16="http://schemas.microsoft.com/office/drawing/2014/main" id="{938E615D-1F58-0DED-59FA-0A1109384D03}"/>
                </a:ext>
              </a:extLst>
            </p:cNvPr>
            <p:cNvSpPr/>
            <p:nvPr/>
          </p:nvSpPr>
          <p:spPr>
            <a:xfrm>
              <a:off x="5614900" y="1477750"/>
              <a:ext cx="27100" cy="21575"/>
            </a:xfrm>
            <a:custGeom>
              <a:avLst/>
              <a:gdLst/>
              <a:ahLst/>
              <a:cxnLst/>
              <a:rect l="l" t="t" r="r" b="b"/>
              <a:pathLst>
                <a:path w="1084" h="863" extrusionOk="0">
                  <a:moveTo>
                    <a:pt x="555" y="155"/>
                  </a:moveTo>
                  <a:cubicBezTo>
                    <a:pt x="773" y="155"/>
                    <a:pt x="918" y="397"/>
                    <a:pt x="790" y="588"/>
                  </a:cubicBezTo>
                  <a:cubicBezTo>
                    <a:pt x="729" y="665"/>
                    <a:pt x="640" y="704"/>
                    <a:pt x="553" y="704"/>
                  </a:cubicBezTo>
                  <a:cubicBezTo>
                    <a:pt x="474" y="704"/>
                    <a:pt x="397" y="672"/>
                    <a:pt x="341" y="607"/>
                  </a:cubicBezTo>
                  <a:cubicBezTo>
                    <a:pt x="205" y="442"/>
                    <a:pt x="302" y="199"/>
                    <a:pt x="506" y="159"/>
                  </a:cubicBezTo>
                  <a:lnTo>
                    <a:pt x="506" y="159"/>
                  </a:lnTo>
                  <a:cubicBezTo>
                    <a:pt x="506" y="159"/>
                    <a:pt x="507" y="159"/>
                    <a:pt x="507" y="158"/>
                  </a:cubicBezTo>
                  <a:lnTo>
                    <a:pt x="507" y="158"/>
                  </a:lnTo>
                  <a:cubicBezTo>
                    <a:pt x="507" y="158"/>
                    <a:pt x="507" y="158"/>
                    <a:pt x="507" y="158"/>
                  </a:cubicBezTo>
                  <a:cubicBezTo>
                    <a:pt x="524" y="156"/>
                    <a:pt x="540" y="155"/>
                    <a:pt x="555" y="155"/>
                  </a:cubicBezTo>
                  <a:close/>
                  <a:moveTo>
                    <a:pt x="568" y="0"/>
                  </a:moveTo>
                  <a:cubicBezTo>
                    <a:pt x="539" y="0"/>
                    <a:pt x="510" y="3"/>
                    <a:pt x="481" y="9"/>
                  </a:cubicBezTo>
                  <a:lnTo>
                    <a:pt x="481" y="9"/>
                  </a:lnTo>
                  <a:cubicBezTo>
                    <a:pt x="477" y="10"/>
                    <a:pt x="473" y="11"/>
                    <a:pt x="468" y="12"/>
                  </a:cubicBezTo>
                  <a:cubicBezTo>
                    <a:pt x="68" y="90"/>
                    <a:pt x="0" y="627"/>
                    <a:pt x="361" y="812"/>
                  </a:cubicBezTo>
                  <a:cubicBezTo>
                    <a:pt x="428" y="847"/>
                    <a:pt x="497" y="862"/>
                    <a:pt x="562" y="862"/>
                  </a:cubicBezTo>
                  <a:cubicBezTo>
                    <a:pt x="848" y="862"/>
                    <a:pt x="1083" y="566"/>
                    <a:pt x="956" y="256"/>
                  </a:cubicBezTo>
                  <a:cubicBezTo>
                    <a:pt x="891" y="101"/>
                    <a:pt x="737" y="0"/>
                    <a:pt x="5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00" name="Google Shape;2300;p79">
            <a:extLst>
              <a:ext uri="{FF2B5EF4-FFF2-40B4-BE49-F238E27FC236}">
                <a16:creationId xmlns:a16="http://schemas.microsoft.com/office/drawing/2014/main" id="{FDC7799E-EA35-E2ED-B5E7-54DD3FAE1DAF}"/>
              </a:ext>
            </a:extLst>
          </p:cNvPr>
          <p:cNvGrpSpPr/>
          <p:nvPr/>
        </p:nvGrpSpPr>
        <p:grpSpPr>
          <a:xfrm>
            <a:off x="713184" y="4691184"/>
            <a:ext cx="7726459" cy="369843"/>
            <a:chOff x="713184" y="4691184"/>
            <a:chExt cx="7726459" cy="369843"/>
          </a:xfrm>
        </p:grpSpPr>
        <p:grpSp>
          <p:nvGrpSpPr>
            <p:cNvPr id="2301" name="Google Shape;2301;p79">
              <a:extLst>
                <a:ext uri="{FF2B5EF4-FFF2-40B4-BE49-F238E27FC236}">
                  <a16:creationId xmlns:a16="http://schemas.microsoft.com/office/drawing/2014/main" id="{9293AC35-883F-8248-5663-88B1341718DD}"/>
                </a:ext>
              </a:extLst>
            </p:cNvPr>
            <p:cNvGrpSpPr/>
            <p:nvPr/>
          </p:nvGrpSpPr>
          <p:grpSpPr>
            <a:xfrm>
              <a:off x="713184" y="4691184"/>
              <a:ext cx="7726459" cy="369843"/>
              <a:chOff x="713184" y="4691184"/>
              <a:chExt cx="7726459" cy="369843"/>
            </a:xfrm>
          </p:grpSpPr>
          <p:sp>
            <p:nvSpPr>
              <p:cNvPr id="2302" name="Google Shape;2302;p79">
                <a:extLst>
                  <a:ext uri="{FF2B5EF4-FFF2-40B4-BE49-F238E27FC236}">
                    <a16:creationId xmlns:a16="http://schemas.microsoft.com/office/drawing/2014/main" id="{9D1D9EAC-2552-3325-0D68-45D259EA3DF5}"/>
                  </a:ext>
                </a:extLst>
              </p:cNvPr>
              <p:cNvSpPr/>
              <p:nvPr/>
            </p:nvSpPr>
            <p:spPr>
              <a:xfrm>
                <a:off x="713184" y="4691184"/>
                <a:ext cx="7726459" cy="369843"/>
              </a:xfrm>
              <a:custGeom>
                <a:avLst/>
                <a:gdLst/>
                <a:ahLst/>
                <a:cxnLst/>
                <a:rect l="l" t="t" r="r" b="b"/>
                <a:pathLst>
                  <a:path w="327323" h="15668" extrusionOk="0">
                    <a:moveTo>
                      <a:pt x="0" y="0"/>
                    </a:moveTo>
                    <a:lnTo>
                      <a:pt x="135" y="14315"/>
                    </a:lnTo>
                    <a:lnTo>
                      <a:pt x="327323" y="15668"/>
                    </a:lnTo>
                    <a:lnTo>
                      <a:pt x="323601" y="780"/>
                    </a:lnTo>
                    <a:close/>
                  </a:path>
                </a:pathLst>
              </a:custGeom>
              <a:solidFill>
                <a:schemeClr val="accent2"/>
              </a:solidFill>
              <a:ln w="19050" cap="flat" cmpd="sng">
                <a:solidFill>
                  <a:schemeClr val="dk1"/>
                </a:solidFill>
                <a:prstDash val="solid"/>
                <a:round/>
                <a:headEnd type="none" w="med" len="med"/>
                <a:tailEnd type="none" w="med" len="med"/>
              </a:ln>
            </p:spPr>
          </p:sp>
          <p:sp>
            <p:nvSpPr>
              <p:cNvPr id="2303" name="Google Shape;2303;p79">
                <a:hlinkClick r:id="" action="ppaction://hlinkshowjump?jump=nextslide"/>
                <a:extLst>
                  <a:ext uri="{FF2B5EF4-FFF2-40B4-BE49-F238E27FC236}">
                    <a16:creationId xmlns:a16="http://schemas.microsoft.com/office/drawing/2014/main" id="{7AD4E7D7-3A70-B9D1-D84F-5518BD079E96}"/>
                  </a:ext>
                </a:extLst>
              </p:cNvPr>
              <p:cNvSpPr/>
              <p:nvPr/>
            </p:nvSpPr>
            <p:spPr>
              <a:xfrm>
                <a:off x="7976332"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4" name="Google Shape;2304;p79">
                <a:hlinkClick r:id="" action="ppaction://hlinkshowjump?jump=previousslide"/>
                <a:extLst>
                  <a:ext uri="{FF2B5EF4-FFF2-40B4-BE49-F238E27FC236}">
                    <a16:creationId xmlns:a16="http://schemas.microsoft.com/office/drawing/2014/main" id="{5B2FDF78-48A3-485E-9F32-7C3B0621A3EE}"/>
                  </a:ext>
                </a:extLst>
              </p:cNvPr>
              <p:cNvSpPr/>
              <p:nvPr/>
            </p:nvSpPr>
            <p:spPr>
              <a:xfrm flipH="1">
                <a:off x="833551"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05" name="Google Shape;2305;p79">
              <a:hlinkClick r:id="rId3" action="ppaction://hlinksldjump"/>
              <a:extLst>
                <a:ext uri="{FF2B5EF4-FFF2-40B4-BE49-F238E27FC236}">
                  <a16:creationId xmlns:a16="http://schemas.microsoft.com/office/drawing/2014/main" id="{4DDD20FD-5AB8-8AFE-52BC-3D2BDB1A4696}"/>
                </a:ext>
              </a:extLst>
            </p:cNvPr>
            <p:cNvSpPr/>
            <p:nvPr/>
          </p:nvSpPr>
          <p:spPr>
            <a:xfrm>
              <a:off x="4405006" y="4772876"/>
              <a:ext cx="235934" cy="204890"/>
            </a:xfrm>
            <a:custGeom>
              <a:avLst/>
              <a:gdLst/>
              <a:ahLst/>
              <a:cxnLst/>
              <a:rect l="l" t="t" r="r" b="b"/>
              <a:pathLst>
                <a:path w="12654" h="10989" extrusionOk="0">
                  <a:moveTo>
                    <a:pt x="1965" y="10656"/>
                  </a:moveTo>
                  <a:lnTo>
                    <a:pt x="2298" y="5428"/>
                  </a:lnTo>
                  <a:lnTo>
                    <a:pt x="0" y="5395"/>
                  </a:lnTo>
                  <a:lnTo>
                    <a:pt x="6593" y="0"/>
                  </a:lnTo>
                  <a:lnTo>
                    <a:pt x="12654" y="5595"/>
                  </a:lnTo>
                  <a:lnTo>
                    <a:pt x="10622" y="5528"/>
                  </a:lnTo>
                  <a:lnTo>
                    <a:pt x="10789" y="10889"/>
                  </a:lnTo>
                  <a:lnTo>
                    <a:pt x="7859" y="10889"/>
                  </a:lnTo>
                  <a:lnTo>
                    <a:pt x="7859" y="8026"/>
                  </a:lnTo>
                  <a:lnTo>
                    <a:pt x="5927" y="7959"/>
                  </a:lnTo>
                  <a:lnTo>
                    <a:pt x="5894" y="10989"/>
                  </a:lnTo>
                  <a:close/>
                </a:path>
              </a:pathLst>
            </a:custGeom>
            <a:noFill/>
            <a:ln w="19050" cap="flat" cmpd="sng">
              <a:solidFill>
                <a:schemeClr val="dk1"/>
              </a:solidFill>
              <a:prstDash val="solid"/>
              <a:round/>
              <a:headEnd type="none" w="med" len="med"/>
              <a:tailEnd type="none" w="med" len="med"/>
            </a:ln>
          </p:spPr>
        </p:sp>
      </p:grpSp>
      <p:sp>
        <p:nvSpPr>
          <p:cNvPr id="9" name="Title 8">
            <a:extLst>
              <a:ext uri="{FF2B5EF4-FFF2-40B4-BE49-F238E27FC236}">
                <a16:creationId xmlns:a16="http://schemas.microsoft.com/office/drawing/2014/main" id="{DF0163EF-559D-543F-FAC4-D663A31FF5CC}"/>
              </a:ext>
            </a:extLst>
          </p:cNvPr>
          <p:cNvSpPr>
            <a:spLocks noGrp="1"/>
          </p:cNvSpPr>
          <p:nvPr>
            <p:ph type="title" idx="3"/>
          </p:nvPr>
        </p:nvSpPr>
        <p:spPr>
          <a:xfrm flipH="1">
            <a:off x="190425" y="1518821"/>
            <a:ext cx="1445250" cy="1052979"/>
          </a:xfrm>
        </p:spPr>
        <p:txBody>
          <a:bodyPr/>
          <a:lstStyle/>
          <a:p>
            <a:endParaRPr lang="en-GB"/>
          </a:p>
        </p:txBody>
      </p:sp>
      <p:sp>
        <p:nvSpPr>
          <p:cNvPr id="12" name="Google Shape;1555;p61">
            <a:extLst>
              <a:ext uri="{FF2B5EF4-FFF2-40B4-BE49-F238E27FC236}">
                <a16:creationId xmlns:a16="http://schemas.microsoft.com/office/drawing/2014/main" id="{43EC3352-7836-C453-C608-CC0B288E0BBE}"/>
              </a:ext>
            </a:extLst>
          </p:cNvPr>
          <p:cNvSpPr/>
          <p:nvPr/>
        </p:nvSpPr>
        <p:spPr>
          <a:xfrm>
            <a:off x="909177" y="598485"/>
            <a:ext cx="7137258" cy="921454"/>
          </a:xfrm>
          <a:custGeom>
            <a:avLst/>
            <a:gdLst/>
            <a:ahLst/>
            <a:cxnLst/>
            <a:rect l="l" t="t" r="r" b="b"/>
            <a:pathLst>
              <a:path w="19456" h="4198" extrusionOk="0">
                <a:moveTo>
                  <a:pt x="2659" y="92"/>
                </a:moveTo>
                <a:lnTo>
                  <a:pt x="2659" y="92"/>
                </a:lnTo>
                <a:cubicBezTo>
                  <a:pt x="3216" y="120"/>
                  <a:pt x="3776" y="127"/>
                  <a:pt x="4335" y="127"/>
                </a:cubicBezTo>
                <a:cubicBezTo>
                  <a:pt x="4844" y="127"/>
                  <a:pt x="5353" y="122"/>
                  <a:pt x="5860" y="122"/>
                </a:cubicBezTo>
                <a:cubicBezTo>
                  <a:pt x="5977" y="122"/>
                  <a:pt x="6094" y="122"/>
                  <a:pt x="6211" y="123"/>
                </a:cubicBezTo>
                <a:cubicBezTo>
                  <a:pt x="7430" y="129"/>
                  <a:pt x="8650" y="140"/>
                  <a:pt x="9868" y="148"/>
                </a:cubicBezTo>
                <a:cubicBezTo>
                  <a:pt x="11740" y="162"/>
                  <a:pt x="13615" y="194"/>
                  <a:pt x="15489" y="194"/>
                </a:cubicBezTo>
                <a:cubicBezTo>
                  <a:pt x="16060" y="194"/>
                  <a:pt x="16631" y="191"/>
                  <a:pt x="17201" y="184"/>
                </a:cubicBezTo>
                <a:lnTo>
                  <a:pt x="17204" y="184"/>
                </a:lnTo>
                <a:cubicBezTo>
                  <a:pt x="17293" y="1210"/>
                  <a:pt x="17290" y="2239"/>
                  <a:pt x="17368" y="3266"/>
                </a:cubicBezTo>
                <a:lnTo>
                  <a:pt x="17363" y="3268"/>
                </a:lnTo>
                <a:cubicBezTo>
                  <a:pt x="17351" y="3277"/>
                  <a:pt x="17339" y="3288"/>
                  <a:pt x="17328" y="3298"/>
                </a:cubicBezTo>
                <a:lnTo>
                  <a:pt x="17300" y="3298"/>
                </a:lnTo>
                <a:cubicBezTo>
                  <a:pt x="17259" y="3298"/>
                  <a:pt x="17217" y="3300"/>
                  <a:pt x="17176" y="3301"/>
                </a:cubicBezTo>
                <a:cubicBezTo>
                  <a:pt x="17150" y="3302"/>
                  <a:pt x="17135" y="3319"/>
                  <a:pt x="17132" y="3338"/>
                </a:cubicBezTo>
                <a:cubicBezTo>
                  <a:pt x="16988" y="3336"/>
                  <a:pt x="16843" y="3335"/>
                  <a:pt x="16699" y="3334"/>
                </a:cubicBezTo>
                <a:cubicBezTo>
                  <a:pt x="16688" y="3319"/>
                  <a:pt x="16669" y="3311"/>
                  <a:pt x="16650" y="3311"/>
                </a:cubicBezTo>
                <a:cubicBezTo>
                  <a:pt x="16630" y="3311"/>
                  <a:pt x="16610" y="3319"/>
                  <a:pt x="16597" y="3333"/>
                </a:cubicBezTo>
                <a:cubicBezTo>
                  <a:pt x="14907" y="3316"/>
                  <a:pt x="13217" y="3306"/>
                  <a:pt x="11527" y="3306"/>
                </a:cubicBezTo>
                <a:cubicBezTo>
                  <a:pt x="10981" y="3306"/>
                  <a:pt x="10436" y="3307"/>
                  <a:pt x="9890" y="3309"/>
                </a:cubicBezTo>
                <a:cubicBezTo>
                  <a:pt x="9622" y="3310"/>
                  <a:pt x="9354" y="3311"/>
                  <a:pt x="9085" y="3311"/>
                </a:cubicBezTo>
                <a:cubicBezTo>
                  <a:pt x="8417" y="3311"/>
                  <a:pt x="7748" y="3308"/>
                  <a:pt x="7079" y="3308"/>
                </a:cubicBezTo>
                <a:cubicBezTo>
                  <a:pt x="5605" y="3308"/>
                  <a:pt x="4130" y="3320"/>
                  <a:pt x="2659" y="3394"/>
                </a:cubicBezTo>
                <a:cubicBezTo>
                  <a:pt x="2871" y="2344"/>
                  <a:pt x="2787" y="1169"/>
                  <a:pt x="2665" y="112"/>
                </a:cubicBezTo>
                <a:cubicBezTo>
                  <a:pt x="2665" y="105"/>
                  <a:pt x="2662" y="98"/>
                  <a:pt x="2659" y="92"/>
                </a:cubicBezTo>
                <a:close/>
                <a:moveTo>
                  <a:pt x="17194" y="3415"/>
                </a:moveTo>
                <a:cubicBezTo>
                  <a:pt x="17031" y="3562"/>
                  <a:pt x="16877" y="3723"/>
                  <a:pt x="16733" y="3886"/>
                </a:cubicBezTo>
                <a:cubicBezTo>
                  <a:pt x="16747" y="3730"/>
                  <a:pt x="16742" y="3571"/>
                  <a:pt x="16718" y="3417"/>
                </a:cubicBezTo>
                <a:lnTo>
                  <a:pt x="16718" y="3417"/>
                </a:lnTo>
                <a:cubicBezTo>
                  <a:pt x="16870" y="3418"/>
                  <a:pt x="17023" y="3419"/>
                  <a:pt x="17176" y="3420"/>
                </a:cubicBezTo>
                <a:cubicBezTo>
                  <a:pt x="17182" y="3420"/>
                  <a:pt x="17188" y="3418"/>
                  <a:pt x="17194" y="3415"/>
                </a:cubicBezTo>
                <a:close/>
                <a:moveTo>
                  <a:pt x="2721" y="3495"/>
                </a:moveTo>
                <a:lnTo>
                  <a:pt x="2721" y="3495"/>
                </a:lnTo>
                <a:cubicBezTo>
                  <a:pt x="2975" y="3497"/>
                  <a:pt x="3228" y="3497"/>
                  <a:pt x="3482" y="3497"/>
                </a:cubicBezTo>
                <a:cubicBezTo>
                  <a:pt x="3468" y="3669"/>
                  <a:pt x="3474" y="3842"/>
                  <a:pt x="3494" y="4013"/>
                </a:cubicBezTo>
                <a:cubicBezTo>
                  <a:pt x="3233" y="3846"/>
                  <a:pt x="2979" y="3668"/>
                  <a:pt x="2721" y="3495"/>
                </a:cubicBezTo>
                <a:close/>
                <a:moveTo>
                  <a:pt x="3773" y="0"/>
                </a:moveTo>
                <a:cubicBezTo>
                  <a:pt x="3374" y="0"/>
                  <a:pt x="2976" y="6"/>
                  <a:pt x="2580" y="24"/>
                </a:cubicBezTo>
                <a:cubicBezTo>
                  <a:pt x="2563" y="25"/>
                  <a:pt x="2553" y="36"/>
                  <a:pt x="2550" y="48"/>
                </a:cubicBezTo>
                <a:cubicBezTo>
                  <a:pt x="2528" y="59"/>
                  <a:pt x="2513" y="79"/>
                  <a:pt x="2516" y="111"/>
                </a:cubicBezTo>
                <a:cubicBezTo>
                  <a:pt x="2537" y="347"/>
                  <a:pt x="2556" y="584"/>
                  <a:pt x="2572" y="819"/>
                </a:cubicBezTo>
                <a:cubicBezTo>
                  <a:pt x="2592" y="1131"/>
                  <a:pt x="2605" y="1442"/>
                  <a:pt x="2607" y="1755"/>
                </a:cubicBezTo>
                <a:cubicBezTo>
                  <a:pt x="2611" y="2303"/>
                  <a:pt x="2553" y="2852"/>
                  <a:pt x="2566" y="3399"/>
                </a:cubicBezTo>
                <a:cubicBezTo>
                  <a:pt x="2566" y="3404"/>
                  <a:pt x="2568" y="3409"/>
                  <a:pt x="2569" y="3413"/>
                </a:cubicBezTo>
                <a:cubicBezTo>
                  <a:pt x="2556" y="3429"/>
                  <a:pt x="2554" y="3453"/>
                  <a:pt x="2564" y="3471"/>
                </a:cubicBezTo>
                <a:cubicBezTo>
                  <a:pt x="2562" y="3484"/>
                  <a:pt x="2564" y="3498"/>
                  <a:pt x="2576" y="3509"/>
                </a:cubicBezTo>
                <a:cubicBezTo>
                  <a:pt x="2803" y="3712"/>
                  <a:pt x="3051" y="3882"/>
                  <a:pt x="3310" y="4037"/>
                </a:cubicBezTo>
                <a:cubicBezTo>
                  <a:pt x="2260" y="4043"/>
                  <a:pt x="1207" y="4034"/>
                  <a:pt x="158" y="4081"/>
                </a:cubicBezTo>
                <a:cubicBezTo>
                  <a:pt x="650" y="3627"/>
                  <a:pt x="1136" y="3146"/>
                  <a:pt x="1594" y="2658"/>
                </a:cubicBezTo>
                <a:cubicBezTo>
                  <a:pt x="1619" y="2631"/>
                  <a:pt x="1616" y="2601"/>
                  <a:pt x="1602" y="2579"/>
                </a:cubicBezTo>
                <a:cubicBezTo>
                  <a:pt x="1610" y="2559"/>
                  <a:pt x="1610" y="2536"/>
                  <a:pt x="1593" y="2516"/>
                </a:cubicBezTo>
                <a:cubicBezTo>
                  <a:pt x="1146" y="1980"/>
                  <a:pt x="716" y="1432"/>
                  <a:pt x="374" y="822"/>
                </a:cubicBezTo>
                <a:lnTo>
                  <a:pt x="374" y="822"/>
                </a:lnTo>
                <a:cubicBezTo>
                  <a:pt x="887" y="857"/>
                  <a:pt x="1416" y="889"/>
                  <a:pt x="1937" y="889"/>
                </a:cubicBezTo>
                <a:cubicBezTo>
                  <a:pt x="2125" y="889"/>
                  <a:pt x="2313" y="884"/>
                  <a:pt x="2498" y="875"/>
                </a:cubicBezTo>
                <a:cubicBezTo>
                  <a:pt x="2536" y="873"/>
                  <a:pt x="2553" y="847"/>
                  <a:pt x="2553" y="820"/>
                </a:cubicBezTo>
                <a:cubicBezTo>
                  <a:pt x="2553" y="793"/>
                  <a:pt x="2535" y="766"/>
                  <a:pt x="2498" y="762"/>
                </a:cubicBezTo>
                <a:cubicBezTo>
                  <a:pt x="2059" y="717"/>
                  <a:pt x="1605" y="704"/>
                  <a:pt x="1154" y="704"/>
                </a:cubicBezTo>
                <a:cubicBezTo>
                  <a:pt x="878" y="704"/>
                  <a:pt x="603" y="709"/>
                  <a:pt x="333" y="715"/>
                </a:cubicBezTo>
                <a:cubicBezTo>
                  <a:pt x="320" y="715"/>
                  <a:pt x="311" y="719"/>
                  <a:pt x="301" y="725"/>
                </a:cubicBezTo>
                <a:cubicBezTo>
                  <a:pt x="296" y="724"/>
                  <a:pt x="291" y="723"/>
                  <a:pt x="286" y="723"/>
                </a:cubicBezTo>
                <a:cubicBezTo>
                  <a:pt x="248" y="723"/>
                  <a:pt x="208" y="764"/>
                  <a:pt x="233" y="810"/>
                </a:cubicBezTo>
                <a:cubicBezTo>
                  <a:pt x="582" y="1447"/>
                  <a:pt x="973" y="2057"/>
                  <a:pt x="1487" y="2575"/>
                </a:cubicBezTo>
                <a:cubicBezTo>
                  <a:pt x="989" y="3022"/>
                  <a:pt x="505" y="3513"/>
                  <a:pt x="67" y="4018"/>
                </a:cubicBezTo>
                <a:cubicBezTo>
                  <a:pt x="47" y="4040"/>
                  <a:pt x="50" y="4066"/>
                  <a:pt x="63" y="4085"/>
                </a:cubicBezTo>
                <a:cubicBezTo>
                  <a:pt x="1" y="4091"/>
                  <a:pt x="1" y="4184"/>
                  <a:pt x="66" y="4185"/>
                </a:cubicBezTo>
                <a:cubicBezTo>
                  <a:pt x="382" y="4194"/>
                  <a:pt x="697" y="4197"/>
                  <a:pt x="1013" y="4197"/>
                </a:cubicBezTo>
                <a:cubicBezTo>
                  <a:pt x="1847" y="4197"/>
                  <a:pt x="2682" y="4174"/>
                  <a:pt x="3514" y="4165"/>
                </a:cubicBezTo>
                <a:cubicBezTo>
                  <a:pt x="3556" y="4164"/>
                  <a:pt x="3576" y="4130"/>
                  <a:pt x="3575" y="4098"/>
                </a:cubicBezTo>
                <a:cubicBezTo>
                  <a:pt x="3598" y="4092"/>
                  <a:pt x="3616" y="4075"/>
                  <a:pt x="3614" y="4044"/>
                </a:cubicBezTo>
                <a:cubicBezTo>
                  <a:pt x="3601" y="3862"/>
                  <a:pt x="3600" y="3680"/>
                  <a:pt x="3601" y="3497"/>
                </a:cubicBezTo>
                <a:cubicBezTo>
                  <a:pt x="5697" y="3493"/>
                  <a:pt x="7794" y="3412"/>
                  <a:pt x="9890" y="3401"/>
                </a:cubicBezTo>
                <a:cubicBezTo>
                  <a:pt x="10703" y="3397"/>
                  <a:pt x="11516" y="3395"/>
                  <a:pt x="12329" y="3395"/>
                </a:cubicBezTo>
                <a:cubicBezTo>
                  <a:pt x="13748" y="3395"/>
                  <a:pt x="15167" y="3402"/>
                  <a:pt x="16586" y="3415"/>
                </a:cubicBezTo>
                <a:cubicBezTo>
                  <a:pt x="16600" y="3637"/>
                  <a:pt x="16604" y="3855"/>
                  <a:pt x="16603" y="4079"/>
                </a:cubicBezTo>
                <a:cubicBezTo>
                  <a:pt x="16562" y="4092"/>
                  <a:pt x="16561" y="4159"/>
                  <a:pt x="16611" y="4159"/>
                </a:cubicBezTo>
                <a:cubicBezTo>
                  <a:pt x="16612" y="4159"/>
                  <a:pt x="16612" y="4159"/>
                  <a:pt x="16613" y="4159"/>
                </a:cubicBezTo>
                <a:cubicBezTo>
                  <a:pt x="17326" y="4141"/>
                  <a:pt x="18037" y="4114"/>
                  <a:pt x="18749" y="4114"/>
                </a:cubicBezTo>
                <a:cubicBezTo>
                  <a:pt x="18946" y="4114"/>
                  <a:pt x="19143" y="4116"/>
                  <a:pt x="19341" y="4121"/>
                </a:cubicBezTo>
                <a:cubicBezTo>
                  <a:pt x="19373" y="4121"/>
                  <a:pt x="19391" y="4100"/>
                  <a:pt x="19396" y="4076"/>
                </a:cubicBezTo>
                <a:cubicBezTo>
                  <a:pt x="19397" y="4077"/>
                  <a:pt x="19398" y="4077"/>
                  <a:pt x="19399" y="4077"/>
                </a:cubicBezTo>
                <a:cubicBezTo>
                  <a:pt x="19428" y="4077"/>
                  <a:pt x="19456" y="4043"/>
                  <a:pt x="19437" y="4012"/>
                </a:cubicBezTo>
                <a:cubicBezTo>
                  <a:pt x="19103" y="3446"/>
                  <a:pt x="18737" y="2909"/>
                  <a:pt x="18260" y="2449"/>
                </a:cubicBezTo>
                <a:cubicBezTo>
                  <a:pt x="18254" y="2443"/>
                  <a:pt x="18247" y="2440"/>
                  <a:pt x="18240" y="2437"/>
                </a:cubicBezTo>
                <a:lnTo>
                  <a:pt x="18198" y="2434"/>
                </a:lnTo>
                <a:cubicBezTo>
                  <a:pt x="18156" y="2447"/>
                  <a:pt x="18129" y="2502"/>
                  <a:pt x="18167" y="2543"/>
                </a:cubicBezTo>
                <a:cubicBezTo>
                  <a:pt x="18416" y="2811"/>
                  <a:pt x="18655" y="3081"/>
                  <a:pt x="18872" y="3377"/>
                </a:cubicBezTo>
                <a:cubicBezTo>
                  <a:pt x="19024" y="3583"/>
                  <a:pt x="19156" y="3805"/>
                  <a:pt x="19321" y="4002"/>
                </a:cubicBezTo>
                <a:cubicBezTo>
                  <a:pt x="18993" y="3988"/>
                  <a:pt x="18664" y="3979"/>
                  <a:pt x="18335" y="3979"/>
                </a:cubicBezTo>
                <a:cubicBezTo>
                  <a:pt x="17819" y="3979"/>
                  <a:pt x="17302" y="4000"/>
                  <a:pt x="16791" y="4055"/>
                </a:cubicBezTo>
                <a:cubicBezTo>
                  <a:pt x="17025" y="3834"/>
                  <a:pt x="17254" y="3586"/>
                  <a:pt x="17443" y="3330"/>
                </a:cubicBezTo>
                <a:cubicBezTo>
                  <a:pt x="17454" y="3315"/>
                  <a:pt x="17454" y="3300"/>
                  <a:pt x="17449" y="3287"/>
                </a:cubicBezTo>
                <a:cubicBezTo>
                  <a:pt x="17503" y="2464"/>
                  <a:pt x="17452" y="1627"/>
                  <a:pt x="17390" y="799"/>
                </a:cubicBezTo>
                <a:lnTo>
                  <a:pt x="17390" y="799"/>
                </a:lnTo>
                <a:cubicBezTo>
                  <a:pt x="17707" y="819"/>
                  <a:pt x="18023" y="825"/>
                  <a:pt x="18340" y="829"/>
                </a:cubicBezTo>
                <a:cubicBezTo>
                  <a:pt x="18490" y="830"/>
                  <a:pt x="18651" y="843"/>
                  <a:pt x="18810" y="843"/>
                </a:cubicBezTo>
                <a:cubicBezTo>
                  <a:pt x="18997" y="843"/>
                  <a:pt x="19181" y="825"/>
                  <a:pt x="19340" y="751"/>
                </a:cubicBezTo>
                <a:lnTo>
                  <a:pt x="19356" y="685"/>
                </a:lnTo>
                <a:cubicBezTo>
                  <a:pt x="19265" y="662"/>
                  <a:pt x="19164" y="655"/>
                  <a:pt x="19059" y="655"/>
                </a:cubicBezTo>
                <a:cubicBezTo>
                  <a:pt x="18865" y="655"/>
                  <a:pt x="18660" y="680"/>
                  <a:pt x="18495" y="680"/>
                </a:cubicBezTo>
                <a:cubicBezTo>
                  <a:pt x="18123" y="680"/>
                  <a:pt x="17753" y="682"/>
                  <a:pt x="17383" y="705"/>
                </a:cubicBezTo>
                <a:cubicBezTo>
                  <a:pt x="17369" y="516"/>
                  <a:pt x="17353" y="327"/>
                  <a:pt x="17339" y="139"/>
                </a:cubicBezTo>
                <a:cubicBezTo>
                  <a:pt x="17335" y="95"/>
                  <a:pt x="17299" y="72"/>
                  <a:pt x="17265" y="72"/>
                </a:cubicBezTo>
                <a:cubicBezTo>
                  <a:pt x="17249" y="72"/>
                  <a:pt x="17233" y="77"/>
                  <a:pt x="17222" y="87"/>
                </a:cubicBezTo>
                <a:cubicBezTo>
                  <a:pt x="17215" y="85"/>
                  <a:pt x="17209" y="83"/>
                  <a:pt x="17202" y="83"/>
                </a:cubicBezTo>
                <a:cubicBezTo>
                  <a:pt x="14759" y="28"/>
                  <a:pt x="12312" y="49"/>
                  <a:pt x="9868" y="40"/>
                </a:cubicBezTo>
                <a:cubicBezTo>
                  <a:pt x="8650" y="37"/>
                  <a:pt x="7431" y="34"/>
                  <a:pt x="6211" y="29"/>
                </a:cubicBezTo>
                <a:cubicBezTo>
                  <a:pt x="5402" y="26"/>
                  <a:pt x="4586" y="0"/>
                  <a:pt x="3773" y="0"/>
                </a:cubicBezTo>
                <a:close/>
              </a:path>
            </a:pathLst>
          </a:custGeom>
          <a:solidFill>
            <a:schemeClr val="tx2"/>
          </a:solidFill>
          <a:ln>
            <a:solidFill>
              <a:schemeClr val="tx2"/>
            </a:solidFill>
          </a:ln>
        </p:spPr>
        <p:txBody>
          <a:bodyPr spcFirstLastPara="1" wrap="square" lIns="91425" tIns="91425" rIns="91425" bIns="91425" anchor="ctr" anchorCtr="0">
            <a:noAutofit/>
          </a:bodyPr>
          <a:lstStyle/>
          <a:p>
            <a:r>
              <a:rPr lang="en-GB" dirty="0"/>
              <a:t>                            </a:t>
            </a:r>
            <a:r>
              <a:rPr lang="en-GB" sz="3200" b="1" dirty="0">
                <a:latin typeface="Raleway Black"/>
              </a:rPr>
              <a:t>      </a:t>
            </a:r>
            <a:r>
              <a:rPr lang="en-GB" sz="3200" dirty="0">
                <a:latin typeface="Gloria Hallelujah"/>
              </a:rPr>
              <a:t>Differentiation</a:t>
            </a:r>
            <a:endParaRPr lang="en-US" sz="3200" dirty="0">
              <a:latin typeface="Gloria Hallelujah"/>
            </a:endParaRPr>
          </a:p>
        </p:txBody>
      </p:sp>
      <p:sp>
        <p:nvSpPr>
          <p:cNvPr id="3" name="TextBox 2">
            <a:extLst>
              <a:ext uri="{FF2B5EF4-FFF2-40B4-BE49-F238E27FC236}">
                <a16:creationId xmlns:a16="http://schemas.microsoft.com/office/drawing/2014/main" id="{B51606A5-6386-070C-A24D-C1D20E77E46F}"/>
              </a:ext>
            </a:extLst>
          </p:cNvPr>
          <p:cNvSpPr txBox="1"/>
          <p:nvPr/>
        </p:nvSpPr>
        <p:spPr>
          <a:xfrm>
            <a:off x="1859675" y="1518133"/>
            <a:ext cx="6366464" cy="35086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Raleway SemiBold"/>
              </a:rPr>
              <a:t>Mitsi &amp; Papaspyrou (2017) show how Activity Theory supports differentiated teaching by explaining how learning is shaped by interaction with the environment. It highlights the influence of social, historical, and cultural factors on students both psychologically, by shaping thinking, and socially, through cultural relationships.</a:t>
            </a:r>
            <a:endParaRPr lang="en-US" dirty="0"/>
          </a:p>
          <a:p>
            <a:endParaRPr lang="en-GB" dirty="0">
              <a:latin typeface="Raleway SemiBold"/>
            </a:endParaRPr>
          </a:p>
          <a:p>
            <a:r>
              <a:rPr lang="en-GB" dirty="0">
                <a:latin typeface="Raleway SemiBold"/>
              </a:rPr>
              <a:t>In the case study, a questionnaire and worksheets of varying difficulty assessed the application of Activity Theory in differentiated instruction. Unlike the prior lecture on Picasso, Activity Theory was effectively applied, meeting students' unique needs and enhancing their potential. It promoted collaboration in mixed-ability groups, improving understanding of Salvador Dali’s artwork and encouraging active learning.</a:t>
            </a:r>
            <a:endParaRPr lang="en-US" dirty="0">
              <a:latin typeface="Raleway SemiBold"/>
            </a:endParaRPr>
          </a:p>
          <a:p>
            <a:endParaRPr lang="en-GB" sz="1200" dirty="0">
              <a:latin typeface="Raleway SemiBold"/>
            </a:endParaRPr>
          </a:p>
          <a:p>
            <a:endParaRPr lang="en-GB" dirty="0">
              <a:latin typeface="Raleway SemiBold"/>
            </a:endParaRPr>
          </a:p>
          <a:p>
            <a:endParaRPr lang="en-GB" dirty="0">
              <a:latin typeface="Raleway SemiBold"/>
            </a:endParaRPr>
          </a:p>
        </p:txBody>
      </p:sp>
    </p:spTree>
    <p:extLst>
      <p:ext uri="{BB962C8B-B14F-4D97-AF65-F5344CB8AC3E}">
        <p14:creationId xmlns:p14="http://schemas.microsoft.com/office/powerpoint/2010/main" val="34582979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268">
          <a:extLst>
            <a:ext uri="{FF2B5EF4-FFF2-40B4-BE49-F238E27FC236}">
              <a16:creationId xmlns:a16="http://schemas.microsoft.com/office/drawing/2014/main" id="{79C66327-B019-4D01-A5A3-0E0E023BF5AF}"/>
            </a:ext>
          </a:extLst>
        </p:cNvPr>
        <p:cNvGrpSpPr/>
        <p:nvPr/>
      </p:nvGrpSpPr>
      <p:grpSpPr>
        <a:xfrm>
          <a:off x="0" y="0"/>
          <a:ext cx="0" cy="0"/>
          <a:chOff x="0" y="0"/>
          <a:chExt cx="0" cy="0"/>
        </a:xfrm>
      </p:grpSpPr>
      <p:grpSp>
        <p:nvGrpSpPr>
          <p:cNvPr id="2291" name="Google Shape;2291;p79">
            <a:extLst>
              <a:ext uri="{FF2B5EF4-FFF2-40B4-BE49-F238E27FC236}">
                <a16:creationId xmlns:a16="http://schemas.microsoft.com/office/drawing/2014/main" id="{0CC1D14D-1BC1-0D23-5162-ED27F3D5FE63}"/>
              </a:ext>
            </a:extLst>
          </p:cNvPr>
          <p:cNvGrpSpPr/>
          <p:nvPr/>
        </p:nvGrpSpPr>
        <p:grpSpPr>
          <a:xfrm rot="2859904">
            <a:off x="762490" y="2782952"/>
            <a:ext cx="719425" cy="772578"/>
            <a:chOff x="5567075" y="1356150"/>
            <a:chExt cx="158325" cy="170025"/>
          </a:xfrm>
        </p:grpSpPr>
        <p:sp>
          <p:nvSpPr>
            <p:cNvPr id="2292" name="Google Shape;2292;p79">
              <a:extLst>
                <a:ext uri="{FF2B5EF4-FFF2-40B4-BE49-F238E27FC236}">
                  <a16:creationId xmlns:a16="http://schemas.microsoft.com/office/drawing/2014/main" id="{1C2400B2-2EE6-2E69-F710-0BA720EA0424}"/>
                </a:ext>
              </a:extLst>
            </p:cNvPr>
            <p:cNvSpPr/>
            <p:nvPr/>
          </p:nvSpPr>
          <p:spPr>
            <a:xfrm>
              <a:off x="5583675" y="1415450"/>
              <a:ext cx="130200" cy="96500"/>
            </a:xfrm>
            <a:custGeom>
              <a:avLst/>
              <a:gdLst/>
              <a:ahLst/>
              <a:cxnLst/>
              <a:rect l="l" t="t" r="r" b="b"/>
              <a:pathLst>
                <a:path w="5208" h="3860" extrusionOk="0">
                  <a:moveTo>
                    <a:pt x="3093" y="157"/>
                  </a:moveTo>
                  <a:cubicBezTo>
                    <a:pt x="3738" y="157"/>
                    <a:pt x="4304" y="402"/>
                    <a:pt x="4624" y="1187"/>
                  </a:cubicBezTo>
                  <a:cubicBezTo>
                    <a:pt x="4629" y="1196"/>
                    <a:pt x="4635" y="1204"/>
                    <a:pt x="4641" y="1211"/>
                  </a:cubicBezTo>
                  <a:lnTo>
                    <a:pt x="4641" y="1211"/>
                  </a:lnTo>
                  <a:cubicBezTo>
                    <a:pt x="4792" y="1739"/>
                    <a:pt x="4834" y="2258"/>
                    <a:pt x="4527" y="2738"/>
                  </a:cubicBezTo>
                  <a:cubicBezTo>
                    <a:pt x="4215" y="3236"/>
                    <a:pt x="3522" y="3450"/>
                    <a:pt x="2966" y="3587"/>
                  </a:cubicBezTo>
                  <a:cubicBezTo>
                    <a:pt x="2661" y="3663"/>
                    <a:pt x="2363" y="3707"/>
                    <a:pt x="2084" y="3707"/>
                  </a:cubicBezTo>
                  <a:cubicBezTo>
                    <a:pt x="1292" y="3707"/>
                    <a:pt x="648" y="3354"/>
                    <a:pt x="410" y="2387"/>
                  </a:cubicBezTo>
                  <a:cubicBezTo>
                    <a:pt x="108" y="1138"/>
                    <a:pt x="1083" y="553"/>
                    <a:pt x="2107" y="299"/>
                  </a:cubicBezTo>
                  <a:cubicBezTo>
                    <a:pt x="2442" y="216"/>
                    <a:pt x="2777" y="157"/>
                    <a:pt x="3093" y="157"/>
                  </a:cubicBezTo>
                  <a:close/>
                  <a:moveTo>
                    <a:pt x="3084" y="1"/>
                  </a:moveTo>
                  <a:cubicBezTo>
                    <a:pt x="2799" y="1"/>
                    <a:pt x="2496" y="47"/>
                    <a:pt x="2186" y="124"/>
                  </a:cubicBezTo>
                  <a:cubicBezTo>
                    <a:pt x="986" y="416"/>
                    <a:pt x="0" y="1012"/>
                    <a:pt x="264" y="2426"/>
                  </a:cubicBezTo>
                  <a:cubicBezTo>
                    <a:pt x="461" y="3484"/>
                    <a:pt x="1219" y="3860"/>
                    <a:pt x="2091" y="3860"/>
                  </a:cubicBezTo>
                  <a:cubicBezTo>
                    <a:pt x="2385" y="3860"/>
                    <a:pt x="2693" y="3817"/>
                    <a:pt x="2995" y="3743"/>
                  </a:cubicBezTo>
                  <a:cubicBezTo>
                    <a:pt x="4351" y="3414"/>
                    <a:pt x="5207" y="2613"/>
                    <a:pt x="4790" y="1179"/>
                  </a:cubicBezTo>
                  <a:lnTo>
                    <a:pt x="4790" y="1179"/>
                  </a:lnTo>
                  <a:cubicBezTo>
                    <a:pt x="4790" y="1170"/>
                    <a:pt x="4787" y="1159"/>
                    <a:pt x="4781" y="1148"/>
                  </a:cubicBezTo>
                  <a:lnTo>
                    <a:pt x="4781" y="1148"/>
                  </a:lnTo>
                  <a:cubicBezTo>
                    <a:pt x="4781" y="1148"/>
                    <a:pt x="4781" y="1148"/>
                    <a:pt x="4781" y="1148"/>
                  </a:cubicBezTo>
                  <a:cubicBezTo>
                    <a:pt x="4779" y="1141"/>
                    <a:pt x="4776" y="1135"/>
                    <a:pt x="4773" y="1130"/>
                  </a:cubicBezTo>
                  <a:lnTo>
                    <a:pt x="4773" y="1130"/>
                  </a:lnTo>
                  <a:cubicBezTo>
                    <a:pt x="4421" y="296"/>
                    <a:pt x="3808" y="1"/>
                    <a:pt x="30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3" name="Google Shape;2293;p79">
              <a:extLst>
                <a:ext uri="{FF2B5EF4-FFF2-40B4-BE49-F238E27FC236}">
                  <a16:creationId xmlns:a16="http://schemas.microsoft.com/office/drawing/2014/main" id="{AAA6C3BB-1006-780A-5B37-F96389B827A5}"/>
                </a:ext>
              </a:extLst>
            </p:cNvPr>
            <p:cNvSpPr/>
            <p:nvPr/>
          </p:nvSpPr>
          <p:spPr>
            <a:xfrm>
              <a:off x="5567075" y="1376225"/>
              <a:ext cx="158325" cy="149950"/>
            </a:xfrm>
            <a:custGeom>
              <a:avLst/>
              <a:gdLst/>
              <a:ahLst/>
              <a:cxnLst/>
              <a:rect l="l" t="t" r="r" b="b"/>
              <a:pathLst>
                <a:path w="6333" h="5998" extrusionOk="0">
                  <a:moveTo>
                    <a:pt x="3286" y="1"/>
                  </a:moveTo>
                  <a:cubicBezTo>
                    <a:pt x="3240" y="1"/>
                    <a:pt x="3189" y="42"/>
                    <a:pt x="3201" y="103"/>
                  </a:cubicBezTo>
                  <a:lnTo>
                    <a:pt x="3464" y="1176"/>
                  </a:lnTo>
                  <a:cubicBezTo>
                    <a:pt x="3474" y="1215"/>
                    <a:pt x="3503" y="1234"/>
                    <a:pt x="3542" y="1234"/>
                  </a:cubicBezTo>
                  <a:cubicBezTo>
                    <a:pt x="3658" y="1220"/>
                    <a:pt x="3771" y="1213"/>
                    <a:pt x="3880" y="1213"/>
                  </a:cubicBezTo>
                  <a:cubicBezTo>
                    <a:pt x="5168" y="1213"/>
                    <a:pt x="5977" y="2193"/>
                    <a:pt x="6049" y="3498"/>
                  </a:cubicBezTo>
                  <a:cubicBezTo>
                    <a:pt x="6118" y="4815"/>
                    <a:pt x="4840" y="5390"/>
                    <a:pt x="3757" y="5653"/>
                  </a:cubicBezTo>
                  <a:cubicBezTo>
                    <a:pt x="3362" y="5749"/>
                    <a:pt x="2943" y="5823"/>
                    <a:pt x="2539" y="5823"/>
                  </a:cubicBezTo>
                  <a:cubicBezTo>
                    <a:pt x="1874" y="5823"/>
                    <a:pt x="1249" y="5624"/>
                    <a:pt x="830" y="5000"/>
                  </a:cubicBezTo>
                  <a:cubicBezTo>
                    <a:pt x="1" y="3761"/>
                    <a:pt x="489" y="2151"/>
                    <a:pt x="1893" y="1634"/>
                  </a:cubicBezTo>
                  <a:cubicBezTo>
                    <a:pt x="1933" y="1624"/>
                    <a:pt x="1952" y="1585"/>
                    <a:pt x="1942" y="1546"/>
                  </a:cubicBezTo>
                  <a:cubicBezTo>
                    <a:pt x="1854" y="1176"/>
                    <a:pt x="1767" y="825"/>
                    <a:pt x="1679" y="464"/>
                  </a:cubicBezTo>
                  <a:cubicBezTo>
                    <a:pt x="1671" y="424"/>
                    <a:pt x="1642" y="407"/>
                    <a:pt x="1612" y="407"/>
                  </a:cubicBezTo>
                  <a:cubicBezTo>
                    <a:pt x="1568" y="407"/>
                    <a:pt x="1521" y="444"/>
                    <a:pt x="1533" y="503"/>
                  </a:cubicBezTo>
                  <a:lnTo>
                    <a:pt x="1718" y="1273"/>
                  </a:lnTo>
                  <a:cubicBezTo>
                    <a:pt x="1728" y="1332"/>
                    <a:pt x="1747" y="1390"/>
                    <a:pt x="1767" y="1459"/>
                  </a:cubicBezTo>
                  <a:cubicBezTo>
                    <a:pt x="1773" y="1483"/>
                    <a:pt x="1777" y="1502"/>
                    <a:pt x="1779" y="1516"/>
                  </a:cubicBezTo>
                  <a:lnTo>
                    <a:pt x="1779" y="1516"/>
                  </a:lnTo>
                  <a:cubicBezTo>
                    <a:pt x="1666" y="1561"/>
                    <a:pt x="1547" y="1614"/>
                    <a:pt x="1435" y="1683"/>
                  </a:cubicBezTo>
                  <a:cubicBezTo>
                    <a:pt x="596" y="2122"/>
                    <a:pt x="128" y="2990"/>
                    <a:pt x="303" y="3946"/>
                  </a:cubicBezTo>
                  <a:cubicBezTo>
                    <a:pt x="440" y="4688"/>
                    <a:pt x="733" y="5371"/>
                    <a:pt x="1415" y="5751"/>
                  </a:cubicBezTo>
                  <a:cubicBezTo>
                    <a:pt x="1741" y="5932"/>
                    <a:pt x="2112" y="5997"/>
                    <a:pt x="2491" y="5997"/>
                  </a:cubicBezTo>
                  <a:cubicBezTo>
                    <a:pt x="2929" y="5997"/>
                    <a:pt x="3378" y="5909"/>
                    <a:pt x="3776" y="5810"/>
                  </a:cubicBezTo>
                  <a:cubicBezTo>
                    <a:pt x="4537" y="5624"/>
                    <a:pt x="5308" y="5351"/>
                    <a:pt x="5815" y="4727"/>
                  </a:cubicBezTo>
                  <a:cubicBezTo>
                    <a:pt x="6332" y="4102"/>
                    <a:pt x="6244" y="3263"/>
                    <a:pt x="6020" y="2551"/>
                  </a:cubicBezTo>
                  <a:cubicBezTo>
                    <a:pt x="5786" y="1790"/>
                    <a:pt x="5132" y="1176"/>
                    <a:pt x="4332" y="1098"/>
                  </a:cubicBezTo>
                  <a:cubicBezTo>
                    <a:pt x="4149" y="1076"/>
                    <a:pt x="3972" y="1065"/>
                    <a:pt x="3792" y="1065"/>
                  </a:cubicBezTo>
                  <a:cubicBezTo>
                    <a:pt x="3732" y="1065"/>
                    <a:pt x="3671" y="1066"/>
                    <a:pt x="3610" y="1068"/>
                  </a:cubicBezTo>
                  <a:cubicBezTo>
                    <a:pt x="3606" y="1068"/>
                    <a:pt x="3601" y="1068"/>
                    <a:pt x="3597" y="1069"/>
                  </a:cubicBezTo>
                  <a:lnTo>
                    <a:pt x="3597" y="1069"/>
                  </a:lnTo>
                  <a:cubicBezTo>
                    <a:pt x="3585" y="1022"/>
                    <a:pt x="3576" y="972"/>
                    <a:pt x="3562" y="922"/>
                  </a:cubicBezTo>
                  <a:cubicBezTo>
                    <a:pt x="3493" y="639"/>
                    <a:pt x="3425" y="346"/>
                    <a:pt x="3347" y="54"/>
                  </a:cubicBezTo>
                  <a:cubicBezTo>
                    <a:pt x="3340" y="17"/>
                    <a:pt x="3314" y="1"/>
                    <a:pt x="32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4" name="Google Shape;2294;p79">
              <a:extLst>
                <a:ext uri="{FF2B5EF4-FFF2-40B4-BE49-F238E27FC236}">
                  <a16:creationId xmlns:a16="http://schemas.microsoft.com/office/drawing/2014/main" id="{2F7E75AD-3DBC-1DE3-F337-12BD3062181D}"/>
                </a:ext>
              </a:extLst>
            </p:cNvPr>
            <p:cNvSpPr/>
            <p:nvPr/>
          </p:nvSpPr>
          <p:spPr>
            <a:xfrm>
              <a:off x="5589275" y="1356150"/>
              <a:ext cx="74175" cy="32725"/>
            </a:xfrm>
            <a:custGeom>
              <a:avLst/>
              <a:gdLst/>
              <a:ahLst/>
              <a:cxnLst/>
              <a:rect l="l" t="t" r="r" b="b"/>
              <a:pathLst>
                <a:path w="2967" h="1309" extrusionOk="0">
                  <a:moveTo>
                    <a:pt x="2324" y="153"/>
                  </a:moveTo>
                  <a:cubicBezTo>
                    <a:pt x="2548" y="153"/>
                    <a:pt x="2667" y="455"/>
                    <a:pt x="2527" y="632"/>
                  </a:cubicBezTo>
                  <a:cubicBezTo>
                    <a:pt x="2420" y="769"/>
                    <a:pt x="2147" y="789"/>
                    <a:pt x="1991" y="808"/>
                  </a:cubicBezTo>
                  <a:cubicBezTo>
                    <a:pt x="1669" y="867"/>
                    <a:pt x="1357" y="964"/>
                    <a:pt x="1035" y="1042"/>
                  </a:cubicBezTo>
                  <a:cubicBezTo>
                    <a:pt x="830" y="1101"/>
                    <a:pt x="625" y="1130"/>
                    <a:pt x="420" y="1140"/>
                  </a:cubicBezTo>
                  <a:cubicBezTo>
                    <a:pt x="391" y="964"/>
                    <a:pt x="362" y="789"/>
                    <a:pt x="332" y="613"/>
                  </a:cubicBezTo>
                  <a:cubicBezTo>
                    <a:pt x="440" y="564"/>
                    <a:pt x="547" y="535"/>
                    <a:pt x="654" y="515"/>
                  </a:cubicBezTo>
                  <a:cubicBezTo>
                    <a:pt x="797" y="477"/>
                    <a:pt x="939" y="458"/>
                    <a:pt x="1082" y="439"/>
                  </a:cubicBezTo>
                  <a:lnTo>
                    <a:pt x="1082" y="439"/>
                  </a:lnTo>
                  <a:cubicBezTo>
                    <a:pt x="1086" y="439"/>
                    <a:pt x="1089" y="438"/>
                    <a:pt x="1093" y="437"/>
                  </a:cubicBezTo>
                  <a:lnTo>
                    <a:pt x="1093" y="437"/>
                  </a:lnTo>
                  <a:cubicBezTo>
                    <a:pt x="1093" y="437"/>
                    <a:pt x="1093" y="437"/>
                    <a:pt x="1093" y="437"/>
                  </a:cubicBezTo>
                  <a:cubicBezTo>
                    <a:pt x="1095" y="437"/>
                    <a:pt x="1096" y="437"/>
                    <a:pt x="1097" y="437"/>
                  </a:cubicBezTo>
                  <a:lnTo>
                    <a:pt x="1097" y="437"/>
                  </a:lnTo>
                  <a:cubicBezTo>
                    <a:pt x="1496" y="349"/>
                    <a:pt x="1894" y="203"/>
                    <a:pt x="2293" y="154"/>
                  </a:cubicBezTo>
                  <a:cubicBezTo>
                    <a:pt x="2304" y="153"/>
                    <a:pt x="2314" y="153"/>
                    <a:pt x="2324" y="153"/>
                  </a:cubicBezTo>
                  <a:close/>
                  <a:moveTo>
                    <a:pt x="2341" y="0"/>
                  </a:moveTo>
                  <a:cubicBezTo>
                    <a:pt x="2306" y="0"/>
                    <a:pt x="2270" y="3"/>
                    <a:pt x="2235" y="8"/>
                  </a:cubicBezTo>
                  <a:cubicBezTo>
                    <a:pt x="1835" y="57"/>
                    <a:pt x="1435" y="203"/>
                    <a:pt x="1054" y="281"/>
                  </a:cubicBezTo>
                  <a:cubicBezTo>
                    <a:pt x="820" y="320"/>
                    <a:pt x="323" y="330"/>
                    <a:pt x="167" y="554"/>
                  </a:cubicBezTo>
                  <a:cubicBezTo>
                    <a:pt x="20" y="769"/>
                    <a:pt x="1" y="1052"/>
                    <a:pt x="225" y="1237"/>
                  </a:cubicBezTo>
                  <a:cubicBezTo>
                    <a:pt x="285" y="1290"/>
                    <a:pt x="375" y="1309"/>
                    <a:pt x="474" y="1309"/>
                  </a:cubicBezTo>
                  <a:cubicBezTo>
                    <a:pt x="646" y="1309"/>
                    <a:pt x="845" y="1252"/>
                    <a:pt x="957" y="1228"/>
                  </a:cubicBezTo>
                  <a:cubicBezTo>
                    <a:pt x="1318" y="1149"/>
                    <a:pt x="1669" y="1013"/>
                    <a:pt x="2030" y="964"/>
                  </a:cubicBezTo>
                  <a:cubicBezTo>
                    <a:pt x="2488" y="896"/>
                    <a:pt x="2966" y="652"/>
                    <a:pt x="2635" y="135"/>
                  </a:cubicBezTo>
                  <a:cubicBezTo>
                    <a:pt x="2568" y="31"/>
                    <a:pt x="2456" y="0"/>
                    <a:pt x="23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5" name="Google Shape;2295;p79">
              <a:extLst>
                <a:ext uri="{FF2B5EF4-FFF2-40B4-BE49-F238E27FC236}">
                  <a16:creationId xmlns:a16="http://schemas.microsoft.com/office/drawing/2014/main" id="{FE57DBC4-14D0-1FE1-8B0A-F800BCEA38B1}"/>
                </a:ext>
              </a:extLst>
            </p:cNvPr>
            <p:cNvSpPr/>
            <p:nvPr/>
          </p:nvSpPr>
          <p:spPr>
            <a:xfrm>
              <a:off x="5615000" y="1444875"/>
              <a:ext cx="21125" cy="18800"/>
            </a:xfrm>
            <a:custGeom>
              <a:avLst/>
              <a:gdLst/>
              <a:ahLst/>
              <a:cxnLst/>
              <a:rect l="l" t="t" r="r" b="b"/>
              <a:pathLst>
                <a:path w="845" h="752" extrusionOk="0">
                  <a:moveTo>
                    <a:pt x="422" y="154"/>
                  </a:moveTo>
                  <a:cubicBezTo>
                    <a:pt x="597" y="154"/>
                    <a:pt x="711" y="352"/>
                    <a:pt x="611" y="498"/>
                  </a:cubicBezTo>
                  <a:cubicBezTo>
                    <a:pt x="564" y="560"/>
                    <a:pt x="495" y="592"/>
                    <a:pt x="426" y="592"/>
                  </a:cubicBezTo>
                  <a:cubicBezTo>
                    <a:pt x="366" y="592"/>
                    <a:pt x="305" y="568"/>
                    <a:pt x="259" y="517"/>
                  </a:cubicBezTo>
                  <a:cubicBezTo>
                    <a:pt x="155" y="385"/>
                    <a:pt x="226" y="197"/>
                    <a:pt x="373" y="159"/>
                  </a:cubicBezTo>
                  <a:lnTo>
                    <a:pt x="373" y="159"/>
                  </a:lnTo>
                  <a:cubicBezTo>
                    <a:pt x="377" y="159"/>
                    <a:pt x="382" y="158"/>
                    <a:pt x="386" y="156"/>
                  </a:cubicBezTo>
                  <a:lnTo>
                    <a:pt x="386" y="156"/>
                  </a:lnTo>
                  <a:cubicBezTo>
                    <a:pt x="386" y="156"/>
                    <a:pt x="386" y="156"/>
                    <a:pt x="386" y="156"/>
                  </a:cubicBezTo>
                  <a:cubicBezTo>
                    <a:pt x="398" y="155"/>
                    <a:pt x="410" y="154"/>
                    <a:pt x="422" y="154"/>
                  </a:cubicBezTo>
                  <a:close/>
                  <a:moveTo>
                    <a:pt x="430" y="1"/>
                  </a:moveTo>
                  <a:cubicBezTo>
                    <a:pt x="403" y="1"/>
                    <a:pt x="375" y="4"/>
                    <a:pt x="347" y="10"/>
                  </a:cubicBezTo>
                  <a:cubicBezTo>
                    <a:pt x="338" y="12"/>
                    <a:pt x="331" y="15"/>
                    <a:pt x="324" y="19"/>
                  </a:cubicBezTo>
                  <a:lnTo>
                    <a:pt x="324" y="19"/>
                  </a:lnTo>
                  <a:cubicBezTo>
                    <a:pt x="111" y="83"/>
                    <a:pt x="1" y="323"/>
                    <a:pt x="94" y="527"/>
                  </a:cubicBezTo>
                  <a:cubicBezTo>
                    <a:pt x="158" y="669"/>
                    <a:pt x="295" y="751"/>
                    <a:pt x="437" y="751"/>
                  </a:cubicBezTo>
                  <a:cubicBezTo>
                    <a:pt x="509" y="751"/>
                    <a:pt x="583" y="730"/>
                    <a:pt x="650" y="683"/>
                  </a:cubicBezTo>
                  <a:cubicBezTo>
                    <a:pt x="796" y="576"/>
                    <a:pt x="845" y="391"/>
                    <a:pt x="767" y="225"/>
                  </a:cubicBezTo>
                  <a:cubicBezTo>
                    <a:pt x="709" y="85"/>
                    <a:pt x="576" y="1"/>
                    <a:pt x="4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6" name="Google Shape;2296;p79">
              <a:extLst>
                <a:ext uri="{FF2B5EF4-FFF2-40B4-BE49-F238E27FC236}">
                  <a16:creationId xmlns:a16="http://schemas.microsoft.com/office/drawing/2014/main" id="{D486B842-F1B5-0200-C3F6-9BA3EF93C56C}"/>
                </a:ext>
              </a:extLst>
            </p:cNvPr>
            <p:cNvSpPr/>
            <p:nvPr/>
          </p:nvSpPr>
          <p:spPr>
            <a:xfrm>
              <a:off x="5663175" y="1465600"/>
              <a:ext cx="24250" cy="18800"/>
            </a:xfrm>
            <a:custGeom>
              <a:avLst/>
              <a:gdLst/>
              <a:ahLst/>
              <a:cxnLst/>
              <a:rect l="l" t="t" r="r" b="b"/>
              <a:pathLst>
                <a:path w="970" h="752" extrusionOk="0">
                  <a:moveTo>
                    <a:pt x="447" y="162"/>
                  </a:moveTo>
                  <a:cubicBezTo>
                    <a:pt x="616" y="162"/>
                    <a:pt x="724" y="355"/>
                    <a:pt x="625" y="508"/>
                  </a:cubicBezTo>
                  <a:cubicBezTo>
                    <a:pt x="579" y="564"/>
                    <a:pt x="512" y="593"/>
                    <a:pt x="444" y="593"/>
                  </a:cubicBezTo>
                  <a:cubicBezTo>
                    <a:pt x="382" y="593"/>
                    <a:pt x="320" y="569"/>
                    <a:pt x="274" y="518"/>
                  </a:cubicBezTo>
                  <a:cubicBezTo>
                    <a:pt x="169" y="384"/>
                    <a:pt x="242" y="193"/>
                    <a:pt x="392" y="168"/>
                  </a:cubicBezTo>
                  <a:lnTo>
                    <a:pt x="392" y="168"/>
                  </a:lnTo>
                  <a:cubicBezTo>
                    <a:pt x="395" y="167"/>
                    <a:pt x="398" y="167"/>
                    <a:pt x="401" y="166"/>
                  </a:cubicBezTo>
                  <a:lnTo>
                    <a:pt x="401" y="166"/>
                  </a:lnTo>
                  <a:cubicBezTo>
                    <a:pt x="401" y="166"/>
                    <a:pt x="401" y="166"/>
                    <a:pt x="401" y="166"/>
                  </a:cubicBezTo>
                  <a:cubicBezTo>
                    <a:pt x="416" y="163"/>
                    <a:pt x="432" y="162"/>
                    <a:pt x="447" y="162"/>
                  </a:cubicBezTo>
                  <a:close/>
                  <a:moveTo>
                    <a:pt x="449" y="1"/>
                  </a:moveTo>
                  <a:cubicBezTo>
                    <a:pt x="421" y="1"/>
                    <a:pt x="392" y="4"/>
                    <a:pt x="362" y="10"/>
                  </a:cubicBezTo>
                  <a:cubicBezTo>
                    <a:pt x="362" y="10"/>
                    <a:pt x="362" y="10"/>
                    <a:pt x="362" y="10"/>
                  </a:cubicBezTo>
                  <a:lnTo>
                    <a:pt x="362" y="10"/>
                  </a:lnTo>
                  <a:cubicBezTo>
                    <a:pt x="361" y="10"/>
                    <a:pt x="360" y="11"/>
                    <a:pt x="360" y="11"/>
                  </a:cubicBezTo>
                  <a:lnTo>
                    <a:pt x="360" y="11"/>
                  </a:lnTo>
                  <a:cubicBezTo>
                    <a:pt x="127" y="60"/>
                    <a:pt x="1" y="313"/>
                    <a:pt x="98" y="527"/>
                  </a:cubicBezTo>
                  <a:cubicBezTo>
                    <a:pt x="163" y="669"/>
                    <a:pt x="304" y="751"/>
                    <a:pt x="446" y="751"/>
                  </a:cubicBezTo>
                  <a:cubicBezTo>
                    <a:pt x="518" y="751"/>
                    <a:pt x="591" y="730"/>
                    <a:pt x="654" y="683"/>
                  </a:cubicBezTo>
                  <a:cubicBezTo>
                    <a:pt x="970" y="467"/>
                    <a:pt x="794" y="1"/>
                    <a:pt x="4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7" name="Google Shape;2297;p79">
              <a:extLst>
                <a:ext uri="{FF2B5EF4-FFF2-40B4-BE49-F238E27FC236}">
                  <a16:creationId xmlns:a16="http://schemas.microsoft.com/office/drawing/2014/main" id="{FE82AB83-1C3D-5507-6C5F-05C7A1263B69}"/>
                </a:ext>
              </a:extLst>
            </p:cNvPr>
            <p:cNvSpPr/>
            <p:nvPr/>
          </p:nvSpPr>
          <p:spPr>
            <a:xfrm>
              <a:off x="5648325" y="1431650"/>
              <a:ext cx="27275" cy="21800"/>
            </a:xfrm>
            <a:custGeom>
              <a:avLst/>
              <a:gdLst/>
              <a:ahLst/>
              <a:cxnLst/>
              <a:rect l="l" t="t" r="r" b="b"/>
              <a:pathLst>
                <a:path w="1091" h="872" extrusionOk="0">
                  <a:moveTo>
                    <a:pt x="553" y="155"/>
                  </a:moveTo>
                  <a:cubicBezTo>
                    <a:pt x="772" y="155"/>
                    <a:pt x="917" y="406"/>
                    <a:pt x="790" y="598"/>
                  </a:cubicBezTo>
                  <a:cubicBezTo>
                    <a:pt x="735" y="672"/>
                    <a:pt x="650" y="709"/>
                    <a:pt x="565" y="709"/>
                  </a:cubicBezTo>
                  <a:cubicBezTo>
                    <a:pt x="482" y="709"/>
                    <a:pt x="398" y="675"/>
                    <a:pt x="341" y="607"/>
                  </a:cubicBezTo>
                  <a:cubicBezTo>
                    <a:pt x="214" y="442"/>
                    <a:pt x="302" y="199"/>
                    <a:pt x="505" y="159"/>
                  </a:cubicBezTo>
                  <a:lnTo>
                    <a:pt x="505" y="159"/>
                  </a:lnTo>
                  <a:cubicBezTo>
                    <a:pt x="506" y="159"/>
                    <a:pt x="506" y="159"/>
                    <a:pt x="507" y="159"/>
                  </a:cubicBezTo>
                  <a:lnTo>
                    <a:pt x="507" y="159"/>
                  </a:lnTo>
                  <a:cubicBezTo>
                    <a:pt x="507" y="159"/>
                    <a:pt x="507" y="159"/>
                    <a:pt x="507" y="159"/>
                  </a:cubicBezTo>
                  <a:cubicBezTo>
                    <a:pt x="523" y="156"/>
                    <a:pt x="538" y="155"/>
                    <a:pt x="553" y="155"/>
                  </a:cubicBezTo>
                  <a:close/>
                  <a:moveTo>
                    <a:pt x="567" y="1"/>
                  </a:moveTo>
                  <a:cubicBezTo>
                    <a:pt x="534" y="1"/>
                    <a:pt x="501" y="4"/>
                    <a:pt x="468" y="12"/>
                  </a:cubicBezTo>
                  <a:cubicBezTo>
                    <a:pt x="468" y="12"/>
                    <a:pt x="468" y="12"/>
                    <a:pt x="468" y="12"/>
                  </a:cubicBezTo>
                  <a:lnTo>
                    <a:pt x="468" y="12"/>
                  </a:lnTo>
                  <a:cubicBezTo>
                    <a:pt x="466" y="13"/>
                    <a:pt x="465" y="13"/>
                    <a:pt x="463" y="13"/>
                  </a:cubicBezTo>
                  <a:lnTo>
                    <a:pt x="463" y="13"/>
                  </a:lnTo>
                  <a:cubicBezTo>
                    <a:pt x="67" y="104"/>
                    <a:pt x="1" y="637"/>
                    <a:pt x="360" y="822"/>
                  </a:cubicBezTo>
                  <a:cubicBezTo>
                    <a:pt x="427" y="856"/>
                    <a:pt x="494" y="871"/>
                    <a:pt x="559" y="871"/>
                  </a:cubicBezTo>
                  <a:cubicBezTo>
                    <a:pt x="849" y="871"/>
                    <a:pt x="1091" y="569"/>
                    <a:pt x="956" y="266"/>
                  </a:cubicBezTo>
                  <a:cubicBezTo>
                    <a:pt x="890" y="102"/>
                    <a:pt x="736" y="1"/>
                    <a:pt x="5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8" name="Google Shape;2298;p79">
              <a:extLst>
                <a:ext uri="{FF2B5EF4-FFF2-40B4-BE49-F238E27FC236}">
                  <a16:creationId xmlns:a16="http://schemas.microsoft.com/office/drawing/2014/main" id="{FA6ECE51-CE59-C689-4CC6-B1BD72A31EDA}"/>
                </a:ext>
              </a:extLst>
            </p:cNvPr>
            <p:cNvSpPr/>
            <p:nvPr/>
          </p:nvSpPr>
          <p:spPr>
            <a:xfrm>
              <a:off x="5638050" y="1462250"/>
              <a:ext cx="20275" cy="15575"/>
            </a:xfrm>
            <a:custGeom>
              <a:avLst/>
              <a:gdLst/>
              <a:ahLst/>
              <a:cxnLst/>
              <a:rect l="l" t="t" r="r" b="b"/>
              <a:pathLst>
                <a:path w="811" h="623" extrusionOk="0">
                  <a:moveTo>
                    <a:pt x="377" y="152"/>
                  </a:moveTo>
                  <a:cubicBezTo>
                    <a:pt x="500" y="152"/>
                    <a:pt x="581" y="288"/>
                    <a:pt x="508" y="398"/>
                  </a:cubicBezTo>
                  <a:cubicBezTo>
                    <a:pt x="472" y="439"/>
                    <a:pt x="422" y="462"/>
                    <a:pt x="373" y="462"/>
                  </a:cubicBezTo>
                  <a:cubicBezTo>
                    <a:pt x="329" y="462"/>
                    <a:pt x="286" y="444"/>
                    <a:pt x="254" y="408"/>
                  </a:cubicBezTo>
                  <a:cubicBezTo>
                    <a:pt x="178" y="321"/>
                    <a:pt x="224" y="178"/>
                    <a:pt x="346" y="155"/>
                  </a:cubicBezTo>
                  <a:lnTo>
                    <a:pt x="346" y="155"/>
                  </a:lnTo>
                  <a:cubicBezTo>
                    <a:pt x="348" y="155"/>
                    <a:pt x="350" y="154"/>
                    <a:pt x="352" y="154"/>
                  </a:cubicBezTo>
                  <a:lnTo>
                    <a:pt x="352" y="154"/>
                  </a:lnTo>
                  <a:cubicBezTo>
                    <a:pt x="352" y="154"/>
                    <a:pt x="352" y="154"/>
                    <a:pt x="352" y="154"/>
                  </a:cubicBezTo>
                  <a:cubicBezTo>
                    <a:pt x="360" y="153"/>
                    <a:pt x="369" y="152"/>
                    <a:pt x="377" y="152"/>
                  </a:cubicBezTo>
                  <a:close/>
                  <a:moveTo>
                    <a:pt x="381" y="0"/>
                  </a:moveTo>
                  <a:cubicBezTo>
                    <a:pt x="365" y="0"/>
                    <a:pt x="349" y="2"/>
                    <a:pt x="332" y="4"/>
                  </a:cubicBezTo>
                  <a:lnTo>
                    <a:pt x="332" y="4"/>
                  </a:lnTo>
                  <a:cubicBezTo>
                    <a:pt x="326" y="5"/>
                    <a:pt x="320" y="6"/>
                    <a:pt x="313" y="8"/>
                  </a:cubicBezTo>
                  <a:lnTo>
                    <a:pt x="303" y="8"/>
                  </a:lnTo>
                  <a:cubicBezTo>
                    <a:pt x="108" y="47"/>
                    <a:pt x="1" y="252"/>
                    <a:pt x="89" y="437"/>
                  </a:cubicBezTo>
                  <a:cubicBezTo>
                    <a:pt x="140" y="553"/>
                    <a:pt x="255" y="622"/>
                    <a:pt x="375" y="622"/>
                  </a:cubicBezTo>
                  <a:cubicBezTo>
                    <a:pt x="437" y="622"/>
                    <a:pt x="500" y="604"/>
                    <a:pt x="557" y="564"/>
                  </a:cubicBezTo>
                  <a:cubicBezTo>
                    <a:pt x="810" y="383"/>
                    <a:pt x="661" y="0"/>
                    <a:pt x="38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9" name="Google Shape;2299;p79">
              <a:extLst>
                <a:ext uri="{FF2B5EF4-FFF2-40B4-BE49-F238E27FC236}">
                  <a16:creationId xmlns:a16="http://schemas.microsoft.com/office/drawing/2014/main" id="{209B978D-1ACD-EBE9-D26E-98E8C8DD7B25}"/>
                </a:ext>
              </a:extLst>
            </p:cNvPr>
            <p:cNvSpPr/>
            <p:nvPr/>
          </p:nvSpPr>
          <p:spPr>
            <a:xfrm>
              <a:off x="5614900" y="1477750"/>
              <a:ext cx="27100" cy="21575"/>
            </a:xfrm>
            <a:custGeom>
              <a:avLst/>
              <a:gdLst/>
              <a:ahLst/>
              <a:cxnLst/>
              <a:rect l="l" t="t" r="r" b="b"/>
              <a:pathLst>
                <a:path w="1084" h="863" extrusionOk="0">
                  <a:moveTo>
                    <a:pt x="555" y="155"/>
                  </a:moveTo>
                  <a:cubicBezTo>
                    <a:pt x="773" y="155"/>
                    <a:pt x="918" y="397"/>
                    <a:pt x="790" y="588"/>
                  </a:cubicBezTo>
                  <a:cubicBezTo>
                    <a:pt x="729" y="665"/>
                    <a:pt x="640" y="704"/>
                    <a:pt x="553" y="704"/>
                  </a:cubicBezTo>
                  <a:cubicBezTo>
                    <a:pt x="474" y="704"/>
                    <a:pt x="397" y="672"/>
                    <a:pt x="341" y="607"/>
                  </a:cubicBezTo>
                  <a:cubicBezTo>
                    <a:pt x="205" y="442"/>
                    <a:pt x="302" y="199"/>
                    <a:pt x="506" y="159"/>
                  </a:cubicBezTo>
                  <a:lnTo>
                    <a:pt x="506" y="159"/>
                  </a:lnTo>
                  <a:cubicBezTo>
                    <a:pt x="506" y="159"/>
                    <a:pt x="507" y="159"/>
                    <a:pt x="507" y="158"/>
                  </a:cubicBezTo>
                  <a:lnTo>
                    <a:pt x="507" y="158"/>
                  </a:lnTo>
                  <a:cubicBezTo>
                    <a:pt x="507" y="158"/>
                    <a:pt x="507" y="158"/>
                    <a:pt x="507" y="158"/>
                  </a:cubicBezTo>
                  <a:cubicBezTo>
                    <a:pt x="524" y="156"/>
                    <a:pt x="540" y="155"/>
                    <a:pt x="555" y="155"/>
                  </a:cubicBezTo>
                  <a:close/>
                  <a:moveTo>
                    <a:pt x="568" y="0"/>
                  </a:moveTo>
                  <a:cubicBezTo>
                    <a:pt x="539" y="0"/>
                    <a:pt x="510" y="3"/>
                    <a:pt x="481" y="9"/>
                  </a:cubicBezTo>
                  <a:lnTo>
                    <a:pt x="481" y="9"/>
                  </a:lnTo>
                  <a:cubicBezTo>
                    <a:pt x="477" y="10"/>
                    <a:pt x="473" y="11"/>
                    <a:pt x="468" y="12"/>
                  </a:cubicBezTo>
                  <a:cubicBezTo>
                    <a:pt x="68" y="90"/>
                    <a:pt x="0" y="627"/>
                    <a:pt x="361" y="812"/>
                  </a:cubicBezTo>
                  <a:cubicBezTo>
                    <a:pt x="428" y="847"/>
                    <a:pt x="497" y="862"/>
                    <a:pt x="562" y="862"/>
                  </a:cubicBezTo>
                  <a:cubicBezTo>
                    <a:pt x="848" y="862"/>
                    <a:pt x="1083" y="566"/>
                    <a:pt x="956" y="256"/>
                  </a:cubicBezTo>
                  <a:cubicBezTo>
                    <a:pt x="891" y="101"/>
                    <a:pt x="737" y="0"/>
                    <a:pt x="5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00" name="Google Shape;2300;p79">
            <a:extLst>
              <a:ext uri="{FF2B5EF4-FFF2-40B4-BE49-F238E27FC236}">
                <a16:creationId xmlns:a16="http://schemas.microsoft.com/office/drawing/2014/main" id="{B0BC7AB5-CBE3-1D8B-FE25-B09596612037}"/>
              </a:ext>
            </a:extLst>
          </p:cNvPr>
          <p:cNvGrpSpPr/>
          <p:nvPr/>
        </p:nvGrpSpPr>
        <p:grpSpPr>
          <a:xfrm>
            <a:off x="713184" y="4691184"/>
            <a:ext cx="7726459" cy="369843"/>
            <a:chOff x="713184" y="4691184"/>
            <a:chExt cx="7726459" cy="369843"/>
          </a:xfrm>
        </p:grpSpPr>
        <p:grpSp>
          <p:nvGrpSpPr>
            <p:cNvPr id="2301" name="Google Shape;2301;p79">
              <a:extLst>
                <a:ext uri="{FF2B5EF4-FFF2-40B4-BE49-F238E27FC236}">
                  <a16:creationId xmlns:a16="http://schemas.microsoft.com/office/drawing/2014/main" id="{6CF2EE5A-926E-5194-E178-28F2A0B4A597}"/>
                </a:ext>
              </a:extLst>
            </p:cNvPr>
            <p:cNvGrpSpPr/>
            <p:nvPr/>
          </p:nvGrpSpPr>
          <p:grpSpPr>
            <a:xfrm>
              <a:off x="713184" y="4691184"/>
              <a:ext cx="7726459" cy="369843"/>
              <a:chOff x="713184" y="4691184"/>
              <a:chExt cx="7726459" cy="369843"/>
            </a:xfrm>
          </p:grpSpPr>
          <p:sp>
            <p:nvSpPr>
              <p:cNvPr id="2302" name="Google Shape;2302;p79">
                <a:extLst>
                  <a:ext uri="{FF2B5EF4-FFF2-40B4-BE49-F238E27FC236}">
                    <a16:creationId xmlns:a16="http://schemas.microsoft.com/office/drawing/2014/main" id="{15BC7E57-E5C0-FE79-CB84-2EDDA7F656C0}"/>
                  </a:ext>
                </a:extLst>
              </p:cNvPr>
              <p:cNvSpPr/>
              <p:nvPr/>
            </p:nvSpPr>
            <p:spPr>
              <a:xfrm>
                <a:off x="713184" y="4691184"/>
                <a:ext cx="7726459" cy="369843"/>
              </a:xfrm>
              <a:custGeom>
                <a:avLst/>
                <a:gdLst/>
                <a:ahLst/>
                <a:cxnLst/>
                <a:rect l="l" t="t" r="r" b="b"/>
                <a:pathLst>
                  <a:path w="327323" h="15668" extrusionOk="0">
                    <a:moveTo>
                      <a:pt x="0" y="0"/>
                    </a:moveTo>
                    <a:lnTo>
                      <a:pt x="135" y="14315"/>
                    </a:lnTo>
                    <a:lnTo>
                      <a:pt x="327323" y="15668"/>
                    </a:lnTo>
                    <a:lnTo>
                      <a:pt x="323601" y="780"/>
                    </a:lnTo>
                    <a:close/>
                  </a:path>
                </a:pathLst>
              </a:custGeom>
              <a:solidFill>
                <a:schemeClr val="accent2"/>
              </a:solidFill>
              <a:ln w="19050" cap="flat" cmpd="sng">
                <a:solidFill>
                  <a:schemeClr val="dk1"/>
                </a:solidFill>
                <a:prstDash val="solid"/>
                <a:round/>
                <a:headEnd type="none" w="med" len="med"/>
                <a:tailEnd type="none" w="med" len="med"/>
              </a:ln>
            </p:spPr>
          </p:sp>
          <p:sp>
            <p:nvSpPr>
              <p:cNvPr id="2303" name="Google Shape;2303;p79">
                <a:hlinkClick r:id="" action="ppaction://hlinkshowjump?jump=nextslide"/>
                <a:extLst>
                  <a:ext uri="{FF2B5EF4-FFF2-40B4-BE49-F238E27FC236}">
                    <a16:creationId xmlns:a16="http://schemas.microsoft.com/office/drawing/2014/main" id="{BDE24C5E-4302-6F81-77BE-C7B5D12CD853}"/>
                  </a:ext>
                </a:extLst>
              </p:cNvPr>
              <p:cNvSpPr/>
              <p:nvPr/>
            </p:nvSpPr>
            <p:spPr>
              <a:xfrm>
                <a:off x="7976332"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4" name="Google Shape;2304;p79">
                <a:hlinkClick r:id="" action="ppaction://hlinkshowjump?jump=previousslide"/>
                <a:extLst>
                  <a:ext uri="{FF2B5EF4-FFF2-40B4-BE49-F238E27FC236}">
                    <a16:creationId xmlns:a16="http://schemas.microsoft.com/office/drawing/2014/main" id="{A49221A8-00F5-84C2-07D5-43BC89E924F4}"/>
                  </a:ext>
                </a:extLst>
              </p:cNvPr>
              <p:cNvSpPr/>
              <p:nvPr/>
            </p:nvSpPr>
            <p:spPr>
              <a:xfrm flipH="1">
                <a:off x="833551"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05" name="Google Shape;2305;p79">
              <a:hlinkClick r:id="rId3" action="ppaction://hlinksldjump"/>
              <a:extLst>
                <a:ext uri="{FF2B5EF4-FFF2-40B4-BE49-F238E27FC236}">
                  <a16:creationId xmlns:a16="http://schemas.microsoft.com/office/drawing/2014/main" id="{715A4634-9953-D529-3161-9E2C93A0DF60}"/>
                </a:ext>
              </a:extLst>
            </p:cNvPr>
            <p:cNvSpPr/>
            <p:nvPr/>
          </p:nvSpPr>
          <p:spPr>
            <a:xfrm>
              <a:off x="4405006" y="4772876"/>
              <a:ext cx="235934" cy="204890"/>
            </a:xfrm>
            <a:custGeom>
              <a:avLst/>
              <a:gdLst/>
              <a:ahLst/>
              <a:cxnLst/>
              <a:rect l="l" t="t" r="r" b="b"/>
              <a:pathLst>
                <a:path w="12654" h="10989" extrusionOk="0">
                  <a:moveTo>
                    <a:pt x="1965" y="10656"/>
                  </a:moveTo>
                  <a:lnTo>
                    <a:pt x="2298" y="5428"/>
                  </a:lnTo>
                  <a:lnTo>
                    <a:pt x="0" y="5395"/>
                  </a:lnTo>
                  <a:lnTo>
                    <a:pt x="6593" y="0"/>
                  </a:lnTo>
                  <a:lnTo>
                    <a:pt x="12654" y="5595"/>
                  </a:lnTo>
                  <a:lnTo>
                    <a:pt x="10622" y="5528"/>
                  </a:lnTo>
                  <a:lnTo>
                    <a:pt x="10789" y="10889"/>
                  </a:lnTo>
                  <a:lnTo>
                    <a:pt x="7859" y="10889"/>
                  </a:lnTo>
                  <a:lnTo>
                    <a:pt x="7859" y="8026"/>
                  </a:lnTo>
                  <a:lnTo>
                    <a:pt x="5927" y="7959"/>
                  </a:lnTo>
                  <a:lnTo>
                    <a:pt x="5894" y="10989"/>
                  </a:lnTo>
                  <a:close/>
                </a:path>
              </a:pathLst>
            </a:custGeom>
            <a:noFill/>
            <a:ln w="19050" cap="flat" cmpd="sng">
              <a:solidFill>
                <a:schemeClr val="dk1"/>
              </a:solidFill>
              <a:prstDash val="solid"/>
              <a:round/>
              <a:headEnd type="none" w="med" len="med"/>
              <a:tailEnd type="none" w="med" len="med"/>
            </a:ln>
          </p:spPr>
        </p:sp>
      </p:grpSp>
      <p:sp>
        <p:nvSpPr>
          <p:cNvPr id="9" name="Title 8">
            <a:extLst>
              <a:ext uri="{FF2B5EF4-FFF2-40B4-BE49-F238E27FC236}">
                <a16:creationId xmlns:a16="http://schemas.microsoft.com/office/drawing/2014/main" id="{32187A69-0E56-D075-FEC4-3C2BA4A10954}"/>
              </a:ext>
            </a:extLst>
          </p:cNvPr>
          <p:cNvSpPr>
            <a:spLocks noGrp="1"/>
          </p:cNvSpPr>
          <p:nvPr>
            <p:ph type="title" idx="3"/>
          </p:nvPr>
        </p:nvSpPr>
        <p:spPr>
          <a:xfrm flipH="1">
            <a:off x="190425" y="1518821"/>
            <a:ext cx="1445250" cy="1052979"/>
          </a:xfrm>
        </p:spPr>
        <p:txBody>
          <a:bodyPr/>
          <a:lstStyle/>
          <a:p>
            <a:endParaRPr lang="en-GB"/>
          </a:p>
        </p:txBody>
      </p:sp>
      <p:sp>
        <p:nvSpPr>
          <p:cNvPr id="12" name="Google Shape;1555;p61">
            <a:extLst>
              <a:ext uri="{FF2B5EF4-FFF2-40B4-BE49-F238E27FC236}">
                <a16:creationId xmlns:a16="http://schemas.microsoft.com/office/drawing/2014/main" id="{BDB7F1D6-F8D9-DEBF-63B2-895D12772A5A}"/>
              </a:ext>
            </a:extLst>
          </p:cNvPr>
          <p:cNvSpPr/>
          <p:nvPr/>
        </p:nvSpPr>
        <p:spPr>
          <a:xfrm>
            <a:off x="909177" y="598485"/>
            <a:ext cx="7137258" cy="921454"/>
          </a:xfrm>
          <a:custGeom>
            <a:avLst/>
            <a:gdLst/>
            <a:ahLst/>
            <a:cxnLst/>
            <a:rect l="l" t="t" r="r" b="b"/>
            <a:pathLst>
              <a:path w="19456" h="4198" extrusionOk="0">
                <a:moveTo>
                  <a:pt x="2659" y="92"/>
                </a:moveTo>
                <a:lnTo>
                  <a:pt x="2659" y="92"/>
                </a:lnTo>
                <a:cubicBezTo>
                  <a:pt x="3216" y="120"/>
                  <a:pt x="3776" y="127"/>
                  <a:pt x="4335" y="127"/>
                </a:cubicBezTo>
                <a:cubicBezTo>
                  <a:pt x="4844" y="127"/>
                  <a:pt x="5353" y="122"/>
                  <a:pt x="5860" y="122"/>
                </a:cubicBezTo>
                <a:cubicBezTo>
                  <a:pt x="5977" y="122"/>
                  <a:pt x="6094" y="122"/>
                  <a:pt x="6211" y="123"/>
                </a:cubicBezTo>
                <a:cubicBezTo>
                  <a:pt x="7430" y="129"/>
                  <a:pt x="8650" y="140"/>
                  <a:pt x="9868" y="148"/>
                </a:cubicBezTo>
                <a:cubicBezTo>
                  <a:pt x="11740" y="162"/>
                  <a:pt x="13615" y="194"/>
                  <a:pt x="15489" y="194"/>
                </a:cubicBezTo>
                <a:cubicBezTo>
                  <a:pt x="16060" y="194"/>
                  <a:pt x="16631" y="191"/>
                  <a:pt x="17201" y="184"/>
                </a:cubicBezTo>
                <a:lnTo>
                  <a:pt x="17204" y="184"/>
                </a:lnTo>
                <a:cubicBezTo>
                  <a:pt x="17293" y="1210"/>
                  <a:pt x="17290" y="2239"/>
                  <a:pt x="17368" y="3266"/>
                </a:cubicBezTo>
                <a:lnTo>
                  <a:pt x="17363" y="3268"/>
                </a:lnTo>
                <a:cubicBezTo>
                  <a:pt x="17351" y="3277"/>
                  <a:pt x="17339" y="3288"/>
                  <a:pt x="17328" y="3298"/>
                </a:cubicBezTo>
                <a:lnTo>
                  <a:pt x="17300" y="3298"/>
                </a:lnTo>
                <a:cubicBezTo>
                  <a:pt x="17259" y="3298"/>
                  <a:pt x="17217" y="3300"/>
                  <a:pt x="17176" y="3301"/>
                </a:cubicBezTo>
                <a:cubicBezTo>
                  <a:pt x="17150" y="3302"/>
                  <a:pt x="17135" y="3319"/>
                  <a:pt x="17132" y="3338"/>
                </a:cubicBezTo>
                <a:cubicBezTo>
                  <a:pt x="16988" y="3336"/>
                  <a:pt x="16843" y="3335"/>
                  <a:pt x="16699" y="3334"/>
                </a:cubicBezTo>
                <a:cubicBezTo>
                  <a:pt x="16688" y="3319"/>
                  <a:pt x="16669" y="3311"/>
                  <a:pt x="16650" y="3311"/>
                </a:cubicBezTo>
                <a:cubicBezTo>
                  <a:pt x="16630" y="3311"/>
                  <a:pt x="16610" y="3319"/>
                  <a:pt x="16597" y="3333"/>
                </a:cubicBezTo>
                <a:cubicBezTo>
                  <a:pt x="14907" y="3316"/>
                  <a:pt x="13217" y="3306"/>
                  <a:pt x="11527" y="3306"/>
                </a:cubicBezTo>
                <a:cubicBezTo>
                  <a:pt x="10981" y="3306"/>
                  <a:pt x="10436" y="3307"/>
                  <a:pt x="9890" y="3309"/>
                </a:cubicBezTo>
                <a:cubicBezTo>
                  <a:pt x="9622" y="3310"/>
                  <a:pt x="9354" y="3311"/>
                  <a:pt x="9085" y="3311"/>
                </a:cubicBezTo>
                <a:cubicBezTo>
                  <a:pt x="8417" y="3311"/>
                  <a:pt x="7748" y="3308"/>
                  <a:pt x="7079" y="3308"/>
                </a:cubicBezTo>
                <a:cubicBezTo>
                  <a:pt x="5605" y="3308"/>
                  <a:pt x="4130" y="3320"/>
                  <a:pt x="2659" y="3394"/>
                </a:cubicBezTo>
                <a:cubicBezTo>
                  <a:pt x="2871" y="2344"/>
                  <a:pt x="2787" y="1169"/>
                  <a:pt x="2665" y="112"/>
                </a:cubicBezTo>
                <a:cubicBezTo>
                  <a:pt x="2665" y="105"/>
                  <a:pt x="2662" y="98"/>
                  <a:pt x="2659" y="92"/>
                </a:cubicBezTo>
                <a:close/>
                <a:moveTo>
                  <a:pt x="17194" y="3415"/>
                </a:moveTo>
                <a:cubicBezTo>
                  <a:pt x="17031" y="3562"/>
                  <a:pt x="16877" y="3723"/>
                  <a:pt x="16733" y="3886"/>
                </a:cubicBezTo>
                <a:cubicBezTo>
                  <a:pt x="16747" y="3730"/>
                  <a:pt x="16742" y="3571"/>
                  <a:pt x="16718" y="3417"/>
                </a:cubicBezTo>
                <a:lnTo>
                  <a:pt x="16718" y="3417"/>
                </a:lnTo>
                <a:cubicBezTo>
                  <a:pt x="16870" y="3418"/>
                  <a:pt x="17023" y="3419"/>
                  <a:pt x="17176" y="3420"/>
                </a:cubicBezTo>
                <a:cubicBezTo>
                  <a:pt x="17182" y="3420"/>
                  <a:pt x="17188" y="3418"/>
                  <a:pt x="17194" y="3415"/>
                </a:cubicBezTo>
                <a:close/>
                <a:moveTo>
                  <a:pt x="2721" y="3495"/>
                </a:moveTo>
                <a:lnTo>
                  <a:pt x="2721" y="3495"/>
                </a:lnTo>
                <a:cubicBezTo>
                  <a:pt x="2975" y="3497"/>
                  <a:pt x="3228" y="3497"/>
                  <a:pt x="3482" y="3497"/>
                </a:cubicBezTo>
                <a:cubicBezTo>
                  <a:pt x="3468" y="3669"/>
                  <a:pt x="3474" y="3842"/>
                  <a:pt x="3494" y="4013"/>
                </a:cubicBezTo>
                <a:cubicBezTo>
                  <a:pt x="3233" y="3846"/>
                  <a:pt x="2979" y="3668"/>
                  <a:pt x="2721" y="3495"/>
                </a:cubicBezTo>
                <a:close/>
                <a:moveTo>
                  <a:pt x="3773" y="0"/>
                </a:moveTo>
                <a:cubicBezTo>
                  <a:pt x="3374" y="0"/>
                  <a:pt x="2976" y="6"/>
                  <a:pt x="2580" y="24"/>
                </a:cubicBezTo>
                <a:cubicBezTo>
                  <a:pt x="2563" y="25"/>
                  <a:pt x="2553" y="36"/>
                  <a:pt x="2550" y="48"/>
                </a:cubicBezTo>
                <a:cubicBezTo>
                  <a:pt x="2528" y="59"/>
                  <a:pt x="2513" y="79"/>
                  <a:pt x="2516" y="111"/>
                </a:cubicBezTo>
                <a:cubicBezTo>
                  <a:pt x="2537" y="347"/>
                  <a:pt x="2556" y="584"/>
                  <a:pt x="2572" y="819"/>
                </a:cubicBezTo>
                <a:cubicBezTo>
                  <a:pt x="2592" y="1131"/>
                  <a:pt x="2605" y="1442"/>
                  <a:pt x="2607" y="1755"/>
                </a:cubicBezTo>
                <a:cubicBezTo>
                  <a:pt x="2611" y="2303"/>
                  <a:pt x="2553" y="2852"/>
                  <a:pt x="2566" y="3399"/>
                </a:cubicBezTo>
                <a:cubicBezTo>
                  <a:pt x="2566" y="3404"/>
                  <a:pt x="2568" y="3409"/>
                  <a:pt x="2569" y="3413"/>
                </a:cubicBezTo>
                <a:cubicBezTo>
                  <a:pt x="2556" y="3429"/>
                  <a:pt x="2554" y="3453"/>
                  <a:pt x="2564" y="3471"/>
                </a:cubicBezTo>
                <a:cubicBezTo>
                  <a:pt x="2562" y="3484"/>
                  <a:pt x="2564" y="3498"/>
                  <a:pt x="2576" y="3509"/>
                </a:cubicBezTo>
                <a:cubicBezTo>
                  <a:pt x="2803" y="3712"/>
                  <a:pt x="3051" y="3882"/>
                  <a:pt x="3310" y="4037"/>
                </a:cubicBezTo>
                <a:cubicBezTo>
                  <a:pt x="2260" y="4043"/>
                  <a:pt x="1207" y="4034"/>
                  <a:pt x="158" y="4081"/>
                </a:cubicBezTo>
                <a:cubicBezTo>
                  <a:pt x="650" y="3627"/>
                  <a:pt x="1136" y="3146"/>
                  <a:pt x="1594" y="2658"/>
                </a:cubicBezTo>
                <a:cubicBezTo>
                  <a:pt x="1619" y="2631"/>
                  <a:pt x="1616" y="2601"/>
                  <a:pt x="1602" y="2579"/>
                </a:cubicBezTo>
                <a:cubicBezTo>
                  <a:pt x="1610" y="2559"/>
                  <a:pt x="1610" y="2536"/>
                  <a:pt x="1593" y="2516"/>
                </a:cubicBezTo>
                <a:cubicBezTo>
                  <a:pt x="1146" y="1980"/>
                  <a:pt x="716" y="1432"/>
                  <a:pt x="374" y="822"/>
                </a:cubicBezTo>
                <a:lnTo>
                  <a:pt x="374" y="822"/>
                </a:lnTo>
                <a:cubicBezTo>
                  <a:pt x="887" y="857"/>
                  <a:pt x="1416" y="889"/>
                  <a:pt x="1937" y="889"/>
                </a:cubicBezTo>
                <a:cubicBezTo>
                  <a:pt x="2125" y="889"/>
                  <a:pt x="2313" y="884"/>
                  <a:pt x="2498" y="875"/>
                </a:cubicBezTo>
                <a:cubicBezTo>
                  <a:pt x="2536" y="873"/>
                  <a:pt x="2553" y="847"/>
                  <a:pt x="2553" y="820"/>
                </a:cubicBezTo>
                <a:cubicBezTo>
                  <a:pt x="2553" y="793"/>
                  <a:pt x="2535" y="766"/>
                  <a:pt x="2498" y="762"/>
                </a:cubicBezTo>
                <a:cubicBezTo>
                  <a:pt x="2059" y="717"/>
                  <a:pt x="1605" y="704"/>
                  <a:pt x="1154" y="704"/>
                </a:cubicBezTo>
                <a:cubicBezTo>
                  <a:pt x="878" y="704"/>
                  <a:pt x="603" y="709"/>
                  <a:pt x="333" y="715"/>
                </a:cubicBezTo>
                <a:cubicBezTo>
                  <a:pt x="320" y="715"/>
                  <a:pt x="311" y="719"/>
                  <a:pt x="301" y="725"/>
                </a:cubicBezTo>
                <a:cubicBezTo>
                  <a:pt x="296" y="724"/>
                  <a:pt x="291" y="723"/>
                  <a:pt x="286" y="723"/>
                </a:cubicBezTo>
                <a:cubicBezTo>
                  <a:pt x="248" y="723"/>
                  <a:pt x="208" y="764"/>
                  <a:pt x="233" y="810"/>
                </a:cubicBezTo>
                <a:cubicBezTo>
                  <a:pt x="582" y="1447"/>
                  <a:pt x="973" y="2057"/>
                  <a:pt x="1487" y="2575"/>
                </a:cubicBezTo>
                <a:cubicBezTo>
                  <a:pt x="989" y="3022"/>
                  <a:pt x="505" y="3513"/>
                  <a:pt x="67" y="4018"/>
                </a:cubicBezTo>
                <a:cubicBezTo>
                  <a:pt x="47" y="4040"/>
                  <a:pt x="50" y="4066"/>
                  <a:pt x="63" y="4085"/>
                </a:cubicBezTo>
                <a:cubicBezTo>
                  <a:pt x="1" y="4091"/>
                  <a:pt x="1" y="4184"/>
                  <a:pt x="66" y="4185"/>
                </a:cubicBezTo>
                <a:cubicBezTo>
                  <a:pt x="382" y="4194"/>
                  <a:pt x="697" y="4197"/>
                  <a:pt x="1013" y="4197"/>
                </a:cubicBezTo>
                <a:cubicBezTo>
                  <a:pt x="1847" y="4197"/>
                  <a:pt x="2682" y="4174"/>
                  <a:pt x="3514" y="4165"/>
                </a:cubicBezTo>
                <a:cubicBezTo>
                  <a:pt x="3556" y="4164"/>
                  <a:pt x="3576" y="4130"/>
                  <a:pt x="3575" y="4098"/>
                </a:cubicBezTo>
                <a:cubicBezTo>
                  <a:pt x="3598" y="4092"/>
                  <a:pt x="3616" y="4075"/>
                  <a:pt x="3614" y="4044"/>
                </a:cubicBezTo>
                <a:cubicBezTo>
                  <a:pt x="3601" y="3862"/>
                  <a:pt x="3600" y="3680"/>
                  <a:pt x="3601" y="3497"/>
                </a:cubicBezTo>
                <a:cubicBezTo>
                  <a:pt x="5697" y="3493"/>
                  <a:pt x="7794" y="3412"/>
                  <a:pt x="9890" y="3401"/>
                </a:cubicBezTo>
                <a:cubicBezTo>
                  <a:pt x="10703" y="3397"/>
                  <a:pt x="11516" y="3395"/>
                  <a:pt x="12329" y="3395"/>
                </a:cubicBezTo>
                <a:cubicBezTo>
                  <a:pt x="13748" y="3395"/>
                  <a:pt x="15167" y="3402"/>
                  <a:pt x="16586" y="3415"/>
                </a:cubicBezTo>
                <a:cubicBezTo>
                  <a:pt x="16600" y="3637"/>
                  <a:pt x="16604" y="3855"/>
                  <a:pt x="16603" y="4079"/>
                </a:cubicBezTo>
                <a:cubicBezTo>
                  <a:pt x="16562" y="4092"/>
                  <a:pt x="16561" y="4159"/>
                  <a:pt x="16611" y="4159"/>
                </a:cubicBezTo>
                <a:cubicBezTo>
                  <a:pt x="16612" y="4159"/>
                  <a:pt x="16612" y="4159"/>
                  <a:pt x="16613" y="4159"/>
                </a:cubicBezTo>
                <a:cubicBezTo>
                  <a:pt x="17326" y="4141"/>
                  <a:pt x="18037" y="4114"/>
                  <a:pt x="18749" y="4114"/>
                </a:cubicBezTo>
                <a:cubicBezTo>
                  <a:pt x="18946" y="4114"/>
                  <a:pt x="19143" y="4116"/>
                  <a:pt x="19341" y="4121"/>
                </a:cubicBezTo>
                <a:cubicBezTo>
                  <a:pt x="19373" y="4121"/>
                  <a:pt x="19391" y="4100"/>
                  <a:pt x="19396" y="4076"/>
                </a:cubicBezTo>
                <a:cubicBezTo>
                  <a:pt x="19397" y="4077"/>
                  <a:pt x="19398" y="4077"/>
                  <a:pt x="19399" y="4077"/>
                </a:cubicBezTo>
                <a:cubicBezTo>
                  <a:pt x="19428" y="4077"/>
                  <a:pt x="19456" y="4043"/>
                  <a:pt x="19437" y="4012"/>
                </a:cubicBezTo>
                <a:cubicBezTo>
                  <a:pt x="19103" y="3446"/>
                  <a:pt x="18737" y="2909"/>
                  <a:pt x="18260" y="2449"/>
                </a:cubicBezTo>
                <a:cubicBezTo>
                  <a:pt x="18254" y="2443"/>
                  <a:pt x="18247" y="2440"/>
                  <a:pt x="18240" y="2437"/>
                </a:cubicBezTo>
                <a:lnTo>
                  <a:pt x="18198" y="2434"/>
                </a:lnTo>
                <a:cubicBezTo>
                  <a:pt x="18156" y="2447"/>
                  <a:pt x="18129" y="2502"/>
                  <a:pt x="18167" y="2543"/>
                </a:cubicBezTo>
                <a:cubicBezTo>
                  <a:pt x="18416" y="2811"/>
                  <a:pt x="18655" y="3081"/>
                  <a:pt x="18872" y="3377"/>
                </a:cubicBezTo>
                <a:cubicBezTo>
                  <a:pt x="19024" y="3583"/>
                  <a:pt x="19156" y="3805"/>
                  <a:pt x="19321" y="4002"/>
                </a:cubicBezTo>
                <a:cubicBezTo>
                  <a:pt x="18993" y="3988"/>
                  <a:pt x="18664" y="3979"/>
                  <a:pt x="18335" y="3979"/>
                </a:cubicBezTo>
                <a:cubicBezTo>
                  <a:pt x="17819" y="3979"/>
                  <a:pt x="17302" y="4000"/>
                  <a:pt x="16791" y="4055"/>
                </a:cubicBezTo>
                <a:cubicBezTo>
                  <a:pt x="17025" y="3834"/>
                  <a:pt x="17254" y="3586"/>
                  <a:pt x="17443" y="3330"/>
                </a:cubicBezTo>
                <a:cubicBezTo>
                  <a:pt x="17454" y="3315"/>
                  <a:pt x="17454" y="3300"/>
                  <a:pt x="17449" y="3287"/>
                </a:cubicBezTo>
                <a:cubicBezTo>
                  <a:pt x="17503" y="2464"/>
                  <a:pt x="17452" y="1627"/>
                  <a:pt x="17390" y="799"/>
                </a:cubicBezTo>
                <a:lnTo>
                  <a:pt x="17390" y="799"/>
                </a:lnTo>
                <a:cubicBezTo>
                  <a:pt x="17707" y="819"/>
                  <a:pt x="18023" y="825"/>
                  <a:pt x="18340" y="829"/>
                </a:cubicBezTo>
                <a:cubicBezTo>
                  <a:pt x="18490" y="830"/>
                  <a:pt x="18651" y="843"/>
                  <a:pt x="18810" y="843"/>
                </a:cubicBezTo>
                <a:cubicBezTo>
                  <a:pt x="18997" y="843"/>
                  <a:pt x="19181" y="825"/>
                  <a:pt x="19340" y="751"/>
                </a:cubicBezTo>
                <a:lnTo>
                  <a:pt x="19356" y="685"/>
                </a:lnTo>
                <a:cubicBezTo>
                  <a:pt x="19265" y="662"/>
                  <a:pt x="19164" y="655"/>
                  <a:pt x="19059" y="655"/>
                </a:cubicBezTo>
                <a:cubicBezTo>
                  <a:pt x="18865" y="655"/>
                  <a:pt x="18660" y="680"/>
                  <a:pt x="18495" y="680"/>
                </a:cubicBezTo>
                <a:cubicBezTo>
                  <a:pt x="18123" y="680"/>
                  <a:pt x="17753" y="682"/>
                  <a:pt x="17383" y="705"/>
                </a:cubicBezTo>
                <a:cubicBezTo>
                  <a:pt x="17369" y="516"/>
                  <a:pt x="17353" y="327"/>
                  <a:pt x="17339" y="139"/>
                </a:cubicBezTo>
                <a:cubicBezTo>
                  <a:pt x="17335" y="95"/>
                  <a:pt x="17299" y="72"/>
                  <a:pt x="17265" y="72"/>
                </a:cubicBezTo>
                <a:cubicBezTo>
                  <a:pt x="17249" y="72"/>
                  <a:pt x="17233" y="77"/>
                  <a:pt x="17222" y="87"/>
                </a:cubicBezTo>
                <a:cubicBezTo>
                  <a:pt x="17215" y="85"/>
                  <a:pt x="17209" y="83"/>
                  <a:pt x="17202" y="83"/>
                </a:cubicBezTo>
                <a:cubicBezTo>
                  <a:pt x="14759" y="28"/>
                  <a:pt x="12312" y="49"/>
                  <a:pt x="9868" y="40"/>
                </a:cubicBezTo>
                <a:cubicBezTo>
                  <a:pt x="8650" y="37"/>
                  <a:pt x="7431" y="34"/>
                  <a:pt x="6211" y="29"/>
                </a:cubicBezTo>
                <a:cubicBezTo>
                  <a:pt x="5402" y="26"/>
                  <a:pt x="4586" y="0"/>
                  <a:pt x="3773" y="0"/>
                </a:cubicBezTo>
                <a:close/>
              </a:path>
            </a:pathLst>
          </a:custGeom>
          <a:solidFill>
            <a:schemeClr val="tx2"/>
          </a:solidFill>
          <a:ln>
            <a:solidFill>
              <a:schemeClr val="tx2"/>
            </a:solidFill>
          </a:ln>
        </p:spPr>
        <p:txBody>
          <a:bodyPr spcFirstLastPara="1" wrap="square" lIns="91425" tIns="91425" rIns="91425" bIns="91425" anchor="ctr" anchorCtr="0">
            <a:noAutofit/>
          </a:bodyPr>
          <a:lstStyle/>
          <a:p>
            <a:r>
              <a:rPr lang="en-GB" dirty="0"/>
              <a:t>                            </a:t>
            </a:r>
            <a:r>
              <a:rPr lang="en-GB" sz="3200" b="1" dirty="0">
                <a:latin typeface="Raleway Black"/>
              </a:rPr>
              <a:t>      </a:t>
            </a:r>
            <a:r>
              <a:rPr lang="en-GB" sz="3200" dirty="0">
                <a:latin typeface="Gloria Hallelujah"/>
              </a:rPr>
              <a:t>Differentiation</a:t>
            </a:r>
            <a:endParaRPr lang="en-US" sz="3200" dirty="0">
              <a:latin typeface="Gloria Hallelujah"/>
            </a:endParaRPr>
          </a:p>
        </p:txBody>
      </p:sp>
      <p:sp>
        <p:nvSpPr>
          <p:cNvPr id="3" name="TextBox 2">
            <a:extLst>
              <a:ext uri="{FF2B5EF4-FFF2-40B4-BE49-F238E27FC236}">
                <a16:creationId xmlns:a16="http://schemas.microsoft.com/office/drawing/2014/main" id="{E68D58D6-1E21-33FA-49DE-C2C9B193D925}"/>
              </a:ext>
            </a:extLst>
          </p:cNvPr>
          <p:cNvSpPr txBox="1"/>
          <p:nvPr/>
        </p:nvSpPr>
        <p:spPr>
          <a:xfrm>
            <a:off x="1859675" y="1510513"/>
            <a:ext cx="6450284"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latin typeface="Raleway SemiBold"/>
            </a:endParaRPr>
          </a:p>
          <a:p>
            <a:endParaRPr lang="en-GB" dirty="0">
              <a:latin typeface="Raleway SemiBold"/>
            </a:endParaRPr>
          </a:p>
          <a:p>
            <a:r>
              <a:rPr lang="en-GB" dirty="0">
                <a:latin typeface="Raleway SemiBold"/>
              </a:rPr>
              <a:t>Research shows that tailoring activities to learning "styles" has minimal or even negative effects, particularly for lower-ability students. Adaptive teaching is less effective when teachers have low expectations. Labelling students or attributing poor performance to a "learning style" can harm motivation and self-belief, especially for disadvantaged students with lower attainment.</a:t>
            </a:r>
            <a:endParaRPr lang="en-US">
              <a:latin typeface="Raleway SemiBold"/>
            </a:endParaRPr>
          </a:p>
          <a:p>
            <a:endParaRPr lang="en-GB" dirty="0">
              <a:latin typeface="Raleway SemiBold"/>
            </a:endParaRPr>
          </a:p>
          <a:p>
            <a:endParaRPr lang="en-GB" dirty="0">
              <a:latin typeface="Raleway SemiBold"/>
            </a:endParaRPr>
          </a:p>
          <a:p>
            <a:endParaRPr lang="en-GB" dirty="0"/>
          </a:p>
          <a:p>
            <a:endParaRPr lang="en-GB" dirty="0"/>
          </a:p>
        </p:txBody>
      </p:sp>
    </p:spTree>
    <p:extLst>
      <p:ext uri="{BB962C8B-B14F-4D97-AF65-F5344CB8AC3E}">
        <p14:creationId xmlns:p14="http://schemas.microsoft.com/office/powerpoint/2010/main" val="26261218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268">
          <a:extLst>
            <a:ext uri="{FF2B5EF4-FFF2-40B4-BE49-F238E27FC236}">
              <a16:creationId xmlns:a16="http://schemas.microsoft.com/office/drawing/2014/main" id="{A6388AD6-B51B-E1FB-F2FE-6E3AC83BAC78}"/>
            </a:ext>
          </a:extLst>
        </p:cNvPr>
        <p:cNvGrpSpPr/>
        <p:nvPr/>
      </p:nvGrpSpPr>
      <p:grpSpPr>
        <a:xfrm>
          <a:off x="0" y="0"/>
          <a:ext cx="0" cy="0"/>
          <a:chOff x="0" y="0"/>
          <a:chExt cx="0" cy="0"/>
        </a:xfrm>
      </p:grpSpPr>
      <p:grpSp>
        <p:nvGrpSpPr>
          <p:cNvPr id="2283" name="Google Shape;2283;p79">
            <a:extLst>
              <a:ext uri="{FF2B5EF4-FFF2-40B4-BE49-F238E27FC236}">
                <a16:creationId xmlns:a16="http://schemas.microsoft.com/office/drawing/2014/main" id="{A99267BF-424D-39F7-16E0-4DA562E98530}"/>
              </a:ext>
            </a:extLst>
          </p:cNvPr>
          <p:cNvGrpSpPr/>
          <p:nvPr/>
        </p:nvGrpSpPr>
        <p:grpSpPr>
          <a:xfrm>
            <a:off x="6981214" y="4039511"/>
            <a:ext cx="521213" cy="508383"/>
            <a:chOff x="611825" y="3826850"/>
            <a:chExt cx="418376" cy="408077"/>
          </a:xfrm>
        </p:grpSpPr>
        <p:sp>
          <p:nvSpPr>
            <p:cNvPr id="2284" name="Google Shape;2284;p79">
              <a:extLst>
                <a:ext uri="{FF2B5EF4-FFF2-40B4-BE49-F238E27FC236}">
                  <a16:creationId xmlns:a16="http://schemas.microsoft.com/office/drawing/2014/main" id="{70616664-5248-F4AB-2523-EDF1A22B83CC}"/>
                </a:ext>
              </a:extLst>
            </p:cNvPr>
            <p:cNvSpPr/>
            <p:nvPr/>
          </p:nvSpPr>
          <p:spPr>
            <a:xfrm>
              <a:off x="666425" y="3876123"/>
              <a:ext cx="311396" cy="309887"/>
            </a:xfrm>
            <a:custGeom>
              <a:avLst/>
              <a:gdLst/>
              <a:ahLst/>
              <a:cxnLst/>
              <a:rect l="l" t="t" r="r" b="b"/>
              <a:pathLst>
                <a:path w="7015" h="6981" extrusionOk="0">
                  <a:moveTo>
                    <a:pt x="3851" y="457"/>
                  </a:moveTo>
                  <a:cubicBezTo>
                    <a:pt x="4037" y="457"/>
                    <a:pt x="4226" y="473"/>
                    <a:pt x="4419" y="519"/>
                  </a:cubicBezTo>
                  <a:cubicBezTo>
                    <a:pt x="5053" y="665"/>
                    <a:pt x="5600" y="1036"/>
                    <a:pt x="5980" y="1563"/>
                  </a:cubicBezTo>
                  <a:cubicBezTo>
                    <a:pt x="6361" y="2070"/>
                    <a:pt x="6566" y="2704"/>
                    <a:pt x="6536" y="3338"/>
                  </a:cubicBezTo>
                  <a:cubicBezTo>
                    <a:pt x="6507" y="4050"/>
                    <a:pt x="6322" y="4899"/>
                    <a:pt x="5853" y="5445"/>
                  </a:cubicBezTo>
                  <a:cubicBezTo>
                    <a:pt x="5414" y="5972"/>
                    <a:pt x="4741" y="6304"/>
                    <a:pt x="4088" y="6489"/>
                  </a:cubicBezTo>
                  <a:cubicBezTo>
                    <a:pt x="3768" y="6584"/>
                    <a:pt x="3434" y="6637"/>
                    <a:pt x="3101" y="6637"/>
                  </a:cubicBezTo>
                  <a:cubicBezTo>
                    <a:pt x="2712" y="6637"/>
                    <a:pt x="2324" y="6564"/>
                    <a:pt x="1961" y="6401"/>
                  </a:cubicBezTo>
                  <a:cubicBezTo>
                    <a:pt x="1317" y="6109"/>
                    <a:pt x="839" y="5553"/>
                    <a:pt x="634" y="4870"/>
                  </a:cubicBezTo>
                  <a:cubicBezTo>
                    <a:pt x="400" y="4187"/>
                    <a:pt x="322" y="3397"/>
                    <a:pt x="498" y="2694"/>
                  </a:cubicBezTo>
                  <a:cubicBezTo>
                    <a:pt x="663" y="2031"/>
                    <a:pt x="1063" y="1446"/>
                    <a:pt x="1610" y="1036"/>
                  </a:cubicBezTo>
                  <a:cubicBezTo>
                    <a:pt x="1873" y="831"/>
                    <a:pt x="2166" y="675"/>
                    <a:pt x="2468" y="568"/>
                  </a:cubicBezTo>
                  <a:lnTo>
                    <a:pt x="2488" y="568"/>
                  </a:lnTo>
                  <a:cubicBezTo>
                    <a:pt x="2957" y="554"/>
                    <a:pt x="3398" y="457"/>
                    <a:pt x="3851" y="457"/>
                  </a:cubicBezTo>
                  <a:close/>
                  <a:moveTo>
                    <a:pt x="3749" y="1"/>
                  </a:moveTo>
                  <a:cubicBezTo>
                    <a:pt x="3522" y="1"/>
                    <a:pt x="3298" y="27"/>
                    <a:pt x="3093" y="90"/>
                  </a:cubicBezTo>
                  <a:cubicBezTo>
                    <a:pt x="2556" y="109"/>
                    <a:pt x="1990" y="363"/>
                    <a:pt x="1571" y="655"/>
                  </a:cubicBezTo>
                  <a:cubicBezTo>
                    <a:pt x="1005" y="1036"/>
                    <a:pt x="556" y="1582"/>
                    <a:pt x="302" y="2226"/>
                  </a:cubicBezTo>
                  <a:cubicBezTo>
                    <a:pt x="0" y="2967"/>
                    <a:pt x="29" y="3787"/>
                    <a:pt x="205" y="4567"/>
                  </a:cubicBezTo>
                  <a:cubicBezTo>
                    <a:pt x="371" y="5309"/>
                    <a:pt x="732" y="6001"/>
                    <a:pt x="1366" y="6440"/>
                  </a:cubicBezTo>
                  <a:cubicBezTo>
                    <a:pt x="1903" y="6813"/>
                    <a:pt x="2543" y="6980"/>
                    <a:pt x="3192" y="6980"/>
                  </a:cubicBezTo>
                  <a:cubicBezTo>
                    <a:pt x="4122" y="6980"/>
                    <a:pt x="5071" y="6638"/>
                    <a:pt x="5766" y="6070"/>
                  </a:cubicBezTo>
                  <a:cubicBezTo>
                    <a:pt x="6429" y="5543"/>
                    <a:pt x="6712" y="4753"/>
                    <a:pt x="6858" y="3933"/>
                  </a:cubicBezTo>
                  <a:cubicBezTo>
                    <a:pt x="7014" y="3202"/>
                    <a:pt x="6926" y="2431"/>
                    <a:pt x="6605" y="1758"/>
                  </a:cubicBezTo>
                  <a:cubicBezTo>
                    <a:pt x="6244" y="1016"/>
                    <a:pt x="5590" y="441"/>
                    <a:pt x="4810" y="177"/>
                  </a:cubicBezTo>
                  <a:cubicBezTo>
                    <a:pt x="4505" y="74"/>
                    <a:pt x="4125" y="1"/>
                    <a:pt x="37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5" name="Google Shape;2285;p79">
              <a:extLst>
                <a:ext uri="{FF2B5EF4-FFF2-40B4-BE49-F238E27FC236}">
                  <a16:creationId xmlns:a16="http://schemas.microsoft.com/office/drawing/2014/main" id="{0863B8A7-CEF0-EF39-93D3-CD39580C3FE0}"/>
                </a:ext>
              </a:extLst>
            </p:cNvPr>
            <p:cNvSpPr/>
            <p:nvPr/>
          </p:nvSpPr>
          <p:spPr>
            <a:xfrm>
              <a:off x="611825" y="3826850"/>
              <a:ext cx="418376" cy="408077"/>
            </a:xfrm>
            <a:custGeom>
              <a:avLst/>
              <a:gdLst/>
              <a:ahLst/>
              <a:cxnLst/>
              <a:rect l="l" t="t" r="r" b="b"/>
              <a:pathLst>
                <a:path w="9425" h="9193" extrusionOk="0">
                  <a:moveTo>
                    <a:pt x="4883" y="422"/>
                  </a:moveTo>
                  <a:cubicBezTo>
                    <a:pt x="5660" y="422"/>
                    <a:pt x="6420" y="637"/>
                    <a:pt x="7083" y="1053"/>
                  </a:cubicBezTo>
                  <a:cubicBezTo>
                    <a:pt x="8654" y="2019"/>
                    <a:pt x="9230" y="4068"/>
                    <a:pt x="8674" y="5765"/>
                  </a:cubicBezTo>
                  <a:cubicBezTo>
                    <a:pt x="8361" y="6702"/>
                    <a:pt x="7747" y="7658"/>
                    <a:pt x="6908" y="8214"/>
                  </a:cubicBezTo>
                  <a:cubicBezTo>
                    <a:pt x="6173" y="8707"/>
                    <a:pt x="5253" y="8855"/>
                    <a:pt x="4381" y="8855"/>
                  </a:cubicBezTo>
                  <a:cubicBezTo>
                    <a:pt x="4270" y="8855"/>
                    <a:pt x="4159" y="8852"/>
                    <a:pt x="4049" y="8848"/>
                  </a:cubicBezTo>
                  <a:cubicBezTo>
                    <a:pt x="3484" y="8838"/>
                    <a:pt x="2928" y="8692"/>
                    <a:pt x="2430" y="8428"/>
                  </a:cubicBezTo>
                  <a:cubicBezTo>
                    <a:pt x="1981" y="8155"/>
                    <a:pt x="1601" y="7785"/>
                    <a:pt x="1308" y="7346"/>
                  </a:cubicBezTo>
                  <a:cubicBezTo>
                    <a:pt x="791" y="6594"/>
                    <a:pt x="518" y="5707"/>
                    <a:pt x="518" y="4799"/>
                  </a:cubicBezTo>
                  <a:cubicBezTo>
                    <a:pt x="498" y="3775"/>
                    <a:pt x="850" y="2780"/>
                    <a:pt x="1503" y="1980"/>
                  </a:cubicBezTo>
                  <a:cubicBezTo>
                    <a:pt x="1786" y="1629"/>
                    <a:pt x="2128" y="1326"/>
                    <a:pt x="2508" y="1073"/>
                  </a:cubicBezTo>
                  <a:cubicBezTo>
                    <a:pt x="3191" y="751"/>
                    <a:pt x="3874" y="478"/>
                    <a:pt x="4644" y="429"/>
                  </a:cubicBezTo>
                  <a:cubicBezTo>
                    <a:pt x="4724" y="424"/>
                    <a:pt x="4804" y="422"/>
                    <a:pt x="4883" y="422"/>
                  </a:cubicBezTo>
                  <a:close/>
                  <a:moveTo>
                    <a:pt x="4902" y="0"/>
                  </a:moveTo>
                  <a:cubicBezTo>
                    <a:pt x="4271" y="0"/>
                    <a:pt x="3637" y="138"/>
                    <a:pt x="3045" y="419"/>
                  </a:cubicBezTo>
                  <a:cubicBezTo>
                    <a:pt x="1571" y="1043"/>
                    <a:pt x="469" y="2565"/>
                    <a:pt x="254" y="4126"/>
                  </a:cubicBezTo>
                  <a:cubicBezTo>
                    <a:pt x="1" y="6097"/>
                    <a:pt x="1025" y="8467"/>
                    <a:pt x="3074" y="9023"/>
                  </a:cubicBezTo>
                  <a:cubicBezTo>
                    <a:pt x="3531" y="9138"/>
                    <a:pt x="3993" y="9192"/>
                    <a:pt x="4458" y="9192"/>
                  </a:cubicBezTo>
                  <a:cubicBezTo>
                    <a:pt x="4588" y="9192"/>
                    <a:pt x="4719" y="9188"/>
                    <a:pt x="4849" y="9180"/>
                  </a:cubicBezTo>
                  <a:cubicBezTo>
                    <a:pt x="5376" y="9160"/>
                    <a:pt x="5903" y="9072"/>
                    <a:pt x="6410" y="8906"/>
                  </a:cubicBezTo>
                  <a:cubicBezTo>
                    <a:pt x="7454" y="8545"/>
                    <a:pt x="8215" y="7667"/>
                    <a:pt x="8713" y="6711"/>
                  </a:cubicBezTo>
                  <a:cubicBezTo>
                    <a:pt x="9210" y="5765"/>
                    <a:pt x="9425" y="4673"/>
                    <a:pt x="9220" y="3609"/>
                  </a:cubicBezTo>
                  <a:cubicBezTo>
                    <a:pt x="9034" y="2673"/>
                    <a:pt x="8556" y="1814"/>
                    <a:pt x="7864" y="1161"/>
                  </a:cubicBezTo>
                  <a:cubicBezTo>
                    <a:pt x="7040" y="398"/>
                    <a:pt x="5977" y="0"/>
                    <a:pt x="49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6" name="Google Shape;2286;p79">
              <a:extLst>
                <a:ext uri="{FF2B5EF4-FFF2-40B4-BE49-F238E27FC236}">
                  <a16:creationId xmlns:a16="http://schemas.microsoft.com/office/drawing/2014/main" id="{04C9601A-E28C-546F-7806-0C29D1E7170C}"/>
                </a:ext>
              </a:extLst>
            </p:cNvPr>
            <p:cNvSpPr/>
            <p:nvPr/>
          </p:nvSpPr>
          <p:spPr>
            <a:xfrm>
              <a:off x="840477" y="3909948"/>
              <a:ext cx="21707" cy="29075"/>
            </a:xfrm>
            <a:custGeom>
              <a:avLst/>
              <a:gdLst/>
              <a:ahLst/>
              <a:cxnLst/>
              <a:rect l="l" t="t" r="r" b="b"/>
              <a:pathLst>
                <a:path w="489" h="655" extrusionOk="0">
                  <a:moveTo>
                    <a:pt x="245" y="1"/>
                  </a:moveTo>
                  <a:cubicBezTo>
                    <a:pt x="176" y="1"/>
                    <a:pt x="118" y="30"/>
                    <a:pt x="79" y="69"/>
                  </a:cubicBezTo>
                  <a:cubicBezTo>
                    <a:pt x="30" y="118"/>
                    <a:pt x="11" y="186"/>
                    <a:pt x="11" y="245"/>
                  </a:cubicBezTo>
                  <a:cubicBezTo>
                    <a:pt x="11" y="274"/>
                    <a:pt x="11" y="293"/>
                    <a:pt x="11" y="313"/>
                  </a:cubicBezTo>
                  <a:cubicBezTo>
                    <a:pt x="11" y="332"/>
                    <a:pt x="1" y="352"/>
                    <a:pt x="1" y="371"/>
                  </a:cubicBezTo>
                  <a:cubicBezTo>
                    <a:pt x="1" y="401"/>
                    <a:pt x="1" y="420"/>
                    <a:pt x="1" y="440"/>
                  </a:cubicBezTo>
                  <a:cubicBezTo>
                    <a:pt x="1" y="479"/>
                    <a:pt x="20" y="518"/>
                    <a:pt x="40" y="557"/>
                  </a:cubicBezTo>
                  <a:cubicBezTo>
                    <a:pt x="50" y="576"/>
                    <a:pt x="59" y="586"/>
                    <a:pt x="79" y="606"/>
                  </a:cubicBezTo>
                  <a:cubicBezTo>
                    <a:pt x="108" y="625"/>
                    <a:pt x="137" y="645"/>
                    <a:pt x="176" y="654"/>
                  </a:cubicBezTo>
                  <a:lnTo>
                    <a:pt x="235" y="654"/>
                  </a:lnTo>
                  <a:cubicBezTo>
                    <a:pt x="264" y="654"/>
                    <a:pt x="293" y="645"/>
                    <a:pt x="323" y="635"/>
                  </a:cubicBezTo>
                  <a:cubicBezTo>
                    <a:pt x="332" y="625"/>
                    <a:pt x="352" y="615"/>
                    <a:pt x="362" y="606"/>
                  </a:cubicBezTo>
                  <a:cubicBezTo>
                    <a:pt x="391" y="586"/>
                    <a:pt x="411" y="557"/>
                    <a:pt x="420" y="537"/>
                  </a:cubicBezTo>
                  <a:cubicBezTo>
                    <a:pt x="450" y="488"/>
                    <a:pt x="469" y="440"/>
                    <a:pt x="479" y="381"/>
                  </a:cubicBezTo>
                  <a:cubicBezTo>
                    <a:pt x="489" y="332"/>
                    <a:pt x="489" y="284"/>
                    <a:pt x="489" y="225"/>
                  </a:cubicBezTo>
                  <a:cubicBezTo>
                    <a:pt x="489" y="167"/>
                    <a:pt x="459" y="108"/>
                    <a:pt x="411" y="69"/>
                  </a:cubicBezTo>
                  <a:cubicBezTo>
                    <a:pt x="391" y="40"/>
                    <a:pt x="362" y="20"/>
                    <a:pt x="332" y="20"/>
                  </a:cubicBezTo>
                  <a:cubicBezTo>
                    <a:pt x="303" y="1"/>
                    <a:pt x="274" y="1"/>
                    <a:pt x="2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7" name="Google Shape;2287;p79">
              <a:extLst>
                <a:ext uri="{FF2B5EF4-FFF2-40B4-BE49-F238E27FC236}">
                  <a16:creationId xmlns:a16="http://schemas.microsoft.com/office/drawing/2014/main" id="{663E7D4B-E6CF-A136-0500-4272F55D93AF}"/>
                </a:ext>
              </a:extLst>
            </p:cNvPr>
            <p:cNvSpPr/>
            <p:nvPr/>
          </p:nvSpPr>
          <p:spPr>
            <a:xfrm>
              <a:off x="699761" y="3997972"/>
              <a:ext cx="30762" cy="17712"/>
            </a:xfrm>
            <a:custGeom>
              <a:avLst/>
              <a:gdLst/>
              <a:ahLst/>
              <a:cxnLst/>
              <a:rect l="l" t="t" r="r" b="b"/>
              <a:pathLst>
                <a:path w="693" h="399" extrusionOk="0">
                  <a:moveTo>
                    <a:pt x="182" y="1"/>
                  </a:moveTo>
                  <a:cubicBezTo>
                    <a:pt x="108" y="1"/>
                    <a:pt x="36" y="61"/>
                    <a:pt x="20" y="135"/>
                  </a:cubicBezTo>
                  <a:cubicBezTo>
                    <a:pt x="0" y="183"/>
                    <a:pt x="10" y="232"/>
                    <a:pt x="39" y="271"/>
                  </a:cubicBezTo>
                  <a:lnTo>
                    <a:pt x="69" y="310"/>
                  </a:lnTo>
                  <a:cubicBezTo>
                    <a:pt x="88" y="330"/>
                    <a:pt x="117" y="349"/>
                    <a:pt x="147" y="349"/>
                  </a:cubicBezTo>
                  <a:cubicBezTo>
                    <a:pt x="225" y="379"/>
                    <a:pt x="312" y="398"/>
                    <a:pt x="390" y="398"/>
                  </a:cubicBezTo>
                  <a:cubicBezTo>
                    <a:pt x="439" y="398"/>
                    <a:pt x="488" y="398"/>
                    <a:pt x="527" y="379"/>
                  </a:cubicBezTo>
                  <a:cubicBezTo>
                    <a:pt x="566" y="369"/>
                    <a:pt x="605" y="349"/>
                    <a:pt x="634" y="320"/>
                  </a:cubicBezTo>
                  <a:cubicBezTo>
                    <a:pt x="654" y="291"/>
                    <a:pt x="673" y="261"/>
                    <a:pt x="673" y="232"/>
                  </a:cubicBezTo>
                  <a:cubicBezTo>
                    <a:pt x="683" y="213"/>
                    <a:pt x="683" y="193"/>
                    <a:pt x="673" y="174"/>
                  </a:cubicBezTo>
                  <a:cubicBezTo>
                    <a:pt x="683" y="164"/>
                    <a:pt x="683" y="154"/>
                    <a:pt x="683" y="144"/>
                  </a:cubicBezTo>
                  <a:lnTo>
                    <a:pt x="683" y="154"/>
                  </a:lnTo>
                  <a:cubicBezTo>
                    <a:pt x="693" y="135"/>
                    <a:pt x="683" y="105"/>
                    <a:pt x="664" y="105"/>
                  </a:cubicBezTo>
                  <a:lnTo>
                    <a:pt x="654" y="105"/>
                  </a:lnTo>
                  <a:lnTo>
                    <a:pt x="634" y="96"/>
                  </a:lnTo>
                  <a:cubicBezTo>
                    <a:pt x="593" y="47"/>
                    <a:pt x="532" y="25"/>
                    <a:pt x="467" y="25"/>
                  </a:cubicBezTo>
                  <a:cubicBezTo>
                    <a:pt x="455" y="25"/>
                    <a:pt x="442" y="26"/>
                    <a:pt x="429" y="27"/>
                  </a:cubicBezTo>
                  <a:lnTo>
                    <a:pt x="322" y="27"/>
                  </a:lnTo>
                  <a:cubicBezTo>
                    <a:pt x="293" y="18"/>
                    <a:pt x="264" y="18"/>
                    <a:pt x="225" y="8"/>
                  </a:cubicBezTo>
                  <a:cubicBezTo>
                    <a:pt x="211" y="3"/>
                    <a:pt x="196" y="1"/>
                    <a:pt x="1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8" name="Google Shape;2288;p79">
              <a:extLst>
                <a:ext uri="{FF2B5EF4-FFF2-40B4-BE49-F238E27FC236}">
                  <a16:creationId xmlns:a16="http://schemas.microsoft.com/office/drawing/2014/main" id="{4618EF91-7DA9-1A6F-E273-159D52068F2D}"/>
                </a:ext>
              </a:extLst>
            </p:cNvPr>
            <p:cNvSpPr/>
            <p:nvPr/>
          </p:nvSpPr>
          <p:spPr>
            <a:xfrm>
              <a:off x="912789" y="4051018"/>
              <a:ext cx="32538" cy="21707"/>
            </a:xfrm>
            <a:custGeom>
              <a:avLst/>
              <a:gdLst/>
              <a:ahLst/>
              <a:cxnLst/>
              <a:rect l="l" t="t" r="r" b="b"/>
              <a:pathLst>
                <a:path w="733" h="489" extrusionOk="0">
                  <a:moveTo>
                    <a:pt x="201" y="1"/>
                  </a:moveTo>
                  <a:cubicBezTo>
                    <a:pt x="169" y="1"/>
                    <a:pt x="138" y="8"/>
                    <a:pt x="108" y="22"/>
                  </a:cubicBezTo>
                  <a:cubicBezTo>
                    <a:pt x="79" y="32"/>
                    <a:pt x="59" y="52"/>
                    <a:pt x="40" y="71"/>
                  </a:cubicBezTo>
                  <a:cubicBezTo>
                    <a:pt x="11" y="110"/>
                    <a:pt x="1" y="159"/>
                    <a:pt x="20" y="208"/>
                  </a:cubicBezTo>
                  <a:cubicBezTo>
                    <a:pt x="40" y="276"/>
                    <a:pt x="89" y="335"/>
                    <a:pt x="157" y="374"/>
                  </a:cubicBezTo>
                  <a:cubicBezTo>
                    <a:pt x="196" y="403"/>
                    <a:pt x="245" y="422"/>
                    <a:pt x="294" y="442"/>
                  </a:cubicBezTo>
                  <a:cubicBezTo>
                    <a:pt x="333" y="452"/>
                    <a:pt x="372" y="461"/>
                    <a:pt x="411" y="471"/>
                  </a:cubicBezTo>
                  <a:cubicBezTo>
                    <a:pt x="438" y="483"/>
                    <a:pt x="468" y="488"/>
                    <a:pt x="498" y="488"/>
                  </a:cubicBezTo>
                  <a:cubicBezTo>
                    <a:pt x="545" y="488"/>
                    <a:pt x="594" y="475"/>
                    <a:pt x="635" y="452"/>
                  </a:cubicBezTo>
                  <a:cubicBezTo>
                    <a:pt x="664" y="432"/>
                    <a:pt x="684" y="413"/>
                    <a:pt x="703" y="374"/>
                  </a:cubicBezTo>
                  <a:cubicBezTo>
                    <a:pt x="713" y="354"/>
                    <a:pt x="723" y="325"/>
                    <a:pt x="723" y="305"/>
                  </a:cubicBezTo>
                  <a:cubicBezTo>
                    <a:pt x="733" y="247"/>
                    <a:pt x="713" y="188"/>
                    <a:pt x="664" y="149"/>
                  </a:cubicBezTo>
                  <a:cubicBezTo>
                    <a:pt x="586" y="91"/>
                    <a:pt x="489" y="62"/>
                    <a:pt x="391" y="52"/>
                  </a:cubicBezTo>
                  <a:lnTo>
                    <a:pt x="294" y="22"/>
                  </a:lnTo>
                  <a:cubicBezTo>
                    <a:pt x="264" y="8"/>
                    <a:pt x="233" y="1"/>
                    <a:pt x="2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9" name="Google Shape;2289;p79">
              <a:extLst>
                <a:ext uri="{FF2B5EF4-FFF2-40B4-BE49-F238E27FC236}">
                  <a16:creationId xmlns:a16="http://schemas.microsoft.com/office/drawing/2014/main" id="{9EF1266D-7B95-FCDD-3F9B-D4A5A1E6B764}"/>
                </a:ext>
              </a:extLst>
            </p:cNvPr>
            <p:cNvSpPr/>
            <p:nvPr/>
          </p:nvSpPr>
          <p:spPr>
            <a:xfrm>
              <a:off x="790672" y="4121953"/>
              <a:ext cx="19132" cy="28632"/>
            </a:xfrm>
            <a:custGeom>
              <a:avLst/>
              <a:gdLst/>
              <a:ahLst/>
              <a:cxnLst/>
              <a:rect l="l" t="t" r="r" b="b"/>
              <a:pathLst>
                <a:path w="431" h="645" extrusionOk="0">
                  <a:moveTo>
                    <a:pt x="264" y="1"/>
                  </a:moveTo>
                  <a:cubicBezTo>
                    <a:pt x="222" y="1"/>
                    <a:pt x="178" y="18"/>
                    <a:pt x="147" y="54"/>
                  </a:cubicBezTo>
                  <a:cubicBezTo>
                    <a:pt x="128" y="63"/>
                    <a:pt x="108" y="83"/>
                    <a:pt x="98" y="102"/>
                  </a:cubicBezTo>
                  <a:cubicBezTo>
                    <a:pt x="89" y="132"/>
                    <a:pt x="79" y="151"/>
                    <a:pt x="79" y="180"/>
                  </a:cubicBezTo>
                  <a:cubicBezTo>
                    <a:pt x="79" y="200"/>
                    <a:pt x="69" y="229"/>
                    <a:pt x="59" y="249"/>
                  </a:cubicBezTo>
                  <a:cubicBezTo>
                    <a:pt x="50" y="298"/>
                    <a:pt x="40" y="346"/>
                    <a:pt x="20" y="395"/>
                  </a:cubicBezTo>
                  <a:cubicBezTo>
                    <a:pt x="11" y="415"/>
                    <a:pt x="1" y="444"/>
                    <a:pt x="11" y="463"/>
                  </a:cubicBezTo>
                  <a:cubicBezTo>
                    <a:pt x="11" y="483"/>
                    <a:pt x="11" y="502"/>
                    <a:pt x="20" y="522"/>
                  </a:cubicBezTo>
                  <a:cubicBezTo>
                    <a:pt x="41" y="598"/>
                    <a:pt x="116" y="645"/>
                    <a:pt x="192" y="645"/>
                  </a:cubicBezTo>
                  <a:cubicBezTo>
                    <a:pt x="223" y="645"/>
                    <a:pt x="255" y="637"/>
                    <a:pt x="284" y="619"/>
                  </a:cubicBezTo>
                  <a:cubicBezTo>
                    <a:pt x="313" y="600"/>
                    <a:pt x="333" y="571"/>
                    <a:pt x="352" y="541"/>
                  </a:cubicBezTo>
                  <a:cubicBezTo>
                    <a:pt x="362" y="522"/>
                    <a:pt x="372" y="502"/>
                    <a:pt x="372" y="483"/>
                  </a:cubicBezTo>
                  <a:cubicBezTo>
                    <a:pt x="372" y="473"/>
                    <a:pt x="381" y="454"/>
                    <a:pt x="391" y="434"/>
                  </a:cubicBezTo>
                  <a:cubicBezTo>
                    <a:pt x="391" y="424"/>
                    <a:pt x="401" y="385"/>
                    <a:pt x="411" y="356"/>
                  </a:cubicBezTo>
                  <a:cubicBezTo>
                    <a:pt x="420" y="327"/>
                    <a:pt x="420" y="298"/>
                    <a:pt x="430" y="268"/>
                  </a:cubicBezTo>
                  <a:cubicBezTo>
                    <a:pt x="430" y="239"/>
                    <a:pt x="430" y="210"/>
                    <a:pt x="430" y="180"/>
                  </a:cubicBezTo>
                  <a:cubicBezTo>
                    <a:pt x="430" y="141"/>
                    <a:pt x="411" y="102"/>
                    <a:pt x="391" y="73"/>
                  </a:cubicBezTo>
                  <a:cubicBezTo>
                    <a:pt x="365" y="25"/>
                    <a:pt x="315" y="1"/>
                    <a:pt x="2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0" name="Google Shape;2290;p79">
              <a:extLst>
                <a:ext uri="{FF2B5EF4-FFF2-40B4-BE49-F238E27FC236}">
                  <a16:creationId xmlns:a16="http://schemas.microsoft.com/office/drawing/2014/main" id="{6C27971D-162E-3FF6-D09D-CA38A31413FF}"/>
                </a:ext>
              </a:extLst>
            </p:cNvPr>
            <p:cNvSpPr/>
            <p:nvPr/>
          </p:nvSpPr>
          <p:spPr>
            <a:xfrm>
              <a:off x="770785" y="3951408"/>
              <a:ext cx="82299" cy="129175"/>
            </a:xfrm>
            <a:custGeom>
              <a:avLst/>
              <a:gdLst/>
              <a:ahLst/>
              <a:cxnLst/>
              <a:rect l="l" t="t" r="r" b="b"/>
              <a:pathLst>
                <a:path w="1854" h="2910" extrusionOk="0">
                  <a:moveTo>
                    <a:pt x="1663" y="1"/>
                  </a:moveTo>
                  <a:cubicBezTo>
                    <a:pt x="1620" y="1"/>
                    <a:pt x="1576" y="17"/>
                    <a:pt x="1542" y="52"/>
                  </a:cubicBezTo>
                  <a:cubicBezTo>
                    <a:pt x="1483" y="120"/>
                    <a:pt x="1444" y="208"/>
                    <a:pt x="1424" y="296"/>
                  </a:cubicBezTo>
                  <a:cubicBezTo>
                    <a:pt x="1405" y="384"/>
                    <a:pt x="1376" y="471"/>
                    <a:pt x="1356" y="559"/>
                  </a:cubicBezTo>
                  <a:cubicBezTo>
                    <a:pt x="1307" y="725"/>
                    <a:pt x="1259" y="901"/>
                    <a:pt x="1210" y="1067"/>
                  </a:cubicBezTo>
                  <a:cubicBezTo>
                    <a:pt x="1161" y="1242"/>
                    <a:pt x="1122" y="1408"/>
                    <a:pt x="1073" y="1584"/>
                  </a:cubicBezTo>
                  <a:cubicBezTo>
                    <a:pt x="1063" y="1613"/>
                    <a:pt x="1054" y="1652"/>
                    <a:pt x="1054" y="1681"/>
                  </a:cubicBezTo>
                  <a:lnTo>
                    <a:pt x="1015" y="1681"/>
                  </a:lnTo>
                  <a:cubicBezTo>
                    <a:pt x="966" y="1701"/>
                    <a:pt x="917" y="1730"/>
                    <a:pt x="878" y="1769"/>
                  </a:cubicBezTo>
                  <a:cubicBezTo>
                    <a:pt x="849" y="1808"/>
                    <a:pt x="820" y="1857"/>
                    <a:pt x="810" y="1906"/>
                  </a:cubicBezTo>
                  <a:lnTo>
                    <a:pt x="800" y="1925"/>
                  </a:lnTo>
                  <a:cubicBezTo>
                    <a:pt x="781" y="1954"/>
                    <a:pt x="771" y="1984"/>
                    <a:pt x="761" y="2013"/>
                  </a:cubicBezTo>
                  <a:lnTo>
                    <a:pt x="751" y="2032"/>
                  </a:lnTo>
                  <a:lnTo>
                    <a:pt x="517" y="2218"/>
                  </a:lnTo>
                  <a:lnTo>
                    <a:pt x="283" y="2413"/>
                  </a:lnTo>
                  <a:cubicBezTo>
                    <a:pt x="205" y="2471"/>
                    <a:pt x="127" y="2540"/>
                    <a:pt x="49" y="2608"/>
                  </a:cubicBezTo>
                  <a:cubicBezTo>
                    <a:pt x="10" y="2647"/>
                    <a:pt x="0" y="2705"/>
                    <a:pt x="0" y="2764"/>
                  </a:cubicBezTo>
                  <a:cubicBezTo>
                    <a:pt x="21" y="2854"/>
                    <a:pt x="96" y="2910"/>
                    <a:pt x="176" y="2910"/>
                  </a:cubicBezTo>
                  <a:cubicBezTo>
                    <a:pt x="209" y="2910"/>
                    <a:pt x="242" y="2901"/>
                    <a:pt x="273" y="2881"/>
                  </a:cubicBezTo>
                  <a:cubicBezTo>
                    <a:pt x="361" y="2813"/>
                    <a:pt x="449" y="2745"/>
                    <a:pt x="527" y="2666"/>
                  </a:cubicBezTo>
                  <a:lnTo>
                    <a:pt x="751" y="2471"/>
                  </a:lnTo>
                  <a:lnTo>
                    <a:pt x="898" y="2354"/>
                  </a:lnTo>
                  <a:cubicBezTo>
                    <a:pt x="917" y="2364"/>
                    <a:pt x="937" y="2364"/>
                    <a:pt x="966" y="2364"/>
                  </a:cubicBezTo>
                  <a:cubicBezTo>
                    <a:pt x="1005" y="2364"/>
                    <a:pt x="1054" y="2354"/>
                    <a:pt x="1103" y="2345"/>
                  </a:cubicBezTo>
                  <a:cubicBezTo>
                    <a:pt x="1142" y="2325"/>
                    <a:pt x="1181" y="2306"/>
                    <a:pt x="1220" y="2286"/>
                  </a:cubicBezTo>
                  <a:cubicBezTo>
                    <a:pt x="1259" y="2266"/>
                    <a:pt x="1298" y="2237"/>
                    <a:pt x="1327" y="2198"/>
                  </a:cubicBezTo>
                  <a:cubicBezTo>
                    <a:pt x="1346" y="2179"/>
                    <a:pt x="1366" y="2149"/>
                    <a:pt x="1376" y="2130"/>
                  </a:cubicBezTo>
                  <a:cubicBezTo>
                    <a:pt x="1405" y="2091"/>
                    <a:pt x="1415" y="2042"/>
                    <a:pt x="1415" y="1993"/>
                  </a:cubicBezTo>
                  <a:cubicBezTo>
                    <a:pt x="1405" y="1935"/>
                    <a:pt x="1385" y="1876"/>
                    <a:pt x="1356" y="1827"/>
                  </a:cubicBezTo>
                  <a:lnTo>
                    <a:pt x="1346" y="1818"/>
                  </a:lnTo>
                  <a:cubicBezTo>
                    <a:pt x="1366" y="1759"/>
                    <a:pt x="1385" y="1701"/>
                    <a:pt x="1395" y="1662"/>
                  </a:cubicBezTo>
                  <a:cubicBezTo>
                    <a:pt x="1454" y="1486"/>
                    <a:pt x="1512" y="1320"/>
                    <a:pt x="1561" y="1145"/>
                  </a:cubicBezTo>
                  <a:lnTo>
                    <a:pt x="1707" y="637"/>
                  </a:lnTo>
                  <a:cubicBezTo>
                    <a:pt x="1756" y="471"/>
                    <a:pt x="1854" y="276"/>
                    <a:pt x="1815" y="111"/>
                  </a:cubicBezTo>
                  <a:cubicBezTo>
                    <a:pt x="1791" y="40"/>
                    <a:pt x="1728" y="1"/>
                    <a:pt x="16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91" name="Google Shape;2291;p79">
            <a:extLst>
              <a:ext uri="{FF2B5EF4-FFF2-40B4-BE49-F238E27FC236}">
                <a16:creationId xmlns:a16="http://schemas.microsoft.com/office/drawing/2014/main" id="{D2EFA2F4-87E6-3D84-378A-7F143C856960}"/>
              </a:ext>
            </a:extLst>
          </p:cNvPr>
          <p:cNvGrpSpPr/>
          <p:nvPr/>
        </p:nvGrpSpPr>
        <p:grpSpPr>
          <a:xfrm rot="2859904">
            <a:off x="762490" y="2782952"/>
            <a:ext cx="719425" cy="772578"/>
            <a:chOff x="5567075" y="1356150"/>
            <a:chExt cx="158325" cy="170025"/>
          </a:xfrm>
        </p:grpSpPr>
        <p:sp>
          <p:nvSpPr>
            <p:cNvPr id="2292" name="Google Shape;2292;p79">
              <a:extLst>
                <a:ext uri="{FF2B5EF4-FFF2-40B4-BE49-F238E27FC236}">
                  <a16:creationId xmlns:a16="http://schemas.microsoft.com/office/drawing/2014/main" id="{C9CA82E6-4C89-551C-01D4-90397FAF0ED0}"/>
                </a:ext>
              </a:extLst>
            </p:cNvPr>
            <p:cNvSpPr/>
            <p:nvPr/>
          </p:nvSpPr>
          <p:spPr>
            <a:xfrm>
              <a:off x="5583675" y="1415450"/>
              <a:ext cx="130200" cy="96500"/>
            </a:xfrm>
            <a:custGeom>
              <a:avLst/>
              <a:gdLst/>
              <a:ahLst/>
              <a:cxnLst/>
              <a:rect l="l" t="t" r="r" b="b"/>
              <a:pathLst>
                <a:path w="5208" h="3860" extrusionOk="0">
                  <a:moveTo>
                    <a:pt x="3093" y="157"/>
                  </a:moveTo>
                  <a:cubicBezTo>
                    <a:pt x="3738" y="157"/>
                    <a:pt x="4304" y="402"/>
                    <a:pt x="4624" y="1187"/>
                  </a:cubicBezTo>
                  <a:cubicBezTo>
                    <a:pt x="4629" y="1196"/>
                    <a:pt x="4635" y="1204"/>
                    <a:pt x="4641" y="1211"/>
                  </a:cubicBezTo>
                  <a:lnTo>
                    <a:pt x="4641" y="1211"/>
                  </a:lnTo>
                  <a:cubicBezTo>
                    <a:pt x="4792" y="1739"/>
                    <a:pt x="4834" y="2258"/>
                    <a:pt x="4527" y="2738"/>
                  </a:cubicBezTo>
                  <a:cubicBezTo>
                    <a:pt x="4215" y="3236"/>
                    <a:pt x="3522" y="3450"/>
                    <a:pt x="2966" y="3587"/>
                  </a:cubicBezTo>
                  <a:cubicBezTo>
                    <a:pt x="2661" y="3663"/>
                    <a:pt x="2363" y="3707"/>
                    <a:pt x="2084" y="3707"/>
                  </a:cubicBezTo>
                  <a:cubicBezTo>
                    <a:pt x="1292" y="3707"/>
                    <a:pt x="648" y="3354"/>
                    <a:pt x="410" y="2387"/>
                  </a:cubicBezTo>
                  <a:cubicBezTo>
                    <a:pt x="108" y="1138"/>
                    <a:pt x="1083" y="553"/>
                    <a:pt x="2107" y="299"/>
                  </a:cubicBezTo>
                  <a:cubicBezTo>
                    <a:pt x="2442" y="216"/>
                    <a:pt x="2777" y="157"/>
                    <a:pt x="3093" y="157"/>
                  </a:cubicBezTo>
                  <a:close/>
                  <a:moveTo>
                    <a:pt x="3084" y="1"/>
                  </a:moveTo>
                  <a:cubicBezTo>
                    <a:pt x="2799" y="1"/>
                    <a:pt x="2496" y="47"/>
                    <a:pt x="2186" y="124"/>
                  </a:cubicBezTo>
                  <a:cubicBezTo>
                    <a:pt x="986" y="416"/>
                    <a:pt x="0" y="1012"/>
                    <a:pt x="264" y="2426"/>
                  </a:cubicBezTo>
                  <a:cubicBezTo>
                    <a:pt x="461" y="3484"/>
                    <a:pt x="1219" y="3860"/>
                    <a:pt x="2091" y="3860"/>
                  </a:cubicBezTo>
                  <a:cubicBezTo>
                    <a:pt x="2385" y="3860"/>
                    <a:pt x="2693" y="3817"/>
                    <a:pt x="2995" y="3743"/>
                  </a:cubicBezTo>
                  <a:cubicBezTo>
                    <a:pt x="4351" y="3414"/>
                    <a:pt x="5207" y="2613"/>
                    <a:pt x="4790" y="1179"/>
                  </a:cubicBezTo>
                  <a:lnTo>
                    <a:pt x="4790" y="1179"/>
                  </a:lnTo>
                  <a:cubicBezTo>
                    <a:pt x="4790" y="1170"/>
                    <a:pt x="4787" y="1159"/>
                    <a:pt x="4781" y="1148"/>
                  </a:cubicBezTo>
                  <a:lnTo>
                    <a:pt x="4781" y="1148"/>
                  </a:lnTo>
                  <a:cubicBezTo>
                    <a:pt x="4781" y="1148"/>
                    <a:pt x="4781" y="1148"/>
                    <a:pt x="4781" y="1148"/>
                  </a:cubicBezTo>
                  <a:cubicBezTo>
                    <a:pt x="4779" y="1141"/>
                    <a:pt x="4776" y="1135"/>
                    <a:pt x="4773" y="1130"/>
                  </a:cubicBezTo>
                  <a:lnTo>
                    <a:pt x="4773" y="1130"/>
                  </a:lnTo>
                  <a:cubicBezTo>
                    <a:pt x="4421" y="296"/>
                    <a:pt x="3808" y="1"/>
                    <a:pt x="30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3" name="Google Shape;2293;p79">
              <a:extLst>
                <a:ext uri="{FF2B5EF4-FFF2-40B4-BE49-F238E27FC236}">
                  <a16:creationId xmlns:a16="http://schemas.microsoft.com/office/drawing/2014/main" id="{E3DE7BCC-6295-0C27-58A9-57489BC56043}"/>
                </a:ext>
              </a:extLst>
            </p:cNvPr>
            <p:cNvSpPr/>
            <p:nvPr/>
          </p:nvSpPr>
          <p:spPr>
            <a:xfrm>
              <a:off x="5567075" y="1376225"/>
              <a:ext cx="158325" cy="149950"/>
            </a:xfrm>
            <a:custGeom>
              <a:avLst/>
              <a:gdLst/>
              <a:ahLst/>
              <a:cxnLst/>
              <a:rect l="l" t="t" r="r" b="b"/>
              <a:pathLst>
                <a:path w="6333" h="5998" extrusionOk="0">
                  <a:moveTo>
                    <a:pt x="3286" y="1"/>
                  </a:moveTo>
                  <a:cubicBezTo>
                    <a:pt x="3240" y="1"/>
                    <a:pt x="3189" y="42"/>
                    <a:pt x="3201" y="103"/>
                  </a:cubicBezTo>
                  <a:lnTo>
                    <a:pt x="3464" y="1176"/>
                  </a:lnTo>
                  <a:cubicBezTo>
                    <a:pt x="3474" y="1215"/>
                    <a:pt x="3503" y="1234"/>
                    <a:pt x="3542" y="1234"/>
                  </a:cubicBezTo>
                  <a:cubicBezTo>
                    <a:pt x="3658" y="1220"/>
                    <a:pt x="3771" y="1213"/>
                    <a:pt x="3880" y="1213"/>
                  </a:cubicBezTo>
                  <a:cubicBezTo>
                    <a:pt x="5168" y="1213"/>
                    <a:pt x="5977" y="2193"/>
                    <a:pt x="6049" y="3498"/>
                  </a:cubicBezTo>
                  <a:cubicBezTo>
                    <a:pt x="6118" y="4815"/>
                    <a:pt x="4840" y="5390"/>
                    <a:pt x="3757" y="5653"/>
                  </a:cubicBezTo>
                  <a:cubicBezTo>
                    <a:pt x="3362" y="5749"/>
                    <a:pt x="2943" y="5823"/>
                    <a:pt x="2539" y="5823"/>
                  </a:cubicBezTo>
                  <a:cubicBezTo>
                    <a:pt x="1874" y="5823"/>
                    <a:pt x="1249" y="5624"/>
                    <a:pt x="830" y="5000"/>
                  </a:cubicBezTo>
                  <a:cubicBezTo>
                    <a:pt x="1" y="3761"/>
                    <a:pt x="489" y="2151"/>
                    <a:pt x="1893" y="1634"/>
                  </a:cubicBezTo>
                  <a:cubicBezTo>
                    <a:pt x="1933" y="1624"/>
                    <a:pt x="1952" y="1585"/>
                    <a:pt x="1942" y="1546"/>
                  </a:cubicBezTo>
                  <a:cubicBezTo>
                    <a:pt x="1854" y="1176"/>
                    <a:pt x="1767" y="825"/>
                    <a:pt x="1679" y="464"/>
                  </a:cubicBezTo>
                  <a:cubicBezTo>
                    <a:pt x="1671" y="424"/>
                    <a:pt x="1642" y="407"/>
                    <a:pt x="1612" y="407"/>
                  </a:cubicBezTo>
                  <a:cubicBezTo>
                    <a:pt x="1568" y="407"/>
                    <a:pt x="1521" y="444"/>
                    <a:pt x="1533" y="503"/>
                  </a:cubicBezTo>
                  <a:lnTo>
                    <a:pt x="1718" y="1273"/>
                  </a:lnTo>
                  <a:cubicBezTo>
                    <a:pt x="1728" y="1332"/>
                    <a:pt x="1747" y="1390"/>
                    <a:pt x="1767" y="1459"/>
                  </a:cubicBezTo>
                  <a:cubicBezTo>
                    <a:pt x="1773" y="1483"/>
                    <a:pt x="1777" y="1502"/>
                    <a:pt x="1779" y="1516"/>
                  </a:cubicBezTo>
                  <a:lnTo>
                    <a:pt x="1779" y="1516"/>
                  </a:lnTo>
                  <a:cubicBezTo>
                    <a:pt x="1666" y="1561"/>
                    <a:pt x="1547" y="1614"/>
                    <a:pt x="1435" y="1683"/>
                  </a:cubicBezTo>
                  <a:cubicBezTo>
                    <a:pt x="596" y="2122"/>
                    <a:pt x="128" y="2990"/>
                    <a:pt x="303" y="3946"/>
                  </a:cubicBezTo>
                  <a:cubicBezTo>
                    <a:pt x="440" y="4688"/>
                    <a:pt x="733" y="5371"/>
                    <a:pt x="1415" y="5751"/>
                  </a:cubicBezTo>
                  <a:cubicBezTo>
                    <a:pt x="1741" y="5932"/>
                    <a:pt x="2112" y="5997"/>
                    <a:pt x="2491" y="5997"/>
                  </a:cubicBezTo>
                  <a:cubicBezTo>
                    <a:pt x="2929" y="5997"/>
                    <a:pt x="3378" y="5909"/>
                    <a:pt x="3776" y="5810"/>
                  </a:cubicBezTo>
                  <a:cubicBezTo>
                    <a:pt x="4537" y="5624"/>
                    <a:pt x="5308" y="5351"/>
                    <a:pt x="5815" y="4727"/>
                  </a:cubicBezTo>
                  <a:cubicBezTo>
                    <a:pt x="6332" y="4102"/>
                    <a:pt x="6244" y="3263"/>
                    <a:pt x="6020" y="2551"/>
                  </a:cubicBezTo>
                  <a:cubicBezTo>
                    <a:pt x="5786" y="1790"/>
                    <a:pt x="5132" y="1176"/>
                    <a:pt x="4332" y="1098"/>
                  </a:cubicBezTo>
                  <a:cubicBezTo>
                    <a:pt x="4149" y="1076"/>
                    <a:pt x="3972" y="1065"/>
                    <a:pt x="3792" y="1065"/>
                  </a:cubicBezTo>
                  <a:cubicBezTo>
                    <a:pt x="3732" y="1065"/>
                    <a:pt x="3671" y="1066"/>
                    <a:pt x="3610" y="1068"/>
                  </a:cubicBezTo>
                  <a:cubicBezTo>
                    <a:pt x="3606" y="1068"/>
                    <a:pt x="3601" y="1068"/>
                    <a:pt x="3597" y="1069"/>
                  </a:cubicBezTo>
                  <a:lnTo>
                    <a:pt x="3597" y="1069"/>
                  </a:lnTo>
                  <a:cubicBezTo>
                    <a:pt x="3585" y="1022"/>
                    <a:pt x="3576" y="972"/>
                    <a:pt x="3562" y="922"/>
                  </a:cubicBezTo>
                  <a:cubicBezTo>
                    <a:pt x="3493" y="639"/>
                    <a:pt x="3425" y="346"/>
                    <a:pt x="3347" y="54"/>
                  </a:cubicBezTo>
                  <a:cubicBezTo>
                    <a:pt x="3340" y="17"/>
                    <a:pt x="3314" y="1"/>
                    <a:pt x="32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4" name="Google Shape;2294;p79">
              <a:extLst>
                <a:ext uri="{FF2B5EF4-FFF2-40B4-BE49-F238E27FC236}">
                  <a16:creationId xmlns:a16="http://schemas.microsoft.com/office/drawing/2014/main" id="{7B5571BA-A5C6-1691-6FE5-A6B7D4663C16}"/>
                </a:ext>
              </a:extLst>
            </p:cNvPr>
            <p:cNvSpPr/>
            <p:nvPr/>
          </p:nvSpPr>
          <p:spPr>
            <a:xfrm>
              <a:off x="5589275" y="1356150"/>
              <a:ext cx="74175" cy="32725"/>
            </a:xfrm>
            <a:custGeom>
              <a:avLst/>
              <a:gdLst/>
              <a:ahLst/>
              <a:cxnLst/>
              <a:rect l="l" t="t" r="r" b="b"/>
              <a:pathLst>
                <a:path w="2967" h="1309" extrusionOk="0">
                  <a:moveTo>
                    <a:pt x="2324" y="153"/>
                  </a:moveTo>
                  <a:cubicBezTo>
                    <a:pt x="2548" y="153"/>
                    <a:pt x="2667" y="455"/>
                    <a:pt x="2527" y="632"/>
                  </a:cubicBezTo>
                  <a:cubicBezTo>
                    <a:pt x="2420" y="769"/>
                    <a:pt x="2147" y="789"/>
                    <a:pt x="1991" y="808"/>
                  </a:cubicBezTo>
                  <a:cubicBezTo>
                    <a:pt x="1669" y="867"/>
                    <a:pt x="1357" y="964"/>
                    <a:pt x="1035" y="1042"/>
                  </a:cubicBezTo>
                  <a:cubicBezTo>
                    <a:pt x="830" y="1101"/>
                    <a:pt x="625" y="1130"/>
                    <a:pt x="420" y="1140"/>
                  </a:cubicBezTo>
                  <a:cubicBezTo>
                    <a:pt x="391" y="964"/>
                    <a:pt x="362" y="789"/>
                    <a:pt x="332" y="613"/>
                  </a:cubicBezTo>
                  <a:cubicBezTo>
                    <a:pt x="440" y="564"/>
                    <a:pt x="547" y="535"/>
                    <a:pt x="654" y="515"/>
                  </a:cubicBezTo>
                  <a:cubicBezTo>
                    <a:pt x="797" y="477"/>
                    <a:pt x="939" y="458"/>
                    <a:pt x="1082" y="439"/>
                  </a:cubicBezTo>
                  <a:lnTo>
                    <a:pt x="1082" y="439"/>
                  </a:lnTo>
                  <a:cubicBezTo>
                    <a:pt x="1086" y="439"/>
                    <a:pt x="1089" y="438"/>
                    <a:pt x="1093" y="437"/>
                  </a:cubicBezTo>
                  <a:lnTo>
                    <a:pt x="1093" y="437"/>
                  </a:lnTo>
                  <a:cubicBezTo>
                    <a:pt x="1093" y="437"/>
                    <a:pt x="1093" y="437"/>
                    <a:pt x="1093" y="437"/>
                  </a:cubicBezTo>
                  <a:cubicBezTo>
                    <a:pt x="1095" y="437"/>
                    <a:pt x="1096" y="437"/>
                    <a:pt x="1097" y="437"/>
                  </a:cubicBezTo>
                  <a:lnTo>
                    <a:pt x="1097" y="437"/>
                  </a:lnTo>
                  <a:cubicBezTo>
                    <a:pt x="1496" y="349"/>
                    <a:pt x="1894" y="203"/>
                    <a:pt x="2293" y="154"/>
                  </a:cubicBezTo>
                  <a:cubicBezTo>
                    <a:pt x="2304" y="153"/>
                    <a:pt x="2314" y="153"/>
                    <a:pt x="2324" y="153"/>
                  </a:cubicBezTo>
                  <a:close/>
                  <a:moveTo>
                    <a:pt x="2341" y="0"/>
                  </a:moveTo>
                  <a:cubicBezTo>
                    <a:pt x="2306" y="0"/>
                    <a:pt x="2270" y="3"/>
                    <a:pt x="2235" y="8"/>
                  </a:cubicBezTo>
                  <a:cubicBezTo>
                    <a:pt x="1835" y="57"/>
                    <a:pt x="1435" y="203"/>
                    <a:pt x="1054" y="281"/>
                  </a:cubicBezTo>
                  <a:cubicBezTo>
                    <a:pt x="820" y="320"/>
                    <a:pt x="323" y="330"/>
                    <a:pt x="167" y="554"/>
                  </a:cubicBezTo>
                  <a:cubicBezTo>
                    <a:pt x="20" y="769"/>
                    <a:pt x="1" y="1052"/>
                    <a:pt x="225" y="1237"/>
                  </a:cubicBezTo>
                  <a:cubicBezTo>
                    <a:pt x="285" y="1290"/>
                    <a:pt x="375" y="1309"/>
                    <a:pt x="474" y="1309"/>
                  </a:cubicBezTo>
                  <a:cubicBezTo>
                    <a:pt x="646" y="1309"/>
                    <a:pt x="845" y="1252"/>
                    <a:pt x="957" y="1228"/>
                  </a:cubicBezTo>
                  <a:cubicBezTo>
                    <a:pt x="1318" y="1149"/>
                    <a:pt x="1669" y="1013"/>
                    <a:pt x="2030" y="964"/>
                  </a:cubicBezTo>
                  <a:cubicBezTo>
                    <a:pt x="2488" y="896"/>
                    <a:pt x="2966" y="652"/>
                    <a:pt x="2635" y="135"/>
                  </a:cubicBezTo>
                  <a:cubicBezTo>
                    <a:pt x="2568" y="31"/>
                    <a:pt x="2456" y="0"/>
                    <a:pt x="23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5" name="Google Shape;2295;p79">
              <a:extLst>
                <a:ext uri="{FF2B5EF4-FFF2-40B4-BE49-F238E27FC236}">
                  <a16:creationId xmlns:a16="http://schemas.microsoft.com/office/drawing/2014/main" id="{8938A7FF-95CE-755D-843F-09CF7422477B}"/>
                </a:ext>
              </a:extLst>
            </p:cNvPr>
            <p:cNvSpPr/>
            <p:nvPr/>
          </p:nvSpPr>
          <p:spPr>
            <a:xfrm>
              <a:off x="5615000" y="1444875"/>
              <a:ext cx="21125" cy="18800"/>
            </a:xfrm>
            <a:custGeom>
              <a:avLst/>
              <a:gdLst/>
              <a:ahLst/>
              <a:cxnLst/>
              <a:rect l="l" t="t" r="r" b="b"/>
              <a:pathLst>
                <a:path w="845" h="752" extrusionOk="0">
                  <a:moveTo>
                    <a:pt x="422" y="154"/>
                  </a:moveTo>
                  <a:cubicBezTo>
                    <a:pt x="597" y="154"/>
                    <a:pt x="711" y="352"/>
                    <a:pt x="611" y="498"/>
                  </a:cubicBezTo>
                  <a:cubicBezTo>
                    <a:pt x="564" y="560"/>
                    <a:pt x="495" y="592"/>
                    <a:pt x="426" y="592"/>
                  </a:cubicBezTo>
                  <a:cubicBezTo>
                    <a:pt x="366" y="592"/>
                    <a:pt x="305" y="568"/>
                    <a:pt x="259" y="517"/>
                  </a:cubicBezTo>
                  <a:cubicBezTo>
                    <a:pt x="155" y="385"/>
                    <a:pt x="226" y="197"/>
                    <a:pt x="373" y="159"/>
                  </a:cubicBezTo>
                  <a:lnTo>
                    <a:pt x="373" y="159"/>
                  </a:lnTo>
                  <a:cubicBezTo>
                    <a:pt x="377" y="159"/>
                    <a:pt x="382" y="158"/>
                    <a:pt x="386" y="156"/>
                  </a:cubicBezTo>
                  <a:lnTo>
                    <a:pt x="386" y="156"/>
                  </a:lnTo>
                  <a:cubicBezTo>
                    <a:pt x="386" y="156"/>
                    <a:pt x="386" y="156"/>
                    <a:pt x="386" y="156"/>
                  </a:cubicBezTo>
                  <a:cubicBezTo>
                    <a:pt x="398" y="155"/>
                    <a:pt x="410" y="154"/>
                    <a:pt x="422" y="154"/>
                  </a:cubicBezTo>
                  <a:close/>
                  <a:moveTo>
                    <a:pt x="430" y="1"/>
                  </a:moveTo>
                  <a:cubicBezTo>
                    <a:pt x="403" y="1"/>
                    <a:pt x="375" y="4"/>
                    <a:pt x="347" y="10"/>
                  </a:cubicBezTo>
                  <a:cubicBezTo>
                    <a:pt x="338" y="12"/>
                    <a:pt x="331" y="15"/>
                    <a:pt x="324" y="19"/>
                  </a:cubicBezTo>
                  <a:lnTo>
                    <a:pt x="324" y="19"/>
                  </a:lnTo>
                  <a:cubicBezTo>
                    <a:pt x="111" y="83"/>
                    <a:pt x="1" y="323"/>
                    <a:pt x="94" y="527"/>
                  </a:cubicBezTo>
                  <a:cubicBezTo>
                    <a:pt x="158" y="669"/>
                    <a:pt x="295" y="751"/>
                    <a:pt x="437" y="751"/>
                  </a:cubicBezTo>
                  <a:cubicBezTo>
                    <a:pt x="509" y="751"/>
                    <a:pt x="583" y="730"/>
                    <a:pt x="650" y="683"/>
                  </a:cubicBezTo>
                  <a:cubicBezTo>
                    <a:pt x="796" y="576"/>
                    <a:pt x="845" y="391"/>
                    <a:pt x="767" y="225"/>
                  </a:cubicBezTo>
                  <a:cubicBezTo>
                    <a:pt x="709" y="85"/>
                    <a:pt x="576" y="1"/>
                    <a:pt x="4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6" name="Google Shape;2296;p79">
              <a:extLst>
                <a:ext uri="{FF2B5EF4-FFF2-40B4-BE49-F238E27FC236}">
                  <a16:creationId xmlns:a16="http://schemas.microsoft.com/office/drawing/2014/main" id="{7F9A958A-F5EB-425B-BF45-2E3E9FBF5BBC}"/>
                </a:ext>
              </a:extLst>
            </p:cNvPr>
            <p:cNvSpPr/>
            <p:nvPr/>
          </p:nvSpPr>
          <p:spPr>
            <a:xfrm>
              <a:off x="5663175" y="1465600"/>
              <a:ext cx="24250" cy="18800"/>
            </a:xfrm>
            <a:custGeom>
              <a:avLst/>
              <a:gdLst/>
              <a:ahLst/>
              <a:cxnLst/>
              <a:rect l="l" t="t" r="r" b="b"/>
              <a:pathLst>
                <a:path w="970" h="752" extrusionOk="0">
                  <a:moveTo>
                    <a:pt x="447" y="162"/>
                  </a:moveTo>
                  <a:cubicBezTo>
                    <a:pt x="616" y="162"/>
                    <a:pt x="724" y="355"/>
                    <a:pt x="625" y="508"/>
                  </a:cubicBezTo>
                  <a:cubicBezTo>
                    <a:pt x="579" y="564"/>
                    <a:pt x="512" y="593"/>
                    <a:pt x="444" y="593"/>
                  </a:cubicBezTo>
                  <a:cubicBezTo>
                    <a:pt x="382" y="593"/>
                    <a:pt x="320" y="569"/>
                    <a:pt x="274" y="518"/>
                  </a:cubicBezTo>
                  <a:cubicBezTo>
                    <a:pt x="169" y="384"/>
                    <a:pt x="242" y="193"/>
                    <a:pt x="392" y="168"/>
                  </a:cubicBezTo>
                  <a:lnTo>
                    <a:pt x="392" y="168"/>
                  </a:lnTo>
                  <a:cubicBezTo>
                    <a:pt x="395" y="167"/>
                    <a:pt x="398" y="167"/>
                    <a:pt x="401" y="166"/>
                  </a:cubicBezTo>
                  <a:lnTo>
                    <a:pt x="401" y="166"/>
                  </a:lnTo>
                  <a:cubicBezTo>
                    <a:pt x="401" y="166"/>
                    <a:pt x="401" y="166"/>
                    <a:pt x="401" y="166"/>
                  </a:cubicBezTo>
                  <a:cubicBezTo>
                    <a:pt x="416" y="163"/>
                    <a:pt x="432" y="162"/>
                    <a:pt x="447" y="162"/>
                  </a:cubicBezTo>
                  <a:close/>
                  <a:moveTo>
                    <a:pt x="449" y="1"/>
                  </a:moveTo>
                  <a:cubicBezTo>
                    <a:pt x="421" y="1"/>
                    <a:pt x="392" y="4"/>
                    <a:pt x="362" y="10"/>
                  </a:cubicBezTo>
                  <a:cubicBezTo>
                    <a:pt x="362" y="10"/>
                    <a:pt x="362" y="10"/>
                    <a:pt x="362" y="10"/>
                  </a:cubicBezTo>
                  <a:lnTo>
                    <a:pt x="362" y="10"/>
                  </a:lnTo>
                  <a:cubicBezTo>
                    <a:pt x="361" y="10"/>
                    <a:pt x="360" y="11"/>
                    <a:pt x="360" y="11"/>
                  </a:cubicBezTo>
                  <a:lnTo>
                    <a:pt x="360" y="11"/>
                  </a:lnTo>
                  <a:cubicBezTo>
                    <a:pt x="127" y="60"/>
                    <a:pt x="1" y="313"/>
                    <a:pt x="98" y="527"/>
                  </a:cubicBezTo>
                  <a:cubicBezTo>
                    <a:pt x="163" y="669"/>
                    <a:pt x="304" y="751"/>
                    <a:pt x="446" y="751"/>
                  </a:cubicBezTo>
                  <a:cubicBezTo>
                    <a:pt x="518" y="751"/>
                    <a:pt x="591" y="730"/>
                    <a:pt x="654" y="683"/>
                  </a:cubicBezTo>
                  <a:cubicBezTo>
                    <a:pt x="970" y="467"/>
                    <a:pt x="794" y="1"/>
                    <a:pt x="4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7" name="Google Shape;2297;p79">
              <a:extLst>
                <a:ext uri="{FF2B5EF4-FFF2-40B4-BE49-F238E27FC236}">
                  <a16:creationId xmlns:a16="http://schemas.microsoft.com/office/drawing/2014/main" id="{06C2EE7B-E72F-19AD-1972-887A948005A7}"/>
                </a:ext>
              </a:extLst>
            </p:cNvPr>
            <p:cNvSpPr/>
            <p:nvPr/>
          </p:nvSpPr>
          <p:spPr>
            <a:xfrm>
              <a:off x="5648325" y="1431650"/>
              <a:ext cx="27275" cy="21800"/>
            </a:xfrm>
            <a:custGeom>
              <a:avLst/>
              <a:gdLst/>
              <a:ahLst/>
              <a:cxnLst/>
              <a:rect l="l" t="t" r="r" b="b"/>
              <a:pathLst>
                <a:path w="1091" h="872" extrusionOk="0">
                  <a:moveTo>
                    <a:pt x="553" y="155"/>
                  </a:moveTo>
                  <a:cubicBezTo>
                    <a:pt x="772" y="155"/>
                    <a:pt x="917" y="406"/>
                    <a:pt x="790" y="598"/>
                  </a:cubicBezTo>
                  <a:cubicBezTo>
                    <a:pt x="735" y="672"/>
                    <a:pt x="650" y="709"/>
                    <a:pt x="565" y="709"/>
                  </a:cubicBezTo>
                  <a:cubicBezTo>
                    <a:pt x="482" y="709"/>
                    <a:pt x="398" y="675"/>
                    <a:pt x="341" y="607"/>
                  </a:cubicBezTo>
                  <a:cubicBezTo>
                    <a:pt x="214" y="442"/>
                    <a:pt x="302" y="199"/>
                    <a:pt x="505" y="159"/>
                  </a:cubicBezTo>
                  <a:lnTo>
                    <a:pt x="505" y="159"/>
                  </a:lnTo>
                  <a:cubicBezTo>
                    <a:pt x="506" y="159"/>
                    <a:pt x="506" y="159"/>
                    <a:pt x="507" y="159"/>
                  </a:cubicBezTo>
                  <a:lnTo>
                    <a:pt x="507" y="159"/>
                  </a:lnTo>
                  <a:cubicBezTo>
                    <a:pt x="507" y="159"/>
                    <a:pt x="507" y="159"/>
                    <a:pt x="507" y="159"/>
                  </a:cubicBezTo>
                  <a:cubicBezTo>
                    <a:pt x="523" y="156"/>
                    <a:pt x="538" y="155"/>
                    <a:pt x="553" y="155"/>
                  </a:cubicBezTo>
                  <a:close/>
                  <a:moveTo>
                    <a:pt x="567" y="1"/>
                  </a:moveTo>
                  <a:cubicBezTo>
                    <a:pt x="534" y="1"/>
                    <a:pt x="501" y="4"/>
                    <a:pt x="468" y="12"/>
                  </a:cubicBezTo>
                  <a:cubicBezTo>
                    <a:pt x="468" y="12"/>
                    <a:pt x="468" y="12"/>
                    <a:pt x="468" y="12"/>
                  </a:cubicBezTo>
                  <a:lnTo>
                    <a:pt x="468" y="12"/>
                  </a:lnTo>
                  <a:cubicBezTo>
                    <a:pt x="466" y="13"/>
                    <a:pt x="465" y="13"/>
                    <a:pt x="463" y="13"/>
                  </a:cubicBezTo>
                  <a:lnTo>
                    <a:pt x="463" y="13"/>
                  </a:lnTo>
                  <a:cubicBezTo>
                    <a:pt x="67" y="104"/>
                    <a:pt x="1" y="637"/>
                    <a:pt x="360" y="822"/>
                  </a:cubicBezTo>
                  <a:cubicBezTo>
                    <a:pt x="427" y="856"/>
                    <a:pt x="494" y="871"/>
                    <a:pt x="559" y="871"/>
                  </a:cubicBezTo>
                  <a:cubicBezTo>
                    <a:pt x="849" y="871"/>
                    <a:pt x="1091" y="569"/>
                    <a:pt x="956" y="266"/>
                  </a:cubicBezTo>
                  <a:cubicBezTo>
                    <a:pt x="890" y="102"/>
                    <a:pt x="736" y="1"/>
                    <a:pt x="5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8" name="Google Shape;2298;p79">
              <a:extLst>
                <a:ext uri="{FF2B5EF4-FFF2-40B4-BE49-F238E27FC236}">
                  <a16:creationId xmlns:a16="http://schemas.microsoft.com/office/drawing/2014/main" id="{AC2B7630-5819-B2B1-8871-35E29EA9B576}"/>
                </a:ext>
              </a:extLst>
            </p:cNvPr>
            <p:cNvSpPr/>
            <p:nvPr/>
          </p:nvSpPr>
          <p:spPr>
            <a:xfrm>
              <a:off x="5638050" y="1462250"/>
              <a:ext cx="20275" cy="15575"/>
            </a:xfrm>
            <a:custGeom>
              <a:avLst/>
              <a:gdLst/>
              <a:ahLst/>
              <a:cxnLst/>
              <a:rect l="l" t="t" r="r" b="b"/>
              <a:pathLst>
                <a:path w="811" h="623" extrusionOk="0">
                  <a:moveTo>
                    <a:pt x="377" y="152"/>
                  </a:moveTo>
                  <a:cubicBezTo>
                    <a:pt x="500" y="152"/>
                    <a:pt x="581" y="288"/>
                    <a:pt x="508" y="398"/>
                  </a:cubicBezTo>
                  <a:cubicBezTo>
                    <a:pt x="472" y="439"/>
                    <a:pt x="422" y="462"/>
                    <a:pt x="373" y="462"/>
                  </a:cubicBezTo>
                  <a:cubicBezTo>
                    <a:pt x="329" y="462"/>
                    <a:pt x="286" y="444"/>
                    <a:pt x="254" y="408"/>
                  </a:cubicBezTo>
                  <a:cubicBezTo>
                    <a:pt x="178" y="321"/>
                    <a:pt x="224" y="178"/>
                    <a:pt x="346" y="155"/>
                  </a:cubicBezTo>
                  <a:lnTo>
                    <a:pt x="346" y="155"/>
                  </a:lnTo>
                  <a:cubicBezTo>
                    <a:pt x="348" y="155"/>
                    <a:pt x="350" y="154"/>
                    <a:pt x="352" y="154"/>
                  </a:cubicBezTo>
                  <a:lnTo>
                    <a:pt x="352" y="154"/>
                  </a:lnTo>
                  <a:cubicBezTo>
                    <a:pt x="352" y="154"/>
                    <a:pt x="352" y="154"/>
                    <a:pt x="352" y="154"/>
                  </a:cubicBezTo>
                  <a:cubicBezTo>
                    <a:pt x="360" y="153"/>
                    <a:pt x="369" y="152"/>
                    <a:pt x="377" y="152"/>
                  </a:cubicBezTo>
                  <a:close/>
                  <a:moveTo>
                    <a:pt x="381" y="0"/>
                  </a:moveTo>
                  <a:cubicBezTo>
                    <a:pt x="365" y="0"/>
                    <a:pt x="349" y="2"/>
                    <a:pt x="332" y="4"/>
                  </a:cubicBezTo>
                  <a:lnTo>
                    <a:pt x="332" y="4"/>
                  </a:lnTo>
                  <a:cubicBezTo>
                    <a:pt x="326" y="5"/>
                    <a:pt x="320" y="6"/>
                    <a:pt x="313" y="8"/>
                  </a:cubicBezTo>
                  <a:lnTo>
                    <a:pt x="303" y="8"/>
                  </a:lnTo>
                  <a:cubicBezTo>
                    <a:pt x="108" y="47"/>
                    <a:pt x="1" y="252"/>
                    <a:pt x="89" y="437"/>
                  </a:cubicBezTo>
                  <a:cubicBezTo>
                    <a:pt x="140" y="553"/>
                    <a:pt x="255" y="622"/>
                    <a:pt x="375" y="622"/>
                  </a:cubicBezTo>
                  <a:cubicBezTo>
                    <a:pt x="437" y="622"/>
                    <a:pt x="500" y="604"/>
                    <a:pt x="557" y="564"/>
                  </a:cubicBezTo>
                  <a:cubicBezTo>
                    <a:pt x="810" y="383"/>
                    <a:pt x="661" y="0"/>
                    <a:pt x="38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9" name="Google Shape;2299;p79">
              <a:extLst>
                <a:ext uri="{FF2B5EF4-FFF2-40B4-BE49-F238E27FC236}">
                  <a16:creationId xmlns:a16="http://schemas.microsoft.com/office/drawing/2014/main" id="{50D95F69-AD44-0FAC-34CB-A21F1F77ABE6}"/>
                </a:ext>
              </a:extLst>
            </p:cNvPr>
            <p:cNvSpPr/>
            <p:nvPr/>
          </p:nvSpPr>
          <p:spPr>
            <a:xfrm>
              <a:off x="5614900" y="1477750"/>
              <a:ext cx="27100" cy="21575"/>
            </a:xfrm>
            <a:custGeom>
              <a:avLst/>
              <a:gdLst/>
              <a:ahLst/>
              <a:cxnLst/>
              <a:rect l="l" t="t" r="r" b="b"/>
              <a:pathLst>
                <a:path w="1084" h="863" extrusionOk="0">
                  <a:moveTo>
                    <a:pt x="555" y="155"/>
                  </a:moveTo>
                  <a:cubicBezTo>
                    <a:pt x="773" y="155"/>
                    <a:pt x="918" y="397"/>
                    <a:pt x="790" y="588"/>
                  </a:cubicBezTo>
                  <a:cubicBezTo>
                    <a:pt x="729" y="665"/>
                    <a:pt x="640" y="704"/>
                    <a:pt x="553" y="704"/>
                  </a:cubicBezTo>
                  <a:cubicBezTo>
                    <a:pt x="474" y="704"/>
                    <a:pt x="397" y="672"/>
                    <a:pt x="341" y="607"/>
                  </a:cubicBezTo>
                  <a:cubicBezTo>
                    <a:pt x="205" y="442"/>
                    <a:pt x="302" y="199"/>
                    <a:pt x="506" y="159"/>
                  </a:cubicBezTo>
                  <a:lnTo>
                    <a:pt x="506" y="159"/>
                  </a:lnTo>
                  <a:cubicBezTo>
                    <a:pt x="506" y="159"/>
                    <a:pt x="507" y="159"/>
                    <a:pt x="507" y="158"/>
                  </a:cubicBezTo>
                  <a:lnTo>
                    <a:pt x="507" y="158"/>
                  </a:lnTo>
                  <a:cubicBezTo>
                    <a:pt x="507" y="158"/>
                    <a:pt x="507" y="158"/>
                    <a:pt x="507" y="158"/>
                  </a:cubicBezTo>
                  <a:cubicBezTo>
                    <a:pt x="524" y="156"/>
                    <a:pt x="540" y="155"/>
                    <a:pt x="555" y="155"/>
                  </a:cubicBezTo>
                  <a:close/>
                  <a:moveTo>
                    <a:pt x="568" y="0"/>
                  </a:moveTo>
                  <a:cubicBezTo>
                    <a:pt x="539" y="0"/>
                    <a:pt x="510" y="3"/>
                    <a:pt x="481" y="9"/>
                  </a:cubicBezTo>
                  <a:lnTo>
                    <a:pt x="481" y="9"/>
                  </a:lnTo>
                  <a:cubicBezTo>
                    <a:pt x="477" y="10"/>
                    <a:pt x="473" y="11"/>
                    <a:pt x="468" y="12"/>
                  </a:cubicBezTo>
                  <a:cubicBezTo>
                    <a:pt x="68" y="90"/>
                    <a:pt x="0" y="627"/>
                    <a:pt x="361" y="812"/>
                  </a:cubicBezTo>
                  <a:cubicBezTo>
                    <a:pt x="428" y="847"/>
                    <a:pt x="497" y="862"/>
                    <a:pt x="562" y="862"/>
                  </a:cubicBezTo>
                  <a:cubicBezTo>
                    <a:pt x="848" y="862"/>
                    <a:pt x="1083" y="566"/>
                    <a:pt x="956" y="256"/>
                  </a:cubicBezTo>
                  <a:cubicBezTo>
                    <a:pt x="891" y="101"/>
                    <a:pt x="737" y="0"/>
                    <a:pt x="5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00" name="Google Shape;2300;p79">
            <a:extLst>
              <a:ext uri="{FF2B5EF4-FFF2-40B4-BE49-F238E27FC236}">
                <a16:creationId xmlns:a16="http://schemas.microsoft.com/office/drawing/2014/main" id="{6EEEDD1B-F37C-5957-3782-02E636BA8139}"/>
              </a:ext>
            </a:extLst>
          </p:cNvPr>
          <p:cNvGrpSpPr/>
          <p:nvPr/>
        </p:nvGrpSpPr>
        <p:grpSpPr>
          <a:xfrm>
            <a:off x="713184" y="4691184"/>
            <a:ext cx="7726459" cy="369843"/>
            <a:chOff x="713184" y="4691184"/>
            <a:chExt cx="7726459" cy="369843"/>
          </a:xfrm>
        </p:grpSpPr>
        <p:grpSp>
          <p:nvGrpSpPr>
            <p:cNvPr id="2301" name="Google Shape;2301;p79">
              <a:extLst>
                <a:ext uri="{FF2B5EF4-FFF2-40B4-BE49-F238E27FC236}">
                  <a16:creationId xmlns:a16="http://schemas.microsoft.com/office/drawing/2014/main" id="{50AFF62F-A150-DC8F-250C-F036A78069EC}"/>
                </a:ext>
              </a:extLst>
            </p:cNvPr>
            <p:cNvGrpSpPr/>
            <p:nvPr/>
          </p:nvGrpSpPr>
          <p:grpSpPr>
            <a:xfrm>
              <a:off x="713184" y="4691184"/>
              <a:ext cx="7726459" cy="369843"/>
              <a:chOff x="713184" y="4691184"/>
              <a:chExt cx="7726459" cy="369843"/>
            </a:xfrm>
          </p:grpSpPr>
          <p:sp>
            <p:nvSpPr>
              <p:cNvPr id="2302" name="Google Shape;2302;p79">
                <a:extLst>
                  <a:ext uri="{FF2B5EF4-FFF2-40B4-BE49-F238E27FC236}">
                    <a16:creationId xmlns:a16="http://schemas.microsoft.com/office/drawing/2014/main" id="{F26778F4-71DA-7867-D5CC-A6B05D180832}"/>
                  </a:ext>
                </a:extLst>
              </p:cNvPr>
              <p:cNvSpPr/>
              <p:nvPr/>
            </p:nvSpPr>
            <p:spPr>
              <a:xfrm>
                <a:off x="713184" y="4691184"/>
                <a:ext cx="7726459" cy="369843"/>
              </a:xfrm>
              <a:custGeom>
                <a:avLst/>
                <a:gdLst/>
                <a:ahLst/>
                <a:cxnLst/>
                <a:rect l="l" t="t" r="r" b="b"/>
                <a:pathLst>
                  <a:path w="327323" h="15668" extrusionOk="0">
                    <a:moveTo>
                      <a:pt x="0" y="0"/>
                    </a:moveTo>
                    <a:lnTo>
                      <a:pt x="135" y="14315"/>
                    </a:lnTo>
                    <a:lnTo>
                      <a:pt x="327323" y="15668"/>
                    </a:lnTo>
                    <a:lnTo>
                      <a:pt x="323601" y="780"/>
                    </a:lnTo>
                    <a:close/>
                  </a:path>
                </a:pathLst>
              </a:custGeom>
              <a:solidFill>
                <a:schemeClr val="accent2"/>
              </a:solidFill>
              <a:ln w="19050" cap="flat" cmpd="sng">
                <a:solidFill>
                  <a:schemeClr val="dk1"/>
                </a:solidFill>
                <a:prstDash val="solid"/>
                <a:round/>
                <a:headEnd type="none" w="med" len="med"/>
                <a:tailEnd type="none" w="med" len="med"/>
              </a:ln>
            </p:spPr>
          </p:sp>
          <p:sp>
            <p:nvSpPr>
              <p:cNvPr id="2303" name="Google Shape;2303;p79">
                <a:hlinkClick r:id="" action="ppaction://hlinkshowjump?jump=nextslide"/>
                <a:extLst>
                  <a:ext uri="{FF2B5EF4-FFF2-40B4-BE49-F238E27FC236}">
                    <a16:creationId xmlns:a16="http://schemas.microsoft.com/office/drawing/2014/main" id="{E043DC7B-2BCF-25E9-1F90-17D10A9512EF}"/>
                  </a:ext>
                </a:extLst>
              </p:cNvPr>
              <p:cNvSpPr/>
              <p:nvPr/>
            </p:nvSpPr>
            <p:spPr>
              <a:xfrm>
                <a:off x="7976332"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4" name="Google Shape;2304;p79">
                <a:hlinkClick r:id="" action="ppaction://hlinkshowjump?jump=previousslide"/>
                <a:extLst>
                  <a:ext uri="{FF2B5EF4-FFF2-40B4-BE49-F238E27FC236}">
                    <a16:creationId xmlns:a16="http://schemas.microsoft.com/office/drawing/2014/main" id="{1FA369B6-E897-4D62-88F1-97535CF19514}"/>
                  </a:ext>
                </a:extLst>
              </p:cNvPr>
              <p:cNvSpPr/>
              <p:nvPr/>
            </p:nvSpPr>
            <p:spPr>
              <a:xfrm flipH="1">
                <a:off x="833551"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05" name="Google Shape;2305;p79">
              <a:hlinkClick r:id="rId3" action="ppaction://hlinksldjump"/>
              <a:extLst>
                <a:ext uri="{FF2B5EF4-FFF2-40B4-BE49-F238E27FC236}">
                  <a16:creationId xmlns:a16="http://schemas.microsoft.com/office/drawing/2014/main" id="{EAFD77CF-DB30-DE3C-DF16-56A36AEEAF1A}"/>
                </a:ext>
              </a:extLst>
            </p:cNvPr>
            <p:cNvSpPr/>
            <p:nvPr/>
          </p:nvSpPr>
          <p:spPr>
            <a:xfrm>
              <a:off x="4405006" y="4772876"/>
              <a:ext cx="235934" cy="204890"/>
            </a:xfrm>
            <a:custGeom>
              <a:avLst/>
              <a:gdLst/>
              <a:ahLst/>
              <a:cxnLst/>
              <a:rect l="l" t="t" r="r" b="b"/>
              <a:pathLst>
                <a:path w="12654" h="10989" extrusionOk="0">
                  <a:moveTo>
                    <a:pt x="1965" y="10656"/>
                  </a:moveTo>
                  <a:lnTo>
                    <a:pt x="2298" y="5428"/>
                  </a:lnTo>
                  <a:lnTo>
                    <a:pt x="0" y="5395"/>
                  </a:lnTo>
                  <a:lnTo>
                    <a:pt x="6593" y="0"/>
                  </a:lnTo>
                  <a:lnTo>
                    <a:pt x="12654" y="5595"/>
                  </a:lnTo>
                  <a:lnTo>
                    <a:pt x="10622" y="5528"/>
                  </a:lnTo>
                  <a:lnTo>
                    <a:pt x="10789" y="10889"/>
                  </a:lnTo>
                  <a:lnTo>
                    <a:pt x="7859" y="10889"/>
                  </a:lnTo>
                  <a:lnTo>
                    <a:pt x="7859" y="8026"/>
                  </a:lnTo>
                  <a:lnTo>
                    <a:pt x="5927" y="7959"/>
                  </a:lnTo>
                  <a:lnTo>
                    <a:pt x="5894" y="10989"/>
                  </a:lnTo>
                  <a:close/>
                </a:path>
              </a:pathLst>
            </a:custGeom>
            <a:noFill/>
            <a:ln w="19050" cap="flat" cmpd="sng">
              <a:solidFill>
                <a:schemeClr val="dk1"/>
              </a:solidFill>
              <a:prstDash val="solid"/>
              <a:round/>
              <a:headEnd type="none" w="med" len="med"/>
              <a:tailEnd type="none" w="med" len="med"/>
            </a:ln>
          </p:spPr>
        </p:sp>
      </p:grpSp>
      <p:sp>
        <p:nvSpPr>
          <p:cNvPr id="9" name="Title 8">
            <a:extLst>
              <a:ext uri="{FF2B5EF4-FFF2-40B4-BE49-F238E27FC236}">
                <a16:creationId xmlns:a16="http://schemas.microsoft.com/office/drawing/2014/main" id="{6BCCF6C5-D431-7FBC-CBAF-283BB9171EAB}"/>
              </a:ext>
            </a:extLst>
          </p:cNvPr>
          <p:cNvSpPr>
            <a:spLocks noGrp="1"/>
          </p:cNvSpPr>
          <p:nvPr>
            <p:ph type="title" idx="3"/>
          </p:nvPr>
        </p:nvSpPr>
        <p:spPr>
          <a:xfrm flipH="1">
            <a:off x="190425" y="1518821"/>
            <a:ext cx="1445250" cy="1052979"/>
          </a:xfrm>
        </p:spPr>
        <p:txBody>
          <a:bodyPr/>
          <a:lstStyle/>
          <a:p>
            <a:endParaRPr lang="en-GB"/>
          </a:p>
        </p:txBody>
      </p:sp>
      <p:sp>
        <p:nvSpPr>
          <p:cNvPr id="12" name="Google Shape;1555;p61">
            <a:extLst>
              <a:ext uri="{FF2B5EF4-FFF2-40B4-BE49-F238E27FC236}">
                <a16:creationId xmlns:a16="http://schemas.microsoft.com/office/drawing/2014/main" id="{398744C1-EB07-405C-1BB0-E5F11418299C}"/>
              </a:ext>
            </a:extLst>
          </p:cNvPr>
          <p:cNvSpPr/>
          <p:nvPr/>
        </p:nvSpPr>
        <p:spPr>
          <a:xfrm>
            <a:off x="909177" y="598485"/>
            <a:ext cx="7137258" cy="929618"/>
          </a:xfrm>
          <a:custGeom>
            <a:avLst/>
            <a:gdLst/>
            <a:ahLst/>
            <a:cxnLst/>
            <a:rect l="l" t="t" r="r" b="b"/>
            <a:pathLst>
              <a:path w="19456" h="4198" extrusionOk="0">
                <a:moveTo>
                  <a:pt x="2659" y="92"/>
                </a:moveTo>
                <a:lnTo>
                  <a:pt x="2659" y="92"/>
                </a:lnTo>
                <a:cubicBezTo>
                  <a:pt x="3216" y="120"/>
                  <a:pt x="3776" y="127"/>
                  <a:pt x="4335" y="127"/>
                </a:cubicBezTo>
                <a:cubicBezTo>
                  <a:pt x="4844" y="127"/>
                  <a:pt x="5353" y="122"/>
                  <a:pt x="5860" y="122"/>
                </a:cubicBezTo>
                <a:cubicBezTo>
                  <a:pt x="5977" y="122"/>
                  <a:pt x="6094" y="122"/>
                  <a:pt x="6211" y="123"/>
                </a:cubicBezTo>
                <a:cubicBezTo>
                  <a:pt x="7430" y="129"/>
                  <a:pt x="8650" y="140"/>
                  <a:pt x="9868" y="148"/>
                </a:cubicBezTo>
                <a:cubicBezTo>
                  <a:pt x="11740" y="162"/>
                  <a:pt x="13615" y="194"/>
                  <a:pt x="15489" y="194"/>
                </a:cubicBezTo>
                <a:cubicBezTo>
                  <a:pt x="16060" y="194"/>
                  <a:pt x="16631" y="191"/>
                  <a:pt x="17201" y="184"/>
                </a:cubicBezTo>
                <a:lnTo>
                  <a:pt x="17204" y="184"/>
                </a:lnTo>
                <a:cubicBezTo>
                  <a:pt x="17293" y="1210"/>
                  <a:pt x="17290" y="2239"/>
                  <a:pt x="17368" y="3266"/>
                </a:cubicBezTo>
                <a:lnTo>
                  <a:pt x="17363" y="3268"/>
                </a:lnTo>
                <a:cubicBezTo>
                  <a:pt x="17351" y="3277"/>
                  <a:pt x="17339" y="3288"/>
                  <a:pt x="17328" y="3298"/>
                </a:cubicBezTo>
                <a:lnTo>
                  <a:pt x="17300" y="3298"/>
                </a:lnTo>
                <a:cubicBezTo>
                  <a:pt x="17259" y="3298"/>
                  <a:pt x="17217" y="3300"/>
                  <a:pt x="17176" y="3301"/>
                </a:cubicBezTo>
                <a:cubicBezTo>
                  <a:pt x="17150" y="3302"/>
                  <a:pt x="17135" y="3319"/>
                  <a:pt x="17132" y="3338"/>
                </a:cubicBezTo>
                <a:cubicBezTo>
                  <a:pt x="16988" y="3336"/>
                  <a:pt x="16843" y="3335"/>
                  <a:pt x="16699" y="3334"/>
                </a:cubicBezTo>
                <a:cubicBezTo>
                  <a:pt x="16688" y="3319"/>
                  <a:pt x="16669" y="3311"/>
                  <a:pt x="16650" y="3311"/>
                </a:cubicBezTo>
                <a:cubicBezTo>
                  <a:pt x="16630" y="3311"/>
                  <a:pt x="16610" y="3319"/>
                  <a:pt x="16597" y="3333"/>
                </a:cubicBezTo>
                <a:cubicBezTo>
                  <a:pt x="14907" y="3316"/>
                  <a:pt x="13217" y="3306"/>
                  <a:pt x="11527" y="3306"/>
                </a:cubicBezTo>
                <a:cubicBezTo>
                  <a:pt x="10981" y="3306"/>
                  <a:pt x="10436" y="3307"/>
                  <a:pt x="9890" y="3309"/>
                </a:cubicBezTo>
                <a:cubicBezTo>
                  <a:pt x="9622" y="3310"/>
                  <a:pt x="9354" y="3311"/>
                  <a:pt x="9085" y="3311"/>
                </a:cubicBezTo>
                <a:cubicBezTo>
                  <a:pt x="8417" y="3311"/>
                  <a:pt x="7748" y="3308"/>
                  <a:pt x="7079" y="3308"/>
                </a:cubicBezTo>
                <a:cubicBezTo>
                  <a:pt x="5605" y="3308"/>
                  <a:pt x="4130" y="3320"/>
                  <a:pt x="2659" y="3394"/>
                </a:cubicBezTo>
                <a:cubicBezTo>
                  <a:pt x="2871" y="2344"/>
                  <a:pt x="2787" y="1169"/>
                  <a:pt x="2665" y="112"/>
                </a:cubicBezTo>
                <a:cubicBezTo>
                  <a:pt x="2665" y="105"/>
                  <a:pt x="2662" y="98"/>
                  <a:pt x="2659" y="92"/>
                </a:cubicBezTo>
                <a:close/>
                <a:moveTo>
                  <a:pt x="17194" y="3415"/>
                </a:moveTo>
                <a:cubicBezTo>
                  <a:pt x="17031" y="3562"/>
                  <a:pt x="16877" y="3723"/>
                  <a:pt x="16733" y="3886"/>
                </a:cubicBezTo>
                <a:cubicBezTo>
                  <a:pt x="16747" y="3730"/>
                  <a:pt x="16742" y="3571"/>
                  <a:pt x="16718" y="3417"/>
                </a:cubicBezTo>
                <a:lnTo>
                  <a:pt x="16718" y="3417"/>
                </a:lnTo>
                <a:cubicBezTo>
                  <a:pt x="16870" y="3418"/>
                  <a:pt x="17023" y="3419"/>
                  <a:pt x="17176" y="3420"/>
                </a:cubicBezTo>
                <a:cubicBezTo>
                  <a:pt x="17182" y="3420"/>
                  <a:pt x="17188" y="3418"/>
                  <a:pt x="17194" y="3415"/>
                </a:cubicBezTo>
                <a:close/>
                <a:moveTo>
                  <a:pt x="2721" y="3495"/>
                </a:moveTo>
                <a:lnTo>
                  <a:pt x="2721" y="3495"/>
                </a:lnTo>
                <a:cubicBezTo>
                  <a:pt x="2975" y="3497"/>
                  <a:pt x="3228" y="3497"/>
                  <a:pt x="3482" y="3497"/>
                </a:cubicBezTo>
                <a:cubicBezTo>
                  <a:pt x="3468" y="3669"/>
                  <a:pt x="3474" y="3842"/>
                  <a:pt x="3494" y="4013"/>
                </a:cubicBezTo>
                <a:cubicBezTo>
                  <a:pt x="3233" y="3846"/>
                  <a:pt x="2979" y="3668"/>
                  <a:pt x="2721" y="3495"/>
                </a:cubicBezTo>
                <a:close/>
                <a:moveTo>
                  <a:pt x="3773" y="0"/>
                </a:moveTo>
                <a:cubicBezTo>
                  <a:pt x="3374" y="0"/>
                  <a:pt x="2976" y="6"/>
                  <a:pt x="2580" y="24"/>
                </a:cubicBezTo>
                <a:cubicBezTo>
                  <a:pt x="2563" y="25"/>
                  <a:pt x="2553" y="36"/>
                  <a:pt x="2550" y="48"/>
                </a:cubicBezTo>
                <a:cubicBezTo>
                  <a:pt x="2528" y="59"/>
                  <a:pt x="2513" y="79"/>
                  <a:pt x="2516" y="111"/>
                </a:cubicBezTo>
                <a:cubicBezTo>
                  <a:pt x="2537" y="347"/>
                  <a:pt x="2556" y="584"/>
                  <a:pt x="2572" y="819"/>
                </a:cubicBezTo>
                <a:cubicBezTo>
                  <a:pt x="2592" y="1131"/>
                  <a:pt x="2605" y="1442"/>
                  <a:pt x="2607" y="1755"/>
                </a:cubicBezTo>
                <a:cubicBezTo>
                  <a:pt x="2611" y="2303"/>
                  <a:pt x="2553" y="2852"/>
                  <a:pt x="2566" y="3399"/>
                </a:cubicBezTo>
                <a:cubicBezTo>
                  <a:pt x="2566" y="3404"/>
                  <a:pt x="2568" y="3409"/>
                  <a:pt x="2569" y="3413"/>
                </a:cubicBezTo>
                <a:cubicBezTo>
                  <a:pt x="2556" y="3429"/>
                  <a:pt x="2554" y="3453"/>
                  <a:pt x="2564" y="3471"/>
                </a:cubicBezTo>
                <a:cubicBezTo>
                  <a:pt x="2562" y="3484"/>
                  <a:pt x="2564" y="3498"/>
                  <a:pt x="2576" y="3509"/>
                </a:cubicBezTo>
                <a:cubicBezTo>
                  <a:pt x="2803" y="3712"/>
                  <a:pt x="3051" y="3882"/>
                  <a:pt x="3310" y="4037"/>
                </a:cubicBezTo>
                <a:cubicBezTo>
                  <a:pt x="2260" y="4043"/>
                  <a:pt x="1207" y="4034"/>
                  <a:pt x="158" y="4081"/>
                </a:cubicBezTo>
                <a:cubicBezTo>
                  <a:pt x="650" y="3627"/>
                  <a:pt x="1136" y="3146"/>
                  <a:pt x="1594" y="2658"/>
                </a:cubicBezTo>
                <a:cubicBezTo>
                  <a:pt x="1619" y="2631"/>
                  <a:pt x="1616" y="2601"/>
                  <a:pt x="1602" y="2579"/>
                </a:cubicBezTo>
                <a:cubicBezTo>
                  <a:pt x="1610" y="2559"/>
                  <a:pt x="1610" y="2536"/>
                  <a:pt x="1593" y="2516"/>
                </a:cubicBezTo>
                <a:cubicBezTo>
                  <a:pt x="1146" y="1980"/>
                  <a:pt x="716" y="1432"/>
                  <a:pt x="374" y="822"/>
                </a:cubicBezTo>
                <a:lnTo>
                  <a:pt x="374" y="822"/>
                </a:lnTo>
                <a:cubicBezTo>
                  <a:pt x="887" y="857"/>
                  <a:pt x="1416" y="889"/>
                  <a:pt x="1937" y="889"/>
                </a:cubicBezTo>
                <a:cubicBezTo>
                  <a:pt x="2125" y="889"/>
                  <a:pt x="2313" y="884"/>
                  <a:pt x="2498" y="875"/>
                </a:cubicBezTo>
                <a:cubicBezTo>
                  <a:pt x="2536" y="873"/>
                  <a:pt x="2553" y="847"/>
                  <a:pt x="2553" y="820"/>
                </a:cubicBezTo>
                <a:cubicBezTo>
                  <a:pt x="2553" y="793"/>
                  <a:pt x="2535" y="766"/>
                  <a:pt x="2498" y="762"/>
                </a:cubicBezTo>
                <a:cubicBezTo>
                  <a:pt x="2059" y="717"/>
                  <a:pt x="1605" y="704"/>
                  <a:pt x="1154" y="704"/>
                </a:cubicBezTo>
                <a:cubicBezTo>
                  <a:pt x="878" y="704"/>
                  <a:pt x="603" y="709"/>
                  <a:pt x="333" y="715"/>
                </a:cubicBezTo>
                <a:cubicBezTo>
                  <a:pt x="320" y="715"/>
                  <a:pt x="311" y="719"/>
                  <a:pt x="301" y="725"/>
                </a:cubicBezTo>
                <a:cubicBezTo>
                  <a:pt x="296" y="724"/>
                  <a:pt x="291" y="723"/>
                  <a:pt x="286" y="723"/>
                </a:cubicBezTo>
                <a:cubicBezTo>
                  <a:pt x="248" y="723"/>
                  <a:pt x="208" y="764"/>
                  <a:pt x="233" y="810"/>
                </a:cubicBezTo>
                <a:cubicBezTo>
                  <a:pt x="582" y="1447"/>
                  <a:pt x="973" y="2057"/>
                  <a:pt x="1487" y="2575"/>
                </a:cubicBezTo>
                <a:cubicBezTo>
                  <a:pt x="989" y="3022"/>
                  <a:pt x="505" y="3513"/>
                  <a:pt x="67" y="4018"/>
                </a:cubicBezTo>
                <a:cubicBezTo>
                  <a:pt x="47" y="4040"/>
                  <a:pt x="50" y="4066"/>
                  <a:pt x="63" y="4085"/>
                </a:cubicBezTo>
                <a:cubicBezTo>
                  <a:pt x="1" y="4091"/>
                  <a:pt x="1" y="4184"/>
                  <a:pt x="66" y="4185"/>
                </a:cubicBezTo>
                <a:cubicBezTo>
                  <a:pt x="382" y="4194"/>
                  <a:pt x="697" y="4197"/>
                  <a:pt x="1013" y="4197"/>
                </a:cubicBezTo>
                <a:cubicBezTo>
                  <a:pt x="1847" y="4197"/>
                  <a:pt x="2682" y="4174"/>
                  <a:pt x="3514" y="4165"/>
                </a:cubicBezTo>
                <a:cubicBezTo>
                  <a:pt x="3556" y="4164"/>
                  <a:pt x="3576" y="4130"/>
                  <a:pt x="3575" y="4098"/>
                </a:cubicBezTo>
                <a:cubicBezTo>
                  <a:pt x="3598" y="4092"/>
                  <a:pt x="3616" y="4075"/>
                  <a:pt x="3614" y="4044"/>
                </a:cubicBezTo>
                <a:cubicBezTo>
                  <a:pt x="3601" y="3862"/>
                  <a:pt x="3600" y="3680"/>
                  <a:pt x="3601" y="3497"/>
                </a:cubicBezTo>
                <a:cubicBezTo>
                  <a:pt x="5697" y="3493"/>
                  <a:pt x="7794" y="3412"/>
                  <a:pt x="9890" y="3401"/>
                </a:cubicBezTo>
                <a:cubicBezTo>
                  <a:pt x="10703" y="3397"/>
                  <a:pt x="11516" y="3395"/>
                  <a:pt x="12329" y="3395"/>
                </a:cubicBezTo>
                <a:cubicBezTo>
                  <a:pt x="13748" y="3395"/>
                  <a:pt x="15167" y="3402"/>
                  <a:pt x="16586" y="3415"/>
                </a:cubicBezTo>
                <a:cubicBezTo>
                  <a:pt x="16600" y="3637"/>
                  <a:pt x="16604" y="3855"/>
                  <a:pt x="16603" y="4079"/>
                </a:cubicBezTo>
                <a:cubicBezTo>
                  <a:pt x="16562" y="4092"/>
                  <a:pt x="16561" y="4159"/>
                  <a:pt x="16611" y="4159"/>
                </a:cubicBezTo>
                <a:cubicBezTo>
                  <a:pt x="16612" y="4159"/>
                  <a:pt x="16612" y="4159"/>
                  <a:pt x="16613" y="4159"/>
                </a:cubicBezTo>
                <a:cubicBezTo>
                  <a:pt x="17326" y="4141"/>
                  <a:pt x="18037" y="4114"/>
                  <a:pt x="18749" y="4114"/>
                </a:cubicBezTo>
                <a:cubicBezTo>
                  <a:pt x="18946" y="4114"/>
                  <a:pt x="19143" y="4116"/>
                  <a:pt x="19341" y="4121"/>
                </a:cubicBezTo>
                <a:cubicBezTo>
                  <a:pt x="19373" y="4121"/>
                  <a:pt x="19391" y="4100"/>
                  <a:pt x="19396" y="4076"/>
                </a:cubicBezTo>
                <a:cubicBezTo>
                  <a:pt x="19397" y="4077"/>
                  <a:pt x="19398" y="4077"/>
                  <a:pt x="19399" y="4077"/>
                </a:cubicBezTo>
                <a:cubicBezTo>
                  <a:pt x="19428" y="4077"/>
                  <a:pt x="19456" y="4043"/>
                  <a:pt x="19437" y="4012"/>
                </a:cubicBezTo>
                <a:cubicBezTo>
                  <a:pt x="19103" y="3446"/>
                  <a:pt x="18737" y="2909"/>
                  <a:pt x="18260" y="2449"/>
                </a:cubicBezTo>
                <a:cubicBezTo>
                  <a:pt x="18254" y="2443"/>
                  <a:pt x="18247" y="2440"/>
                  <a:pt x="18240" y="2437"/>
                </a:cubicBezTo>
                <a:lnTo>
                  <a:pt x="18198" y="2434"/>
                </a:lnTo>
                <a:cubicBezTo>
                  <a:pt x="18156" y="2447"/>
                  <a:pt x="18129" y="2502"/>
                  <a:pt x="18167" y="2543"/>
                </a:cubicBezTo>
                <a:cubicBezTo>
                  <a:pt x="18416" y="2811"/>
                  <a:pt x="18655" y="3081"/>
                  <a:pt x="18872" y="3377"/>
                </a:cubicBezTo>
                <a:cubicBezTo>
                  <a:pt x="19024" y="3583"/>
                  <a:pt x="19156" y="3805"/>
                  <a:pt x="19321" y="4002"/>
                </a:cubicBezTo>
                <a:cubicBezTo>
                  <a:pt x="18993" y="3988"/>
                  <a:pt x="18664" y="3979"/>
                  <a:pt x="18335" y="3979"/>
                </a:cubicBezTo>
                <a:cubicBezTo>
                  <a:pt x="17819" y="3979"/>
                  <a:pt x="17302" y="4000"/>
                  <a:pt x="16791" y="4055"/>
                </a:cubicBezTo>
                <a:cubicBezTo>
                  <a:pt x="17025" y="3834"/>
                  <a:pt x="17254" y="3586"/>
                  <a:pt x="17443" y="3330"/>
                </a:cubicBezTo>
                <a:cubicBezTo>
                  <a:pt x="17454" y="3315"/>
                  <a:pt x="17454" y="3300"/>
                  <a:pt x="17449" y="3287"/>
                </a:cubicBezTo>
                <a:cubicBezTo>
                  <a:pt x="17503" y="2464"/>
                  <a:pt x="17452" y="1627"/>
                  <a:pt x="17390" y="799"/>
                </a:cubicBezTo>
                <a:lnTo>
                  <a:pt x="17390" y="799"/>
                </a:lnTo>
                <a:cubicBezTo>
                  <a:pt x="17707" y="819"/>
                  <a:pt x="18023" y="825"/>
                  <a:pt x="18340" y="829"/>
                </a:cubicBezTo>
                <a:cubicBezTo>
                  <a:pt x="18490" y="830"/>
                  <a:pt x="18651" y="843"/>
                  <a:pt x="18810" y="843"/>
                </a:cubicBezTo>
                <a:cubicBezTo>
                  <a:pt x="18997" y="843"/>
                  <a:pt x="19181" y="825"/>
                  <a:pt x="19340" y="751"/>
                </a:cubicBezTo>
                <a:lnTo>
                  <a:pt x="19356" y="685"/>
                </a:lnTo>
                <a:cubicBezTo>
                  <a:pt x="19265" y="662"/>
                  <a:pt x="19164" y="655"/>
                  <a:pt x="19059" y="655"/>
                </a:cubicBezTo>
                <a:cubicBezTo>
                  <a:pt x="18865" y="655"/>
                  <a:pt x="18660" y="680"/>
                  <a:pt x="18495" y="680"/>
                </a:cubicBezTo>
                <a:cubicBezTo>
                  <a:pt x="18123" y="680"/>
                  <a:pt x="17753" y="682"/>
                  <a:pt x="17383" y="705"/>
                </a:cubicBezTo>
                <a:cubicBezTo>
                  <a:pt x="17369" y="516"/>
                  <a:pt x="17353" y="327"/>
                  <a:pt x="17339" y="139"/>
                </a:cubicBezTo>
                <a:cubicBezTo>
                  <a:pt x="17335" y="95"/>
                  <a:pt x="17299" y="72"/>
                  <a:pt x="17265" y="72"/>
                </a:cubicBezTo>
                <a:cubicBezTo>
                  <a:pt x="17249" y="72"/>
                  <a:pt x="17233" y="77"/>
                  <a:pt x="17222" y="87"/>
                </a:cubicBezTo>
                <a:cubicBezTo>
                  <a:pt x="17215" y="85"/>
                  <a:pt x="17209" y="83"/>
                  <a:pt x="17202" y="83"/>
                </a:cubicBezTo>
                <a:cubicBezTo>
                  <a:pt x="14759" y="28"/>
                  <a:pt x="12312" y="49"/>
                  <a:pt x="9868" y="40"/>
                </a:cubicBezTo>
                <a:cubicBezTo>
                  <a:pt x="8650" y="37"/>
                  <a:pt x="7431" y="34"/>
                  <a:pt x="6211" y="29"/>
                </a:cubicBezTo>
                <a:cubicBezTo>
                  <a:pt x="5402" y="26"/>
                  <a:pt x="4586" y="0"/>
                  <a:pt x="3773" y="0"/>
                </a:cubicBezTo>
                <a:close/>
              </a:path>
            </a:pathLst>
          </a:custGeom>
          <a:solidFill>
            <a:schemeClr val="tx2"/>
          </a:solidFill>
          <a:ln>
            <a:solidFill>
              <a:schemeClr val="tx2"/>
            </a:solidFill>
          </a:ln>
        </p:spPr>
        <p:txBody>
          <a:bodyPr spcFirstLastPara="1" wrap="square" lIns="91425" tIns="91425" rIns="91425" bIns="91425" anchor="ctr" anchorCtr="0">
            <a:noAutofit/>
          </a:bodyPr>
          <a:lstStyle/>
          <a:p>
            <a:r>
              <a:rPr lang="en-GB" sz="4000" b="1" dirty="0">
                <a:latin typeface="Raleway Black"/>
              </a:rPr>
              <a:t>          </a:t>
            </a:r>
            <a:r>
              <a:rPr lang="en-GB" sz="1800" b="1" dirty="0">
                <a:latin typeface="Raleway Black"/>
              </a:rPr>
              <a:t>Does e</a:t>
            </a:r>
            <a:r>
              <a:rPr lang="en-GB" sz="1800" dirty="0">
                <a:latin typeface="Raleway Black"/>
              </a:rPr>
              <a:t>verything need to be differentiated?</a:t>
            </a:r>
            <a:r>
              <a:rPr lang="en-GB" sz="1200" dirty="0"/>
              <a:t> </a:t>
            </a:r>
            <a:endParaRPr lang="en-GB" sz="1200" dirty="0">
              <a:latin typeface="Gloria Hallelujah"/>
            </a:endParaRPr>
          </a:p>
        </p:txBody>
      </p:sp>
      <p:sp>
        <p:nvSpPr>
          <p:cNvPr id="4" name="TextBox 3">
            <a:extLst>
              <a:ext uri="{FF2B5EF4-FFF2-40B4-BE49-F238E27FC236}">
                <a16:creationId xmlns:a16="http://schemas.microsoft.com/office/drawing/2014/main" id="{20372D6B-AAE5-738C-3E8F-63155ACBFBB2}"/>
              </a:ext>
            </a:extLst>
          </p:cNvPr>
          <p:cNvSpPr txBox="1"/>
          <p:nvPr/>
        </p:nvSpPr>
        <p:spPr>
          <a:xfrm>
            <a:off x="2079301" y="1889314"/>
            <a:ext cx="5309078"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Raleway SemiBold"/>
              </a:rPr>
              <a:t>An article by Eikeland  and Ohna, (2022) explores whether everything in a school environment needs to be differentiated. Although differentiation helps to create a more inclusive learning environment where all students can learn through the curriculum some AOLEs can be achieved whilst mixing abilities; As a result, children are able to develop their self-esteem as well as social skills. </a:t>
            </a:r>
          </a:p>
        </p:txBody>
      </p:sp>
    </p:spTree>
    <p:extLst>
      <p:ext uri="{BB962C8B-B14F-4D97-AF65-F5344CB8AC3E}">
        <p14:creationId xmlns:p14="http://schemas.microsoft.com/office/powerpoint/2010/main" val="34649453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268">
          <a:extLst>
            <a:ext uri="{FF2B5EF4-FFF2-40B4-BE49-F238E27FC236}">
              <a16:creationId xmlns:a16="http://schemas.microsoft.com/office/drawing/2014/main" id="{48224007-39E9-5653-4339-8224AB7625D3}"/>
            </a:ext>
          </a:extLst>
        </p:cNvPr>
        <p:cNvGrpSpPr/>
        <p:nvPr/>
      </p:nvGrpSpPr>
      <p:grpSpPr>
        <a:xfrm>
          <a:off x="0" y="0"/>
          <a:ext cx="0" cy="0"/>
          <a:chOff x="0" y="0"/>
          <a:chExt cx="0" cy="0"/>
        </a:xfrm>
      </p:grpSpPr>
      <p:grpSp>
        <p:nvGrpSpPr>
          <p:cNvPr id="2283" name="Google Shape;2283;p79">
            <a:extLst>
              <a:ext uri="{FF2B5EF4-FFF2-40B4-BE49-F238E27FC236}">
                <a16:creationId xmlns:a16="http://schemas.microsoft.com/office/drawing/2014/main" id="{3AE6C83E-7E31-50EB-6B88-8B222C453FB8}"/>
              </a:ext>
            </a:extLst>
          </p:cNvPr>
          <p:cNvGrpSpPr/>
          <p:nvPr/>
        </p:nvGrpSpPr>
        <p:grpSpPr>
          <a:xfrm>
            <a:off x="6981214" y="4039511"/>
            <a:ext cx="521213" cy="508383"/>
            <a:chOff x="611825" y="3826850"/>
            <a:chExt cx="418376" cy="408077"/>
          </a:xfrm>
        </p:grpSpPr>
        <p:sp>
          <p:nvSpPr>
            <p:cNvPr id="2284" name="Google Shape;2284;p79">
              <a:extLst>
                <a:ext uri="{FF2B5EF4-FFF2-40B4-BE49-F238E27FC236}">
                  <a16:creationId xmlns:a16="http://schemas.microsoft.com/office/drawing/2014/main" id="{935C23CD-79BB-9F26-0E51-C7EF4147AF44}"/>
                </a:ext>
              </a:extLst>
            </p:cNvPr>
            <p:cNvSpPr/>
            <p:nvPr/>
          </p:nvSpPr>
          <p:spPr>
            <a:xfrm>
              <a:off x="666425" y="3876123"/>
              <a:ext cx="311396" cy="309887"/>
            </a:xfrm>
            <a:custGeom>
              <a:avLst/>
              <a:gdLst/>
              <a:ahLst/>
              <a:cxnLst/>
              <a:rect l="l" t="t" r="r" b="b"/>
              <a:pathLst>
                <a:path w="7015" h="6981" extrusionOk="0">
                  <a:moveTo>
                    <a:pt x="3851" y="457"/>
                  </a:moveTo>
                  <a:cubicBezTo>
                    <a:pt x="4037" y="457"/>
                    <a:pt x="4226" y="473"/>
                    <a:pt x="4419" y="519"/>
                  </a:cubicBezTo>
                  <a:cubicBezTo>
                    <a:pt x="5053" y="665"/>
                    <a:pt x="5600" y="1036"/>
                    <a:pt x="5980" y="1563"/>
                  </a:cubicBezTo>
                  <a:cubicBezTo>
                    <a:pt x="6361" y="2070"/>
                    <a:pt x="6566" y="2704"/>
                    <a:pt x="6536" y="3338"/>
                  </a:cubicBezTo>
                  <a:cubicBezTo>
                    <a:pt x="6507" y="4050"/>
                    <a:pt x="6322" y="4899"/>
                    <a:pt x="5853" y="5445"/>
                  </a:cubicBezTo>
                  <a:cubicBezTo>
                    <a:pt x="5414" y="5972"/>
                    <a:pt x="4741" y="6304"/>
                    <a:pt x="4088" y="6489"/>
                  </a:cubicBezTo>
                  <a:cubicBezTo>
                    <a:pt x="3768" y="6584"/>
                    <a:pt x="3434" y="6637"/>
                    <a:pt x="3101" y="6637"/>
                  </a:cubicBezTo>
                  <a:cubicBezTo>
                    <a:pt x="2712" y="6637"/>
                    <a:pt x="2324" y="6564"/>
                    <a:pt x="1961" y="6401"/>
                  </a:cubicBezTo>
                  <a:cubicBezTo>
                    <a:pt x="1317" y="6109"/>
                    <a:pt x="839" y="5553"/>
                    <a:pt x="634" y="4870"/>
                  </a:cubicBezTo>
                  <a:cubicBezTo>
                    <a:pt x="400" y="4187"/>
                    <a:pt x="322" y="3397"/>
                    <a:pt x="498" y="2694"/>
                  </a:cubicBezTo>
                  <a:cubicBezTo>
                    <a:pt x="663" y="2031"/>
                    <a:pt x="1063" y="1446"/>
                    <a:pt x="1610" y="1036"/>
                  </a:cubicBezTo>
                  <a:cubicBezTo>
                    <a:pt x="1873" y="831"/>
                    <a:pt x="2166" y="675"/>
                    <a:pt x="2468" y="568"/>
                  </a:cubicBezTo>
                  <a:lnTo>
                    <a:pt x="2488" y="568"/>
                  </a:lnTo>
                  <a:cubicBezTo>
                    <a:pt x="2957" y="554"/>
                    <a:pt x="3398" y="457"/>
                    <a:pt x="3851" y="457"/>
                  </a:cubicBezTo>
                  <a:close/>
                  <a:moveTo>
                    <a:pt x="3749" y="1"/>
                  </a:moveTo>
                  <a:cubicBezTo>
                    <a:pt x="3522" y="1"/>
                    <a:pt x="3298" y="27"/>
                    <a:pt x="3093" y="90"/>
                  </a:cubicBezTo>
                  <a:cubicBezTo>
                    <a:pt x="2556" y="109"/>
                    <a:pt x="1990" y="363"/>
                    <a:pt x="1571" y="655"/>
                  </a:cubicBezTo>
                  <a:cubicBezTo>
                    <a:pt x="1005" y="1036"/>
                    <a:pt x="556" y="1582"/>
                    <a:pt x="302" y="2226"/>
                  </a:cubicBezTo>
                  <a:cubicBezTo>
                    <a:pt x="0" y="2967"/>
                    <a:pt x="29" y="3787"/>
                    <a:pt x="205" y="4567"/>
                  </a:cubicBezTo>
                  <a:cubicBezTo>
                    <a:pt x="371" y="5309"/>
                    <a:pt x="732" y="6001"/>
                    <a:pt x="1366" y="6440"/>
                  </a:cubicBezTo>
                  <a:cubicBezTo>
                    <a:pt x="1903" y="6813"/>
                    <a:pt x="2543" y="6980"/>
                    <a:pt x="3192" y="6980"/>
                  </a:cubicBezTo>
                  <a:cubicBezTo>
                    <a:pt x="4122" y="6980"/>
                    <a:pt x="5071" y="6638"/>
                    <a:pt x="5766" y="6070"/>
                  </a:cubicBezTo>
                  <a:cubicBezTo>
                    <a:pt x="6429" y="5543"/>
                    <a:pt x="6712" y="4753"/>
                    <a:pt x="6858" y="3933"/>
                  </a:cubicBezTo>
                  <a:cubicBezTo>
                    <a:pt x="7014" y="3202"/>
                    <a:pt x="6926" y="2431"/>
                    <a:pt x="6605" y="1758"/>
                  </a:cubicBezTo>
                  <a:cubicBezTo>
                    <a:pt x="6244" y="1016"/>
                    <a:pt x="5590" y="441"/>
                    <a:pt x="4810" y="177"/>
                  </a:cubicBezTo>
                  <a:cubicBezTo>
                    <a:pt x="4505" y="74"/>
                    <a:pt x="4125" y="1"/>
                    <a:pt x="37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5" name="Google Shape;2285;p79">
              <a:extLst>
                <a:ext uri="{FF2B5EF4-FFF2-40B4-BE49-F238E27FC236}">
                  <a16:creationId xmlns:a16="http://schemas.microsoft.com/office/drawing/2014/main" id="{957E2B78-49F5-118F-0239-B9E6A70FA7BB}"/>
                </a:ext>
              </a:extLst>
            </p:cNvPr>
            <p:cNvSpPr/>
            <p:nvPr/>
          </p:nvSpPr>
          <p:spPr>
            <a:xfrm>
              <a:off x="611825" y="3826850"/>
              <a:ext cx="418376" cy="408077"/>
            </a:xfrm>
            <a:custGeom>
              <a:avLst/>
              <a:gdLst/>
              <a:ahLst/>
              <a:cxnLst/>
              <a:rect l="l" t="t" r="r" b="b"/>
              <a:pathLst>
                <a:path w="9425" h="9193" extrusionOk="0">
                  <a:moveTo>
                    <a:pt x="4883" y="422"/>
                  </a:moveTo>
                  <a:cubicBezTo>
                    <a:pt x="5660" y="422"/>
                    <a:pt x="6420" y="637"/>
                    <a:pt x="7083" y="1053"/>
                  </a:cubicBezTo>
                  <a:cubicBezTo>
                    <a:pt x="8654" y="2019"/>
                    <a:pt x="9230" y="4068"/>
                    <a:pt x="8674" y="5765"/>
                  </a:cubicBezTo>
                  <a:cubicBezTo>
                    <a:pt x="8361" y="6702"/>
                    <a:pt x="7747" y="7658"/>
                    <a:pt x="6908" y="8214"/>
                  </a:cubicBezTo>
                  <a:cubicBezTo>
                    <a:pt x="6173" y="8707"/>
                    <a:pt x="5253" y="8855"/>
                    <a:pt x="4381" y="8855"/>
                  </a:cubicBezTo>
                  <a:cubicBezTo>
                    <a:pt x="4270" y="8855"/>
                    <a:pt x="4159" y="8852"/>
                    <a:pt x="4049" y="8848"/>
                  </a:cubicBezTo>
                  <a:cubicBezTo>
                    <a:pt x="3484" y="8838"/>
                    <a:pt x="2928" y="8692"/>
                    <a:pt x="2430" y="8428"/>
                  </a:cubicBezTo>
                  <a:cubicBezTo>
                    <a:pt x="1981" y="8155"/>
                    <a:pt x="1601" y="7785"/>
                    <a:pt x="1308" y="7346"/>
                  </a:cubicBezTo>
                  <a:cubicBezTo>
                    <a:pt x="791" y="6594"/>
                    <a:pt x="518" y="5707"/>
                    <a:pt x="518" y="4799"/>
                  </a:cubicBezTo>
                  <a:cubicBezTo>
                    <a:pt x="498" y="3775"/>
                    <a:pt x="850" y="2780"/>
                    <a:pt x="1503" y="1980"/>
                  </a:cubicBezTo>
                  <a:cubicBezTo>
                    <a:pt x="1786" y="1629"/>
                    <a:pt x="2128" y="1326"/>
                    <a:pt x="2508" y="1073"/>
                  </a:cubicBezTo>
                  <a:cubicBezTo>
                    <a:pt x="3191" y="751"/>
                    <a:pt x="3874" y="478"/>
                    <a:pt x="4644" y="429"/>
                  </a:cubicBezTo>
                  <a:cubicBezTo>
                    <a:pt x="4724" y="424"/>
                    <a:pt x="4804" y="422"/>
                    <a:pt x="4883" y="422"/>
                  </a:cubicBezTo>
                  <a:close/>
                  <a:moveTo>
                    <a:pt x="4902" y="0"/>
                  </a:moveTo>
                  <a:cubicBezTo>
                    <a:pt x="4271" y="0"/>
                    <a:pt x="3637" y="138"/>
                    <a:pt x="3045" y="419"/>
                  </a:cubicBezTo>
                  <a:cubicBezTo>
                    <a:pt x="1571" y="1043"/>
                    <a:pt x="469" y="2565"/>
                    <a:pt x="254" y="4126"/>
                  </a:cubicBezTo>
                  <a:cubicBezTo>
                    <a:pt x="1" y="6097"/>
                    <a:pt x="1025" y="8467"/>
                    <a:pt x="3074" y="9023"/>
                  </a:cubicBezTo>
                  <a:cubicBezTo>
                    <a:pt x="3531" y="9138"/>
                    <a:pt x="3993" y="9192"/>
                    <a:pt x="4458" y="9192"/>
                  </a:cubicBezTo>
                  <a:cubicBezTo>
                    <a:pt x="4588" y="9192"/>
                    <a:pt x="4719" y="9188"/>
                    <a:pt x="4849" y="9180"/>
                  </a:cubicBezTo>
                  <a:cubicBezTo>
                    <a:pt x="5376" y="9160"/>
                    <a:pt x="5903" y="9072"/>
                    <a:pt x="6410" y="8906"/>
                  </a:cubicBezTo>
                  <a:cubicBezTo>
                    <a:pt x="7454" y="8545"/>
                    <a:pt x="8215" y="7667"/>
                    <a:pt x="8713" y="6711"/>
                  </a:cubicBezTo>
                  <a:cubicBezTo>
                    <a:pt x="9210" y="5765"/>
                    <a:pt x="9425" y="4673"/>
                    <a:pt x="9220" y="3609"/>
                  </a:cubicBezTo>
                  <a:cubicBezTo>
                    <a:pt x="9034" y="2673"/>
                    <a:pt x="8556" y="1814"/>
                    <a:pt x="7864" y="1161"/>
                  </a:cubicBezTo>
                  <a:cubicBezTo>
                    <a:pt x="7040" y="398"/>
                    <a:pt x="5977" y="0"/>
                    <a:pt x="49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6" name="Google Shape;2286;p79">
              <a:extLst>
                <a:ext uri="{FF2B5EF4-FFF2-40B4-BE49-F238E27FC236}">
                  <a16:creationId xmlns:a16="http://schemas.microsoft.com/office/drawing/2014/main" id="{2E683AC2-13DD-B4A7-E2E3-C6F4A3E13DE0}"/>
                </a:ext>
              </a:extLst>
            </p:cNvPr>
            <p:cNvSpPr/>
            <p:nvPr/>
          </p:nvSpPr>
          <p:spPr>
            <a:xfrm>
              <a:off x="840477" y="3909948"/>
              <a:ext cx="21707" cy="29075"/>
            </a:xfrm>
            <a:custGeom>
              <a:avLst/>
              <a:gdLst/>
              <a:ahLst/>
              <a:cxnLst/>
              <a:rect l="l" t="t" r="r" b="b"/>
              <a:pathLst>
                <a:path w="489" h="655" extrusionOk="0">
                  <a:moveTo>
                    <a:pt x="245" y="1"/>
                  </a:moveTo>
                  <a:cubicBezTo>
                    <a:pt x="176" y="1"/>
                    <a:pt x="118" y="30"/>
                    <a:pt x="79" y="69"/>
                  </a:cubicBezTo>
                  <a:cubicBezTo>
                    <a:pt x="30" y="118"/>
                    <a:pt x="11" y="186"/>
                    <a:pt x="11" y="245"/>
                  </a:cubicBezTo>
                  <a:cubicBezTo>
                    <a:pt x="11" y="274"/>
                    <a:pt x="11" y="293"/>
                    <a:pt x="11" y="313"/>
                  </a:cubicBezTo>
                  <a:cubicBezTo>
                    <a:pt x="11" y="332"/>
                    <a:pt x="1" y="352"/>
                    <a:pt x="1" y="371"/>
                  </a:cubicBezTo>
                  <a:cubicBezTo>
                    <a:pt x="1" y="401"/>
                    <a:pt x="1" y="420"/>
                    <a:pt x="1" y="440"/>
                  </a:cubicBezTo>
                  <a:cubicBezTo>
                    <a:pt x="1" y="479"/>
                    <a:pt x="20" y="518"/>
                    <a:pt x="40" y="557"/>
                  </a:cubicBezTo>
                  <a:cubicBezTo>
                    <a:pt x="50" y="576"/>
                    <a:pt x="59" y="586"/>
                    <a:pt x="79" y="606"/>
                  </a:cubicBezTo>
                  <a:cubicBezTo>
                    <a:pt x="108" y="625"/>
                    <a:pt x="137" y="645"/>
                    <a:pt x="176" y="654"/>
                  </a:cubicBezTo>
                  <a:lnTo>
                    <a:pt x="235" y="654"/>
                  </a:lnTo>
                  <a:cubicBezTo>
                    <a:pt x="264" y="654"/>
                    <a:pt x="293" y="645"/>
                    <a:pt x="323" y="635"/>
                  </a:cubicBezTo>
                  <a:cubicBezTo>
                    <a:pt x="332" y="625"/>
                    <a:pt x="352" y="615"/>
                    <a:pt x="362" y="606"/>
                  </a:cubicBezTo>
                  <a:cubicBezTo>
                    <a:pt x="391" y="586"/>
                    <a:pt x="411" y="557"/>
                    <a:pt x="420" y="537"/>
                  </a:cubicBezTo>
                  <a:cubicBezTo>
                    <a:pt x="450" y="488"/>
                    <a:pt x="469" y="440"/>
                    <a:pt x="479" y="381"/>
                  </a:cubicBezTo>
                  <a:cubicBezTo>
                    <a:pt x="489" y="332"/>
                    <a:pt x="489" y="284"/>
                    <a:pt x="489" y="225"/>
                  </a:cubicBezTo>
                  <a:cubicBezTo>
                    <a:pt x="489" y="167"/>
                    <a:pt x="459" y="108"/>
                    <a:pt x="411" y="69"/>
                  </a:cubicBezTo>
                  <a:cubicBezTo>
                    <a:pt x="391" y="40"/>
                    <a:pt x="362" y="20"/>
                    <a:pt x="332" y="20"/>
                  </a:cubicBezTo>
                  <a:cubicBezTo>
                    <a:pt x="303" y="1"/>
                    <a:pt x="274" y="1"/>
                    <a:pt x="2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7" name="Google Shape;2287;p79">
              <a:extLst>
                <a:ext uri="{FF2B5EF4-FFF2-40B4-BE49-F238E27FC236}">
                  <a16:creationId xmlns:a16="http://schemas.microsoft.com/office/drawing/2014/main" id="{E0E8BBA5-6A1D-6239-F1B4-F272346051A1}"/>
                </a:ext>
              </a:extLst>
            </p:cNvPr>
            <p:cNvSpPr/>
            <p:nvPr/>
          </p:nvSpPr>
          <p:spPr>
            <a:xfrm>
              <a:off x="699761" y="3997972"/>
              <a:ext cx="30762" cy="17712"/>
            </a:xfrm>
            <a:custGeom>
              <a:avLst/>
              <a:gdLst/>
              <a:ahLst/>
              <a:cxnLst/>
              <a:rect l="l" t="t" r="r" b="b"/>
              <a:pathLst>
                <a:path w="693" h="399" extrusionOk="0">
                  <a:moveTo>
                    <a:pt x="182" y="1"/>
                  </a:moveTo>
                  <a:cubicBezTo>
                    <a:pt x="108" y="1"/>
                    <a:pt x="36" y="61"/>
                    <a:pt x="20" y="135"/>
                  </a:cubicBezTo>
                  <a:cubicBezTo>
                    <a:pt x="0" y="183"/>
                    <a:pt x="10" y="232"/>
                    <a:pt x="39" y="271"/>
                  </a:cubicBezTo>
                  <a:lnTo>
                    <a:pt x="69" y="310"/>
                  </a:lnTo>
                  <a:cubicBezTo>
                    <a:pt x="88" y="330"/>
                    <a:pt x="117" y="349"/>
                    <a:pt x="147" y="349"/>
                  </a:cubicBezTo>
                  <a:cubicBezTo>
                    <a:pt x="225" y="379"/>
                    <a:pt x="312" y="398"/>
                    <a:pt x="390" y="398"/>
                  </a:cubicBezTo>
                  <a:cubicBezTo>
                    <a:pt x="439" y="398"/>
                    <a:pt x="488" y="398"/>
                    <a:pt x="527" y="379"/>
                  </a:cubicBezTo>
                  <a:cubicBezTo>
                    <a:pt x="566" y="369"/>
                    <a:pt x="605" y="349"/>
                    <a:pt x="634" y="320"/>
                  </a:cubicBezTo>
                  <a:cubicBezTo>
                    <a:pt x="654" y="291"/>
                    <a:pt x="673" y="261"/>
                    <a:pt x="673" y="232"/>
                  </a:cubicBezTo>
                  <a:cubicBezTo>
                    <a:pt x="683" y="213"/>
                    <a:pt x="683" y="193"/>
                    <a:pt x="673" y="174"/>
                  </a:cubicBezTo>
                  <a:cubicBezTo>
                    <a:pt x="683" y="164"/>
                    <a:pt x="683" y="154"/>
                    <a:pt x="683" y="144"/>
                  </a:cubicBezTo>
                  <a:lnTo>
                    <a:pt x="683" y="154"/>
                  </a:lnTo>
                  <a:cubicBezTo>
                    <a:pt x="693" y="135"/>
                    <a:pt x="683" y="105"/>
                    <a:pt x="664" y="105"/>
                  </a:cubicBezTo>
                  <a:lnTo>
                    <a:pt x="654" y="105"/>
                  </a:lnTo>
                  <a:lnTo>
                    <a:pt x="634" y="96"/>
                  </a:lnTo>
                  <a:cubicBezTo>
                    <a:pt x="593" y="47"/>
                    <a:pt x="532" y="25"/>
                    <a:pt x="467" y="25"/>
                  </a:cubicBezTo>
                  <a:cubicBezTo>
                    <a:pt x="455" y="25"/>
                    <a:pt x="442" y="26"/>
                    <a:pt x="429" y="27"/>
                  </a:cubicBezTo>
                  <a:lnTo>
                    <a:pt x="322" y="27"/>
                  </a:lnTo>
                  <a:cubicBezTo>
                    <a:pt x="293" y="18"/>
                    <a:pt x="264" y="18"/>
                    <a:pt x="225" y="8"/>
                  </a:cubicBezTo>
                  <a:cubicBezTo>
                    <a:pt x="211" y="3"/>
                    <a:pt x="196" y="1"/>
                    <a:pt x="1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8" name="Google Shape;2288;p79">
              <a:extLst>
                <a:ext uri="{FF2B5EF4-FFF2-40B4-BE49-F238E27FC236}">
                  <a16:creationId xmlns:a16="http://schemas.microsoft.com/office/drawing/2014/main" id="{51D74F37-4B19-DF26-CE44-B6D1C223EE85}"/>
                </a:ext>
              </a:extLst>
            </p:cNvPr>
            <p:cNvSpPr/>
            <p:nvPr/>
          </p:nvSpPr>
          <p:spPr>
            <a:xfrm>
              <a:off x="912789" y="4051018"/>
              <a:ext cx="32538" cy="21707"/>
            </a:xfrm>
            <a:custGeom>
              <a:avLst/>
              <a:gdLst/>
              <a:ahLst/>
              <a:cxnLst/>
              <a:rect l="l" t="t" r="r" b="b"/>
              <a:pathLst>
                <a:path w="733" h="489" extrusionOk="0">
                  <a:moveTo>
                    <a:pt x="201" y="1"/>
                  </a:moveTo>
                  <a:cubicBezTo>
                    <a:pt x="169" y="1"/>
                    <a:pt x="138" y="8"/>
                    <a:pt x="108" y="22"/>
                  </a:cubicBezTo>
                  <a:cubicBezTo>
                    <a:pt x="79" y="32"/>
                    <a:pt x="59" y="52"/>
                    <a:pt x="40" y="71"/>
                  </a:cubicBezTo>
                  <a:cubicBezTo>
                    <a:pt x="11" y="110"/>
                    <a:pt x="1" y="159"/>
                    <a:pt x="20" y="208"/>
                  </a:cubicBezTo>
                  <a:cubicBezTo>
                    <a:pt x="40" y="276"/>
                    <a:pt x="89" y="335"/>
                    <a:pt x="157" y="374"/>
                  </a:cubicBezTo>
                  <a:cubicBezTo>
                    <a:pt x="196" y="403"/>
                    <a:pt x="245" y="422"/>
                    <a:pt x="294" y="442"/>
                  </a:cubicBezTo>
                  <a:cubicBezTo>
                    <a:pt x="333" y="452"/>
                    <a:pt x="372" y="461"/>
                    <a:pt x="411" y="471"/>
                  </a:cubicBezTo>
                  <a:cubicBezTo>
                    <a:pt x="438" y="483"/>
                    <a:pt x="468" y="488"/>
                    <a:pt x="498" y="488"/>
                  </a:cubicBezTo>
                  <a:cubicBezTo>
                    <a:pt x="545" y="488"/>
                    <a:pt x="594" y="475"/>
                    <a:pt x="635" y="452"/>
                  </a:cubicBezTo>
                  <a:cubicBezTo>
                    <a:pt x="664" y="432"/>
                    <a:pt x="684" y="413"/>
                    <a:pt x="703" y="374"/>
                  </a:cubicBezTo>
                  <a:cubicBezTo>
                    <a:pt x="713" y="354"/>
                    <a:pt x="723" y="325"/>
                    <a:pt x="723" y="305"/>
                  </a:cubicBezTo>
                  <a:cubicBezTo>
                    <a:pt x="733" y="247"/>
                    <a:pt x="713" y="188"/>
                    <a:pt x="664" y="149"/>
                  </a:cubicBezTo>
                  <a:cubicBezTo>
                    <a:pt x="586" y="91"/>
                    <a:pt x="489" y="62"/>
                    <a:pt x="391" y="52"/>
                  </a:cubicBezTo>
                  <a:lnTo>
                    <a:pt x="294" y="22"/>
                  </a:lnTo>
                  <a:cubicBezTo>
                    <a:pt x="264" y="8"/>
                    <a:pt x="233" y="1"/>
                    <a:pt x="2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9" name="Google Shape;2289;p79">
              <a:extLst>
                <a:ext uri="{FF2B5EF4-FFF2-40B4-BE49-F238E27FC236}">
                  <a16:creationId xmlns:a16="http://schemas.microsoft.com/office/drawing/2014/main" id="{253DA6A6-6B3E-7435-D34D-9169C2CFD7AA}"/>
                </a:ext>
              </a:extLst>
            </p:cNvPr>
            <p:cNvSpPr/>
            <p:nvPr/>
          </p:nvSpPr>
          <p:spPr>
            <a:xfrm>
              <a:off x="790672" y="4121953"/>
              <a:ext cx="19132" cy="28632"/>
            </a:xfrm>
            <a:custGeom>
              <a:avLst/>
              <a:gdLst/>
              <a:ahLst/>
              <a:cxnLst/>
              <a:rect l="l" t="t" r="r" b="b"/>
              <a:pathLst>
                <a:path w="431" h="645" extrusionOk="0">
                  <a:moveTo>
                    <a:pt x="264" y="1"/>
                  </a:moveTo>
                  <a:cubicBezTo>
                    <a:pt x="222" y="1"/>
                    <a:pt x="178" y="18"/>
                    <a:pt x="147" y="54"/>
                  </a:cubicBezTo>
                  <a:cubicBezTo>
                    <a:pt x="128" y="63"/>
                    <a:pt x="108" y="83"/>
                    <a:pt x="98" y="102"/>
                  </a:cubicBezTo>
                  <a:cubicBezTo>
                    <a:pt x="89" y="132"/>
                    <a:pt x="79" y="151"/>
                    <a:pt x="79" y="180"/>
                  </a:cubicBezTo>
                  <a:cubicBezTo>
                    <a:pt x="79" y="200"/>
                    <a:pt x="69" y="229"/>
                    <a:pt x="59" y="249"/>
                  </a:cubicBezTo>
                  <a:cubicBezTo>
                    <a:pt x="50" y="298"/>
                    <a:pt x="40" y="346"/>
                    <a:pt x="20" y="395"/>
                  </a:cubicBezTo>
                  <a:cubicBezTo>
                    <a:pt x="11" y="415"/>
                    <a:pt x="1" y="444"/>
                    <a:pt x="11" y="463"/>
                  </a:cubicBezTo>
                  <a:cubicBezTo>
                    <a:pt x="11" y="483"/>
                    <a:pt x="11" y="502"/>
                    <a:pt x="20" y="522"/>
                  </a:cubicBezTo>
                  <a:cubicBezTo>
                    <a:pt x="41" y="598"/>
                    <a:pt x="116" y="645"/>
                    <a:pt x="192" y="645"/>
                  </a:cubicBezTo>
                  <a:cubicBezTo>
                    <a:pt x="223" y="645"/>
                    <a:pt x="255" y="637"/>
                    <a:pt x="284" y="619"/>
                  </a:cubicBezTo>
                  <a:cubicBezTo>
                    <a:pt x="313" y="600"/>
                    <a:pt x="333" y="571"/>
                    <a:pt x="352" y="541"/>
                  </a:cubicBezTo>
                  <a:cubicBezTo>
                    <a:pt x="362" y="522"/>
                    <a:pt x="372" y="502"/>
                    <a:pt x="372" y="483"/>
                  </a:cubicBezTo>
                  <a:cubicBezTo>
                    <a:pt x="372" y="473"/>
                    <a:pt x="381" y="454"/>
                    <a:pt x="391" y="434"/>
                  </a:cubicBezTo>
                  <a:cubicBezTo>
                    <a:pt x="391" y="424"/>
                    <a:pt x="401" y="385"/>
                    <a:pt x="411" y="356"/>
                  </a:cubicBezTo>
                  <a:cubicBezTo>
                    <a:pt x="420" y="327"/>
                    <a:pt x="420" y="298"/>
                    <a:pt x="430" y="268"/>
                  </a:cubicBezTo>
                  <a:cubicBezTo>
                    <a:pt x="430" y="239"/>
                    <a:pt x="430" y="210"/>
                    <a:pt x="430" y="180"/>
                  </a:cubicBezTo>
                  <a:cubicBezTo>
                    <a:pt x="430" y="141"/>
                    <a:pt x="411" y="102"/>
                    <a:pt x="391" y="73"/>
                  </a:cubicBezTo>
                  <a:cubicBezTo>
                    <a:pt x="365" y="25"/>
                    <a:pt x="315" y="1"/>
                    <a:pt x="2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0" name="Google Shape;2290;p79">
              <a:extLst>
                <a:ext uri="{FF2B5EF4-FFF2-40B4-BE49-F238E27FC236}">
                  <a16:creationId xmlns:a16="http://schemas.microsoft.com/office/drawing/2014/main" id="{CDF43EA6-1C35-CA02-A6BE-BBEA79C1CA55}"/>
                </a:ext>
              </a:extLst>
            </p:cNvPr>
            <p:cNvSpPr/>
            <p:nvPr/>
          </p:nvSpPr>
          <p:spPr>
            <a:xfrm>
              <a:off x="770785" y="3951408"/>
              <a:ext cx="82299" cy="129175"/>
            </a:xfrm>
            <a:custGeom>
              <a:avLst/>
              <a:gdLst/>
              <a:ahLst/>
              <a:cxnLst/>
              <a:rect l="l" t="t" r="r" b="b"/>
              <a:pathLst>
                <a:path w="1854" h="2910" extrusionOk="0">
                  <a:moveTo>
                    <a:pt x="1663" y="1"/>
                  </a:moveTo>
                  <a:cubicBezTo>
                    <a:pt x="1620" y="1"/>
                    <a:pt x="1576" y="17"/>
                    <a:pt x="1542" y="52"/>
                  </a:cubicBezTo>
                  <a:cubicBezTo>
                    <a:pt x="1483" y="120"/>
                    <a:pt x="1444" y="208"/>
                    <a:pt x="1424" y="296"/>
                  </a:cubicBezTo>
                  <a:cubicBezTo>
                    <a:pt x="1405" y="384"/>
                    <a:pt x="1376" y="471"/>
                    <a:pt x="1356" y="559"/>
                  </a:cubicBezTo>
                  <a:cubicBezTo>
                    <a:pt x="1307" y="725"/>
                    <a:pt x="1259" y="901"/>
                    <a:pt x="1210" y="1067"/>
                  </a:cubicBezTo>
                  <a:cubicBezTo>
                    <a:pt x="1161" y="1242"/>
                    <a:pt x="1122" y="1408"/>
                    <a:pt x="1073" y="1584"/>
                  </a:cubicBezTo>
                  <a:cubicBezTo>
                    <a:pt x="1063" y="1613"/>
                    <a:pt x="1054" y="1652"/>
                    <a:pt x="1054" y="1681"/>
                  </a:cubicBezTo>
                  <a:lnTo>
                    <a:pt x="1015" y="1681"/>
                  </a:lnTo>
                  <a:cubicBezTo>
                    <a:pt x="966" y="1701"/>
                    <a:pt x="917" y="1730"/>
                    <a:pt x="878" y="1769"/>
                  </a:cubicBezTo>
                  <a:cubicBezTo>
                    <a:pt x="849" y="1808"/>
                    <a:pt x="820" y="1857"/>
                    <a:pt x="810" y="1906"/>
                  </a:cubicBezTo>
                  <a:lnTo>
                    <a:pt x="800" y="1925"/>
                  </a:lnTo>
                  <a:cubicBezTo>
                    <a:pt x="781" y="1954"/>
                    <a:pt x="771" y="1984"/>
                    <a:pt x="761" y="2013"/>
                  </a:cubicBezTo>
                  <a:lnTo>
                    <a:pt x="751" y="2032"/>
                  </a:lnTo>
                  <a:lnTo>
                    <a:pt x="517" y="2218"/>
                  </a:lnTo>
                  <a:lnTo>
                    <a:pt x="283" y="2413"/>
                  </a:lnTo>
                  <a:cubicBezTo>
                    <a:pt x="205" y="2471"/>
                    <a:pt x="127" y="2540"/>
                    <a:pt x="49" y="2608"/>
                  </a:cubicBezTo>
                  <a:cubicBezTo>
                    <a:pt x="10" y="2647"/>
                    <a:pt x="0" y="2705"/>
                    <a:pt x="0" y="2764"/>
                  </a:cubicBezTo>
                  <a:cubicBezTo>
                    <a:pt x="21" y="2854"/>
                    <a:pt x="96" y="2910"/>
                    <a:pt x="176" y="2910"/>
                  </a:cubicBezTo>
                  <a:cubicBezTo>
                    <a:pt x="209" y="2910"/>
                    <a:pt x="242" y="2901"/>
                    <a:pt x="273" y="2881"/>
                  </a:cubicBezTo>
                  <a:cubicBezTo>
                    <a:pt x="361" y="2813"/>
                    <a:pt x="449" y="2745"/>
                    <a:pt x="527" y="2666"/>
                  </a:cubicBezTo>
                  <a:lnTo>
                    <a:pt x="751" y="2471"/>
                  </a:lnTo>
                  <a:lnTo>
                    <a:pt x="898" y="2354"/>
                  </a:lnTo>
                  <a:cubicBezTo>
                    <a:pt x="917" y="2364"/>
                    <a:pt x="937" y="2364"/>
                    <a:pt x="966" y="2364"/>
                  </a:cubicBezTo>
                  <a:cubicBezTo>
                    <a:pt x="1005" y="2364"/>
                    <a:pt x="1054" y="2354"/>
                    <a:pt x="1103" y="2345"/>
                  </a:cubicBezTo>
                  <a:cubicBezTo>
                    <a:pt x="1142" y="2325"/>
                    <a:pt x="1181" y="2306"/>
                    <a:pt x="1220" y="2286"/>
                  </a:cubicBezTo>
                  <a:cubicBezTo>
                    <a:pt x="1259" y="2266"/>
                    <a:pt x="1298" y="2237"/>
                    <a:pt x="1327" y="2198"/>
                  </a:cubicBezTo>
                  <a:cubicBezTo>
                    <a:pt x="1346" y="2179"/>
                    <a:pt x="1366" y="2149"/>
                    <a:pt x="1376" y="2130"/>
                  </a:cubicBezTo>
                  <a:cubicBezTo>
                    <a:pt x="1405" y="2091"/>
                    <a:pt x="1415" y="2042"/>
                    <a:pt x="1415" y="1993"/>
                  </a:cubicBezTo>
                  <a:cubicBezTo>
                    <a:pt x="1405" y="1935"/>
                    <a:pt x="1385" y="1876"/>
                    <a:pt x="1356" y="1827"/>
                  </a:cubicBezTo>
                  <a:lnTo>
                    <a:pt x="1346" y="1818"/>
                  </a:lnTo>
                  <a:cubicBezTo>
                    <a:pt x="1366" y="1759"/>
                    <a:pt x="1385" y="1701"/>
                    <a:pt x="1395" y="1662"/>
                  </a:cubicBezTo>
                  <a:cubicBezTo>
                    <a:pt x="1454" y="1486"/>
                    <a:pt x="1512" y="1320"/>
                    <a:pt x="1561" y="1145"/>
                  </a:cubicBezTo>
                  <a:lnTo>
                    <a:pt x="1707" y="637"/>
                  </a:lnTo>
                  <a:cubicBezTo>
                    <a:pt x="1756" y="471"/>
                    <a:pt x="1854" y="276"/>
                    <a:pt x="1815" y="111"/>
                  </a:cubicBezTo>
                  <a:cubicBezTo>
                    <a:pt x="1791" y="40"/>
                    <a:pt x="1728" y="1"/>
                    <a:pt x="16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91" name="Google Shape;2291;p79">
            <a:extLst>
              <a:ext uri="{FF2B5EF4-FFF2-40B4-BE49-F238E27FC236}">
                <a16:creationId xmlns:a16="http://schemas.microsoft.com/office/drawing/2014/main" id="{E401041D-6A4F-ED4A-9BBD-DEFA8B018DBB}"/>
              </a:ext>
            </a:extLst>
          </p:cNvPr>
          <p:cNvGrpSpPr/>
          <p:nvPr/>
        </p:nvGrpSpPr>
        <p:grpSpPr>
          <a:xfrm rot="2859904">
            <a:off x="762490" y="2782952"/>
            <a:ext cx="719425" cy="772578"/>
            <a:chOff x="5567075" y="1356150"/>
            <a:chExt cx="158325" cy="170025"/>
          </a:xfrm>
        </p:grpSpPr>
        <p:sp>
          <p:nvSpPr>
            <p:cNvPr id="2292" name="Google Shape;2292;p79">
              <a:extLst>
                <a:ext uri="{FF2B5EF4-FFF2-40B4-BE49-F238E27FC236}">
                  <a16:creationId xmlns:a16="http://schemas.microsoft.com/office/drawing/2014/main" id="{C395B780-88D5-A688-7750-C76CB94B40DB}"/>
                </a:ext>
              </a:extLst>
            </p:cNvPr>
            <p:cNvSpPr/>
            <p:nvPr/>
          </p:nvSpPr>
          <p:spPr>
            <a:xfrm>
              <a:off x="5583675" y="1415450"/>
              <a:ext cx="130200" cy="96500"/>
            </a:xfrm>
            <a:custGeom>
              <a:avLst/>
              <a:gdLst/>
              <a:ahLst/>
              <a:cxnLst/>
              <a:rect l="l" t="t" r="r" b="b"/>
              <a:pathLst>
                <a:path w="5208" h="3860" extrusionOk="0">
                  <a:moveTo>
                    <a:pt x="3093" y="157"/>
                  </a:moveTo>
                  <a:cubicBezTo>
                    <a:pt x="3738" y="157"/>
                    <a:pt x="4304" y="402"/>
                    <a:pt x="4624" y="1187"/>
                  </a:cubicBezTo>
                  <a:cubicBezTo>
                    <a:pt x="4629" y="1196"/>
                    <a:pt x="4635" y="1204"/>
                    <a:pt x="4641" y="1211"/>
                  </a:cubicBezTo>
                  <a:lnTo>
                    <a:pt x="4641" y="1211"/>
                  </a:lnTo>
                  <a:cubicBezTo>
                    <a:pt x="4792" y="1739"/>
                    <a:pt x="4834" y="2258"/>
                    <a:pt x="4527" y="2738"/>
                  </a:cubicBezTo>
                  <a:cubicBezTo>
                    <a:pt x="4215" y="3236"/>
                    <a:pt x="3522" y="3450"/>
                    <a:pt x="2966" y="3587"/>
                  </a:cubicBezTo>
                  <a:cubicBezTo>
                    <a:pt x="2661" y="3663"/>
                    <a:pt x="2363" y="3707"/>
                    <a:pt x="2084" y="3707"/>
                  </a:cubicBezTo>
                  <a:cubicBezTo>
                    <a:pt x="1292" y="3707"/>
                    <a:pt x="648" y="3354"/>
                    <a:pt x="410" y="2387"/>
                  </a:cubicBezTo>
                  <a:cubicBezTo>
                    <a:pt x="108" y="1138"/>
                    <a:pt x="1083" y="553"/>
                    <a:pt x="2107" y="299"/>
                  </a:cubicBezTo>
                  <a:cubicBezTo>
                    <a:pt x="2442" y="216"/>
                    <a:pt x="2777" y="157"/>
                    <a:pt x="3093" y="157"/>
                  </a:cubicBezTo>
                  <a:close/>
                  <a:moveTo>
                    <a:pt x="3084" y="1"/>
                  </a:moveTo>
                  <a:cubicBezTo>
                    <a:pt x="2799" y="1"/>
                    <a:pt x="2496" y="47"/>
                    <a:pt x="2186" y="124"/>
                  </a:cubicBezTo>
                  <a:cubicBezTo>
                    <a:pt x="986" y="416"/>
                    <a:pt x="0" y="1012"/>
                    <a:pt x="264" y="2426"/>
                  </a:cubicBezTo>
                  <a:cubicBezTo>
                    <a:pt x="461" y="3484"/>
                    <a:pt x="1219" y="3860"/>
                    <a:pt x="2091" y="3860"/>
                  </a:cubicBezTo>
                  <a:cubicBezTo>
                    <a:pt x="2385" y="3860"/>
                    <a:pt x="2693" y="3817"/>
                    <a:pt x="2995" y="3743"/>
                  </a:cubicBezTo>
                  <a:cubicBezTo>
                    <a:pt x="4351" y="3414"/>
                    <a:pt x="5207" y="2613"/>
                    <a:pt x="4790" y="1179"/>
                  </a:cubicBezTo>
                  <a:lnTo>
                    <a:pt x="4790" y="1179"/>
                  </a:lnTo>
                  <a:cubicBezTo>
                    <a:pt x="4790" y="1170"/>
                    <a:pt x="4787" y="1159"/>
                    <a:pt x="4781" y="1148"/>
                  </a:cubicBezTo>
                  <a:lnTo>
                    <a:pt x="4781" y="1148"/>
                  </a:lnTo>
                  <a:cubicBezTo>
                    <a:pt x="4781" y="1148"/>
                    <a:pt x="4781" y="1148"/>
                    <a:pt x="4781" y="1148"/>
                  </a:cubicBezTo>
                  <a:cubicBezTo>
                    <a:pt x="4779" y="1141"/>
                    <a:pt x="4776" y="1135"/>
                    <a:pt x="4773" y="1130"/>
                  </a:cubicBezTo>
                  <a:lnTo>
                    <a:pt x="4773" y="1130"/>
                  </a:lnTo>
                  <a:cubicBezTo>
                    <a:pt x="4421" y="296"/>
                    <a:pt x="3808" y="1"/>
                    <a:pt x="30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3" name="Google Shape;2293;p79">
              <a:extLst>
                <a:ext uri="{FF2B5EF4-FFF2-40B4-BE49-F238E27FC236}">
                  <a16:creationId xmlns:a16="http://schemas.microsoft.com/office/drawing/2014/main" id="{9E5510FD-EB89-A430-210B-FB1004C18945}"/>
                </a:ext>
              </a:extLst>
            </p:cNvPr>
            <p:cNvSpPr/>
            <p:nvPr/>
          </p:nvSpPr>
          <p:spPr>
            <a:xfrm>
              <a:off x="5567075" y="1376225"/>
              <a:ext cx="158325" cy="149950"/>
            </a:xfrm>
            <a:custGeom>
              <a:avLst/>
              <a:gdLst/>
              <a:ahLst/>
              <a:cxnLst/>
              <a:rect l="l" t="t" r="r" b="b"/>
              <a:pathLst>
                <a:path w="6333" h="5998" extrusionOk="0">
                  <a:moveTo>
                    <a:pt x="3286" y="1"/>
                  </a:moveTo>
                  <a:cubicBezTo>
                    <a:pt x="3240" y="1"/>
                    <a:pt x="3189" y="42"/>
                    <a:pt x="3201" y="103"/>
                  </a:cubicBezTo>
                  <a:lnTo>
                    <a:pt x="3464" y="1176"/>
                  </a:lnTo>
                  <a:cubicBezTo>
                    <a:pt x="3474" y="1215"/>
                    <a:pt x="3503" y="1234"/>
                    <a:pt x="3542" y="1234"/>
                  </a:cubicBezTo>
                  <a:cubicBezTo>
                    <a:pt x="3658" y="1220"/>
                    <a:pt x="3771" y="1213"/>
                    <a:pt x="3880" y="1213"/>
                  </a:cubicBezTo>
                  <a:cubicBezTo>
                    <a:pt x="5168" y="1213"/>
                    <a:pt x="5977" y="2193"/>
                    <a:pt x="6049" y="3498"/>
                  </a:cubicBezTo>
                  <a:cubicBezTo>
                    <a:pt x="6118" y="4815"/>
                    <a:pt x="4840" y="5390"/>
                    <a:pt x="3757" y="5653"/>
                  </a:cubicBezTo>
                  <a:cubicBezTo>
                    <a:pt x="3362" y="5749"/>
                    <a:pt x="2943" y="5823"/>
                    <a:pt x="2539" y="5823"/>
                  </a:cubicBezTo>
                  <a:cubicBezTo>
                    <a:pt x="1874" y="5823"/>
                    <a:pt x="1249" y="5624"/>
                    <a:pt x="830" y="5000"/>
                  </a:cubicBezTo>
                  <a:cubicBezTo>
                    <a:pt x="1" y="3761"/>
                    <a:pt x="489" y="2151"/>
                    <a:pt x="1893" y="1634"/>
                  </a:cubicBezTo>
                  <a:cubicBezTo>
                    <a:pt x="1933" y="1624"/>
                    <a:pt x="1952" y="1585"/>
                    <a:pt x="1942" y="1546"/>
                  </a:cubicBezTo>
                  <a:cubicBezTo>
                    <a:pt x="1854" y="1176"/>
                    <a:pt x="1767" y="825"/>
                    <a:pt x="1679" y="464"/>
                  </a:cubicBezTo>
                  <a:cubicBezTo>
                    <a:pt x="1671" y="424"/>
                    <a:pt x="1642" y="407"/>
                    <a:pt x="1612" y="407"/>
                  </a:cubicBezTo>
                  <a:cubicBezTo>
                    <a:pt x="1568" y="407"/>
                    <a:pt x="1521" y="444"/>
                    <a:pt x="1533" y="503"/>
                  </a:cubicBezTo>
                  <a:lnTo>
                    <a:pt x="1718" y="1273"/>
                  </a:lnTo>
                  <a:cubicBezTo>
                    <a:pt x="1728" y="1332"/>
                    <a:pt x="1747" y="1390"/>
                    <a:pt x="1767" y="1459"/>
                  </a:cubicBezTo>
                  <a:cubicBezTo>
                    <a:pt x="1773" y="1483"/>
                    <a:pt x="1777" y="1502"/>
                    <a:pt x="1779" y="1516"/>
                  </a:cubicBezTo>
                  <a:lnTo>
                    <a:pt x="1779" y="1516"/>
                  </a:lnTo>
                  <a:cubicBezTo>
                    <a:pt x="1666" y="1561"/>
                    <a:pt x="1547" y="1614"/>
                    <a:pt x="1435" y="1683"/>
                  </a:cubicBezTo>
                  <a:cubicBezTo>
                    <a:pt x="596" y="2122"/>
                    <a:pt x="128" y="2990"/>
                    <a:pt x="303" y="3946"/>
                  </a:cubicBezTo>
                  <a:cubicBezTo>
                    <a:pt x="440" y="4688"/>
                    <a:pt x="733" y="5371"/>
                    <a:pt x="1415" y="5751"/>
                  </a:cubicBezTo>
                  <a:cubicBezTo>
                    <a:pt x="1741" y="5932"/>
                    <a:pt x="2112" y="5997"/>
                    <a:pt x="2491" y="5997"/>
                  </a:cubicBezTo>
                  <a:cubicBezTo>
                    <a:pt x="2929" y="5997"/>
                    <a:pt x="3378" y="5909"/>
                    <a:pt x="3776" y="5810"/>
                  </a:cubicBezTo>
                  <a:cubicBezTo>
                    <a:pt x="4537" y="5624"/>
                    <a:pt x="5308" y="5351"/>
                    <a:pt x="5815" y="4727"/>
                  </a:cubicBezTo>
                  <a:cubicBezTo>
                    <a:pt x="6332" y="4102"/>
                    <a:pt x="6244" y="3263"/>
                    <a:pt x="6020" y="2551"/>
                  </a:cubicBezTo>
                  <a:cubicBezTo>
                    <a:pt x="5786" y="1790"/>
                    <a:pt x="5132" y="1176"/>
                    <a:pt x="4332" y="1098"/>
                  </a:cubicBezTo>
                  <a:cubicBezTo>
                    <a:pt x="4149" y="1076"/>
                    <a:pt x="3972" y="1065"/>
                    <a:pt x="3792" y="1065"/>
                  </a:cubicBezTo>
                  <a:cubicBezTo>
                    <a:pt x="3732" y="1065"/>
                    <a:pt x="3671" y="1066"/>
                    <a:pt x="3610" y="1068"/>
                  </a:cubicBezTo>
                  <a:cubicBezTo>
                    <a:pt x="3606" y="1068"/>
                    <a:pt x="3601" y="1068"/>
                    <a:pt x="3597" y="1069"/>
                  </a:cubicBezTo>
                  <a:lnTo>
                    <a:pt x="3597" y="1069"/>
                  </a:lnTo>
                  <a:cubicBezTo>
                    <a:pt x="3585" y="1022"/>
                    <a:pt x="3576" y="972"/>
                    <a:pt x="3562" y="922"/>
                  </a:cubicBezTo>
                  <a:cubicBezTo>
                    <a:pt x="3493" y="639"/>
                    <a:pt x="3425" y="346"/>
                    <a:pt x="3347" y="54"/>
                  </a:cubicBezTo>
                  <a:cubicBezTo>
                    <a:pt x="3340" y="17"/>
                    <a:pt x="3314" y="1"/>
                    <a:pt x="32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4" name="Google Shape;2294;p79">
              <a:extLst>
                <a:ext uri="{FF2B5EF4-FFF2-40B4-BE49-F238E27FC236}">
                  <a16:creationId xmlns:a16="http://schemas.microsoft.com/office/drawing/2014/main" id="{4CEFE035-2F4F-EC7C-4225-0195B0AE1D38}"/>
                </a:ext>
              </a:extLst>
            </p:cNvPr>
            <p:cNvSpPr/>
            <p:nvPr/>
          </p:nvSpPr>
          <p:spPr>
            <a:xfrm>
              <a:off x="5589275" y="1356150"/>
              <a:ext cx="74175" cy="32725"/>
            </a:xfrm>
            <a:custGeom>
              <a:avLst/>
              <a:gdLst/>
              <a:ahLst/>
              <a:cxnLst/>
              <a:rect l="l" t="t" r="r" b="b"/>
              <a:pathLst>
                <a:path w="2967" h="1309" extrusionOk="0">
                  <a:moveTo>
                    <a:pt x="2324" y="153"/>
                  </a:moveTo>
                  <a:cubicBezTo>
                    <a:pt x="2548" y="153"/>
                    <a:pt x="2667" y="455"/>
                    <a:pt x="2527" y="632"/>
                  </a:cubicBezTo>
                  <a:cubicBezTo>
                    <a:pt x="2420" y="769"/>
                    <a:pt x="2147" y="789"/>
                    <a:pt x="1991" y="808"/>
                  </a:cubicBezTo>
                  <a:cubicBezTo>
                    <a:pt x="1669" y="867"/>
                    <a:pt x="1357" y="964"/>
                    <a:pt x="1035" y="1042"/>
                  </a:cubicBezTo>
                  <a:cubicBezTo>
                    <a:pt x="830" y="1101"/>
                    <a:pt x="625" y="1130"/>
                    <a:pt x="420" y="1140"/>
                  </a:cubicBezTo>
                  <a:cubicBezTo>
                    <a:pt x="391" y="964"/>
                    <a:pt x="362" y="789"/>
                    <a:pt x="332" y="613"/>
                  </a:cubicBezTo>
                  <a:cubicBezTo>
                    <a:pt x="440" y="564"/>
                    <a:pt x="547" y="535"/>
                    <a:pt x="654" y="515"/>
                  </a:cubicBezTo>
                  <a:cubicBezTo>
                    <a:pt x="797" y="477"/>
                    <a:pt x="939" y="458"/>
                    <a:pt x="1082" y="439"/>
                  </a:cubicBezTo>
                  <a:lnTo>
                    <a:pt x="1082" y="439"/>
                  </a:lnTo>
                  <a:cubicBezTo>
                    <a:pt x="1086" y="439"/>
                    <a:pt x="1089" y="438"/>
                    <a:pt x="1093" y="437"/>
                  </a:cubicBezTo>
                  <a:lnTo>
                    <a:pt x="1093" y="437"/>
                  </a:lnTo>
                  <a:cubicBezTo>
                    <a:pt x="1093" y="437"/>
                    <a:pt x="1093" y="437"/>
                    <a:pt x="1093" y="437"/>
                  </a:cubicBezTo>
                  <a:cubicBezTo>
                    <a:pt x="1095" y="437"/>
                    <a:pt x="1096" y="437"/>
                    <a:pt x="1097" y="437"/>
                  </a:cubicBezTo>
                  <a:lnTo>
                    <a:pt x="1097" y="437"/>
                  </a:lnTo>
                  <a:cubicBezTo>
                    <a:pt x="1496" y="349"/>
                    <a:pt x="1894" y="203"/>
                    <a:pt x="2293" y="154"/>
                  </a:cubicBezTo>
                  <a:cubicBezTo>
                    <a:pt x="2304" y="153"/>
                    <a:pt x="2314" y="153"/>
                    <a:pt x="2324" y="153"/>
                  </a:cubicBezTo>
                  <a:close/>
                  <a:moveTo>
                    <a:pt x="2341" y="0"/>
                  </a:moveTo>
                  <a:cubicBezTo>
                    <a:pt x="2306" y="0"/>
                    <a:pt x="2270" y="3"/>
                    <a:pt x="2235" y="8"/>
                  </a:cubicBezTo>
                  <a:cubicBezTo>
                    <a:pt x="1835" y="57"/>
                    <a:pt x="1435" y="203"/>
                    <a:pt x="1054" y="281"/>
                  </a:cubicBezTo>
                  <a:cubicBezTo>
                    <a:pt x="820" y="320"/>
                    <a:pt x="323" y="330"/>
                    <a:pt x="167" y="554"/>
                  </a:cubicBezTo>
                  <a:cubicBezTo>
                    <a:pt x="20" y="769"/>
                    <a:pt x="1" y="1052"/>
                    <a:pt x="225" y="1237"/>
                  </a:cubicBezTo>
                  <a:cubicBezTo>
                    <a:pt x="285" y="1290"/>
                    <a:pt x="375" y="1309"/>
                    <a:pt x="474" y="1309"/>
                  </a:cubicBezTo>
                  <a:cubicBezTo>
                    <a:pt x="646" y="1309"/>
                    <a:pt x="845" y="1252"/>
                    <a:pt x="957" y="1228"/>
                  </a:cubicBezTo>
                  <a:cubicBezTo>
                    <a:pt x="1318" y="1149"/>
                    <a:pt x="1669" y="1013"/>
                    <a:pt x="2030" y="964"/>
                  </a:cubicBezTo>
                  <a:cubicBezTo>
                    <a:pt x="2488" y="896"/>
                    <a:pt x="2966" y="652"/>
                    <a:pt x="2635" y="135"/>
                  </a:cubicBezTo>
                  <a:cubicBezTo>
                    <a:pt x="2568" y="31"/>
                    <a:pt x="2456" y="0"/>
                    <a:pt x="23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5" name="Google Shape;2295;p79">
              <a:extLst>
                <a:ext uri="{FF2B5EF4-FFF2-40B4-BE49-F238E27FC236}">
                  <a16:creationId xmlns:a16="http://schemas.microsoft.com/office/drawing/2014/main" id="{5BFF1A13-C327-BCF4-CD59-0B9668D09D6A}"/>
                </a:ext>
              </a:extLst>
            </p:cNvPr>
            <p:cNvSpPr/>
            <p:nvPr/>
          </p:nvSpPr>
          <p:spPr>
            <a:xfrm>
              <a:off x="5615000" y="1444875"/>
              <a:ext cx="21125" cy="18800"/>
            </a:xfrm>
            <a:custGeom>
              <a:avLst/>
              <a:gdLst/>
              <a:ahLst/>
              <a:cxnLst/>
              <a:rect l="l" t="t" r="r" b="b"/>
              <a:pathLst>
                <a:path w="845" h="752" extrusionOk="0">
                  <a:moveTo>
                    <a:pt x="422" y="154"/>
                  </a:moveTo>
                  <a:cubicBezTo>
                    <a:pt x="597" y="154"/>
                    <a:pt x="711" y="352"/>
                    <a:pt x="611" y="498"/>
                  </a:cubicBezTo>
                  <a:cubicBezTo>
                    <a:pt x="564" y="560"/>
                    <a:pt x="495" y="592"/>
                    <a:pt x="426" y="592"/>
                  </a:cubicBezTo>
                  <a:cubicBezTo>
                    <a:pt x="366" y="592"/>
                    <a:pt x="305" y="568"/>
                    <a:pt x="259" y="517"/>
                  </a:cubicBezTo>
                  <a:cubicBezTo>
                    <a:pt x="155" y="385"/>
                    <a:pt x="226" y="197"/>
                    <a:pt x="373" y="159"/>
                  </a:cubicBezTo>
                  <a:lnTo>
                    <a:pt x="373" y="159"/>
                  </a:lnTo>
                  <a:cubicBezTo>
                    <a:pt x="377" y="159"/>
                    <a:pt x="382" y="158"/>
                    <a:pt x="386" y="156"/>
                  </a:cubicBezTo>
                  <a:lnTo>
                    <a:pt x="386" y="156"/>
                  </a:lnTo>
                  <a:cubicBezTo>
                    <a:pt x="386" y="156"/>
                    <a:pt x="386" y="156"/>
                    <a:pt x="386" y="156"/>
                  </a:cubicBezTo>
                  <a:cubicBezTo>
                    <a:pt x="398" y="155"/>
                    <a:pt x="410" y="154"/>
                    <a:pt x="422" y="154"/>
                  </a:cubicBezTo>
                  <a:close/>
                  <a:moveTo>
                    <a:pt x="430" y="1"/>
                  </a:moveTo>
                  <a:cubicBezTo>
                    <a:pt x="403" y="1"/>
                    <a:pt x="375" y="4"/>
                    <a:pt x="347" y="10"/>
                  </a:cubicBezTo>
                  <a:cubicBezTo>
                    <a:pt x="338" y="12"/>
                    <a:pt x="331" y="15"/>
                    <a:pt x="324" y="19"/>
                  </a:cubicBezTo>
                  <a:lnTo>
                    <a:pt x="324" y="19"/>
                  </a:lnTo>
                  <a:cubicBezTo>
                    <a:pt x="111" y="83"/>
                    <a:pt x="1" y="323"/>
                    <a:pt x="94" y="527"/>
                  </a:cubicBezTo>
                  <a:cubicBezTo>
                    <a:pt x="158" y="669"/>
                    <a:pt x="295" y="751"/>
                    <a:pt x="437" y="751"/>
                  </a:cubicBezTo>
                  <a:cubicBezTo>
                    <a:pt x="509" y="751"/>
                    <a:pt x="583" y="730"/>
                    <a:pt x="650" y="683"/>
                  </a:cubicBezTo>
                  <a:cubicBezTo>
                    <a:pt x="796" y="576"/>
                    <a:pt x="845" y="391"/>
                    <a:pt x="767" y="225"/>
                  </a:cubicBezTo>
                  <a:cubicBezTo>
                    <a:pt x="709" y="85"/>
                    <a:pt x="576" y="1"/>
                    <a:pt x="4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6" name="Google Shape;2296;p79">
              <a:extLst>
                <a:ext uri="{FF2B5EF4-FFF2-40B4-BE49-F238E27FC236}">
                  <a16:creationId xmlns:a16="http://schemas.microsoft.com/office/drawing/2014/main" id="{67AC406F-E1BC-E81A-F1EE-49776526D089}"/>
                </a:ext>
              </a:extLst>
            </p:cNvPr>
            <p:cNvSpPr/>
            <p:nvPr/>
          </p:nvSpPr>
          <p:spPr>
            <a:xfrm>
              <a:off x="5663175" y="1465600"/>
              <a:ext cx="24250" cy="18800"/>
            </a:xfrm>
            <a:custGeom>
              <a:avLst/>
              <a:gdLst/>
              <a:ahLst/>
              <a:cxnLst/>
              <a:rect l="l" t="t" r="r" b="b"/>
              <a:pathLst>
                <a:path w="970" h="752" extrusionOk="0">
                  <a:moveTo>
                    <a:pt x="447" y="162"/>
                  </a:moveTo>
                  <a:cubicBezTo>
                    <a:pt x="616" y="162"/>
                    <a:pt x="724" y="355"/>
                    <a:pt x="625" y="508"/>
                  </a:cubicBezTo>
                  <a:cubicBezTo>
                    <a:pt x="579" y="564"/>
                    <a:pt x="512" y="593"/>
                    <a:pt x="444" y="593"/>
                  </a:cubicBezTo>
                  <a:cubicBezTo>
                    <a:pt x="382" y="593"/>
                    <a:pt x="320" y="569"/>
                    <a:pt x="274" y="518"/>
                  </a:cubicBezTo>
                  <a:cubicBezTo>
                    <a:pt x="169" y="384"/>
                    <a:pt x="242" y="193"/>
                    <a:pt x="392" y="168"/>
                  </a:cubicBezTo>
                  <a:lnTo>
                    <a:pt x="392" y="168"/>
                  </a:lnTo>
                  <a:cubicBezTo>
                    <a:pt x="395" y="167"/>
                    <a:pt x="398" y="167"/>
                    <a:pt x="401" y="166"/>
                  </a:cubicBezTo>
                  <a:lnTo>
                    <a:pt x="401" y="166"/>
                  </a:lnTo>
                  <a:cubicBezTo>
                    <a:pt x="401" y="166"/>
                    <a:pt x="401" y="166"/>
                    <a:pt x="401" y="166"/>
                  </a:cubicBezTo>
                  <a:cubicBezTo>
                    <a:pt x="416" y="163"/>
                    <a:pt x="432" y="162"/>
                    <a:pt x="447" y="162"/>
                  </a:cubicBezTo>
                  <a:close/>
                  <a:moveTo>
                    <a:pt x="449" y="1"/>
                  </a:moveTo>
                  <a:cubicBezTo>
                    <a:pt x="421" y="1"/>
                    <a:pt x="392" y="4"/>
                    <a:pt x="362" y="10"/>
                  </a:cubicBezTo>
                  <a:cubicBezTo>
                    <a:pt x="362" y="10"/>
                    <a:pt x="362" y="10"/>
                    <a:pt x="362" y="10"/>
                  </a:cubicBezTo>
                  <a:lnTo>
                    <a:pt x="362" y="10"/>
                  </a:lnTo>
                  <a:cubicBezTo>
                    <a:pt x="361" y="10"/>
                    <a:pt x="360" y="11"/>
                    <a:pt x="360" y="11"/>
                  </a:cubicBezTo>
                  <a:lnTo>
                    <a:pt x="360" y="11"/>
                  </a:lnTo>
                  <a:cubicBezTo>
                    <a:pt x="127" y="60"/>
                    <a:pt x="1" y="313"/>
                    <a:pt x="98" y="527"/>
                  </a:cubicBezTo>
                  <a:cubicBezTo>
                    <a:pt x="163" y="669"/>
                    <a:pt x="304" y="751"/>
                    <a:pt x="446" y="751"/>
                  </a:cubicBezTo>
                  <a:cubicBezTo>
                    <a:pt x="518" y="751"/>
                    <a:pt x="591" y="730"/>
                    <a:pt x="654" y="683"/>
                  </a:cubicBezTo>
                  <a:cubicBezTo>
                    <a:pt x="970" y="467"/>
                    <a:pt x="794" y="1"/>
                    <a:pt x="4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7" name="Google Shape;2297;p79">
              <a:extLst>
                <a:ext uri="{FF2B5EF4-FFF2-40B4-BE49-F238E27FC236}">
                  <a16:creationId xmlns:a16="http://schemas.microsoft.com/office/drawing/2014/main" id="{C3E8C89E-43AC-7511-1CED-F88CA897FAD1}"/>
                </a:ext>
              </a:extLst>
            </p:cNvPr>
            <p:cNvSpPr/>
            <p:nvPr/>
          </p:nvSpPr>
          <p:spPr>
            <a:xfrm>
              <a:off x="5648325" y="1431650"/>
              <a:ext cx="27275" cy="21800"/>
            </a:xfrm>
            <a:custGeom>
              <a:avLst/>
              <a:gdLst/>
              <a:ahLst/>
              <a:cxnLst/>
              <a:rect l="l" t="t" r="r" b="b"/>
              <a:pathLst>
                <a:path w="1091" h="872" extrusionOk="0">
                  <a:moveTo>
                    <a:pt x="553" y="155"/>
                  </a:moveTo>
                  <a:cubicBezTo>
                    <a:pt x="772" y="155"/>
                    <a:pt x="917" y="406"/>
                    <a:pt x="790" y="598"/>
                  </a:cubicBezTo>
                  <a:cubicBezTo>
                    <a:pt x="735" y="672"/>
                    <a:pt x="650" y="709"/>
                    <a:pt x="565" y="709"/>
                  </a:cubicBezTo>
                  <a:cubicBezTo>
                    <a:pt x="482" y="709"/>
                    <a:pt x="398" y="675"/>
                    <a:pt x="341" y="607"/>
                  </a:cubicBezTo>
                  <a:cubicBezTo>
                    <a:pt x="214" y="442"/>
                    <a:pt x="302" y="199"/>
                    <a:pt x="505" y="159"/>
                  </a:cubicBezTo>
                  <a:lnTo>
                    <a:pt x="505" y="159"/>
                  </a:lnTo>
                  <a:cubicBezTo>
                    <a:pt x="506" y="159"/>
                    <a:pt x="506" y="159"/>
                    <a:pt x="507" y="159"/>
                  </a:cubicBezTo>
                  <a:lnTo>
                    <a:pt x="507" y="159"/>
                  </a:lnTo>
                  <a:cubicBezTo>
                    <a:pt x="507" y="159"/>
                    <a:pt x="507" y="159"/>
                    <a:pt x="507" y="159"/>
                  </a:cubicBezTo>
                  <a:cubicBezTo>
                    <a:pt x="523" y="156"/>
                    <a:pt x="538" y="155"/>
                    <a:pt x="553" y="155"/>
                  </a:cubicBezTo>
                  <a:close/>
                  <a:moveTo>
                    <a:pt x="567" y="1"/>
                  </a:moveTo>
                  <a:cubicBezTo>
                    <a:pt x="534" y="1"/>
                    <a:pt x="501" y="4"/>
                    <a:pt x="468" y="12"/>
                  </a:cubicBezTo>
                  <a:cubicBezTo>
                    <a:pt x="468" y="12"/>
                    <a:pt x="468" y="12"/>
                    <a:pt x="468" y="12"/>
                  </a:cubicBezTo>
                  <a:lnTo>
                    <a:pt x="468" y="12"/>
                  </a:lnTo>
                  <a:cubicBezTo>
                    <a:pt x="466" y="13"/>
                    <a:pt x="465" y="13"/>
                    <a:pt x="463" y="13"/>
                  </a:cubicBezTo>
                  <a:lnTo>
                    <a:pt x="463" y="13"/>
                  </a:lnTo>
                  <a:cubicBezTo>
                    <a:pt x="67" y="104"/>
                    <a:pt x="1" y="637"/>
                    <a:pt x="360" y="822"/>
                  </a:cubicBezTo>
                  <a:cubicBezTo>
                    <a:pt x="427" y="856"/>
                    <a:pt x="494" y="871"/>
                    <a:pt x="559" y="871"/>
                  </a:cubicBezTo>
                  <a:cubicBezTo>
                    <a:pt x="849" y="871"/>
                    <a:pt x="1091" y="569"/>
                    <a:pt x="956" y="266"/>
                  </a:cubicBezTo>
                  <a:cubicBezTo>
                    <a:pt x="890" y="102"/>
                    <a:pt x="736" y="1"/>
                    <a:pt x="5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8" name="Google Shape;2298;p79">
              <a:extLst>
                <a:ext uri="{FF2B5EF4-FFF2-40B4-BE49-F238E27FC236}">
                  <a16:creationId xmlns:a16="http://schemas.microsoft.com/office/drawing/2014/main" id="{DD054610-A06C-D310-F5A1-76B8737C6DDC}"/>
                </a:ext>
              </a:extLst>
            </p:cNvPr>
            <p:cNvSpPr/>
            <p:nvPr/>
          </p:nvSpPr>
          <p:spPr>
            <a:xfrm>
              <a:off x="5638050" y="1462250"/>
              <a:ext cx="20275" cy="15575"/>
            </a:xfrm>
            <a:custGeom>
              <a:avLst/>
              <a:gdLst/>
              <a:ahLst/>
              <a:cxnLst/>
              <a:rect l="l" t="t" r="r" b="b"/>
              <a:pathLst>
                <a:path w="811" h="623" extrusionOk="0">
                  <a:moveTo>
                    <a:pt x="377" y="152"/>
                  </a:moveTo>
                  <a:cubicBezTo>
                    <a:pt x="500" y="152"/>
                    <a:pt x="581" y="288"/>
                    <a:pt x="508" y="398"/>
                  </a:cubicBezTo>
                  <a:cubicBezTo>
                    <a:pt x="472" y="439"/>
                    <a:pt x="422" y="462"/>
                    <a:pt x="373" y="462"/>
                  </a:cubicBezTo>
                  <a:cubicBezTo>
                    <a:pt x="329" y="462"/>
                    <a:pt x="286" y="444"/>
                    <a:pt x="254" y="408"/>
                  </a:cubicBezTo>
                  <a:cubicBezTo>
                    <a:pt x="178" y="321"/>
                    <a:pt x="224" y="178"/>
                    <a:pt x="346" y="155"/>
                  </a:cubicBezTo>
                  <a:lnTo>
                    <a:pt x="346" y="155"/>
                  </a:lnTo>
                  <a:cubicBezTo>
                    <a:pt x="348" y="155"/>
                    <a:pt x="350" y="154"/>
                    <a:pt x="352" y="154"/>
                  </a:cubicBezTo>
                  <a:lnTo>
                    <a:pt x="352" y="154"/>
                  </a:lnTo>
                  <a:cubicBezTo>
                    <a:pt x="352" y="154"/>
                    <a:pt x="352" y="154"/>
                    <a:pt x="352" y="154"/>
                  </a:cubicBezTo>
                  <a:cubicBezTo>
                    <a:pt x="360" y="153"/>
                    <a:pt x="369" y="152"/>
                    <a:pt x="377" y="152"/>
                  </a:cubicBezTo>
                  <a:close/>
                  <a:moveTo>
                    <a:pt x="381" y="0"/>
                  </a:moveTo>
                  <a:cubicBezTo>
                    <a:pt x="365" y="0"/>
                    <a:pt x="349" y="2"/>
                    <a:pt x="332" y="4"/>
                  </a:cubicBezTo>
                  <a:lnTo>
                    <a:pt x="332" y="4"/>
                  </a:lnTo>
                  <a:cubicBezTo>
                    <a:pt x="326" y="5"/>
                    <a:pt x="320" y="6"/>
                    <a:pt x="313" y="8"/>
                  </a:cubicBezTo>
                  <a:lnTo>
                    <a:pt x="303" y="8"/>
                  </a:lnTo>
                  <a:cubicBezTo>
                    <a:pt x="108" y="47"/>
                    <a:pt x="1" y="252"/>
                    <a:pt x="89" y="437"/>
                  </a:cubicBezTo>
                  <a:cubicBezTo>
                    <a:pt x="140" y="553"/>
                    <a:pt x="255" y="622"/>
                    <a:pt x="375" y="622"/>
                  </a:cubicBezTo>
                  <a:cubicBezTo>
                    <a:pt x="437" y="622"/>
                    <a:pt x="500" y="604"/>
                    <a:pt x="557" y="564"/>
                  </a:cubicBezTo>
                  <a:cubicBezTo>
                    <a:pt x="810" y="383"/>
                    <a:pt x="661" y="0"/>
                    <a:pt x="38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9" name="Google Shape;2299;p79">
              <a:extLst>
                <a:ext uri="{FF2B5EF4-FFF2-40B4-BE49-F238E27FC236}">
                  <a16:creationId xmlns:a16="http://schemas.microsoft.com/office/drawing/2014/main" id="{A48AEDB4-FF65-C9F0-F893-A74CB4099BA6}"/>
                </a:ext>
              </a:extLst>
            </p:cNvPr>
            <p:cNvSpPr/>
            <p:nvPr/>
          </p:nvSpPr>
          <p:spPr>
            <a:xfrm>
              <a:off x="5614900" y="1477750"/>
              <a:ext cx="27100" cy="21575"/>
            </a:xfrm>
            <a:custGeom>
              <a:avLst/>
              <a:gdLst/>
              <a:ahLst/>
              <a:cxnLst/>
              <a:rect l="l" t="t" r="r" b="b"/>
              <a:pathLst>
                <a:path w="1084" h="863" extrusionOk="0">
                  <a:moveTo>
                    <a:pt x="555" y="155"/>
                  </a:moveTo>
                  <a:cubicBezTo>
                    <a:pt x="773" y="155"/>
                    <a:pt x="918" y="397"/>
                    <a:pt x="790" y="588"/>
                  </a:cubicBezTo>
                  <a:cubicBezTo>
                    <a:pt x="729" y="665"/>
                    <a:pt x="640" y="704"/>
                    <a:pt x="553" y="704"/>
                  </a:cubicBezTo>
                  <a:cubicBezTo>
                    <a:pt x="474" y="704"/>
                    <a:pt x="397" y="672"/>
                    <a:pt x="341" y="607"/>
                  </a:cubicBezTo>
                  <a:cubicBezTo>
                    <a:pt x="205" y="442"/>
                    <a:pt x="302" y="199"/>
                    <a:pt x="506" y="159"/>
                  </a:cubicBezTo>
                  <a:lnTo>
                    <a:pt x="506" y="159"/>
                  </a:lnTo>
                  <a:cubicBezTo>
                    <a:pt x="506" y="159"/>
                    <a:pt x="507" y="159"/>
                    <a:pt x="507" y="158"/>
                  </a:cubicBezTo>
                  <a:lnTo>
                    <a:pt x="507" y="158"/>
                  </a:lnTo>
                  <a:cubicBezTo>
                    <a:pt x="507" y="158"/>
                    <a:pt x="507" y="158"/>
                    <a:pt x="507" y="158"/>
                  </a:cubicBezTo>
                  <a:cubicBezTo>
                    <a:pt x="524" y="156"/>
                    <a:pt x="540" y="155"/>
                    <a:pt x="555" y="155"/>
                  </a:cubicBezTo>
                  <a:close/>
                  <a:moveTo>
                    <a:pt x="568" y="0"/>
                  </a:moveTo>
                  <a:cubicBezTo>
                    <a:pt x="539" y="0"/>
                    <a:pt x="510" y="3"/>
                    <a:pt x="481" y="9"/>
                  </a:cubicBezTo>
                  <a:lnTo>
                    <a:pt x="481" y="9"/>
                  </a:lnTo>
                  <a:cubicBezTo>
                    <a:pt x="477" y="10"/>
                    <a:pt x="473" y="11"/>
                    <a:pt x="468" y="12"/>
                  </a:cubicBezTo>
                  <a:cubicBezTo>
                    <a:pt x="68" y="90"/>
                    <a:pt x="0" y="627"/>
                    <a:pt x="361" y="812"/>
                  </a:cubicBezTo>
                  <a:cubicBezTo>
                    <a:pt x="428" y="847"/>
                    <a:pt x="497" y="862"/>
                    <a:pt x="562" y="862"/>
                  </a:cubicBezTo>
                  <a:cubicBezTo>
                    <a:pt x="848" y="862"/>
                    <a:pt x="1083" y="566"/>
                    <a:pt x="956" y="256"/>
                  </a:cubicBezTo>
                  <a:cubicBezTo>
                    <a:pt x="891" y="101"/>
                    <a:pt x="737" y="0"/>
                    <a:pt x="5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00" name="Google Shape;2300;p79">
            <a:extLst>
              <a:ext uri="{FF2B5EF4-FFF2-40B4-BE49-F238E27FC236}">
                <a16:creationId xmlns:a16="http://schemas.microsoft.com/office/drawing/2014/main" id="{30ABA36D-BBC8-792A-C7A5-BBAB085F9006}"/>
              </a:ext>
            </a:extLst>
          </p:cNvPr>
          <p:cNvGrpSpPr/>
          <p:nvPr/>
        </p:nvGrpSpPr>
        <p:grpSpPr>
          <a:xfrm>
            <a:off x="713184" y="4691184"/>
            <a:ext cx="7726459" cy="369843"/>
            <a:chOff x="713184" y="4691184"/>
            <a:chExt cx="7726459" cy="369843"/>
          </a:xfrm>
        </p:grpSpPr>
        <p:grpSp>
          <p:nvGrpSpPr>
            <p:cNvPr id="2301" name="Google Shape;2301;p79">
              <a:extLst>
                <a:ext uri="{FF2B5EF4-FFF2-40B4-BE49-F238E27FC236}">
                  <a16:creationId xmlns:a16="http://schemas.microsoft.com/office/drawing/2014/main" id="{3D9DF2A6-B54A-8F89-A3E3-97F85214419D}"/>
                </a:ext>
              </a:extLst>
            </p:cNvPr>
            <p:cNvGrpSpPr/>
            <p:nvPr/>
          </p:nvGrpSpPr>
          <p:grpSpPr>
            <a:xfrm>
              <a:off x="713184" y="4691184"/>
              <a:ext cx="7726459" cy="369843"/>
              <a:chOff x="713184" y="4691184"/>
              <a:chExt cx="7726459" cy="369843"/>
            </a:xfrm>
          </p:grpSpPr>
          <p:sp>
            <p:nvSpPr>
              <p:cNvPr id="2302" name="Google Shape;2302;p79">
                <a:extLst>
                  <a:ext uri="{FF2B5EF4-FFF2-40B4-BE49-F238E27FC236}">
                    <a16:creationId xmlns:a16="http://schemas.microsoft.com/office/drawing/2014/main" id="{320372E4-D55E-4807-E52D-6274B91EEBB5}"/>
                  </a:ext>
                </a:extLst>
              </p:cNvPr>
              <p:cNvSpPr/>
              <p:nvPr/>
            </p:nvSpPr>
            <p:spPr>
              <a:xfrm>
                <a:off x="713184" y="4691184"/>
                <a:ext cx="7726459" cy="369843"/>
              </a:xfrm>
              <a:custGeom>
                <a:avLst/>
                <a:gdLst/>
                <a:ahLst/>
                <a:cxnLst/>
                <a:rect l="l" t="t" r="r" b="b"/>
                <a:pathLst>
                  <a:path w="327323" h="15668" extrusionOk="0">
                    <a:moveTo>
                      <a:pt x="0" y="0"/>
                    </a:moveTo>
                    <a:lnTo>
                      <a:pt x="135" y="14315"/>
                    </a:lnTo>
                    <a:lnTo>
                      <a:pt x="327323" y="15668"/>
                    </a:lnTo>
                    <a:lnTo>
                      <a:pt x="323601" y="780"/>
                    </a:lnTo>
                    <a:close/>
                  </a:path>
                </a:pathLst>
              </a:custGeom>
              <a:solidFill>
                <a:schemeClr val="accent2"/>
              </a:solidFill>
              <a:ln w="19050" cap="flat" cmpd="sng">
                <a:solidFill>
                  <a:schemeClr val="dk1"/>
                </a:solidFill>
                <a:prstDash val="solid"/>
                <a:round/>
                <a:headEnd type="none" w="med" len="med"/>
                <a:tailEnd type="none" w="med" len="med"/>
              </a:ln>
            </p:spPr>
          </p:sp>
          <p:sp>
            <p:nvSpPr>
              <p:cNvPr id="2303" name="Google Shape;2303;p79">
                <a:hlinkClick r:id="" action="ppaction://hlinkshowjump?jump=nextslide"/>
                <a:extLst>
                  <a:ext uri="{FF2B5EF4-FFF2-40B4-BE49-F238E27FC236}">
                    <a16:creationId xmlns:a16="http://schemas.microsoft.com/office/drawing/2014/main" id="{1FFB03EE-642A-952C-5409-CED7B29ACFFB}"/>
                  </a:ext>
                </a:extLst>
              </p:cNvPr>
              <p:cNvSpPr/>
              <p:nvPr/>
            </p:nvSpPr>
            <p:spPr>
              <a:xfrm>
                <a:off x="7976332"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4" name="Google Shape;2304;p79">
                <a:hlinkClick r:id="" action="ppaction://hlinkshowjump?jump=previousslide"/>
                <a:extLst>
                  <a:ext uri="{FF2B5EF4-FFF2-40B4-BE49-F238E27FC236}">
                    <a16:creationId xmlns:a16="http://schemas.microsoft.com/office/drawing/2014/main" id="{082B293E-8B9F-D802-A262-267030D70912}"/>
                  </a:ext>
                </a:extLst>
              </p:cNvPr>
              <p:cNvSpPr/>
              <p:nvPr/>
            </p:nvSpPr>
            <p:spPr>
              <a:xfrm flipH="1">
                <a:off x="833551"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05" name="Google Shape;2305;p79">
              <a:hlinkClick r:id="rId3" action="ppaction://hlinksldjump"/>
              <a:extLst>
                <a:ext uri="{FF2B5EF4-FFF2-40B4-BE49-F238E27FC236}">
                  <a16:creationId xmlns:a16="http://schemas.microsoft.com/office/drawing/2014/main" id="{49237E58-38F0-0C27-4A3A-92E4DC224477}"/>
                </a:ext>
              </a:extLst>
            </p:cNvPr>
            <p:cNvSpPr/>
            <p:nvPr/>
          </p:nvSpPr>
          <p:spPr>
            <a:xfrm>
              <a:off x="4405006" y="4772876"/>
              <a:ext cx="235934" cy="204890"/>
            </a:xfrm>
            <a:custGeom>
              <a:avLst/>
              <a:gdLst/>
              <a:ahLst/>
              <a:cxnLst/>
              <a:rect l="l" t="t" r="r" b="b"/>
              <a:pathLst>
                <a:path w="12654" h="10989" extrusionOk="0">
                  <a:moveTo>
                    <a:pt x="1965" y="10656"/>
                  </a:moveTo>
                  <a:lnTo>
                    <a:pt x="2298" y="5428"/>
                  </a:lnTo>
                  <a:lnTo>
                    <a:pt x="0" y="5395"/>
                  </a:lnTo>
                  <a:lnTo>
                    <a:pt x="6593" y="0"/>
                  </a:lnTo>
                  <a:lnTo>
                    <a:pt x="12654" y="5595"/>
                  </a:lnTo>
                  <a:lnTo>
                    <a:pt x="10622" y="5528"/>
                  </a:lnTo>
                  <a:lnTo>
                    <a:pt x="10789" y="10889"/>
                  </a:lnTo>
                  <a:lnTo>
                    <a:pt x="7859" y="10889"/>
                  </a:lnTo>
                  <a:lnTo>
                    <a:pt x="7859" y="8026"/>
                  </a:lnTo>
                  <a:lnTo>
                    <a:pt x="5927" y="7959"/>
                  </a:lnTo>
                  <a:lnTo>
                    <a:pt x="5894" y="10989"/>
                  </a:lnTo>
                  <a:close/>
                </a:path>
              </a:pathLst>
            </a:custGeom>
            <a:noFill/>
            <a:ln w="19050" cap="flat" cmpd="sng">
              <a:solidFill>
                <a:schemeClr val="dk1"/>
              </a:solidFill>
              <a:prstDash val="solid"/>
              <a:round/>
              <a:headEnd type="none" w="med" len="med"/>
              <a:tailEnd type="none" w="med" len="med"/>
            </a:ln>
          </p:spPr>
        </p:sp>
      </p:grpSp>
      <p:sp>
        <p:nvSpPr>
          <p:cNvPr id="9" name="Title 8">
            <a:extLst>
              <a:ext uri="{FF2B5EF4-FFF2-40B4-BE49-F238E27FC236}">
                <a16:creationId xmlns:a16="http://schemas.microsoft.com/office/drawing/2014/main" id="{C54BF587-F3B1-A4E7-A088-33C6EEC44DA9}"/>
              </a:ext>
            </a:extLst>
          </p:cNvPr>
          <p:cNvSpPr>
            <a:spLocks noGrp="1"/>
          </p:cNvSpPr>
          <p:nvPr>
            <p:ph type="title" idx="3"/>
          </p:nvPr>
        </p:nvSpPr>
        <p:spPr>
          <a:xfrm flipH="1">
            <a:off x="190425" y="1518821"/>
            <a:ext cx="1445250" cy="1052979"/>
          </a:xfrm>
        </p:spPr>
        <p:txBody>
          <a:bodyPr/>
          <a:lstStyle/>
          <a:p>
            <a:endParaRPr lang="en-GB"/>
          </a:p>
        </p:txBody>
      </p:sp>
      <p:sp>
        <p:nvSpPr>
          <p:cNvPr id="12" name="Google Shape;1555;p61">
            <a:extLst>
              <a:ext uri="{FF2B5EF4-FFF2-40B4-BE49-F238E27FC236}">
                <a16:creationId xmlns:a16="http://schemas.microsoft.com/office/drawing/2014/main" id="{DF338528-DFC9-02CB-1784-247B8F7E07E6}"/>
              </a:ext>
            </a:extLst>
          </p:cNvPr>
          <p:cNvSpPr/>
          <p:nvPr/>
        </p:nvSpPr>
        <p:spPr>
          <a:xfrm>
            <a:off x="909177" y="598485"/>
            <a:ext cx="7137258" cy="929618"/>
          </a:xfrm>
          <a:custGeom>
            <a:avLst/>
            <a:gdLst/>
            <a:ahLst/>
            <a:cxnLst/>
            <a:rect l="l" t="t" r="r" b="b"/>
            <a:pathLst>
              <a:path w="19456" h="4198" extrusionOk="0">
                <a:moveTo>
                  <a:pt x="2659" y="92"/>
                </a:moveTo>
                <a:lnTo>
                  <a:pt x="2659" y="92"/>
                </a:lnTo>
                <a:cubicBezTo>
                  <a:pt x="3216" y="120"/>
                  <a:pt x="3776" y="127"/>
                  <a:pt x="4335" y="127"/>
                </a:cubicBezTo>
                <a:cubicBezTo>
                  <a:pt x="4844" y="127"/>
                  <a:pt x="5353" y="122"/>
                  <a:pt x="5860" y="122"/>
                </a:cubicBezTo>
                <a:cubicBezTo>
                  <a:pt x="5977" y="122"/>
                  <a:pt x="6094" y="122"/>
                  <a:pt x="6211" y="123"/>
                </a:cubicBezTo>
                <a:cubicBezTo>
                  <a:pt x="7430" y="129"/>
                  <a:pt x="8650" y="140"/>
                  <a:pt x="9868" y="148"/>
                </a:cubicBezTo>
                <a:cubicBezTo>
                  <a:pt x="11740" y="162"/>
                  <a:pt x="13615" y="194"/>
                  <a:pt x="15489" y="194"/>
                </a:cubicBezTo>
                <a:cubicBezTo>
                  <a:pt x="16060" y="194"/>
                  <a:pt x="16631" y="191"/>
                  <a:pt x="17201" y="184"/>
                </a:cubicBezTo>
                <a:lnTo>
                  <a:pt x="17204" y="184"/>
                </a:lnTo>
                <a:cubicBezTo>
                  <a:pt x="17293" y="1210"/>
                  <a:pt x="17290" y="2239"/>
                  <a:pt x="17368" y="3266"/>
                </a:cubicBezTo>
                <a:lnTo>
                  <a:pt x="17363" y="3268"/>
                </a:lnTo>
                <a:cubicBezTo>
                  <a:pt x="17351" y="3277"/>
                  <a:pt x="17339" y="3288"/>
                  <a:pt x="17328" y="3298"/>
                </a:cubicBezTo>
                <a:lnTo>
                  <a:pt x="17300" y="3298"/>
                </a:lnTo>
                <a:cubicBezTo>
                  <a:pt x="17259" y="3298"/>
                  <a:pt x="17217" y="3300"/>
                  <a:pt x="17176" y="3301"/>
                </a:cubicBezTo>
                <a:cubicBezTo>
                  <a:pt x="17150" y="3302"/>
                  <a:pt x="17135" y="3319"/>
                  <a:pt x="17132" y="3338"/>
                </a:cubicBezTo>
                <a:cubicBezTo>
                  <a:pt x="16988" y="3336"/>
                  <a:pt x="16843" y="3335"/>
                  <a:pt x="16699" y="3334"/>
                </a:cubicBezTo>
                <a:cubicBezTo>
                  <a:pt x="16688" y="3319"/>
                  <a:pt x="16669" y="3311"/>
                  <a:pt x="16650" y="3311"/>
                </a:cubicBezTo>
                <a:cubicBezTo>
                  <a:pt x="16630" y="3311"/>
                  <a:pt x="16610" y="3319"/>
                  <a:pt x="16597" y="3333"/>
                </a:cubicBezTo>
                <a:cubicBezTo>
                  <a:pt x="14907" y="3316"/>
                  <a:pt x="13217" y="3306"/>
                  <a:pt x="11527" y="3306"/>
                </a:cubicBezTo>
                <a:cubicBezTo>
                  <a:pt x="10981" y="3306"/>
                  <a:pt x="10436" y="3307"/>
                  <a:pt x="9890" y="3309"/>
                </a:cubicBezTo>
                <a:cubicBezTo>
                  <a:pt x="9622" y="3310"/>
                  <a:pt x="9354" y="3311"/>
                  <a:pt x="9085" y="3311"/>
                </a:cubicBezTo>
                <a:cubicBezTo>
                  <a:pt x="8417" y="3311"/>
                  <a:pt x="7748" y="3308"/>
                  <a:pt x="7079" y="3308"/>
                </a:cubicBezTo>
                <a:cubicBezTo>
                  <a:pt x="5605" y="3308"/>
                  <a:pt x="4130" y="3320"/>
                  <a:pt x="2659" y="3394"/>
                </a:cubicBezTo>
                <a:cubicBezTo>
                  <a:pt x="2871" y="2344"/>
                  <a:pt x="2787" y="1169"/>
                  <a:pt x="2665" y="112"/>
                </a:cubicBezTo>
                <a:cubicBezTo>
                  <a:pt x="2665" y="105"/>
                  <a:pt x="2662" y="98"/>
                  <a:pt x="2659" y="92"/>
                </a:cubicBezTo>
                <a:close/>
                <a:moveTo>
                  <a:pt x="17194" y="3415"/>
                </a:moveTo>
                <a:cubicBezTo>
                  <a:pt x="17031" y="3562"/>
                  <a:pt x="16877" y="3723"/>
                  <a:pt x="16733" y="3886"/>
                </a:cubicBezTo>
                <a:cubicBezTo>
                  <a:pt x="16747" y="3730"/>
                  <a:pt x="16742" y="3571"/>
                  <a:pt x="16718" y="3417"/>
                </a:cubicBezTo>
                <a:lnTo>
                  <a:pt x="16718" y="3417"/>
                </a:lnTo>
                <a:cubicBezTo>
                  <a:pt x="16870" y="3418"/>
                  <a:pt x="17023" y="3419"/>
                  <a:pt x="17176" y="3420"/>
                </a:cubicBezTo>
                <a:cubicBezTo>
                  <a:pt x="17182" y="3420"/>
                  <a:pt x="17188" y="3418"/>
                  <a:pt x="17194" y="3415"/>
                </a:cubicBezTo>
                <a:close/>
                <a:moveTo>
                  <a:pt x="2721" y="3495"/>
                </a:moveTo>
                <a:lnTo>
                  <a:pt x="2721" y="3495"/>
                </a:lnTo>
                <a:cubicBezTo>
                  <a:pt x="2975" y="3497"/>
                  <a:pt x="3228" y="3497"/>
                  <a:pt x="3482" y="3497"/>
                </a:cubicBezTo>
                <a:cubicBezTo>
                  <a:pt x="3468" y="3669"/>
                  <a:pt x="3474" y="3842"/>
                  <a:pt x="3494" y="4013"/>
                </a:cubicBezTo>
                <a:cubicBezTo>
                  <a:pt x="3233" y="3846"/>
                  <a:pt x="2979" y="3668"/>
                  <a:pt x="2721" y="3495"/>
                </a:cubicBezTo>
                <a:close/>
                <a:moveTo>
                  <a:pt x="3773" y="0"/>
                </a:moveTo>
                <a:cubicBezTo>
                  <a:pt x="3374" y="0"/>
                  <a:pt x="2976" y="6"/>
                  <a:pt x="2580" y="24"/>
                </a:cubicBezTo>
                <a:cubicBezTo>
                  <a:pt x="2563" y="25"/>
                  <a:pt x="2553" y="36"/>
                  <a:pt x="2550" y="48"/>
                </a:cubicBezTo>
                <a:cubicBezTo>
                  <a:pt x="2528" y="59"/>
                  <a:pt x="2513" y="79"/>
                  <a:pt x="2516" y="111"/>
                </a:cubicBezTo>
                <a:cubicBezTo>
                  <a:pt x="2537" y="347"/>
                  <a:pt x="2556" y="584"/>
                  <a:pt x="2572" y="819"/>
                </a:cubicBezTo>
                <a:cubicBezTo>
                  <a:pt x="2592" y="1131"/>
                  <a:pt x="2605" y="1442"/>
                  <a:pt x="2607" y="1755"/>
                </a:cubicBezTo>
                <a:cubicBezTo>
                  <a:pt x="2611" y="2303"/>
                  <a:pt x="2553" y="2852"/>
                  <a:pt x="2566" y="3399"/>
                </a:cubicBezTo>
                <a:cubicBezTo>
                  <a:pt x="2566" y="3404"/>
                  <a:pt x="2568" y="3409"/>
                  <a:pt x="2569" y="3413"/>
                </a:cubicBezTo>
                <a:cubicBezTo>
                  <a:pt x="2556" y="3429"/>
                  <a:pt x="2554" y="3453"/>
                  <a:pt x="2564" y="3471"/>
                </a:cubicBezTo>
                <a:cubicBezTo>
                  <a:pt x="2562" y="3484"/>
                  <a:pt x="2564" y="3498"/>
                  <a:pt x="2576" y="3509"/>
                </a:cubicBezTo>
                <a:cubicBezTo>
                  <a:pt x="2803" y="3712"/>
                  <a:pt x="3051" y="3882"/>
                  <a:pt x="3310" y="4037"/>
                </a:cubicBezTo>
                <a:cubicBezTo>
                  <a:pt x="2260" y="4043"/>
                  <a:pt x="1207" y="4034"/>
                  <a:pt x="158" y="4081"/>
                </a:cubicBezTo>
                <a:cubicBezTo>
                  <a:pt x="650" y="3627"/>
                  <a:pt x="1136" y="3146"/>
                  <a:pt x="1594" y="2658"/>
                </a:cubicBezTo>
                <a:cubicBezTo>
                  <a:pt x="1619" y="2631"/>
                  <a:pt x="1616" y="2601"/>
                  <a:pt x="1602" y="2579"/>
                </a:cubicBezTo>
                <a:cubicBezTo>
                  <a:pt x="1610" y="2559"/>
                  <a:pt x="1610" y="2536"/>
                  <a:pt x="1593" y="2516"/>
                </a:cubicBezTo>
                <a:cubicBezTo>
                  <a:pt x="1146" y="1980"/>
                  <a:pt x="716" y="1432"/>
                  <a:pt x="374" y="822"/>
                </a:cubicBezTo>
                <a:lnTo>
                  <a:pt x="374" y="822"/>
                </a:lnTo>
                <a:cubicBezTo>
                  <a:pt x="887" y="857"/>
                  <a:pt x="1416" y="889"/>
                  <a:pt x="1937" y="889"/>
                </a:cubicBezTo>
                <a:cubicBezTo>
                  <a:pt x="2125" y="889"/>
                  <a:pt x="2313" y="884"/>
                  <a:pt x="2498" y="875"/>
                </a:cubicBezTo>
                <a:cubicBezTo>
                  <a:pt x="2536" y="873"/>
                  <a:pt x="2553" y="847"/>
                  <a:pt x="2553" y="820"/>
                </a:cubicBezTo>
                <a:cubicBezTo>
                  <a:pt x="2553" y="793"/>
                  <a:pt x="2535" y="766"/>
                  <a:pt x="2498" y="762"/>
                </a:cubicBezTo>
                <a:cubicBezTo>
                  <a:pt x="2059" y="717"/>
                  <a:pt x="1605" y="704"/>
                  <a:pt x="1154" y="704"/>
                </a:cubicBezTo>
                <a:cubicBezTo>
                  <a:pt x="878" y="704"/>
                  <a:pt x="603" y="709"/>
                  <a:pt x="333" y="715"/>
                </a:cubicBezTo>
                <a:cubicBezTo>
                  <a:pt x="320" y="715"/>
                  <a:pt x="311" y="719"/>
                  <a:pt x="301" y="725"/>
                </a:cubicBezTo>
                <a:cubicBezTo>
                  <a:pt x="296" y="724"/>
                  <a:pt x="291" y="723"/>
                  <a:pt x="286" y="723"/>
                </a:cubicBezTo>
                <a:cubicBezTo>
                  <a:pt x="248" y="723"/>
                  <a:pt x="208" y="764"/>
                  <a:pt x="233" y="810"/>
                </a:cubicBezTo>
                <a:cubicBezTo>
                  <a:pt x="582" y="1447"/>
                  <a:pt x="973" y="2057"/>
                  <a:pt x="1487" y="2575"/>
                </a:cubicBezTo>
                <a:cubicBezTo>
                  <a:pt x="989" y="3022"/>
                  <a:pt x="505" y="3513"/>
                  <a:pt x="67" y="4018"/>
                </a:cubicBezTo>
                <a:cubicBezTo>
                  <a:pt x="47" y="4040"/>
                  <a:pt x="50" y="4066"/>
                  <a:pt x="63" y="4085"/>
                </a:cubicBezTo>
                <a:cubicBezTo>
                  <a:pt x="1" y="4091"/>
                  <a:pt x="1" y="4184"/>
                  <a:pt x="66" y="4185"/>
                </a:cubicBezTo>
                <a:cubicBezTo>
                  <a:pt x="382" y="4194"/>
                  <a:pt x="697" y="4197"/>
                  <a:pt x="1013" y="4197"/>
                </a:cubicBezTo>
                <a:cubicBezTo>
                  <a:pt x="1847" y="4197"/>
                  <a:pt x="2682" y="4174"/>
                  <a:pt x="3514" y="4165"/>
                </a:cubicBezTo>
                <a:cubicBezTo>
                  <a:pt x="3556" y="4164"/>
                  <a:pt x="3576" y="4130"/>
                  <a:pt x="3575" y="4098"/>
                </a:cubicBezTo>
                <a:cubicBezTo>
                  <a:pt x="3598" y="4092"/>
                  <a:pt x="3616" y="4075"/>
                  <a:pt x="3614" y="4044"/>
                </a:cubicBezTo>
                <a:cubicBezTo>
                  <a:pt x="3601" y="3862"/>
                  <a:pt x="3600" y="3680"/>
                  <a:pt x="3601" y="3497"/>
                </a:cubicBezTo>
                <a:cubicBezTo>
                  <a:pt x="5697" y="3493"/>
                  <a:pt x="7794" y="3412"/>
                  <a:pt x="9890" y="3401"/>
                </a:cubicBezTo>
                <a:cubicBezTo>
                  <a:pt x="10703" y="3397"/>
                  <a:pt x="11516" y="3395"/>
                  <a:pt x="12329" y="3395"/>
                </a:cubicBezTo>
                <a:cubicBezTo>
                  <a:pt x="13748" y="3395"/>
                  <a:pt x="15167" y="3402"/>
                  <a:pt x="16586" y="3415"/>
                </a:cubicBezTo>
                <a:cubicBezTo>
                  <a:pt x="16600" y="3637"/>
                  <a:pt x="16604" y="3855"/>
                  <a:pt x="16603" y="4079"/>
                </a:cubicBezTo>
                <a:cubicBezTo>
                  <a:pt x="16562" y="4092"/>
                  <a:pt x="16561" y="4159"/>
                  <a:pt x="16611" y="4159"/>
                </a:cubicBezTo>
                <a:cubicBezTo>
                  <a:pt x="16612" y="4159"/>
                  <a:pt x="16612" y="4159"/>
                  <a:pt x="16613" y="4159"/>
                </a:cubicBezTo>
                <a:cubicBezTo>
                  <a:pt x="17326" y="4141"/>
                  <a:pt x="18037" y="4114"/>
                  <a:pt x="18749" y="4114"/>
                </a:cubicBezTo>
                <a:cubicBezTo>
                  <a:pt x="18946" y="4114"/>
                  <a:pt x="19143" y="4116"/>
                  <a:pt x="19341" y="4121"/>
                </a:cubicBezTo>
                <a:cubicBezTo>
                  <a:pt x="19373" y="4121"/>
                  <a:pt x="19391" y="4100"/>
                  <a:pt x="19396" y="4076"/>
                </a:cubicBezTo>
                <a:cubicBezTo>
                  <a:pt x="19397" y="4077"/>
                  <a:pt x="19398" y="4077"/>
                  <a:pt x="19399" y="4077"/>
                </a:cubicBezTo>
                <a:cubicBezTo>
                  <a:pt x="19428" y="4077"/>
                  <a:pt x="19456" y="4043"/>
                  <a:pt x="19437" y="4012"/>
                </a:cubicBezTo>
                <a:cubicBezTo>
                  <a:pt x="19103" y="3446"/>
                  <a:pt x="18737" y="2909"/>
                  <a:pt x="18260" y="2449"/>
                </a:cubicBezTo>
                <a:cubicBezTo>
                  <a:pt x="18254" y="2443"/>
                  <a:pt x="18247" y="2440"/>
                  <a:pt x="18240" y="2437"/>
                </a:cubicBezTo>
                <a:lnTo>
                  <a:pt x="18198" y="2434"/>
                </a:lnTo>
                <a:cubicBezTo>
                  <a:pt x="18156" y="2447"/>
                  <a:pt x="18129" y="2502"/>
                  <a:pt x="18167" y="2543"/>
                </a:cubicBezTo>
                <a:cubicBezTo>
                  <a:pt x="18416" y="2811"/>
                  <a:pt x="18655" y="3081"/>
                  <a:pt x="18872" y="3377"/>
                </a:cubicBezTo>
                <a:cubicBezTo>
                  <a:pt x="19024" y="3583"/>
                  <a:pt x="19156" y="3805"/>
                  <a:pt x="19321" y="4002"/>
                </a:cubicBezTo>
                <a:cubicBezTo>
                  <a:pt x="18993" y="3988"/>
                  <a:pt x="18664" y="3979"/>
                  <a:pt x="18335" y="3979"/>
                </a:cubicBezTo>
                <a:cubicBezTo>
                  <a:pt x="17819" y="3979"/>
                  <a:pt x="17302" y="4000"/>
                  <a:pt x="16791" y="4055"/>
                </a:cubicBezTo>
                <a:cubicBezTo>
                  <a:pt x="17025" y="3834"/>
                  <a:pt x="17254" y="3586"/>
                  <a:pt x="17443" y="3330"/>
                </a:cubicBezTo>
                <a:cubicBezTo>
                  <a:pt x="17454" y="3315"/>
                  <a:pt x="17454" y="3300"/>
                  <a:pt x="17449" y="3287"/>
                </a:cubicBezTo>
                <a:cubicBezTo>
                  <a:pt x="17503" y="2464"/>
                  <a:pt x="17452" y="1627"/>
                  <a:pt x="17390" y="799"/>
                </a:cubicBezTo>
                <a:lnTo>
                  <a:pt x="17390" y="799"/>
                </a:lnTo>
                <a:cubicBezTo>
                  <a:pt x="17707" y="819"/>
                  <a:pt x="18023" y="825"/>
                  <a:pt x="18340" y="829"/>
                </a:cubicBezTo>
                <a:cubicBezTo>
                  <a:pt x="18490" y="830"/>
                  <a:pt x="18651" y="843"/>
                  <a:pt x="18810" y="843"/>
                </a:cubicBezTo>
                <a:cubicBezTo>
                  <a:pt x="18997" y="843"/>
                  <a:pt x="19181" y="825"/>
                  <a:pt x="19340" y="751"/>
                </a:cubicBezTo>
                <a:lnTo>
                  <a:pt x="19356" y="685"/>
                </a:lnTo>
                <a:cubicBezTo>
                  <a:pt x="19265" y="662"/>
                  <a:pt x="19164" y="655"/>
                  <a:pt x="19059" y="655"/>
                </a:cubicBezTo>
                <a:cubicBezTo>
                  <a:pt x="18865" y="655"/>
                  <a:pt x="18660" y="680"/>
                  <a:pt x="18495" y="680"/>
                </a:cubicBezTo>
                <a:cubicBezTo>
                  <a:pt x="18123" y="680"/>
                  <a:pt x="17753" y="682"/>
                  <a:pt x="17383" y="705"/>
                </a:cubicBezTo>
                <a:cubicBezTo>
                  <a:pt x="17369" y="516"/>
                  <a:pt x="17353" y="327"/>
                  <a:pt x="17339" y="139"/>
                </a:cubicBezTo>
                <a:cubicBezTo>
                  <a:pt x="17335" y="95"/>
                  <a:pt x="17299" y="72"/>
                  <a:pt x="17265" y="72"/>
                </a:cubicBezTo>
                <a:cubicBezTo>
                  <a:pt x="17249" y="72"/>
                  <a:pt x="17233" y="77"/>
                  <a:pt x="17222" y="87"/>
                </a:cubicBezTo>
                <a:cubicBezTo>
                  <a:pt x="17215" y="85"/>
                  <a:pt x="17209" y="83"/>
                  <a:pt x="17202" y="83"/>
                </a:cubicBezTo>
                <a:cubicBezTo>
                  <a:pt x="14759" y="28"/>
                  <a:pt x="12312" y="49"/>
                  <a:pt x="9868" y="40"/>
                </a:cubicBezTo>
                <a:cubicBezTo>
                  <a:pt x="8650" y="37"/>
                  <a:pt x="7431" y="34"/>
                  <a:pt x="6211" y="29"/>
                </a:cubicBezTo>
                <a:cubicBezTo>
                  <a:pt x="5402" y="26"/>
                  <a:pt x="4586" y="0"/>
                  <a:pt x="3773" y="0"/>
                </a:cubicBezTo>
                <a:close/>
              </a:path>
            </a:pathLst>
          </a:custGeom>
          <a:solidFill>
            <a:schemeClr val="tx2"/>
          </a:solidFill>
          <a:ln>
            <a:solidFill>
              <a:schemeClr val="tx2"/>
            </a:solidFill>
          </a:ln>
        </p:spPr>
        <p:txBody>
          <a:bodyPr spcFirstLastPara="1" wrap="square" lIns="91425" tIns="91425" rIns="91425" bIns="91425" anchor="ctr" anchorCtr="0">
            <a:noAutofit/>
          </a:bodyPr>
          <a:lstStyle/>
          <a:p>
            <a:r>
              <a:rPr lang="en-GB" sz="4000" b="1" dirty="0">
                <a:latin typeface="Raleway Black"/>
              </a:rPr>
              <a:t>          </a:t>
            </a:r>
            <a:r>
              <a:rPr lang="en-GB" sz="1800" b="1" dirty="0">
                <a:latin typeface="Raleway Black"/>
              </a:rPr>
              <a:t>Does e</a:t>
            </a:r>
            <a:r>
              <a:rPr lang="en-GB" sz="1800" dirty="0">
                <a:latin typeface="Raleway Black"/>
              </a:rPr>
              <a:t>verything need to be differentiated?</a:t>
            </a:r>
            <a:r>
              <a:rPr lang="en-GB" sz="1200" dirty="0"/>
              <a:t> </a:t>
            </a:r>
            <a:endParaRPr lang="en-GB" sz="1200" dirty="0">
              <a:latin typeface="Gloria Hallelujah"/>
            </a:endParaRPr>
          </a:p>
        </p:txBody>
      </p:sp>
      <p:pic>
        <p:nvPicPr>
          <p:cNvPr id="2" name="Picture 1" descr="A child&amp;#39;s drawing on a white paper&#10;&#10;AI-generated content may be incorrect.">
            <a:extLst>
              <a:ext uri="{FF2B5EF4-FFF2-40B4-BE49-F238E27FC236}">
                <a16:creationId xmlns:a16="http://schemas.microsoft.com/office/drawing/2014/main" id="{FFBD8BDE-8EAB-E904-F9C6-4B921F0E172D}"/>
              </a:ext>
            </a:extLst>
          </p:cNvPr>
          <p:cNvPicPr>
            <a:picLocks noChangeAspect="1"/>
          </p:cNvPicPr>
          <p:nvPr/>
        </p:nvPicPr>
        <p:blipFill>
          <a:blip r:embed="rId4"/>
          <a:stretch>
            <a:fillRect/>
          </a:stretch>
        </p:blipFill>
        <p:spPr>
          <a:xfrm rot="16200000">
            <a:off x="2478839" y="195943"/>
            <a:ext cx="3859750" cy="5143500"/>
          </a:xfrm>
          <a:prstGeom prst="rect">
            <a:avLst/>
          </a:prstGeom>
        </p:spPr>
      </p:pic>
      <p:pic>
        <p:nvPicPr>
          <p:cNvPr id="3" name="Picture 2" descr="A child&amp;#39;s drawing on a white paper&#10;&#10;AI-generated content may be incorrect.">
            <a:extLst>
              <a:ext uri="{FF2B5EF4-FFF2-40B4-BE49-F238E27FC236}">
                <a16:creationId xmlns:a16="http://schemas.microsoft.com/office/drawing/2014/main" id="{51320630-5AD5-48B8-1E5B-65AA5B94CAD0}"/>
              </a:ext>
            </a:extLst>
          </p:cNvPr>
          <p:cNvPicPr>
            <a:picLocks noChangeAspect="1"/>
          </p:cNvPicPr>
          <p:nvPr/>
        </p:nvPicPr>
        <p:blipFill>
          <a:blip r:embed="rId5"/>
          <a:stretch>
            <a:fillRect/>
          </a:stretch>
        </p:blipFill>
        <p:spPr>
          <a:xfrm rot="16200000">
            <a:off x="497639" y="-193221"/>
            <a:ext cx="3345401" cy="4474030"/>
          </a:xfrm>
          <a:prstGeom prst="rect">
            <a:avLst/>
          </a:prstGeom>
        </p:spPr>
      </p:pic>
      <p:pic>
        <p:nvPicPr>
          <p:cNvPr id="4" name="Picture 3" descr="A child&amp;#39;s drawing on a piece of paper&#10;&#10;AI-generated content may be incorrect.">
            <a:extLst>
              <a:ext uri="{FF2B5EF4-FFF2-40B4-BE49-F238E27FC236}">
                <a16:creationId xmlns:a16="http://schemas.microsoft.com/office/drawing/2014/main" id="{02558852-7439-6B45-CA69-E83FDD4A1437}"/>
              </a:ext>
            </a:extLst>
          </p:cNvPr>
          <p:cNvPicPr>
            <a:picLocks noChangeAspect="1"/>
          </p:cNvPicPr>
          <p:nvPr/>
        </p:nvPicPr>
        <p:blipFill>
          <a:blip r:embed="rId6"/>
          <a:stretch>
            <a:fillRect/>
          </a:stretch>
        </p:blipFill>
        <p:spPr>
          <a:xfrm>
            <a:off x="5570382" y="-2721"/>
            <a:ext cx="3859750" cy="5143500"/>
          </a:xfrm>
          <a:prstGeom prst="rect">
            <a:avLst/>
          </a:prstGeom>
        </p:spPr>
      </p:pic>
    </p:spTree>
    <p:extLst>
      <p:ext uri="{BB962C8B-B14F-4D97-AF65-F5344CB8AC3E}">
        <p14:creationId xmlns:p14="http://schemas.microsoft.com/office/powerpoint/2010/main" val="1744416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nodeType="clickEffect">
                                  <p:stCondLst>
                                    <p:cond delay="0"/>
                                  </p:stCondLst>
                                  <p:childTnLst>
                                    <p:set>
                                      <p:cBhvr>
                                        <p:cTn id="15" dur="1" fill="hold">
                                          <p:stCondLst>
                                            <p:cond delay="0"/>
                                          </p:stCondLst>
                                        </p:cTn>
                                        <p:tgtEl>
                                          <p:spTgt spid="4"/>
                                        </p:tgtEl>
                                        <p:attrNameLst>
                                          <p:attrName>style.visibility</p:attrName>
                                        </p:attrNameLst>
                                      </p:cBhvr>
                                      <p:to>
                                        <p:strVal val="visible"/>
                                      </p:to>
                                    </p:set>
                                    <p:anim calcmode="lin" valueType="num">
                                      <p:cBhvr additive="base">
                                        <p:cTn id="16" dur="500" fill="hold"/>
                                        <p:tgtEl>
                                          <p:spTgt spid="4"/>
                                        </p:tgtEl>
                                        <p:attrNameLst>
                                          <p:attrName>ppt_x</p:attrName>
                                        </p:attrNameLst>
                                      </p:cBhvr>
                                      <p:tavLst>
                                        <p:tav tm="0">
                                          <p:val>
                                            <p:strVal val="#ppt_x"/>
                                          </p:val>
                                        </p:tav>
                                        <p:tav tm="100000">
                                          <p:val>
                                            <p:strVal val="#ppt_x"/>
                                          </p:val>
                                        </p:tav>
                                      </p:tavLst>
                                    </p:anim>
                                    <p:anim calcmode="lin" valueType="num">
                                      <p:cBhvr additive="base">
                                        <p:cTn id="17"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226"/>
        <p:cNvGrpSpPr/>
        <p:nvPr/>
      </p:nvGrpSpPr>
      <p:grpSpPr>
        <a:xfrm>
          <a:off x="0" y="0"/>
          <a:ext cx="0" cy="0"/>
          <a:chOff x="0" y="0"/>
          <a:chExt cx="0" cy="0"/>
        </a:xfrm>
      </p:grpSpPr>
      <p:grpSp>
        <p:nvGrpSpPr>
          <p:cNvPr id="2230" name="Google Shape;2230;p78"/>
          <p:cNvGrpSpPr/>
          <p:nvPr/>
        </p:nvGrpSpPr>
        <p:grpSpPr>
          <a:xfrm>
            <a:off x="1860002" y="716427"/>
            <a:ext cx="5423319" cy="695280"/>
            <a:chOff x="5316325" y="1612757"/>
            <a:chExt cx="1404350" cy="302125"/>
          </a:xfrm>
        </p:grpSpPr>
        <p:sp>
          <p:nvSpPr>
            <p:cNvPr id="2231" name="Google Shape;2231;p78"/>
            <p:cNvSpPr/>
            <p:nvPr/>
          </p:nvSpPr>
          <p:spPr>
            <a:xfrm>
              <a:off x="5316325" y="1612757"/>
              <a:ext cx="1404350" cy="302125"/>
            </a:xfrm>
            <a:custGeom>
              <a:avLst/>
              <a:gdLst/>
              <a:ahLst/>
              <a:cxnLst/>
              <a:rect l="l" t="t" r="r" b="b"/>
              <a:pathLst>
                <a:path w="56174" h="12085" extrusionOk="0">
                  <a:moveTo>
                    <a:pt x="55674" y="2161"/>
                  </a:moveTo>
                  <a:lnTo>
                    <a:pt x="55674" y="2161"/>
                  </a:lnTo>
                  <a:cubicBezTo>
                    <a:pt x="55555" y="2217"/>
                    <a:pt x="55565" y="2346"/>
                    <a:pt x="55633" y="2429"/>
                  </a:cubicBezTo>
                  <a:cubicBezTo>
                    <a:pt x="55518" y="2606"/>
                    <a:pt x="55396" y="2777"/>
                    <a:pt x="55275" y="2950"/>
                  </a:cubicBezTo>
                  <a:cubicBezTo>
                    <a:pt x="53569" y="3022"/>
                    <a:pt x="51829" y="3038"/>
                    <a:pt x="50127" y="3213"/>
                  </a:cubicBezTo>
                  <a:cubicBezTo>
                    <a:pt x="50106" y="2909"/>
                    <a:pt x="50086" y="2604"/>
                    <a:pt x="50062" y="2300"/>
                  </a:cubicBezTo>
                  <a:lnTo>
                    <a:pt x="50062" y="2300"/>
                  </a:lnTo>
                  <a:cubicBezTo>
                    <a:pt x="50972" y="2359"/>
                    <a:pt x="51884" y="2373"/>
                    <a:pt x="52796" y="2385"/>
                  </a:cubicBezTo>
                  <a:cubicBezTo>
                    <a:pt x="53226" y="2390"/>
                    <a:pt x="53687" y="2426"/>
                    <a:pt x="54142" y="2426"/>
                  </a:cubicBezTo>
                  <a:cubicBezTo>
                    <a:pt x="54683" y="2426"/>
                    <a:pt x="55215" y="2375"/>
                    <a:pt x="55674" y="2161"/>
                  </a:cubicBezTo>
                  <a:close/>
                  <a:moveTo>
                    <a:pt x="7652" y="262"/>
                  </a:moveTo>
                  <a:lnTo>
                    <a:pt x="7652" y="262"/>
                  </a:lnTo>
                  <a:cubicBezTo>
                    <a:pt x="9236" y="343"/>
                    <a:pt x="10827" y="363"/>
                    <a:pt x="12419" y="363"/>
                  </a:cubicBezTo>
                  <a:cubicBezTo>
                    <a:pt x="13924" y="363"/>
                    <a:pt x="15429" y="345"/>
                    <a:pt x="16930" y="345"/>
                  </a:cubicBezTo>
                  <a:cubicBezTo>
                    <a:pt x="17246" y="345"/>
                    <a:pt x="17562" y="346"/>
                    <a:pt x="17878" y="348"/>
                  </a:cubicBezTo>
                  <a:cubicBezTo>
                    <a:pt x="21387" y="371"/>
                    <a:pt x="24898" y="399"/>
                    <a:pt x="28405" y="427"/>
                  </a:cubicBezTo>
                  <a:cubicBezTo>
                    <a:pt x="33831" y="466"/>
                    <a:pt x="39263" y="556"/>
                    <a:pt x="44693" y="556"/>
                  </a:cubicBezTo>
                  <a:cubicBezTo>
                    <a:pt x="46302" y="556"/>
                    <a:pt x="47911" y="548"/>
                    <a:pt x="49519" y="528"/>
                  </a:cubicBezTo>
                  <a:cubicBezTo>
                    <a:pt x="49522" y="528"/>
                    <a:pt x="49524" y="526"/>
                    <a:pt x="49529" y="526"/>
                  </a:cubicBezTo>
                  <a:cubicBezTo>
                    <a:pt x="49552" y="789"/>
                    <a:pt x="49589" y="1050"/>
                    <a:pt x="49607" y="1314"/>
                  </a:cubicBezTo>
                  <a:cubicBezTo>
                    <a:pt x="49402" y="1318"/>
                    <a:pt x="49241" y="1322"/>
                    <a:pt x="49009" y="1325"/>
                  </a:cubicBezTo>
                  <a:lnTo>
                    <a:pt x="49009" y="1346"/>
                  </a:lnTo>
                  <a:cubicBezTo>
                    <a:pt x="49241" y="1348"/>
                    <a:pt x="49404" y="1352"/>
                    <a:pt x="49609" y="1357"/>
                  </a:cubicBezTo>
                  <a:cubicBezTo>
                    <a:pt x="49776" y="3712"/>
                    <a:pt x="49799" y="6077"/>
                    <a:pt x="49943" y="8432"/>
                  </a:cubicBezTo>
                  <a:cubicBezTo>
                    <a:pt x="49961" y="8753"/>
                    <a:pt x="49981" y="9076"/>
                    <a:pt x="50007" y="9397"/>
                  </a:cubicBezTo>
                  <a:cubicBezTo>
                    <a:pt x="50002" y="9402"/>
                    <a:pt x="49993" y="9402"/>
                    <a:pt x="49988" y="9406"/>
                  </a:cubicBezTo>
                  <a:cubicBezTo>
                    <a:pt x="49954" y="9434"/>
                    <a:pt x="49919" y="9464"/>
                    <a:pt x="49886" y="9491"/>
                  </a:cubicBezTo>
                  <a:lnTo>
                    <a:pt x="49804" y="9491"/>
                  </a:lnTo>
                  <a:cubicBezTo>
                    <a:pt x="49683" y="9493"/>
                    <a:pt x="49563" y="9498"/>
                    <a:pt x="49444" y="9503"/>
                  </a:cubicBezTo>
                  <a:cubicBezTo>
                    <a:pt x="49369" y="9505"/>
                    <a:pt x="49330" y="9553"/>
                    <a:pt x="49319" y="9607"/>
                  </a:cubicBezTo>
                  <a:cubicBezTo>
                    <a:pt x="48903" y="9602"/>
                    <a:pt x="48488" y="9600"/>
                    <a:pt x="48074" y="9595"/>
                  </a:cubicBezTo>
                  <a:cubicBezTo>
                    <a:pt x="48041" y="9551"/>
                    <a:pt x="47987" y="9530"/>
                    <a:pt x="47931" y="9530"/>
                  </a:cubicBezTo>
                  <a:cubicBezTo>
                    <a:pt x="47874" y="9530"/>
                    <a:pt x="47816" y="9552"/>
                    <a:pt x="47778" y="9593"/>
                  </a:cubicBezTo>
                  <a:cubicBezTo>
                    <a:pt x="42952" y="9545"/>
                    <a:pt x="38125" y="9517"/>
                    <a:pt x="33297" y="9517"/>
                  </a:cubicBezTo>
                  <a:cubicBezTo>
                    <a:pt x="31688" y="9517"/>
                    <a:pt x="30078" y="9520"/>
                    <a:pt x="28469" y="9527"/>
                  </a:cubicBezTo>
                  <a:cubicBezTo>
                    <a:pt x="27722" y="9529"/>
                    <a:pt x="26975" y="9530"/>
                    <a:pt x="26228" y="9530"/>
                  </a:cubicBezTo>
                  <a:cubicBezTo>
                    <a:pt x="24260" y="9530"/>
                    <a:pt x="22289" y="9523"/>
                    <a:pt x="20319" y="9523"/>
                  </a:cubicBezTo>
                  <a:cubicBezTo>
                    <a:pt x="16094" y="9523"/>
                    <a:pt x="11868" y="9557"/>
                    <a:pt x="7652" y="9766"/>
                  </a:cubicBezTo>
                  <a:cubicBezTo>
                    <a:pt x="7716" y="9452"/>
                    <a:pt x="7768" y="9133"/>
                    <a:pt x="7814" y="8811"/>
                  </a:cubicBezTo>
                  <a:cubicBezTo>
                    <a:pt x="8858" y="8853"/>
                    <a:pt x="9905" y="8869"/>
                    <a:pt x="10953" y="8869"/>
                  </a:cubicBezTo>
                  <a:cubicBezTo>
                    <a:pt x="13431" y="8869"/>
                    <a:pt x="15917" y="8782"/>
                    <a:pt x="18387" y="8760"/>
                  </a:cubicBezTo>
                  <a:cubicBezTo>
                    <a:pt x="21838" y="8725"/>
                    <a:pt x="25290" y="8686"/>
                    <a:pt x="28741" y="8680"/>
                  </a:cubicBezTo>
                  <a:cubicBezTo>
                    <a:pt x="35724" y="8674"/>
                    <a:pt x="42708" y="8640"/>
                    <a:pt x="49688" y="8557"/>
                  </a:cubicBezTo>
                  <a:cubicBezTo>
                    <a:pt x="49762" y="8557"/>
                    <a:pt x="49799" y="8499"/>
                    <a:pt x="49799" y="8441"/>
                  </a:cubicBezTo>
                  <a:cubicBezTo>
                    <a:pt x="49799" y="8383"/>
                    <a:pt x="49762" y="8326"/>
                    <a:pt x="49688" y="8326"/>
                  </a:cubicBezTo>
                  <a:cubicBezTo>
                    <a:pt x="42706" y="8342"/>
                    <a:pt x="35724" y="8406"/>
                    <a:pt x="28741" y="8499"/>
                  </a:cubicBezTo>
                  <a:cubicBezTo>
                    <a:pt x="25290" y="8543"/>
                    <a:pt x="21838" y="8551"/>
                    <a:pt x="18387" y="8565"/>
                  </a:cubicBezTo>
                  <a:cubicBezTo>
                    <a:pt x="18127" y="8566"/>
                    <a:pt x="17868" y="8567"/>
                    <a:pt x="17608" y="8567"/>
                  </a:cubicBezTo>
                  <a:cubicBezTo>
                    <a:pt x="16060" y="8567"/>
                    <a:pt x="14506" y="8549"/>
                    <a:pt x="12952" y="8549"/>
                  </a:cubicBezTo>
                  <a:cubicBezTo>
                    <a:pt x="11244" y="8549"/>
                    <a:pt x="9535" y="8571"/>
                    <a:pt x="7836" y="8662"/>
                  </a:cubicBezTo>
                  <a:cubicBezTo>
                    <a:pt x="8156" y="6284"/>
                    <a:pt x="8023" y="3744"/>
                    <a:pt x="7784" y="1359"/>
                  </a:cubicBezTo>
                  <a:lnTo>
                    <a:pt x="7784" y="1359"/>
                  </a:lnTo>
                  <a:cubicBezTo>
                    <a:pt x="18429" y="1624"/>
                    <a:pt x="29094" y="1643"/>
                    <a:pt x="39751" y="1643"/>
                  </a:cubicBezTo>
                  <a:cubicBezTo>
                    <a:pt x="41537" y="1643"/>
                    <a:pt x="43323" y="1643"/>
                    <a:pt x="45109" y="1643"/>
                  </a:cubicBezTo>
                  <a:cubicBezTo>
                    <a:pt x="46349" y="1643"/>
                    <a:pt x="47588" y="1643"/>
                    <a:pt x="48827" y="1644"/>
                  </a:cubicBezTo>
                  <a:cubicBezTo>
                    <a:pt x="48889" y="1644"/>
                    <a:pt x="48889" y="1546"/>
                    <a:pt x="48827" y="1546"/>
                  </a:cubicBezTo>
                  <a:cubicBezTo>
                    <a:pt x="37863" y="1395"/>
                    <a:pt x="26881" y="1194"/>
                    <a:pt x="15909" y="1194"/>
                  </a:cubicBezTo>
                  <a:cubicBezTo>
                    <a:pt x="13195" y="1194"/>
                    <a:pt x="10482" y="1206"/>
                    <a:pt x="7770" y="1235"/>
                  </a:cubicBezTo>
                  <a:cubicBezTo>
                    <a:pt x="7740" y="928"/>
                    <a:pt x="7705" y="622"/>
                    <a:pt x="7671" y="320"/>
                  </a:cubicBezTo>
                  <a:cubicBezTo>
                    <a:pt x="7668" y="298"/>
                    <a:pt x="7661" y="282"/>
                    <a:pt x="7652" y="262"/>
                  </a:cubicBezTo>
                  <a:close/>
                  <a:moveTo>
                    <a:pt x="49497" y="9831"/>
                  </a:moveTo>
                  <a:lnTo>
                    <a:pt x="49497" y="9831"/>
                  </a:lnTo>
                  <a:cubicBezTo>
                    <a:pt x="49030" y="10253"/>
                    <a:pt x="48585" y="10718"/>
                    <a:pt x="48171" y="11189"/>
                  </a:cubicBezTo>
                  <a:cubicBezTo>
                    <a:pt x="48211" y="10736"/>
                    <a:pt x="48197" y="10279"/>
                    <a:pt x="48130" y="9833"/>
                  </a:cubicBezTo>
                  <a:lnTo>
                    <a:pt x="48130" y="9833"/>
                  </a:lnTo>
                  <a:cubicBezTo>
                    <a:pt x="48567" y="9837"/>
                    <a:pt x="49005" y="9841"/>
                    <a:pt x="49444" y="9845"/>
                  </a:cubicBezTo>
                  <a:cubicBezTo>
                    <a:pt x="49446" y="9845"/>
                    <a:pt x="49448" y="9845"/>
                    <a:pt x="49449" y="9845"/>
                  </a:cubicBezTo>
                  <a:cubicBezTo>
                    <a:pt x="49467" y="9845"/>
                    <a:pt x="49482" y="9837"/>
                    <a:pt x="49497" y="9831"/>
                  </a:cubicBezTo>
                  <a:close/>
                  <a:moveTo>
                    <a:pt x="7830" y="10062"/>
                  </a:moveTo>
                  <a:lnTo>
                    <a:pt x="7830" y="10062"/>
                  </a:lnTo>
                  <a:cubicBezTo>
                    <a:pt x="8562" y="10069"/>
                    <a:pt x="9291" y="10069"/>
                    <a:pt x="10023" y="10069"/>
                  </a:cubicBezTo>
                  <a:cubicBezTo>
                    <a:pt x="9982" y="10563"/>
                    <a:pt x="9998" y="11062"/>
                    <a:pt x="10056" y="11553"/>
                  </a:cubicBezTo>
                  <a:cubicBezTo>
                    <a:pt x="9307" y="11066"/>
                    <a:pt x="8573" y="10559"/>
                    <a:pt x="7830" y="10062"/>
                  </a:cubicBezTo>
                  <a:close/>
                  <a:moveTo>
                    <a:pt x="55154" y="3131"/>
                  </a:moveTo>
                  <a:cubicBezTo>
                    <a:pt x="54281" y="4391"/>
                    <a:pt x="53327" y="5578"/>
                    <a:pt x="52341" y="6763"/>
                  </a:cubicBezTo>
                  <a:cubicBezTo>
                    <a:pt x="52263" y="6855"/>
                    <a:pt x="52307" y="6968"/>
                    <a:pt x="52388" y="7010"/>
                  </a:cubicBezTo>
                  <a:cubicBezTo>
                    <a:pt x="52267" y="7046"/>
                    <a:pt x="52187" y="7201"/>
                    <a:pt x="52297" y="7322"/>
                  </a:cubicBezTo>
                  <a:cubicBezTo>
                    <a:pt x="53015" y="8093"/>
                    <a:pt x="53704" y="8871"/>
                    <a:pt x="54327" y="9720"/>
                  </a:cubicBezTo>
                  <a:cubicBezTo>
                    <a:pt x="54477" y="9925"/>
                    <a:pt x="54623" y="10133"/>
                    <a:pt x="54766" y="10344"/>
                  </a:cubicBezTo>
                  <a:cubicBezTo>
                    <a:pt x="55038" y="10745"/>
                    <a:pt x="55309" y="11147"/>
                    <a:pt x="55619" y="11521"/>
                  </a:cubicBezTo>
                  <a:cubicBezTo>
                    <a:pt x="54680" y="11481"/>
                    <a:pt x="53735" y="11456"/>
                    <a:pt x="52789" y="11456"/>
                  </a:cubicBezTo>
                  <a:cubicBezTo>
                    <a:pt x="51301" y="11456"/>
                    <a:pt x="49811" y="11517"/>
                    <a:pt x="48338" y="11674"/>
                  </a:cubicBezTo>
                  <a:cubicBezTo>
                    <a:pt x="48626" y="11401"/>
                    <a:pt x="48907" y="11115"/>
                    <a:pt x="49183" y="10819"/>
                  </a:cubicBezTo>
                  <a:cubicBezTo>
                    <a:pt x="49189" y="10850"/>
                    <a:pt x="49211" y="10877"/>
                    <a:pt x="49254" y="10877"/>
                  </a:cubicBezTo>
                  <a:cubicBezTo>
                    <a:pt x="49256" y="10877"/>
                    <a:pt x="49257" y="10877"/>
                    <a:pt x="49259" y="10877"/>
                  </a:cubicBezTo>
                  <a:cubicBezTo>
                    <a:pt x="51060" y="10817"/>
                    <a:pt x="52900" y="10738"/>
                    <a:pt x="54687" y="10515"/>
                  </a:cubicBezTo>
                  <a:cubicBezTo>
                    <a:pt x="54774" y="10503"/>
                    <a:pt x="54800" y="10404"/>
                    <a:pt x="54754" y="10352"/>
                  </a:cubicBezTo>
                  <a:cubicBezTo>
                    <a:pt x="54740" y="10336"/>
                    <a:pt x="54717" y="10328"/>
                    <a:pt x="54687" y="10328"/>
                  </a:cubicBezTo>
                  <a:cubicBezTo>
                    <a:pt x="52895" y="10348"/>
                    <a:pt x="51068" y="10521"/>
                    <a:pt x="49289" y="10706"/>
                  </a:cubicBezTo>
                  <a:cubicBezTo>
                    <a:pt x="49617" y="10344"/>
                    <a:pt x="49931" y="9967"/>
                    <a:pt x="50215" y="9584"/>
                  </a:cubicBezTo>
                  <a:cubicBezTo>
                    <a:pt x="50247" y="9540"/>
                    <a:pt x="50247" y="9499"/>
                    <a:pt x="50231" y="9464"/>
                  </a:cubicBezTo>
                  <a:cubicBezTo>
                    <a:pt x="50362" y="7446"/>
                    <a:pt x="50277" y="5398"/>
                    <a:pt x="50138" y="3361"/>
                  </a:cubicBezTo>
                  <a:lnTo>
                    <a:pt x="50138" y="3361"/>
                  </a:lnTo>
                  <a:cubicBezTo>
                    <a:pt x="50437" y="3374"/>
                    <a:pt x="50738" y="3380"/>
                    <a:pt x="51039" y="3380"/>
                  </a:cubicBezTo>
                  <a:cubicBezTo>
                    <a:pt x="52409" y="3380"/>
                    <a:pt x="53798" y="3259"/>
                    <a:pt x="55154" y="3131"/>
                  </a:cubicBezTo>
                  <a:close/>
                  <a:moveTo>
                    <a:pt x="4425" y="10854"/>
                  </a:moveTo>
                  <a:cubicBezTo>
                    <a:pt x="5770" y="10854"/>
                    <a:pt x="7111" y="10893"/>
                    <a:pt x="8470" y="10937"/>
                  </a:cubicBezTo>
                  <a:cubicBezTo>
                    <a:pt x="8811" y="11179"/>
                    <a:pt x="9164" y="11406"/>
                    <a:pt x="9527" y="11620"/>
                  </a:cubicBezTo>
                  <a:cubicBezTo>
                    <a:pt x="6502" y="11639"/>
                    <a:pt x="3471" y="11613"/>
                    <a:pt x="450" y="11748"/>
                  </a:cubicBezTo>
                  <a:cubicBezTo>
                    <a:pt x="740" y="11479"/>
                    <a:pt x="1028" y="11209"/>
                    <a:pt x="1314" y="10937"/>
                  </a:cubicBezTo>
                  <a:cubicBezTo>
                    <a:pt x="2359" y="10877"/>
                    <a:pt x="3393" y="10854"/>
                    <a:pt x="4425" y="10854"/>
                  </a:cubicBezTo>
                  <a:close/>
                  <a:moveTo>
                    <a:pt x="10877" y="0"/>
                  </a:moveTo>
                  <a:cubicBezTo>
                    <a:pt x="9723" y="0"/>
                    <a:pt x="8571" y="18"/>
                    <a:pt x="7424" y="69"/>
                  </a:cubicBezTo>
                  <a:cubicBezTo>
                    <a:pt x="7376" y="71"/>
                    <a:pt x="7348" y="101"/>
                    <a:pt x="7338" y="138"/>
                  </a:cubicBezTo>
                  <a:cubicBezTo>
                    <a:pt x="7276" y="166"/>
                    <a:pt x="7233" y="226"/>
                    <a:pt x="7239" y="320"/>
                  </a:cubicBezTo>
                  <a:cubicBezTo>
                    <a:pt x="7304" y="999"/>
                    <a:pt x="7356" y="1676"/>
                    <a:pt x="7398" y="2354"/>
                  </a:cubicBezTo>
                  <a:cubicBezTo>
                    <a:pt x="7416" y="2638"/>
                    <a:pt x="7432" y="2920"/>
                    <a:pt x="7447" y="3204"/>
                  </a:cubicBezTo>
                  <a:cubicBezTo>
                    <a:pt x="5628" y="3078"/>
                    <a:pt x="3800" y="2918"/>
                    <a:pt x="1979" y="2918"/>
                  </a:cubicBezTo>
                  <a:cubicBezTo>
                    <a:pt x="1966" y="2918"/>
                    <a:pt x="1954" y="2918"/>
                    <a:pt x="1942" y="2918"/>
                  </a:cubicBezTo>
                  <a:cubicBezTo>
                    <a:pt x="1875" y="2918"/>
                    <a:pt x="1880" y="3010"/>
                    <a:pt x="1942" y="3017"/>
                  </a:cubicBezTo>
                  <a:cubicBezTo>
                    <a:pt x="3769" y="3252"/>
                    <a:pt x="5621" y="3324"/>
                    <a:pt x="7458" y="3433"/>
                  </a:cubicBezTo>
                  <a:cubicBezTo>
                    <a:pt x="7481" y="3970"/>
                    <a:pt x="7500" y="4511"/>
                    <a:pt x="7502" y="5051"/>
                  </a:cubicBezTo>
                  <a:cubicBezTo>
                    <a:pt x="7514" y="6630"/>
                    <a:pt x="7348" y="8210"/>
                    <a:pt x="7384" y="9785"/>
                  </a:cubicBezTo>
                  <a:cubicBezTo>
                    <a:pt x="7384" y="9799"/>
                    <a:pt x="7389" y="9813"/>
                    <a:pt x="7394" y="9824"/>
                  </a:cubicBezTo>
                  <a:cubicBezTo>
                    <a:pt x="7354" y="9871"/>
                    <a:pt x="7350" y="9940"/>
                    <a:pt x="7378" y="9990"/>
                  </a:cubicBezTo>
                  <a:cubicBezTo>
                    <a:pt x="7370" y="10030"/>
                    <a:pt x="7378" y="10071"/>
                    <a:pt x="7414" y="10101"/>
                  </a:cubicBezTo>
                  <a:cubicBezTo>
                    <a:pt x="7636" y="10300"/>
                    <a:pt x="7867" y="10485"/>
                    <a:pt x="8100" y="10662"/>
                  </a:cubicBezTo>
                  <a:cubicBezTo>
                    <a:pt x="7130" y="10540"/>
                    <a:pt x="6135" y="10485"/>
                    <a:pt x="5139" y="10485"/>
                  </a:cubicBezTo>
                  <a:cubicBezTo>
                    <a:pt x="3934" y="10485"/>
                    <a:pt x="2726" y="10566"/>
                    <a:pt x="1557" y="10706"/>
                  </a:cubicBezTo>
                  <a:cubicBezTo>
                    <a:pt x="2593" y="9714"/>
                    <a:pt x="3611" y="8688"/>
                    <a:pt x="4586" y="7650"/>
                  </a:cubicBezTo>
                  <a:cubicBezTo>
                    <a:pt x="4658" y="7575"/>
                    <a:pt x="4651" y="7487"/>
                    <a:pt x="4609" y="7421"/>
                  </a:cubicBezTo>
                  <a:cubicBezTo>
                    <a:pt x="4632" y="7368"/>
                    <a:pt x="4630" y="7300"/>
                    <a:pt x="4581" y="7240"/>
                  </a:cubicBezTo>
                  <a:cubicBezTo>
                    <a:pt x="3295" y="5698"/>
                    <a:pt x="2056" y="4123"/>
                    <a:pt x="1072" y="2369"/>
                  </a:cubicBezTo>
                  <a:lnTo>
                    <a:pt x="1072" y="2369"/>
                  </a:lnTo>
                  <a:cubicBezTo>
                    <a:pt x="2543" y="2467"/>
                    <a:pt x="4061" y="2557"/>
                    <a:pt x="5557" y="2557"/>
                  </a:cubicBezTo>
                  <a:cubicBezTo>
                    <a:pt x="6106" y="2557"/>
                    <a:pt x="6652" y="2545"/>
                    <a:pt x="7191" y="2516"/>
                  </a:cubicBezTo>
                  <a:cubicBezTo>
                    <a:pt x="7297" y="2512"/>
                    <a:pt x="7348" y="2435"/>
                    <a:pt x="7348" y="2359"/>
                  </a:cubicBezTo>
                  <a:cubicBezTo>
                    <a:pt x="7348" y="2280"/>
                    <a:pt x="7295" y="2202"/>
                    <a:pt x="7191" y="2193"/>
                  </a:cubicBezTo>
                  <a:cubicBezTo>
                    <a:pt x="5909" y="2064"/>
                    <a:pt x="4587" y="2026"/>
                    <a:pt x="3273" y="2026"/>
                  </a:cubicBezTo>
                  <a:cubicBezTo>
                    <a:pt x="2494" y="2026"/>
                    <a:pt x="1718" y="2039"/>
                    <a:pt x="954" y="2055"/>
                  </a:cubicBezTo>
                  <a:cubicBezTo>
                    <a:pt x="917" y="2057"/>
                    <a:pt x="889" y="2069"/>
                    <a:pt x="865" y="2087"/>
                  </a:cubicBezTo>
                  <a:cubicBezTo>
                    <a:pt x="850" y="2083"/>
                    <a:pt x="836" y="2081"/>
                    <a:pt x="821" y="2081"/>
                  </a:cubicBezTo>
                  <a:cubicBezTo>
                    <a:pt x="711" y="2081"/>
                    <a:pt x="596" y="2199"/>
                    <a:pt x="668" y="2327"/>
                  </a:cubicBezTo>
                  <a:cubicBezTo>
                    <a:pt x="1672" y="4165"/>
                    <a:pt x="2799" y="5920"/>
                    <a:pt x="4277" y="7416"/>
                  </a:cubicBezTo>
                  <a:cubicBezTo>
                    <a:pt x="2845" y="8700"/>
                    <a:pt x="1451" y="10115"/>
                    <a:pt x="189" y="11565"/>
                  </a:cubicBezTo>
                  <a:cubicBezTo>
                    <a:pt x="132" y="11632"/>
                    <a:pt x="141" y="11706"/>
                    <a:pt x="179" y="11759"/>
                  </a:cubicBezTo>
                  <a:cubicBezTo>
                    <a:pt x="0" y="11777"/>
                    <a:pt x="0" y="12046"/>
                    <a:pt x="187" y="12050"/>
                  </a:cubicBezTo>
                  <a:cubicBezTo>
                    <a:pt x="1098" y="12075"/>
                    <a:pt x="2009" y="12084"/>
                    <a:pt x="2921" y="12084"/>
                  </a:cubicBezTo>
                  <a:cubicBezTo>
                    <a:pt x="5319" y="12084"/>
                    <a:pt x="7720" y="12018"/>
                    <a:pt x="10114" y="11988"/>
                  </a:cubicBezTo>
                  <a:cubicBezTo>
                    <a:pt x="10236" y="11986"/>
                    <a:pt x="10293" y="11891"/>
                    <a:pt x="10289" y="11796"/>
                  </a:cubicBezTo>
                  <a:cubicBezTo>
                    <a:pt x="10354" y="11782"/>
                    <a:pt x="10406" y="11734"/>
                    <a:pt x="10400" y="11642"/>
                  </a:cubicBezTo>
                  <a:cubicBezTo>
                    <a:pt x="10365" y="11117"/>
                    <a:pt x="10360" y="10595"/>
                    <a:pt x="10365" y="10069"/>
                  </a:cubicBezTo>
                  <a:cubicBezTo>
                    <a:pt x="16398" y="10055"/>
                    <a:pt x="22436" y="9821"/>
                    <a:pt x="28469" y="9791"/>
                  </a:cubicBezTo>
                  <a:cubicBezTo>
                    <a:pt x="30772" y="9779"/>
                    <a:pt x="33075" y="9773"/>
                    <a:pt x="35378" y="9773"/>
                  </a:cubicBezTo>
                  <a:cubicBezTo>
                    <a:pt x="39501" y="9773"/>
                    <a:pt x="43623" y="9793"/>
                    <a:pt x="47746" y="9831"/>
                  </a:cubicBezTo>
                  <a:cubicBezTo>
                    <a:pt x="47788" y="10471"/>
                    <a:pt x="47800" y="11099"/>
                    <a:pt x="47797" y="11738"/>
                  </a:cubicBezTo>
                  <a:cubicBezTo>
                    <a:pt x="47679" y="11781"/>
                    <a:pt x="47678" y="11969"/>
                    <a:pt x="47819" y="11969"/>
                  </a:cubicBezTo>
                  <a:cubicBezTo>
                    <a:pt x="47821" y="11969"/>
                    <a:pt x="47823" y="11969"/>
                    <a:pt x="47825" y="11969"/>
                  </a:cubicBezTo>
                  <a:cubicBezTo>
                    <a:pt x="49886" y="11918"/>
                    <a:pt x="51937" y="11842"/>
                    <a:pt x="53994" y="11842"/>
                  </a:cubicBezTo>
                  <a:cubicBezTo>
                    <a:pt x="54555" y="11842"/>
                    <a:pt x="55116" y="11847"/>
                    <a:pt x="55678" y="11861"/>
                  </a:cubicBezTo>
                  <a:cubicBezTo>
                    <a:pt x="55680" y="11861"/>
                    <a:pt x="55681" y="11861"/>
                    <a:pt x="55683" y="11861"/>
                  </a:cubicBezTo>
                  <a:cubicBezTo>
                    <a:pt x="55774" y="11861"/>
                    <a:pt x="55824" y="11802"/>
                    <a:pt x="55835" y="11734"/>
                  </a:cubicBezTo>
                  <a:cubicBezTo>
                    <a:pt x="55838" y="11734"/>
                    <a:pt x="55841" y="11734"/>
                    <a:pt x="55843" y="11734"/>
                  </a:cubicBezTo>
                  <a:cubicBezTo>
                    <a:pt x="55928" y="11734"/>
                    <a:pt x="56009" y="11638"/>
                    <a:pt x="55957" y="11551"/>
                  </a:cubicBezTo>
                  <a:cubicBezTo>
                    <a:pt x="54991" y="9919"/>
                    <a:pt x="53941" y="8372"/>
                    <a:pt x="52567" y="7053"/>
                  </a:cubicBezTo>
                  <a:cubicBezTo>
                    <a:pt x="52547" y="7035"/>
                    <a:pt x="52528" y="7024"/>
                    <a:pt x="52507" y="7014"/>
                  </a:cubicBezTo>
                  <a:cubicBezTo>
                    <a:pt x="52526" y="7008"/>
                    <a:pt x="52545" y="6998"/>
                    <a:pt x="52561" y="6982"/>
                  </a:cubicBezTo>
                  <a:cubicBezTo>
                    <a:pt x="53981" y="5721"/>
                    <a:pt x="55148" y="4153"/>
                    <a:pt x="56110" y="2521"/>
                  </a:cubicBezTo>
                  <a:cubicBezTo>
                    <a:pt x="56174" y="2407"/>
                    <a:pt x="56132" y="2306"/>
                    <a:pt x="56056" y="2244"/>
                  </a:cubicBezTo>
                  <a:cubicBezTo>
                    <a:pt x="56063" y="2145"/>
                    <a:pt x="55991" y="2055"/>
                    <a:pt x="55899" y="2022"/>
                  </a:cubicBezTo>
                  <a:cubicBezTo>
                    <a:pt x="55598" y="1916"/>
                    <a:pt x="55241" y="1884"/>
                    <a:pt x="54868" y="1884"/>
                  </a:cubicBezTo>
                  <a:cubicBezTo>
                    <a:pt x="54310" y="1884"/>
                    <a:pt x="53720" y="1956"/>
                    <a:pt x="53242" y="1958"/>
                  </a:cubicBezTo>
                  <a:cubicBezTo>
                    <a:pt x="52173" y="1960"/>
                    <a:pt x="51106" y="1964"/>
                    <a:pt x="50042" y="2029"/>
                  </a:cubicBezTo>
                  <a:cubicBezTo>
                    <a:pt x="50024" y="1805"/>
                    <a:pt x="50007" y="1581"/>
                    <a:pt x="49988" y="1357"/>
                  </a:cubicBezTo>
                  <a:cubicBezTo>
                    <a:pt x="50018" y="1357"/>
                    <a:pt x="50046" y="1358"/>
                    <a:pt x="50074" y="1358"/>
                  </a:cubicBezTo>
                  <a:cubicBezTo>
                    <a:pt x="50088" y="1358"/>
                    <a:pt x="50102" y="1358"/>
                    <a:pt x="50116" y="1357"/>
                  </a:cubicBezTo>
                  <a:cubicBezTo>
                    <a:pt x="50145" y="1357"/>
                    <a:pt x="50145" y="1312"/>
                    <a:pt x="50116" y="1312"/>
                  </a:cubicBezTo>
                  <a:cubicBezTo>
                    <a:pt x="50101" y="1312"/>
                    <a:pt x="50087" y="1312"/>
                    <a:pt x="50072" y="1312"/>
                  </a:cubicBezTo>
                  <a:cubicBezTo>
                    <a:pt x="50044" y="1312"/>
                    <a:pt x="50016" y="1312"/>
                    <a:pt x="49986" y="1312"/>
                  </a:cubicBezTo>
                  <a:cubicBezTo>
                    <a:pt x="49961" y="1008"/>
                    <a:pt x="49938" y="701"/>
                    <a:pt x="49915" y="396"/>
                  </a:cubicBezTo>
                  <a:cubicBezTo>
                    <a:pt x="49905" y="271"/>
                    <a:pt x="49801" y="208"/>
                    <a:pt x="49702" y="208"/>
                  </a:cubicBezTo>
                  <a:cubicBezTo>
                    <a:pt x="49655" y="208"/>
                    <a:pt x="49609" y="222"/>
                    <a:pt x="49575" y="251"/>
                  </a:cubicBezTo>
                  <a:cubicBezTo>
                    <a:pt x="49559" y="244"/>
                    <a:pt x="49541" y="240"/>
                    <a:pt x="49519" y="240"/>
                  </a:cubicBezTo>
                  <a:cubicBezTo>
                    <a:pt x="44720" y="129"/>
                    <a:pt x="39913" y="123"/>
                    <a:pt x="35108" y="123"/>
                  </a:cubicBezTo>
                  <a:cubicBezTo>
                    <a:pt x="34544" y="123"/>
                    <a:pt x="33980" y="123"/>
                    <a:pt x="33415" y="123"/>
                  </a:cubicBezTo>
                  <a:cubicBezTo>
                    <a:pt x="31745" y="123"/>
                    <a:pt x="30075" y="123"/>
                    <a:pt x="28405" y="117"/>
                  </a:cubicBezTo>
                  <a:cubicBezTo>
                    <a:pt x="24898" y="105"/>
                    <a:pt x="21388" y="97"/>
                    <a:pt x="17879" y="83"/>
                  </a:cubicBezTo>
                  <a:cubicBezTo>
                    <a:pt x="15553" y="72"/>
                    <a:pt x="13212" y="0"/>
                    <a:pt x="108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2" name="Google Shape;2232;p78"/>
            <p:cNvSpPr/>
            <p:nvPr/>
          </p:nvSpPr>
          <p:spPr>
            <a:xfrm>
              <a:off x="6567875" y="1666757"/>
              <a:ext cx="140325" cy="26375"/>
            </a:xfrm>
            <a:custGeom>
              <a:avLst/>
              <a:gdLst/>
              <a:ahLst/>
              <a:cxnLst/>
              <a:rect l="l" t="t" r="r" b="b"/>
              <a:pathLst>
                <a:path w="5613" h="1055" extrusionOk="0">
                  <a:moveTo>
                    <a:pt x="5613" y="1"/>
                  </a:moveTo>
                  <a:cubicBezTo>
                    <a:pt x="5613" y="1"/>
                    <a:pt x="5612" y="1"/>
                    <a:pt x="5612" y="1"/>
                  </a:cubicBezTo>
                  <a:lnTo>
                    <a:pt x="5612" y="1"/>
                  </a:lnTo>
                  <a:cubicBezTo>
                    <a:pt x="5612" y="1"/>
                    <a:pt x="5613" y="1"/>
                    <a:pt x="5613" y="1"/>
                  </a:cubicBezTo>
                  <a:close/>
                  <a:moveTo>
                    <a:pt x="5612" y="1"/>
                  </a:moveTo>
                  <a:lnTo>
                    <a:pt x="5612" y="1"/>
                  </a:lnTo>
                  <a:cubicBezTo>
                    <a:pt x="5154" y="215"/>
                    <a:pt x="4623" y="266"/>
                    <a:pt x="4083" y="266"/>
                  </a:cubicBezTo>
                  <a:cubicBezTo>
                    <a:pt x="3627" y="266"/>
                    <a:pt x="3165" y="230"/>
                    <a:pt x="2734" y="225"/>
                  </a:cubicBezTo>
                  <a:cubicBezTo>
                    <a:pt x="1822" y="213"/>
                    <a:pt x="910" y="199"/>
                    <a:pt x="0" y="140"/>
                  </a:cubicBezTo>
                  <a:lnTo>
                    <a:pt x="0" y="140"/>
                  </a:lnTo>
                  <a:cubicBezTo>
                    <a:pt x="24" y="444"/>
                    <a:pt x="44" y="749"/>
                    <a:pt x="65" y="1054"/>
                  </a:cubicBezTo>
                  <a:cubicBezTo>
                    <a:pt x="1767" y="878"/>
                    <a:pt x="3507" y="862"/>
                    <a:pt x="5213" y="790"/>
                  </a:cubicBezTo>
                  <a:cubicBezTo>
                    <a:pt x="5334" y="617"/>
                    <a:pt x="5456" y="446"/>
                    <a:pt x="5571" y="269"/>
                  </a:cubicBezTo>
                  <a:cubicBezTo>
                    <a:pt x="5503" y="186"/>
                    <a:pt x="5493" y="57"/>
                    <a:pt x="561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3" name="Google Shape;2233;p78"/>
            <p:cNvSpPr/>
            <p:nvPr/>
          </p:nvSpPr>
          <p:spPr>
            <a:xfrm>
              <a:off x="6524725" y="1871332"/>
              <a:ext cx="182100" cy="33275"/>
            </a:xfrm>
            <a:custGeom>
              <a:avLst/>
              <a:gdLst/>
              <a:ahLst/>
              <a:cxnLst/>
              <a:rect l="l" t="t" r="r" b="b"/>
              <a:pathLst>
                <a:path w="7284" h="1331" extrusionOk="0">
                  <a:moveTo>
                    <a:pt x="6430" y="1"/>
                  </a:moveTo>
                  <a:lnTo>
                    <a:pt x="6418" y="9"/>
                  </a:lnTo>
                  <a:cubicBezTo>
                    <a:pt x="6464" y="61"/>
                    <a:pt x="6438" y="160"/>
                    <a:pt x="6351" y="171"/>
                  </a:cubicBezTo>
                  <a:cubicBezTo>
                    <a:pt x="4564" y="395"/>
                    <a:pt x="2724" y="474"/>
                    <a:pt x="923" y="534"/>
                  </a:cubicBezTo>
                  <a:cubicBezTo>
                    <a:pt x="921" y="534"/>
                    <a:pt x="920" y="534"/>
                    <a:pt x="918" y="534"/>
                  </a:cubicBezTo>
                  <a:cubicBezTo>
                    <a:pt x="875" y="534"/>
                    <a:pt x="853" y="507"/>
                    <a:pt x="847" y="476"/>
                  </a:cubicBezTo>
                  <a:cubicBezTo>
                    <a:pt x="571" y="772"/>
                    <a:pt x="290" y="1058"/>
                    <a:pt x="1" y="1331"/>
                  </a:cubicBezTo>
                  <a:cubicBezTo>
                    <a:pt x="1475" y="1174"/>
                    <a:pt x="2965" y="1113"/>
                    <a:pt x="4453" y="1113"/>
                  </a:cubicBezTo>
                  <a:cubicBezTo>
                    <a:pt x="5399" y="1113"/>
                    <a:pt x="6344" y="1138"/>
                    <a:pt x="7283" y="1178"/>
                  </a:cubicBezTo>
                  <a:cubicBezTo>
                    <a:pt x="6971" y="804"/>
                    <a:pt x="6702" y="402"/>
                    <a:pt x="64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4" name="Google Shape;2234;p78"/>
            <p:cNvSpPr/>
            <p:nvPr/>
          </p:nvSpPr>
          <p:spPr>
            <a:xfrm>
              <a:off x="6548525" y="1691007"/>
              <a:ext cx="146650" cy="189400"/>
            </a:xfrm>
            <a:custGeom>
              <a:avLst/>
              <a:gdLst/>
              <a:ahLst/>
              <a:cxnLst/>
              <a:rect l="l" t="t" r="r" b="b"/>
              <a:pathLst>
                <a:path w="5866" h="7576" extrusionOk="0">
                  <a:moveTo>
                    <a:pt x="5866" y="1"/>
                  </a:moveTo>
                  <a:lnTo>
                    <a:pt x="5866" y="1"/>
                  </a:lnTo>
                  <a:cubicBezTo>
                    <a:pt x="4510" y="129"/>
                    <a:pt x="3121" y="250"/>
                    <a:pt x="1751" y="250"/>
                  </a:cubicBezTo>
                  <a:cubicBezTo>
                    <a:pt x="1450" y="250"/>
                    <a:pt x="1149" y="244"/>
                    <a:pt x="850" y="231"/>
                  </a:cubicBezTo>
                  <a:lnTo>
                    <a:pt x="850" y="231"/>
                  </a:lnTo>
                  <a:cubicBezTo>
                    <a:pt x="989" y="2268"/>
                    <a:pt x="1074" y="4316"/>
                    <a:pt x="943" y="6334"/>
                  </a:cubicBezTo>
                  <a:cubicBezTo>
                    <a:pt x="959" y="6369"/>
                    <a:pt x="959" y="6410"/>
                    <a:pt x="927" y="6454"/>
                  </a:cubicBezTo>
                  <a:cubicBezTo>
                    <a:pt x="643" y="6837"/>
                    <a:pt x="329" y="7214"/>
                    <a:pt x="1" y="7576"/>
                  </a:cubicBezTo>
                  <a:cubicBezTo>
                    <a:pt x="1780" y="7391"/>
                    <a:pt x="3607" y="7218"/>
                    <a:pt x="5399" y="7198"/>
                  </a:cubicBezTo>
                  <a:cubicBezTo>
                    <a:pt x="5429" y="7198"/>
                    <a:pt x="5452" y="7206"/>
                    <a:pt x="5466" y="7222"/>
                  </a:cubicBezTo>
                  <a:lnTo>
                    <a:pt x="5478" y="7214"/>
                  </a:lnTo>
                  <a:cubicBezTo>
                    <a:pt x="5335" y="7003"/>
                    <a:pt x="5189" y="6796"/>
                    <a:pt x="5039" y="6590"/>
                  </a:cubicBezTo>
                  <a:cubicBezTo>
                    <a:pt x="4415" y="5741"/>
                    <a:pt x="3727" y="4962"/>
                    <a:pt x="3009" y="4192"/>
                  </a:cubicBezTo>
                  <a:cubicBezTo>
                    <a:pt x="2898" y="4071"/>
                    <a:pt x="2979" y="3916"/>
                    <a:pt x="3099" y="3880"/>
                  </a:cubicBezTo>
                  <a:cubicBezTo>
                    <a:pt x="3019" y="3838"/>
                    <a:pt x="2975" y="3725"/>
                    <a:pt x="3053" y="3633"/>
                  </a:cubicBezTo>
                  <a:cubicBezTo>
                    <a:pt x="4039" y="2448"/>
                    <a:pt x="4993" y="1261"/>
                    <a:pt x="58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5" name="Google Shape;2235;p78"/>
            <p:cNvSpPr/>
            <p:nvPr/>
          </p:nvSpPr>
          <p:spPr>
            <a:xfrm>
              <a:off x="5507625" y="1823532"/>
              <a:ext cx="1058875" cy="33375"/>
            </a:xfrm>
            <a:custGeom>
              <a:avLst/>
              <a:gdLst/>
              <a:ahLst/>
              <a:cxnLst/>
              <a:rect l="l" t="t" r="r" b="b"/>
              <a:pathLst>
                <a:path w="42355" h="1335" extrusionOk="0">
                  <a:moveTo>
                    <a:pt x="42291" y="1"/>
                  </a:moveTo>
                  <a:lnTo>
                    <a:pt x="42147" y="10"/>
                  </a:lnTo>
                  <a:cubicBezTo>
                    <a:pt x="42147" y="68"/>
                    <a:pt x="42110" y="126"/>
                    <a:pt x="42036" y="126"/>
                  </a:cubicBezTo>
                  <a:cubicBezTo>
                    <a:pt x="35056" y="209"/>
                    <a:pt x="28072" y="243"/>
                    <a:pt x="21089" y="251"/>
                  </a:cubicBezTo>
                  <a:cubicBezTo>
                    <a:pt x="17638" y="255"/>
                    <a:pt x="14186" y="294"/>
                    <a:pt x="10735" y="329"/>
                  </a:cubicBezTo>
                  <a:cubicBezTo>
                    <a:pt x="8265" y="351"/>
                    <a:pt x="5779" y="438"/>
                    <a:pt x="3301" y="438"/>
                  </a:cubicBezTo>
                  <a:cubicBezTo>
                    <a:pt x="2253" y="438"/>
                    <a:pt x="1206" y="422"/>
                    <a:pt x="162" y="380"/>
                  </a:cubicBezTo>
                  <a:cubicBezTo>
                    <a:pt x="116" y="702"/>
                    <a:pt x="64" y="1021"/>
                    <a:pt x="0" y="1335"/>
                  </a:cubicBezTo>
                  <a:cubicBezTo>
                    <a:pt x="4216" y="1126"/>
                    <a:pt x="8442" y="1092"/>
                    <a:pt x="12667" y="1092"/>
                  </a:cubicBezTo>
                  <a:cubicBezTo>
                    <a:pt x="14637" y="1092"/>
                    <a:pt x="16608" y="1099"/>
                    <a:pt x="18576" y="1099"/>
                  </a:cubicBezTo>
                  <a:cubicBezTo>
                    <a:pt x="19323" y="1099"/>
                    <a:pt x="20070" y="1098"/>
                    <a:pt x="20817" y="1096"/>
                  </a:cubicBezTo>
                  <a:cubicBezTo>
                    <a:pt x="22426" y="1089"/>
                    <a:pt x="24036" y="1086"/>
                    <a:pt x="25645" y="1086"/>
                  </a:cubicBezTo>
                  <a:cubicBezTo>
                    <a:pt x="30473" y="1086"/>
                    <a:pt x="35301" y="1114"/>
                    <a:pt x="40127" y="1162"/>
                  </a:cubicBezTo>
                  <a:cubicBezTo>
                    <a:pt x="40165" y="1121"/>
                    <a:pt x="40223" y="1099"/>
                    <a:pt x="40280" y="1099"/>
                  </a:cubicBezTo>
                  <a:cubicBezTo>
                    <a:pt x="40335" y="1099"/>
                    <a:pt x="40389" y="1120"/>
                    <a:pt x="40422" y="1164"/>
                  </a:cubicBezTo>
                  <a:cubicBezTo>
                    <a:pt x="40836" y="1169"/>
                    <a:pt x="41251" y="1171"/>
                    <a:pt x="41667" y="1176"/>
                  </a:cubicBezTo>
                  <a:cubicBezTo>
                    <a:pt x="41678" y="1122"/>
                    <a:pt x="41718" y="1074"/>
                    <a:pt x="41792" y="1072"/>
                  </a:cubicBezTo>
                  <a:cubicBezTo>
                    <a:pt x="41911" y="1068"/>
                    <a:pt x="42032" y="1062"/>
                    <a:pt x="42152" y="1060"/>
                  </a:cubicBezTo>
                  <a:lnTo>
                    <a:pt x="42235" y="1060"/>
                  </a:lnTo>
                  <a:cubicBezTo>
                    <a:pt x="42267" y="1033"/>
                    <a:pt x="42302" y="1003"/>
                    <a:pt x="42336" y="975"/>
                  </a:cubicBezTo>
                  <a:cubicBezTo>
                    <a:pt x="42341" y="971"/>
                    <a:pt x="42350" y="971"/>
                    <a:pt x="42355" y="966"/>
                  </a:cubicBezTo>
                  <a:cubicBezTo>
                    <a:pt x="42329" y="645"/>
                    <a:pt x="42309" y="322"/>
                    <a:pt x="4229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6" name="Google Shape;2236;p78"/>
            <p:cNvSpPr/>
            <p:nvPr/>
          </p:nvSpPr>
          <p:spPr>
            <a:xfrm>
              <a:off x="5510900" y="1646382"/>
              <a:ext cx="1054000" cy="182950"/>
            </a:xfrm>
            <a:custGeom>
              <a:avLst/>
              <a:gdLst/>
              <a:ahLst/>
              <a:cxnLst/>
              <a:rect l="l" t="t" r="r" b="b"/>
              <a:pathLst>
                <a:path w="42160" h="7318" extrusionOk="0">
                  <a:moveTo>
                    <a:pt x="41226" y="1"/>
                  </a:moveTo>
                  <a:lnTo>
                    <a:pt x="41044" y="201"/>
                  </a:lnTo>
                  <a:cubicBezTo>
                    <a:pt x="41106" y="201"/>
                    <a:pt x="41106" y="299"/>
                    <a:pt x="41044" y="299"/>
                  </a:cubicBezTo>
                  <a:cubicBezTo>
                    <a:pt x="39805" y="298"/>
                    <a:pt x="38566" y="298"/>
                    <a:pt x="37326" y="298"/>
                  </a:cubicBezTo>
                  <a:cubicBezTo>
                    <a:pt x="35540" y="298"/>
                    <a:pt x="33754" y="298"/>
                    <a:pt x="31968" y="298"/>
                  </a:cubicBezTo>
                  <a:cubicBezTo>
                    <a:pt x="21311" y="298"/>
                    <a:pt x="10646" y="279"/>
                    <a:pt x="1" y="14"/>
                  </a:cubicBezTo>
                  <a:lnTo>
                    <a:pt x="1" y="14"/>
                  </a:lnTo>
                  <a:cubicBezTo>
                    <a:pt x="241" y="2400"/>
                    <a:pt x="373" y="4939"/>
                    <a:pt x="54" y="7317"/>
                  </a:cubicBezTo>
                  <a:cubicBezTo>
                    <a:pt x="1748" y="7226"/>
                    <a:pt x="3450" y="7204"/>
                    <a:pt x="5153" y="7204"/>
                  </a:cubicBezTo>
                  <a:cubicBezTo>
                    <a:pt x="6697" y="7204"/>
                    <a:pt x="8242" y="7222"/>
                    <a:pt x="9782" y="7222"/>
                  </a:cubicBezTo>
                  <a:cubicBezTo>
                    <a:pt x="10056" y="7222"/>
                    <a:pt x="10330" y="7221"/>
                    <a:pt x="10604" y="7220"/>
                  </a:cubicBezTo>
                  <a:cubicBezTo>
                    <a:pt x="14055" y="7207"/>
                    <a:pt x="17507" y="7198"/>
                    <a:pt x="20958" y="7154"/>
                  </a:cubicBezTo>
                  <a:cubicBezTo>
                    <a:pt x="27941" y="7061"/>
                    <a:pt x="34923" y="6997"/>
                    <a:pt x="41905" y="6981"/>
                  </a:cubicBezTo>
                  <a:cubicBezTo>
                    <a:pt x="41979" y="6981"/>
                    <a:pt x="42016" y="7038"/>
                    <a:pt x="42016" y="7096"/>
                  </a:cubicBezTo>
                  <a:lnTo>
                    <a:pt x="42160" y="7087"/>
                  </a:lnTo>
                  <a:cubicBezTo>
                    <a:pt x="42016" y="4732"/>
                    <a:pt x="41993" y="2367"/>
                    <a:pt x="41826" y="12"/>
                  </a:cubicBezTo>
                  <a:cubicBezTo>
                    <a:pt x="41621" y="8"/>
                    <a:pt x="41458" y="3"/>
                    <a:pt x="4122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7" name="Google Shape;2237;p78"/>
            <p:cNvSpPr/>
            <p:nvPr/>
          </p:nvSpPr>
          <p:spPr>
            <a:xfrm>
              <a:off x="5507625" y="1619307"/>
              <a:ext cx="1048900" cy="32125"/>
            </a:xfrm>
            <a:custGeom>
              <a:avLst/>
              <a:gdLst/>
              <a:ahLst/>
              <a:cxnLst/>
              <a:rect l="l" t="t" r="r" b="b"/>
              <a:pathLst>
                <a:path w="41956" h="1285" extrusionOk="0">
                  <a:moveTo>
                    <a:pt x="0" y="0"/>
                  </a:moveTo>
                  <a:lnTo>
                    <a:pt x="0" y="0"/>
                  </a:lnTo>
                  <a:cubicBezTo>
                    <a:pt x="9" y="20"/>
                    <a:pt x="16" y="36"/>
                    <a:pt x="19" y="58"/>
                  </a:cubicBezTo>
                  <a:cubicBezTo>
                    <a:pt x="53" y="361"/>
                    <a:pt x="88" y="666"/>
                    <a:pt x="118" y="973"/>
                  </a:cubicBezTo>
                  <a:cubicBezTo>
                    <a:pt x="2830" y="944"/>
                    <a:pt x="5543" y="932"/>
                    <a:pt x="8257" y="932"/>
                  </a:cubicBezTo>
                  <a:cubicBezTo>
                    <a:pt x="19229" y="932"/>
                    <a:pt x="30211" y="1133"/>
                    <a:pt x="41175" y="1284"/>
                  </a:cubicBezTo>
                  <a:lnTo>
                    <a:pt x="41357" y="1084"/>
                  </a:lnTo>
                  <a:lnTo>
                    <a:pt x="41357" y="1063"/>
                  </a:lnTo>
                  <a:cubicBezTo>
                    <a:pt x="41589" y="1060"/>
                    <a:pt x="41750" y="1056"/>
                    <a:pt x="41955" y="1052"/>
                  </a:cubicBezTo>
                  <a:cubicBezTo>
                    <a:pt x="41937" y="788"/>
                    <a:pt x="41900" y="527"/>
                    <a:pt x="41877" y="264"/>
                  </a:cubicBezTo>
                  <a:cubicBezTo>
                    <a:pt x="41872" y="264"/>
                    <a:pt x="41870" y="266"/>
                    <a:pt x="41867" y="266"/>
                  </a:cubicBezTo>
                  <a:cubicBezTo>
                    <a:pt x="40259" y="286"/>
                    <a:pt x="38650" y="294"/>
                    <a:pt x="37041" y="294"/>
                  </a:cubicBezTo>
                  <a:cubicBezTo>
                    <a:pt x="31612" y="294"/>
                    <a:pt x="26179" y="204"/>
                    <a:pt x="20753" y="165"/>
                  </a:cubicBezTo>
                  <a:cubicBezTo>
                    <a:pt x="17246" y="137"/>
                    <a:pt x="13736" y="109"/>
                    <a:pt x="10226" y="86"/>
                  </a:cubicBezTo>
                  <a:cubicBezTo>
                    <a:pt x="9913" y="84"/>
                    <a:pt x="9600" y="83"/>
                    <a:pt x="9287" y="83"/>
                  </a:cubicBezTo>
                  <a:cubicBezTo>
                    <a:pt x="7780" y="83"/>
                    <a:pt x="6267" y="101"/>
                    <a:pt x="4755" y="101"/>
                  </a:cubicBezTo>
                  <a:cubicBezTo>
                    <a:pt x="3167" y="101"/>
                    <a:pt x="1580" y="81"/>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8" name="Google Shape;2238;p78"/>
            <p:cNvSpPr/>
            <p:nvPr/>
          </p:nvSpPr>
          <p:spPr>
            <a:xfrm>
              <a:off x="6519550" y="1858532"/>
              <a:ext cx="34225" cy="33950"/>
            </a:xfrm>
            <a:custGeom>
              <a:avLst/>
              <a:gdLst/>
              <a:ahLst/>
              <a:cxnLst/>
              <a:rect l="l" t="t" r="r" b="b"/>
              <a:pathLst>
                <a:path w="1369" h="1358" extrusionOk="0">
                  <a:moveTo>
                    <a:pt x="1368" y="0"/>
                  </a:moveTo>
                  <a:lnTo>
                    <a:pt x="1368" y="0"/>
                  </a:lnTo>
                  <a:cubicBezTo>
                    <a:pt x="1353" y="6"/>
                    <a:pt x="1338" y="14"/>
                    <a:pt x="1320" y="14"/>
                  </a:cubicBezTo>
                  <a:cubicBezTo>
                    <a:pt x="1319" y="14"/>
                    <a:pt x="1317" y="14"/>
                    <a:pt x="1315" y="14"/>
                  </a:cubicBezTo>
                  <a:cubicBezTo>
                    <a:pt x="876" y="10"/>
                    <a:pt x="438" y="6"/>
                    <a:pt x="1" y="2"/>
                  </a:cubicBezTo>
                  <a:lnTo>
                    <a:pt x="1" y="2"/>
                  </a:lnTo>
                  <a:cubicBezTo>
                    <a:pt x="68" y="448"/>
                    <a:pt x="82" y="905"/>
                    <a:pt x="42" y="1358"/>
                  </a:cubicBezTo>
                  <a:cubicBezTo>
                    <a:pt x="456" y="887"/>
                    <a:pt x="901" y="422"/>
                    <a:pt x="13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9" name="Google Shape;2239;p78"/>
            <p:cNvSpPr/>
            <p:nvPr/>
          </p:nvSpPr>
          <p:spPr>
            <a:xfrm>
              <a:off x="5512050" y="1864282"/>
              <a:ext cx="55700" cy="37325"/>
            </a:xfrm>
            <a:custGeom>
              <a:avLst/>
              <a:gdLst/>
              <a:ahLst/>
              <a:cxnLst/>
              <a:rect l="l" t="t" r="r" b="b"/>
              <a:pathLst>
                <a:path w="2228" h="1493" extrusionOk="0">
                  <a:moveTo>
                    <a:pt x="1" y="1"/>
                  </a:moveTo>
                  <a:cubicBezTo>
                    <a:pt x="744" y="498"/>
                    <a:pt x="1478" y="1005"/>
                    <a:pt x="2227" y="1492"/>
                  </a:cubicBezTo>
                  <a:cubicBezTo>
                    <a:pt x="2169" y="1001"/>
                    <a:pt x="2153" y="502"/>
                    <a:pt x="2194" y="8"/>
                  </a:cubicBezTo>
                  <a:cubicBezTo>
                    <a:pt x="1462" y="8"/>
                    <a:pt x="733" y="8"/>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0" name="Google Shape;2240;p78"/>
            <p:cNvSpPr/>
            <p:nvPr/>
          </p:nvSpPr>
          <p:spPr>
            <a:xfrm>
              <a:off x="5327575" y="1884107"/>
              <a:ext cx="226950" cy="22350"/>
            </a:xfrm>
            <a:custGeom>
              <a:avLst/>
              <a:gdLst/>
              <a:ahLst/>
              <a:cxnLst/>
              <a:rect l="l" t="t" r="r" b="b"/>
              <a:pathLst>
                <a:path w="9078" h="894" extrusionOk="0">
                  <a:moveTo>
                    <a:pt x="3975" y="0"/>
                  </a:moveTo>
                  <a:cubicBezTo>
                    <a:pt x="2943" y="0"/>
                    <a:pt x="1909" y="23"/>
                    <a:pt x="864" y="83"/>
                  </a:cubicBezTo>
                  <a:cubicBezTo>
                    <a:pt x="578" y="355"/>
                    <a:pt x="290" y="625"/>
                    <a:pt x="0" y="894"/>
                  </a:cubicBezTo>
                  <a:cubicBezTo>
                    <a:pt x="3021" y="759"/>
                    <a:pt x="6052" y="785"/>
                    <a:pt x="9077" y="766"/>
                  </a:cubicBezTo>
                  <a:cubicBezTo>
                    <a:pt x="8714" y="552"/>
                    <a:pt x="8361" y="325"/>
                    <a:pt x="8020" y="83"/>
                  </a:cubicBezTo>
                  <a:cubicBezTo>
                    <a:pt x="6661" y="39"/>
                    <a:pt x="5320" y="0"/>
                    <a:pt x="397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1" name="Google Shape;2241;p78"/>
            <p:cNvSpPr/>
            <p:nvPr/>
          </p:nvSpPr>
          <p:spPr>
            <a:xfrm>
              <a:off x="5343100" y="1671632"/>
              <a:ext cx="175725" cy="208775"/>
            </a:xfrm>
            <a:custGeom>
              <a:avLst/>
              <a:gdLst/>
              <a:ahLst/>
              <a:cxnLst/>
              <a:rect l="l" t="t" r="r" b="b"/>
              <a:pathLst>
                <a:path w="7029" h="8351" extrusionOk="0">
                  <a:moveTo>
                    <a:pt x="6327" y="0"/>
                  </a:moveTo>
                  <a:lnTo>
                    <a:pt x="6276" y="4"/>
                  </a:lnTo>
                  <a:cubicBezTo>
                    <a:pt x="6276" y="80"/>
                    <a:pt x="6226" y="157"/>
                    <a:pt x="6119" y="161"/>
                  </a:cubicBezTo>
                  <a:cubicBezTo>
                    <a:pt x="5580" y="190"/>
                    <a:pt x="5034" y="202"/>
                    <a:pt x="4486" y="202"/>
                  </a:cubicBezTo>
                  <a:cubicBezTo>
                    <a:pt x="2990" y="202"/>
                    <a:pt x="1472" y="112"/>
                    <a:pt x="1" y="14"/>
                  </a:cubicBezTo>
                  <a:lnTo>
                    <a:pt x="1" y="14"/>
                  </a:lnTo>
                  <a:cubicBezTo>
                    <a:pt x="985" y="1768"/>
                    <a:pt x="2224" y="3343"/>
                    <a:pt x="3510" y="4885"/>
                  </a:cubicBezTo>
                  <a:cubicBezTo>
                    <a:pt x="3559" y="4945"/>
                    <a:pt x="3561" y="5013"/>
                    <a:pt x="3538" y="5066"/>
                  </a:cubicBezTo>
                  <a:cubicBezTo>
                    <a:pt x="3580" y="5132"/>
                    <a:pt x="3586" y="5220"/>
                    <a:pt x="3514" y="5295"/>
                  </a:cubicBezTo>
                  <a:cubicBezTo>
                    <a:pt x="2540" y="6333"/>
                    <a:pt x="1522" y="7359"/>
                    <a:pt x="486" y="8351"/>
                  </a:cubicBezTo>
                  <a:cubicBezTo>
                    <a:pt x="1655" y="8211"/>
                    <a:pt x="2863" y="8130"/>
                    <a:pt x="4068" y="8130"/>
                  </a:cubicBezTo>
                  <a:cubicBezTo>
                    <a:pt x="5064" y="8130"/>
                    <a:pt x="6059" y="8185"/>
                    <a:pt x="7029" y="8307"/>
                  </a:cubicBezTo>
                  <a:cubicBezTo>
                    <a:pt x="6796" y="8130"/>
                    <a:pt x="6565" y="7945"/>
                    <a:pt x="6343" y="7746"/>
                  </a:cubicBezTo>
                  <a:cubicBezTo>
                    <a:pt x="6307" y="7716"/>
                    <a:pt x="6299" y="7675"/>
                    <a:pt x="6306" y="7635"/>
                  </a:cubicBezTo>
                  <a:cubicBezTo>
                    <a:pt x="6278" y="7585"/>
                    <a:pt x="6283" y="7516"/>
                    <a:pt x="6323" y="7470"/>
                  </a:cubicBezTo>
                  <a:cubicBezTo>
                    <a:pt x="6318" y="7458"/>
                    <a:pt x="6313" y="7444"/>
                    <a:pt x="6313" y="7430"/>
                  </a:cubicBezTo>
                  <a:cubicBezTo>
                    <a:pt x="6276" y="5855"/>
                    <a:pt x="6443" y="4275"/>
                    <a:pt x="6431" y="2696"/>
                  </a:cubicBezTo>
                  <a:cubicBezTo>
                    <a:pt x="6429" y="2156"/>
                    <a:pt x="6410" y="1616"/>
                    <a:pt x="6387" y="1078"/>
                  </a:cubicBezTo>
                  <a:cubicBezTo>
                    <a:pt x="4550" y="969"/>
                    <a:pt x="2697" y="897"/>
                    <a:pt x="871" y="662"/>
                  </a:cubicBezTo>
                  <a:cubicBezTo>
                    <a:pt x="808" y="655"/>
                    <a:pt x="804" y="563"/>
                    <a:pt x="871" y="563"/>
                  </a:cubicBezTo>
                  <a:cubicBezTo>
                    <a:pt x="883" y="563"/>
                    <a:pt x="895" y="563"/>
                    <a:pt x="908" y="563"/>
                  </a:cubicBezTo>
                  <a:cubicBezTo>
                    <a:pt x="2729" y="563"/>
                    <a:pt x="4556" y="723"/>
                    <a:pt x="6375" y="849"/>
                  </a:cubicBezTo>
                  <a:cubicBezTo>
                    <a:pt x="6361" y="565"/>
                    <a:pt x="6345" y="283"/>
                    <a:pt x="632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42" name="Google Shape;2242;p78"/>
          <p:cNvSpPr txBox="1">
            <a:spLocks noGrp="1"/>
          </p:cNvSpPr>
          <p:nvPr>
            <p:ph type="title"/>
          </p:nvPr>
        </p:nvSpPr>
        <p:spPr>
          <a:xfrm>
            <a:off x="2715675" y="758952"/>
            <a:ext cx="3712500" cy="572700"/>
          </a:xfrm>
          <a:prstGeom prst="rect">
            <a:avLst/>
          </a:prstGeom>
        </p:spPr>
        <p:txBody>
          <a:bodyPr spcFirstLastPara="1" wrap="square" lIns="91425" tIns="91425" rIns="91425" bIns="91425" anchor="t" anchorCtr="0">
            <a:noAutofit/>
          </a:bodyPr>
          <a:lstStyle/>
          <a:p>
            <a:r>
              <a:rPr lang="en" dirty="0"/>
              <a:t>How I differentiated </a:t>
            </a:r>
          </a:p>
        </p:txBody>
      </p:sp>
      <p:grpSp>
        <p:nvGrpSpPr>
          <p:cNvPr id="2260" name="Google Shape;2260;p78"/>
          <p:cNvGrpSpPr/>
          <p:nvPr/>
        </p:nvGrpSpPr>
        <p:grpSpPr>
          <a:xfrm>
            <a:off x="713184" y="4691184"/>
            <a:ext cx="7726459" cy="369843"/>
            <a:chOff x="713184" y="4691184"/>
            <a:chExt cx="7726459" cy="369843"/>
          </a:xfrm>
        </p:grpSpPr>
        <p:sp>
          <p:nvSpPr>
            <p:cNvPr id="2261" name="Google Shape;2261;p78"/>
            <p:cNvSpPr/>
            <p:nvPr/>
          </p:nvSpPr>
          <p:spPr>
            <a:xfrm>
              <a:off x="713184" y="4691184"/>
              <a:ext cx="7726459" cy="369843"/>
            </a:xfrm>
            <a:custGeom>
              <a:avLst/>
              <a:gdLst/>
              <a:ahLst/>
              <a:cxnLst/>
              <a:rect l="l" t="t" r="r" b="b"/>
              <a:pathLst>
                <a:path w="327323" h="15668" extrusionOk="0">
                  <a:moveTo>
                    <a:pt x="0" y="0"/>
                  </a:moveTo>
                  <a:lnTo>
                    <a:pt x="135" y="14315"/>
                  </a:lnTo>
                  <a:lnTo>
                    <a:pt x="327323" y="15668"/>
                  </a:lnTo>
                  <a:lnTo>
                    <a:pt x="323601" y="780"/>
                  </a:lnTo>
                  <a:close/>
                </a:path>
              </a:pathLst>
            </a:custGeom>
            <a:solidFill>
              <a:schemeClr val="accent2"/>
            </a:solidFill>
            <a:ln w="19050" cap="flat" cmpd="sng">
              <a:solidFill>
                <a:schemeClr val="dk1"/>
              </a:solidFill>
              <a:prstDash val="solid"/>
              <a:round/>
              <a:headEnd type="none" w="med" len="med"/>
              <a:tailEnd type="none" w="med" len="med"/>
            </a:ln>
          </p:spPr>
        </p:sp>
        <p:sp>
          <p:nvSpPr>
            <p:cNvPr id="2262" name="Google Shape;2262;p78">
              <a:hlinkClick r:id="" action="ppaction://hlinkshowjump?jump=nextslide"/>
            </p:cNvPr>
            <p:cNvSpPr/>
            <p:nvPr/>
          </p:nvSpPr>
          <p:spPr>
            <a:xfrm>
              <a:off x="7976332"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3" name="Google Shape;2263;p78">
              <a:hlinkClick r:id="" action="ppaction://hlinkshowjump?jump=previousslide"/>
            </p:cNvPr>
            <p:cNvSpPr/>
            <p:nvPr/>
          </p:nvSpPr>
          <p:spPr>
            <a:xfrm flipH="1">
              <a:off x="833551"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4" name="Google Shape;2264;p78">
              <a:hlinkClick r:id="rId3" action="ppaction://hlinksldjump"/>
            </p:cNvPr>
            <p:cNvSpPr/>
            <p:nvPr/>
          </p:nvSpPr>
          <p:spPr>
            <a:xfrm>
              <a:off x="4405006" y="4772876"/>
              <a:ext cx="235934" cy="204890"/>
            </a:xfrm>
            <a:custGeom>
              <a:avLst/>
              <a:gdLst/>
              <a:ahLst/>
              <a:cxnLst/>
              <a:rect l="l" t="t" r="r" b="b"/>
              <a:pathLst>
                <a:path w="12654" h="10989" extrusionOk="0">
                  <a:moveTo>
                    <a:pt x="1965" y="10656"/>
                  </a:moveTo>
                  <a:lnTo>
                    <a:pt x="2298" y="5428"/>
                  </a:lnTo>
                  <a:lnTo>
                    <a:pt x="0" y="5395"/>
                  </a:lnTo>
                  <a:lnTo>
                    <a:pt x="6593" y="0"/>
                  </a:lnTo>
                  <a:lnTo>
                    <a:pt x="12654" y="5595"/>
                  </a:lnTo>
                  <a:lnTo>
                    <a:pt x="10622" y="5528"/>
                  </a:lnTo>
                  <a:lnTo>
                    <a:pt x="10789" y="10889"/>
                  </a:lnTo>
                  <a:lnTo>
                    <a:pt x="7859" y="10889"/>
                  </a:lnTo>
                  <a:lnTo>
                    <a:pt x="7859" y="8026"/>
                  </a:lnTo>
                  <a:lnTo>
                    <a:pt x="5927" y="7959"/>
                  </a:lnTo>
                  <a:lnTo>
                    <a:pt x="5894" y="10989"/>
                  </a:lnTo>
                  <a:close/>
                </a:path>
              </a:pathLst>
            </a:custGeom>
            <a:noFill/>
            <a:ln w="19050" cap="flat" cmpd="sng">
              <a:solidFill>
                <a:schemeClr val="dk1"/>
              </a:solidFill>
              <a:prstDash val="solid"/>
              <a:round/>
              <a:headEnd type="none" w="med" len="med"/>
              <a:tailEnd type="none" w="med" len="med"/>
            </a:ln>
          </p:spPr>
        </p:sp>
      </p:grpSp>
      <p:pic>
        <p:nvPicPr>
          <p:cNvPr id="14" name="Picture 13" descr="A screenshot of a computer&#10;&#10;AI-generated content may be incorrect.">
            <a:extLst>
              <a:ext uri="{FF2B5EF4-FFF2-40B4-BE49-F238E27FC236}">
                <a16:creationId xmlns:a16="http://schemas.microsoft.com/office/drawing/2014/main" id="{85740807-820A-61ED-A21F-1E0DE5F3DCF2}"/>
              </a:ext>
            </a:extLst>
          </p:cNvPr>
          <p:cNvPicPr>
            <a:picLocks noChangeAspect="1"/>
          </p:cNvPicPr>
          <p:nvPr/>
        </p:nvPicPr>
        <p:blipFill>
          <a:blip r:embed="rId4"/>
          <a:stretch>
            <a:fillRect/>
          </a:stretch>
        </p:blipFill>
        <p:spPr>
          <a:xfrm>
            <a:off x="122464" y="1412292"/>
            <a:ext cx="9144000" cy="2939401"/>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2226">
          <a:extLst>
            <a:ext uri="{FF2B5EF4-FFF2-40B4-BE49-F238E27FC236}">
              <a16:creationId xmlns:a16="http://schemas.microsoft.com/office/drawing/2014/main" id="{1D46FDB5-7246-E468-7A73-6A5F161B0227}"/>
            </a:ext>
          </a:extLst>
        </p:cNvPr>
        <p:cNvGrpSpPr/>
        <p:nvPr/>
      </p:nvGrpSpPr>
      <p:grpSpPr>
        <a:xfrm>
          <a:off x="0" y="0"/>
          <a:ext cx="0" cy="0"/>
          <a:chOff x="0" y="0"/>
          <a:chExt cx="0" cy="0"/>
        </a:xfrm>
      </p:grpSpPr>
      <p:grpSp>
        <p:nvGrpSpPr>
          <p:cNvPr id="2230" name="Google Shape;2230;p78">
            <a:extLst>
              <a:ext uri="{FF2B5EF4-FFF2-40B4-BE49-F238E27FC236}">
                <a16:creationId xmlns:a16="http://schemas.microsoft.com/office/drawing/2014/main" id="{6F3A0F8D-0A0F-EE35-36EE-B852CAE0395E}"/>
              </a:ext>
            </a:extLst>
          </p:cNvPr>
          <p:cNvGrpSpPr/>
          <p:nvPr/>
        </p:nvGrpSpPr>
        <p:grpSpPr>
          <a:xfrm>
            <a:off x="1860002" y="716427"/>
            <a:ext cx="5423319" cy="695280"/>
            <a:chOff x="5316325" y="1612757"/>
            <a:chExt cx="1404350" cy="302125"/>
          </a:xfrm>
        </p:grpSpPr>
        <p:sp>
          <p:nvSpPr>
            <p:cNvPr id="2231" name="Google Shape;2231;p78">
              <a:extLst>
                <a:ext uri="{FF2B5EF4-FFF2-40B4-BE49-F238E27FC236}">
                  <a16:creationId xmlns:a16="http://schemas.microsoft.com/office/drawing/2014/main" id="{FEF9C29D-2B3D-2083-3653-CF6BFA8AF31B}"/>
                </a:ext>
              </a:extLst>
            </p:cNvPr>
            <p:cNvSpPr/>
            <p:nvPr/>
          </p:nvSpPr>
          <p:spPr>
            <a:xfrm>
              <a:off x="5316325" y="1612757"/>
              <a:ext cx="1404350" cy="302125"/>
            </a:xfrm>
            <a:custGeom>
              <a:avLst/>
              <a:gdLst/>
              <a:ahLst/>
              <a:cxnLst/>
              <a:rect l="l" t="t" r="r" b="b"/>
              <a:pathLst>
                <a:path w="56174" h="12085" extrusionOk="0">
                  <a:moveTo>
                    <a:pt x="55674" y="2161"/>
                  </a:moveTo>
                  <a:lnTo>
                    <a:pt x="55674" y="2161"/>
                  </a:lnTo>
                  <a:cubicBezTo>
                    <a:pt x="55555" y="2217"/>
                    <a:pt x="55565" y="2346"/>
                    <a:pt x="55633" y="2429"/>
                  </a:cubicBezTo>
                  <a:cubicBezTo>
                    <a:pt x="55518" y="2606"/>
                    <a:pt x="55396" y="2777"/>
                    <a:pt x="55275" y="2950"/>
                  </a:cubicBezTo>
                  <a:cubicBezTo>
                    <a:pt x="53569" y="3022"/>
                    <a:pt x="51829" y="3038"/>
                    <a:pt x="50127" y="3213"/>
                  </a:cubicBezTo>
                  <a:cubicBezTo>
                    <a:pt x="50106" y="2909"/>
                    <a:pt x="50086" y="2604"/>
                    <a:pt x="50062" y="2300"/>
                  </a:cubicBezTo>
                  <a:lnTo>
                    <a:pt x="50062" y="2300"/>
                  </a:lnTo>
                  <a:cubicBezTo>
                    <a:pt x="50972" y="2359"/>
                    <a:pt x="51884" y="2373"/>
                    <a:pt x="52796" y="2385"/>
                  </a:cubicBezTo>
                  <a:cubicBezTo>
                    <a:pt x="53226" y="2390"/>
                    <a:pt x="53687" y="2426"/>
                    <a:pt x="54142" y="2426"/>
                  </a:cubicBezTo>
                  <a:cubicBezTo>
                    <a:pt x="54683" y="2426"/>
                    <a:pt x="55215" y="2375"/>
                    <a:pt x="55674" y="2161"/>
                  </a:cubicBezTo>
                  <a:close/>
                  <a:moveTo>
                    <a:pt x="7652" y="262"/>
                  </a:moveTo>
                  <a:lnTo>
                    <a:pt x="7652" y="262"/>
                  </a:lnTo>
                  <a:cubicBezTo>
                    <a:pt x="9236" y="343"/>
                    <a:pt x="10827" y="363"/>
                    <a:pt x="12419" y="363"/>
                  </a:cubicBezTo>
                  <a:cubicBezTo>
                    <a:pt x="13924" y="363"/>
                    <a:pt x="15429" y="345"/>
                    <a:pt x="16930" y="345"/>
                  </a:cubicBezTo>
                  <a:cubicBezTo>
                    <a:pt x="17246" y="345"/>
                    <a:pt x="17562" y="346"/>
                    <a:pt x="17878" y="348"/>
                  </a:cubicBezTo>
                  <a:cubicBezTo>
                    <a:pt x="21387" y="371"/>
                    <a:pt x="24898" y="399"/>
                    <a:pt x="28405" y="427"/>
                  </a:cubicBezTo>
                  <a:cubicBezTo>
                    <a:pt x="33831" y="466"/>
                    <a:pt x="39263" y="556"/>
                    <a:pt x="44693" y="556"/>
                  </a:cubicBezTo>
                  <a:cubicBezTo>
                    <a:pt x="46302" y="556"/>
                    <a:pt x="47911" y="548"/>
                    <a:pt x="49519" y="528"/>
                  </a:cubicBezTo>
                  <a:cubicBezTo>
                    <a:pt x="49522" y="528"/>
                    <a:pt x="49524" y="526"/>
                    <a:pt x="49529" y="526"/>
                  </a:cubicBezTo>
                  <a:cubicBezTo>
                    <a:pt x="49552" y="789"/>
                    <a:pt x="49589" y="1050"/>
                    <a:pt x="49607" y="1314"/>
                  </a:cubicBezTo>
                  <a:cubicBezTo>
                    <a:pt x="49402" y="1318"/>
                    <a:pt x="49241" y="1322"/>
                    <a:pt x="49009" y="1325"/>
                  </a:cubicBezTo>
                  <a:lnTo>
                    <a:pt x="49009" y="1346"/>
                  </a:lnTo>
                  <a:cubicBezTo>
                    <a:pt x="49241" y="1348"/>
                    <a:pt x="49404" y="1352"/>
                    <a:pt x="49609" y="1357"/>
                  </a:cubicBezTo>
                  <a:cubicBezTo>
                    <a:pt x="49776" y="3712"/>
                    <a:pt x="49799" y="6077"/>
                    <a:pt x="49943" y="8432"/>
                  </a:cubicBezTo>
                  <a:cubicBezTo>
                    <a:pt x="49961" y="8753"/>
                    <a:pt x="49981" y="9076"/>
                    <a:pt x="50007" y="9397"/>
                  </a:cubicBezTo>
                  <a:cubicBezTo>
                    <a:pt x="50002" y="9402"/>
                    <a:pt x="49993" y="9402"/>
                    <a:pt x="49988" y="9406"/>
                  </a:cubicBezTo>
                  <a:cubicBezTo>
                    <a:pt x="49954" y="9434"/>
                    <a:pt x="49919" y="9464"/>
                    <a:pt x="49886" y="9491"/>
                  </a:cubicBezTo>
                  <a:lnTo>
                    <a:pt x="49804" y="9491"/>
                  </a:lnTo>
                  <a:cubicBezTo>
                    <a:pt x="49683" y="9493"/>
                    <a:pt x="49563" y="9498"/>
                    <a:pt x="49444" y="9503"/>
                  </a:cubicBezTo>
                  <a:cubicBezTo>
                    <a:pt x="49369" y="9505"/>
                    <a:pt x="49330" y="9553"/>
                    <a:pt x="49319" y="9607"/>
                  </a:cubicBezTo>
                  <a:cubicBezTo>
                    <a:pt x="48903" y="9602"/>
                    <a:pt x="48488" y="9600"/>
                    <a:pt x="48074" y="9595"/>
                  </a:cubicBezTo>
                  <a:cubicBezTo>
                    <a:pt x="48041" y="9551"/>
                    <a:pt x="47987" y="9530"/>
                    <a:pt x="47931" y="9530"/>
                  </a:cubicBezTo>
                  <a:cubicBezTo>
                    <a:pt x="47874" y="9530"/>
                    <a:pt x="47816" y="9552"/>
                    <a:pt x="47778" y="9593"/>
                  </a:cubicBezTo>
                  <a:cubicBezTo>
                    <a:pt x="42952" y="9545"/>
                    <a:pt x="38125" y="9517"/>
                    <a:pt x="33297" y="9517"/>
                  </a:cubicBezTo>
                  <a:cubicBezTo>
                    <a:pt x="31688" y="9517"/>
                    <a:pt x="30078" y="9520"/>
                    <a:pt x="28469" y="9527"/>
                  </a:cubicBezTo>
                  <a:cubicBezTo>
                    <a:pt x="27722" y="9529"/>
                    <a:pt x="26975" y="9530"/>
                    <a:pt x="26228" y="9530"/>
                  </a:cubicBezTo>
                  <a:cubicBezTo>
                    <a:pt x="24260" y="9530"/>
                    <a:pt x="22289" y="9523"/>
                    <a:pt x="20319" y="9523"/>
                  </a:cubicBezTo>
                  <a:cubicBezTo>
                    <a:pt x="16094" y="9523"/>
                    <a:pt x="11868" y="9557"/>
                    <a:pt x="7652" y="9766"/>
                  </a:cubicBezTo>
                  <a:cubicBezTo>
                    <a:pt x="7716" y="9452"/>
                    <a:pt x="7768" y="9133"/>
                    <a:pt x="7814" y="8811"/>
                  </a:cubicBezTo>
                  <a:cubicBezTo>
                    <a:pt x="8858" y="8853"/>
                    <a:pt x="9905" y="8869"/>
                    <a:pt x="10953" y="8869"/>
                  </a:cubicBezTo>
                  <a:cubicBezTo>
                    <a:pt x="13431" y="8869"/>
                    <a:pt x="15917" y="8782"/>
                    <a:pt x="18387" y="8760"/>
                  </a:cubicBezTo>
                  <a:cubicBezTo>
                    <a:pt x="21838" y="8725"/>
                    <a:pt x="25290" y="8686"/>
                    <a:pt x="28741" y="8680"/>
                  </a:cubicBezTo>
                  <a:cubicBezTo>
                    <a:pt x="35724" y="8674"/>
                    <a:pt x="42708" y="8640"/>
                    <a:pt x="49688" y="8557"/>
                  </a:cubicBezTo>
                  <a:cubicBezTo>
                    <a:pt x="49762" y="8557"/>
                    <a:pt x="49799" y="8499"/>
                    <a:pt x="49799" y="8441"/>
                  </a:cubicBezTo>
                  <a:cubicBezTo>
                    <a:pt x="49799" y="8383"/>
                    <a:pt x="49762" y="8326"/>
                    <a:pt x="49688" y="8326"/>
                  </a:cubicBezTo>
                  <a:cubicBezTo>
                    <a:pt x="42706" y="8342"/>
                    <a:pt x="35724" y="8406"/>
                    <a:pt x="28741" y="8499"/>
                  </a:cubicBezTo>
                  <a:cubicBezTo>
                    <a:pt x="25290" y="8543"/>
                    <a:pt x="21838" y="8551"/>
                    <a:pt x="18387" y="8565"/>
                  </a:cubicBezTo>
                  <a:cubicBezTo>
                    <a:pt x="18127" y="8566"/>
                    <a:pt x="17868" y="8567"/>
                    <a:pt x="17608" y="8567"/>
                  </a:cubicBezTo>
                  <a:cubicBezTo>
                    <a:pt x="16060" y="8567"/>
                    <a:pt x="14506" y="8549"/>
                    <a:pt x="12952" y="8549"/>
                  </a:cubicBezTo>
                  <a:cubicBezTo>
                    <a:pt x="11244" y="8549"/>
                    <a:pt x="9535" y="8571"/>
                    <a:pt x="7836" y="8662"/>
                  </a:cubicBezTo>
                  <a:cubicBezTo>
                    <a:pt x="8156" y="6284"/>
                    <a:pt x="8023" y="3744"/>
                    <a:pt x="7784" y="1359"/>
                  </a:cubicBezTo>
                  <a:lnTo>
                    <a:pt x="7784" y="1359"/>
                  </a:lnTo>
                  <a:cubicBezTo>
                    <a:pt x="18429" y="1624"/>
                    <a:pt x="29094" y="1643"/>
                    <a:pt x="39751" y="1643"/>
                  </a:cubicBezTo>
                  <a:cubicBezTo>
                    <a:pt x="41537" y="1643"/>
                    <a:pt x="43323" y="1643"/>
                    <a:pt x="45109" y="1643"/>
                  </a:cubicBezTo>
                  <a:cubicBezTo>
                    <a:pt x="46349" y="1643"/>
                    <a:pt x="47588" y="1643"/>
                    <a:pt x="48827" y="1644"/>
                  </a:cubicBezTo>
                  <a:cubicBezTo>
                    <a:pt x="48889" y="1644"/>
                    <a:pt x="48889" y="1546"/>
                    <a:pt x="48827" y="1546"/>
                  </a:cubicBezTo>
                  <a:cubicBezTo>
                    <a:pt x="37863" y="1395"/>
                    <a:pt x="26881" y="1194"/>
                    <a:pt x="15909" y="1194"/>
                  </a:cubicBezTo>
                  <a:cubicBezTo>
                    <a:pt x="13195" y="1194"/>
                    <a:pt x="10482" y="1206"/>
                    <a:pt x="7770" y="1235"/>
                  </a:cubicBezTo>
                  <a:cubicBezTo>
                    <a:pt x="7740" y="928"/>
                    <a:pt x="7705" y="622"/>
                    <a:pt x="7671" y="320"/>
                  </a:cubicBezTo>
                  <a:cubicBezTo>
                    <a:pt x="7668" y="298"/>
                    <a:pt x="7661" y="282"/>
                    <a:pt x="7652" y="262"/>
                  </a:cubicBezTo>
                  <a:close/>
                  <a:moveTo>
                    <a:pt x="49497" y="9831"/>
                  </a:moveTo>
                  <a:lnTo>
                    <a:pt x="49497" y="9831"/>
                  </a:lnTo>
                  <a:cubicBezTo>
                    <a:pt x="49030" y="10253"/>
                    <a:pt x="48585" y="10718"/>
                    <a:pt x="48171" y="11189"/>
                  </a:cubicBezTo>
                  <a:cubicBezTo>
                    <a:pt x="48211" y="10736"/>
                    <a:pt x="48197" y="10279"/>
                    <a:pt x="48130" y="9833"/>
                  </a:cubicBezTo>
                  <a:lnTo>
                    <a:pt x="48130" y="9833"/>
                  </a:lnTo>
                  <a:cubicBezTo>
                    <a:pt x="48567" y="9837"/>
                    <a:pt x="49005" y="9841"/>
                    <a:pt x="49444" y="9845"/>
                  </a:cubicBezTo>
                  <a:cubicBezTo>
                    <a:pt x="49446" y="9845"/>
                    <a:pt x="49448" y="9845"/>
                    <a:pt x="49449" y="9845"/>
                  </a:cubicBezTo>
                  <a:cubicBezTo>
                    <a:pt x="49467" y="9845"/>
                    <a:pt x="49482" y="9837"/>
                    <a:pt x="49497" y="9831"/>
                  </a:cubicBezTo>
                  <a:close/>
                  <a:moveTo>
                    <a:pt x="7830" y="10062"/>
                  </a:moveTo>
                  <a:lnTo>
                    <a:pt x="7830" y="10062"/>
                  </a:lnTo>
                  <a:cubicBezTo>
                    <a:pt x="8562" y="10069"/>
                    <a:pt x="9291" y="10069"/>
                    <a:pt x="10023" y="10069"/>
                  </a:cubicBezTo>
                  <a:cubicBezTo>
                    <a:pt x="9982" y="10563"/>
                    <a:pt x="9998" y="11062"/>
                    <a:pt x="10056" y="11553"/>
                  </a:cubicBezTo>
                  <a:cubicBezTo>
                    <a:pt x="9307" y="11066"/>
                    <a:pt x="8573" y="10559"/>
                    <a:pt x="7830" y="10062"/>
                  </a:cubicBezTo>
                  <a:close/>
                  <a:moveTo>
                    <a:pt x="55154" y="3131"/>
                  </a:moveTo>
                  <a:cubicBezTo>
                    <a:pt x="54281" y="4391"/>
                    <a:pt x="53327" y="5578"/>
                    <a:pt x="52341" y="6763"/>
                  </a:cubicBezTo>
                  <a:cubicBezTo>
                    <a:pt x="52263" y="6855"/>
                    <a:pt x="52307" y="6968"/>
                    <a:pt x="52388" y="7010"/>
                  </a:cubicBezTo>
                  <a:cubicBezTo>
                    <a:pt x="52267" y="7046"/>
                    <a:pt x="52187" y="7201"/>
                    <a:pt x="52297" y="7322"/>
                  </a:cubicBezTo>
                  <a:cubicBezTo>
                    <a:pt x="53015" y="8093"/>
                    <a:pt x="53704" y="8871"/>
                    <a:pt x="54327" y="9720"/>
                  </a:cubicBezTo>
                  <a:cubicBezTo>
                    <a:pt x="54477" y="9925"/>
                    <a:pt x="54623" y="10133"/>
                    <a:pt x="54766" y="10344"/>
                  </a:cubicBezTo>
                  <a:cubicBezTo>
                    <a:pt x="55038" y="10745"/>
                    <a:pt x="55309" y="11147"/>
                    <a:pt x="55619" y="11521"/>
                  </a:cubicBezTo>
                  <a:cubicBezTo>
                    <a:pt x="54680" y="11481"/>
                    <a:pt x="53735" y="11456"/>
                    <a:pt x="52789" y="11456"/>
                  </a:cubicBezTo>
                  <a:cubicBezTo>
                    <a:pt x="51301" y="11456"/>
                    <a:pt x="49811" y="11517"/>
                    <a:pt x="48338" y="11674"/>
                  </a:cubicBezTo>
                  <a:cubicBezTo>
                    <a:pt x="48626" y="11401"/>
                    <a:pt x="48907" y="11115"/>
                    <a:pt x="49183" y="10819"/>
                  </a:cubicBezTo>
                  <a:cubicBezTo>
                    <a:pt x="49189" y="10850"/>
                    <a:pt x="49211" y="10877"/>
                    <a:pt x="49254" y="10877"/>
                  </a:cubicBezTo>
                  <a:cubicBezTo>
                    <a:pt x="49256" y="10877"/>
                    <a:pt x="49257" y="10877"/>
                    <a:pt x="49259" y="10877"/>
                  </a:cubicBezTo>
                  <a:cubicBezTo>
                    <a:pt x="51060" y="10817"/>
                    <a:pt x="52900" y="10738"/>
                    <a:pt x="54687" y="10515"/>
                  </a:cubicBezTo>
                  <a:cubicBezTo>
                    <a:pt x="54774" y="10503"/>
                    <a:pt x="54800" y="10404"/>
                    <a:pt x="54754" y="10352"/>
                  </a:cubicBezTo>
                  <a:cubicBezTo>
                    <a:pt x="54740" y="10336"/>
                    <a:pt x="54717" y="10328"/>
                    <a:pt x="54687" y="10328"/>
                  </a:cubicBezTo>
                  <a:cubicBezTo>
                    <a:pt x="52895" y="10348"/>
                    <a:pt x="51068" y="10521"/>
                    <a:pt x="49289" y="10706"/>
                  </a:cubicBezTo>
                  <a:cubicBezTo>
                    <a:pt x="49617" y="10344"/>
                    <a:pt x="49931" y="9967"/>
                    <a:pt x="50215" y="9584"/>
                  </a:cubicBezTo>
                  <a:cubicBezTo>
                    <a:pt x="50247" y="9540"/>
                    <a:pt x="50247" y="9499"/>
                    <a:pt x="50231" y="9464"/>
                  </a:cubicBezTo>
                  <a:cubicBezTo>
                    <a:pt x="50362" y="7446"/>
                    <a:pt x="50277" y="5398"/>
                    <a:pt x="50138" y="3361"/>
                  </a:cubicBezTo>
                  <a:lnTo>
                    <a:pt x="50138" y="3361"/>
                  </a:lnTo>
                  <a:cubicBezTo>
                    <a:pt x="50437" y="3374"/>
                    <a:pt x="50738" y="3380"/>
                    <a:pt x="51039" y="3380"/>
                  </a:cubicBezTo>
                  <a:cubicBezTo>
                    <a:pt x="52409" y="3380"/>
                    <a:pt x="53798" y="3259"/>
                    <a:pt x="55154" y="3131"/>
                  </a:cubicBezTo>
                  <a:close/>
                  <a:moveTo>
                    <a:pt x="4425" y="10854"/>
                  </a:moveTo>
                  <a:cubicBezTo>
                    <a:pt x="5770" y="10854"/>
                    <a:pt x="7111" y="10893"/>
                    <a:pt x="8470" y="10937"/>
                  </a:cubicBezTo>
                  <a:cubicBezTo>
                    <a:pt x="8811" y="11179"/>
                    <a:pt x="9164" y="11406"/>
                    <a:pt x="9527" y="11620"/>
                  </a:cubicBezTo>
                  <a:cubicBezTo>
                    <a:pt x="6502" y="11639"/>
                    <a:pt x="3471" y="11613"/>
                    <a:pt x="450" y="11748"/>
                  </a:cubicBezTo>
                  <a:cubicBezTo>
                    <a:pt x="740" y="11479"/>
                    <a:pt x="1028" y="11209"/>
                    <a:pt x="1314" y="10937"/>
                  </a:cubicBezTo>
                  <a:cubicBezTo>
                    <a:pt x="2359" y="10877"/>
                    <a:pt x="3393" y="10854"/>
                    <a:pt x="4425" y="10854"/>
                  </a:cubicBezTo>
                  <a:close/>
                  <a:moveTo>
                    <a:pt x="10877" y="0"/>
                  </a:moveTo>
                  <a:cubicBezTo>
                    <a:pt x="9723" y="0"/>
                    <a:pt x="8571" y="18"/>
                    <a:pt x="7424" y="69"/>
                  </a:cubicBezTo>
                  <a:cubicBezTo>
                    <a:pt x="7376" y="71"/>
                    <a:pt x="7348" y="101"/>
                    <a:pt x="7338" y="138"/>
                  </a:cubicBezTo>
                  <a:cubicBezTo>
                    <a:pt x="7276" y="166"/>
                    <a:pt x="7233" y="226"/>
                    <a:pt x="7239" y="320"/>
                  </a:cubicBezTo>
                  <a:cubicBezTo>
                    <a:pt x="7304" y="999"/>
                    <a:pt x="7356" y="1676"/>
                    <a:pt x="7398" y="2354"/>
                  </a:cubicBezTo>
                  <a:cubicBezTo>
                    <a:pt x="7416" y="2638"/>
                    <a:pt x="7432" y="2920"/>
                    <a:pt x="7447" y="3204"/>
                  </a:cubicBezTo>
                  <a:cubicBezTo>
                    <a:pt x="5628" y="3078"/>
                    <a:pt x="3800" y="2918"/>
                    <a:pt x="1979" y="2918"/>
                  </a:cubicBezTo>
                  <a:cubicBezTo>
                    <a:pt x="1966" y="2918"/>
                    <a:pt x="1954" y="2918"/>
                    <a:pt x="1942" y="2918"/>
                  </a:cubicBezTo>
                  <a:cubicBezTo>
                    <a:pt x="1875" y="2918"/>
                    <a:pt x="1880" y="3010"/>
                    <a:pt x="1942" y="3017"/>
                  </a:cubicBezTo>
                  <a:cubicBezTo>
                    <a:pt x="3769" y="3252"/>
                    <a:pt x="5621" y="3324"/>
                    <a:pt x="7458" y="3433"/>
                  </a:cubicBezTo>
                  <a:cubicBezTo>
                    <a:pt x="7481" y="3970"/>
                    <a:pt x="7500" y="4511"/>
                    <a:pt x="7502" y="5051"/>
                  </a:cubicBezTo>
                  <a:cubicBezTo>
                    <a:pt x="7514" y="6630"/>
                    <a:pt x="7348" y="8210"/>
                    <a:pt x="7384" y="9785"/>
                  </a:cubicBezTo>
                  <a:cubicBezTo>
                    <a:pt x="7384" y="9799"/>
                    <a:pt x="7389" y="9813"/>
                    <a:pt x="7394" y="9824"/>
                  </a:cubicBezTo>
                  <a:cubicBezTo>
                    <a:pt x="7354" y="9871"/>
                    <a:pt x="7350" y="9940"/>
                    <a:pt x="7378" y="9990"/>
                  </a:cubicBezTo>
                  <a:cubicBezTo>
                    <a:pt x="7370" y="10030"/>
                    <a:pt x="7378" y="10071"/>
                    <a:pt x="7414" y="10101"/>
                  </a:cubicBezTo>
                  <a:cubicBezTo>
                    <a:pt x="7636" y="10300"/>
                    <a:pt x="7867" y="10485"/>
                    <a:pt x="8100" y="10662"/>
                  </a:cubicBezTo>
                  <a:cubicBezTo>
                    <a:pt x="7130" y="10540"/>
                    <a:pt x="6135" y="10485"/>
                    <a:pt x="5139" y="10485"/>
                  </a:cubicBezTo>
                  <a:cubicBezTo>
                    <a:pt x="3934" y="10485"/>
                    <a:pt x="2726" y="10566"/>
                    <a:pt x="1557" y="10706"/>
                  </a:cubicBezTo>
                  <a:cubicBezTo>
                    <a:pt x="2593" y="9714"/>
                    <a:pt x="3611" y="8688"/>
                    <a:pt x="4586" y="7650"/>
                  </a:cubicBezTo>
                  <a:cubicBezTo>
                    <a:pt x="4658" y="7575"/>
                    <a:pt x="4651" y="7487"/>
                    <a:pt x="4609" y="7421"/>
                  </a:cubicBezTo>
                  <a:cubicBezTo>
                    <a:pt x="4632" y="7368"/>
                    <a:pt x="4630" y="7300"/>
                    <a:pt x="4581" y="7240"/>
                  </a:cubicBezTo>
                  <a:cubicBezTo>
                    <a:pt x="3295" y="5698"/>
                    <a:pt x="2056" y="4123"/>
                    <a:pt x="1072" y="2369"/>
                  </a:cubicBezTo>
                  <a:lnTo>
                    <a:pt x="1072" y="2369"/>
                  </a:lnTo>
                  <a:cubicBezTo>
                    <a:pt x="2543" y="2467"/>
                    <a:pt x="4061" y="2557"/>
                    <a:pt x="5557" y="2557"/>
                  </a:cubicBezTo>
                  <a:cubicBezTo>
                    <a:pt x="6106" y="2557"/>
                    <a:pt x="6652" y="2545"/>
                    <a:pt x="7191" y="2516"/>
                  </a:cubicBezTo>
                  <a:cubicBezTo>
                    <a:pt x="7297" y="2512"/>
                    <a:pt x="7348" y="2435"/>
                    <a:pt x="7348" y="2359"/>
                  </a:cubicBezTo>
                  <a:cubicBezTo>
                    <a:pt x="7348" y="2280"/>
                    <a:pt x="7295" y="2202"/>
                    <a:pt x="7191" y="2193"/>
                  </a:cubicBezTo>
                  <a:cubicBezTo>
                    <a:pt x="5909" y="2064"/>
                    <a:pt x="4587" y="2026"/>
                    <a:pt x="3273" y="2026"/>
                  </a:cubicBezTo>
                  <a:cubicBezTo>
                    <a:pt x="2494" y="2026"/>
                    <a:pt x="1718" y="2039"/>
                    <a:pt x="954" y="2055"/>
                  </a:cubicBezTo>
                  <a:cubicBezTo>
                    <a:pt x="917" y="2057"/>
                    <a:pt x="889" y="2069"/>
                    <a:pt x="865" y="2087"/>
                  </a:cubicBezTo>
                  <a:cubicBezTo>
                    <a:pt x="850" y="2083"/>
                    <a:pt x="836" y="2081"/>
                    <a:pt x="821" y="2081"/>
                  </a:cubicBezTo>
                  <a:cubicBezTo>
                    <a:pt x="711" y="2081"/>
                    <a:pt x="596" y="2199"/>
                    <a:pt x="668" y="2327"/>
                  </a:cubicBezTo>
                  <a:cubicBezTo>
                    <a:pt x="1672" y="4165"/>
                    <a:pt x="2799" y="5920"/>
                    <a:pt x="4277" y="7416"/>
                  </a:cubicBezTo>
                  <a:cubicBezTo>
                    <a:pt x="2845" y="8700"/>
                    <a:pt x="1451" y="10115"/>
                    <a:pt x="189" y="11565"/>
                  </a:cubicBezTo>
                  <a:cubicBezTo>
                    <a:pt x="132" y="11632"/>
                    <a:pt x="141" y="11706"/>
                    <a:pt x="179" y="11759"/>
                  </a:cubicBezTo>
                  <a:cubicBezTo>
                    <a:pt x="0" y="11777"/>
                    <a:pt x="0" y="12046"/>
                    <a:pt x="187" y="12050"/>
                  </a:cubicBezTo>
                  <a:cubicBezTo>
                    <a:pt x="1098" y="12075"/>
                    <a:pt x="2009" y="12084"/>
                    <a:pt x="2921" y="12084"/>
                  </a:cubicBezTo>
                  <a:cubicBezTo>
                    <a:pt x="5319" y="12084"/>
                    <a:pt x="7720" y="12018"/>
                    <a:pt x="10114" y="11988"/>
                  </a:cubicBezTo>
                  <a:cubicBezTo>
                    <a:pt x="10236" y="11986"/>
                    <a:pt x="10293" y="11891"/>
                    <a:pt x="10289" y="11796"/>
                  </a:cubicBezTo>
                  <a:cubicBezTo>
                    <a:pt x="10354" y="11782"/>
                    <a:pt x="10406" y="11734"/>
                    <a:pt x="10400" y="11642"/>
                  </a:cubicBezTo>
                  <a:cubicBezTo>
                    <a:pt x="10365" y="11117"/>
                    <a:pt x="10360" y="10595"/>
                    <a:pt x="10365" y="10069"/>
                  </a:cubicBezTo>
                  <a:cubicBezTo>
                    <a:pt x="16398" y="10055"/>
                    <a:pt x="22436" y="9821"/>
                    <a:pt x="28469" y="9791"/>
                  </a:cubicBezTo>
                  <a:cubicBezTo>
                    <a:pt x="30772" y="9779"/>
                    <a:pt x="33075" y="9773"/>
                    <a:pt x="35378" y="9773"/>
                  </a:cubicBezTo>
                  <a:cubicBezTo>
                    <a:pt x="39501" y="9773"/>
                    <a:pt x="43623" y="9793"/>
                    <a:pt x="47746" y="9831"/>
                  </a:cubicBezTo>
                  <a:cubicBezTo>
                    <a:pt x="47788" y="10471"/>
                    <a:pt x="47800" y="11099"/>
                    <a:pt x="47797" y="11738"/>
                  </a:cubicBezTo>
                  <a:cubicBezTo>
                    <a:pt x="47679" y="11781"/>
                    <a:pt x="47678" y="11969"/>
                    <a:pt x="47819" y="11969"/>
                  </a:cubicBezTo>
                  <a:cubicBezTo>
                    <a:pt x="47821" y="11969"/>
                    <a:pt x="47823" y="11969"/>
                    <a:pt x="47825" y="11969"/>
                  </a:cubicBezTo>
                  <a:cubicBezTo>
                    <a:pt x="49886" y="11918"/>
                    <a:pt x="51937" y="11842"/>
                    <a:pt x="53994" y="11842"/>
                  </a:cubicBezTo>
                  <a:cubicBezTo>
                    <a:pt x="54555" y="11842"/>
                    <a:pt x="55116" y="11847"/>
                    <a:pt x="55678" y="11861"/>
                  </a:cubicBezTo>
                  <a:cubicBezTo>
                    <a:pt x="55680" y="11861"/>
                    <a:pt x="55681" y="11861"/>
                    <a:pt x="55683" y="11861"/>
                  </a:cubicBezTo>
                  <a:cubicBezTo>
                    <a:pt x="55774" y="11861"/>
                    <a:pt x="55824" y="11802"/>
                    <a:pt x="55835" y="11734"/>
                  </a:cubicBezTo>
                  <a:cubicBezTo>
                    <a:pt x="55838" y="11734"/>
                    <a:pt x="55841" y="11734"/>
                    <a:pt x="55843" y="11734"/>
                  </a:cubicBezTo>
                  <a:cubicBezTo>
                    <a:pt x="55928" y="11734"/>
                    <a:pt x="56009" y="11638"/>
                    <a:pt x="55957" y="11551"/>
                  </a:cubicBezTo>
                  <a:cubicBezTo>
                    <a:pt x="54991" y="9919"/>
                    <a:pt x="53941" y="8372"/>
                    <a:pt x="52567" y="7053"/>
                  </a:cubicBezTo>
                  <a:cubicBezTo>
                    <a:pt x="52547" y="7035"/>
                    <a:pt x="52528" y="7024"/>
                    <a:pt x="52507" y="7014"/>
                  </a:cubicBezTo>
                  <a:cubicBezTo>
                    <a:pt x="52526" y="7008"/>
                    <a:pt x="52545" y="6998"/>
                    <a:pt x="52561" y="6982"/>
                  </a:cubicBezTo>
                  <a:cubicBezTo>
                    <a:pt x="53981" y="5721"/>
                    <a:pt x="55148" y="4153"/>
                    <a:pt x="56110" y="2521"/>
                  </a:cubicBezTo>
                  <a:cubicBezTo>
                    <a:pt x="56174" y="2407"/>
                    <a:pt x="56132" y="2306"/>
                    <a:pt x="56056" y="2244"/>
                  </a:cubicBezTo>
                  <a:cubicBezTo>
                    <a:pt x="56063" y="2145"/>
                    <a:pt x="55991" y="2055"/>
                    <a:pt x="55899" y="2022"/>
                  </a:cubicBezTo>
                  <a:cubicBezTo>
                    <a:pt x="55598" y="1916"/>
                    <a:pt x="55241" y="1884"/>
                    <a:pt x="54868" y="1884"/>
                  </a:cubicBezTo>
                  <a:cubicBezTo>
                    <a:pt x="54310" y="1884"/>
                    <a:pt x="53720" y="1956"/>
                    <a:pt x="53242" y="1958"/>
                  </a:cubicBezTo>
                  <a:cubicBezTo>
                    <a:pt x="52173" y="1960"/>
                    <a:pt x="51106" y="1964"/>
                    <a:pt x="50042" y="2029"/>
                  </a:cubicBezTo>
                  <a:cubicBezTo>
                    <a:pt x="50024" y="1805"/>
                    <a:pt x="50007" y="1581"/>
                    <a:pt x="49988" y="1357"/>
                  </a:cubicBezTo>
                  <a:cubicBezTo>
                    <a:pt x="50018" y="1357"/>
                    <a:pt x="50046" y="1358"/>
                    <a:pt x="50074" y="1358"/>
                  </a:cubicBezTo>
                  <a:cubicBezTo>
                    <a:pt x="50088" y="1358"/>
                    <a:pt x="50102" y="1358"/>
                    <a:pt x="50116" y="1357"/>
                  </a:cubicBezTo>
                  <a:cubicBezTo>
                    <a:pt x="50145" y="1357"/>
                    <a:pt x="50145" y="1312"/>
                    <a:pt x="50116" y="1312"/>
                  </a:cubicBezTo>
                  <a:cubicBezTo>
                    <a:pt x="50101" y="1312"/>
                    <a:pt x="50087" y="1312"/>
                    <a:pt x="50072" y="1312"/>
                  </a:cubicBezTo>
                  <a:cubicBezTo>
                    <a:pt x="50044" y="1312"/>
                    <a:pt x="50016" y="1312"/>
                    <a:pt x="49986" y="1312"/>
                  </a:cubicBezTo>
                  <a:cubicBezTo>
                    <a:pt x="49961" y="1008"/>
                    <a:pt x="49938" y="701"/>
                    <a:pt x="49915" y="396"/>
                  </a:cubicBezTo>
                  <a:cubicBezTo>
                    <a:pt x="49905" y="271"/>
                    <a:pt x="49801" y="208"/>
                    <a:pt x="49702" y="208"/>
                  </a:cubicBezTo>
                  <a:cubicBezTo>
                    <a:pt x="49655" y="208"/>
                    <a:pt x="49609" y="222"/>
                    <a:pt x="49575" y="251"/>
                  </a:cubicBezTo>
                  <a:cubicBezTo>
                    <a:pt x="49559" y="244"/>
                    <a:pt x="49541" y="240"/>
                    <a:pt x="49519" y="240"/>
                  </a:cubicBezTo>
                  <a:cubicBezTo>
                    <a:pt x="44720" y="129"/>
                    <a:pt x="39913" y="123"/>
                    <a:pt x="35108" y="123"/>
                  </a:cubicBezTo>
                  <a:cubicBezTo>
                    <a:pt x="34544" y="123"/>
                    <a:pt x="33980" y="123"/>
                    <a:pt x="33415" y="123"/>
                  </a:cubicBezTo>
                  <a:cubicBezTo>
                    <a:pt x="31745" y="123"/>
                    <a:pt x="30075" y="123"/>
                    <a:pt x="28405" y="117"/>
                  </a:cubicBezTo>
                  <a:cubicBezTo>
                    <a:pt x="24898" y="105"/>
                    <a:pt x="21388" y="97"/>
                    <a:pt x="17879" y="83"/>
                  </a:cubicBezTo>
                  <a:cubicBezTo>
                    <a:pt x="15553" y="72"/>
                    <a:pt x="13212" y="0"/>
                    <a:pt x="108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2" name="Google Shape;2232;p78">
              <a:extLst>
                <a:ext uri="{FF2B5EF4-FFF2-40B4-BE49-F238E27FC236}">
                  <a16:creationId xmlns:a16="http://schemas.microsoft.com/office/drawing/2014/main" id="{E48E1781-2981-02F0-6E56-BFE071265F55}"/>
                </a:ext>
              </a:extLst>
            </p:cNvPr>
            <p:cNvSpPr/>
            <p:nvPr/>
          </p:nvSpPr>
          <p:spPr>
            <a:xfrm>
              <a:off x="6567875" y="1666757"/>
              <a:ext cx="140325" cy="26375"/>
            </a:xfrm>
            <a:custGeom>
              <a:avLst/>
              <a:gdLst/>
              <a:ahLst/>
              <a:cxnLst/>
              <a:rect l="l" t="t" r="r" b="b"/>
              <a:pathLst>
                <a:path w="5613" h="1055" extrusionOk="0">
                  <a:moveTo>
                    <a:pt x="5613" y="1"/>
                  </a:moveTo>
                  <a:cubicBezTo>
                    <a:pt x="5613" y="1"/>
                    <a:pt x="5612" y="1"/>
                    <a:pt x="5612" y="1"/>
                  </a:cubicBezTo>
                  <a:lnTo>
                    <a:pt x="5612" y="1"/>
                  </a:lnTo>
                  <a:cubicBezTo>
                    <a:pt x="5612" y="1"/>
                    <a:pt x="5613" y="1"/>
                    <a:pt x="5613" y="1"/>
                  </a:cubicBezTo>
                  <a:close/>
                  <a:moveTo>
                    <a:pt x="5612" y="1"/>
                  </a:moveTo>
                  <a:lnTo>
                    <a:pt x="5612" y="1"/>
                  </a:lnTo>
                  <a:cubicBezTo>
                    <a:pt x="5154" y="215"/>
                    <a:pt x="4623" y="266"/>
                    <a:pt x="4083" y="266"/>
                  </a:cubicBezTo>
                  <a:cubicBezTo>
                    <a:pt x="3627" y="266"/>
                    <a:pt x="3165" y="230"/>
                    <a:pt x="2734" y="225"/>
                  </a:cubicBezTo>
                  <a:cubicBezTo>
                    <a:pt x="1822" y="213"/>
                    <a:pt x="910" y="199"/>
                    <a:pt x="0" y="140"/>
                  </a:cubicBezTo>
                  <a:lnTo>
                    <a:pt x="0" y="140"/>
                  </a:lnTo>
                  <a:cubicBezTo>
                    <a:pt x="24" y="444"/>
                    <a:pt x="44" y="749"/>
                    <a:pt x="65" y="1054"/>
                  </a:cubicBezTo>
                  <a:cubicBezTo>
                    <a:pt x="1767" y="878"/>
                    <a:pt x="3507" y="862"/>
                    <a:pt x="5213" y="790"/>
                  </a:cubicBezTo>
                  <a:cubicBezTo>
                    <a:pt x="5334" y="617"/>
                    <a:pt x="5456" y="446"/>
                    <a:pt x="5571" y="269"/>
                  </a:cubicBezTo>
                  <a:cubicBezTo>
                    <a:pt x="5503" y="186"/>
                    <a:pt x="5493" y="57"/>
                    <a:pt x="561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3" name="Google Shape;2233;p78">
              <a:extLst>
                <a:ext uri="{FF2B5EF4-FFF2-40B4-BE49-F238E27FC236}">
                  <a16:creationId xmlns:a16="http://schemas.microsoft.com/office/drawing/2014/main" id="{C438BCCC-667C-A093-8EAC-3794782B1DF8}"/>
                </a:ext>
              </a:extLst>
            </p:cNvPr>
            <p:cNvSpPr/>
            <p:nvPr/>
          </p:nvSpPr>
          <p:spPr>
            <a:xfrm>
              <a:off x="6524725" y="1871332"/>
              <a:ext cx="182100" cy="33275"/>
            </a:xfrm>
            <a:custGeom>
              <a:avLst/>
              <a:gdLst/>
              <a:ahLst/>
              <a:cxnLst/>
              <a:rect l="l" t="t" r="r" b="b"/>
              <a:pathLst>
                <a:path w="7284" h="1331" extrusionOk="0">
                  <a:moveTo>
                    <a:pt x="6430" y="1"/>
                  </a:moveTo>
                  <a:lnTo>
                    <a:pt x="6418" y="9"/>
                  </a:lnTo>
                  <a:cubicBezTo>
                    <a:pt x="6464" y="61"/>
                    <a:pt x="6438" y="160"/>
                    <a:pt x="6351" y="171"/>
                  </a:cubicBezTo>
                  <a:cubicBezTo>
                    <a:pt x="4564" y="395"/>
                    <a:pt x="2724" y="474"/>
                    <a:pt x="923" y="534"/>
                  </a:cubicBezTo>
                  <a:cubicBezTo>
                    <a:pt x="921" y="534"/>
                    <a:pt x="920" y="534"/>
                    <a:pt x="918" y="534"/>
                  </a:cubicBezTo>
                  <a:cubicBezTo>
                    <a:pt x="875" y="534"/>
                    <a:pt x="853" y="507"/>
                    <a:pt x="847" y="476"/>
                  </a:cubicBezTo>
                  <a:cubicBezTo>
                    <a:pt x="571" y="772"/>
                    <a:pt x="290" y="1058"/>
                    <a:pt x="1" y="1331"/>
                  </a:cubicBezTo>
                  <a:cubicBezTo>
                    <a:pt x="1475" y="1174"/>
                    <a:pt x="2965" y="1113"/>
                    <a:pt x="4453" y="1113"/>
                  </a:cubicBezTo>
                  <a:cubicBezTo>
                    <a:pt x="5399" y="1113"/>
                    <a:pt x="6344" y="1138"/>
                    <a:pt x="7283" y="1178"/>
                  </a:cubicBezTo>
                  <a:cubicBezTo>
                    <a:pt x="6971" y="804"/>
                    <a:pt x="6702" y="402"/>
                    <a:pt x="64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4" name="Google Shape;2234;p78">
              <a:extLst>
                <a:ext uri="{FF2B5EF4-FFF2-40B4-BE49-F238E27FC236}">
                  <a16:creationId xmlns:a16="http://schemas.microsoft.com/office/drawing/2014/main" id="{019E60F3-DD0B-7DF6-8A2D-F1D9A44217C1}"/>
                </a:ext>
              </a:extLst>
            </p:cNvPr>
            <p:cNvSpPr/>
            <p:nvPr/>
          </p:nvSpPr>
          <p:spPr>
            <a:xfrm>
              <a:off x="6548525" y="1691007"/>
              <a:ext cx="146650" cy="189400"/>
            </a:xfrm>
            <a:custGeom>
              <a:avLst/>
              <a:gdLst/>
              <a:ahLst/>
              <a:cxnLst/>
              <a:rect l="l" t="t" r="r" b="b"/>
              <a:pathLst>
                <a:path w="5866" h="7576" extrusionOk="0">
                  <a:moveTo>
                    <a:pt x="5866" y="1"/>
                  </a:moveTo>
                  <a:lnTo>
                    <a:pt x="5866" y="1"/>
                  </a:lnTo>
                  <a:cubicBezTo>
                    <a:pt x="4510" y="129"/>
                    <a:pt x="3121" y="250"/>
                    <a:pt x="1751" y="250"/>
                  </a:cubicBezTo>
                  <a:cubicBezTo>
                    <a:pt x="1450" y="250"/>
                    <a:pt x="1149" y="244"/>
                    <a:pt x="850" y="231"/>
                  </a:cubicBezTo>
                  <a:lnTo>
                    <a:pt x="850" y="231"/>
                  </a:lnTo>
                  <a:cubicBezTo>
                    <a:pt x="989" y="2268"/>
                    <a:pt x="1074" y="4316"/>
                    <a:pt x="943" y="6334"/>
                  </a:cubicBezTo>
                  <a:cubicBezTo>
                    <a:pt x="959" y="6369"/>
                    <a:pt x="959" y="6410"/>
                    <a:pt x="927" y="6454"/>
                  </a:cubicBezTo>
                  <a:cubicBezTo>
                    <a:pt x="643" y="6837"/>
                    <a:pt x="329" y="7214"/>
                    <a:pt x="1" y="7576"/>
                  </a:cubicBezTo>
                  <a:cubicBezTo>
                    <a:pt x="1780" y="7391"/>
                    <a:pt x="3607" y="7218"/>
                    <a:pt x="5399" y="7198"/>
                  </a:cubicBezTo>
                  <a:cubicBezTo>
                    <a:pt x="5429" y="7198"/>
                    <a:pt x="5452" y="7206"/>
                    <a:pt x="5466" y="7222"/>
                  </a:cubicBezTo>
                  <a:lnTo>
                    <a:pt x="5478" y="7214"/>
                  </a:lnTo>
                  <a:cubicBezTo>
                    <a:pt x="5335" y="7003"/>
                    <a:pt x="5189" y="6796"/>
                    <a:pt x="5039" y="6590"/>
                  </a:cubicBezTo>
                  <a:cubicBezTo>
                    <a:pt x="4415" y="5741"/>
                    <a:pt x="3727" y="4962"/>
                    <a:pt x="3009" y="4192"/>
                  </a:cubicBezTo>
                  <a:cubicBezTo>
                    <a:pt x="2898" y="4071"/>
                    <a:pt x="2979" y="3916"/>
                    <a:pt x="3099" y="3880"/>
                  </a:cubicBezTo>
                  <a:cubicBezTo>
                    <a:pt x="3019" y="3838"/>
                    <a:pt x="2975" y="3725"/>
                    <a:pt x="3053" y="3633"/>
                  </a:cubicBezTo>
                  <a:cubicBezTo>
                    <a:pt x="4039" y="2448"/>
                    <a:pt x="4993" y="1261"/>
                    <a:pt x="58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5" name="Google Shape;2235;p78">
              <a:extLst>
                <a:ext uri="{FF2B5EF4-FFF2-40B4-BE49-F238E27FC236}">
                  <a16:creationId xmlns:a16="http://schemas.microsoft.com/office/drawing/2014/main" id="{7647B880-63B1-8663-2CDC-8DDA0CC387C9}"/>
                </a:ext>
              </a:extLst>
            </p:cNvPr>
            <p:cNvSpPr/>
            <p:nvPr/>
          </p:nvSpPr>
          <p:spPr>
            <a:xfrm>
              <a:off x="5507625" y="1823532"/>
              <a:ext cx="1058875" cy="33375"/>
            </a:xfrm>
            <a:custGeom>
              <a:avLst/>
              <a:gdLst/>
              <a:ahLst/>
              <a:cxnLst/>
              <a:rect l="l" t="t" r="r" b="b"/>
              <a:pathLst>
                <a:path w="42355" h="1335" extrusionOk="0">
                  <a:moveTo>
                    <a:pt x="42291" y="1"/>
                  </a:moveTo>
                  <a:lnTo>
                    <a:pt x="42147" y="10"/>
                  </a:lnTo>
                  <a:cubicBezTo>
                    <a:pt x="42147" y="68"/>
                    <a:pt x="42110" y="126"/>
                    <a:pt x="42036" y="126"/>
                  </a:cubicBezTo>
                  <a:cubicBezTo>
                    <a:pt x="35056" y="209"/>
                    <a:pt x="28072" y="243"/>
                    <a:pt x="21089" y="251"/>
                  </a:cubicBezTo>
                  <a:cubicBezTo>
                    <a:pt x="17638" y="255"/>
                    <a:pt x="14186" y="294"/>
                    <a:pt x="10735" y="329"/>
                  </a:cubicBezTo>
                  <a:cubicBezTo>
                    <a:pt x="8265" y="351"/>
                    <a:pt x="5779" y="438"/>
                    <a:pt x="3301" y="438"/>
                  </a:cubicBezTo>
                  <a:cubicBezTo>
                    <a:pt x="2253" y="438"/>
                    <a:pt x="1206" y="422"/>
                    <a:pt x="162" y="380"/>
                  </a:cubicBezTo>
                  <a:cubicBezTo>
                    <a:pt x="116" y="702"/>
                    <a:pt x="64" y="1021"/>
                    <a:pt x="0" y="1335"/>
                  </a:cubicBezTo>
                  <a:cubicBezTo>
                    <a:pt x="4216" y="1126"/>
                    <a:pt x="8442" y="1092"/>
                    <a:pt x="12667" y="1092"/>
                  </a:cubicBezTo>
                  <a:cubicBezTo>
                    <a:pt x="14637" y="1092"/>
                    <a:pt x="16608" y="1099"/>
                    <a:pt x="18576" y="1099"/>
                  </a:cubicBezTo>
                  <a:cubicBezTo>
                    <a:pt x="19323" y="1099"/>
                    <a:pt x="20070" y="1098"/>
                    <a:pt x="20817" y="1096"/>
                  </a:cubicBezTo>
                  <a:cubicBezTo>
                    <a:pt x="22426" y="1089"/>
                    <a:pt x="24036" y="1086"/>
                    <a:pt x="25645" y="1086"/>
                  </a:cubicBezTo>
                  <a:cubicBezTo>
                    <a:pt x="30473" y="1086"/>
                    <a:pt x="35301" y="1114"/>
                    <a:pt x="40127" y="1162"/>
                  </a:cubicBezTo>
                  <a:cubicBezTo>
                    <a:pt x="40165" y="1121"/>
                    <a:pt x="40223" y="1099"/>
                    <a:pt x="40280" y="1099"/>
                  </a:cubicBezTo>
                  <a:cubicBezTo>
                    <a:pt x="40335" y="1099"/>
                    <a:pt x="40389" y="1120"/>
                    <a:pt x="40422" y="1164"/>
                  </a:cubicBezTo>
                  <a:cubicBezTo>
                    <a:pt x="40836" y="1169"/>
                    <a:pt x="41251" y="1171"/>
                    <a:pt x="41667" y="1176"/>
                  </a:cubicBezTo>
                  <a:cubicBezTo>
                    <a:pt x="41678" y="1122"/>
                    <a:pt x="41718" y="1074"/>
                    <a:pt x="41792" y="1072"/>
                  </a:cubicBezTo>
                  <a:cubicBezTo>
                    <a:pt x="41911" y="1068"/>
                    <a:pt x="42032" y="1062"/>
                    <a:pt x="42152" y="1060"/>
                  </a:cubicBezTo>
                  <a:lnTo>
                    <a:pt x="42235" y="1060"/>
                  </a:lnTo>
                  <a:cubicBezTo>
                    <a:pt x="42267" y="1033"/>
                    <a:pt x="42302" y="1003"/>
                    <a:pt x="42336" y="975"/>
                  </a:cubicBezTo>
                  <a:cubicBezTo>
                    <a:pt x="42341" y="971"/>
                    <a:pt x="42350" y="971"/>
                    <a:pt x="42355" y="966"/>
                  </a:cubicBezTo>
                  <a:cubicBezTo>
                    <a:pt x="42329" y="645"/>
                    <a:pt x="42309" y="322"/>
                    <a:pt x="4229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6" name="Google Shape;2236;p78">
              <a:extLst>
                <a:ext uri="{FF2B5EF4-FFF2-40B4-BE49-F238E27FC236}">
                  <a16:creationId xmlns:a16="http://schemas.microsoft.com/office/drawing/2014/main" id="{DE77AED1-701B-7B88-058E-9E1FF6B356EE}"/>
                </a:ext>
              </a:extLst>
            </p:cNvPr>
            <p:cNvSpPr/>
            <p:nvPr/>
          </p:nvSpPr>
          <p:spPr>
            <a:xfrm>
              <a:off x="5510900" y="1646382"/>
              <a:ext cx="1054000" cy="182950"/>
            </a:xfrm>
            <a:custGeom>
              <a:avLst/>
              <a:gdLst/>
              <a:ahLst/>
              <a:cxnLst/>
              <a:rect l="l" t="t" r="r" b="b"/>
              <a:pathLst>
                <a:path w="42160" h="7318" extrusionOk="0">
                  <a:moveTo>
                    <a:pt x="41226" y="1"/>
                  </a:moveTo>
                  <a:lnTo>
                    <a:pt x="41044" y="201"/>
                  </a:lnTo>
                  <a:cubicBezTo>
                    <a:pt x="41106" y="201"/>
                    <a:pt x="41106" y="299"/>
                    <a:pt x="41044" y="299"/>
                  </a:cubicBezTo>
                  <a:cubicBezTo>
                    <a:pt x="39805" y="298"/>
                    <a:pt x="38566" y="298"/>
                    <a:pt x="37326" y="298"/>
                  </a:cubicBezTo>
                  <a:cubicBezTo>
                    <a:pt x="35540" y="298"/>
                    <a:pt x="33754" y="298"/>
                    <a:pt x="31968" y="298"/>
                  </a:cubicBezTo>
                  <a:cubicBezTo>
                    <a:pt x="21311" y="298"/>
                    <a:pt x="10646" y="279"/>
                    <a:pt x="1" y="14"/>
                  </a:cubicBezTo>
                  <a:lnTo>
                    <a:pt x="1" y="14"/>
                  </a:lnTo>
                  <a:cubicBezTo>
                    <a:pt x="241" y="2400"/>
                    <a:pt x="373" y="4939"/>
                    <a:pt x="54" y="7317"/>
                  </a:cubicBezTo>
                  <a:cubicBezTo>
                    <a:pt x="1748" y="7226"/>
                    <a:pt x="3450" y="7204"/>
                    <a:pt x="5153" y="7204"/>
                  </a:cubicBezTo>
                  <a:cubicBezTo>
                    <a:pt x="6697" y="7204"/>
                    <a:pt x="8242" y="7222"/>
                    <a:pt x="9782" y="7222"/>
                  </a:cubicBezTo>
                  <a:cubicBezTo>
                    <a:pt x="10056" y="7222"/>
                    <a:pt x="10330" y="7221"/>
                    <a:pt x="10604" y="7220"/>
                  </a:cubicBezTo>
                  <a:cubicBezTo>
                    <a:pt x="14055" y="7207"/>
                    <a:pt x="17507" y="7198"/>
                    <a:pt x="20958" y="7154"/>
                  </a:cubicBezTo>
                  <a:cubicBezTo>
                    <a:pt x="27941" y="7061"/>
                    <a:pt x="34923" y="6997"/>
                    <a:pt x="41905" y="6981"/>
                  </a:cubicBezTo>
                  <a:cubicBezTo>
                    <a:pt x="41979" y="6981"/>
                    <a:pt x="42016" y="7038"/>
                    <a:pt x="42016" y="7096"/>
                  </a:cubicBezTo>
                  <a:lnTo>
                    <a:pt x="42160" y="7087"/>
                  </a:lnTo>
                  <a:cubicBezTo>
                    <a:pt x="42016" y="4732"/>
                    <a:pt x="41993" y="2367"/>
                    <a:pt x="41826" y="12"/>
                  </a:cubicBezTo>
                  <a:cubicBezTo>
                    <a:pt x="41621" y="8"/>
                    <a:pt x="41458" y="3"/>
                    <a:pt x="4122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7" name="Google Shape;2237;p78">
              <a:extLst>
                <a:ext uri="{FF2B5EF4-FFF2-40B4-BE49-F238E27FC236}">
                  <a16:creationId xmlns:a16="http://schemas.microsoft.com/office/drawing/2014/main" id="{26B58AF4-A9B0-0143-5388-7A2194F6DBE5}"/>
                </a:ext>
              </a:extLst>
            </p:cNvPr>
            <p:cNvSpPr/>
            <p:nvPr/>
          </p:nvSpPr>
          <p:spPr>
            <a:xfrm>
              <a:off x="5507625" y="1619307"/>
              <a:ext cx="1048900" cy="32125"/>
            </a:xfrm>
            <a:custGeom>
              <a:avLst/>
              <a:gdLst/>
              <a:ahLst/>
              <a:cxnLst/>
              <a:rect l="l" t="t" r="r" b="b"/>
              <a:pathLst>
                <a:path w="41956" h="1285" extrusionOk="0">
                  <a:moveTo>
                    <a:pt x="0" y="0"/>
                  </a:moveTo>
                  <a:lnTo>
                    <a:pt x="0" y="0"/>
                  </a:lnTo>
                  <a:cubicBezTo>
                    <a:pt x="9" y="20"/>
                    <a:pt x="16" y="36"/>
                    <a:pt x="19" y="58"/>
                  </a:cubicBezTo>
                  <a:cubicBezTo>
                    <a:pt x="53" y="361"/>
                    <a:pt x="88" y="666"/>
                    <a:pt x="118" y="973"/>
                  </a:cubicBezTo>
                  <a:cubicBezTo>
                    <a:pt x="2830" y="944"/>
                    <a:pt x="5543" y="932"/>
                    <a:pt x="8257" y="932"/>
                  </a:cubicBezTo>
                  <a:cubicBezTo>
                    <a:pt x="19229" y="932"/>
                    <a:pt x="30211" y="1133"/>
                    <a:pt x="41175" y="1284"/>
                  </a:cubicBezTo>
                  <a:lnTo>
                    <a:pt x="41357" y="1084"/>
                  </a:lnTo>
                  <a:lnTo>
                    <a:pt x="41357" y="1063"/>
                  </a:lnTo>
                  <a:cubicBezTo>
                    <a:pt x="41589" y="1060"/>
                    <a:pt x="41750" y="1056"/>
                    <a:pt x="41955" y="1052"/>
                  </a:cubicBezTo>
                  <a:cubicBezTo>
                    <a:pt x="41937" y="788"/>
                    <a:pt x="41900" y="527"/>
                    <a:pt x="41877" y="264"/>
                  </a:cubicBezTo>
                  <a:cubicBezTo>
                    <a:pt x="41872" y="264"/>
                    <a:pt x="41870" y="266"/>
                    <a:pt x="41867" y="266"/>
                  </a:cubicBezTo>
                  <a:cubicBezTo>
                    <a:pt x="40259" y="286"/>
                    <a:pt x="38650" y="294"/>
                    <a:pt x="37041" y="294"/>
                  </a:cubicBezTo>
                  <a:cubicBezTo>
                    <a:pt x="31612" y="294"/>
                    <a:pt x="26179" y="204"/>
                    <a:pt x="20753" y="165"/>
                  </a:cubicBezTo>
                  <a:cubicBezTo>
                    <a:pt x="17246" y="137"/>
                    <a:pt x="13736" y="109"/>
                    <a:pt x="10226" y="86"/>
                  </a:cubicBezTo>
                  <a:cubicBezTo>
                    <a:pt x="9913" y="84"/>
                    <a:pt x="9600" y="83"/>
                    <a:pt x="9287" y="83"/>
                  </a:cubicBezTo>
                  <a:cubicBezTo>
                    <a:pt x="7780" y="83"/>
                    <a:pt x="6267" y="101"/>
                    <a:pt x="4755" y="101"/>
                  </a:cubicBezTo>
                  <a:cubicBezTo>
                    <a:pt x="3167" y="101"/>
                    <a:pt x="1580" y="81"/>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8" name="Google Shape;2238;p78">
              <a:extLst>
                <a:ext uri="{FF2B5EF4-FFF2-40B4-BE49-F238E27FC236}">
                  <a16:creationId xmlns:a16="http://schemas.microsoft.com/office/drawing/2014/main" id="{AC1B7FF1-7623-0618-4333-F23443C00130}"/>
                </a:ext>
              </a:extLst>
            </p:cNvPr>
            <p:cNvSpPr/>
            <p:nvPr/>
          </p:nvSpPr>
          <p:spPr>
            <a:xfrm>
              <a:off x="6519550" y="1858532"/>
              <a:ext cx="34225" cy="33950"/>
            </a:xfrm>
            <a:custGeom>
              <a:avLst/>
              <a:gdLst/>
              <a:ahLst/>
              <a:cxnLst/>
              <a:rect l="l" t="t" r="r" b="b"/>
              <a:pathLst>
                <a:path w="1369" h="1358" extrusionOk="0">
                  <a:moveTo>
                    <a:pt x="1368" y="0"/>
                  </a:moveTo>
                  <a:lnTo>
                    <a:pt x="1368" y="0"/>
                  </a:lnTo>
                  <a:cubicBezTo>
                    <a:pt x="1353" y="6"/>
                    <a:pt x="1338" y="14"/>
                    <a:pt x="1320" y="14"/>
                  </a:cubicBezTo>
                  <a:cubicBezTo>
                    <a:pt x="1319" y="14"/>
                    <a:pt x="1317" y="14"/>
                    <a:pt x="1315" y="14"/>
                  </a:cubicBezTo>
                  <a:cubicBezTo>
                    <a:pt x="876" y="10"/>
                    <a:pt x="438" y="6"/>
                    <a:pt x="1" y="2"/>
                  </a:cubicBezTo>
                  <a:lnTo>
                    <a:pt x="1" y="2"/>
                  </a:lnTo>
                  <a:cubicBezTo>
                    <a:pt x="68" y="448"/>
                    <a:pt x="82" y="905"/>
                    <a:pt x="42" y="1358"/>
                  </a:cubicBezTo>
                  <a:cubicBezTo>
                    <a:pt x="456" y="887"/>
                    <a:pt x="901" y="422"/>
                    <a:pt x="13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9" name="Google Shape;2239;p78">
              <a:extLst>
                <a:ext uri="{FF2B5EF4-FFF2-40B4-BE49-F238E27FC236}">
                  <a16:creationId xmlns:a16="http://schemas.microsoft.com/office/drawing/2014/main" id="{4D0FD025-2DC2-7DC6-E3CB-D437FB6D8487}"/>
                </a:ext>
              </a:extLst>
            </p:cNvPr>
            <p:cNvSpPr/>
            <p:nvPr/>
          </p:nvSpPr>
          <p:spPr>
            <a:xfrm>
              <a:off x="5512050" y="1864282"/>
              <a:ext cx="55700" cy="37325"/>
            </a:xfrm>
            <a:custGeom>
              <a:avLst/>
              <a:gdLst/>
              <a:ahLst/>
              <a:cxnLst/>
              <a:rect l="l" t="t" r="r" b="b"/>
              <a:pathLst>
                <a:path w="2228" h="1493" extrusionOk="0">
                  <a:moveTo>
                    <a:pt x="1" y="1"/>
                  </a:moveTo>
                  <a:cubicBezTo>
                    <a:pt x="744" y="498"/>
                    <a:pt x="1478" y="1005"/>
                    <a:pt x="2227" y="1492"/>
                  </a:cubicBezTo>
                  <a:cubicBezTo>
                    <a:pt x="2169" y="1001"/>
                    <a:pt x="2153" y="502"/>
                    <a:pt x="2194" y="8"/>
                  </a:cubicBezTo>
                  <a:cubicBezTo>
                    <a:pt x="1462" y="8"/>
                    <a:pt x="733" y="8"/>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0" name="Google Shape;2240;p78">
              <a:extLst>
                <a:ext uri="{FF2B5EF4-FFF2-40B4-BE49-F238E27FC236}">
                  <a16:creationId xmlns:a16="http://schemas.microsoft.com/office/drawing/2014/main" id="{8B67F98C-4100-555C-DE2D-EC777B54F8BA}"/>
                </a:ext>
              </a:extLst>
            </p:cNvPr>
            <p:cNvSpPr/>
            <p:nvPr/>
          </p:nvSpPr>
          <p:spPr>
            <a:xfrm>
              <a:off x="5327575" y="1884107"/>
              <a:ext cx="226950" cy="22350"/>
            </a:xfrm>
            <a:custGeom>
              <a:avLst/>
              <a:gdLst/>
              <a:ahLst/>
              <a:cxnLst/>
              <a:rect l="l" t="t" r="r" b="b"/>
              <a:pathLst>
                <a:path w="9078" h="894" extrusionOk="0">
                  <a:moveTo>
                    <a:pt x="3975" y="0"/>
                  </a:moveTo>
                  <a:cubicBezTo>
                    <a:pt x="2943" y="0"/>
                    <a:pt x="1909" y="23"/>
                    <a:pt x="864" y="83"/>
                  </a:cubicBezTo>
                  <a:cubicBezTo>
                    <a:pt x="578" y="355"/>
                    <a:pt x="290" y="625"/>
                    <a:pt x="0" y="894"/>
                  </a:cubicBezTo>
                  <a:cubicBezTo>
                    <a:pt x="3021" y="759"/>
                    <a:pt x="6052" y="785"/>
                    <a:pt x="9077" y="766"/>
                  </a:cubicBezTo>
                  <a:cubicBezTo>
                    <a:pt x="8714" y="552"/>
                    <a:pt x="8361" y="325"/>
                    <a:pt x="8020" y="83"/>
                  </a:cubicBezTo>
                  <a:cubicBezTo>
                    <a:pt x="6661" y="39"/>
                    <a:pt x="5320" y="0"/>
                    <a:pt x="397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1" name="Google Shape;2241;p78">
              <a:extLst>
                <a:ext uri="{FF2B5EF4-FFF2-40B4-BE49-F238E27FC236}">
                  <a16:creationId xmlns:a16="http://schemas.microsoft.com/office/drawing/2014/main" id="{65B75C6D-9077-031A-AE2F-9CA8DA0A7C49}"/>
                </a:ext>
              </a:extLst>
            </p:cNvPr>
            <p:cNvSpPr/>
            <p:nvPr/>
          </p:nvSpPr>
          <p:spPr>
            <a:xfrm>
              <a:off x="5343100" y="1671632"/>
              <a:ext cx="175725" cy="208775"/>
            </a:xfrm>
            <a:custGeom>
              <a:avLst/>
              <a:gdLst/>
              <a:ahLst/>
              <a:cxnLst/>
              <a:rect l="l" t="t" r="r" b="b"/>
              <a:pathLst>
                <a:path w="7029" h="8351" extrusionOk="0">
                  <a:moveTo>
                    <a:pt x="6327" y="0"/>
                  </a:moveTo>
                  <a:lnTo>
                    <a:pt x="6276" y="4"/>
                  </a:lnTo>
                  <a:cubicBezTo>
                    <a:pt x="6276" y="80"/>
                    <a:pt x="6226" y="157"/>
                    <a:pt x="6119" y="161"/>
                  </a:cubicBezTo>
                  <a:cubicBezTo>
                    <a:pt x="5580" y="190"/>
                    <a:pt x="5034" y="202"/>
                    <a:pt x="4486" y="202"/>
                  </a:cubicBezTo>
                  <a:cubicBezTo>
                    <a:pt x="2990" y="202"/>
                    <a:pt x="1472" y="112"/>
                    <a:pt x="1" y="14"/>
                  </a:cubicBezTo>
                  <a:lnTo>
                    <a:pt x="1" y="14"/>
                  </a:lnTo>
                  <a:cubicBezTo>
                    <a:pt x="985" y="1768"/>
                    <a:pt x="2224" y="3343"/>
                    <a:pt x="3510" y="4885"/>
                  </a:cubicBezTo>
                  <a:cubicBezTo>
                    <a:pt x="3559" y="4945"/>
                    <a:pt x="3561" y="5013"/>
                    <a:pt x="3538" y="5066"/>
                  </a:cubicBezTo>
                  <a:cubicBezTo>
                    <a:pt x="3580" y="5132"/>
                    <a:pt x="3586" y="5220"/>
                    <a:pt x="3514" y="5295"/>
                  </a:cubicBezTo>
                  <a:cubicBezTo>
                    <a:pt x="2540" y="6333"/>
                    <a:pt x="1522" y="7359"/>
                    <a:pt x="486" y="8351"/>
                  </a:cubicBezTo>
                  <a:cubicBezTo>
                    <a:pt x="1655" y="8211"/>
                    <a:pt x="2863" y="8130"/>
                    <a:pt x="4068" y="8130"/>
                  </a:cubicBezTo>
                  <a:cubicBezTo>
                    <a:pt x="5064" y="8130"/>
                    <a:pt x="6059" y="8185"/>
                    <a:pt x="7029" y="8307"/>
                  </a:cubicBezTo>
                  <a:cubicBezTo>
                    <a:pt x="6796" y="8130"/>
                    <a:pt x="6565" y="7945"/>
                    <a:pt x="6343" y="7746"/>
                  </a:cubicBezTo>
                  <a:cubicBezTo>
                    <a:pt x="6307" y="7716"/>
                    <a:pt x="6299" y="7675"/>
                    <a:pt x="6306" y="7635"/>
                  </a:cubicBezTo>
                  <a:cubicBezTo>
                    <a:pt x="6278" y="7585"/>
                    <a:pt x="6283" y="7516"/>
                    <a:pt x="6323" y="7470"/>
                  </a:cubicBezTo>
                  <a:cubicBezTo>
                    <a:pt x="6318" y="7458"/>
                    <a:pt x="6313" y="7444"/>
                    <a:pt x="6313" y="7430"/>
                  </a:cubicBezTo>
                  <a:cubicBezTo>
                    <a:pt x="6276" y="5855"/>
                    <a:pt x="6443" y="4275"/>
                    <a:pt x="6431" y="2696"/>
                  </a:cubicBezTo>
                  <a:cubicBezTo>
                    <a:pt x="6429" y="2156"/>
                    <a:pt x="6410" y="1616"/>
                    <a:pt x="6387" y="1078"/>
                  </a:cubicBezTo>
                  <a:cubicBezTo>
                    <a:pt x="4550" y="969"/>
                    <a:pt x="2697" y="897"/>
                    <a:pt x="871" y="662"/>
                  </a:cubicBezTo>
                  <a:cubicBezTo>
                    <a:pt x="808" y="655"/>
                    <a:pt x="804" y="563"/>
                    <a:pt x="871" y="563"/>
                  </a:cubicBezTo>
                  <a:cubicBezTo>
                    <a:pt x="883" y="563"/>
                    <a:pt x="895" y="563"/>
                    <a:pt x="908" y="563"/>
                  </a:cubicBezTo>
                  <a:cubicBezTo>
                    <a:pt x="2729" y="563"/>
                    <a:pt x="4556" y="723"/>
                    <a:pt x="6375" y="849"/>
                  </a:cubicBezTo>
                  <a:cubicBezTo>
                    <a:pt x="6361" y="565"/>
                    <a:pt x="6345" y="283"/>
                    <a:pt x="632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42" name="Google Shape;2242;p78">
            <a:extLst>
              <a:ext uri="{FF2B5EF4-FFF2-40B4-BE49-F238E27FC236}">
                <a16:creationId xmlns:a16="http://schemas.microsoft.com/office/drawing/2014/main" id="{133505DB-CF78-EBE7-6B64-285D71817801}"/>
              </a:ext>
            </a:extLst>
          </p:cNvPr>
          <p:cNvSpPr txBox="1">
            <a:spLocks noGrp="1"/>
          </p:cNvSpPr>
          <p:nvPr>
            <p:ph type="title"/>
          </p:nvPr>
        </p:nvSpPr>
        <p:spPr>
          <a:xfrm>
            <a:off x="2715675" y="758952"/>
            <a:ext cx="3712500" cy="572700"/>
          </a:xfrm>
          <a:prstGeom prst="rect">
            <a:avLst/>
          </a:prstGeom>
        </p:spPr>
        <p:txBody>
          <a:bodyPr spcFirstLastPara="1" wrap="square" lIns="91425" tIns="91425" rIns="91425" bIns="91425" anchor="t" anchorCtr="0">
            <a:noAutofit/>
          </a:bodyPr>
          <a:lstStyle/>
          <a:p>
            <a:r>
              <a:rPr lang="en" dirty="0"/>
              <a:t>How I differentiated </a:t>
            </a:r>
          </a:p>
        </p:txBody>
      </p:sp>
      <p:grpSp>
        <p:nvGrpSpPr>
          <p:cNvPr id="2260" name="Google Shape;2260;p78">
            <a:extLst>
              <a:ext uri="{FF2B5EF4-FFF2-40B4-BE49-F238E27FC236}">
                <a16:creationId xmlns:a16="http://schemas.microsoft.com/office/drawing/2014/main" id="{59F4B75E-9B2E-CC09-CD13-5A9EE0FC9D66}"/>
              </a:ext>
            </a:extLst>
          </p:cNvPr>
          <p:cNvGrpSpPr/>
          <p:nvPr/>
        </p:nvGrpSpPr>
        <p:grpSpPr>
          <a:xfrm>
            <a:off x="713184" y="4691184"/>
            <a:ext cx="7726459" cy="369843"/>
            <a:chOff x="713184" y="4691184"/>
            <a:chExt cx="7726459" cy="369843"/>
          </a:xfrm>
        </p:grpSpPr>
        <p:sp>
          <p:nvSpPr>
            <p:cNvPr id="2261" name="Google Shape;2261;p78">
              <a:extLst>
                <a:ext uri="{FF2B5EF4-FFF2-40B4-BE49-F238E27FC236}">
                  <a16:creationId xmlns:a16="http://schemas.microsoft.com/office/drawing/2014/main" id="{CF21CA39-4A61-E2BE-83BB-95951DA4D962}"/>
                </a:ext>
              </a:extLst>
            </p:cNvPr>
            <p:cNvSpPr/>
            <p:nvPr/>
          </p:nvSpPr>
          <p:spPr>
            <a:xfrm>
              <a:off x="713184" y="4691184"/>
              <a:ext cx="7726459" cy="369843"/>
            </a:xfrm>
            <a:custGeom>
              <a:avLst/>
              <a:gdLst/>
              <a:ahLst/>
              <a:cxnLst/>
              <a:rect l="l" t="t" r="r" b="b"/>
              <a:pathLst>
                <a:path w="327323" h="15668" extrusionOk="0">
                  <a:moveTo>
                    <a:pt x="0" y="0"/>
                  </a:moveTo>
                  <a:lnTo>
                    <a:pt x="135" y="14315"/>
                  </a:lnTo>
                  <a:lnTo>
                    <a:pt x="327323" y="15668"/>
                  </a:lnTo>
                  <a:lnTo>
                    <a:pt x="323601" y="780"/>
                  </a:lnTo>
                  <a:close/>
                </a:path>
              </a:pathLst>
            </a:custGeom>
            <a:solidFill>
              <a:schemeClr val="accent2"/>
            </a:solidFill>
            <a:ln w="19050" cap="flat" cmpd="sng">
              <a:solidFill>
                <a:schemeClr val="dk1"/>
              </a:solidFill>
              <a:prstDash val="solid"/>
              <a:round/>
              <a:headEnd type="none" w="med" len="med"/>
              <a:tailEnd type="none" w="med" len="med"/>
            </a:ln>
          </p:spPr>
        </p:sp>
        <p:sp>
          <p:nvSpPr>
            <p:cNvPr id="2262" name="Google Shape;2262;p78">
              <a:hlinkClick r:id="" action="ppaction://hlinkshowjump?jump=nextslide"/>
              <a:extLst>
                <a:ext uri="{FF2B5EF4-FFF2-40B4-BE49-F238E27FC236}">
                  <a16:creationId xmlns:a16="http://schemas.microsoft.com/office/drawing/2014/main" id="{88A943E4-638D-61DF-7BE3-54C0578F0784}"/>
                </a:ext>
              </a:extLst>
            </p:cNvPr>
            <p:cNvSpPr/>
            <p:nvPr/>
          </p:nvSpPr>
          <p:spPr>
            <a:xfrm>
              <a:off x="7976332"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3" name="Google Shape;2263;p78">
              <a:hlinkClick r:id="" action="ppaction://hlinkshowjump?jump=previousslide"/>
              <a:extLst>
                <a:ext uri="{FF2B5EF4-FFF2-40B4-BE49-F238E27FC236}">
                  <a16:creationId xmlns:a16="http://schemas.microsoft.com/office/drawing/2014/main" id="{E740F53C-2B87-53FE-7264-0FD723207886}"/>
                </a:ext>
              </a:extLst>
            </p:cNvPr>
            <p:cNvSpPr/>
            <p:nvPr/>
          </p:nvSpPr>
          <p:spPr>
            <a:xfrm flipH="1">
              <a:off x="833551"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4" name="Google Shape;2264;p78">
              <a:hlinkClick r:id="rId3" action="ppaction://hlinksldjump"/>
              <a:extLst>
                <a:ext uri="{FF2B5EF4-FFF2-40B4-BE49-F238E27FC236}">
                  <a16:creationId xmlns:a16="http://schemas.microsoft.com/office/drawing/2014/main" id="{0998FC36-9941-849A-31C9-48799AE71DA1}"/>
                </a:ext>
              </a:extLst>
            </p:cNvPr>
            <p:cNvSpPr/>
            <p:nvPr/>
          </p:nvSpPr>
          <p:spPr>
            <a:xfrm>
              <a:off x="4405006" y="4772876"/>
              <a:ext cx="235934" cy="204890"/>
            </a:xfrm>
            <a:custGeom>
              <a:avLst/>
              <a:gdLst/>
              <a:ahLst/>
              <a:cxnLst/>
              <a:rect l="l" t="t" r="r" b="b"/>
              <a:pathLst>
                <a:path w="12654" h="10989" extrusionOk="0">
                  <a:moveTo>
                    <a:pt x="1965" y="10656"/>
                  </a:moveTo>
                  <a:lnTo>
                    <a:pt x="2298" y="5428"/>
                  </a:lnTo>
                  <a:lnTo>
                    <a:pt x="0" y="5395"/>
                  </a:lnTo>
                  <a:lnTo>
                    <a:pt x="6593" y="0"/>
                  </a:lnTo>
                  <a:lnTo>
                    <a:pt x="12654" y="5595"/>
                  </a:lnTo>
                  <a:lnTo>
                    <a:pt x="10622" y="5528"/>
                  </a:lnTo>
                  <a:lnTo>
                    <a:pt x="10789" y="10889"/>
                  </a:lnTo>
                  <a:lnTo>
                    <a:pt x="7859" y="10889"/>
                  </a:lnTo>
                  <a:lnTo>
                    <a:pt x="7859" y="8026"/>
                  </a:lnTo>
                  <a:lnTo>
                    <a:pt x="5927" y="7959"/>
                  </a:lnTo>
                  <a:lnTo>
                    <a:pt x="5894" y="10989"/>
                  </a:lnTo>
                  <a:close/>
                </a:path>
              </a:pathLst>
            </a:custGeom>
            <a:noFill/>
            <a:ln w="19050" cap="flat" cmpd="sng">
              <a:solidFill>
                <a:schemeClr val="dk1"/>
              </a:solidFill>
              <a:prstDash val="solid"/>
              <a:round/>
              <a:headEnd type="none" w="med" len="med"/>
              <a:tailEnd type="none" w="med" len="med"/>
            </a:ln>
          </p:spPr>
        </p:sp>
      </p:grpSp>
      <p:pic>
        <p:nvPicPr>
          <p:cNvPr id="5" name="Picture 4" descr="A graph paper with writing on it&#10;&#10;AI-generated content may be incorrect.">
            <a:extLst>
              <a:ext uri="{FF2B5EF4-FFF2-40B4-BE49-F238E27FC236}">
                <a16:creationId xmlns:a16="http://schemas.microsoft.com/office/drawing/2014/main" id="{3F5063E8-4A94-09C5-40E9-253771B33A92}"/>
              </a:ext>
            </a:extLst>
          </p:cNvPr>
          <p:cNvPicPr>
            <a:picLocks noChangeAspect="1"/>
          </p:cNvPicPr>
          <p:nvPr/>
        </p:nvPicPr>
        <p:blipFill>
          <a:blip r:embed="rId4"/>
          <a:stretch>
            <a:fillRect/>
          </a:stretch>
        </p:blipFill>
        <p:spPr>
          <a:xfrm>
            <a:off x="4593389" y="-89807"/>
            <a:ext cx="3859750" cy="5143500"/>
          </a:xfrm>
          <a:prstGeom prst="rect">
            <a:avLst/>
          </a:prstGeom>
        </p:spPr>
      </p:pic>
      <p:pic>
        <p:nvPicPr>
          <p:cNvPr id="6" name="Picture 5" descr="A piece of paper with writing on it&#10;&#10;AI-generated content may be incorrect.">
            <a:extLst>
              <a:ext uri="{FF2B5EF4-FFF2-40B4-BE49-F238E27FC236}">
                <a16:creationId xmlns:a16="http://schemas.microsoft.com/office/drawing/2014/main" id="{B895566F-05DC-2785-B79B-DE5758A01566}"/>
              </a:ext>
            </a:extLst>
          </p:cNvPr>
          <p:cNvPicPr>
            <a:picLocks noChangeAspect="1"/>
          </p:cNvPicPr>
          <p:nvPr/>
        </p:nvPicPr>
        <p:blipFill>
          <a:blip r:embed="rId5"/>
          <a:stretch>
            <a:fillRect/>
          </a:stretch>
        </p:blipFill>
        <p:spPr>
          <a:xfrm>
            <a:off x="734403" y="-87086"/>
            <a:ext cx="3859750" cy="5143500"/>
          </a:xfrm>
          <a:prstGeom prst="rect">
            <a:avLst/>
          </a:prstGeom>
        </p:spPr>
      </p:pic>
    </p:spTree>
    <p:extLst>
      <p:ext uri="{BB962C8B-B14F-4D97-AF65-F5344CB8AC3E}">
        <p14:creationId xmlns:p14="http://schemas.microsoft.com/office/powerpoint/2010/main" val="16247047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2309"/>
        <p:cNvGrpSpPr/>
        <p:nvPr/>
      </p:nvGrpSpPr>
      <p:grpSpPr>
        <a:xfrm>
          <a:off x="0" y="0"/>
          <a:ext cx="0" cy="0"/>
          <a:chOff x="0" y="0"/>
          <a:chExt cx="0" cy="0"/>
        </a:xfrm>
      </p:grpSpPr>
      <p:sp>
        <p:nvSpPr>
          <p:cNvPr id="2310" name="Google Shape;2310;p80"/>
          <p:cNvSpPr/>
          <p:nvPr/>
        </p:nvSpPr>
        <p:spPr>
          <a:xfrm rot="68008">
            <a:off x="4837190" y="3346421"/>
            <a:ext cx="2210833" cy="768053"/>
          </a:xfrm>
          <a:custGeom>
            <a:avLst/>
            <a:gdLst/>
            <a:ahLst/>
            <a:cxnLst/>
            <a:rect l="l" t="t" r="r" b="b"/>
            <a:pathLst>
              <a:path w="98833" h="24747" extrusionOk="0">
                <a:moveTo>
                  <a:pt x="0" y="1867"/>
                </a:moveTo>
                <a:lnTo>
                  <a:pt x="2335" y="24747"/>
                </a:lnTo>
                <a:lnTo>
                  <a:pt x="98833" y="22879"/>
                </a:lnTo>
                <a:lnTo>
                  <a:pt x="97121" y="0"/>
                </a:lnTo>
                <a:close/>
              </a:path>
            </a:pathLst>
          </a:custGeom>
          <a:solidFill>
            <a:schemeClr val="lt2"/>
          </a:solidFill>
          <a:ln w="19050" cap="flat" cmpd="sng">
            <a:solidFill>
              <a:schemeClr val="dk1"/>
            </a:solidFill>
            <a:prstDash val="solid"/>
            <a:round/>
            <a:headEnd type="none" w="med" len="med"/>
            <a:tailEnd type="none" w="med" len="med"/>
          </a:ln>
        </p:spPr>
      </p:sp>
      <p:sp>
        <p:nvSpPr>
          <p:cNvPr id="2311" name="Google Shape;2311;p80"/>
          <p:cNvSpPr/>
          <p:nvPr/>
        </p:nvSpPr>
        <p:spPr>
          <a:xfrm rot="68008">
            <a:off x="2095958" y="3346421"/>
            <a:ext cx="2210833" cy="768053"/>
          </a:xfrm>
          <a:custGeom>
            <a:avLst/>
            <a:gdLst/>
            <a:ahLst/>
            <a:cxnLst/>
            <a:rect l="l" t="t" r="r" b="b"/>
            <a:pathLst>
              <a:path w="98833" h="24747" extrusionOk="0">
                <a:moveTo>
                  <a:pt x="0" y="1867"/>
                </a:moveTo>
                <a:lnTo>
                  <a:pt x="2335" y="24747"/>
                </a:lnTo>
                <a:lnTo>
                  <a:pt x="98833" y="22879"/>
                </a:lnTo>
                <a:lnTo>
                  <a:pt x="97121" y="0"/>
                </a:lnTo>
                <a:close/>
              </a:path>
            </a:pathLst>
          </a:custGeom>
          <a:solidFill>
            <a:schemeClr val="lt2"/>
          </a:solidFill>
          <a:ln w="19050" cap="flat" cmpd="sng">
            <a:solidFill>
              <a:schemeClr val="dk1"/>
            </a:solidFill>
            <a:prstDash val="solid"/>
            <a:round/>
            <a:headEnd type="none" w="med" len="med"/>
            <a:tailEnd type="none" w="med" len="med"/>
          </a:ln>
        </p:spPr>
      </p:sp>
      <p:sp>
        <p:nvSpPr>
          <p:cNvPr id="2312" name="Google Shape;2312;p80"/>
          <p:cNvSpPr/>
          <p:nvPr/>
        </p:nvSpPr>
        <p:spPr>
          <a:xfrm rot="68008">
            <a:off x="3466647" y="1847296"/>
            <a:ext cx="2210833" cy="768053"/>
          </a:xfrm>
          <a:custGeom>
            <a:avLst/>
            <a:gdLst/>
            <a:ahLst/>
            <a:cxnLst/>
            <a:rect l="l" t="t" r="r" b="b"/>
            <a:pathLst>
              <a:path w="98833" h="24747" extrusionOk="0">
                <a:moveTo>
                  <a:pt x="0" y="1867"/>
                </a:moveTo>
                <a:lnTo>
                  <a:pt x="2335" y="24747"/>
                </a:lnTo>
                <a:lnTo>
                  <a:pt x="98833" y="22879"/>
                </a:lnTo>
                <a:lnTo>
                  <a:pt x="97121" y="0"/>
                </a:lnTo>
                <a:close/>
              </a:path>
            </a:pathLst>
          </a:custGeom>
          <a:solidFill>
            <a:schemeClr val="lt2"/>
          </a:solidFill>
          <a:ln w="19050" cap="flat" cmpd="sng">
            <a:solidFill>
              <a:schemeClr val="dk1"/>
            </a:solidFill>
            <a:prstDash val="solid"/>
            <a:round/>
            <a:headEnd type="none" w="med" len="med"/>
            <a:tailEnd type="none" w="med" len="med"/>
          </a:ln>
        </p:spPr>
      </p:sp>
      <p:sp>
        <p:nvSpPr>
          <p:cNvPr id="2313" name="Google Shape;2313;p80"/>
          <p:cNvSpPr/>
          <p:nvPr/>
        </p:nvSpPr>
        <p:spPr>
          <a:xfrm rot="68008">
            <a:off x="6211620" y="1847296"/>
            <a:ext cx="2210833" cy="768053"/>
          </a:xfrm>
          <a:custGeom>
            <a:avLst/>
            <a:gdLst/>
            <a:ahLst/>
            <a:cxnLst/>
            <a:rect l="l" t="t" r="r" b="b"/>
            <a:pathLst>
              <a:path w="98833" h="24747" extrusionOk="0">
                <a:moveTo>
                  <a:pt x="0" y="1867"/>
                </a:moveTo>
                <a:lnTo>
                  <a:pt x="2335" y="24747"/>
                </a:lnTo>
                <a:lnTo>
                  <a:pt x="98833" y="22879"/>
                </a:lnTo>
                <a:lnTo>
                  <a:pt x="97121" y="0"/>
                </a:lnTo>
                <a:close/>
              </a:path>
            </a:pathLst>
          </a:custGeom>
          <a:solidFill>
            <a:schemeClr val="lt2"/>
          </a:solidFill>
          <a:ln w="19050" cap="flat" cmpd="sng">
            <a:solidFill>
              <a:schemeClr val="dk1"/>
            </a:solidFill>
            <a:prstDash val="solid"/>
            <a:round/>
            <a:headEnd type="none" w="med" len="med"/>
            <a:tailEnd type="none" w="med" len="med"/>
          </a:ln>
        </p:spPr>
      </p:sp>
      <p:sp>
        <p:nvSpPr>
          <p:cNvPr id="2314" name="Google Shape;2314;p80"/>
          <p:cNvSpPr/>
          <p:nvPr/>
        </p:nvSpPr>
        <p:spPr>
          <a:xfrm rot="68008">
            <a:off x="721673" y="1847296"/>
            <a:ext cx="2210833" cy="768053"/>
          </a:xfrm>
          <a:custGeom>
            <a:avLst/>
            <a:gdLst/>
            <a:ahLst/>
            <a:cxnLst/>
            <a:rect l="l" t="t" r="r" b="b"/>
            <a:pathLst>
              <a:path w="98833" h="24747" extrusionOk="0">
                <a:moveTo>
                  <a:pt x="0" y="1867"/>
                </a:moveTo>
                <a:lnTo>
                  <a:pt x="2335" y="24747"/>
                </a:lnTo>
                <a:lnTo>
                  <a:pt x="98833" y="22879"/>
                </a:lnTo>
                <a:lnTo>
                  <a:pt x="97121" y="0"/>
                </a:lnTo>
                <a:close/>
              </a:path>
            </a:pathLst>
          </a:custGeom>
          <a:solidFill>
            <a:schemeClr val="lt2"/>
          </a:solidFill>
          <a:ln w="19050" cap="flat" cmpd="sng">
            <a:solidFill>
              <a:schemeClr val="dk1"/>
            </a:solidFill>
            <a:prstDash val="solid"/>
            <a:round/>
            <a:headEnd type="none" w="med" len="med"/>
            <a:tailEnd type="none" w="med" len="med"/>
          </a:ln>
        </p:spPr>
      </p:sp>
      <p:sp>
        <p:nvSpPr>
          <p:cNvPr id="2315" name="Google Shape;2315;p80"/>
          <p:cNvSpPr/>
          <p:nvPr/>
        </p:nvSpPr>
        <p:spPr>
          <a:xfrm>
            <a:off x="5798048" y="866449"/>
            <a:ext cx="612443" cy="502398"/>
          </a:xfrm>
          <a:custGeom>
            <a:avLst/>
            <a:gdLst/>
            <a:ahLst/>
            <a:cxnLst/>
            <a:rect l="l" t="t" r="r" b="b"/>
            <a:pathLst>
              <a:path w="27507" h="22567" extrusionOk="0">
                <a:moveTo>
                  <a:pt x="7611" y="134"/>
                </a:moveTo>
                <a:lnTo>
                  <a:pt x="27374" y="0"/>
                </a:lnTo>
                <a:lnTo>
                  <a:pt x="19095" y="10816"/>
                </a:lnTo>
                <a:lnTo>
                  <a:pt x="22166" y="16424"/>
                </a:lnTo>
                <a:lnTo>
                  <a:pt x="27507" y="22300"/>
                </a:lnTo>
                <a:lnTo>
                  <a:pt x="0" y="22567"/>
                </a:lnTo>
              </a:path>
            </a:pathLst>
          </a:custGeom>
          <a:solidFill>
            <a:schemeClr val="accent2"/>
          </a:solidFill>
          <a:ln w="9525" cap="flat" cmpd="sng">
            <a:solidFill>
              <a:schemeClr val="accent2"/>
            </a:solidFill>
            <a:prstDash val="solid"/>
            <a:round/>
            <a:headEnd type="none" w="med" len="med"/>
            <a:tailEnd type="none" w="med" len="med"/>
          </a:ln>
        </p:spPr>
      </p:sp>
      <p:sp>
        <p:nvSpPr>
          <p:cNvPr id="2316" name="Google Shape;2316;p80"/>
          <p:cNvSpPr/>
          <p:nvPr/>
        </p:nvSpPr>
        <p:spPr>
          <a:xfrm>
            <a:off x="3202595" y="726730"/>
            <a:ext cx="2800603" cy="520230"/>
          </a:xfrm>
          <a:custGeom>
            <a:avLst/>
            <a:gdLst/>
            <a:ahLst/>
            <a:cxnLst/>
            <a:rect l="l" t="t" r="r" b="b"/>
            <a:pathLst>
              <a:path w="125785" h="23368" extrusionOk="0">
                <a:moveTo>
                  <a:pt x="134" y="801"/>
                </a:moveTo>
                <a:lnTo>
                  <a:pt x="67032" y="2003"/>
                </a:lnTo>
                <a:lnTo>
                  <a:pt x="123381" y="0"/>
                </a:lnTo>
                <a:lnTo>
                  <a:pt x="125785" y="21899"/>
                </a:lnTo>
                <a:lnTo>
                  <a:pt x="87462" y="23368"/>
                </a:lnTo>
                <a:lnTo>
                  <a:pt x="37655" y="22834"/>
                </a:lnTo>
                <a:lnTo>
                  <a:pt x="935" y="22033"/>
                </a:lnTo>
                <a:lnTo>
                  <a:pt x="0" y="7478"/>
                </a:lnTo>
              </a:path>
            </a:pathLst>
          </a:custGeom>
          <a:solidFill>
            <a:schemeClr val="accent2"/>
          </a:solidFill>
          <a:ln w="9525" cap="flat" cmpd="sng">
            <a:solidFill>
              <a:schemeClr val="accent2"/>
            </a:solidFill>
            <a:prstDash val="solid"/>
            <a:round/>
            <a:headEnd type="none" w="med" len="med"/>
            <a:tailEnd type="none" w="med" len="med"/>
          </a:ln>
        </p:spPr>
      </p:sp>
      <p:sp>
        <p:nvSpPr>
          <p:cNvPr id="2317" name="Google Shape;2317;p80"/>
          <p:cNvSpPr/>
          <p:nvPr/>
        </p:nvSpPr>
        <p:spPr>
          <a:xfrm>
            <a:off x="2726895" y="714842"/>
            <a:ext cx="3690191" cy="664227"/>
          </a:xfrm>
          <a:custGeom>
            <a:avLst/>
            <a:gdLst/>
            <a:ahLst/>
            <a:cxnLst/>
            <a:rect l="l" t="t" r="r" b="b"/>
            <a:pathLst>
              <a:path w="26741" h="5172" extrusionOk="0">
                <a:moveTo>
                  <a:pt x="3678" y="4001"/>
                </a:moveTo>
                <a:lnTo>
                  <a:pt x="3678" y="4001"/>
                </a:lnTo>
                <a:cubicBezTo>
                  <a:pt x="4254" y="4040"/>
                  <a:pt x="4830" y="4060"/>
                  <a:pt x="5405" y="4089"/>
                </a:cubicBezTo>
                <a:cubicBezTo>
                  <a:pt x="5415" y="4323"/>
                  <a:pt x="5444" y="4557"/>
                  <a:pt x="5473" y="4791"/>
                </a:cubicBezTo>
                <a:cubicBezTo>
                  <a:pt x="4878" y="4528"/>
                  <a:pt x="4283" y="4245"/>
                  <a:pt x="3678" y="4001"/>
                </a:cubicBezTo>
                <a:close/>
                <a:moveTo>
                  <a:pt x="23424" y="4050"/>
                </a:moveTo>
                <a:cubicBezTo>
                  <a:pt x="23024" y="4303"/>
                  <a:pt x="22633" y="4577"/>
                  <a:pt x="22243" y="4850"/>
                </a:cubicBezTo>
                <a:cubicBezTo>
                  <a:pt x="22233" y="4616"/>
                  <a:pt x="22233" y="4372"/>
                  <a:pt x="22233" y="4138"/>
                </a:cubicBezTo>
                <a:cubicBezTo>
                  <a:pt x="22233" y="4118"/>
                  <a:pt x="22224" y="4099"/>
                  <a:pt x="22214" y="4089"/>
                </a:cubicBezTo>
                <a:cubicBezTo>
                  <a:pt x="22624" y="4079"/>
                  <a:pt x="23024" y="4060"/>
                  <a:pt x="23424" y="4050"/>
                </a:cubicBezTo>
                <a:close/>
                <a:moveTo>
                  <a:pt x="3278" y="1299"/>
                </a:moveTo>
                <a:lnTo>
                  <a:pt x="3278" y="1299"/>
                </a:lnTo>
                <a:cubicBezTo>
                  <a:pt x="3259" y="2157"/>
                  <a:pt x="3337" y="3016"/>
                  <a:pt x="3513" y="3855"/>
                </a:cubicBezTo>
                <a:cubicBezTo>
                  <a:pt x="3444" y="3884"/>
                  <a:pt x="3454" y="3991"/>
                  <a:pt x="3532" y="4001"/>
                </a:cubicBezTo>
                <a:lnTo>
                  <a:pt x="3552" y="4001"/>
                </a:lnTo>
                <a:cubicBezTo>
                  <a:pt x="3532" y="4020"/>
                  <a:pt x="3542" y="4050"/>
                  <a:pt x="3571" y="4069"/>
                </a:cubicBezTo>
                <a:cubicBezTo>
                  <a:pt x="4117" y="4352"/>
                  <a:pt x="4673" y="4616"/>
                  <a:pt x="5239" y="4869"/>
                </a:cubicBezTo>
                <a:cubicBezTo>
                  <a:pt x="4456" y="4851"/>
                  <a:pt x="3667" y="4841"/>
                  <a:pt x="2876" y="4841"/>
                </a:cubicBezTo>
                <a:cubicBezTo>
                  <a:pt x="1992" y="4841"/>
                  <a:pt x="1106" y="4853"/>
                  <a:pt x="225" y="4879"/>
                </a:cubicBezTo>
                <a:cubicBezTo>
                  <a:pt x="781" y="4333"/>
                  <a:pt x="1308" y="3747"/>
                  <a:pt x="1796" y="3142"/>
                </a:cubicBezTo>
                <a:cubicBezTo>
                  <a:pt x="1815" y="3113"/>
                  <a:pt x="1825" y="3074"/>
                  <a:pt x="1805" y="3035"/>
                </a:cubicBezTo>
                <a:lnTo>
                  <a:pt x="1805" y="3035"/>
                </a:lnTo>
                <a:cubicBezTo>
                  <a:pt x="1814" y="3042"/>
                  <a:pt x="1823" y="3045"/>
                  <a:pt x="1832" y="3045"/>
                </a:cubicBezTo>
                <a:cubicBezTo>
                  <a:pt x="1874" y="3045"/>
                  <a:pt x="1914" y="2980"/>
                  <a:pt x="1874" y="2947"/>
                </a:cubicBezTo>
                <a:cubicBezTo>
                  <a:pt x="1337" y="2508"/>
                  <a:pt x="888" y="1972"/>
                  <a:pt x="547" y="1367"/>
                </a:cubicBezTo>
                <a:lnTo>
                  <a:pt x="547" y="1367"/>
                </a:lnTo>
                <a:cubicBezTo>
                  <a:pt x="931" y="1388"/>
                  <a:pt x="1314" y="1398"/>
                  <a:pt x="1698" y="1398"/>
                </a:cubicBezTo>
                <a:cubicBezTo>
                  <a:pt x="2202" y="1398"/>
                  <a:pt x="2706" y="1381"/>
                  <a:pt x="3210" y="1347"/>
                </a:cubicBezTo>
                <a:cubicBezTo>
                  <a:pt x="3239" y="1338"/>
                  <a:pt x="3269" y="1328"/>
                  <a:pt x="3278" y="1299"/>
                </a:cubicBezTo>
                <a:close/>
                <a:moveTo>
                  <a:pt x="23217" y="1"/>
                </a:moveTo>
                <a:cubicBezTo>
                  <a:pt x="23215" y="1"/>
                  <a:pt x="23212" y="1"/>
                  <a:pt x="23209" y="1"/>
                </a:cubicBezTo>
                <a:cubicBezTo>
                  <a:pt x="18652" y="189"/>
                  <a:pt x="14100" y="234"/>
                  <a:pt x="9547" y="234"/>
                </a:cubicBezTo>
                <a:cubicBezTo>
                  <a:pt x="7490" y="234"/>
                  <a:pt x="5434" y="225"/>
                  <a:pt x="3376" y="216"/>
                </a:cubicBezTo>
                <a:cubicBezTo>
                  <a:pt x="3317" y="216"/>
                  <a:pt x="3288" y="284"/>
                  <a:pt x="3327" y="323"/>
                </a:cubicBezTo>
                <a:cubicBezTo>
                  <a:pt x="3308" y="616"/>
                  <a:pt x="3298" y="908"/>
                  <a:pt x="3288" y="1201"/>
                </a:cubicBezTo>
                <a:cubicBezTo>
                  <a:pt x="3278" y="1172"/>
                  <a:pt x="3249" y="1162"/>
                  <a:pt x="3210" y="1162"/>
                </a:cubicBezTo>
                <a:cubicBezTo>
                  <a:pt x="2499" y="1200"/>
                  <a:pt x="1794" y="1214"/>
                  <a:pt x="1086" y="1214"/>
                </a:cubicBezTo>
                <a:cubicBezTo>
                  <a:pt x="881" y="1214"/>
                  <a:pt x="675" y="1213"/>
                  <a:pt x="469" y="1211"/>
                </a:cubicBezTo>
                <a:cubicBezTo>
                  <a:pt x="453" y="1193"/>
                  <a:pt x="433" y="1185"/>
                  <a:pt x="413" y="1185"/>
                </a:cubicBezTo>
                <a:cubicBezTo>
                  <a:pt x="355" y="1185"/>
                  <a:pt x="294" y="1246"/>
                  <a:pt x="322" y="1318"/>
                </a:cubicBezTo>
                <a:cubicBezTo>
                  <a:pt x="644" y="1991"/>
                  <a:pt x="1132" y="2567"/>
                  <a:pt x="1747" y="2996"/>
                </a:cubicBezTo>
                <a:cubicBezTo>
                  <a:pt x="1739" y="2994"/>
                  <a:pt x="1732" y="2992"/>
                  <a:pt x="1725" y="2992"/>
                </a:cubicBezTo>
                <a:cubicBezTo>
                  <a:pt x="1707" y="2992"/>
                  <a:pt x="1693" y="3001"/>
                  <a:pt x="1679" y="3016"/>
                </a:cubicBezTo>
                <a:cubicBezTo>
                  <a:pt x="1132" y="3581"/>
                  <a:pt x="615" y="4186"/>
                  <a:pt x="137" y="4811"/>
                </a:cubicBezTo>
                <a:cubicBezTo>
                  <a:pt x="118" y="4830"/>
                  <a:pt x="118" y="4859"/>
                  <a:pt x="137" y="4889"/>
                </a:cubicBezTo>
                <a:lnTo>
                  <a:pt x="127" y="4889"/>
                </a:lnTo>
                <a:cubicBezTo>
                  <a:pt x="1" y="4898"/>
                  <a:pt x="1" y="5074"/>
                  <a:pt x="127" y="5084"/>
                </a:cubicBezTo>
                <a:cubicBezTo>
                  <a:pt x="756" y="5112"/>
                  <a:pt x="1385" y="5126"/>
                  <a:pt x="2015" y="5126"/>
                </a:cubicBezTo>
                <a:cubicBezTo>
                  <a:pt x="3146" y="5126"/>
                  <a:pt x="4277" y="5080"/>
                  <a:pt x="5405" y="4986"/>
                </a:cubicBezTo>
                <a:cubicBezTo>
                  <a:pt x="5425" y="4986"/>
                  <a:pt x="5444" y="4977"/>
                  <a:pt x="5454" y="4957"/>
                </a:cubicBezTo>
                <a:lnTo>
                  <a:pt x="5532" y="4996"/>
                </a:lnTo>
                <a:cubicBezTo>
                  <a:pt x="5544" y="5001"/>
                  <a:pt x="5557" y="5003"/>
                  <a:pt x="5571" y="5003"/>
                </a:cubicBezTo>
                <a:cubicBezTo>
                  <a:pt x="5614" y="5003"/>
                  <a:pt x="5659" y="4979"/>
                  <a:pt x="5659" y="4928"/>
                </a:cubicBezTo>
                <a:cubicBezTo>
                  <a:pt x="5630" y="4645"/>
                  <a:pt x="5620" y="4372"/>
                  <a:pt x="5571" y="4099"/>
                </a:cubicBezTo>
                <a:lnTo>
                  <a:pt x="5571" y="4099"/>
                </a:lnTo>
                <a:cubicBezTo>
                  <a:pt x="8244" y="4206"/>
                  <a:pt x="10917" y="4216"/>
                  <a:pt x="13580" y="4216"/>
                </a:cubicBezTo>
                <a:cubicBezTo>
                  <a:pt x="16409" y="4216"/>
                  <a:pt x="19239" y="4186"/>
                  <a:pt x="22077" y="4099"/>
                </a:cubicBezTo>
                <a:lnTo>
                  <a:pt x="22077" y="4099"/>
                </a:lnTo>
                <a:cubicBezTo>
                  <a:pt x="22068" y="4108"/>
                  <a:pt x="22058" y="4118"/>
                  <a:pt x="22058" y="4138"/>
                </a:cubicBezTo>
                <a:cubicBezTo>
                  <a:pt x="22058" y="4430"/>
                  <a:pt x="22077" y="4723"/>
                  <a:pt x="22077" y="5016"/>
                </a:cubicBezTo>
                <a:cubicBezTo>
                  <a:pt x="22077" y="5064"/>
                  <a:pt x="22116" y="5103"/>
                  <a:pt x="22175" y="5113"/>
                </a:cubicBezTo>
                <a:cubicBezTo>
                  <a:pt x="22175" y="5142"/>
                  <a:pt x="22204" y="5172"/>
                  <a:pt x="22233" y="5172"/>
                </a:cubicBezTo>
                <a:cubicBezTo>
                  <a:pt x="23697" y="5172"/>
                  <a:pt x="25160" y="5162"/>
                  <a:pt x="26623" y="5094"/>
                </a:cubicBezTo>
                <a:cubicBezTo>
                  <a:pt x="26741" y="5084"/>
                  <a:pt x="26731" y="4918"/>
                  <a:pt x="26614" y="4918"/>
                </a:cubicBezTo>
                <a:lnTo>
                  <a:pt x="26584" y="4918"/>
                </a:lnTo>
                <a:cubicBezTo>
                  <a:pt x="26604" y="4889"/>
                  <a:pt x="26594" y="4859"/>
                  <a:pt x="26575" y="4830"/>
                </a:cubicBezTo>
                <a:cubicBezTo>
                  <a:pt x="26067" y="4303"/>
                  <a:pt x="25677" y="3679"/>
                  <a:pt x="25424" y="2996"/>
                </a:cubicBezTo>
                <a:lnTo>
                  <a:pt x="25424" y="2986"/>
                </a:lnTo>
                <a:cubicBezTo>
                  <a:pt x="25443" y="2977"/>
                  <a:pt x="25453" y="2967"/>
                  <a:pt x="25463" y="2957"/>
                </a:cubicBezTo>
                <a:cubicBezTo>
                  <a:pt x="25853" y="2401"/>
                  <a:pt x="26272" y="1874"/>
                  <a:pt x="26682" y="1338"/>
                </a:cubicBezTo>
                <a:cubicBezTo>
                  <a:pt x="26702" y="1318"/>
                  <a:pt x="26702" y="1289"/>
                  <a:pt x="26672" y="1269"/>
                </a:cubicBezTo>
                <a:cubicBezTo>
                  <a:pt x="26731" y="1221"/>
                  <a:pt x="26692" y="1133"/>
                  <a:pt x="26614" y="1123"/>
                </a:cubicBezTo>
                <a:cubicBezTo>
                  <a:pt x="26261" y="1116"/>
                  <a:pt x="25907" y="1113"/>
                  <a:pt x="25553" y="1113"/>
                </a:cubicBezTo>
                <a:cubicBezTo>
                  <a:pt x="24907" y="1113"/>
                  <a:pt x="24258" y="1124"/>
                  <a:pt x="23609" y="1143"/>
                </a:cubicBezTo>
                <a:cubicBezTo>
                  <a:pt x="23570" y="840"/>
                  <a:pt x="23531" y="528"/>
                  <a:pt x="23492" y="235"/>
                </a:cubicBezTo>
                <a:cubicBezTo>
                  <a:pt x="23487" y="172"/>
                  <a:pt x="23438" y="140"/>
                  <a:pt x="23392" y="140"/>
                </a:cubicBezTo>
                <a:cubicBezTo>
                  <a:pt x="23346" y="140"/>
                  <a:pt x="23302" y="172"/>
                  <a:pt x="23307" y="235"/>
                </a:cubicBezTo>
                <a:cubicBezTo>
                  <a:pt x="23394" y="1396"/>
                  <a:pt x="23394" y="2694"/>
                  <a:pt x="23687" y="3825"/>
                </a:cubicBezTo>
                <a:cubicBezTo>
                  <a:pt x="23696" y="3852"/>
                  <a:pt x="23717" y="3865"/>
                  <a:pt x="23738" y="3865"/>
                </a:cubicBezTo>
                <a:cubicBezTo>
                  <a:pt x="23762" y="3865"/>
                  <a:pt x="23785" y="3847"/>
                  <a:pt x="23785" y="3816"/>
                </a:cubicBezTo>
                <a:cubicBezTo>
                  <a:pt x="23833" y="2996"/>
                  <a:pt x="23736" y="2128"/>
                  <a:pt x="23629" y="1279"/>
                </a:cubicBezTo>
                <a:lnTo>
                  <a:pt x="23629" y="1279"/>
                </a:lnTo>
                <a:cubicBezTo>
                  <a:pt x="24247" y="1298"/>
                  <a:pt x="24869" y="1305"/>
                  <a:pt x="25491" y="1305"/>
                </a:cubicBezTo>
                <a:cubicBezTo>
                  <a:pt x="25849" y="1305"/>
                  <a:pt x="26208" y="1302"/>
                  <a:pt x="26565" y="1299"/>
                </a:cubicBezTo>
                <a:lnTo>
                  <a:pt x="26565" y="1299"/>
                </a:lnTo>
                <a:cubicBezTo>
                  <a:pt x="26097" y="1777"/>
                  <a:pt x="25667" y="2294"/>
                  <a:pt x="25297" y="2860"/>
                </a:cubicBezTo>
                <a:cubicBezTo>
                  <a:pt x="25267" y="2899"/>
                  <a:pt x="25277" y="2957"/>
                  <a:pt x="25316" y="2977"/>
                </a:cubicBezTo>
                <a:cubicBezTo>
                  <a:pt x="25306" y="2996"/>
                  <a:pt x="25306" y="3016"/>
                  <a:pt x="25306" y="3025"/>
                </a:cubicBezTo>
                <a:cubicBezTo>
                  <a:pt x="25521" y="3738"/>
                  <a:pt x="25902" y="4391"/>
                  <a:pt x="26428" y="4928"/>
                </a:cubicBezTo>
                <a:cubicBezTo>
                  <a:pt x="25053" y="4928"/>
                  <a:pt x="23677" y="4977"/>
                  <a:pt x="22302" y="5025"/>
                </a:cubicBezTo>
                <a:cubicBezTo>
                  <a:pt x="22760" y="4713"/>
                  <a:pt x="23219" y="4391"/>
                  <a:pt x="23658" y="4050"/>
                </a:cubicBezTo>
                <a:cubicBezTo>
                  <a:pt x="23677" y="4040"/>
                  <a:pt x="23687" y="4030"/>
                  <a:pt x="23687" y="4011"/>
                </a:cubicBezTo>
                <a:cubicBezTo>
                  <a:pt x="23755" y="3942"/>
                  <a:pt x="23707" y="3825"/>
                  <a:pt x="23609" y="3825"/>
                </a:cubicBezTo>
                <a:cubicBezTo>
                  <a:pt x="20263" y="3923"/>
                  <a:pt x="16917" y="4001"/>
                  <a:pt x="13571" y="4001"/>
                </a:cubicBezTo>
                <a:cubicBezTo>
                  <a:pt x="10263" y="4001"/>
                  <a:pt x="6956" y="3884"/>
                  <a:pt x="3639" y="3855"/>
                </a:cubicBezTo>
                <a:cubicBezTo>
                  <a:pt x="3571" y="2674"/>
                  <a:pt x="3474" y="1533"/>
                  <a:pt x="3522" y="352"/>
                </a:cubicBezTo>
                <a:lnTo>
                  <a:pt x="3522" y="352"/>
                </a:lnTo>
                <a:cubicBezTo>
                  <a:pt x="5966" y="458"/>
                  <a:pt x="8417" y="502"/>
                  <a:pt x="10869" y="502"/>
                </a:cubicBezTo>
                <a:cubicBezTo>
                  <a:pt x="14985" y="502"/>
                  <a:pt x="19107" y="377"/>
                  <a:pt x="23209" y="206"/>
                </a:cubicBezTo>
                <a:cubicBezTo>
                  <a:pt x="23333" y="206"/>
                  <a:pt x="23336" y="1"/>
                  <a:pt x="23217"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8" name="Google Shape;2318;p80"/>
          <p:cNvSpPr txBox="1">
            <a:spLocks noGrp="1"/>
          </p:cNvSpPr>
          <p:nvPr>
            <p:ph type="title"/>
          </p:nvPr>
        </p:nvSpPr>
        <p:spPr>
          <a:xfrm>
            <a:off x="3307500" y="758950"/>
            <a:ext cx="2529000" cy="481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Evaluation</a:t>
            </a:r>
          </a:p>
        </p:txBody>
      </p:sp>
      <p:sp>
        <p:nvSpPr>
          <p:cNvPr id="2319" name="Google Shape;2319;p80"/>
          <p:cNvSpPr txBox="1">
            <a:spLocks noGrp="1"/>
          </p:cNvSpPr>
          <p:nvPr>
            <p:ph type="title" idx="2"/>
          </p:nvPr>
        </p:nvSpPr>
        <p:spPr>
          <a:xfrm>
            <a:off x="717839" y="1967473"/>
            <a:ext cx="2218500" cy="527700"/>
          </a:xfrm>
          <a:prstGeom prst="rect">
            <a:avLst/>
          </a:prstGeom>
        </p:spPr>
        <p:txBody>
          <a:bodyPr spcFirstLastPara="1" wrap="square" lIns="91425" tIns="91425" rIns="91425" bIns="91425" anchor="ctr" anchorCtr="0">
            <a:noAutofit/>
          </a:bodyPr>
          <a:lstStyle/>
          <a:p>
            <a:r>
              <a:rPr lang="en" dirty="0"/>
              <a:t>What Went Well</a:t>
            </a:r>
          </a:p>
        </p:txBody>
      </p:sp>
      <p:sp>
        <p:nvSpPr>
          <p:cNvPr id="2320" name="Google Shape;2320;p80"/>
          <p:cNvSpPr txBox="1">
            <a:spLocks noGrp="1"/>
          </p:cNvSpPr>
          <p:nvPr>
            <p:ph type="subTitle" idx="1"/>
          </p:nvPr>
        </p:nvSpPr>
        <p:spPr>
          <a:xfrm>
            <a:off x="717839" y="2623513"/>
            <a:ext cx="2218500" cy="484800"/>
          </a:xfrm>
          <a:prstGeom prst="rect">
            <a:avLst/>
          </a:prstGeom>
        </p:spPr>
        <p:txBody>
          <a:bodyPr spcFirstLastPara="1" wrap="square" lIns="91425" tIns="91425" rIns="91425" bIns="91425" anchor="ctr" anchorCtr="0">
            <a:noAutofit/>
          </a:bodyPr>
          <a:lstStyle/>
          <a:p>
            <a:pPr marL="0" indent="0"/>
            <a:r>
              <a:rPr lang="en" dirty="0"/>
              <a:t>I successfully was able to differentiate lessons </a:t>
            </a:r>
          </a:p>
        </p:txBody>
      </p:sp>
      <p:sp>
        <p:nvSpPr>
          <p:cNvPr id="2321" name="Google Shape;2321;p80"/>
          <p:cNvSpPr txBox="1">
            <a:spLocks noGrp="1"/>
          </p:cNvSpPr>
          <p:nvPr>
            <p:ph type="title" idx="3"/>
          </p:nvPr>
        </p:nvSpPr>
        <p:spPr>
          <a:xfrm>
            <a:off x="3462813" y="1967473"/>
            <a:ext cx="2218500" cy="527700"/>
          </a:xfrm>
          <a:prstGeom prst="rect">
            <a:avLst/>
          </a:prstGeom>
        </p:spPr>
        <p:txBody>
          <a:bodyPr spcFirstLastPara="1" wrap="square" lIns="91425" tIns="91425" rIns="91425" bIns="91425" anchor="ctr" anchorCtr="0">
            <a:noAutofit/>
          </a:bodyPr>
          <a:lstStyle/>
          <a:p>
            <a:r>
              <a:rPr lang="en" dirty="0"/>
              <a:t>What Went Well</a:t>
            </a:r>
          </a:p>
        </p:txBody>
      </p:sp>
      <p:sp>
        <p:nvSpPr>
          <p:cNvPr id="2322" name="Google Shape;2322;p80"/>
          <p:cNvSpPr txBox="1">
            <a:spLocks noGrp="1"/>
          </p:cNvSpPr>
          <p:nvPr>
            <p:ph type="subTitle" idx="4"/>
          </p:nvPr>
        </p:nvSpPr>
        <p:spPr>
          <a:xfrm>
            <a:off x="3462813" y="2623513"/>
            <a:ext cx="2218500" cy="484800"/>
          </a:xfrm>
          <a:prstGeom prst="rect">
            <a:avLst/>
          </a:prstGeom>
        </p:spPr>
        <p:txBody>
          <a:bodyPr spcFirstLastPara="1" wrap="square" lIns="91425" tIns="91425" rIns="91425" bIns="91425" anchor="ctr" anchorCtr="0">
            <a:noAutofit/>
          </a:bodyPr>
          <a:lstStyle/>
          <a:p>
            <a:pPr marL="0" indent="0"/>
            <a:endParaRPr lang="en" dirty="0"/>
          </a:p>
          <a:p>
            <a:pPr marL="0" indent="0"/>
            <a:r>
              <a:rPr lang="en" dirty="0"/>
              <a:t>I took feedback on how to better improve my differentiation skills</a:t>
            </a:r>
            <a:endParaRPr lang="en"/>
          </a:p>
        </p:txBody>
      </p:sp>
      <p:sp>
        <p:nvSpPr>
          <p:cNvPr id="2323" name="Google Shape;2323;p80"/>
          <p:cNvSpPr txBox="1">
            <a:spLocks noGrp="1"/>
          </p:cNvSpPr>
          <p:nvPr>
            <p:ph type="title" idx="5"/>
          </p:nvPr>
        </p:nvSpPr>
        <p:spPr>
          <a:xfrm>
            <a:off x="6207787" y="1967473"/>
            <a:ext cx="2218500" cy="527700"/>
          </a:xfrm>
          <a:prstGeom prst="rect">
            <a:avLst/>
          </a:prstGeom>
        </p:spPr>
        <p:txBody>
          <a:bodyPr spcFirstLastPara="1" wrap="square" lIns="91425" tIns="91425" rIns="91425" bIns="91425" anchor="ctr" anchorCtr="0">
            <a:noAutofit/>
          </a:bodyPr>
          <a:lstStyle/>
          <a:p>
            <a:r>
              <a:rPr lang="en" dirty="0"/>
              <a:t>What Went Well</a:t>
            </a:r>
          </a:p>
        </p:txBody>
      </p:sp>
      <p:sp>
        <p:nvSpPr>
          <p:cNvPr id="2324" name="Google Shape;2324;p80"/>
          <p:cNvSpPr txBox="1">
            <a:spLocks noGrp="1"/>
          </p:cNvSpPr>
          <p:nvPr>
            <p:ph type="subTitle" idx="6"/>
          </p:nvPr>
        </p:nvSpPr>
        <p:spPr>
          <a:xfrm>
            <a:off x="6207787" y="2631677"/>
            <a:ext cx="2218500" cy="672578"/>
          </a:xfrm>
          <a:prstGeom prst="rect">
            <a:avLst/>
          </a:prstGeom>
        </p:spPr>
        <p:txBody>
          <a:bodyPr spcFirstLastPara="1" wrap="square" lIns="91425" tIns="91425" rIns="91425" bIns="91425" anchor="ctr" anchorCtr="0">
            <a:noAutofit/>
          </a:bodyPr>
          <a:lstStyle/>
          <a:p>
            <a:pPr marL="0" indent="0"/>
            <a:r>
              <a:rPr lang="en" dirty="0"/>
              <a:t>All pupils successfully learnt the skill due to differentiation</a:t>
            </a:r>
          </a:p>
        </p:txBody>
      </p:sp>
      <p:sp>
        <p:nvSpPr>
          <p:cNvPr id="2325" name="Google Shape;2325;p80"/>
          <p:cNvSpPr txBox="1">
            <a:spLocks noGrp="1"/>
          </p:cNvSpPr>
          <p:nvPr>
            <p:ph type="title" idx="7"/>
          </p:nvPr>
        </p:nvSpPr>
        <p:spPr>
          <a:xfrm>
            <a:off x="2092124" y="3466598"/>
            <a:ext cx="2218500" cy="527700"/>
          </a:xfrm>
          <a:prstGeom prst="rect">
            <a:avLst/>
          </a:prstGeom>
        </p:spPr>
        <p:txBody>
          <a:bodyPr spcFirstLastPara="1" wrap="square" lIns="91425" tIns="91425" rIns="91425" bIns="91425" anchor="ctr" anchorCtr="0">
            <a:noAutofit/>
          </a:bodyPr>
          <a:lstStyle/>
          <a:p>
            <a:r>
              <a:rPr lang="en" dirty="0"/>
              <a:t>Even Better If</a:t>
            </a:r>
          </a:p>
        </p:txBody>
      </p:sp>
      <p:sp>
        <p:nvSpPr>
          <p:cNvPr id="2326" name="Google Shape;2326;p80"/>
          <p:cNvSpPr txBox="1">
            <a:spLocks noGrp="1"/>
          </p:cNvSpPr>
          <p:nvPr>
            <p:ph type="subTitle" idx="8"/>
          </p:nvPr>
        </p:nvSpPr>
        <p:spPr>
          <a:xfrm>
            <a:off x="2092124" y="4118667"/>
            <a:ext cx="2218500" cy="484800"/>
          </a:xfrm>
          <a:prstGeom prst="rect">
            <a:avLst/>
          </a:prstGeom>
        </p:spPr>
        <p:txBody>
          <a:bodyPr spcFirstLastPara="1" wrap="square" lIns="91425" tIns="91425" rIns="91425" bIns="91425" anchor="ctr" anchorCtr="0">
            <a:noAutofit/>
          </a:bodyPr>
          <a:lstStyle/>
          <a:p>
            <a:pPr marL="0" indent="0"/>
            <a:r>
              <a:rPr lang="en" dirty="0"/>
              <a:t>I further develop  my skills on differentiation</a:t>
            </a:r>
          </a:p>
        </p:txBody>
      </p:sp>
      <p:sp>
        <p:nvSpPr>
          <p:cNvPr id="2327" name="Google Shape;2327;p80"/>
          <p:cNvSpPr txBox="1">
            <a:spLocks noGrp="1"/>
          </p:cNvSpPr>
          <p:nvPr>
            <p:ph type="title" idx="9"/>
          </p:nvPr>
        </p:nvSpPr>
        <p:spPr>
          <a:xfrm>
            <a:off x="4833357" y="3466598"/>
            <a:ext cx="2218500" cy="527700"/>
          </a:xfrm>
          <a:prstGeom prst="rect">
            <a:avLst/>
          </a:prstGeom>
        </p:spPr>
        <p:txBody>
          <a:bodyPr spcFirstLastPara="1" wrap="square" lIns="91425" tIns="91425" rIns="91425" bIns="91425" anchor="ctr" anchorCtr="0">
            <a:noAutofit/>
          </a:bodyPr>
          <a:lstStyle/>
          <a:p>
            <a:r>
              <a:rPr lang="en" dirty="0"/>
              <a:t>Even Better If</a:t>
            </a:r>
          </a:p>
        </p:txBody>
      </p:sp>
      <p:sp>
        <p:nvSpPr>
          <p:cNvPr id="2328" name="Google Shape;2328;p80"/>
          <p:cNvSpPr txBox="1">
            <a:spLocks noGrp="1"/>
          </p:cNvSpPr>
          <p:nvPr>
            <p:ph type="subTitle" idx="13"/>
          </p:nvPr>
        </p:nvSpPr>
        <p:spPr>
          <a:xfrm>
            <a:off x="4833357" y="4134995"/>
            <a:ext cx="2218500" cy="819536"/>
          </a:xfrm>
          <a:prstGeom prst="rect">
            <a:avLst/>
          </a:prstGeom>
        </p:spPr>
        <p:txBody>
          <a:bodyPr spcFirstLastPara="1" wrap="square" lIns="91425" tIns="91425" rIns="91425" bIns="91425" anchor="ctr" anchorCtr="0">
            <a:noAutofit/>
          </a:bodyPr>
          <a:lstStyle/>
          <a:p>
            <a:pPr marL="0" indent="0"/>
            <a:r>
              <a:rPr lang="en" dirty="0"/>
              <a:t>Make sure that my differentiation does not impact the success criteria</a:t>
            </a:r>
          </a:p>
        </p:txBody>
      </p:sp>
      <p:sp>
        <p:nvSpPr>
          <p:cNvPr id="2329" name="Google Shape;2329;p80"/>
          <p:cNvSpPr/>
          <p:nvPr/>
        </p:nvSpPr>
        <p:spPr>
          <a:xfrm>
            <a:off x="3272825" y="794113"/>
            <a:ext cx="2607025" cy="28023"/>
          </a:xfrm>
          <a:custGeom>
            <a:avLst/>
            <a:gdLst/>
            <a:ahLst/>
            <a:cxnLst/>
            <a:rect l="l" t="t" r="r" b="b"/>
            <a:pathLst>
              <a:path w="104281" h="3769" extrusionOk="0">
                <a:moveTo>
                  <a:pt x="104281" y="0"/>
                </a:moveTo>
                <a:cubicBezTo>
                  <a:pt x="70187" y="6814"/>
                  <a:pt x="34768" y="2243"/>
                  <a:pt x="0" y="2243"/>
                </a:cubicBezTo>
              </a:path>
            </a:pathLst>
          </a:custGeom>
          <a:noFill/>
          <a:ln w="9525" cap="rnd" cmpd="sng">
            <a:solidFill>
              <a:schemeClr val="dk1"/>
            </a:solidFill>
            <a:prstDash val="solid"/>
            <a:round/>
            <a:headEnd type="none" w="med" len="med"/>
            <a:tailEnd type="none" w="med" len="med"/>
          </a:ln>
        </p:spPr>
      </p:sp>
      <p:sp>
        <p:nvSpPr>
          <p:cNvPr id="2330" name="Google Shape;2330;p80"/>
          <p:cNvSpPr/>
          <p:nvPr/>
        </p:nvSpPr>
        <p:spPr>
          <a:xfrm>
            <a:off x="3272825" y="1151538"/>
            <a:ext cx="2607025" cy="28023"/>
          </a:xfrm>
          <a:custGeom>
            <a:avLst/>
            <a:gdLst/>
            <a:ahLst/>
            <a:cxnLst/>
            <a:rect l="l" t="t" r="r" b="b"/>
            <a:pathLst>
              <a:path w="104281" h="3769" extrusionOk="0">
                <a:moveTo>
                  <a:pt x="104281" y="0"/>
                </a:moveTo>
                <a:cubicBezTo>
                  <a:pt x="70187" y="6814"/>
                  <a:pt x="34768" y="2243"/>
                  <a:pt x="0" y="2243"/>
                </a:cubicBezTo>
              </a:path>
            </a:pathLst>
          </a:custGeom>
          <a:noFill/>
          <a:ln w="9525" cap="rnd" cmpd="sng">
            <a:solidFill>
              <a:schemeClr val="dk1"/>
            </a:solidFill>
            <a:prstDash val="solid"/>
            <a:round/>
            <a:headEnd type="none" w="med" len="med"/>
            <a:tailEnd type="none" w="med" len="med"/>
          </a:ln>
        </p:spPr>
      </p:sp>
      <p:sp>
        <p:nvSpPr>
          <p:cNvPr id="2" name="TextBox 1">
            <a:extLst>
              <a:ext uri="{FF2B5EF4-FFF2-40B4-BE49-F238E27FC236}">
                <a16:creationId xmlns:a16="http://schemas.microsoft.com/office/drawing/2014/main" id="{F9E02AD4-3904-82CC-C3A2-543BA6B03053}"/>
              </a:ext>
            </a:extLst>
          </p:cNvPr>
          <p:cNvSpPr txBox="1"/>
          <p:nvPr/>
        </p:nvSpPr>
        <p:spPr>
          <a:xfrm>
            <a:off x="6426277" y="270560"/>
            <a:ext cx="2563393"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latin typeface="Calibri"/>
                <a:ea typeface="Calibri"/>
                <a:cs typeface="Calibri"/>
              </a:rPr>
              <a:t>The student-teacher demonstrates a knowledge and understanding of the needs of all learners in planning, preparation and teaching – clearly differentiated in planning and split into ability groups. Vocabulary differentiated, higher expectations for more able children – mentor comment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2334"/>
        <p:cNvGrpSpPr/>
        <p:nvPr/>
      </p:nvGrpSpPr>
      <p:grpSpPr>
        <a:xfrm>
          <a:off x="0" y="0"/>
          <a:ext cx="0" cy="0"/>
          <a:chOff x="0" y="0"/>
          <a:chExt cx="0" cy="0"/>
        </a:xfrm>
      </p:grpSpPr>
      <p:sp>
        <p:nvSpPr>
          <p:cNvPr id="2335" name="Google Shape;2335;p81"/>
          <p:cNvSpPr/>
          <p:nvPr/>
        </p:nvSpPr>
        <p:spPr>
          <a:xfrm>
            <a:off x="2241500" y="692900"/>
            <a:ext cx="4661046" cy="3757700"/>
          </a:xfrm>
          <a:custGeom>
            <a:avLst/>
            <a:gdLst/>
            <a:ahLst/>
            <a:cxnLst/>
            <a:rect l="l" t="t" r="r" b="b"/>
            <a:pathLst>
              <a:path w="10577" h="8527" extrusionOk="0">
                <a:moveTo>
                  <a:pt x="10576" y="2410"/>
                </a:moveTo>
                <a:cubicBezTo>
                  <a:pt x="10576" y="2751"/>
                  <a:pt x="10488" y="3083"/>
                  <a:pt x="10322" y="3385"/>
                </a:cubicBezTo>
                <a:cubicBezTo>
                  <a:pt x="10186" y="3639"/>
                  <a:pt x="10039" y="3883"/>
                  <a:pt x="9864" y="4117"/>
                </a:cubicBezTo>
                <a:cubicBezTo>
                  <a:pt x="9718" y="4322"/>
                  <a:pt x="9718" y="4400"/>
                  <a:pt x="9864" y="4605"/>
                </a:cubicBezTo>
                <a:cubicBezTo>
                  <a:pt x="10030" y="4829"/>
                  <a:pt x="10127" y="5102"/>
                  <a:pt x="10166" y="5375"/>
                </a:cubicBezTo>
                <a:cubicBezTo>
                  <a:pt x="10196" y="5541"/>
                  <a:pt x="10196" y="5717"/>
                  <a:pt x="10205" y="5883"/>
                </a:cubicBezTo>
                <a:cubicBezTo>
                  <a:pt x="10244" y="6614"/>
                  <a:pt x="9893" y="7122"/>
                  <a:pt x="9298" y="7483"/>
                </a:cubicBezTo>
                <a:cubicBezTo>
                  <a:pt x="8791" y="7814"/>
                  <a:pt x="8157" y="7902"/>
                  <a:pt x="7581" y="7707"/>
                </a:cubicBezTo>
                <a:cubicBezTo>
                  <a:pt x="7386" y="7648"/>
                  <a:pt x="7191" y="7590"/>
                  <a:pt x="6986" y="7541"/>
                </a:cubicBezTo>
                <a:cubicBezTo>
                  <a:pt x="6840" y="7483"/>
                  <a:pt x="6684" y="7522"/>
                  <a:pt x="6586" y="7639"/>
                </a:cubicBezTo>
                <a:cubicBezTo>
                  <a:pt x="6127" y="8136"/>
                  <a:pt x="5542" y="8341"/>
                  <a:pt x="4898" y="8448"/>
                </a:cubicBezTo>
                <a:cubicBezTo>
                  <a:pt x="4596" y="8517"/>
                  <a:pt x="4293" y="8526"/>
                  <a:pt x="3981" y="8497"/>
                </a:cubicBezTo>
                <a:cubicBezTo>
                  <a:pt x="3659" y="8468"/>
                  <a:pt x="3376" y="8292"/>
                  <a:pt x="3211" y="8009"/>
                </a:cubicBezTo>
                <a:cubicBezTo>
                  <a:pt x="3113" y="7844"/>
                  <a:pt x="3025" y="7678"/>
                  <a:pt x="2957" y="7492"/>
                </a:cubicBezTo>
                <a:cubicBezTo>
                  <a:pt x="2889" y="7326"/>
                  <a:pt x="2801" y="7278"/>
                  <a:pt x="2625" y="7326"/>
                </a:cubicBezTo>
                <a:cubicBezTo>
                  <a:pt x="2606" y="7336"/>
                  <a:pt x="2586" y="7336"/>
                  <a:pt x="2567" y="7346"/>
                </a:cubicBezTo>
                <a:cubicBezTo>
                  <a:pt x="2128" y="7522"/>
                  <a:pt x="1659" y="7492"/>
                  <a:pt x="1211" y="7434"/>
                </a:cubicBezTo>
                <a:cubicBezTo>
                  <a:pt x="752" y="7385"/>
                  <a:pt x="303" y="6917"/>
                  <a:pt x="235" y="6429"/>
                </a:cubicBezTo>
                <a:cubicBezTo>
                  <a:pt x="186" y="6029"/>
                  <a:pt x="284" y="5619"/>
                  <a:pt x="499" y="5278"/>
                </a:cubicBezTo>
                <a:cubicBezTo>
                  <a:pt x="538" y="5219"/>
                  <a:pt x="586" y="5161"/>
                  <a:pt x="625" y="5102"/>
                </a:cubicBezTo>
                <a:cubicBezTo>
                  <a:pt x="703" y="5005"/>
                  <a:pt x="713" y="4868"/>
                  <a:pt x="645" y="4761"/>
                </a:cubicBezTo>
                <a:cubicBezTo>
                  <a:pt x="596" y="4683"/>
                  <a:pt x="547" y="4605"/>
                  <a:pt x="489" y="4527"/>
                </a:cubicBezTo>
                <a:cubicBezTo>
                  <a:pt x="235" y="4166"/>
                  <a:pt x="79" y="3736"/>
                  <a:pt x="50" y="3297"/>
                </a:cubicBezTo>
                <a:cubicBezTo>
                  <a:pt x="1" y="2644"/>
                  <a:pt x="264" y="2107"/>
                  <a:pt x="742" y="1678"/>
                </a:cubicBezTo>
                <a:cubicBezTo>
                  <a:pt x="1123" y="1337"/>
                  <a:pt x="1611" y="1102"/>
                  <a:pt x="2118" y="1034"/>
                </a:cubicBezTo>
                <a:cubicBezTo>
                  <a:pt x="2450" y="985"/>
                  <a:pt x="2791" y="1034"/>
                  <a:pt x="3093" y="1180"/>
                </a:cubicBezTo>
                <a:cubicBezTo>
                  <a:pt x="3240" y="1259"/>
                  <a:pt x="3376" y="1337"/>
                  <a:pt x="3523" y="1405"/>
                </a:cubicBezTo>
                <a:cubicBezTo>
                  <a:pt x="3786" y="1522"/>
                  <a:pt x="3893" y="1493"/>
                  <a:pt x="4030" y="1239"/>
                </a:cubicBezTo>
                <a:cubicBezTo>
                  <a:pt x="4118" y="1093"/>
                  <a:pt x="4196" y="946"/>
                  <a:pt x="4293" y="810"/>
                </a:cubicBezTo>
                <a:cubicBezTo>
                  <a:pt x="4615" y="293"/>
                  <a:pt x="5201" y="0"/>
                  <a:pt x="5815" y="49"/>
                </a:cubicBezTo>
                <a:cubicBezTo>
                  <a:pt x="6274" y="59"/>
                  <a:pt x="6693" y="312"/>
                  <a:pt x="6908" y="722"/>
                </a:cubicBezTo>
                <a:cubicBezTo>
                  <a:pt x="6986" y="839"/>
                  <a:pt x="7044" y="985"/>
                  <a:pt x="7113" y="1112"/>
                </a:cubicBezTo>
                <a:cubicBezTo>
                  <a:pt x="7240" y="1317"/>
                  <a:pt x="7357" y="1356"/>
                  <a:pt x="7552" y="1210"/>
                </a:cubicBezTo>
                <a:cubicBezTo>
                  <a:pt x="7601" y="1180"/>
                  <a:pt x="7649" y="1141"/>
                  <a:pt x="7698" y="1102"/>
                </a:cubicBezTo>
                <a:cubicBezTo>
                  <a:pt x="8196" y="673"/>
                  <a:pt x="8791" y="527"/>
                  <a:pt x="9425" y="537"/>
                </a:cubicBezTo>
                <a:cubicBezTo>
                  <a:pt x="9620" y="537"/>
                  <a:pt x="9815" y="615"/>
                  <a:pt x="9952" y="761"/>
                </a:cubicBezTo>
                <a:cubicBezTo>
                  <a:pt x="10332" y="1141"/>
                  <a:pt x="10488" y="1629"/>
                  <a:pt x="10566" y="2146"/>
                </a:cubicBezTo>
                <a:cubicBezTo>
                  <a:pt x="10576" y="2234"/>
                  <a:pt x="10576" y="2322"/>
                  <a:pt x="10576" y="2410"/>
                </a:cubicBezTo>
                <a:close/>
              </a:path>
            </a:pathLst>
          </a:custGeom>
          <a:solidFill>
            <a:schemeClr val="accent2"/>
          </a:solidFill>
          <a:ln w="2857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6" name="Google Shape;2336;p81"/>
          <p:cNvSpPr txBox="1">
            <a:spLocks noGrp="1"/>
          </p:cNvSpPr>
          <p:nvPr>
            <p:ph type="title"/>
          </p:nvPr>
        </p:nvSpPr>
        <p:spPr>
          <a:xfrm>
            <a:off x="2163925" y="1534200"/>
            <a:ext cx="4816200" cy="2075100"/>
          </a:xfrm>
          <a:prstGeom prst="rect">
            <a:avLst/>
          </a:prstGeom>
        </p:spPr>
        <p:txBody>
          <a:bodyPr spcFirstLastPara="1" wrap="square" lIns="91425" tIns="91425" rIns="91425" bIns="91425" anchor="ctr" anchorCtr="0">
            <a:noAutofit/>
          </a:bodyPr>
          <a:lstStyle/>
          <a:p>
            <a:r>
              <a:rPr lang="en" dirty="0"/>
              <a:t>Exploiting subject disciplines</a:t>
            </a:r>
          </a:p>
        </p:txBody>
      </p:sp>
      <p:grpSp>
        <p:nvGrpSpPr>
          <p:cNvPr id="2337" name="Google Shape;2337;p81"/>
          <p:cNvGrpSpPr/>
          <p:nvPr/>
        </p:nvGrpSpPr>
        <p:grpSpPr>
          <a:xfrm>
            <a:off x="489897" y="2571741"/>
            <a:ext cx="1099111" cy="1119255"/>
            <a:chOff x="573325" y="2405283"/>
            <a:chExt cx="579456" cy="590044"/>
          </a:xfrm>
        </p:grpSpPr>
        <p:sp>
          <p:nvSpPr>
            <p:cNvPr id="2338" name="Google Shape;2338;p81"/>
            <p:cNvSpPr/>
            <p:nvPr/>
          </p:nvSpPr>
          <p:spPr>
            <a:xfrm>
              <a:off x="825960" y="2405283"/>
              <a:ext cx="216562" cy="288915"/>
            </a:xfrm>
            <a:custGeom>
              <a:avLst/>
              <a:gdLst/>
              <a:ahLst/>
              <a:cxnLst/>
              <a:rect l="l" t="t" r="r" b="b"/>
              <a:pathLst>
                <a:path w="3068" h="4093" extrusionOk="0">
                  <a:moveTo>
                    <a:pt x="2962" y="0"/>
                  </a:moveTo>
                  <a:cubicBezTo>
                    <a:pt x="2950" y="0"/>
                    <a:pt x="2939" y="3"/>
                    <a:pt x="2928" y="8"/>
                  </a:cubicBezTo>
                  <a:cubicBezTo>
                    <a:pt x="2255" y="301"/>
                    <a:pt x="1621" y="652"/>
                    <a:pt x="1182" y="1247"/>
                  </a:cubicBezTo>
                  <a:cubicBezTo>
                    <a:pt x="577" y="2076"/>
                    <a:pt x="831" y="3179"/>
                    <a:pt x="60" y="3959"/>
                  </a:cubicBezTo>
                  <a:cubicBezTo>
                    <a:pt x="0" y="4011"/>
                    <a:pt x="49" y="4092"/>
                    <a:pt x="110" y="4092"/>
                  </a:cubicBezTo>
                  <a:cubicBezTo>
                    <a:pt x="129" y="4092"/>
                    <a:pt x="149" y="4085"/>
                    <a:pt x="167" y="4066"/>
                  </a:cubicBezTo>
                  <a:cubicBezTo>
                    <a:pt x="714" y="3510"/>
                    <a:pt x="840" y="2827"/>
                    <a:pt x="1016" y="2096"/>
                  </a:cubicBezTo>
                  <a:cubicBezTo>
                    <a:pt x="1237" y="1151"/>
                    <a:pt x="1928" y="654"/>
                    <a:pt x="2744" y="265"/>
                  </a:cubicBezTo>
                  <a:lnTo>
                    <a:pt x="2744" y="265"/>
                  </a:lnTo>
                  <a:cubicBezTo>
                    <a:pt x="2402" y="745"/>
                    <a:pt x="2002" y="1178"/>
                    <a:pt x="1689" y="1676"/>
                  </a:cubicBezTo>
                  <a:cubicBezTo>
                    <a:pt x="1338" y="2222"/>
                    <a:pt x="1328" y="2857"/>
                    <a:pt x="1231" y="3471"/>
                  </a:cubicBezTo>
                  <a:cubicBezTo>
                    <a:pt x="1219" y="3529"/>
                    <a:pt x="1270" y="3567"/>
                    <a:pt x="1315" y="3567"/>
                  </a:cubicBezTo>
                  <a:cubicBezTo>
                    <a:pt x="1345" y="3567"/>
                    <a:pt x="1373" y="3550"/>
                    <a:pt x="1377" y="3510"/>
                  </a:cubicBezTo>
                  <a:cubicBezTo>
                    <a:pt x="1475" y="2896"/>
                    <a:pt x="1504" y="2320"/>
                    <a:pt x="1816" y="1754"/>
                  </a:cubicBezTo>
                  <a:cubicBezTo>
                    <a:pt x="2148" y="1169"/>
                    <a:pt x="2674" y="691"/>
                    <a:pt x="3035" y="115"/>
                  </a:cubicBezTo>
                  <a:cubicBezTo>
                    <a:pt x="3067" y="51"/>
                    <a:pt x="3014" y="0"/>
                    <a:pt x="29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9" name="Google Shape;2339;p81"/>
            <p:cNvSpPr/>
            <p:nvPr/>
          </p:nvSpPr>
          <p:spPr>
            <a:xfrm>
              <a:off x="845301" y="2501213"/>
              <a:ext cx="307479" cy="256515"/>
            </a:xfrm>
            <a:custGeom>
              <a:avLst/>
              <a:gdLst/>
              <a:ahLst/>
              <a:cxnLst/>
              <a:rect l="l" t="t" r="r" b="b"/>
              <a:pathLst>
                <a:path w="4356" h="3634" extrusionOk="0">
                  <a:moveTo>
                    <a:pt x="4269" y="1"/>
                  </a:moveTo>
                  <a:cubicBezTo>
                    <a:pt x="4251" y="1"/>
                    <a:pt x="4232" y="8"/>
                    <a:pt x="4215" y="24"/>
                  </a:cubicBezTo>
                  <a:cubicBezTo>
                    <a:pt x="3805" y="385"/>
                    <a:pt x="3483" y="844"/>
                    <a:pt x="3093" y="1244"/>
                  </a:cubicBezTo>
                  <a:cubicBezTo>
                    <a:pt x="2547" y="1790"/>
                    <a:pt x="1825" y="1985"/>
                    <a:pt x="1093" y="2093"/>
                  </a:cubicBezTo>
                  <a:cubicBezTo>
                    <a:pt x="293" y="2219"/>
                    <a:pt x="1" y="2483"/>
                    <a:pt x="196" y="3312"/>
                  </a:cubicBezTo>
                  <a:cubicBezTo>
                    <a:pt x="208" y="3351"/>
                    <a:pt x="238" y="3369"/>
                    <a:pt x="270" y="3369"/>
                  </a:cubicBezTo>
                  <a:cubicBezTo>
                    <a:pt x="316" y="3369"/>
                    <a:pt x="363" y="3331"/>
                    <a:pt x="352" y="3273"/>
                  </a:cubicBezTo>
                  <a:cubicBezTo>
                    <a:pt x="205" y="2698"/>
                    <a:pt x="313" y="2385"/>
                    <a:pt x="908" y="2278"/>
                  </a:cubicBezTo>
                  <a:cubicBezTo>
                    <a:pt x="1366" y="2190"/>
                    <a:pt x="1805" y="2141"/>
                    <a:pt x="2244" y="1966"/>
                  </a:cubicBezTo>
                  <a:cubicBezTo>
                    <a:pt x="3066" y="1651"/>
                    <a:pt x="3528" y="929"/>
                    <a:pt x="4113" y="333"/>
                  </a:cubicBezTo>
                  <a:lnTo>
                    <a:pt x="4113" y="333"/>
                  </a:lnTo>
                  <a:cubicBezTo>
                    <a:pt x="3858" y="1252"/>
                    <a:pt x="3455" y="2010"/>
                    <a:pt x="2479" y="2356"/>
                  </a:cubicBezTo>
                  <a:cubicBezTo>
                    <a:pt x="1805" y="2600"/>
                    <a:pt x="1142" y="2824"/>
                    <a:pt x="791" y="3517"/>
                  </a:cubicBezTo>
                  <a:cubicBezTo>
                    <a:pt x="764" y="3578"/>
                    <a:pt x="821" y="3634"/>
                    <a:pt x="871" y="3634"/>
                  </a:cubicBezTo>
                  <a:cubicBezTo>
                    <a:pt x="894" y="3634"/>
                    <a:pt x="915" y="3622"/>
                    <a:pt x="927" y="3595"/>
                  </a:cubicBezTo>
                  <a:lnTo>
                    <a:pt x="937" y="3595"/>
                  </a:lnTo>
                  <a:cubicBezTo>
                    <a:pt x="1396" y="2678"/>
                    <a:pt x="2440" y="2678"/>
                    <a:pt x="3220" y="2200"/>
                  </a:cubicBezTo>
                  <a:cubicBezTo>
                    <a:pt x="3893" y="1780"/>
                    <a:pt x="4166" y="805"/>
                    <a:pt x="4342" y="103"/>
                  </a:cubicBezTo>
                  <a:cubicBezTo>
                    <a:pt x="4356" y="47"/>
                    <a:pt x="4315" y="1"/>
                    <a:pt x="42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0" name="Google Shape;2340;p81"/>
            <p:cNvSpPr/>
            <p:nvPr/>
          </p:nvSpPr>
          <p:spPr>
            <a:xfrm>
              <a:off x="869443" y="2671471"/>
              <a:ext cx="53082" cy="47152"/>
            </a:xfrm>
            <a:custGeom>
              <a:avLst/>
              <a:gdLst/>
              <a:ahLst/>
              <a:cxnLst/>
              <a:rect l="l" t="t" r="r" b="b"/>
              <a:pathLst>
                <a:path w="752" h="668" extrusionOk="0">
                  <a:moveTo>
                    <a:pt x="382" y="166"/>
                  </a:moveTo>
                  <a:cubicBezTo>
                    <a:pt x="412" y="166"/>
                    <a:pt x="444" y="175"/>
                    <a:pt x="477" y="197"/>
                  </a:cubicBezTo>
                  <a:lnTo>
                    <a:pt x="477" y="197"/>
                  </a:lnTo>
                  <a:cubicBezTo>
                    <a:pt x="477" y="197"/>
                    <a:pt x="478" y="197"/>
                    <a:pt x="478" y="198"/>
                  </a:cubicBezTo>
                  <a:cubicBezTo>
                    <a:pt x="478" y="198"/>
                    <a:pt x="478" y="198"/>
                    <a:pt x="478" y="198"/>
                  </a:cubicBezTo>
                  <a:lnTo>
                    <a:pt x="478" y="198"/>
                  </a:lnTo>
                  <a:cubicBezTo>
                    <a:pt x="480" y="199"/>
                    <a:pt x="481" y="200"/>
                    <a:pt x="483" y="201"/>
                  </a:cubicBezTo>
                  <a:lnTo>
                    <a:pt x="483" y="201"/>
                  </a:lnTo>
                  <a:cubicBezTo>
                    <a:pt x="629" y="306"/>
                    <a:pt x="530" y="513"/>
                    <a:pt x="389" y="513"/>
                  </a:cubicBezTo>
                  <a:cubicBezTo>
                    <a:pt x="358" y="513"/>
                    <a:pt x="325" y="503"/>
                    <a:pt x="293" y="481"/>
                  </a:cubicBezTo>
                  <a:cubicBezTo>
                    <a:pt x="140" y="376"/>
                    <a:pt x="239" y="166"/>
                    <a:pt x="382" y="166"/>
                  </a:cubicBezTo>
                  <a:close/>
                  <a:moveTo>
                    <a:pt x="372" y="0"/>
                  </a:moveTo>
                  <a:cubicBezTo>
                    <a:pt x="272" y="0"/>
                    <a:pt x="173" y="49"/>
                    <a:pt x="107" y="139"/>
                  </a:cubicBezTo>
                  <a:cubicBezTo>
                    <a:pt x="0" y="295"/>
                    <a:pt x="49" y="520"/>
                    <a:pt x="215" y="617"/>
                  </a:cubicBezTo>
                  <a:cubicBezTo>
                    <a:pt x="267" y="652"/>
                    <a:pt x="324" y="668"/>
                    <a:pt x="382" y="668"/>
                  </a:cubicBezTo>
                  <a:cubicBezTo>
                    <a:pt x="486" y="668"/>
                    <a:pt x="587" y="614"/>
                    <a:pt x="644" y="520"/>
                  </a:cubicBezTo>
                  <a:cubicBezTo>
                    <a:pt x="751" y="364"/>
                    <a:pt x="712" y="159"/>
                    <a:pt x="556" y="61"/>
                  </a:cubicBezTo>
                  <a:cubicBezTo>
                    <a:pt x="500" y="20"/>
                    <a:pt x="436" y="0"/>
                    <a:pt x="3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1" name="Google Shape;2341;p81"/>
            <p:cNvSpPr/>
            <p:nvPr/>
          </p:nvSpPr>
          <p:spPr>
            <a:xfrm>
              <a:off x="573325" y="2673165"/>
              <a:ext cx="294773" cy="198069"/>
            </a:xfrm>
            <a:custGeom>
              <a:avLst/>
              <a:gdLst/>
              <a:ahLst/>
              <a:cxnLst/>
              <a:rect l="l" t="t" r="r" b="b"/>
              <a:pathLst>
                <a:path w="4176" h="2806" extrusionOk="0">
                  <a:moveTo>
                    <a:pt x="3461" y="231"/>
                  </a:moveTo>
                  <a:cubicBezTo>
                    <a:pt x="3483" y="231"/>
                    <a:pt x="3501" y="234"/>
                    <a:pt x="3512" y="242"/>
                  </a:cubicBezTo>
                  <a:cubicBezTo>
                    <a:pt x="3688" y="349"/>
                    <a:pt x="3834" y="505"/>
                    <a:pt x="3941" y="681"/>
                  </a:cubicBezTo>
                  <a:cubicBezTo>
                    <a:pt x="4000" y="749"/>
                    <a:pt x="3746" y="1032"/>
                    <a:pt x="3707" y="1081"/>
                  </a:cubicBezTo>
                  <a:cubicBezTo>
                    <a:pt x="3473" y="1413"/>
                    <a:pt x="3200" y="1725"/>
                    <a:pt x="2907" y="2018"/>
                  </a:cubicBezTo>
                  <a:cubicBezTo>
                    <a:pt x="2555" y="2370"/>
                    <a:pt x="2129" y="2616"/>
                    <a:pt x="1703" y="2616"/>
                  </a:cubicBezTo>
                  <a:cubicBezTo>
                    <a:pt x="1420" y="2616"/>
                    <a:pt x="1138" y="2508"/>
                    <a:pt x="878" y="2252"/>
                  </a:cubicBezTo>
                  <a:cubicBezTo>
                    <a:pt x="0" y="1383"/>
                    <a:pt x="1093" y="242"/>
                    <a:pt x="2059" y="242"/>
                  </a:cubicBezTo>
                  <a:cubicBezTo>
                    <a:pt x="2312" y="262"/>
                    <a:pt x="2576" y="379"/>
                    <a:pt x="2829" y="379"/>
                  </a:cubicBezTo>
                  <a:cubicBezTo>
                    <a:pt x="2957" y="379"/>
                    <a:pt x="3312" y="231"/>
                    <a:pt x="3461" y="231"/>
                  </a:cubicBezTo>
                  <a:close/>
                  <a:moveTo>
                    <a:pt x="3409" y="1"/>
                  </a:moveTo>
                  <a:cubicBezTo>
                    <a:pt x="3395" y="1"/>
                    <a:pt x="3380" y="3"/>
                    <a:pt x="3366" y="8"/>
                  </a:cubicBezTo>
                  <a:cubicBezTo>
                    <a:pt x="3188" y="144"/>
                    <a:pt x="3009" y="186"/>
                    <a:pt x="2826" y="186"/>
                  </a:cubicBezTo>
                  <a:cubicBezTo>
                    <a:pt x="2583" y="186"/>
                    <a:pt x="2335" y="112"/>
                    <a:pt x="2077" y="88"/>
                  </a:cubicBezTo>
                  <a:lnTo>
                    <a:pt x="2077" y="88"/>
                  </a:lnTo>
                  <a:cubicBezTo>
                    <a:pt x="2071" y="86"/>
                    <a:pt x="2065" y="86"/>
                    <a:pt x="2059" y="86"/>
                  </a:cubicBezTo>
                  <a:cubicBezTo>
                    <a:pt x="1385" y="86"/>
                    <a:pt x="449" y="613"/>
                    <a:pt x="410" y="1364"/>
                  </a:cubicBezTo>
                  <a:cubicBezTo>
                    <a:pt x="381" y="2027"/>
                    <a:pt x="829" y="2622"/>
                    <a:pt x="1483" y="2769"/>
                  </a:cubicBezTo>
                  <a:cubicBezTo>
                    <a:pt x="1576" y="2794"/>
                    <a:pt x="1669" y="2806"/>
                    <a:pt x="1759" y="2806"/>
                  </a:cubicBezTo>
                  <a:cubicBezTo>
                    <a:pt x="2474" y="2806"/>
                    <a:pt x="3097" y="2082"/>
                    <a:pt x="3512" y="1588"/>
                  </a:cubicBezTo>
                  <a:cubicBezTo>
                    <a:pt x="3629" y="1442"/>
                    <a:pt x="4176" y="896"/>
                    <a:pt x="4127" y="710"/>
                  </a:cubicBezTo>
                  <a:cubicBezTo>
                    <a:pt x="4039" y="388"/>
                    <a:pt x="3707" y="183"/>
                    <a:pt x="3444" y="8"/>
                  </a:cubicBezTo>
                  <a:cubicBezTo>
                    <a:pt x="3434" y="3"/>
                    <a:pt x="3422" y="1"/>
                    <a:pt x="340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2" name="Google Shape;2342;p81"/>
            <p:cNvSpPr/>
            <p:nvPr/>
          </p:nvSpPr>
          <p:spPr>
            <a:xfrm>
              <a:off x="632972" y="2723636"/>
              <a:ext cx="171104" cy="104046"/>
            </a:xfrm>
            <a:custGeom>
              <a:avLst/>
              <a:gdLst/>
              <a:ahLst/>
              <a:cxnLst/>
              <a:rect l="l" t="t" r="r" b="b"/>
              <a:pathLst>
                <a:path w="2424" h="1474" extrusionOk="0">
                  <a:moveTo>
                    <a:pt x="1447" y="144"/>
                  </a:moveTo>
                  <a:cubicBezTo>
                    <a:pt x="1633" y="144"/>
                    <a:pt x="1804" y="209"/>
                    <a:pt x="1916" y="366"/>
                  </a:cubicBezTo>
                  <a:cubicBezTo>
                    <a:pt x="1923" y="376"/>
                    <a:pt x="1930" y="384"/>
                    <a:pt x="1939" y="389"/>
                  </a:cubicBezTo>
                  <a:lnTo>
                    <a:pt x="1939" y="389"/>
                  </a:lnTo>
                  <a:cubicBezTo>
                    <a:pt x="2233" y="762"/>
                    <a:pt x="1451" y="1292"/>
                    <a:pt x="913" y="1292"/>
                  </a:cubicBezTo>
                  <a:cubicBezTo>
                    <a:pt x="775" y="1292"/>
                    <a:pt x="653" y="1257"/>
                    <a:pt x="570" y="1176"/>
                  </a:cubicBezTo>
                  <a:cubicBezTo>
                    <a:pt x="150" y="763"/>
                    <a:pt x="871" y="144"/>
                    <a:pt x="1447" y="144"/>
                  </a:cubicBezTo>
                  <a:close/>
                  <a:moveTo>
                    <a:pt x="1435" y="1"/>
                  </a:moveTo>
                  <a:cubicBezTo>
                    <a:pt x="775" y="1"/>
                    <a:pt x="0" y="628"/>
                    <a:pt x="414" y="1234"/>
                  </a:cubicBezTo>
                  <a:cubicBezTo>
                    <a:pt x="529" y="1403"/>
                    <a:pt x="714" y="1473"/>
                    <a:pt x="921" y="1473"/>
                  </a:cubicBezTo>
                  <a:cubicBezTo>
                    <a:pt x="1565" y="1473"/>
                    <a:pt x="2424" y="796"/>
                    <a:pt x="2061" y="301"/>
                  </a:cubicBezTo>
                  <a:lnTo>
                    <a:pt x="2061" y="301"/>
                  </a:lnTo>
                  <a:cubicBezTo>
                    <a:pt x="2059" y="297"/>
                    <a:pt x="2056" y="292"/>
                    <a:pt x="2053" y="288"/>
                  </a:cubicBezTo>
                  <a:cubicBezTo>
                    <a:pt x="1906" y="86"/>
                    <a:pt x="1678" y="1"/>
                    <a:pt x="14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3" name="Google Shape;2343;p81"/>
            <p:cNvSpPr/>
            <p:nvPr/>
          </p:nvSpPr>
          <p:spPr>
            <a:xfrm>
              <a:off x="734407" y="2726601"/>
              <a:ext cx="210139" cy="268727"/>
            </a:xfrm>
            <a:custGeom>
              <a:avLst/>
              <a:gdLst/>
              <a:ahLst/>
              <a:cxnLst/>
              <a:rect l="l" t="t" r="r" b="b"/>
              <a:pathLst>
                <a:path w="2977" h="3807" extrusionOk="0">
                  <a:moveTo>
                    <a:pt x="1979" y="243"/>
                  </a:moveTo>
                  <a:cubicBezTo>
                    <a:pt x="2065" y="243"/>
                    <a:pt x="2163" y="276"/>
                    <a:pt x="2284" y="353"/>
                  </a:cubicBezTo>
                  <a:cubicBezTo>
                    <a:pt x="2596" y="558"/>
                    <a:pt x="2430" y="782"/>
                    <a:pt x="2420" y="1075"/>
                  </a:cubicBezTo>
                  <a:cubicBezTo>
                    <a:pt x="2401" y="1358"/>
                    <a:pt x="2645" y="1700"/>
                    <a:pt x="2713" y="1963"/>
                  </a:cubicBezTo>
                  <a:cubicBezTo>
                    <a:pt x="2859" y="2784"/>
                    <a:pt x="2302" y="3645"/>
                    <a:pt x="1531" y="3645"/>
                  </a:cubicBezTo>
                  <a:cubicBezTo>
                    <a:pt x="1376" y="3645"/>
                    <a:pt x="1213" y="3610"/>
                    <a:pt x="1045" y="3534"/>
                  </a:cubicBezTo>
                  <a:cubicBezTo>
                    <a:pt x="206" y="3153"/>
                    <a:pt x="333" y="2226"/>
                    <a:pt x="723" y="1573"/>
                  </a:cubicBezTo>
                  <a:cubicBezTo>
                    <a:pt x="947" y="1221"/>
                    <a:pt x="1201" y="890"/>
                    <a:pt x="1484" y="597"/>
                  </a:cubicBezTo>
                  <a:cubicBezTo>
                    <a:pt x="1664" y="397"/>
                    <a:pt x="1794" y="243"/>
                    <a:pt x="1979" y="243"/>
                  </a:cubicBezTo>
                  <a:close/>
                  <a:moveTo>
                    <a:pt x="1887" y="0"/>
                  </a:moveTo>
                  <a:cubicBezTo>
                    <a:pt x="1692" y="0"/>
                    <a:pt x="1246" y="630"/>
                    <a:pt x="1133" y="753"/>
                  </a:cubicBezTo>
                  <a:cubicBezTo>
                    <a:pt x="606" y="1368"/>
                    <a:pt x="1" y="2178"/>
                    <a:pt x="342" y="3017"/>
                  </a:cubicBezTo>
                  <a:cubicBezTo>
                    <a:pt x="546" y="3526"/>
                    <a:pt x="1075" y="3806"/>
                    <a:pt x="1601" y="3806"/>
                  </a:cubicBezTo>
                  <a:cubicBezTo>
                    <a:pt x="1679" y="3806"/>
                    <a:pt x="1758" y="3800"/>
                    <a:pt x="1835" y="3787"/>
                  </a:cubicBezTo>
                  <a:cubicBezTo>
                    <a:pt x="2615" y="3660"/>
                    <a:pt x="2976" y="2597"/>
                    <a:pt x="2859" y="1924"/>
                  </a:cubicBezTo>
                  <a:cubicBezTo>
                    <a:pt x="2859" y="1920"/>
                    <a:pt x="2858" y="1916"/>
                    <a:pt x="2856" y="1913"/>
                  </a:cubicBezTo>
                  <a:lnTo>
                    <a:pt x="2856" y="1913"/>
                  </a:lnTo>
                  <a:cubicBezTo>
                    <a:pt x="2738" y="1470"/>
                    <a:pt x="2452" y="1139"/>
                    <a:pt x="2703" y="636"/>
                  </a:cubicBezTo>
                  <a:cubicBezTo>
                    <a:pt x="2723" y="607"/>
                    <a:pt x="2713" y="568"/>
                    <a:pt x="2694" y="548"/>
                  </a:cubicBezTo>
                  <a:cubicBezTo>
                    <a:pt x="2459" y="304"/>
                    <a:pt x="2245" y="90"/>
                    <a:pt x="1903" y="2"/>
                  </a:cubicBezTo>
                  <a:cubicBezTo>
                    <a:pt x="1898" y="1"/>
                    <a:pt x="1893" y="0"/>
                    <a:pt x="18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4" name="Google Shape;2344;p81"/>
            <p:cNvSpPr/>
            <p:nvPr/>
          </p:nvSpPr>
          <p:spPr>
            <a:xfrm>
              <a:off x="771960" y="2813283"/>
              <a:ext cx="144987" cy="134822"/>
            </a:xfrm>
            <a:custGeom>
              <a:avLst/>
              <a:gdLst/>
              <a:ahLst/>
              <a:cxnLst/>
              <a:rect l="l" t="t" r="r" b="b"/>
              <a:pathLst>
                <a:path w="2054" h="1910" extrusionOk="0">
                  <a:moveTo>
                    <a:pt x="1092" y="162"/>
                  </a:moveTo>
                  <a:cubicBezTo>
                    <a:pt x="1136" y="162"/>
                    <a:pt x="1180" y="173"/>
                    <a:pt x="1223" y="197"/>
                  </a:cubicBezTo>
                  <a:lnTo>
                    <a:pt x="1223" y="197"/>
                  </a:lnTo>
                  <a:cubicBezTo>
                    <a:pt x="1224" y="198"/>
                    <a:pt x="1224" y="198"/>
                    <a:pt x="1225" y="198"/>
                  </a:cubicBezTo>
                  <a:cubicBezTo>
                    <a:pt x="1225" y="198"/>
                    <a:pt x="1225" y="198"/>
                    <a:pt x="1225" y="198"/>
                  </a:cubicBezTo>
                  <a:lnTo>
                    <a:pt x="1225" y="198"/>
                  </a:lnTo>
                  <a:cubicBezTo>
                    <a:pt x="1228" y="200"/>
                    <a:pt x="1230" y="201"/>
                    <a:pt x="1233" y="202"/>
                  </a:cubicBezTo>
                  <a:lnTo>
                    <a:pt x="1233" y="202"/>
                  </a:lnTo>
                  <a:cubicBezTo>
                    <a:pt x="1796" y="487"/>
                    <a:pt x="1536" y="1742"/>
                    <a:pt x="913" y="1742"/>
                  </a:cubicBezTo>
                  <a:cubicBezTo>
                    <a:pt x="878" y="1742"/>
                    <a:pt x="842" y="1738"/>
                    <a:pt x="805" y="1730"/>
                  </a:cubicBezTo>
                  <a:cubicBezTo>
                    <a:pt x="108" y="1578"/>
                    <a:pt x="600" y="162"/>
                    <a:pt x="1092" y="162"/>
                  </a:cubicBezTo>
                  <a:close/>
                  <a:moveTo>
                    <a:pt x="1079" y="1"/>
                  </a:moveTo>
                  <a:cubicBezTo>
                    <a:pt x="446" y="1"/>
                    <a:pt x="1" y="1460"/>
                    <a:pt x="640" y="1828"/>
                  </a:cubicBezTo>
                  <a:cubicBezTo>
                    <a:pt x="738" y="1884"/>
                    <a:pt x="833" y="1909"/>
                    <a:pt x="924" y="1909"/>
                  </a:cubicBezTo>
                  <a:cubicBezTo>
                    <a:pt x="1621" y="1909"/>
                    <a:pt x="2054" y="424"/>
                    <a:pt x="1303" y="62"/>
                  </a:cubicBezTo>
                  <a:cubicBezTo>
                    <a:pt x="1303" y="62"/>
                    <a:pt x="1303" y="62"/>
                    <a:pt x="1303" y="62"/>
                  </a:cubicBezTo>
                  <a:lnTo>
                    <a:pt x="1303" y="62"/>
                  </a:lnTo>
                  <a:cubicBezTo>
                    <a:pt x="1227" y="20"/>
                    <a:pt x="1152" y="1"/>
                    <a:pt x="10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45" name="Google Shape;2345;p81"/>
          <p:cNvGrpSpPr/>
          <p:nvPr/>
        </p:nvGrpSpPr>
        <p:grpSpPr>
          <a:xfrm>
            <a:off x="7523668" y="779805"/>
            <a:ext cx="780964" cy="657813"/>
            <a:chOff x="6273172" y="-1304125"/>
            <a:chExt cx="335696" cy="282748"/>
          </a:xfrm>
        </p:grpSpPr>
        <p:sp>
          <p:nvSpPr>
            <p:cNvPr id="2346" name="Google Shape;2346;p81"/>
            <p:cNvSpPr/>
            <p:nvPr/>
          </p:nvSpPr>
          <p:spPr>
            <a:xfrm>
              <a:off x="6273172" y="-1304125"/>
              <a:ext cx="335696" cy="282748"/>
            </a:xfrm>
            <a:custGeom>
              <a:avLst/>
              <a:gdLst/>
              <a:ahLst/>
              <a:cxnLst/>
              <a:rect l="l" t="t" r="r" b="b"/>
              <a:pathLst>
                <a:path w="5540" h="4666" extrusionOk="0">
                  <a:moveTo>
                    <a:pt x="2581" y="156"/>
                  </a:moveTo>
                  <a:cubicBezTo>
                    <a:pt x="2595" y="156"/>
                    <a:pt x="2609" y="156"/>
                    <a:pt x="2623" y="156"/>
                  </a:cubicBezTo>
                  <a:cubicBezTo>
                    <a:pt x="4671" y="205"/>
                    <a:pt x="5540" y="2966"/>
                    <a:pt x="3832" y="4156"/>
                  </a:cubicBezTo>
                  <a:cubicBezTo>
                    <a:pt x="3459" y="4415"/>
                    <a:pt x="3021" y="4536"/>
                    <a:pt x="2583" y="4536"/>
                  </a:cubicBezTo>
                  <a:cubicBezTo>
                    <a:pt x="1715" y="4536"/>
                    <a:pt x="849" y="4059"/>
                    <a:pt x="506" y="3229"/>
                  </a:cubicBezTo>
                  <a:cubicBezTo>
                    <a:pt x="233" y="2576"/>
                    <a:pt x="320" y="1776"/>
                    <a:pt x="642" y="1161"/>
                  </a:cubicBezTo>
                  <a:cubicBezTo>
                    <a:pt x="1016" y="423"/>
                    <a:pt x="1813" y="156"/>
                    <a:pt x="2581" y="156"/>
                  </a:cubicBezTo>
                  <a:close/>
                  <a:moveTo>
                    <a:pt x="2586" y="0"/>
                  </a:moveTo>
                  <a:cubicBezTo>
                    <a:pt x="959" y="0"/>
                    <a:pt x="0" y="1271"/>
                    <a:pt x="242" y="2859"/>
                  </a:cubicBezTo>
                  <a:cubicBezTo>
                    <a:pt x="423" y="4045"/>
                    <a:pt x="1464" y="4665"/>
                    <a:pt x="2549" y="4665"/>
                  </a:cubicBezTo>
                  <a:cubicBezTo>
                    <a:pt x="2873" y="4665"/>
                    <a:pt x="3201" y="4610"/>
                    <a:pt x="3510" y="4498"/>
                  </a:cubicBezTo>
                  <a:cubicBezTo>
                    <a:pt x="4496" y="4127"/>
                    <a:pt x="5023" y="3034"/>
                    <a:pt x="4876" y="2020"/>
                  </a:cubicBezTo>
                  <a:cubicBezTo>
                    <a:pt x="4701" y="839"/>
                    <a:pt x="3813" y="30"/>
                    <a:pt x="2623" y="0"/>
                  </a:cubicBezTo>
                  <a:cubicBezTo>
                    <a:pt x="2610" y="0"/>
                    <a:pt x="2598" y="0"/>
                    <a:pt x="25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7" name="Google Shape;2347;p81"/>
            <p:cNvSpPr/>
            <p:nvPr/>
          </p:nvSpPr>
          <p:spPr>
            <a:xfrm>
              <a:off x="6371762" y="-1299944"/>
              <a:ext cx="54717" cy="275355"/>
            </a:xfrm>
            <a:custGeom>
              <a:avLst/>
              <a:gdLst/>
              <a:ahLst/>
              <a:cxnLst/>
              <a:rect l="l" t="t" r="r" b="b"/>
              <a:pathLst>
                <a:path w="903" h="4544" extrusionOk="0">
                  <a:moveTo>
                    <a:pt x="795" y="0"/>
                  </a:moveTo>
                  <a:cubicBezTo>
                    <a:pt x="771" y="0"/>
                    <a:pt x="747" y="11"/>
                    <a:pt x="732" y="39"/>
                  </a:cubicBezTo>
                  <a:cubicBezTo>
                    <a:pt x="1" y="1443"/>
                    <a:pt x="274" y="3004"/>
                    <a:pt x="596" y="4487"/>
                  </a:cubicBezTo>
                  <a:cubicBezTo>
                    <a:pt x="604" y="4526"/>
                    <a:pt x="632" y="4544"/>
                    <a:pt x="662" y="4544"/>
                  </a:cubicBezTo>
                  <a:cubicBezTo>
                    <a:pt x="706" y="4544"/>
                    <a:pt x="754" y="4506"/>
                    <a:pt x="742" y="4448"/>
                  </a:cubicBezTo>
                  <a:cubicBezTo>
                    <a:pt x="430" y="3004"/>
                    <a:pt x="147" y="1482"/>
                    <a:pt x="869" y="117"/>
                  </a:cubicBezTo>
                  <a:cubicBezTo>
                    <a:pt x="903" y="56"/>
                    <a:pt x="848" y="0"/>
                    <a:pt x="79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8" name="Google Shape;2348;p81"/>
            <p:cNvSpPr/>
            <p:nvPr/>
          </p:nvSpPr>
          <p:spPr>
            <a:xfrm>
              <a:off x="6283837" y="-1170328"/>
              <a:ext cx="284857" cy="40419"/>
            </a:xfrm>
            <a:custGeom>
              <a:avLst/>
              <a:gdLst/>
              <a:ahLst/>
              <a:cxnLst/>
              <a:rect l="l" t="t" r="r" b="b"/>
              <a:pathLst>
                <a:path w="4701" h="667" extrusionOk="0">
                  <a:moveTo>
                    <a:pt x="4603" y="1"/>
                  </a:moveTo>
                  <a:cubicBezTo>
                    <a:pt x="4594" y="1"/>
                    <a:pt x="4584" y="3"/>
                    <a:pt x="4573" y="7"/>
                  </a:cubicBezTo>
                  <a:cubicBezTo>
                    <a:pt x="3882" y="298"/>
                    <a:pt x="2969" y="506"/>
                    <a:pt x="2087" y="506"/>
                  </a:cubicBezTo>
                  <a:cubicBezTo>
                    <a:pt x="1376" y="506"/>
                    <a:pt x="684" y="371"/>
                    <a:pt x="144" y="36"/>
                  </a:cubicBezTo>
                  <a:cubicBezTo>
                    <a:pt x="132" y="28"/>
                    <a:pt x="120" y="25"/>
                    <a:pt x="109" y="25"/>
                  </a:cubicBezTo>
                  <a:cubicBezTo>
                    <a:pt x="46" y="25"/>
                    <a:pt x="0" y="123"/>
                    <a:pt x="66" y="173"/>
                  </a:cubicBezTo>
                  <a:cubicBezTo>
                    <a:pt x="626" y="525"/>
                    <a:pt x="1344" y="666"/>
                    <a:pt x="2083" y="666"/>
                  </a:cubicBezTo>
                  <a:cubicBezTo>
                    <a:pt x="2981" y="666"/>
                    <a:pt x="3910" y="457"/>
                    <a:pt x="4622" y="163"/>
                  </a:cubicBezTo>
                  <a:cubicBezTo>
                    <a:pt x="4700" y="128"/>
                    <a:pt x="4678" y="1"/>
                    <a:pt x="460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9" name="Google Shape;2349;p81"/>
            <p:cNvSpPr/>
            <p:nvPr/>
          </p:nvSpPr>
          <p:spPr>
            <a:xfrm>
              <a:off x="6340737" y="-1283583"/>
              <a:ext cx="164818" cy="105137"/>
            </a:xfrm>
            <a:custGeom>
              <a:avLst/>
              <a:gdLst/>
              <a:ahLst/>
              <a:cxnLst/>
              <a:rect l="l" t="t" r="r" b="b"/>
              <a:pathLst>
                <a:path w="2720" h="1735" extrusionOk="0">
                  <a:moveTo>
                    <a:pt x="2602" y="0"/>
                  </a:moveTo>
                  <a:cubicBezTo>
                    <a:pt x="2585" y="0"/>
                    <a:pt x="2567" y="7"/>
                    <a:pt x="2552" y="22"/>
                  </a:cubicBezTo>
                  <a:cubicBezTo>
                    <a:pt x="2064" y="490"/>
                    <a:pt x="1937" y="1290"/>
                    <a:pt x="1254" y="1534"/>
                  </a:cubicBezTo>
                  <a:cubicBezTo>
                    <a:pt x="1113" y="1586"/>
                    <a:pt x="991" y="1609"/>
                    <a:pt x="886" y="1609"/>
                  </a:cubicBezTo>
                  <a:cubicBezTo>
                    <a:pt x="238" y="1609"/>
                    <a:pt x="229" y="721"/>
                    <a:pt x="161" y="159"/>
                  </a:cubicBezTo>
                  <a:cubicBezTo>
                    <a:pt x="157" y="110"/>
                    <a:pt x="115" y="86"/>
                    <a:pt x="76" y="86"/>
                  </a:cubicBezTo>
                  <a:cubicBezTo>
                    <a:pt x="37" y="86"/>
                    <a:pt x="1" y="110"/>
                    <a:pt x="5" y="159"/>
                  </a:cubicBezTo>
                  <a:cubicBezTo>
                    <a:pt x="74" y="686"/>
                    <a:pt x="5" y="1681"/>
                    <a:pt x="757" y="1729"/>
                  </a:cubicBezTo>
                  <a:cubicBezTo>
                    <a:pt x="802" y="1733"/>
                    <a:pt x="847" y="1735"/>
                    <a:pt x="889" y="1735"/>
                  </a:cubicBezTo>
                  <a:cubicBezTo>
                    <a:pt x="1915" y="1735"/>
                    <a:pt x="2013" y="748"/>
                    <a:pt x="2659" y="139"/>
                  </a:cubicBezTo>
                  <a:cubicBezTo>
                    <a:pt x="2719" y="79"/>
                    <a:pt x="2662" y="0"/>
                    <a:pt x="26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0" name="Google Shape;2350;p81"/>
            <p:cNvSpPr/>
            <p:nvPr/>
          </p:nvSpPr>
          <p:spPr>
            <a:xfrm>
              <a:off x="6350371" y="-1101491"/>
              <a:ext cx="138702" cy="69202"/>
            </a:xfrm>
            <a:custGeom>
              <a:avLst/>
              <a:gdLst/>
              <a:ahLst/>
              <a:cxnLst/>
              <a:rect l="l" t="t" r="r" b="b"/>
              <a:pathLst>
                <a:path w="2289" h="1142" extrusionOk="0">
                  <a:moveTo>
                    <a:pt x="944" y="1"/>
                  </a:moveTo>
                  <a:cubicBezTo>
                    <a:pt x="340" y="1"/>
                    <a:pt x="172" y="356"/>
                    <a:pt x="12" y="910"/>
                  </a:cubicBezTo>
                  <a:cubicBezTo>
                    <a:pt x="1" y="968"/>
                    <a:pt x="44" y="1005"/>
                    <a:pt x="88" y="1005"/>
                  </a:cubicBezTo>
                  <a:cubicBezTo>
                    <a:pt x="117" y="1005"/>
                    <a:pt x="147" y="988"/>
                    <a:pt x="159" y="949"/>
                  </a:cubicBezTo>
                  <a:lnTo>
                    <a:pt x="159" y="958"/>
                  </a:lnTo>
                  <a:cubicBezTo>
                    <a:pt x="207" y="754"/>
                    <a:pt x="276" y="558"/>
                    <a:pt x="373" y="373"/>
                  </a:cubicBezTo>
                  <a:cubicBezTo>
                    <a:pt x="475" y="210"/>
                    <a:pt x="665" y="151"/>
                    <a:pt x="860" y="151"/>
                  </a:cubicBezTo>
                  <a:cubicBezTo>
                    <a:pt x="1039" y="151"/>
                    <a:pt x="1223" y="201"/>
                    <a:pt x="1349" y="266"/>
                  </a:cubicBezTo>
                  <a:cubicBezTo>
                    <a:pt x="1690" y="451"/>
                    <a:pt x="1817" y="890"/>
                    <a:pt x="2119" y="1124"/>
                  </a:cubicBezTo>
                  <a:cubicBezTo>
                    <a:pt x="2135" y="1136"/>
                    <a:pt x="2152" y="1141"/>
                    <a:pt x="2169" y="1141"/>
                  </a:cubicBezTo>
                  <a:cubicBezTo>
                    <a:pt x="2233" y="1141"/>
                    <a:pt x="2289" y="1064"/>
                    <a:pt x="2227" y="1017"/>
                  </a:cubicBezTo>
                  <a:cubicBezTo>
                    <a:pt x="1807" y="676"/>
                    <a:pt x="1651" y="22"/>
                    <a:pt x="1017" y="2"/>
                  </a:cubicBezTo>
                  <a:cubicBezTo>
                    <a:pt x="992" y="1"/>
                    <a:pt x="968" y="1"/>
                    <a:pt x="9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xit" presetSubtype="32" fill="hold" nodeType="clickEffect">
                                  <p:stCondLst>
                                    <p:cond delay="0"/>
                                  </p:stCondLst>
                                  <p:childTnLst>
                                    <p:anim calcmode="lin" valueType="num">
                                      <p:cBhvr additive="base">
                                        <p:cTn id="6" dur="1000"/>
                                        <p:tgtEl>
                                          <p:spTgt spid="2336"/>
                                        </p:tgtEl>
                                        <p:attrNameLst>
                                          <p:attrName>ppt_w</p:attrName>
                                        </p:attrNameLst>
                                      </p:cBhvr>
                                      <p:tavLst>
                                        <p:tav tm="0">
                                          <p:val>
                                            <p:strVal val="#ppt_w"/>
                                          </p:val>
                                        </p:tav>
                                        <p:tav tm="100000">
                                          <p:val>
                                            <p:strVal val="0"/>
                                          </p:val>
                                        </p:tav>
                                      </p:tavLst>
                                    </p:anim>
                                    <p:anim calcmode="lin" valueType="num">
                                      <p:cBhvr additive="base">
                                        <p:cTn id="7" dur="1000"/>
                                        <p:tgtEl>
                                          <p:spTgt spid="2336"/>
                                        </p:tgtEl>
                                        <p:attrNameLst>
                                          <p:attrName>ppt_h</p:attrName>
                                        </p:attrNameLst>
                                      </p:cBhvr>
                                      <p:tavLst>
                                        <p:tav tm="0">
                                          <p:val>
                                            <p:strVal val="#ppt_h"/>
                                          </p:val>
                                        </p:tav>
                                        <p:tav tm="100000">
                                          <p:val>
                                            <p:strVal val="0"/>
                                          </p:val>
                                        </p:tav>
                                      </p:tavLst>
                                    </p:anim>
                                    <p:set>
                                      <p:cBhvr>
                                        <p:cTn id="8" dur="1" fill="hold">
                                          <p:stCondLst>
                                            <p:cond delay="1000"/>
                                          </p:stCondLst>
                                        </p:cTn>
                                        <p:tgtEl>
                                          <p:spTgt spid="2336"/>
                                        </p:tgtEl>
                                        <p:attrNameLst>
                                          <p:attrName>style.visibility</p:attrName>
                                        </p:attrNameLst>
                                      </p:cBhvr>
                                      <p:to>
                                        <p:strVal val="hidden"/>
                                      </p:to>
                                    </p:set>
                                  </p:childTnLst>
                                </p:cTn>
                              </p:par>
                              <p:par>
                                <p:cTn id="9" presetID="23" presetClass="exit" presetSubtype="32" fill="hold" nodeType="withEffect">
                                  <p:stCondLst>
                                    <p:cond delay="0"/>
                                  </p:stCondLst>
                                  <p:childTnLst>
                                    <p:anim calcmode="lin" valueType="num">
                                      <p:cBhvr additive="base">
                                        <p:cTn id="10" dur="1000"/>
                                        <p:tgtEl>
                                          <p:spTgt spid="2335"/>
                                        </p:tgtEl>
                                        <p:attrNameLst>
                                          <p:attrName>ppt_w</p:attrName>
                                        </p:attrNameLst>
                                      </p:cBhvr>
                                      <p:tavLst>
                                        <p:tav tm="0">
                                          <p:val>
                                            <p:strVal val="#ppt_w"/>
                                          </p:val>
                                        </p:tav>
                                        <p:tav tm="100000">
                                          <p:val>
                                            <p:strVal val="0"/>
                                          </p:val>
                                        </p:tav>
                                      </p:tavLst>
                                    </p:anim>
                                    <p:anim calcmode="lin" valueType="num">
                                      <p:cBhvr additive="base">
                                        <p:cTn id="11" dur="1000"/>
                                        <p:tgtEl>
                                          <p:spTgt spid="2335"/>
                                        </p:tgtEl>
                                        <p:attrNameLst>
                                          <p:attrName>ppt_h</p:attrName>
                                        </p:attrNameLst>
                                      </p:cBhvr>
                                      <p:tavLst>
                                        <p:tav tm="0">
                                          <p:val>
                                            <p:strVal val="#ppt_h"/>
                                          </p:val>
                                        </p:tav>
                                        <p:tav tm="100000">
                                          <p:val>
                                            <p:strVal val="0"/>
                                          </p:val>
                                        </p:tav>
                                      </p:tavLst>
                                    </p:anim>
                                    <p:set>
                                      <p:cBhvr>
                                        <p:cTn id="12" dur="1" fill="hold">
                                          <p:stCondLst>
                                            <p:cond delay="1000"/>
                                          </p:stCondLst>
                                        </p:cTn>
                                        <p:tgtEl>
                                          <p:spTgt spid="233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2354"/>
        <p:cNvGrpSpPr/>
        <p:nvPr/>
      </p:nvGrpSpPr>
      <p:grpSpPr>
        <a:xfrm>
          <a:off x="0" y="0"/>
          <a:ext cx="0" cy="0"/>
          <a:chOff x="0" y="0"/>
          <a:chExt cx="0" cy="0"/>
        </a:xfrm>
      </p:grpSpPr>
      <p:grpSp>
        <p:nvGrpSpPr>
          <p:cNvPr id="2355" name="Google Shape;2355;p82"/>
          <p:cNvGrpSpPr/>
          <p:nvPr/>
        </p:nvGrpSpPr>
        <p:grpSpPr>
          <a:xfrm>
            <a:off x="2222165" y="879680"/>
            <a:ext cx="4699670" cy="1345814"/>
            <a:chOff x="7728915" y="1917859"/>
            <a:chExt cx="1034486" cy="222599"/>
          </a:xfrm>
        </p:grpSpPr>
        <p:sp>
          <p:nvSpPr>
            <p:cNvPr id="2356" name="Google Shape;2356;p82"/>
            <p:cNvSpPr/>
            <p:nvPr/>
          </p:nvSpPr>
          <p:spPr>
            <a:xfrm>
              <a:off x="8619035" y="1957671"/>
              <a:ext cx="135129" cy="175206"/>
            </a:xfrm>
            <a:custGeom>
              <a:avLst/>
              <a:gdLst/>
              <a:ahLst/>
              <a:cxnLst/>
              <a:rect l="l" t="t" r="r" b="b"/>
              <a:pathLst>
                <a:path w="2549" h="3305" extrusionOk="0">
                  <a:moveTo>
                    <a:pt x="2549" y="0"/>
                  </a:moveTo>
                  <a:cubicBezTo>
                    <a:pt x="2549" y="0"/>
                    <a:pt x="2548" y="0"/>
                    <a:pt x="2548" y="1"/>
                  </a:cubicBezTo>
                  <a:lnTo>
                    <a:pt x="2548" y="1"/>
                  </a:lnTo>
                  <a:cubicBezTo>
                    <a:pt x="2548" y="0"/>
                    <a:pt x="2549" y="0"/>
                    <a:pt x="2549" y="0"/>
                  </a:cubicBezTo>
                  <a:close/>
                  <a:moveTo>
                    <a:pt x="999" y="255"/>
                  </a:moveTo>
                  <a:cubicBezTo>
                    <a:pt x="1054" y="255"/>
                    <a:pt x="1109" y="256"/>
                    <a:pt x="1163" y="259"/>
                  </a:cubicBezTo>
                  <a:cubicBezTo>
                    <a:pt x="1206" y="261"/>
                    <a:pt x="1206" y="322"/>
                    <a:pt x="1163" y="325"/>
                  </a:cubicBezTo>
                  <a:cubicBezTo>
                    <a:pt x="1109" y="327"/>
                    <a:pt x="1054" y="328"/>
                    <a:pt x="999" y="328"/>
                  </a:cubicBezTo>
                  <a:cubicBezTo>
                    <a:pt x="889" y="328"/>
                    <a:pt x="778" y="325"/>
                    <a:pt x="668" y="322"/>
                  </a:cubicBezTo>
                  <a:cubicBezTo>
                    <a:pt x="628" y="321"/>
                    <a:pt x="629" y="263"/>
                    <a:pt x="668" y="262"/>
                  </a:cubicBezTo>
                  <a:cubicBezTo>
                    <a:pt x="778" y="259"/>
                    <a:pt x="889" y="255"/>
                    <a:pt x="999" y="255"/>
                  </a:cubicBezTo>
                  <a:close/>
                  <a:moveTo>
                    <a:pt x="1958" y="347"/>
                  </a:moveTo>
                  <a:cubicBezTo>
                    <a:pt x="2042" y="347"/>
                    <a:pt x="2125" y="350"/>
                    <a:pt x="2207" y="360"/>
                  </a:cubicBezTo>
                  <a:cubicBezTo>
                    <a:pt x="2247" y="366"/>
                    <a:pt x="2247" y="417"/>
                    <a:pt x="2207" y="422"/>
                  </a:cubicBezTo>
                  <a:cubicBezTo>
                    <a:pt x="2127" y="432"/>
                    <a:pt x="2045" y="435"/>
                    <a:pt x="1963" y="435"/>
                  </a:cubicBezTo>
                  <a:cubicBezTo>
                    <a:pt x="1829" y="435"/>
                    <a:pt x="1694" y="427"/>
                    <a:pt x="1562" y="425"/>
                  </a:cubicBezTo>
                  <a:cubicBezTo>
                    <a:pt x="1517" y="425"/>
                    <a:pt x="1517" y="357"/>
                    <a:pt x="1562" y="357"/>
                  </a:cubicBezTo>
                  <a:cubicBezTo>
                    <a:pt x="1692" y="355"/>
                    <a:pt x="1825" y="347"/>
                    <a:pt x="1958" y="347"/>
                  </a:cubicBezTo>
                  <a:close/>
                  <a:moveTo>
                    <a:pt x="1261" y="2801"/>
                  </a:moveTo>
                  <a:cubicBezTo>
                    <a:pt x="1263" y="2801"/>
                    <a:pt x="1266" y="2802"/>
                    <a:pt x="1269" y="2802"/>
                  </a:cubicBezTo>
                  <a:cubicBezTo>
                    <a:pt x="1481" y="2855"/>
                    <a:pt x="1692" y="2877"/>
                    <a:pt x="1909" y="2894"/>
                  </a:cubicBezTo>
                  <a:cubicBezTo>
                    <a:pt x="1949" y="2897"/>
                    <a:pt x="1950" y="2955"/>
                    <a:pt x="1909" y="2957"/>
                  </a:cubicBezTo>
                  <a:cubicBezTo>
                    <a:pt x="1891" y="2958"/>
                    <a:pt x="1873" y="2958"/>
                    <a:pt x="1855" y="2958"/>
                  </a:cubicBezTo>
                  <a:cubicBezTo>
                    <a:pt x="1652" y="2958"/>
                    <a:pt x="1447" y="2920"/>
                    <a:pt x="1253" y="2864"/>
                  </a:cubicBezTo>
                  <a:cubicBezTo>
                    <a:pt x="1216" y="2853"/>
                    <a:pt x="1227" y="2801"/>
                    <a:pt x="1261" y="2801"/>
                  </a:cubicBezTo>
                  <a:close/>
                  <a:moveTo>
                    <a:pt x="2548" y="1"/>
                  </a:moveTo>
                  <a:cubicBezTo>
                    <a:pt x="2390" y="75"/>
                    <a:pt x="2206" y="93"/>
                    <a:pt x="2020" y="93"/>
                  </a:cubicBezTo>
                  <a:cubicBezTo>
                    <a:pt x="1861" y="93"/>
                    <a:pt x="1699" y="80"/>
                    <a:pt x="1549" y="77"/>
                  </a:cubicBezTo>
                  <a:cubicBezTo>
                    <a:pt x="1232" y="74"/>
                    <a:pt x="916" y="70"/>
                    <a:pt x="599" y="48"/>
                  </a:cubicBezTo>
                  <a:lnTo>
                    <a:pt x="599" y="48"/>
                  </a:lnTo>
                  <a:cubicBezTo>
                    <a:pt x="661" y="876"/>
                    <a:pt x="712" y="1715"/>
                    <a:pt x="658" y="2537"/>
                  </a:cubicBezTo>
                  <a:cubicBezTo>
                    <a:pt x="663" y="2549"/>
                    <a:pt x="663" y="2564"/>
                    <a:pt x="652" y="2579"/>
                  </a:cubicBezTo>
                  <a:cubicBezTo>
                    <a:pt x="574" y="2685"/>
                    <a:pt x="489" y="2787"/>
                    <a:pt x="401" y="2889"/>
                  </a:cubicBezTo>
                  <a:cubicBezTo>
                    <a:pt x="554" y="2867"/>
                    <a:pt x="709" y="2844"/>
                    <a:pt x="865" y="2841"/>
                  </a:cubicBezTo>
                  <a:cubicBezTo>
                    <a:pt x="895" y="2841"/>
                    <a:pt x="903" y="2889"/>
                    <a:pt x="873" y="2895"/>
                  </a:cubicBezTo>
                  <a:cubicBezTo>
                    <a:pt x="707" y="2928"/>
                    <a:pt x="537" y="2940"/>
                    <a:pt x="370" y="2955"/>
                  </a:cubicBezTo>
                  <a:cubicBezTo>
                    <a:pt x="368" y="2955"/>
                    <a:pt x="367" y="2955"/>
                    <a:pt x="366" y="2955"/>
                  </a:cubicBezTo>
                  <a:cubicBezTo>
                    <a:pt x="358" y="2955"/>
                    <a:pt x="353" y="2952"/>
                    <a:pt x="348" y="2949"/>
                  </a:cubicBezTo>
                  <a:cubicBezTo>
                    <a:pt x="236" y="3073"/>
                    <a:pt x="120" y="3192"/>
                    <a:pt x="0" y="3304"/>
                  </a:cubicBezTo>
                  <a:cubicBezTo>
                    <a:pt x="511" y="3250"/>
                    <a:pt x="1027" y="3229"/>
                    <a:pt x="1542" y="3229"/>
                  </a:cubicBezTo>
                  <a:cubicBezTo>
                    <a:pt x="1872" y="3229"/>
                    <a:pt x="2202" y="3238"/>
                    <a:pt x="2530" y="3252"/>
                  </a:cubicBezTo>
                  <a:cubicBezTo>
                    <a:pt x="2365" y="3054"/>
                    <a:pt x="2233" y="2833"/>
                    <a:pt x="2080" y="2626"/>
                  </a:cubicBezTo>
                  <a:cubicBezTo>
                    <a:pt x="1864" y="2331"/>
                    <a:pt x="1625" y="2061"/>
                    <a:pt x="1376" y="1793"/>
                  </a:cubicBezTo>
                  <a:cubicBezTo>
                    <a:pt x="1336" y="1751"/>
                    <a:pt x="1365" y="1698"/>
                    <a:pt x="1407" y="1685"/>
                  </a:cubicBezTo>
                  <a:cubicBezTo>
                    <a:pt x="1379" y="1670"/>
                    <a:pt x="1363" y="1630"/>
                    <a:pt x="1391" y="1598"/>
                  </a:cubicBezTo>
                  <a:cubicBezTo>
                    <a:pt x="1796" y="1111"/>
                    <a:pt x="2189" y="625"/>
                    <a:pt x="2534" y="93"/>
                  </a:cubicBezTo>
                  <a:cubicBezTo>
                    <a:pt x="2511" y="64"/>
                    <a:pt x="2507" y="20"/>
                    <a:pt x="254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7" name="Google Shape;2357;p82"/>
            <p:cNvSpPr/>
            <p:nvPr/>
          </p:nvSpPr>
          <p:spPr>
            <a:xfrm>
              <a:off x="8615165" y="2098841"/>
              <a:ext cx="25234" cy="25128"/>
            </a:xfrm>
            <a:custGeom>
              <a:avLst/>
              <a:gdLst/>
              <a:ahLst/>
              <a:cxnLst/>
              <a:rect l="l" t="t" r="r" b="b"/>
              <a:pathLst>
                <a:path w="476" h="474" extrusionOk="0">
                  <a:moveTo>
                    <a:pt x="476" y="0"/>
                  </a:moveTo>
                  <a:cubicBezTo>
                    <a:pt x="470" y="4"/>
                    <a:pt x="464" y="7"/>
                    <a:pt x="458" y="7"/>
                  </a:cubicBezTo>
                  <a:cubicBezTo>
                    <a:pt x="305" y="5"/>
                    <a:pt x="152" y="4"/>
                    <a:pt x="0" y="3"/>
                  </a:cubicBezTo>
                  <a:lnTo>
                    <a:pt x="0" y="3"/>
                  </a:lnTo>
                  <a:cubicBezTo>
                    <a:pt x="24" y="157"/>
                    <a:pt x="29" y="317"/>
                    <a:pt x="15" y="474"/>
                  </a:cubicBezTo>
                  <a:cubicBezTo>
                    <a:pt x="159" y="309"/>
                    <a:pt x="313" y="149"/>
                    <a:pt x="47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8" name="Google Shape;2358;p82"/>
            <p:cNvSpPr/>
            <p:nvPr/>
          </p:nvSpPr>
          <p:spPr>
            <a:xfrm>
              <a:off x="7873160" y="2103135"/>
              <a:ext cx="41032" cy="27513"/>
            </a:xfrm>
            <a:custGeom>
              <a:avLst/>
              <a:gdLst/>
              <a:ahLst/>
              <a:cxnLst/>
              <a:rect l="l" t="t" r="r" b="b"/>
              <a:pathLst>
                <a:path w="774" h="519" extrusionOk="0">
                  <a:moveTo>
                    <a:pt x="1" y="1"/>
                  </a:moveTo>
                  <a:lnTo>
                    <a:pt x="1" y="1"/>
                  </a:lnTo>
                  <a:cubicBezTo>
                    <a:pt x="258" y="174"/>
                    <a:pt x="512" y="350"/>
                    <a:pt x="773" y="519"/>
                  </a:cubicBezTo>
                  <a:cubicBezTo>
                    <a:pt x="753" y="348"/>
                    <a:pt x="747" y="175"/>
                    <a:pt x="761" y="4"/>
                  </a:cubicBezTo>
                  <a:cubicBezTo>
                    <a:pt x="507" y="4"/>
                    <a:pt x="255" y="4"/>
                    <a:pt x="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9" name="Google Shape;2359;p82"/>
            <p:cNvSpPr/>
            <p:nvPr/>
          </p:nvSpPr>
          <p:spPr>
            <a:xfrm>
              <a:off x="7869820" y="1922736"/>
              <a:ext cx="779814" cy="175047"/>
            </a:xfrm>
            <a:custGeom>
              <a:avLst/>
              <a:gdLst/>
              <a:ahLst/>
              <a:cxnLst/>
              <a:rect l="l" t="t" r="r" b="b"/>
              <a:pathLst>
                <a:path w="14710" h="3302" extrusionOk="0">
                  <a:moveTo>
                    <a:pt x="1575" y="266"/>
                  </a:moveTo>
                  <a:cubicBezTo>
                    <a:pt x="1647" y="266"/>
                    <a:pt x="1718" y="267"/>
                    <a:pt x="1789" y="272"/>
                  </a:cubicBezTo>
                  <a:cubicBezTo>
                    <a:pt x="1832" y="276"/>
                    <a:pt x="1832" y="334"/>
                    <a:pt x="1789" y="338"/>
                  </a:cubicBezTo>
                  <a:cubicBezTo>
                    <a:pt x="1717" y="343"/>
                    <a:pt x="1644" y="344"/>
                    <a:pt x="1572" y="344"/>
                  </a:cubicBezTo>
                  <a:cubicBezTo>
                    <a:pt x="1462" y="344"/>
                    <a:pt x="1353" y="341"/>
                    <a:pt x="1243" y="339"/>
                  </a:cubicBezTo>
                  <a:cubicBezTo>
                    <a:pt x="1200" y="338"/>
                    <a:pt x="1200" y="272"/>
                    <a:pt x="1243" y="272"/>
                  </a:cubicBezTo>
                  <a:cubicBezTo>
                    <a:pt x="1353" y="270"/>
                    <a:pt x="1465" y="266"/>
                    <a:pt x="1575" y="266"/>
                  </a:cubicBezTo>
                  <a:close/>
                  <a:moveTo>
                    <a:pt x="4373" y="242"/>
                  </a:moveTo>
                  <a:cubicBezTo>
                    <a:pt x="4393" y="242"/>
                    <a:pt x="4409" y="273"/>
                    <a:pt x="4385" y="283"/>
                  </a:cubicBezTo>
                  <a:cubicBezTo>
                    <a:pt x="4284" y="328"/>
                    <a:pt x="4176" y="345"/>
                    <a:pt x="4067" y="345"/>
                  </a:cubicBezTo>
                  <a:cubicBezTo>
                    <a:pt x="4001" y="345"/>
                    <a:pt x="3934" y="338"/>
                    <a:pt x="3868" y="328"/>
                  </a:cubicBezTo>
                  <a:cubicBezTo>
                    <a:pt x="3834" y="323"/>
                    <a:pt x="3847" y="274"/>
                    <a:pt x="3878" y="274"/>
                  </a:cubicBezTo>
                  <a:cubicBezTo>
                    <a:pt x="3880" y="274"/>
                    <a:pt x="3881" y="274"/>
                    <a:pt x="3883" y="275"/>
                  </a:cubicBezTo>
                  <a:cubicBezTo>
                    <a:pt x="3928" y="281"/>
                    <a:pt x="3973" y="284"/>
                    <a:pt x="4017" y="284"/>
                  </a:cubicBezTo>
                  <a:cubicBezTo>
                    <a:pt x="4135" y="284"/>
                    <a:pt x="4250" y="264"/>
                    <a:pt x="4369" y="243"/>
                  </a:cubicBezTo>
                  <a:cubicBezTo>
                    <a:pt x="4370" y="242"/>
                    <a:pt x="4372" y="242"/>
                    <a:pt x="4373" y="242"/>
                  </a:cubicBezTo>
                  <a:close/>
                  <a:moveTo>
                    <a:pt x="2907" y="327"/>
                  </a:moveTo>
                  <a:cubicBezTo>
                    <a:pt x="2965" y="327"/>
                    <a:pt x="3023" y="328"/>
                    <a:pt x="3081" y="330"/>
                  </a:cubicBezTo>
                  <a:cubicBezTo>
                    <a:pt x="3113" y="331"/>
                    <a:pt x="3113" y="379"/>
                    <a:pt x="3081" y="379"/>
                  </a:cubicBezTo>
                  <a:cubicBezTo>
                    <a:pt x="3017" y="382"/>
                    <a:pt x="2955" y="383"/>
                    <a:pt x="2892" y="383"/>
                  </a:cubicBezTo>
                  <a:cubicBezTo>
                    <a:pt x="2806" y="383"/>
                    <a:pt x="2720" y="381"/>
                    <a:pt x="2634" y="379"/>
                  </a:cubicBezTo>
                  <a:cubicBezTo>
                    <a:pt x="2603" y="379"/>
                    <a:pt x="2603" y="331"/>
                    <a:pt x="2634" y="331"/>
                  </a:cubicBezTo>
                  <a:cubicBezTo>
                    <a:pt x="2726" y="329"/>
                    <a:pt x="2816" y="327"/>
                    <a:pt x="2907" y="327"/>
                  </a:cubicBezTo>
                  <a:close/>
                  <a:moveTo>
                    <a:pt x="5330" y="318"/>
                  </a:moveTo>
                  <a:cubicBezTo>
                    <a:pt x="5408" y="318"/>
                    <a:pt x="5486" y="320"/>
                    <a:pt x="5563" y="324"/>
                  </a:cubicBezTo>
                  <a:cubicBezTo>
                    <a:pt x="5605" y="325"/>
                    <a:pt x="5605" y="385"/>
                    <a:pt x="5563" y="387"/>
                  </a:cubicBezTo>
                  <a:cubicBezTo>
                    <a:pt x="5492" y="390"/>
                    <a:pt x="5421" y="392"/>
                    <a:pt x="5350" y="392"/>
                  </a:cubicBezTo>
                  <a:cubicBezTo>
                    <a:pt x="5273" y="392"/>
                    <a:pt x="5195" y="390"/>
                    <a:pt x="5117" y="388"/>
                  </a:cubicBezTo>
                  <a:cubicBezTo>
                    <a:pt x="5074" y="386"/>
                    <a:pt x="5074" y="324"/>
                    <a:pt x="5117" y="322"/>
                  </a:cubicBezTo>
                  <a:cubicBezTo>
                    <a:pt x="5188" y="320"/>
                    <a:pt x="5259" y="318"/>
                    <a:pt x="5330" y="318"/>
                  </a:cubicBezTo>
                  <a:close/>
                  <a:moveTo>
                    <a:pt x="9432" y="313"/>
                  </a:moveTo>
                  <a:cubicBezTo>
                    <a:pt x="9504" y="313"/>
                    <a:pt x="9577" y="318"/>
                    <a:pt x="9643" y="337"/>
                  </a:cubicBezTo>
                  <a:cubicBezTo>
                    <a:pt x="9668" y="343"/>
                    <a:pt x="9672" y="386"/>
                    <a:pt x="9643" y="389"/>
                  </a:cubicBezTo>
                  <a:cubicBezTo>
                    <a:pt x="9615" y="393"/>
                    <a:pt x="9586" y="395"/>
                    <a:pt x="9557" y="395"/>
                  </a:cubicBezTo>
                  <a:cubicBezTo>
                    <a:pt x="9449" y="395"/>
                    <a:pt x="9335" y="370"/>
                    <a:pt x="9231" y="356"/>
                  </a:cubicBezTo>
                  <a:cubicBezTo>
                    <a:pt x="9208" y="354"/>
                    <a:pt x="9215" y="317"/>
                    <a:pt x="9237" y="317"/>
                  </a:cubicBezTo>
                  <a:cubicBezTo>
                    <a:pt x="9299" y="317"/>
                    <a:pt x="9365" y="313"/>
                    <a:pt x="9432" y="313"/>
                  </a:cubicBezTo>
                  <a:close/>
                  <a:moveTo>
                    <a:pt x="8298" y="328"/>
                  </a:moveTo>
                  <a:cubicBezTo>
                    <a:pt x="8322" y="328"/>
                    <a:pt x="8327" y="371"/>
                    <a:pt x="8301" y="376"/>
                  </a:cubicBezTo>
                  <a:cubicBezTo>
                    <a:pt x="8135" y="402"/>
                    <a:pt x="7967" y="418"/>
                    <a:pt x="7799" y="435"/>
                  </a:cubicBezTo>
                  <a:cubicBezTo>
                    <a:pt x="7798" y="435"/>
                    <a:pt x="7797" y="435"/>
                    <a:pt x="7797" y="435"/>
                  </a:cubicBezTo>
                  <a:cubicBezTo>
                    <a:pt x="7772" y="435"/>
                    <a:pt x="7768" y="392"/>
                    <a:pt x="7793" y="388"/>
                  </a:cubicBezTo>
                  <a:cubicBezTo>
                    <a:pt x="7961" y="365"/>
                    <a:pt x="8127" y="341"/>
                    <a:pt x="8295" y="328"/>
                  </a:cubicBezTo>
                  <a:cubicBezTo>
                    <a:pt x="8296" y="328"/>
                    <a:pt x="8297" y="328"/>
                    <a:pt x="8298" y="328"/>
                  </a:cubicBezTo>
                  <a:close/>
                  <a:moveTo>
                    <a:pt x="10929" y="339"/>
                  </a:moveTo>
                  <a:cubicBezTo>
                    <a:pt x="10961" y="339"/>
                    <a:pt x="10968" y="392"/>
                    <a:pt x="10937" y="397"/>
                  </a:cubicBezTo>
                  <a:cubicBezTo>
                    <a:pt x="10770" y="424"/>
                    <a:pt x="10598" y="427"/>
                    <a:pt x="10431" y="440"/>
                  </a:cubicBezTo>
                  <a:cubicBezTo>
                    <a:pt x="10431" y="440"/>
                    <a:pt x="10430" y="440"/>
                    <a:pt x="10429" y="440"/>
                  </a:cubicBezTo>
                  <a:cubicBezTo>
                    <a:pt x="10399" y="440"/>
                    <a:pt x="10400" y="393"/>
                    <a:pt x="10431" y="389"/>
                  </a:cubicBezTo>
                  <a:cubicBezTo>
                    <a:pt x="10596" y="371"/>
                    <a:pt x="10763" y="343"/>
                    <a:pt x="10928" y="339"/>
                  </a:cubicBezTo>
                  <a:cubicBezTo>
                    <a:pt x="10929" y="339"/>
                    <a:pt x="10929" y="339"/>
                    <a:pt x="10929" y="339"/>
                  </a:cubicBezTo>
                  <a:close/>
                  <a:moveTo>
                    <a:pt x="11898" y="365"/>
                  </a:moveTo>
                  <a:cubicBezTo>
                    <a:pt x="11988" y="365"/>
                    <a:pt x="12078" y="367"/>
                    <a:pt x="12168" y="373"/>
                  </a:cubicBezTo>
                  <a:cubicBezTo>
                    <a:pt x="12209" y="376"/>
                    <a:pt x="12209" y="434"/>
                    <a:pt x="12168" y="436"/>
                  </a:cubicBezTo>
                  <a:cubicBezTo>
                    <a:pt x="12078" y="442"/>
                    <a:pt x="11988" y="444"/>
                    <a:pt x="11898" y="444"/>
                  </a:cubicBezTo>
                  <a:cubicBezTo>
                    <a:pt x="11790" y="444"/>
                    <a:pt x="11681" y="441"/>
                    <a:pt x="11572" y="440"/>
                  </a:cubicBezTo>
                  <a:cubicBezTo>
                    <a:pt x="11528" y="440"/>
                    <a:pt x="11528" y="370"/>
                    <a:pt x="11572" y="369"/>
                  </a:cubicBezTo>
                  <a:cubicBezTo>
                    <a:pt x="11681" y="367"/>
                    <a:pt x="11790" y="365"/>
                    <a:pt x="11898" y="365"/>
                  </a:cubicBezTo>
                  <a:close/>
                  <a:moveTo>
                    <a:pt x="6306" y="365"/>
                  </a:moveTo>
                  <a:cubicBezTo>
                    <a:pt x="6307" y="365"/>
                    <a:pt x="6308" y="365"/>
                    <a:pt x="6309" y="365"/>
                  </a:cubicBezTo>
                  <a:cubicBezTo>
                    <a:pt x="6510" y="378"/>
                    <a:pt x="6716" y="381"/>
                    <a:pt x="6915" y="409"/>
                  </a:cubicBezTo>
                  <a:cubicBezTo>
                    <a:pt x="6957" y="414"/>
                    <a:pt x="6947" y="482"/>
                    <a:pt x="6906" y="482"/>
                  </a:cubicBezTo>
                  <a:cubicBezTo>
                    <a:pt x="6906" y="482"/>
                    <a:pt x="6905" y="482"/>
                    <a:pt x="6905" y="482"/>
                  </a:cubicBezTo>
                  <a:cubicBezTo>
                    <a:pt x="6707" y="478"/>
                    <a:pt x="6507" y="447"/>
                    <a:pt x="6309" y="426"/>
                  </a:cubicBezTo>
                  <a:cubicBezTo>
                    <a:pt x="6271" y="422"/>
                    <a:pt x="6271" y="365"/>
                    <a:pt x="6306" y="365"/>
                  </a:cubicBezTo>
                  <a:close/>
                  <a:moveTo>
                    <a:pt x="14278" y="413"/>
                  </a:moveTo>
                  <a:cubicBezTo>
                    <a:pt x="14353" y="413"/>
                    <a:pt x="14428" y="415"/>
                    <a:pt x="14503" y="424"/>
                  </a:cubicBezTo>
                  <a:cubicBezTo>
                    <a:pt x="14541" y="428"/>
                    <a:pt x="14541" y="481"/>
                    <a:pt x="14503" y="485"/>
                  </a:cubicBezTo>
                  <a:cubicBezTo>
                    <a:pt x="14429" y="493"/>
                    <a:pt x="14355" y="496"/>
                    <a:pt x="14280" y="496"/>
                  </a:cubicBezTo>
                  <a:cubicBezTo>
                    <a:pt x="14188" y="496"/>
                    <a:pt x="14096" y="492"/>
                    <a:pt x="14006" y="491"/>
                  </a:cubicBezTo>
                  <a:cubicBezTo>
                    <a:pt x="13958" y="490"/>
                    <a:pt x="13958" y="418"/>
                    <a:pt x="14006" y="418"/>
                  </a:cubicBezTo>
                  <a:cubicBezTo>
                    <a:pt x="14096" y="417"/>
                    <a:pt x="14187" y="413"/>
                    <a:pt x="14278" y="413"/>
                  </a:cubicBezTo>
                  <a:close/>
                  <a:moveTo>
                    <a:pt x="12862" y="459"/>
                  </a:moveTo>
                  <a:cubicBezTo>
                    <a:pt x="12863" y="459"/>
                    <a:pt x="12863" y="459"/>
                    <a:pt x="12864" y="459"/>
                  </a:cubicBezTo>
                  <a:cubicBezTo>
                    <a:pt x="13066" y="474"/>
                    <a:pt x="13269" y="486"/>
                    <a:pt x="13469" y="515"/>
                  </a:cubicBezTo>
                  <a:cubicBezTo>
                    <a:pt x="13502" y="520"/>
                    <a:pt x="13494" y="575"/>
                    <a:pt x="13461" y="575"/>
                  </a:cubicBezTo>
                  <a:cubicBezTo>
                    <a:pt x="13461" y="575"/>
                    <a:pt x="13460" y="575"/>
                    <a:pt x="13460" y="575"/>
                  </a:cubicBezTo>
                  <a:cubicBezTo>
                    <a:pt x="13261" y="570"/>
                    <a:pt x="13063" y="549"/>
                    <a:pt x="12864" y="530"/>
                  </a:cubicBezTo>
                  <a:cubicBezTo>
                    <a:pt x="12822" y="525"/>
                    <a:pt x="12819" y="459"/>
                    <a:pt x="12862" y="459"/>
                  </a:cubicBezTo>
                  <a:close/>
                  <a:moveTo>
                    <a:pt x="12989" y="2701"/>
                  </a:moveTo>
                  <a:cubicBezTo>
                    <a:pt x="13063" y="2701"/>
                    <a:pt x="13137" y="2704"/>
                    <a:pt x="13211" y="2710"/>
                  </a:cubicBezTo>
                  <a:cubicBezTo>
                    <a:pt x="13247" y="2713"/>
                    <a:pt x="13247" y="2763"/>
                    <a:pt x="13211" y="2766"/>
                  </a:cubicBezTo>
                  <a:cubicBezTo>
                    <a:pt x="13139" y="2773"/>
                    <a:pt x="13066" y="2775"/>
                    <a:pt x="12993" y="2775"/>
                  </a:cubicBezTo>
                  <a:cubicBezTo>
                    <a:pt x="12901" y="2775"/>
                    <a:pt x="12808" y="2771"/>
                    <a:pt x="12715" y="2769"/>
                  </a:cubicBezTo>
                  <a:cubicBezTo>
                    <a:pt x="12674" y="2769"/>
                    <a:pt x="12675" y="2708"/>
                    <a:pt x="12715" y="2707"/>
                  </a:cubicBezTo>
                  <a:cubicBezTo>
                    <a:pt x="12806" y="2705"/>
                    <a:pt x="12898" y="2701"/>
                    <a:pt x="12989" y="2701"/>
                  </a:cubicBezTo>
                  <a:close/>
                  <a:moveTo>
                    <a:pt x="13704" y="2700"/>
                  </a:moveTo>
                  <a:cubicBezTo>
                    <a:pt x="13705" y="2700"/>
                    <a:pt x="13707" y="2701"/>
                    <a:pt x="13708" y="2701"/>
                  </a:cubicBezTo>
                  <a:cubicBezTo>
                    <a:pt x="13859" y="2716"/>
                    <a:pt x="14017" y="2724"/>
                    <a:pt x="14163" y="2764"/>
                  </a:cubicBezTo>
                  <a:cubicBezTo>
                    <a:pt x="14201" y="2773"/>
                    <a:pt x="14193" y="2831"/>
                    <a:pt x="14155" y="2831"/>
                  </a:cubicBezTo>
                  <a:cubicBezTo>
                    <a:pt x="14155" y="2831"/>
                    <a:pt x="14155" y="2831"/>
                    <a:pt x="14154" y="2831"/>
                  </a:cubicBezTo>
                  <a:cubicBezTo>
                    <a:pt x="14003" y="2830"/>
                    <a:pt x="13848" y="2796"/>
                    <a:pt x="13699" y="2770"/>
                  </a:cubicBezTo>
                  <a:cubicBezTo>
                    <a:pt x="13661" y="2764"/>
                    <a:pt x="13668" y="2700"/>
                    <a:pt x="13704" y="2700"/>
                  </a:cubicBezTo>
                  <a:close/>
                  <a:moveTo>
                    <a:pt x="7797" y="2812"/>
                  </a:moveTo>
                  <a:cubicBezTo>
                    <a:pt x="7831" y="2812"/>
                    <a:pt x="7864" y="2813"/>
                    <a:pt x="7897" y="2816"/>
                  </a:cubicBezTo>
                  <a:cubicBezTo>
                    <a:pt x="7925" y="2818"/>
                    <a:pt x="7925" y="2857"/>
                    <a:pt x="7897" y="2860"/>
                  </a:cubicBezTo>
                  <a:cubicBezTo>
                    <a:pt x="7863" y="2863"/>
                    <a:pt x="7828" y="2864"/>
                    <a:pt x="7792" y="2864"/>
                  </a:cubicBezTo>
                  <a:cubicBezTo>
                    <a:pt x="7695" y="2864"/>
                    <a:pt x="7596" y="2855"/>
                    <a:pt x="7500" y="2852"/>
                  </a:cubicBezTo>
                  <a:cubicBezTo>
                    <a:pt x="7483" y="2851"/>
                    <a:pt x="7483" y="2825"/>
                    <a:pt x="7500" y="2825"/>
                  </a:cubicBezTo>
                  <a:cubicBezTo>
                    <a:pt x="7598" y="2821"/>
                    <a:pt x="7698" y="2812"/>
                    <a:pt x="7797" y="2812"/>
                  </a:cubicBezTo>
                  <a:close/>
                  <a:moveTo>
                    <a:pt x="9936" y="2762"/>
                  </a:moveTo>
                  <a:cubicBezTo>
                    <a:pt x="9964" y="2762"/>
                    <a:pt x="9971" y="2804"/>
                    <a:pt x="9942" y="2816"/>
                  </a:cubicBezTo>
                  <a:cubicBezTo>
                    <a:pt x="9845" y="2857"/>
                    <a:pt x="9744" y="2873"/>
                    <a:pt x="9641" y="2873"/>
                  </a:cubicBezTo>
                  <a:cubicBezTo>
                    <a:pt x="9588" y="2873"/>
                    <a:pt x="9534" y="2869"/>
                    <a:pt x="9481" y="2861"/>
                  </a:cubicBezTo>
                  <a:cubicBezTo>
                    <a:pt x="9453" y="2857"/>
                    <a:pt x="9458" y="2809"/>
                    <a:pt x="9484" y="2809"/>
                  </a:cubicBezTo>
                  <a:cubicBezTo>
                    <a:pt x="9485" y="2809"/>
                    <a:pt x="9486" y="2810"/>
                    <a:pt x="9487" y="2810"/>
                  </a:cubicBezTo>
                  <a:cubicBezTo>
                    <a:pt x="9523" y="2814"/>
                    <a:pt x="9558" y="2816"/>
                    <a:pt x="9593" y="2816"/>
                  </a:cubicBezTo>
                  <a:cubicBezTo>
                    <a:pt x="9706" y="2816"/>
                    <a:pt x="9815" y="2795"/>
                    <a:pt x="9926" y="2764"/>
                  </a:cubicBezTo>
                  <a:cubicBezTo>
                    <a:pt x="9930" y="2763"/>
                    <a:pt x="9933" y="2762"/>
                    <a:pt x="9936" y="2762"/>
                  </a:cubicBezTo>
                  <a:close/>
                  <a:moveTo>
                    <a:pt x="11620" y="2766"/>
                  </a:moveTo>
                  <a:cubicBezTo>
                    <a:pt x="11622" y="2766"/>
                    <a:pt x="11625" y="2766"/>
                    <a:pt x="11628" y="2767"/>
                  </a:cubicBezTo>
                  <a:cubicBezTo>
                    <a:pt x="11742" y="2801"/>
                    <a:pt x="11857" y="2813"/>
                    <a:pt x="11974" y="2813"/>
                  </a:cubicBezTo>
                  <a:cubicBezTo>
                    <a:pt x="12021" y="2813"/>
                    <a:pt x="12070" y="2811"/>
                    <a:pt x="12118" y="2807"/>
                  </a:cubicBezTo>
                  <a:cubicBezTo>
                    <a:pt x="12119" y="2807"/>
                    <a:pt x="12120" y="2807"/>
                    <a:pt x="12120" y="2807"/>
                  </a:cubicBezTo>
                  <a:cubicBezTo>
                    <a:pt x="12148" y="2807"/>
                    <a:pt x="12154" y="2854"/>
                    <a:pt x="12126" y="2860"/>
                  </a:cubicBezTo>
                  <a:cubicBezTo>
                    <a:pt x="12063" y="2874"/>
                    <a:pt x="12000" y="2880"/>
                    <a:pt x="11937" y="2880"/>
                  </a:cubicBezTo>
                  <a:cubicBezTo>
                    <a:pt x="11827" y="2880"/>
                    <a:pt x="11718" y="2860"/>
                    <a:pt x="11611" y="2828"/>
                  </a:cubicBezTo>
                  <a:cubicBezTo>
                    <a:pt x="11575" y="2817"/>
                    <a:pt x="11587" y="2766"/>
                    <a:pt x="11620" y="2766"/>
                  </a:cubicBezTo>
                  <a:close/>
                  <a:moveTo>
                    <a:pt x="10709" y="2805"/>
                  </a:moveTo>
                  <a:cubicBezTo>
                    <a:pt x="10803" y="2805"/>
                    <a:pt x="10894" y="2823"/>
                    <a:pt x="10985" y="2860"/>
                  </a:cubicBezTo>
                  <a:cubicBezTo>
                    <a:pt x="11012" y="2870"/>
                    <a:pt x="11004" y="2910"/>
                    <a:pt x="10981" y="2910"/>
                  </a:cubicBezTo>
                  <a:cubicBezTo>
                    <a:pt x="10978" y="2910"/>
                    <a:pt x="10975" y="2909"/>
                    <a:pt x="10972" y="2908"/>
                  </a:cubicBezTo>
                  <a:cubicBezTo>
                    <a:pt x="10880" y="2873"/>
                    <a:pt x="10784" y="2856"/>
                    <a:pt x="10686" y="2856"/>
                  </a:cubicBezTo>
                  <a:cubicBezTo>
                    <a:pt x="10651" y="2856"/>
                    <a:pt x="10615" y="2858"/>
                    <a:pt x="10579" y="2863"/>
                  </a:cubicBezTo>
                  <a:cubicBezTo>
                    <a:pt x="10578" y="2863"/>
                    <a:pt x="10577" y="2863"/>
                    <a:pt x="10576" y="2863"/>
                  </a:cubicBezTo>
                  <a:cubicBezTo>
                    <a:pt x="10553" y="2863"/>
                    <a:pt x="10548" y="2820"/>
                    <a:pt x="10572" y="2817"/>
                  </a:cubicBezTo>
                  <a:cubicBezTo>
                    <a:pt x="10619" y="2809"/>
                    <a:pt x="10664" y="2805"/>
                    <a:pt x="10709" y="2805"/>
                  </a:cubicBezTo>
                  <a:close/>
                  <a:moveTo>
                    <a:pt x="2656" y="2863"/>
                  </a:moveTo>
                  <a:cubicBezTo>
                    <a:pt x="2682" y="2863"/>
                    <a:pt x="2708" y="2863"/>
                    <a:pt x="2733" y="2864"/>
                  </a:cubicBezTo>
                  <a:cubicBezTo>
                    <a:pt x="2763" y="2865"/>
                    <a:pt x="2763" y="2910"/>
                    <a:pt x="2733" y="2911"/>
                  </a:cubicBezTo>
                  <a:cubicBezTo>
                    <a:pt x="2707" y="2912"/>
                    <a:pt x="2681" y="2912"/>
                    <a:pt x="2655" y="2912"/>
                  </a:cubicBezTo>
                  <a:cubicBezTo>
                    <a:pt x="2548" y="2912"/>
                    <a:pt x="2442" y="2908"/>
                    <a:pt x="2336" y="2907"/>
                  </a:cubicBezTo>
                  <a:cubicBezTo>
                    <a:pt x="2311" y="2906"/>
                    <a:pt x="2311" y="2869"/>
                    <a:pt x="2336" y="2869"/>
                  </a:cubicBezTo>
                  <a:cubicBezTo>
                    <a:pt x="2442" y="2868"/>
                    <a:pt x="2549" y="2863"/>
                    <a:pt x="2656" y="2863"/>
                  </a:cubicBezTo>
                  <a:close/>
                  <a:moveTo>
                    <a:pt x="8732" y="2860"/>
                  </a:moveTo>
                  <a:cubicBezTo>
                    <a:pt x="8818" y="2860"/>
                    <a:pt x="8904" y="2862"/>
                    <a:pt x="8990" y="2868"/>
                  </a:cubicBezTo>
                  <a:cubicBezTo>
                    <a:pt x="9015" y="2869"/>
                    <a:pt x="9015" y="2905"/>
                    <a:pt x="8990" y="2907"/>
                  </a:cubicBezTo>
                  <a:cubicBezTo>
                    <a:pt x="8900" y="2913"/>
                    <a:pt x="8810" y="2914"/>
                    <a:pt x="8720" y="2914"/>
                  </a:cubicBezTo>
                  <a:cubicBezTo>
                    <a:pt x="8645" y="2914"/>
                    <a:pt x="8569" y="2913"/>
                    <a:pt x="8494" y="2912"/>
                  </a:cubicBezTo>
                  <a:cubicBezTo>
                    <a:pt x="8462" y="2912"/>
                    <a:pt x="8462" y="2863"/>
                    <a:pt x="8494" y="2863"/>
                  </a:cubicBezTo>
                  <a:cubicBezTo>
                    <a:pt x="8573" y="2862"/>
                    <a:pt x="8653" y="2860"/>
                    <a:pt x="8732" y="2860"/>
                  </a:cubicBezTo>
                  <a:close/>
                  <a:moveTo>
                    <a:pt x="3513" y="2854"/>
                  </a:moveTo>
                  <a:cubicBezTo>
                    <a:pt x="3584" y="2854"/>
                    <a:pt x="3655" y="2856"/>
                    <a:pt x="3726" y="2861"/>
                  </a:cubicBezTo>
                  <a:cubicBezTo>
                    <a:pt x="3761" y="2863"/>
                    <a:pt x="3761" y="2911"/>
                    <a:pt x="3726" y="2914"/>
                  </a:cubicBezTo>
                  <a:cubicBezTo>
                    <a:pt x="3657" y="2919"/>
                    <a:pt x="3589" y="2921"/>
                    <a:pt x="3521" y="2921"/>
                  </a:cubicBezTo>
                  <a:cubicBezTo>
                    <a:pt x="3440" y="2921"/>
                    <a:pt x="3360" y="2919"/>
                    <a:pt x="3279" y="2918"/>
                  </a:cubicBezTo>
                  <a:cubicBezTo>
                    <a:pt x="3241" y="2918"/>
                    <a:pt x="3241" y="2858"/>
                    <a:pt x="3279" y="2857"/>
                  </a:cubicBezTo>
                  <a:cubicBezTo>
                    <a:pt x="3357" y="2856"/>
                    <a:pt x="3435" y="2854"/>
                    <a:pt x="3513" y="2854"/>
                  </a:cubicBezTo>
                  <a:close/>
                  <a:moveTo>
                    <a:pt x="5734" y="2850"/>
                  </a:moveTo>
                  <a:cubicBezTo>
                    <a:pt x="5778" y="2850"/>
                    <a:pt x="5820" y="2851"/>
                    <a:pt x="5862" y="2857"/>
                  </a:cubicBezTo>
                  <a:cubicBezTo>
                    <a:pt x="5901" y="2862"/>
                    <a:pt x="5901" y="2913"/>
                    <a:pt x="5862" y="2918"/>
                  </a:cubicBezTo>
                  <a:cubicBezTo>
                    <a:pt x="5819" y="2923"/>
                    <a:pt x="5774" y="2925"/>
                    <a:pt x="5729" y="2925"/>
                  </a:cubicBezTo>
                  <a:cubicBezTo>
                    <a:pt x="5641" y="2925"/>
                    <a:pt x="5551" y="2918"/>
                    <a:pt x="5464" y="2915"/>
                  </a:cubicBezTo>
                  <a:cubicBezTo>
                    <a:pt x="5429" y="2914"/>
                    <a:pt x="5429" y="2860"/>
                    <a:pt x="5464" y="2860"/>
                  </a:cubicBezTo>
                  <a:cubicBezTo>
                    <a:pt x="5553" y="2858"/>
                    <a:pt x="5644" y="2850"/>
                    <a:pt x="5734" y="2850"/>
                  </a:cubicBezTo>
                  <a:close/>
                  <a:moveTo>
                    <a:pt x="4222" y="2815"/>
                  </a:moveTo>
                  <a:cubicBezTo>
                    <a:pt x="4224" y="2815"/>
                    <a:pt x="4226" y="2815"/>
                    <a:pt x="4229" y="2816"/>
                  </a:cubicBezTo>
                  <a:cubicBezTo>
                    <a:pt x="4351" y="2848"/>
                    <a:pt x="4472" y="2861"/>
                    <a:pt x="4596" y="2861"/>
                  </a:cubicBezTo>
                  <a:cubicBezTo>
                    <a:pt x="4653" y="2861"/>
                    <a:pt x="4710" y="2858"/>
                    <a:pt x="4768" y="2853"/>
                  </a:cubicBezTo>
                  <a:cubicBezTo>
                    <a:pt x="4769" y="2853"/>
                    <a:pt x="4770" y="2853"/>
                    <a:pt x="4771" y="2853"/>
                  </a:cubicBezTo>
                  <a:cubicBezTo>
                    <a:pt x="4804" y="2853"/>
                    <a:pt x="4811" y="2911"/>
                    <a:pt x="4777" y="2915"/>
                  </a:cubicBezTo>
                  <a:cubicBezTo>
                    <a:pt x="4719" y="2924"/>
                    <a:pt x="4661" y="2928"/>
                    <a:pt x="4603" y="2928"/>
                  </a:cubicBezTo>
                  <a:cubicBezTo>
                    <a:pt x="4472" y="2928"/>
                    <a:pt x="4342" y="2907"/>
                    <a:pt x="4214" y="2868"/>
                  </a:cubicBezTo>
                  <a:cubicBezTo>
                    <a:pt x="4183" y="2859"/>
                    <a:pt x="4193" y="2815"/>
                    <a:pt x="4222" y="2815"/>
                  </a:cubicBezTo>
                  <a:close/>
                  <a:moveTo>
                    <a:pt x="1378" y="2817"/>
                  </a:moveTo>
                  <a:cubicBezTo>
                    <a:pt x="1486" y="2817"/>
                    <a:pt x="1594" y="2834"/>
                    <a:pt x="1693" y="2874"/>
                  </a:cubicBezTo>
                  <a:cubicBezTo>
                    <a:pt x="1724" y="2885"/>
                    <a:pt x="1716" y="2928"/>
                    <a:pt x="1688" y="2928"/>
                  </a:cubicBezTo>
                  <a:cubicBezTo>
                    <a:pt x="1685" y="2928"/>
                    <a:pt x="1682" y="2928"/>
                    <a:pt x="1679" y="2927"/>
                  </a:cubicBezTo>
                  <a:cubicBezTo>
                    <a:pt x="1552" y="2898"/>
                    <a:pt x="1434" y="2880"/>
                    <a:pt x="1310" y="2880"/>
                  </a:cubicBezTo>
                  <a:cubicBezTo>
                    <a:pt x="1257" y="2880"/>
                    <a:pt x="1202" y="2883"/>
                    <a:pt x="1146" y="2891"/>
                  </a:cubicBezTo>
                  <a:cubicBezTo>
                    <a:pt x="1145" y="2891"/>
                    <a:pt x="1144" y="2891"/>
                    <a:pt x="1143" y="2891"/>
                  </a:cubicBezTo>
                  <a:cubicBezTo>
                    <a:pt x="1117" y="2891"/>
                    <a:pt x="1105" y="2853"/>
                    <a:pt x="1134" y="2846"/>
                  </a:cubicBezTo>
                  <a:cubicBezTo>
                    <a:pt x="1213" y="2827"/>
                    <a:pt x="1296" y="2817"/>
                    <a:pt x="1378" y="2817"/>
                  </a:cubicBezTo>
                  <a:close/>
                  <a:moveTo>
                    <a:pt x="6410" y="2856"/>
                  </a:moveTo>
                  <a:cubicBezTo>
                    <a:pt x="6412" y="2856"/>
                    <a:pt x="6414" y="2856"/>
                    <a:pt x="6416" y="2857"/>
                  </a:cubicBezTo>
                  <a:cubicBezTo>
                    <a:pt x="6595" y="2894"/>
                    <a:pt x="6773" y="2901"/>
                    <a:pt x="6954" y="2910"/>
                  </a:cubicBezTo>
                  <a:cubicBezTo>
                    <a:pt x="6992" y="2911"/>
                    <a:pt x="6991" y="2962"/>
                    <a:pt x="6954" y="2967"/>
                  </a:cubicBezTo>
                  <a:cubicBezTo>
                    <a:pt x="6911" y="2972"/>
                    <a:pt x="6869" y="2974"/>
                    <a:pt x="6826" y="2974"/>
                  </a:cubicBezTo>
                  <a:cubicBezTo>
                    <a:pt x="6683" y="2974"/>
                    <a:pt x="6540" y="2949"/>
                    <a:pt x="6401" y="2913"/>
                  </a:cubicBezTo>
                  <a:cubicBezTo>
                    <a:pt x="6367" y="2904"/>
                    <a:pt x="6379" y="2856"/>
                    <a:pt x="6410" y="2856"/>
                  </a:cubicBezTo>
                  <a:close/>
                  <a:moveTo>
                    <a:pt x="1" y="0"/>
                  </a:moveTo>
                  <a:lnTo>
                    <a:pt x="1" y="0"/>
                  </a:lnTo>
                  <a:cubicBezTo>
                    <a:pt x="4" y="6"/>
                    <a:pt x="7" y="12"/>
                    <a:pt x="7" y="20"/>
                  </a:cubicBezTo>
                  <a:cubicBezTo>
                    <a:pt x="16" y="90"/>
                    <a:pt x="23" y="160"/>
                    <a:pt x="31" y="231"/>
                  </a:cubicBezTo>
                  <a:cubicBezTo>
                    <a:pt x="35" y="220"/>
                    <a:pt x="43" y="214"/>
                    <a:pt x="55" y="214"/>
                  </a:cubicBezTo>
                  <a:cubicBezTo>
                    <a:pt x="58" y="214"/>
                    <a:pt x="61" y="214"/>
                    <a:pt x="64" y="215"/>
                  </a:cubicBezTo>
                  <a:cubicBezTo>
                    <a:pt x="186" y="248"/>
                    <a:pt x="309" y="265"/>
                    <a:pt x="432" y="265"/>
                  </a:cubicBezTo>
                  <a:cubicBezTo>
                    <a:pt x="518" y="265"/>
                    <a:pt x="605" y="257"/>
                    <a:pt x="692" y="240"/>
                  </a:cubicBezTo>
                  <a:cubicBezTo>
                    <a:pt x="695" y="240"/>
                    <a:pt x="697" y="240"/>
                    <a:pt x="700" y="240"/>
                  </a:cubicBezTo>
                  <a:cubicBezTo>
                    <a:pt x="735" y="240"/>
                    <a:pt x="747" y="291"/>
                    <a:pt x="709" y="301"/>
                  </a:cubicBezTo>
                  <a:cubicBezTo>
                    <a:pt x="615" y="326"/>
                    <a:pt x="520" y="339"/>
                    <a:pt x="426" y="339"/>
                  </a:cubicBezTo>
                  <a:cubicBezTo>
                    <a:pt x="299" y="339"/>
                    <a:pt x="173" y="316"/>
                    <a:pt x="49" y="271"/>
                  </a:cubicBezTo>
                  <a:cubicBezTo>
                    <a:pt x="42" y="269"/>
                    <a:pt x="37" y="266"/>
                    <a:pt x="34" y="261"/>
                  </a:cubicBezTo>
                  <a:lnTo>
                    <a:pt x="34" y="261"/>
                  </a:lnTo>
                  <a:cubicBezTo>
                    <a:pt x="126" y="1122"/>
                    <a:pt x="181" y="2046"/>
                    <a:pt x="66" y="2910"/>
                  </a:cubicBezTo>
                  <a:cubicBezTo>
                    <a:pt x="184" y="2907"/>
                    <a:pt x="301" y="2904"/>
                    <a:pt x="419" y="2904"/>
                  </a:cubicBezTo>
                  <a:cubicBezTo>
                    <a:pt x="495" y="2904"/>
                    <a:pt x="571" y="2905"/>
                    <a:pt x="647" y="2908"/>
                  </a:cubicBezTo>
                  <a:cubicBezTo>
                    <a:pt x="686" y="2908"/>
                    <a:pt x="686" y="2966"/>
                    <a:pt x="647" y="2968"/>
                  </a:cubicBezTo>
                  <a:cubicBezTo>
                    <a:pt x="575" y="2969"/>
                    <a:pt x="503" y="2970"/>
                    <a:pt x="431" y="2970"/>
                  </a:cubicBezTo>
                  <a:cubicBezTo>
                    <a:pt x="306" y="2970"/>
                    <a:pt x="182" y="2968"/>
                    <a:pt x="58" y="2965"/>
                  </a:cubicBezTo>
                  <a:cubicBezTo>
                    <a:pt x="42" y="3078"/>
                    <a:pt x="23" y="3191"/>
                    <a:pt x="1" y="3301"/>
                  </a:cubicBezTo>
                  <a:cubicBezTo>
                    <a:pt x="1465" y="3228"/>
                    <a:pt x="2933" y="3217"/>
                    <a:pt x="4402" y="3217"/>
                  </a:cubicBezTo>
                  <a:cubicBezTo>
                    <a:pt x="5078" y="3217"/>
                    <a:pt x="5753" y="3219"/>
                    <a:pt x="6429" y="3219"/>
                  </a:cubicBezTo>
                  <a:cubicBezTo>
                    <a:pt x="6697" y="3219"/>
                    <a:pt x="6964" y="3219"/>
                    <a:pt x="7232" y="3218"/>
                  </a:cubicBezTo>
                  <a:cubicBezTo>
                    <a:pt x="7778" y="3216"/>
                    <a:pt x="8323" y="3215"/>
                    <a:pt x="8869" y="3215"/>
                  </a:cubicBezTo>
                  <a:cubicBezTo>
                    <a:pt x="10559" y="3215"/>
                    <a:pt x="12249" y="3224"/>
                    <a:pt x="13939" y="3241"/>
                  </a:cubicBezTo>
                  <a:cubicBezTo>
                    <a:pt x="13952" y="3227"/>
                    <a:pt x="13972" y="3219"/>
                    <a:pt x="13992" y="3219"/>
                  </a:cubicBezTo>
                  <a:cubicBezTo>
                    <a:pt x="14012" y="3219"/>
                    <a:pt x="14031" y="3227"/>
                    <a:pt x="14042" y="3242"/>
                  </a:cubicBezTo>
                  <a:cubicBezTo>
                    <a:pt x="14185" y="3243"/>
                    <a:pt x="14330" y="3244"/>
                    <a:pt x="14474" y="3245"/>
                  </a:cubicBezTo>
                  <a:cubicBezTo>
                    <a:pt x="14477" y="3227"/>
                    <a:pt x="14492" y="3210"/>
                    <a:pt x="14518" y="3210"/>
                  </a:cubicBezTo>
                  <a:cubicBezTo>
                    <a:pt x="14559" y="3208"/>
                    <a:pt x="14601" y="3207"/>
                    <a:pt x="14642" y="3206"/>
                  </a:cubicBezTo>
                  <a:lnTo>
                    <a:pt x="14670" y="3206"/>
                  </a:lnTo>
                  <a:cubicBezTo>
                    <a:pt x="14682" y="3196"/>
                    <a:pt x="14693" y="3186"/>
                    <a:pt x="14705" y="3176"/>
                  </a:cubicBezTo>
                  <a:cubicBezTo>
                    <a:pt x="14707" y="3175"/>
                    <a:pt x="14708" y="3175"/>
                    <a:pt x="14710" y="3173"/>
                  </a:cubicBezTo>
                  <a:cubicBezTo>
                    <a:pt x="14632" y="2148"/>
                    <a:pt x="14635" y="1117"/>
                    <a:pt x="14546" y="92"/>
                  </a:cubicBezTo>
                  <a:lnTo>
                    <a:pt x="14543" y="92"/>
                  </a:lnTo>
                  <a:cubicBezTo>
                    <a:pt x="13978" y="99"/>
                    <a:pt x="13413" y="102"/>
                    <a:pt x="12848" y="102"/>
                  </a:cubicBezTo>
                  <a:cubicBezTo>
                    <a:pt x="10969" y="102"/>
                    <a:pt x="9088" y="71"/>
                    <a:pt x="7210" y="57"/>
                  </a:cubicBezTo>
                  <a:cubicBezTo>
                    <a:pt x="5992" y="47"/>
                    <a:pt x="4772" y="37"/>
                    <a:pt x="3553" y="30"/>
                  </a:cubicBezTo>
                  <a:cubicBezTo>
                    <a:pt x="3436" y="29"/>
                    <a:pt x="3319" y="29"/>
                    <a:pt x="3203" y="29"/>
                  </a:cubicBezTo>
                  <a:cubicBezTo>
                    <a:pt x="2689" y="29"/>
                    <a:pt x="2175" y="35"/>
                    <a:pt x="1660" y="35"/>
                  </a:cubicBezTo>
                  <a:cubicBezTo>
                    <a:pt x="1106" y="35"/>
                    <a:pt x="552" y="28"/>
                    <a:pt x="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0" name="Google Shape;2360;p82"/>
            <p:cNvSpPr/>
            <p:nvPr/>
          </p:nvSpPr>
          <p:spPr>
            <a:xfrm>
              <a:off x="7737238" y="1961276"/>
              <a:ext cx="167201" cy="172927"/>
            </a:xfrm>
            <a:custGeom>
              <a:avLst/>
              <a:gdLst/>
              <a:ahLst/>
              <a:cxnLst/>
              <a:rect l="l" t="t" r="r" b="b"/>
              <a:pathLst>
                <a:path w="3154" h="3262" extrusionOk="0">
                  <a:moveTo>
                    <a:pt x="366" y="143"/>
                  </a:moveTo>
                  <a:cubicBezTo>
                    <a:pt x="369" y="143"/>
                    <a:pt x="372" y="143"/>
                    <a:pt x="376" y="144"/>
                  </a:cubicBezTo>
                  <a:cubicBezTo>
                    <a:pt x="514" y="178"/>
                    <a:pt x="652" y="186"/>
                    <a:pt x="792" y="186"/>
                  </a:cubicBezTo>
                  <a:cubicBezTo>
                    <a:pt x="832" y="186"/>
                    <a:pt x="872" y="185"/>
                    <a:pt x="913" y="184"/>
                  </a:cubicBezTo>
                  <a:cubicBezTo>
                    <a:pt x="914" y="184"/>
                    <a:pt x="914" y="184"/>
                    <a:pt x="914" y="184"/>
                  </a:cubicBezTo>
                  <a:cubicBezTo>
                    <a:pt x="955" y="184"/>
                    <a:pt x="963" y="248"/>
                    <a:pt x="924" y="257"/>
                  </a:cubicBezTo>
                  <a:cubicBezTo>
                    <a:pt x="859" y="271"/>
                    <a:pt x="795" y="277"/>
                    <a:pt x="730" y="277"/>
                  </a:cubicBezTo>
                  <a:cubicBezTo>
                    <a:pt x="604" y="277"/>
                    <a:pt x="478" y="253"/>
                    <a:pt x="357" y="214"/>
                  </a:cubicBezTo>
                  <a:cubicBezTo>
                    <a:pt x="316" y="200"/>
                    <a:pt x="328" y="143"/>
                    <a:pt x="366" y="143"/>
                  </a:cubicBezTo>
                  <a:close/>
                  <a:moveTo>
                    <a:pt x="1611" y="244"/>
                  </a:moveTo>
                  <a:cubicBezTo>
                    <a:pt x="1660" y="244"/>
                    <a:pt x="1709" y="246"/>
                    <a:pt x="1758" y="249"/>
                  </a:cubicBezTo>
                  <a:cubicBezTo>
                    <a:pt x="1790" y="252"/>
                    <a:pt x="1790" y="295"/>
                    <a:pt x="1758" y="299"/>
                  </a:cubicBezTo>
                  <a:cubicBezTo>
                    <a:pt x="1712" y="302"/>
                    <a:pt x="1667" y="303"/>
                    <a:pt x="1621" y="303"/>
                  </a:cubicBezTo>
                  <a:cubicBezTo>
                    <a:pt x="1517" y="303"/>
                    <a:pt x="1413" y="297"/>
                    <a:pt x="1311" y="293"/>
                  </a:cubicBezTo>
                  <a:cubicBezTo>
                    <a:pt x="1286" y="292"/>
                    <a:pt x="1286" y="255"/>
                    <a:pt x="1311" y="254"/>
                  </a:cubicBezTo>
                  <a:cubicBezTo>
                    <a:pt x="1410" y="250"/>
                    <a:pt x="1511" y="244"/>
                    <a:pt x="1611" y="244"/>
                  </a:cubicBezTo>
                  <a:close/>
                  <a:moveTo>
                    <a:pt x="2205" y="293"/>
                  </a:moveTo>
                  <a:cubicBezTo>
                    <a:pt x="2255" y="293"/>
                    <a:pt x="2304" y="295"/>
                    <a:pt x="2353" y="301"/>
                  </a:cubicBezTo>
                  <a:cubicBezTo>
                    <a:pt x="2382" y="305"/>
                    <a:pt x="2382" y="341"/>
                    <a:pt x="2353" y="346"/>
                  </a:cubicBezTo>
                  <a:cubicBezTo>
                    <a:pt x="2304" y="351"/>
                    <a:pt x="2255" y="353"/>
                    <a:pt x="2205" y="353"/>
                  </a:cubicBezTo>
                  <a:cubicBezTo>
                    <a:pt x="2156" y="353"/>
                    <a:pt x="2106" y="351"/>
                    <a:pt x="2056" y="351"/>
                  </a:cubicBezTo>
                  <a:cubicBezTo>
                    <a:pt x="2020" y="350"/>
                    <a:pt x="2020" y="295"/>
                    <a:pt x="2056" y="295"/>
                  </a:cubicBezTo>
                  <a:cubicBezTo>
                    <a:pt x="2106" y="295"/>
                    <a:pt x="2156" y="293"/>
                    <a:pt x="2205" y="293"/>
                  </a:cubicBezTo>
                  <a:close/>
                  <a:moveTo>
                    <a:pt x="1887" y="2866"/>
                  </a:moveTo>
                  <a:cubicBezTo>
                    <a:pt x="1927" y="2866"/>
                    <a:pt x="1967" y="2868"/>
                    <a:pt x="2006" y="2873"/>
                  </a:cubicBezTo>
                  <a:cubicBezTo>
                    <a:pt x="2048" y="2878"/>
                    <a:pt x="2048" y="2933"/>
                    <a:pt x="2006" y="2937"/>
                  </a:cubicBezTo>
                  <a:cubicBezTo>
                    <a:pt x="1965" y="2942"/>
                    <a:pt x="1924" y="2944"/>
                    <a:pt x="1883" y="2944"/>
                  </a:cubicBezTo>
                  <a:cubicBezTo>
                    <a:pt x="1792" y="2944"/>
                    <a:pt x="1699" y="2935"/>
                    <a:pt x="1610" y="2930"/>
                  </a:cubicBezTo>
                  <a:cubicBezTo>
                    <a:pt x="1578" y="2928"/>
                    <a:pt x="1578" y="2883"/>
                    <a:pt x="1610" y="2881"/>
                  </a:cubicBezTo>
                  <a:cubicBezTo>
                    <a:pt x="1701" y="2876"/>
                    <a:pt x="1794" y="2866"/>
                    <a:pt x="1887" y="2866"/>
                  </a:cubicBezTo>
                  <a:close/>
                  <a:moveTo>
                    <a:pt x="934" y="2918"/>
                  </a:moveTo>
                  <a:cubicBezTo>
                    <a:pt x="977" y="2918"/>
                    <a:pt x="1020" y="2920"/>
                    <a:pt x="1063" y="2923"/>
                  </a:cubicBezTo>
                  <a:cubicBezTo>
                    <a:pt x="1103" y="2928"/>
                    <a:pt x="1103" y="2983"/>
                    <a:pt x="1063" y="2986"/>
                  </a:cubicBezTo>
                  <a:cubicBezTo>
                    <a:pt x="1020" y="2990"/>
                    <a:pt x="977" y="2992"/>
                    <a:pt x="934" y="2992"/>
                  </a:cubicBezTo>
                  <a:cubicBezTo>
                    <a:pt x="844" y="2992"/>
                    <a:pt x="755" y="2985"/>
                    <a:pt x="665" y="2981"/>
                  </a:cubicBezTo>
                  <a:cubicBezTo>
                    <a:pt x="631" y="2980"/>
                    <a:pt x="631" y="2930"/>
                    <a:pt x="665" y="2929"/>
                  </a:cubicBezTo>
                  <a:cubicBezTo>
                    <a:pt x="755" y="2924"/>
                    <a:pt x="844" y="2918"/>
                    <a:pt x="934" y="2918"/>
                  </a:cubicBezTo>
                  <a:close/>
                  <a:moveTo>
                    <a:pt x="2588" y="2921"/>
                  </a:moveTo>
                  <a:cubicBezTo>
                    <a:pt x="2612" y="2921"/>
                    <a:pt x="2636" y="2925"/>
                    <a:pt x="2659" y="2933"/>
                  </a:cubicBezTo>
                  <a:cubicBezTo>
                    <a:pt x="2683" y="2942"/>
                    <a:pt x="2681" y="2982"/>
                    <a:pt x="2652" y="2982"/>
                  </a:cubicBezTo>
                  <a:cubicBezTo>
                    <a:pt x="2652" y="2982"/>
                    <a:pt x="2652" y="2982"/>
                    <a:pt x="2651" y="2982"/>
                  </a:cubicBezTo>
                  <a:cubicBezTo>
                    <a:pt x="2623" y="2982"/>
                    <a:pt x="2595" y="2978"/>
                    <a:pt x="2567" y="2978"/>
                  </a:cubicBezTo>
                  <a:cubicBezTo>
                    <a:pt x="2555" y="2978"/>
                    <a:pt x="2542" y="2979"/>
                    <a:pt x="2530" y="2981"/>
                  </a:cubicBezTo>
                  <a:cubicBezTo>
                    <a:pt x="2488" y="2989"/>
                    <a:pt x="2450" y="3003"/>
                    <a:pt x="2416" y="3026"/>
                  </a:cubicBezTo>
                  <a:cubicBezTo>
                    <a:pt x="2412" y="3028"/>
                    <a:pt x="2408" y="3030"/>
                    <a:pt x="2404" y="3030"/>
                  </a:cubicBezTo>
                  <a:cubicBezTo>
                    <a:pt x="2383" y="3030"/>
                    <a:pt x="2370" y="2999"/>
                    <a:pt x="2392" y="2985"/>
                  </a:cubicBezTo>
                  <a:cubicBezTo>
                    <a:pt x="2445" y="2950"/>
                    <a:pt x="2518" y="2921"/>
                    <a:pt x="2588" y="2921"/>
                  </a:cubicBezTo>
                  <a:close/>
                  <a:moveTo>
                    <a:pt x="2414" y="1"/>
                  </a:moveTo>
                  <a:lnTo>
                    <a:pt x="2396" y="2"/>
                  </a:lnTo>
                  <a:cubicBezTo>
                    <a:pt x="2396" y="27"/>
                    <a:pt x="2379" y="54"/>
                    <a:pt x="2341" y="56"/>
                  </a:cubicBezTo>
                  <a:cubicBezTo>
                    <a:pt x="2156" y="66"/>
                    <a:pt x="1968" y="70"/>
                    <a:pt x="1778" y="70"/>
                  </a:cubicBezTo>
                  <a:cubicBezTo>
                    <a:pt x="1257" y="70"/>
                    <a:pt x="728" y="39"/>
                    <a:pt x="217" y="5"/>
                  </a:cubicBezTo>
                  <a:lnTo>
                    <a:pt x="217" y="5"/>
                  </a:lnTo>
                  <a:cubicBezTo>
                    <a:pt x="557" y="614"/>
                    <a:pt x="989" y="1161"/>
                    <a:pt x="1436" y="1697"/>
                  </a:cubicBezTo>
                  <a:cubicBezTo>
                    <a:pt x="1452" y="1717"/>
                    <a:pt x="1453" y="1741"/>
                    <a:pt x="1445" y="1759"/>
                  </a:cubicBezTo>
                  <a:cubicBezTo>
                    <a:pt x="1459" y="1782"/>
                    <a:pt x="1461" y="1812"/>
                    <a:pt x="1437" y="1839"/>
                  </a:cubicBezTo>
                  <a:cubicBezTo>
                    <a:pt x="978" y="2327"/>
                    <a:pt x="493" y="2808"/>
                    <a:pt x="1" y="3262"/>
                  </a:cubicBezTo>
                  <a:cubicBezTo>
                    <a:pt x="1049" y="3216"/>
                    <a:pt x="2102" y="3225"/>
                    <a:pt x="3153" y="3218"/>
                  </a:cubicBezTo>
                  <a:cubicBezTo>
                    <a:pt x="2894" y="3064"/>
                    <a:pt x="2646" y="2893"/>
                    <a:pt x="2419" y="2690"/>
                  </a:cubicBezTo>
                  <a:cubicBezTo>
                    <a:pt x="2407" y="2680"/>
                    <a:pt x="2405" y="2666"/>
                    <a:pt x="2407" y="2652"/>
                  </a:cubicBezTo>
                  <a:cubicBezTo>
                    <a:pt x="2397" y="2634"/>
                    <a:pt x="2398" y="2610"/>
                    <a:pt x="2412" y="2594"/>
                  </a:cubicBezTo>
                  <a:cubicBezTo>
                    <a:pt x="2411" y="2590"/>
                    <a:pt x="2409" y="2586"/>
                    <a:pt x="2409" y="2580"/>
                  </a:cubicBezTo>
                  <a:cubicBezTo>
                    <a:pt x="2396" y="2033"/>
                    <a:pt x="2454" y="1485"/>
                    <a:pt x="2449" y="936"/>
                  </a:cubicBezTo>
                  <a:cubicBezTo>
                    <a:pt x="2448" y="623"/>
                    <a:pt x="2435" y="311"/>
                    <a:pt x="241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1" name="Google Shape;2361;p82"/>
            <p:cNvSpPr/>
            <p:nvPr/>
          </p:nvSpPr>
          <p:spPr>
            <a:xfrm>
              <a:off x="7728915" y="1917859"/>
              <a:ext cx="1034486" cy="222599"/>
            </a:xfrm>
            <a:custGeom>
              <a:avLst/>
              <a:gdLst/>
              <a:ahLst/>
              <a:cxnLst/>
              <a:rect l="l" t="t" r="r" b="b"/>
              <a:pathLst>
                <a:path w="19514" h="4199" extrusionOk="0">
                  <a:moveTo>
                    <a:pt x="2659" y="92"/>
                  </a:moveTo>
                  <a:lnTo>
                    <a:pt x="2659" y="92"/>
                  </a:lnTo>
                  <a:cubicBezTo>
                    <a:pt x="3210" y="120"/>
                    <a:pt x="3764" y="127"/>
                    <a:pt x="4318" y="127"/>
                  </a:cubicBezTo>
                  <a:cubicBezTo>
                    <a:pt x="4833" y="127"/>
                    <a:pt x="5347" y="121"/>
                    <a:pt x="5861" y="121"/>
                  </a:cubicBezTo>
                  <a:cubicBezTo>
                    <a:pt x="5977" y="121"/>
                    <a:pt x="6094" y="121"/>
                    <a:pt x="6211" y="122"/>
                  </a:cubicBezTo>
                  <a:cubicBezTo>
                    <a:pt x="7430" y="129"/>
                    <a:pt x="8650" y="139"/>
                    <a:pt x="9868" y="149"/>
                  </a:cubicBezTo>
                  <a:cubicBezTo>
                    <a:pt x="11746" y="163"/>
                    <a:pt x="13627" y="194"/>
                    <a:pt x="15506" y="194"/>
                  </a:cubicBezTo>
                  <a:cubicBezTo>
                    <a:pt x="16071" y="194"/>
                    <a:pt x="16636" y="191"/>
                    <a:pt x="17201" y="184"/>
                  </a:cubicBezTo>
                  <a:lnTo>
                    <a:pt x="17204" y="184"/>
                  </a:lnTo>
                  <a:cubicBezTo>
                    <a:pt x="17293" y="1209"/>
                    <a:pt x="17290" y="2240"/>
                    <a:pt x="17368" y="3265"/>
                  </a:cubicBezTo>
                  <a:cubicBezTo>
                    <a:pt x="17366" y="3267"/>
                    <a:pt x="17365" y="3267"/>
                    <a:pt x="17363" y="3268"/>
                  </a:cubicBezTo>
                  <a:cubicBezTo>
                    <a:pt x="17351" y="3278"/>
                    <a:pt x="17339" y="3288"/>
                    <a:pt x="17328" y="3298"/>
                  </a:cubicBezTo>
                  <a:lnTo>
                    <a:pt x="17300" y="3298"/>
                  </a:lnTo>
                  <a:cubicBezTo>
                    <a:pt x="17259" y="3298"/>
                    <a:pt x="17217" y="3300"/>
                    <a:pt x="17176" y="3301"/>
                  </a:cubicBezTo>
                  <a:cubicBezTo>
                    <a:pt x="17150" y="3302"/>
                    <a:pt x="17135" y="3319"/>
                    <a:pt x="17132" y="3337"/>
                  </a:cubicBezTo>
                  <a:cubicBezTo>
                    <a:pt x="16988" y="3336"/>
                    <a:pt x="16843" y="3335"/>
                    <a:pt x="16699" y="3333"/>
                  </a:cubicBezTo>
                  <a:cubicBezTo>
                    <a:pt x="16688" y="3318"/>
                    <a:pt x="16670" y="3311"/>
                    <a:pt x="16651" y="3311"/>
                  </a:cubicBezTo>
                  <a:cubicBezTo>
                    <a:pt x="16631" y="3311"/>
                    <a:pt x="16610" y="3319"/>
                    <a:pt x="16597" y="3333"/>
                  </a:cubicBezTo>
                  <a:cubicBezTo>
                    <a:pt x="14907" y="3316"/>
                    <a:pt x="13217" y="3307"/>
                    <a:pt x="11527" y="3307"/>
                  </a:cubicBezTo>
                  <a:cubicBezTo>
                    <a:pt x="10981" y="3307"/>
                    <a:pt x="10436" y="3308"/>
                    <a:pt x="9890" y="3310"/>
                  </a:cubicBezTo>
                  <a:cubicBezTo>
                    <a:pt x="9622" y="3311"/>
                    <a:pt x="9355" y="3311"/>
                    <a:pt x="9087" y="3311"/>
                  </a:cubicBezTo>
                  <a:cubicBezTo>
                    <a:pt x="8412" y="3311"/>
                    <a:pt x="7736" y="3309"/>
                    <a:pt x="7060" y="3309"/>
                  </a:cubicBezTo>
                  <a:cubicBezTo>
                    <a:pt x="5592" y="3309"/>
                    <a:pt x="4124" y="3320"/>
                    <a:pt x="2659" y="3393"/>
                  </a:cubicBezTo>
                  <a:cubicBezTo>
                    <a:pt x="2681" y="3283"/>
                    <a:pt x="2700" y="3171"/>
                    <a:pt x="2716" y="3057"/>
                  </a:cubicBezTo>
                  <a:cubicBezTo>
                    <a:pt x="2840" y="3060"/>
                    <a:pt x="2964" y="3062"/>
                    <a:pt x="3089" y="3062"/>
                  </a:cubicBezTo>
                  <a:cubicBezTo>
                    <a:pt x="3161" y="3062"/>
                    <a:pt x="3233" y="3061"/>
                    <a:pt x="3305" y="3060"/>
                  </a:cubicBezTo>
                  <a:cubicBezTo>
                    <a:pt x="3344" y="3058"/>
                    <a:pt x="3344" y="3000"/>
                    <a:pt x="3305" y="3000"/>
                  </a:cubicBezTo>
                  <a:cubicBezTo>
                    <a:pt x="3229" y="2997"/>
                    <a:pt x="3153" y="2996"/>
                    <a:pt x="3077" y="2996"/>
                  </a:cubicBezTo>
                  <a:cubicBezTo>
                    <a:pt x="2959" y="2996"/>
                    <a:pt x="2842" y="2999"/>
                    <a:pt x="2724" y="3002"/>
                  </a:cubicBezTo>
                  <a:cubicBezTo>
                    <a:pt x="2839" y="2138"/>
                    <a:pt x="2784" y="1214"/>
                    <a:pt x="2692" y="353"/>
                  </a:cubicBezTo>
                  <a:lnTo>
                    <a:pt x="2692" y="353"/>
                  </a:lnTo>
                  <a:cubicBezTo>
                    <a:pt x="2695" y="358"/>
                    <a:pt x="2700" y="361"/>
                    <a:pt x="2707" y="363"/>
                  </a:cubicBezTo>
                  <a:cubicBezTo>
                    <a:pt x="2830" y="408"/>
                    <a:pt x="2957" y="430"/>
                    <a:pt x="3083" y="430"/>
                  </a:cubicBezTo>
                  <a:cubicBezTo>
                    <a:pt x="3178" y="430"/>
                    <a:pt x="3273" y="418"/>
                    <a:pt x="3367" y="393"/>
                  </a:cubicBezTo>
                  <a:cubicBezTo>
                    <a:pt x="3405" y="383"/>
                    <a:pt x="3393" y="332"/>
                    <a:pt x="3358" y="332"/>
                  </a:cubicBezTo>
                  <a:cubicBezTo>
                    <a:pt x="3355" y="332"/>
                    <a:pt x="3353" y="332"/>
                    <a:pt x="3350" y="332"/>
                  </a:cubicBezTo>
                  <a:cubicBezTo>
                    <a:pt x="3263" y="349"/>
                    <a:pt x="3176" y="357"/>
                    <a:pt x="3090" y="357"/>
                  </a:cubicBezTo>
                  <a:cubicBezTo>
                    <a:pt x="2967" y="357"/>
                    <a:pt x="2844" y="340"/>
                    <a:pt x="2722" y="307"/>
                  </a:cubicBezTo>
                  <a:cubicBezTo>
                    <a:pt x="2719" y="306"/>
                    <a:pt x="2716" y="306"/>
                    <a:pt x="2713" y="306"/>
                  </a:cubicBezTo>
                  <a:cubicBezTo>
                    <a:pt x="2701" y="306"/>
                    <a:pt x="2693" y="312"/>
                    <a:pt x="2689" y="323"/>
                  </a:cubicBezTo>
                  <a:cubicBezTo>
                    <a:pt x="2681" y="252"/>
                    <a:pt x="2674" y="182"/>
                    <a:pt x="2665" y="112"/>
                  </a:cubicBezTo>
                  <a:cubicBezTo>
                    <a:pt x="2665" y="104"/>
                    <a:pt x="2662" y="98"/>
                    <a:pt x="2659" y="92"/>
                  </a:cubicBezTo>
                  <a:close/>
                  <a:moveTo>
                    <a:pt x="17194" y="3414"/>
                  </a:moveTo>
                  <a:cubicBezTo>
                    <a:pt x="17031" y="3563"/>
                    <a:pt x="16877" y="3724"/>
                    <a:pt x="16733" y="3888"/>
                  </a:cubicBezTo>
                  <a:cubicBezTo>
                    <a:pt x="16747" y="3730"/>
                    <a:pt x="16742" y="3571"/>
                    <a:pt x="16718" y="3417"/>
                  </a:cubicBezTo>
                  <a:lnTo>
                    <a:pt x="16718" y="3417"/>
                  </a:lnTo>
                  <a:cubicBezTo>
                    <a:pt x="16870" y="3418"/>
                    <a:pt x="17023" y="3419"/>
                    <a:pt x="17176" y="3421"/>
                  </a:cubicBezTo>
                  <a:cubicBezTo>
                    <a:pt x="17182" y="3421"/>
                    <a:pt x="17188" y="3418"/>
                    <a:pt x="17194" y="3414"/>
                  </a:cubicBezTo>
                  <a:close/>
                  <a:moveTo>
                    <a:pt x="2722" y="3496"/>
                  </a:moveTo>
                  <a:cubicBezTo>
                    <a:pt x="2883" y="3498"/>
                    <a:pt x="3043" y="3498"/>
                    <a:pt x="3204" y="3498"/>
                  </a:cubicBezTo>
                  <a:cubicBezTo>
                    <a:pt x="3297" y="3498"/>
                    <a:pt x="3389" y="3498"/>
                    <a:pt x="3482" y="3498"/>
                  </a:cubicBezTo>
                  <a:lnTo>
                    <a:pt x="3482" y="3498"/>
                  </a:lnTo>
                  <a:cubicBezTo>
                    <a:pt x="3468" y="3670"/>
                    <a:pt x="3474" y="3843"/>
                    <a:pt x="3494" y="4014"/>
                  </a:cubicBezTo>
                  <a:cubicBezTo>
                    <a:pt x="3233" y="3845"/>
                    <a:pt x="2979" y="3669"/>
                    <a:pt x="2722" y="3496"/>
                  </a:cubicBezTo>
                  <a:close/>
                  <a:moveTo>
                    <a:pt x="19339" y="752"/>
                  </a:moveTo>
                  <a:cubicBezTo>
                    <a:pt x="19298" y="771"/>
                    <a:pt x="19302" y="815"/>
                    <a:pt x="19325" y="844"/>
                  </a:cubicBezTo>
                  <a:cubicBezTo>
                    <a:pt x="18980" y="1376"/>
                    <a:pt x="18587" y="1862"/>
                    <a:pt x="18182" y="2349"/>
                  </a:cubicBezTo>
                  <a:cubicBezTo>
                    <a:pt x="18154" y="2381"/>
                    <a:pt x="18169" y="2421"/>
                    <a:pt x="18198" y="2436"/>
                  </a:cubicBezTo>
                  <a:cubicBezTo>
                    <a:pt x="18156" y="2449"/>
                    <a:pt x="18127" y="2502"/>
                    <a:pt x="18166" y="2544"/>
                  </a:cubicBezTo>
                  <a:cubicBezTo>
                    <a:pt x="18416" y="2812"/>
                    <a:pt x="18655" y="3082"/>
                    <a:pt x="18871" y="3377"/>
                  </a:cubicBezTo>
                  <a:cubicBezTo>
                    <a:pt x="19024" y="3584"/>
                    <a:pt x="19156" y="3805"/>
                    <a:pt x="19321" y="4003"/>
                  </a:cubicBezTo>
                  <a:cubicBezTo>
                    <a:pt x="18993" y="3989"/>
                    <a:pt x="18663" y="3980"/>
                    <a:pt x="18333" y="3980"/>
                  </a:cubicBezTo>
                  <a:cubicBezTo>
                    <a:pt x="17818" y="3980"/>
                    <a:pt x="17302" y="4001"/>
                    <a:pt x="16791" y="4055"/>
                  </a:cubicBezTo>
                  <a:cubicBezTo>
                    <a:pt x="16911" y="3943"/>
                    <a:pt x="17027" y="3822"/>
                    <a:pt x="17139" y="3700"/>
                  </a:cubicBezTo>
                  <a:cubicBezTo>
                    <a:pt x="17144" y="3703"/>
                    <a:pt x="17149" y="3706"/>
                    <a:pt x="17157" y="3706"/>
                  </a:cubicBezTo>
                  <a:cubicBezTo>
                    <a:pt x="17158" y="3706"/>
                    <a:pt x="17159" y="3706"/>
                    <a:pt x="17161" y="3706"/>
                  </a:cubicBezTo>
                  <a:cubicBezTo>
                    <a:pt x="17328" y="3691"/>
                    <a:pt x="17498" y="3679"/>
                    <a:pt x="17664" y="3646"/>
                  </a:cubicBezTo>
                  <a:cubicBezTo>
                    <a:pt x="17694" y="3640"/>
                    <a:pt x="17686" y="3592"/>
                    <a:pt x="17656" y="3592"/>
                  </a:cubicBezTo>
                  <a:cubicBezTo>
                    <a:pt x="17500" y="3595"/>
                    <a:pt x="17345" y="3618"/>
                    <a:pt x="17192" y="3640"/>
                  </a:cubicBezTo>
                  <a:cubicBezTo>
                    <a:pt x="17280" y="3538"/>
                    <a:pt x="17365" y="3436"/>
                    <a:pt x="17443" y="3330"/>
                  </a:cubicBezTo>
                  <a:cubicBezTo>
                    <a:pt x="17454" y="3315"/>
                    <a:pt x="17454" y="3300"/>
                    <a:pt x="17449" y="3288"/>
                  </a:cubicBezTo>
                  <a:cubicBezTo>
                    <a:pt x="17503" y="2466"/>
                    <a:pt x="17452" y="1627"/>
                    <a:pt x="17390" y="799"/>
                  </a:cubicBezTo>
                  <a:lnTo>
                    <a:pt x="17390" y="799"/>
                  </a:lnTo>
                  <a:cubicBezTo>
                    <a:pt x="17707" y="821"/>
                    <a:pt x="18023" y="825"/>
                    <a:pt x="18340" y="828"/>
                  </a:cubicBezTo>
                  <a:cubicBezTo>
                    <a:pt x="18490" y="831"/>
                    <a:pt x="18652" y="844"/>
                    <a:pt x="18811" y="844"/>
                  </a:cubicBezTo>
                  <a:cubicBezTo>
                    <a:pt x="18997" y="844"/>
                    <a:pt x="19181" y="826"/>
                    <a:pt x="19339" y="752"/>
                  </a:cubicBezTo>
                  <a:close/>
                  <a:moveTo>
                    <a:pt x="3781" y="1"/>
                  </a:moveTo>
                  <a:cubicBezTo>
                    <a:pt x="3380" y="1"/>
                    <a:pt x="2979" y="7"/>
                    <a:pt x="2580" y="25"/>
                  </a:cubicBezTo>
                  <a:cubicBezTo>
                    <a:pt x="2563" y="26"/>
                    <a:pt x="2553" y="36"/>
                    <a:pt x="2550" y="49"/>
                  </a:cubicBezTo>
                  <a:cubicBezTo>
                    <a:pt x="2528" y="59"/>
                    <a:pt x="2513" y="79"/>
                    <a:pt x="2516" y="112"/>
                  </a:cubicBezTo>
                  <a:cubicBezTo>
                    <a:pt x="2537" y="347"/>
                    <a:pt x="2556" y="583"/>
                    <a:pt x="2572" y="820"/>
                  </a:cubicBezTo>
                  <a:cubicBezTo>
                    <a:pt x="2592" y="1130"/>
                    <a:pt x="2605" y="1442"/>
                    <a:pt x="2607" y="1755"/>
                  </a:cubicBezTo>
                  <a:cubicBezTo>
                    <a:pt x="2611" y="2304"/>
                    <a:pt x="2553" y="2852"/>
                    <a:pt x="2566" y="3399"/>
                  </a:cubicBezTo>
                  <a:cubicBezTo>
                    <a:pt x="2566" y="3405"/>
                    <a:pt x="2568" y="3409"/>
                    <a:pt x="2569" y="3413"/>
                  </a:cubicBezTo>
                  <a:cubicBezTo>
                    <a:pt x="2556" y="3429"/>
                    <a:pt x="2554" y="3453"/>
                    <a:pt x="2564" y="3471"/>
                  </a:cubicBezTo>
                  <a:cubicBezTo>
                    <a:pt x="2562" y="3485"/>
                    <a:pt x="2564" y="3499"/>
                    <a:pt x="2576" y="3509"/>
                  </a:cubicBezTo>
                  <a:cubicBezTo>
                    <a:pt x="2803" y="3712"/>
                    <a:pt x="3051" y="3883"/>
                    <a:pt x="3310" y="4037"/>
                  </a:cubicBezTo>
                  <a:cubicBezTo>
                    <a:pt x="2260" y="4044"/>
                    <a:pt x="1207" y="4035"/>
                    <a:pt x="158" y="4081"/>
                  </a:cubicBezTo>
                  <a:cubicBezTo>
                    <a:pt x="650" y="3626"/>
                    <a:pt x="1136" y="3146"/>
                    <a:pt x="1594" y="2657"/>
                  </a:cubicBezTo>
                  <a:cubicBezTo>
                    <a:pt x="1619" y="2631"/>
                    <a:pt x="1616" y="2601"/>
                    <a:pt x="1602" y="2578"/>
                  </a:cubicBezTo>
                  <a:cubicBezTo>
                    <a:pt x="1610" y="2560"/>
                    <a:pt x="1610" y="2536"/>
                    <a:pt x="1593" y="2516"/>
                  </a:cubicBezTo>
                  <a:cubicBezTo>
                    <a:pt x="1146" y="1980"/>
                    <a:pt x="716" y="1433"/>
                    <a:pt x="374" y="823"/>
                  </a:cubicBezTo>
                  <a:lnTo>
                    <a:pt x="374" y="823"/>
                  </a:lnTo>
                  <a:cubicBezTo>
                    <a:pt x="883" y="857"/>
                    <a:pt x="1409" y="888"/>
                    <a:pt x="1927" y="888"/>
                  </a:cubicBezTo>
                  <a:cubicBezTo>
                    <a:pt x="2119" y="888"/>
                    <a:pt x="2310" y="884"/>
                    <a:pt x="2498" y="874"/>
                  </a:cubicBezTo>
                  <a:cubicBezTo>
                    <a:pt x="2536" y="873"/>
                    <a:pt x="2553" y="846"/>
                    <a:pt x="2553" y="820"/>
                  </a:cubicBezTo>
                  <a:cubicBezTo>
                    <a:pt x="2553" y="793"/>
                    <a:pt x="2535" y="765"/>
                    <a:pt x="2498" y="762"/>
                  </a:cubicBezTo>
                  <a:cubicBezTo>
                    <a:pt x="2051" y="717"/>
                    <a:pt x="1588" y="704"/>
                    <a:pt x="1128" y="704"/>
                  </a:cubicBezTo>
                  <a:cubicBezTo>
                    <a:pt x="861" y="704"/>
                    <a:pt x="595" y="709"/>
                    <a:pt x="333" y="714"/>
                  </a:cubicBezTo>
                  <a:cubicBezTo>
                    <a:pt x="320" y="715"/>
                    <a:pt x="311" y="719"/>
                    <a:pt x="301" y="726"/>
                  </a:cubicBezTo>
                  <a:cubicBezTo>
                    <a:pt x="296" y="724"/>
                    <a:pt x="291" y="723"/>
                    <a:pt x="286" y="723"/>
                  </a:cubicBezTo>
                  <a:cubicBezTo>
                    <a:pt x="248" y="723"/>
                    <a:pt x="208" y="764"/>
                    <a:pt x="233" y="809"/>
                  </a:cubicBezTo>
                  <a:cubicBezTo>
                    <a:pt x="582" y="1448"/>
                    <a:pt x="973" y="2057"/>
                    <a:pt x="1487" y="2577"/>
                  </a:cubicBezTo>
                  <a:cubicBezTo>
                    <a:pt x="989" y="3022"/>
                    <a:pt x="505" y="3514"/>
                    <a:pt x="67" y="4018"/>
                  </a:cubicBezTo>
                  <a:cubicBezTo>
                    <a:pt x="47" y="4041"/>
                    <a:pt x="50" y="4067"/>
                    <a:pt x="63" y="4085"/>
                  </a:cubicBezTo>
                  <a:cubicBezTo>
                    <a:pt x="1" y="4092"/>
                    <a:pt x="1" y="4185"/>
                    <a:pt x="66" y="4187"/>
                  </a:cubicBezTo>
                  <a:cubicBezTo>
                    <a:pt x="379" y="4195"/>
                    <a:pt x="693" y="4199"/>
                    <a:pt x="1007" y="4199"/>
                  </a:cubicBezTo>
                  <a:cubicBezTo>
                    <a:pt x="1843" y="4199"/>
                    <a:pt x="2679" y="4175"/>
                    <a:pt x="3514" y="4164"/>
                  </a:cubicBezTo>
                  <a:cubicBezTo>
                    <a:pt x="3556" y="4164"/>
                    <a:pt x="3576" y="4131"/>
                    <a:pt x="3575" y="4098"/>
                  </a:cubicBezTo>
                  <a:cubicBezTo>
                    <a:pt x="3598" y="4094"/>
                    <a:pt x="3616" y="4077"/>
                    <a:pt x="3614" y="4045"/>
                  </a:cubicBezTo>
                  <a:cubicBezTo>
                    <a:pt x="3601" y="3862"/>
                    <a:pt x="3600" y="3681"/>
                    <a:pt x="3601" y="3499"/>
                  </a:cubicBezTo>
                  <a:cubicBezTo>
                    <a:pt x="5697" y="3493"/>
                    <a:pt x="7794" y="3412"/>
                    <a:pt x="9890" y="3402"/>
                  </a:cubicBezTo>
                  <a:cubicBezTo>
                    <a:pt x="10674" y="3397"/>
                    <a:pt x="11459" y="3395"/>
                    <a:pt x="12243" y="3395"/>
                  </a:cubicBezTo>
                  <a:cubicBezTo>
                    <a:pt x="13691" y="3395"/>
                    <a:pt x="15139" y="3402"/>
                    <a:pt x="16586" y="3415"/>
                  </a:cubicBezTo>
                  <a:cubicBezTo>
                    <a:pt x="16600" y="3637"/>
                    <a:pt x="16604" y="3856"/>
                    <a:pt x="16603" y="4078"/>
                  </a:cubicBezTo>
                  <a:cubicBezTo>
                    <a:pt x="16562" y="4094"/>
                    <a:pt x="16561" y="4159"/>
                    <a:pt x="16611" y="4159"/>
                  </a:cubicBezTo>
                  <a:cubicBezTo>
                    <a:pt x="16612" y="4159"/>
                    <a:pt x="16612" y="4159"/>
                    <a:pt x="16613" y="4159"/>
                  </a:cubicBezTo>
                  <a:cubicBezTo>
                    <a:pt x="17330" y="4140"/>
                    <a:pt x="18044" y="4114"/>
                    <a:pt x="18760" y="4114"/>
                  </a:cubicBezTo>
                  <a:cubicBezTo>
                    <a:pt x="18953" y="4114"/>
                    <a:pt x="19147" y="4116"/>
                    <a:pt x="19341" y="4121"/>
                  </a:cubicBezTo>
                  <a:cubicBezTo>
                    <a:pt x="19342" y="4121"/>
                    <a:pt x="19343" y="4121"/>
                    <a:pt x="19343" y="4121"/>
                  </a:cubicBezTo>
                  <a:cubicBezTo>
                    <a:pt x="19374" y="4121"/>
                    <a:pt x="19391" y="4101"/>
                    <a:pt x="19396" y="4077"/>
                  </a:cubicBezTo>
                  <a:cubicBezTo>
                    <a:pt x="19396" y="4077"/>
                    <a:pt x="19397" y="4077"/>
                    <a:pt x="19398" y="4077"/>
                  </a:cubicBezTo>
                  <a:cubicBezTo>
                    <a:pt x="19427" y="4077"/>
                    <a:pt x="19456" y="4044"/>
                    <a:pt x="19437" y="4014"/>
                  </a:cubicBezTo>
                  <a:cubicBezTo>
                    <a:pt x="19103" y="3446"/>
                    <a:pt x="18737" y="2909"/>
                    <a:pt x="18260" y="2451"/>
                  </a:cubicBezTo>
                  <a:cubicBezTo>
                    <a:pt x="18254" y="2444"/>
                    <a:pt x="18247" y="2440"/>
                    <a:pt x="18240" y="2437"/>
                  </a:cubicBezTo>
                  <a:cubicBezTo>
                    <a:pt x="18246" y="2435"/>
                    <a:pt x="18252" y="2432"/>
                    <a:pt x="18258" y="2426"/>
                  </a:cubicBezTo>
                  <a:cubicBezTo>
                    <a:pt x="18751" y="1988"/>
                    <a:pt x="19157" y="1443"/>
                    <a:pt x="19491" y="876"/>
                  </a:cubicBezTo>
                  <a:cubicBezTo>
                    <a:pt x="19513" y="838"/>
                    <a:pt x="19498" y="802"/>
                    <a:pt x="19472" y="780"/>
                  </a:cubicBezTo>
                  <a:cubicBezTo>
                    <a:pt x="19475" y="746"/>
                    <a:pt x="19450" y="715"/>
                    <a:pt x="19418" y="703"/>
                  </a:cubicBezTo>
                  <a:cubicBezTo>
                    <a:pt x="19313" y="666"/>
                    <a:pt x="19189" y="655"/>
                    <a:pt x="19059" y="655"/>
                  </a:cubicBezTo>
                  <a:cubicBezTo>
                    <a:pt x="18865" y="655"/>
                    <a:pt x="18661" y="680"/>
                    <a:pt x="18495" y="681"/>
                  </a:cubicBezTo>
                  <a:cubicBezTo>
                    <a:pt x="18123" y="682"/>
                    <a:pt x="17753" y="683"/>
                    <a:pt x="17383" y="705"/>
                  </a:cubicBezTo>
                  <a:cubicBezTo>
                    <a:pt x="17369" y="516"/>
                    <a:pt x="17353" y="327"/>
                    <a:pt x="17339" y="139"/>
                  </a:cubicBezTo>
                  <a:cubicBezTo>
                    <a:pt x="17335" y="95"/>
                    <a:pt x="17299" y="73"/>
                    <a:pt x="17265" y="73"/>
                  </a:cubicBezTo>
                  <a:cubicBezTo>
                    <a:pt x="17249" y="73"/>
                    <a:pt x="17233" y="78"/>
                    <a:pt x="17222" y="88"/>
                  </a:cubicBezTo>
                  <a:cubicBezTo>
                    <a:pt x="17215" y="86"/>
                    <a:pt x="17209" y="85"/>
                    <a:pt x="17202" y="85"/>
                  </a:cubicBezTo>
                  <a:cubicBezTo>
                    <a:pt x="15550" y="46"/>
                    <a:pt x="13897" y="44"/>
                    <a:pt x="12243" y="44"/>
                  </a:cubicBezTo>
                  <a:cubicBezTo>
                    <a:pt x="11980" y="44"/>
                    <a:pt x="11716" y="44"/>
                    <a:pt x="11453" y="44"/>
                  </a:cubicBezTo>
                  <a:cubicBezTo>
                    <a:pt x="10924" y="44"/>
                    <a:pt x="10396" y="43"/>
                    <a:pt x="9868" y="42"/>
                  </a:cubicBezTo>
                  <a:cubicBezTo>
                    <a:pt x="8650" y="38"/>
                    <a:pt x="7431" y="34"/>
                    <a:pt x="6211" y="30"/>
                  </a:cubicBezTo>
                  <a:cubicBezTo>
                    <a:pt x="5404" y="26"/>
                    <a:pt x="4591" y="1"/>
                    <a:pt x="37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2" name="Google Shape;2362;p82"/>
            <p:cNvSpPr/>
            <p:nvPr/>
          </p:nvSpPr>
          <p:spPr>
            <a:xfrm>
              <a:off x="8699454" y="1976013"/>
              <a:ext cx="38699" cy="4718"/>
            </a:xfrm>
            <a:custGeom>
              <a:avLst/>
              <a:gdLst/>
              <a:ahLst/>
              <a:cxnLst/>
              <a:rect l="l" t="t" r="r" b="b"/>
              <a:pathLst>
                <a:path w="730" h="89" extrusionOk="0">
                  <a:moveTo>
                    <a:pt x="438" y="1"/>
                  </a:moveTo>
                  <a:cubicBezTo>
                    <a:pt x="307" y="1"/>
                    <a:pt x="174" y="9"/>
                    <a:pt x="45" y="10"/>
                  </a:cubicBezTo>
                  <a:cubicBezTo>
                    <a:pt x="0" y="11"/>
                    <a:pt x="0" y="79"/>
                    <a:pt x="45" y="79"/>
                  </a:cubicBezTo>
                  <a:cubicBezTo>
                    <a:pt x="177" y="81"/>
                    <a:pt x="312" y="89"/>
                    <a:pt x="446" y="89"/>
                  </a:cubicBezTo>
                  <a:cubicBezTo>
                    <a:pt x="528" y="89"/>
                    <a:pt x="610" y="86"/>
                    <a:pt x="690" y="76"/>
                  </a:cubicBezTo>
                  <a:cubicBezTo>
                    <a:pt x="730" y="71"/>
                    <a:pt x="730" y="20"/>
                    <a:pt x="690" y="14"/>
                  </a:cubicBezTo>
                  <a:cubicBezTo>
                    <a:pt x="607" y="4"/>
                    <a:pt x="523" y="1"/>
                    <a:pt x="4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3" name="Google Shape;2363;p82"/>
            <p:cNvSpPr/>
            <p:nvPr/>
          </p:nvSpPr>
          <p:spPr>
            <a:xfrm>
              <a:off x="8683444" y="2106157"/>
              <a:ext cx="38964" cy="8323"/>
            </a:xfrm>
            <a:custGeom>
              <a:avLst/>
              <a:gdLst/>
              <a:ahLst/>
              <a:cxnLst/>
              <a:rect l="l" t="t" r="r" b="b"/>
              <a:pathLst>
                <a:path w="735" h="157" extrusionOk="0">
                  <a:moveTo>
                    <a:pt x="45" y="0"/>
                  </a:moveTo>
                  <a:cubicBezTo>
                    <a:pt x="12" y="0"/>
                    <a:pt x="1" y="52"/>
                    <a:pt x="38" y="63"/>
                  </a:cubicBezTo>
                  <a:cubicBezTo>
                    <a:pt x="230" y="119"/>
                    <a:pt x="432" y="156"/>
                    <a:pt x="634" y="156"/>
                  </a:cubicBezTo>
                  <a:cubicBezTo>
                    <a:pt x="654" y="156"/>
                    <a:pt x="674" y="156"/>
                    <a:pt x="694" y="155"/>
                  </a:cubicBezTo>
                  <a:cubicBezTo>
                    <a:pt x="735" y="154"/>
                    <a:pt x="734" y="96"/>
                    <a:pt x="694" y="93"/>
                  </a:cubicBezTo>
                  <a:cubicBezTo>
                    <a:pt x="477" y="76"/>
                    <a:pt x="266" y="54"/>
                    <a:pt x="54" y="1"/>
                  </a:cubicBezTo>
                  <a:cubicBezTo>
                    <a:pt x="51" y="0"/>
                    <a:pt x="48" y="0"/>
                    <a:pt x="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4" name="Google Shape;2364;p82"/>
            <p:cNvSpPr/>
            <p:nvPr/>
          </p:nvSpPr>
          <p:spPr>
            <a:xfrm>
              <a:off x="8652326" y="1971136"/>
              <a:ext cx="30694" cy="3976"/>
            </a:xfrm>
            <a:custGeom>
              <a:avLst/>
              <a:gdLst/>
              <a:ahLst/>
              <a:cxnLst/>
              <a:rect l="l" t="t" r="r" b="b"/>
              <a:pathLst>
                <a:path w="579" h="75" extrusionOk="0">
                  <a:moveTo>
                    <a:pt x="371" y="1"/>
                  </a:moveTo>
                  <a:cubicBezTo>
                    <a:pt x="261" y="1"/>
                    <a:pt x="150" y="5"/>
                    <a:pt x="40" y="8"/>
                  </a:cubicBezTo>
                  <a:cubicBezTo>
                    <a:pt x="1" y="10"/>
                    <a:pt x="0" y="67"/>
                    <a:pt x="40" y="68"/>
                  </a:cubicBezTo>
                  <a:cubicBezTo>
                    <a:pt x="150" y="71"/>
                    <a:pt x="261" y="74"/>
                    <a:pt x="371" y="74"/>
                  </a:cubicBezTo>
                  <a:cubicBezTo>
                    <a:pt x="426" y="74"/>
                    <a:pt x="481" y="73"/>
                    <a:pt x="535" y="71"/>
                  </a:cubicBezTo>
                  <a:cubicBezTo>
                    <a:pt x="578" y="68"/>
                    <a:pt x="578" y="7"/>
                    <a:pt x="535" y="5"/>
                  </a:cubicBezTo>
                  <a:cubicBezTo>
                    <a:pt x="481" y="2"/>
                    <a:pt x="426" y="1"/>
                    <a:pt x="3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5" name="Google Shape;2365;p82"/>
            <p:cNvSpPr/>
            <p:nvPr/>
          </p:nvSpPr>
          <p:spPr>
            <a:xfrm>
              <a:off x="8609705" y="1944577"/>
              <a:ext cx="31012" cy="4453"/>
            </a:xfrm>
            <a:custGeom>
              <a:avLst/>
              <a:gdLst/>
              <a:ahLst/>
              <a:cxnLst/>
              <a:rect l="l" t="t" r="r" b="b"/>
              <a:pathLst>
                <a:path w="585" h="84" extrusionOk="0">
                  <a:moveTo>
                    <a:pt x="316" y="1"/>
                  </a:moveTo>
                  <a:cubicBezTo>
                    <a:pt x="227" y="1"/>
                    <a:pt x="137" y="4"/>
                    <a:pt x="49" y="5"/>
                  </a:cubicBezTo>
                  <a:cubicBezTo>
                    <a:pt x="1" y="6"/>
                    <a:pt x="1" y="78"/>
                    <a:pt x="49" y="78"/>
                  </a:cubicBezTo>
                  <a:cubicBezTo>
                    <a:pt x="141" y="80"/>
                    <a:pt x="234" y="83"/>
                    <a:pt x="327" y="83"/>
                  </a:cubicBezTo>
                  <a:cubicBezTo>
                    <a:pt x="401" y="83"/>
                    <a:pt x="474" y="81"/>
                    <a:pt x="546" y="73"/>
                  </a:cubicBezTo>
                  <a:cubicBezTo>
                    <a:pt x="584" y="69"/>
                    <a:pt x="584" y="16"/>
                    <a:pt x="546" y="12"/>
                  </a:cubicBezTo>
                  <a:cubicBezTo>
                    <a:pt x="470" y="3"/>
                    <a:pt x="393" y="1"/>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6" name="Google Shape;2366;p82"/>
            <p:cNvSpPr/>
            <p:nvPr/>
          </p:nvSpPr>
          <p:spPr>
            <a:xfrm>
              <a:off x="8594013" y="2065868"/>
              <a:ext cx="28680" cy="6945"/>
            </a:xfrm>
            <a:custGeom>
              <a:avLst/>
              <a:gdLst/>
              <a:ahLst/>
              <a:cxnLst/>
              <a:rect l="l" t="t" r="r" b="b"/>
              <a:pathLst>
                <a:path w="541" h="131" extrusionOk="0">
                  <a:moveTo>
                    <a:pt x="43" y="0"/>
                  </a:moveTo>
                  <a:cubicBezTo>
                    <a:pt x="7" y="0"/>
                    <a:pt x="0" y="63"/>
                    <a:pt x="38" y="70"/>
                  </a:cubicBezTo>
                  <a:cubicBezTo>
                    <a:pt x="187" y="95"/>
                    <a:pt x="342" y="130"/>
                    <a:pt x="493" y="131"/>
                  </a:cubicBezTo>
                  <a:cubicBezTo>
                    <a:pt x="494" y="131"/>
                    <a:pt x="494" y="131"/>
                    <a:pt x="494" y="131"/>
                  </a:cubicBezTo>
                  <a:cubicBezTo>
                    <a:pt x="532" y="131"/>
                    <a:pt x="540" y="72"/>
                    <a:pt x="502" y="63"/>
                  </a:cubicBezTo>
                  <a:cubicBezTo>
                    <a:pt x="356" y="24"/>
                    <a:pt x="198" y="16"/>
                    <a:pt x="47" y="1"/>
                  </a:cubicBezTo>
                  <a:cubicBezTo>
                    <a:pt x="46" y="1"/>
                    <a:pt x="44" y="0"/>
                    <a:pt x="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7" name="Google Shape;2367;p82"/>
            <p:cNvSpPr/>
            <p:nvPr/>
          </p:nvSpPr>
          <p:spPr>
            <a:xfrm>
              <a:off x="8549378" y="1947069"/>
              <a:ext cx="36261" cy="6149"/>
            </a:xfrm>
            <a:custGeom>
              <a:avLst/>
              <a:gdLst/>
              <a:ahLst/>
              <a:cxnLst/>
              <a:rect l="l" t="t" r="r" b="b"/>
              <a:pathLst>
                <a:path w="684" h="116" extrusionOk="0">
                  <a:moveTo>
                    <a:pt x="43" y="0"/>
                  </a:moveTo>
                  <a:cubicBezTo>
                    <a:pt x="0" y="0"/>
                    <a:pt x="3" y="66"/>
                    <a:pt x="45" y="71"/>
                  </a:cubicBezTo>
                  <a:cubicBezTo>
                    <a:pt x="244" y="90"/>
                    <a:pt x="442" y="111"/>
                    <a:pt x="641" y="116"/>
                  </a:cubicBezTo>
                  <a:cubicBezTo>
                    <a:pt x="641" y="116"/>
                    <a:pt x="642" y="116"/>
                    <a:pt x="642" y="116"/>
                  </a:cubicBezTo>
                  <a:cubicBezTo>
                    <a:pt x="675" y="116"/>
                    <a:pt x="683" y="61"/>
                    <a:pt x="650" y="56"/>
                  </a:cubicBezTo>
                  <a:cubicBezTo>
                    <a:pt x="450" y="27"/>
                    <a:pt x="248" y="15"/>
                    <a:pt x="45" y="0"/>
                  </a:cubicBezTo>
                  <a:cubicBezTo>
                    <a:pt x="44" y="0"/>
                    <a:pt x="44" y="0"/>
                    <a:pt x="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8" name="Google Shape;2368;p82"/>
            <p:cNvSpPr/>
            <p:nvPr/>
          </p:nvSpPr>
          <p:spPr>
            <a:xfrm>
              <a:off x="8541638" y="2065921"/>
              <a:ext cx="30482" cy="3976"/>
            </a:xfrm>
            <a:custGeom>
              <a:avLst/>
              <a:gdLst/>
              <a:ahLst/>
              <a:cxnLst/>
              <a:rect l="l" t="t" r="r" b="b"/>
              <a:pathLst>
                <a:path w="575" h="75" extrusionOk="0">
                  <a:moveTo>
                    <a:pt x="316" y="0"/>
                  </a:moveTo>
                  <a:cubicBezTo>
                    <a:pt x="225" y="0"/>
                    <a:pt x="133" y="4"/>
                    <a:pt x="42" y="6"/>
                  </a:cubicBezTo>
                  <a:cubicBezTo>
                    <a:pt x="2" y="7"/>
                    <a:pt x="1" y="68"/>
                    <a:pt x="42" y="68"/>
                  </a:cubicBezTo>
                  <a:cubicBezTo>
                    <a:pt x="135" y="70"/>
                    <a:pt x="228" y="74"/>
                    <a:pt x="320" y="74"/>
                  </a:cubicBezTo>
                  <a:cubicBezTo>
                    <a:pt x="393" y="74"/>
                    <a:pt x="466" y="72"/>
                    <a:pt x="538" y="65"/>
                  </a:cubicBezTo>
                  <a:cubicBezTo>
                    <a:pt x="574" y="62"/>
                    <a:pt x="574" y="12"/>
                    <a:pt x="538" y="9"/>
                  </a:cubicBezTo>
                  <a:cubicBezTo>
                    <a:pt x="464" y="3"/>
                    <a:pt x="390" y="0"/>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9" name="Google Shape;2369;p82"/>
            <p:cNvSpPr/>
            <p:nvPr/>
          </p:nvSpPr>
          <p:spPr>
            <a:xfrm>
              <a:off x="8480886" y="1942032"/>
              <a:ext cx="36208" cy="4294"/>
            </a:xfrm>
            <a:custGeom>
              <a:avLst/>
              <a:gdLst/>
              <a:ahLst/>
              <a:cxnLst/>
              <a:rect l="l" t="t" r="r" b="b"/>
              <a:pathLst>
                <a:path w="683" h="81" extrusionOk="0">
                  <a:moveTo>
                    <a:pt x="378" y="1"/>
                  </a:moveTo>
                  <a:cubicBezTo>
                    <a:pt x="267" y="1"/>
                    <a:pt x="156" y="4"/>
                    <a:pt x="45" y="6"/>
                  </a:cubicBezTo>
                  <a:cubicBezTo>
                    <a:pt x="1" y="6"/>
                    <a:pt x="1" y="76"/>
                    <a:pt x="45" y="76"/>
                  </a:cubicBezTo>
                  <a:cubicBezTo>
                    <a:pt x="154" y="77"/>
                    <a:pt x="263" y="80"/>
                    <a:pt x="371" y="80"/>
                  </a:cubicBezTo>
                  <a:cubicBezTo>
                    <a:pt x="461" y="80"/>
                    <a:pt x="551" y="78"/>
                    <a:pt x="641" y="72"/>
                  </a:cubicBezTo>
                  <a:cubicBezTo>
                    <a:pt x="682" y="70"/>
                    <a:pt x="682" y="12"/>
                    <a:pt x="641" y="9"/>
                  </a:cubicBezTo>
                  <a:cubicBezTo>
                    <a:pt x="554" y="3"/>
                    <a:pt x="466" y="1"/>
                    <a:pt x="3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0" name="Google Shape;2370;p82"/>
            <p:cNvSpPr/>
            <p:nvPr/>
          </p:nvSpPr>
          <p:spPr>
            <a:xfrm>
              <a:off x="8483431" y="2069314"/>
              <a:ext cx="30694" cy="6096"/>
            </a:xfrm>
            <a:custGeom>
              <a:avLst/>
              <a:gdLst/>
              <a:ahLst/>
              <a:cxnLst/>
              <a:rect l="l" t="t" r="r" b="b"/>
              <a:pathLst>
                <a:path w="579" h="115" extrusionOk="0">
                  <a:moveTo>
                    <a:pt x="44" y="1"/>
                  </a:moveTo>
                  <a:cubicBezTo>
                    <a:pt x="12" y="1"/>
                    <a:pt x="1" y="52"/>
                    <a:pt x="36" y="63"/>
                  </a:cubicBezTo>
                  <a:cubicBezTo>
                    <a:pt x="143" y="95"/>
                    <a:pt x="254" y="114"/>
                    <a:pt x="365" y="114"/>
                  </a:cubicBezTo>
                  <a:cubicBezTo>
                    <a:pt x="427" y="114"/>
                    <a:pt x="489" y="108"/>
                    <a:pt x="551" y="95"/>
                  </a:cubicBezTo>
                  <a:cubicBezTo>
                    <a:pt x="579" y="89"/>
                    <a:pt x="573" y="42"/>
                    <a:pt x="545" y="42"/>
                  </a:cubicBezTo>
                  <a:cubicBezTo>
                    <a:pt x="545" y="42"/>
                    <a:pt x="544" y="42"/>
                    <a:pt x="543" y="42"/>
                  </a:cubicBezTo>
                  <a:cubicBezTo>
                    <a:pt x="495" y="46"/>
                    <a:pt x="446" y="48"/>
                    <a:pt x="399" y="48"/>
                  </a:cubicBezTo>
                  <a:cubicBezTo>
                    <a:pt x="282" y="48"/>
                    <a:pt x="167" y="36"/>
                    <a:pt x="53" y="2"/>
                  </a:cubicBezTo>
                  <a:cubicBezTo>
                    <a:pt x="50" y="1"/>
                    <a:pt x="47" y="1"/>
                    <a:pt x="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1" name="Google Shape;2371;p82"/>
            <p:cNvSpPr/>
            <p:nvPr/>
          </p:nvSpPr>
          <p:spPr>
            <a:xfrm>
              <a:off x="8428935" y="2071434"/>
              <a:ext cx="24651" cy="5566"/>
            </a:xfrm>
            <a:custGeom>
              <a:avLst/>
              <a:gdLst/>
              <a:ahLst/>
              <a:cxnLst/>
              <a:rect l="l" t="t" r="r" b="b"/>
              <a:pathLst>
                <a:path w="465" h="105" extrusionOk="0">
                  <a:moveTo>
                    <a:pt x="162" y="0"/>
                  </a:moveTo>
                  <a:cubicBezTo>
                    <a:pt x="117" y="0"/>
                    <a:pt x="72" y="4"/>
                    <a:pt x="25" y="12"/>
                  </a:cubicBezTo>
                  <a:cubicBezTo>
                    <a:pt x="1" y="16"/>
                    <a:pt x="6" y="58"/>
                    <a:pt x="29" y="58"/>
                  </a:cubicBezTo>
                  <a:cubicBezTo>
                    <a:pt x="30" y="58"/>
                    <a:pt x="31" y="58"/>
                    <a:pt x="32" y="58"/>
                  </a:cubicBezTo>
                  <a:cubicBezTo>
                    <a:pt x="68" y="53"/>
                    <a:pt x="104" y="51"/>
                    <a:pt x="139" y="51"/>
                  </a:cubicBezTo>
                  <a:cubicBezTo>
                    <a:pt x="237" y="51"/>
                    <a:pt x="332" y="68"/>
                    <a:pt x="424" y="103"/>
                  </a:cubicBezTo>
                  <a:cubicBezTo>
                    <a:pt x="427" y="104"/>
                    <a:pt x="430" y="105"/>
                    <a:pt x="433" y="105"/>
                  </a:cubicBezTo>
                  <a:cubicBezTo>
                    <a:pt x="457" y="105"/>
                    <a:pt x="465" y="65"/>
                    <a:pt x="438" y="55"/>
                  </a:cubicBezTo>
                  <a:cubicBezTo>
                    <a:pt x="347" y="18"/>
                    <a:pt x="256" y="0"/>
                    <a:pt x="1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2" name="Google Shape;2372;p82"/>
            <p:cNvSpPr/>
            <p:nvPr/>
          </p:nvSpPr>
          <p:spPr>
            <a:xfrm>
              <a:off x="8421089" y="1940654"/>
              <a:ext cx="30217" cy="5407"/>
            </a:xfrm>
            <a:custGeom>
              <a:avLst/>
              <a:gdLst/>
              <a:ahLst/>
              <a:cxnLst/>
              <a:rect l="l" t="t" r="r" b="b"/>
              <a:pathLst>
                <a:path w="570" h="102" extrusionOk="0">
                  <a:moveTo>
                    <a:pt x="530" y="1"/>
                  </a:moveTo>
                  <a:cubicBezTo>
                    <a:pt x="530" y="1"/>
                    <a:pt x="530" y="1"/>
                    <a:pt x="529" y="1"/>
                  </a:cubicBezTo>
                  <a:cubicBezTo>
                    <a:pt x="364" y="5"/>
                    <a:pt x="197" y="33"/>
                    <a:pt x="32" y="51"/>
                  </a:cubicBezTo>
                  <a:cubicBezTo>
                    <a:pt x="1" y="55"/>
                    <a:pt x="0" y="101"/>
                    <a:pt x="30" y="101"/>
                  </a:cubicBezTo>
                  <a:cubicBezTo>
                    <a:pt x="30" y="101"/>
                    <a:pt x="31" y="101"/>
                    <a:pt x="32" y="101"/>
                  </a:cubicBezTo>
                  <a:cubicBezTo>
                    <a:pt x="200" y="89"/>
                    <a:pt x="371" y="85"/>
                    <a:pt x="538" y="59"/>
                  </a:cubicBezTo>
                  <a:cubicBezTo>
                    <a:pt x="569" y="53"/>
                    <a:pt x="562" y="1"/>
                    <a:pt x="5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3" name="Google Shape;2373;p82"/>
            <p:cNvSpPr/>
            <p:nvPr/>
          </p:nvSpPr>
          <p:spPr>
            <a:xfrm>
              <a:off x="8370887" y="2069101"/>
              <a:ext cx="27566" cy="5990"/>
            </a:xfrm>
            <a:custGeom>
              <a:avLst/>
              <a:gdLst/>
              <a:ahLst/>
              <a:cxnLst/>
              <a:rect l="l" t="t" r="r" b="b"/>
              <a:pathLst>
                <a:path w="520" h="113" extrusionOk="0">
                  <a:moveTo>
                    <a:pt x="483" y="0"/>
                  </a:moveTo>
                  <a:cubicBezTo>
                    <a:pt x="480" y="0"/>
                    <a:pt x="477" y="1"/>
                    <a:pt x="474" y="2"/>
                  </a:cubicBezTo>
                  <a:cubicBezTo>
                    <a:pt x="363" y="34"/>
                    <a:pt x="254" y="55"/>
                    <a:pt x="140" y="55"/>
                  </a:cubicBezTo>
                  <a:cubicBezTo>
                    <a:pt x="106" y="55"/>
                    <a:pt x="71" y="53"/>
                    <a:pt x="35" y="49"/>
                  </a:cubicBezTo>
                  <a:cubicBezTo>
                    <a:pt x="34" y="49"/>
                    <a:pt x="33" y="48"/>
                    <a:pt x="32" y="48"/>
                  </a:cubicBezTo>
                  <a:cubicBezTo>
                    <a:pt x="6" y="48"/>
                    <a:pt x="1" y="96"/>
                    <a:pt x="29" y="100"/>
                  </a:cubicBezTo>
                  <a:cubicBezTo>
                    <a:pt x="82" y="108"/>
                    <a:pt x="136" y="112"/>
                    <a:pt x="189" y="112"/>
                  </a:cubicBezTo>
                  <a:cubicBezTo>
                    <a:pt x="292" y="112"/>
                    <a:pt x="393" y="96"/>
                    <a:pt x="490" y="55"/>
                  </a:cubicBezTo>
                  <a:cubicBezTo>
                    <a:pt x="519" y="43"/>
                    <a:pt x="512" y="0"/>
                    <a:pt x="4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4" name="Google Shape;2374;p82"/>
            <p:cNvSpPr/>
            <p:nvPr/>
          </p:nvSpPr>
          <p:spPr>
            <a:xfrm>
              <a:off x="8357952" y="1939276"/>
              <a:ext cx="24598" cy="4400"/>
            </a:xfrm>
            <a:custGeom>
              <a:avLst/>
              <a:gdLst/>
              <a:ahLst/>
              <a:cxnLst/>
              <a:rect l="l" t="t" r="r" b="b"/>
              <a:pathLst>
                <a:path w="464" h="83" extrusionOk="0">
                  <a:moveTo>
                    <a:pt x="224" y="1"/>
                  </a:moveTo>
                  <a:cubicBezTo>
                    <a:pt x="157" y="1"/>
                    <a:pt x="91" y="5"/>
                    <a:pt x="29" y="5"/>
                  </a:cubicBezTo>
                  <a:cubicBezTo>
                    <a:pt x="7" y="5"/>
                    <a:pt x="0" y="41"/>
                    <a:pt x="23" y="44"/>
                  </a:cubicBezTo>
                  <a:cubicBezTo>
                    <a:pt x="127" y="58"/>
                    <a:pt x="241" y="83"/>
                    <a:pt x="349" y="83"/>
                  </a:cubicBezTo>
                  <a:cubicBezTo>
                    <a:pt x="378" y="83"/>
                    <a:pt x="407" y="81"/>
                    <a:pt x="435" y="77"/>
                  </a:cubicBezTo>
                  <a:cubicBezTo>
                    <a:pt x="464" y="73"/>
                    <a:pt x="460" y="31"/>
                    <a:pt x="435" y="25"/>
                  </a:cubicBezTo>
                  <a:cubicBezTo>
                    <a:pt x="369" y="6"/>
                    <a:pt x="296" y="1"/>
                    <a:pt x="2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5" name="Google Shape;2375;p82"/>
            <p:cNvSpPr/>
            <p:nvPr/>
          </p:nvSpPr>
          <p:spPr>
            <a:xfrm>
              <a:off x="8318353" y="2074350"/>
              <a:ext cx="29369" cy="2916"/>
            </a:xfrm>
            <a:custGeom>
              <a:avLst/>
              <a:gdLst/>
              <a:ahLst/>
              <a:cxnLst/>
              <a:rect l="l" t="t" r="r" b="b"/>
              <a:pathLst>
                <a:path w="554" h="55" extrusionOk="0">
                  <a:moveTo>
                    <a:pt x="271" y="0"/>
                  </a:moveTo>
                  <a:cubicBezTo>
                    <a:pt x="192" y="0"/>
                    <a:pt x="112" y="2"/>
                    <a:pt x="33" y="3"/>
                  </a:cubicBezTo>
                  <a:cubicBezTo>
                    <a:pt x="1" y="3"/>
                    <a:pt x="1" y="52"/>
                    <a:pt x="33" y="52"/>
                  </a:cubicBezTo>
                  <a:cubicBezTo>
                    <a:pt x="108" y="53"/>
                    <a:pt x="184" y="54"/>
                    <a:pt x="259" y="54"/>
                  </a:cubicBezTo>
                  <a:cubicBezTo>
                    <a:pt x="349" y="54"/>
                    <a:pt x="439" y="53"/>
                    <a:pt x="529" y="47"/>
                  </a:cubicBezTo>
                  <a:cubicBezTo>
                    <a:pt x="554" y="45"/>
                    <a:pt x="554" y="9"/>
                    <a:pt x="529" y="8"/>
                  </a:cubicBezTo>
                  <a:cubicBezTo>
                    <a:pt x="443" y="2"/>
                    <a:pt x="357" y="0"/>
                    <a:pt x="2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6" name="Google Shape;2376;p82"/>
            <p:cNvSpPr/>
            <p:nvPr/>
          </p:nvSpPr>
          <p:spPr>
            <a:xfrm>
              <a:off x="8281509" y="1940018"/>
              <a:ext cx="29793" cy="5778"/>
            </a:xfrm>
            <a:custGeom>
              <a:avLst/>
              <a:gdLst/>
              <a:ahLst/>
              <a:cxnLst/>
              <a:rect l="l" t="t" r="r" b="b"/>
              <a:pathLst>
                <a:path w="562" h="109" extrusionOk="0">
                  <a:moveTo>
                    <a:pt x="531" y="1"/>
                  </a:moveTo>
                  <a:cubicBezTo>
                    <a:pt x="530" y="1"/>
                    <a:pt x="529" y="1"/>
                    <a:pt x="529" y="1"/>
                  </a:cubicBezTo>
                  <a:cubicBezTo>
                    <a:pt x="361" y="15"/>
                    <a:pt x="195" y="39"/>
                    <a:pt x="27" y="62"/>
                  </a:cubicBezTo>
                  <a:cubicBezTo>
                    <a:pt x="1" y="66"/>
                    <a:pt x="6" y="109"/>
                    <a:pt x="31" y="109"/>
                  </a:cubicBezTo>
                  <a:cubicBezTo>
                    <a:pt x="31" y="109"/>
                    <a:pt x="32" y="109"/>
                    <a:pt x="33" y="109"/>
                  </a:cubicBezTo>
                  <a:cubicBezTo>
                    <a:pt x="201" y="92"/>
                    <a:pt x="369" y="75"/>
                    <a:pt x="534" y="49"/>
                  </a:cubicBezTo>
                  <a:cubicBezTo>
                    <a:pt x="561" y="45"/>
                    <a:pt x="556" y="1"/>
                    <a:pt x="5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7" name="Google Shape;2377;p82"/>
            <p:cNvSpPr/>
            <p:nvPr/>
          </p:nvSpPr>
          <p:spPr>
            <a:xfrm>
              <a:off x="8266454" y="2071805"/>
              <a:ext cx="23538" cy="2757"/>
            </a:xfrm>
            <a:custGeom>
              <a:avLst/>
              <a:gdLst/>
              <a:ahLst/>
              <a:cxnLst/>
              <a:rect l="l" t="t" r="r" b="b"/>
              <a:pathLst>
                <a:path w="444" h="52" extrusionOk="0">
                  <a:moveTo>
                    <a:pt x="314" y="0"/>
                  </a:moveTo>
                  <a:cubicBezTo>
                    <a:pt x="216" y="0"/>
                    <a:pt x="116" y="9"/>
                    <a:pt x="18" y="12"/>
                  </a:cubicBezTo>
                  <a:cubicBezTo>
                    <a:pt x="1" y="13"/>
                    <a:pt x="1" y="39"/>
                    <a:pt x="18" y="40"/>
                  </a:cubicBezTo>
                  <a:cubicBezTo>
                    <a:pt x="114" y="43"/>
                    <a:pt x="213" y="52"/>
                    <a:pt x="310" y="52"/>
                  </a:cubicBezTo>
                  <a:cubicBezTo>
                    <a:pt x="346" y="52"/>
                    <a:pt x="381" y="51"/>
                    <a:pt x="415" y="48"/>
                  </a:cubicBezTo>
                  <a:cubicBezTo>
                    <a:pt x="443" y="45"/>
                    <a:pt x="443" y="6"/>
                    <a:pt x="415" y="4"/>
                  </a:cubicBezTo>
                  <a:cubicBezTo>
                    <a:pt x="382" y="1"/>
                    <a:pt x="348" y="0"/>
                    <a:pt x="3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8" name="Google Shape;2378;p82"/>
            <p:cNvSpPr/>
            <p:nvPr/>
          </p:nvSpPr>
          <p:spPr>
            <a:xfrm>
              <a:off x="8207293" y="2074138"/>
              <a:ext cx="33186" cy="6255"/>
            </a:xfrm>
            <a:custGeom>
              <a:avLst/>
              <a:gdLst/>
              <a:ahLst/>
              <a:cxnLst/>
              <a:rect l="l" t="t" r="r" b="b"/>
              <a:pathLst>
                <a:path w="626" h="118" extrusionOk="0">
                  <a:moveTo>
                    <a:pt x="44" y="0"/>
                  </a:moveTo>
                  <a:cubicBezTo>
                    <a:pt x="13" y="0"/>
                    <a:pt x="1" y="48"/>
                    <a:pt x="35" y="57"/>
                  </a:cubicBezTo>
                  <a:cubicBezTo>
                    <a:pt x="174" y="93"/>
                    <a:pt x="317" y="118"/>
                    <a:pt x="460" y="118"/>
                  </a:cubicBezTo>
                  <a:cubicBezTo>
                    <a:pt x="503" y="118"/>
                    <a:pt x="545" y="116"/>
                    <a:pt x="588" y="111"/>
                  </a:cubicBezTo>
                  <a:cubicBezTo>
                    <a:pt x="625" y="106"/>
                    <a:pt x="626" y="55"/>
                    <a:pt x="588" y="54"/>
                  </a:cubicBezTo>
                  <a:cubicBezTo>
                    <a:pt x="407" y="45"/>
                    <a:pt x="229" y="38"/>
                    <a:pt x="50" y="1"/>
                  </a:cubicBezTo>
                  <a:cubicBezTo>
                    <a:pt x="48" y="0"/>
                    <a:pt x="46" y="0"/>
                    <a:pt x="4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9" name="Google Shape;2379;p82"/>
            <p:cNvSpPr/>
            <p:nvPr/>
          </p:nvSpPr>
          <p:spPr>
            <a:xfrm>
              <a:off x="8202204" y="1942085"/>
              <a:ext cx="36473" cy="6202"/>
            </a:xfrm>
            <a:custGeom>
              <a:avLst/>
              <a:gdLst/>
              <a:ahLst/>
              <a:cxnLst/>
              <a:rect l="l" t="t" r="r" b="b"/>
              <a:pathLst>
                <a:path w="688" h="117" extrusionOk="0">
                  <a:moveTo>
                    <a:pt x="37" y="0"/>
                  </a:moveTo>
                  <a:cubicBezTo>
                    <a:pt x="1" y="0"/>
                    <a:pt x="3" y="57"/>
                    <a:pt x="40" y="61"/>
                  </a:cubicBezTo>
                  <a:cubicBezTo>
                    <a:pt x="237" y="82"/>
                    <a:pt x="437" y="113"/>
                    <a:pt x="635" y="117"/>
                  </a:cubicBezTo>
                  <a:cubicBezTo>
                    <a:pt x="635" y="117"/>
                    <a:pt x="636" y="117"/>
                    <a:pt x="636" y="117"/>
                  </a:cubicBezTo>
                  <a:cubicBezTo>
                    <a:pt x="677" y="117"/>
                    <a:pt x="687" y="49"/>
                    <a:pt x="645" y="44"/>
                  </a:cubicBezTo>
                  <a:cubicBezTo>
                    <a:pt x="446" y="16"/>
                    <a:pt x="240" y="13"/>
                    <a:pt x="40" y="0"/>
                  </a:cubicBezTo>
                  <a:cubicBezTo>
                    <a:pt x="39" y="0"/>
                    <a:pt x="38" y="0"/>
                    <a:pt x="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0" name="Google Shape;2380;p82"/>
            <p:cNvSpPr/>
            <p:nvPr/>
          </p:nvSpPr>
          <p:spPr>
            <a:xfrm>
              <a:off x="8157568" y="2073767"/>
              <a:ext cx="25075" cy="4082"/>
            </a:xfrm>
            <a:custGeom>
              <a:avLst/>
              <a:gdLst/>
              <a:ahLst/>
              <a:cxnLst/>
              <a:rect l="l" t="t" r="r" b="b"/>
              <a:pathLst>
                <a:path w="473" h="77" extrusionOk="0">
                  <a:moveTo>
                    <a:pt x="306" y="1"/>
                  </a:moveTo>
                  <a:cubicBezTo>
                    <a:pt x="216" y="1"/>
                    <a:pt x="125" y="9"/>
                    <a:pt x="36" y="11"/>
                  </a:cubicBezTo>
                  <a:cubicBezTo>
                    <a:pt x="1" y="11"/>
                    <a:pt x="1" y="65"/>
                    <a:pt x="36" y="66"/>
                  </a:cubicBezTo>
                  <a:cubicBezTo>
                    <a:pt x="123" y="69"/>
                    <a:pt x="213" y="76"/>
                    <a:pt x="301" y="76"/>
                  </a:cubicBezTo>
                  <a:cubicBezTo>
                    <a:pt x="346" y="76"/>
                    <a:pt x="391" y="74"/>
                    <a:pt x="434" y="69"/>
                  </a:cubicBezTo>
                  <a:cubicBezTo>
                    <a:pt x="473" y="64"/>
                    <a:pt x="473" y="13"/>
                    <a:pt x="434" y="8"/>
                  </a:cubicBezTo>
                  <a:cubicBezTo>
                    <a:pt x="392" y="2"/>
                    <a:pt x="350"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1" name="Google Shape;2381;p82"/>
            <p:cNvSpPr/>
            <p:nvPr/>
          </p:nvSpPr>
          <p:spPr>
            <a:xfrm>
              <a:off x="8138802" y="1939594"/>
              <a:ext cx="28150" cy="3923"/>
            </a:xfrm>
            <a:custGeom>
              <a:avLst/>
              <a:gdLst/>
              <a:ahLst/>
              <a:cxnLst/>
              <a:rect l="l" t="t" r="r" b="b"/>
              <a:pathLst>
                <a:path w="531" h="74" extrusionOk="0">
                  <a:moveTo>
                    <a:pt x="256" y="0"/>
                  </a:moveTo>
                  <a:cubicBezTo>
                    <a:pt x="185" y="0"/>
                    <a:pt x="114" y="2"/>
                    <a:pt x="43" y="4"/>
                  </a:cubicBezTo>
                  <a:cubicBezTo>
                    <a:pt x="0" y="6"/>
                    <a:pt x="0" y="68"/>
                    <a:pt x="43" y="70"/>
                  </a:cubicBezTo>
                  <a:cubicBezTo>
                    <a:pt x="121" y="72"/>
                    <a:pt x="199" y="74"/>
                    <a:pt x="276" y="74"/>
                  </a:cubicBezTo>
                  <a:cubicBezTo>
                    <a:pt x="347" y="74"/>
                    <a:pt x="418" y="72"/>
                    <a:pt x="489" y="69"/>
                  </a:cubicBezTo>
                  <a:cubicBezTo>
                    <a:pt x="531" y="67"/>
                    <a:pt x="531" y="7"/>
                    <a:pt x="489" y="6"/>
                  </a:cubicBezTo>
                  <a:cubicBezTo>
                    <a:pt x="412" y="2"/>
                    <a:pt x="334" y="0"/>
                    <a:pt x="2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2" name="Google Shape;2382;p82"/>
            <p:cNvSpPr/>
            <p:nvPr/>
          </p:nvSpPr>
          <p:spPr>
            <a:xfrm>
              <a:off x="8091568" y="2071964"/>
              <a:ext cx="33345" cy="5990"/>
            </a:xfrm>
            <a:custGeom>
              <a:avLst/>
              <a:gdLst/>
              <a:ahLst/>
              <a:cxnLst/>
              <a:rect l="l" t="t" r="r" b="b"/>
              <a:pathLst>
                <a:path w="629" h="113" extrusionOk="0">
                  <a:moveTo>
                    <a:pt x="39" y="0"/>
                  </a:moveTo>
                  <a:cubicBezTo>
                    <a:pt x="10" y="0"/>
                    <a:pt x="1" y="45"/>
                    <a:pt x="32" y="54"/>
                  </a:cubicBezTo>
                  <a:cubicBezTo>
                    <a:pt x="159" y="92"/>
                    <a:pt x="288" y="113"/>
                    <a:pt x="419" y="113"/>
                  </a:cubicBezTo>
                  <a:cubicBezTo>
                    <a:pt x="477" y="113"/>
                    <a:pt x="536" y="109"/>
                    <a:pt x="594" y="100"/>
                  </a:cubicBezTo>
                  <a:cubicBezTo>
                    <a:pt x="628" y="96"/>
                    <a:pt x="621" y="38"/>
                    <a:pt x="588" y="38"/>
                  </a:cubicBezTo>
                  <a:cubicBezTo>
                    <a:pt x="587" y="38"/>
                    <a:pt x="586" y="38"/>
                    <a:pt x="585" y="38"/>
                  </a:cubicBezTo>
                  <a:cubicBezTo>
                    <a:pt x="527" y="43"/>
                    <a:pt x="470" y="46"/>
                    <a:pt x="413" y="46"/>
                  </a:cubicBezTo>
                  <a:cubicBezTo>
                    <a:pt x="290" y="46"/>
                    <a:pt x="169" y="33"/>
                    <a:pt x="46" y="1"/>
                  </a:cubicBezTo>
                  <a:cubicBezTo>
                    <a:pt x="43" y="0"/>
                    <a:pt x="41" y="0"/>
                    <a:pt x="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3" name="Google Shape;2383;p82"/>
            <p:cNvSpPr/>
            <p:nvPr/>
          </p:nvSpPr>
          <p:spPr>
            <a:xfrm>
              <a:off x="8073067" y="1935565"/>
              <a:ext cx="30535" cy="5460"/>
            </a:xfrm>
            <a:custGeom>
              <a:avLst/>
              <a:gdLst/>
              <a:ahLst/>
              <a:cxnLst/>
              <a:rect l="l" t="t" r="r" b="b"/>
              <a:pathLst>
                <a:path w="576" h="103" extrusionOk="0">
                  <a:moveTo>
                    <a:pt x="539" y="0"/>
                  </a:moveTo>
                  <a:cubicBezTo>
                    <a:pt x="538" y="0"/>
                    <a:pt x="536" y="0"/>
                    <a:pt x="535" y="1"/>
                  </a:cubicBezTo>
                  <a:cubicBezTo>
                    <a:pt x="416" y="22"/>
                    <a:pt x="301" y="42"/>
                    <a:pt x="183" y="42"/>
                  </a:cubicBezTo>
                  <a:cubicBezTo>
                    <a:pt x="139" y="42"/>
                    <a:pt x="94" y="39"/>
                    <a:pt x="49" y="33"/>
                  </a:cubicBezTo>
                  <a:cubicBezTo>
                    <a:pt x="47" y="32"/>
                    <a:pt x="46" y="32"/>
                    <a:pt x="44" y="32"/>
                  </a:cubicBezTo>
                  <a:cubicBezTo>
                    <a:pt x="13" y="32"/>
                    <a:pt x="0" y="81"/>
                    <a:pt x="34" y="86"/>
                  </a:cubicBezTo>
                  <a:cubicBezTo>
                    <a:pt x="100" y="96"/>
                    <a:pt x="167" y="103"/>
                    <a:pt x="233" y="103"/>
                  </a:cubicBezTo>
                  <a:cubicBezTo>
                    <a:pt x="342" y="103"/>
                    <a:pt x="450" y="86"/>
                    <a:pt x="551" y="41"/>
                  </a:cubicBezTo>
                  <a:cubicBezTo>
                    <a:pt x="575" y="31"/>
                    <a:pt x="559" y="0"/>
                    <a:pt x="5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4" name="Google Shape;2384;p82"/>
            <p:cNvSpPr/>
            <p:nvPr/>
          </p:nvSpPr>
          <p:spPr>
            <a:xfrm>
              <a:off x="8041578" y="2074032"/>
              <a:ext cx="27673" cy="3552"/>
            </a:xfrm>
            <a:custGeom>
              <a:avLst/>
              <a:gdLst/>
              <a:ahLst/>
              <a:cxnLst/>
              <a:rect l="l" t="t" r="r" b="b"/>
              <a:pathLst>
                <a:path w="522" h="67" extrusionOk="0">
                  <a:moveTo>
                    <a:pt x="273" y="0"/>
                  </a:moveTo>
                  <a:cubicBezTo>
                    <a:pt x="195" y="0"/>
                    <a:pt x="117" y="2"/>
                    <a:pt x="39" y="3"/>
                  </a:cubicBezTo>
                  <a:cubicBezTo>
                    <a:pt x="1" y="4"/>
                    <a:pt x="1" y="64"/>
                    <a:pt x="39" y="64"/>
                  </a:cubicBezTo>
                  <a:cubicBezTo>
                    <a:pt x="120" y="65"/>
                    <a:pt x="201" y="67"/>
                    <a:pt x="281" y="67"/>
                  </a:cubicBezTo>
                  <a:cubicBezTo>
                    <a:pt x="350" y="67"/>
                    <a:pt x="418" y="65"/>
                    <a:pt x="486" y="60"/>
                  </a:cubicBezTo>
                  <a:cubicBezTo>
                    <a:pt x="521" y="57"/>
                    <a:pt x="521" y="9"/>
                    <a:pt x="486" y="7"/>
                  </a:cubicBezTo>
                  <a:cubicBezTo>
                    <a:pt x="415" y="2"/>
                    <a:pt x="344" y="0"/>
                    <a:pt x="2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5" name="Google Shape;2385;p82"/>
            <p:cNvSpPr/>
            <p:nvPr/>
          </p:nvSpPr>
          <p:spPr>
            <a:xfrm>
              <a:off x="8007810" y="1940018"/>
              <a:ext cx="27036" cy="3022"/>
            </a:xfrm>
            <a:custGeom>
              <a:avLst/>
              <a:gdLst/>
              <a:ahLst/>
              <a:cxnLst/>
              <a:rect l="l" t="t" r="r" b="b"/>
              <a:pathLst>
                <a:path w="510" h="57" extrusionOk="0">
                  <a:moveTo>
                    <a:pt x="289" y="0"/>
                  </a:moveTo>
                  <a:cubicBezTo>
                    <a:pt x="203" y="0"/>
                    <a:pt x="117" y="2"/>
                    <a:pt x="31" y="4"/>
                  </a:cubicBezTo>
                  <a:cubicBezTo>
                    <a:pt x="0" y="4"/>
                    <a:pt x="0" y="52"/>
                    <a:pt x="31" y="53"/>
                  </a:cubicBezTo>
                  <a:cubicBezTo>
                    <a:pt x="122" y="55"/>
                    <a:pt x="212" y="57"/>
                    <a:pt x="302" y="57"/>
                  </a:cubicBezTo>
                  <a:cubicBezTo>
                    <a:pt x="361" y="57"/>
                    <a:pt x="419" y="56"/>
                    <a:pt x="478" y="53"/>
                  </a:cubicBezTo>
                  <a:cubicBezTo>
                    <a:pt x="510" y="52"/>
                    <a:pt x="510" y="5"/>
                    <a:pt x="478" y="4"/>
                  </a:cubicBezTo>
                  <a:cubicBezTo>
                    <a:pt x="414" y="1"/>
                    <a:pt x="352" y="0"/>
                    <a:pt x="28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6" name="Google Shape;2386;p82"/>
            <p:cNvSpPr/>
            <p:nvPr/>
          </p:nvSpPr>
          <p:spPr>
            <a:xfrm>
              <a:off x="7992331" y="2074509"/>
              <a:ext cx="24015" cy="2598"/>
            </a:xfrm>
            <a:custGeom>
              <a:avLst/>
              <a:gdLst/>
              <a:ahLst/>
              <a:cxnLst/>
              <a:rect l="l" t="t" r="r" b="b"/>
              <a:pathLst>
                <a:path w="453" h="49" extrusionOk="0">
                  <a:moveTo>
                    <a:pt x="345" y="0"/>
                  </a:moveTo>
                  <a:cubicBezTo>
                    <a:pt x="238" y="0"/>
                    <a:pt x="131" y="5"/>
                    <a:pt x="25" y="6"/>
                  </a:cubicBezTo>
                  <a:cubicBezTo>
                    <a:pt x="0" y="6"/>
                    <a:pt x="0" y="43"/>
                    <a:pt x="25" y="44"/>
                  </a:cubicBezTo>
                  <a:cubicBezTo>
                    <a:pt x="131" y="45"/>
                    <a:pt x="237" y="49"/>
                    <a:pt x="344" y="49"/>
                  </a:cubicBezTo>
                  <a:cubicBezTo>
                    <a:pt x="370" y="49"/>
                    <a:pt x="396" y="49"/>
                    <a:pt x="422" y="48"/>
                  </a:cubicBezTo>
                  <a:cubicBezTo>
                    <a:pt x="452" y="47"/>
                    <a:pt x="452" y="2"/>
                    <a:pt x="422" y="1"/>
                  </a:cubicBezTo>
                  <a:cubicBezTo>
                    <a:pt x="397" y="0"/>
                    <a:pt x="371" y="0"/>
                    <a:pt x="3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7" name="Google Shape;2387;p82"/>
            <p:cNvSpPr/>
            <p:nvPr/>
          </p:nvSpPr>
          <p:spPr>
            <a:xfrm>
              <a:off x="7933435" y="1936784"/>
              <a:ext cx="33504" cy="4241"/>
            </a:xfrm>
            <a:custGeom>
              <a:avLst/>
              <a:gdLst/>
              <a:ahLst/>
              <a:cxnLst/>
              <a:rect l="l" t="t" r="r" b="b"/>
              <a:pathLst>
                <a:path w="632" h="80" extrusionOk="0">
                  <a:moveTo>
                    <a:pt x="376" y="1"/>
                  </a:moveTo>
                  <a:cubicBezTo>
                    <a:pt x="265" y="1"/>
                    <a:pt x="154" y="5"/>
                    <a:pt x="43" y="7"/>
                  </a:cubicBezTo>
                  <a:cubicBezTo>
                    <a:pt x="0" y="7"/>
                    <a:pt x="0" y="73"/>
                    <a:pt x="43" y="74"/>
                  </a:cubicBezTo>
                  <a:cubicBezTo>
                    <a:pt x="152" y="76"/>
                    <a:pt x="262" y="79"/>
                    <a:pt x="371" y="79"/>
                  </a:cubicBezTo>
                  <a:cubicBezTo>
                    <a:pt x="444" y="79"/>
                    <a:pt x="517" y="78"/>
                    <a:pt x="589" y="73"/>
                  </a:cubicBezTo>
                  <a:cubicBezTo>
                    <a:pt x="632" y="69"/>
                    <a:pt x="632" y="11"/>
                    <a:pt x="589" y="7"/>
                  </a:cubicBezTo>
                  <a:cubicBezTo>
                    <a:pt x="518" y="2"/>
                    <a:pt x="447" y="1"/>
                    <a:pt x="3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8" name="Google Shape;2388;p82"/>
            <p:cNvSpPr/>
            <p:nvPr/>
          </p:nvSpPr>
          <p:spPr>
            <a:xfrm>
              <a:off x="7928398" y="2072017"/>
              <a:ext cx="32868" cy="5990"/>
            </a:xfrm>
            <a:custGeom>
              <a:avLst/>
              <a:gdLst/>
              <a:ahLst/>
              <a:cxnLst/>
              <a:rect l="l" t="t" r="r" b="b"/>
              <a:pathLst>
                <a:path w="620" h="113" extrusionOk="0">
                  <a:moveTo>
                    <a:pt x="275" y="1"/>
                  </a:moveTo>
                  <a:cubicBezTo>
                    <a:pt x="192" y="1"/>
                    <a:pt x="108" y="11"/>
                    <a:pt x="29" y="31"/>
                  </a:cubicBezTo>
                  <a:cubicBezTo>
                    <a:pt x="0" y="37"/>
                    <a:pt x="12" y="75"/>
                    <a:pt x="38" y="75"/>
                  </a:cubicBezTo>
                  <a:cubicBezTo>
                    <a:pt x="39" y="75"/>
                    <a:pt x="40" y="75"/>
                    <a:pt x="41" y="75"/>
                  </a:cubicBezTo>
                  <a:cubicBezTo>
                    <a:pt x="97" y="67"/>
                    <a:pt x="152" y="64"/>
                    <a:pt x="205" y="64"/>
                  </a:cubicBezTo>
                  <a:cubicBezTo>
                    <a:pt x="329" y="64"/>
                    <a:pt x="447" y="82"/>
                    <a:pt x="574" y="111"/>
                  </a:cubicBezTo>
                  <a:cubicBezTo>
                    <a:pt x="577" y="112"/>
                    <a:pt x="580" y="112"/>
                    <a:pt x="583" y="112"/>
                  </a:cubicBezTo>
                  <a:cubicBezTo>
                    <a:pt x="612" y="112"/>
                    <a:pt x="619" y="69"/>
                    <a:pt x="588" y="58"/>
                  </a:cubicBezTo>
                  <a:cubicBezTo>
                    <a:pt x="490" y="19"/>
                    <a:pt x="382" y="1"/>
                    <a:pt x="2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9" name="Google Shape;2389;p82"/>
            <p:cNvSpPr/>
            <p:nvPr/>
          </p:nvSpPr>
          <p:spPr>
            <a:xfrm>
              <a:off x="7862876" y="2116123"/>
              <a:ext cx="16646" cy="5778"/>
            </a:xfrm>
            <a:custGeom>
              <a:avLst/>
              <a:gdLst/>
              <a:ahLst/>
              <a:cxnLst/>
              <a:rect l="l" t="t" r="r" b="b"/>
              <a:pathLst>
                <a:path w="314" h="109" extrusionOk="0">
                  <a:moveTo>
                    <a:pt x="218" y="0"/>
                  </a:moveTo>
                  <a:cubicBezTo>
                    <a:pt x="148" y="0"/>
                    <a:pt x="75" y="29"/>
                    <a:pt x="22" y="64"/>
                  </a:cubicBezTo>
                  <a:cubicBezTo>
                    <a:pt x="0" y="78"/>
                    <a:pt x="13" y="109"/>
                    <a:pt x="34" y="109"/>
                  </a:cubicBezTo>
                  <a:cubicBezTo>
                    <a:pt x="38" y="109"/>
                    <a:pt x="42" y="107"/>
                    <a:pt x="46" y="105"/>
                  </a:cubicBezTo>
                  <a:cubicBezTo>
                    <a:pt x="80" y="82"/>
                    <a:pt x="118" y="68"/>
                    <a:pt x="160" y="60"/>
                  </a:cubicBezTo>
                  <a:cubicBezTo>
                    <a:pt x="172" y="58"/>
                    <a:pt x="185" y="57"/>
                    <a:pt x="197" y="57"/>
                  </a:cubicBezTo>
                  <a:cubicBezTo>
                    <a:pt x="225" y="57"/>
                    <a:pt x="253" y="61"/>
                    <a:pt x="281" y="61"/>
                  </a:cubicBezTo>
                  <a:cubicBezTo>
                    <a:pt x="282" y="61"/>
                    <a:pt x="282" y="61"/>
                    <a:pt x="282" y="61"/>
                  </a:cubicBezTo>
                  <a:cubicBezTo>
                    <a:pt x="311" y="61"/>
                    <a:pt x="313" y="21"/>
                    <a:pt x="289" y="12"/>
                  </a:cubicBezTo>
                  <a:cubicBezTo>
                    <a:pt x="266" y="4"/>
                    <a:pt x="242" y="0"/>
                    <a:pt x="2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0" name="Google Shape;2390;p82"/>
            <p:cNvSpPr/>
            <p:nvPr/>
          </p:nvSpPr>
          <p:spPr>
            <a:xfrm>
              <a:off x="7844269" y="1976808"/>
              <a:ext cx="19297" cy="3234"/>
            </a:xfrm>
            <a:custGeom>
              <a:avLst/>
              <a:gdLst/>
              <a:ahLst/>
              <a:cxnLst/>
              <a:rect l="l" t="t" r="r" b="b"/>
              <a:pathLst>
                <a:path w="364" h="61" extrusionOk="0">
                  <a:moveTo>
                    <a:pt x="186" y="0"/>
                  </a:moveTo>
                  <a:cubicBezTo>
                    <a:pt x="137" y="0"/>
                    <a:pt x="87" y="2"/>
                    <a:pt x="37" y="2"/>
                  </a:cubicBezTo>
                  <a:cubicBezTo>
                    <a:pt x="1" y="2"/>
                    <a:pt x="1" y="57"/>
                    <a:pt x="37" y="58"/>
                  </a:cubicBezTo>
                  <a:cubicBezTo>
                    <a:pt x="87" y="58"/>
                    <a:pt x="137" y="60"/>
                    <a:pt x="186" y="60"/>
                  </a:cubicBezTo>
                  <a:cubicBezTo>
                    <a:pt x="236" y="60"/>
                    <a:pt x="285" y="58"/>
                    <a:pt x="334" y="53"/>
                  </a:cubicBezTo>
                  <a:cubicBezTo>
                    <a:pt x="363" y="48"/>
                    <a:pt x="363" y="12"/>
                    <a:pt x="334" y="8"/>
                  </a:cubicBezTo>
                  <a:cubicBezTo>
                    <a:pt x="285" y="2"/>
                    <a:pt x="236" y="0"/>
                    <a:pt x="1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1" name="Google Shape;2391;p82"/>
            <p:cNvSpPr/>
            <p:nvPr/>
          </p:nvSpPr>
          <p:spPr>
            <a:xfrm>
              <a:off x="7820838" y="2113207"/>
              <a:ext cx="24969" cy="4135"/>
            </a:xfrm>
            <a:custGeom>
              <a:avLst/>
              <a:gdLst/>
              <a:ahLst/>
              <a:cxnLst/>
              <a:rect l="l" t="t" r="r" b="b"/>
              <a:pathLst>
                <a:path w="471" h="78" extrusionOk="0">
                  <a:moveTo>
                    <a:pt x="310" y="0"/>
                  </a:moveTo>
                  <a:cubicBezTo>
                    <a:pt x="217" y="0"/>
                    <a:pt x="124" y="10"/>
                    <a:pt x="33" y="15"/>
                  </a:cubicBezTo>
                  <a:cubicBezTo>
                    <a:pt x="1" y="16"/>
                    <a:pt x="1" y="62"/>
                    <a:pt x="33" y="64"/>
                  </a:cubicBezTo>
                  <a:cubicBezTo>
                    <a:pt x="124" y="68"/>
                    <a:pt x="217" y="78"/>
                    <a:pt x="310" y="78"/>
                  </a:cubicBezTo>
                  <a:cubicBezTo>
                    <a:pt x="350" y="78"/>
                    <a:pt x="390" y="76"/>
                    <a:pt x="429" y="71"/>
                  </a:cubicBezTo>
                  <a:cubicBezTo>
                    <a:pt x="471" y="67"/>
                    <a:pt x="471" y="12"/>
                    <a:pt x="429" y="7"/>
                  </a:cubicBezTo>
                  <a:cubicBezTo>
                    <a:pt x="390" y="2"/>
                    <a:pt x="350" y="0"/>
                    <a:pt x="3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2" name="Google Shape;2392;p82"/>
            <p:cNvSpPr/>
            <p:nvPr/>
          </p:nvSpPr>
          <p:spPr>
            <a:xfrm>
              <a:off x="7805411" y="1974211"/>
              <a:ext cx="26771" cy="3128"/>
            </a:xfrm>
            <a:custGeom>
              <a:avLst/>
              <a:gdLst/>
              <a:ahLst/>
              <a:cxnLst/>
              <a:rect l="l" t="t" r="r" b="b"/>
              <a:pathLst>
                <a:path w="505" h="59" extrusionOk="0">
                  <a:moveTo>
                    <a:pt x="325" y="0"/>
                  </a:moveTo>
                  <a:cubicBezTo>
                    <a:pt x="225" y="0"/>
                    <a:pt x="124" y="6"/>
                    <a:pt x="25" y="10"/>
                  </a:cubicBezTo>
                  <a:cubicBezTo>
                    <a:pt x="0" y="11"/>
                    <a:pt x="0" y="48"/>
                    <a:pt x="25" y="49"/>
                  </a:cubicBezTo>
                  <a:cubicBezTo>
                    <a:pt x="127" y="53"/>
                    <a:pt x="231" y="59"/>
                    <a:pt x="335" y="59"/>
                  </a:cubicBezTo>
                  <a:cubicBezTo>
                    <a:pt x="381" y="59"/>
                    <a:pt x="426" y="58"/>
                    <a:pt x="472" y="55"/>
                  </a:cubicBezTo>
                  <a:cubicBezTo>
                    <a:pt x="504" y="51"/>
                    <a:pt x="504" y="8"/>
                    <a:pt x="472" y="5"/>
                  </a:cubicBezTo>
                  <a:cubicBezTo>
                    <a:pt x="423" y="2"/>
                    <a:pt x="374"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3" name="Google Shape;2393;p82"/>
            <p:cNvSpPr/>
            <p:nvPr/>
          </p:nvSpPr>
          <p:spPr>
            <a:xfrm>
              <a:off x="7770689" y="2115964"/>
              <a:ext cx="25075" cy="3923"/>
            </a:xfrm>
            <a:custGeom>
              <a:avLst/>
              <a:gdLst/>
              <a:ahLst/>
              <a:cxnLst/>
              <a:rect l="l" t="t" r="r" b="b"/>
              <a:pathLst>
                <a:path w="473" h="74" extrusionOk="0">
                  <a:moveTo>
                    <a:pt x="303" y="0"/>
                  </a:moveTo>
                  <a:cubicBezTo>
                    <a:pt x="213" y="0"/>
                    <a:pt x="124" y="6"/>
                    <a:pt x="34" y="11"/>
                  </a:cubicBezTo>
                  <a:cubicBezTo>
                    <a:pt x="0" y="12"/>
                    <a:pt x="0" y="62"/>
                    <a:pt x="34" y="64"/>
                  </a:cubicBezTo>
                  <a:cubicBezTo>
                    <a:pt x="123" y="68"/>
                    <a:pt x="212" y="74"/>
                    <a:pt x="301" y="74"/>
                  </a:cubicBezTo>
                  <a:cubicBezTo>
                    <a:pt x="345" y="74"/>
                    <a:pt x="388" y="72"/>
                    <a:pt x="432" y="68"/>
                  </a:cubicBezTo>
                  <a:cubicBezTo>
                    <a:pt x="472" y="65"/>
                    <a:pt x="472" y="10"/>
                    <a:pt x="432" y="5"/>
                  </a:cubicBezTo>
                  <a:cubicBezTo>
                    <a:pt x="389" y="2"/>
                    <a:pt x="346" y="0"/>
                    <a:pt x="3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4" name="Google Shape;2394;p82"/>
            <p:cNvSpPr/>
            <p:nvPr/>
          </p:nvSpPr>
          <p:spPr>
            <a:xfrm>
              <a:off x="7753990" y="1968856"/>
              <a:ext cx="34352" cy="7104"/>
            </a:xfrm>
            <a:custGeom>
              <a:avLst/>
              <a:gdLst/>
              <a:ahLst/>
              <a:cxnLst/>
              <a:rect l="l" t="t" r="r" b="b"/>
              <a:pathLst>
                <a:path w="648" h="134" extrusionOk="0">
                  <a:moveTo>
                    <a:pt x="49" y="0"/>
                  </a:moveTo>
                  <a:cubicBezTo>
                    <a:pt x="12" y="0"/>
                    <a:pt x="0" y="57"/>
                    <a:pt x="41" y="71"/>
                  </a:cubicBezTo>
                  <a:cubicBezTo>
                    <a:pt x="162" y="110"/>
                    <a:pt x="288" y="134"/>
                    <a:pt x="414" y="134"/>
                  </a:cubicBezTo>
                  <a:cubicBezTo>
                    <a:pt x="479" y="134"/>
                    <a:pt x="543" y="128"/>
                    <a:pt x="608" y="114"/>
                  </a:cubicBezTo>
                  <a:cubicBezTo>
                    <a:pt x="647" y="105"/>
                    <a:pt x="639" y="41"/>
                    <a:pt x="598" y="41"/>
                  </a:cubicBezTo>
                  <a:cubicBezTo>
                    <a:pt x="598" y="41"/>
                    <a:pt x="598" y="41"/>
                    <a:pt x="597" y="41"/>
                  </a:cubicBezTo>
                  <a:cubicBezTo>
                    <a:pt x="555" y="43"/>
                    <a:pt x="512" y="43"/>
                    <a:pt x="470" y="43"/>
                  </a:cubicBezTo>
                  <a:cubicBezTo>
                    <a:pt x="332" y="43"/>
                    <a:pt x="196" y="34"/>
                    <a:pt x="60" y="2"/>
                  </a:cubicBezTo>
                  <a:cubicBezTo>
                    <a:pt x="56" y="1"/>
                    <a:pt x="53" y="0"/>
                    <a:pt x="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97" name="Google Shape;2397;p82"/>
          <p:cNvSpPr txBox="1">
            <a:spLocks noGrp="1"/>
          </p:cNvSpPr>
          <p:nvPr>
            <p:ph type="title"/>
          </p:nvPr>
        </p:nvSpPr>
        <p:spPr>
          <a:xfrm>
            <a:off x="3225150" y="1000350"/>
            <a:ext cx="2693700" cy="841800"/>
          </a:xfrm>
          <a:prstGeom prst="rect">
            <a:avLst/>
          </a:prstGeom>
        </p:spPr>
        <p:txBody>
          <a:bodyPr spcFirstLastPara="1" wrap="square" lIns="91425" tIns="91425" rIns="91425" bIns="91425" anchor="ctr" anchorCtr="0">
            <a:noAutofit/>
          </a:bodyPr>
          <a:lstStyle/>
          <a:p>
            <a:r>
              <a:rPr lang="en" dirty="0"/>
              <a:t>What is it?</a:t>
            </a:r>
          </a:p>
        </p:txBody>
      </p:sp>
      <p:sp>
        <p:nvSpPr>
          <p:cNvPr id="2398" name="Google Shape;2398;p82"/>
          <p:cNvSpPr txBox="1">
            <a:spLocks noGrp="1"/>
          </p:cNvSpPr>
          <p:nvPr>
            <p:ph type="subTitle" idx="2"/>
          </p:nvPr>
        </p:nvSpPr>
        <p:spPr>
          <a:xfrm>
            <a:off x="3041400" y="2310025"/>
            <a:ext cx="5330871" cy="910307"/>
          </a:xfrm>
          <a:prstGeom prst="rect">
            <a:avLst/>
          </a:prstGeom>
        </p:spPr>
        <p:txBody>
          <a:bodyPr spcFirstLastPara="1" wrap="square" lIns="91425" tIns="91425" rIns="91425" bIns="91425" anchor="ctr" anchorCtr="0">
            <a:noAutofit/>
          </a:bodyPr>
          <a:lstStyle/>
          <a:p>
            <a:pPr marL="0" indent="0"/>
            <a:r>
              <a:rPr lang="en" dirty="0"/>
              <a:t>Exploiting subject disciplines in the classroom refers to utilising diverse concepts, methods, and knowledge from various subjects to enhance learning opportunities and accomplish educational objectives. </a:t>
            </a:r>
            <a:endParaRPr lang="en-US" dirty="0"/>
          </a:p>
        </p:txBody>
      </p:sp>
      <p:grpSp>
        <p:nvGrpSpPr>
          <p:cNvPr id="2399" name="Google Shape;2399;p82"/>
          <p:cNvGrpSpPr/>
          <p:nvPr/>
        </p:nvGrpSpPr>
        <p:grpSpPr>
          <a:xfrm>
            <a:off x="7660798" y="3352855"/>
            <a:ext cx="689028" cy="804684"/>
            <a:chOff x="3712525" y="4589350"/>
            <a:chExt cx="260050" cy="303700"/>
          </a:xfrm>
        </p:grpSpPr>
        <p:sp>
          <p:nvSpPr>
            <p:cNvPr id="2400" name="Google Shape;2400;p82"/>
            <p:cNvSpPr/>
            <p:nvPr/>
          </p:nvSpPr>
          <p:spPr>
            <a:xfrm>
              <a:off x="3712525" y="4589350"/>
              <a:ext cx="260050" cy="303700"/>
            </a:xfrm>
            <a:custGeom>
              <a:avLst/>
              <a:gdLst/>
              <a:ahLst/>
              <a:cxnLst/>
              <a:rect l="l" t="t" r="r" b="b"/>
              <a:pathLst>
                <a:path w="10402" h="12148" extrusionOk="0">
                  <a:moveTo>
                    <a:pt x="6384" y="261"/>
                  </a:moveTo>
                  <a:cubicBezTo>
                    <a:pt x="6425" y="261"/>
                    <a:pt x="6455" y="264"/>
                    <a:pt x="6473" y="271"/>
                  </a:cubicBezTo>
                  <a:cubicBezTo>
                    <a:pt x="6606" y="320"/>
                    <a:pt x="6720" y="527"/>
                    <a:pt x="7107" y="1417"/>
                  </a:cubicBezTo>
                  <a:cubicBezTo>
                    <a:pt x="7285" y="1828"/>
                    <a:pt x="7485" y="2272"/>
                    <a:pt x="7549" y="2399"/>
                  </a:cubicBezTo>
                  <a:cubicBezTo>
                    <a:pt x="7666" y="2636"/>
                    <a:pt x="8490" y="4661"/>
                    <a:pt x="8589" y="4957"/>
                  </a:cubicBezTo>
                  <a:cubicBezTo>
                    <a:pt x="8619" y="5048"/>
                    <a:pt x="8683" y="5251"/>
                    <a:pt x="8734" y="5413"/>
                  </a:cubicBezTo>
                  <a:cubicBezTo>
                    <a:pt x="8884" y="5902"/>
                    <a:pt x="9896" y="8466"/>
                    <a:pt x="10015" y="8662"/>
                  </a:cubicBezTo>
                  <a:cubicBezTo>
                    <a:pt x="10100" y="8800"/>
                    <a:pt x="10127" y="8886"/>
                    <a:pt x="10121" y="9001"/>
                  </a:cubicBezTo>
                  <a:cubicBezTo>
                    <a:pt x="10113" y="9157"/>
                    <a:pt x="10071" y="9207"/>
                    <a:pt x="9753" y="9439"/>
                  </a:cubicBezTo>
                  <a:cubicBezTo>
                    <a:pt x="9476" y="9641"/>
                    <a:pt x="8588" y="10090"/>
                    <a:pt x="7629" y="10512"/>
                  </a:cubicBezTo>
                  <a:cubicBezTo>
                    <a:pt x="5063" y="11640"/>
                    <a:pt x="4472" y="11888"/>
                    <a:pt x="4195" y="11888"/>
                  </a:cubicBezTo>
                  <a:cubicBezTo>
                    <a:pt x="4144" y="11888"/>
                    <a:pt x="4104" y="11880"/>
                    <a:pt x="4064" y="11867"/>
                  </a:cubicBezTo>
                  <a:cubicBezTo>
                    <a:pt x="3808" y="11785"/>
                    <a:pt x="3702" y="11604"/>
                    <a:pt x="3276" y="10522"/>
                  </a:cubicBezTo>
                  <a:cubicBezTo>
                    <a:pt x="3065" y="9986"/>
                    <a:pt x="2307" y="8091"/>
                    <a:pt x="1590" y="6307"/>
                  </a:cubicBezTo>
                  <a:cubicBezTo>
                    <a:pt x="280" y="3046"/>
                    <a:pt x="177" y="2757"/>
                    <a:pt x="272" y="2619"/>
                  </a:cubicBezTo>
                  <a:cubicBezTo>
                    <a:pt x="359" y="2492"/>
                    <a:pt x="695" y="2272"/>
                    <a:pt x="1091" y="2081"/>
                  </a:cubicBezTo>
                  <a:cubicBezTo>
                    <a:pt x="1751" y="1762"/>
                    <a:pt x="2531" y="1401"/>
                    <a:pt x="2559" y="1401"/>
                  </a:cubicBezTo>
                  <a:cubicBezTo>
                    <a:pt x="2573" y="1401"/>
                    <a:pt x="3008" y="1236"/>
                    <a:pt x="3528" y="1031"/>
                  </a:cubicBezTo>
                  <a:cubicBezTo>
                    <a:pt x="4048" y="825"/>
                    <a:pt x="4687" y="599"/>
                    <a:pt x="4953" y="525"/>
                  </a:cubicBezTo>
                  <a:cubicBezTo>
                    <a:pt x="5477" y="379"/>
                    <a:pt x="6131" y="261"/>
                    <a:pt x="6384" y="261"/>
                  </a:cubicBezTo>
                  <a:close/>
                  <a:moveTo>
                    <a:pt x="6416" y="1"/>
                  </a:moveTo>
                  <a:cubicBezTo>
                    <a:pt x="6414" y="1"/>
                    <a:pt x="6413" y="1"/>
                    <a:pt x="6411" y="1"/>
                  </a:cubicBezTo>
                  <a:cubicBezTo>
                    <a:pt x="5982" y="3"/>
                    <a:pt x="4579" y="337"/>
                    <a:pt x="4490" y="458"/>
                  </a:cubicBezTo>
                  <a:cubicBezTo>
                    <a:pt x="4475" y="480"/>
                    <a:pt x="4433" y="493"/>
                    <a:pt x="4387" y="493"/>
                  </a:cubicBezTo>
                  <a:cubicBezTo>
                    <a:pt x="4376" y="493"/>
                    <a:pt x="4366" y="492"/>
                    <a:pt x="4356" y="491"/>
                  </a:cubicBezTo>
                  <a:cubicBezTo>
                    <a:pt x="4353" y="491"/>
                    <a:pt x="4350" y="491"/>
                    <a:pt x="4347" y="491"/>
                  </a:cubicBezTo>
                  <a:cubicBezTo>
                    <a:pt x="4257" y="491"/>
                    <a:pt x="3853" y="635"/>
                    <a:pt x="3048" y="953"/>
                  </a:cubicBezTo>
                  <a:cubicBezTo>
                    <a:pt x="2384" y="1214"/>
                    <a:pt x="1838" y="1439"/>
                    <a:pt x="1832" y="1453"/>
                  </a:cubicBezTo>
                  <a:cubicBezTo>
                    <a:pt x="1826" y="1465"/>
                    <a:pt x="1567" y="1594"/>
                    <a:pt x="1254" y="1739"/>
                  </a:cubicBezTo>
                  <a:cubicBezTo>
                    <a:pt x="626" y="2028"/>
                    <a:pt x="291" y="2217"/>
                    <a:pt x="255" y="2303"/>
                  </a:cubicBezTo>
                  <a:cubicBezTo>
                    <a:pt x="242" y="2334"/>
                    <a:pt x="199" y="2374"/>
                    <a:pt x="165" y="2388"/>
                  </a:cubicBezTo>
                  <a:cubicBezTo>
                    <a:pt x="83" y="2421"/>
                    <a:pt x="4" y="2622"/>
                    <a:pt x="1" y="2805"/>
                  </a:cubicBezTo>
                  <a:cubicBezTo>
                    <a:pt x="0" y="2942"/>
                    <a:pt x="726" y="4794"/>
                    <a:pt x="2937" y="10300"/>
                  </a:cubicBezTo>
                  <a:cubicBezTo>
                    <a:pt x="3507" y="11719"/>
                    <a:pt x="3529" y="11765"/>
                    <a:pt x="3684" y="11905"/>
                  </a:cubicBezTo>
                  <a:cubicBezTo>
                    <a:pt x="3772" y="11984"/>
                    <a:pt x="3901" y="12070"/>
                    <a:pt x="3971" y="12097"/>
                  </a:cubicBezTo>
                  <a:cubicBezTo>
                    <a:pt x="4048" y="12127"/>
                    <a:pt x="4107" y="12147"/>
                    <a:pt x="4186" y="12147"/>
                  </a:cubicBezTo>
                  <a:cubicBezTo>
                    <a:pt x="4385" y="12147"/>
                    <a:pt x="4704" y="12020"/>
                    <a:pt x="5713" y="11604"/>
                  </a:cubicBezTo>
                  <a:cubicBezTo>
                    <a:pt x="6446" y="11302"/>
                    <a:pt x="7189" y="10986"/>
                    <a:pt x="7362" y="10903"/>
                  </a:cubicBezTo>
                  <a:cubicBezTo>
                    <a:pt x="7535" y="10819"/>
                    <a:pt x="7909" y="10645"/>
                    <a:pt x="8190" y="10518"/>
                  </a:cubicBezTo>
                  <a:cubicBezTo>
                    <a:pt x="9831" y="9775"/>
                    <a:pt x="10323" y="9448"/>
                    <a:pt x="10379" y="9064"/>
                  </a:cubicBezTo>
                  <a:cubicBezTo>
                    <a:pt x="10401" y="8909"/>
                    <a:pt x="10321" y="8616"/>
                    <a:pt x="10240" y="8558"/>
                  </a:cubicBezTo>
                  <a:cubicBezTo>
                    <a:pt x="10147" y="8489"/>
                    <a:pt x="9122" y="5850"/>
                    <a:pt x="8792" y="4826"/>
                  </a:cubicBezTo>
                  <a:cubicBezTo>
                    <a:pt x="8588" y="4195"/>
                    <a:pt x="8205" y="3245"/>
                    <a:pt x="8053" y="2997"/>
                  </a:cubicBezTo>
                  <a:cubicBezTo>
                    <a:pt x="7994" y="2901"/>
                    <a:pt x="7956" y="2801"/>
                    <a:pt x="7968" y="2772"/>
                  </a:cubicBezTo>
                  <a:cubicBezTo>
                    <a:pt x="7980" y="2742"/>
                    <a:pt x="7871" y="2479"/>
                    <a:pt x="7698" y="2123"/>
                  </a:cubicBezTo>
                  <a:cubicBezTo>
                    <a:pt x="7538" y="1794"/>
                    <a:pt x="7293" y="1257"/>
                    <a:pt x="7156" y="927"/>
                  </a:cubicBezTo>
                  <a:cubicBezTo>
                    <a:pt x="6847" y="192"/>
                    <a:pt x="6695" y="1"/>
                    <a:pt x="64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1" name="Google Shape;2401;p82"/>
            <p:cNvSpPr/>
            <p:nvPr/>
          </p:nvSpPr>
          <p:spPr>
            <a:xfrm>
              <a:off x="3737775" y="4633800"/>
              <a:ext cx="53125" cy="23875"/>
            </a:xfrm>
            <a:custGeom>
              <a:avLst/>
              <a:gdLst/>
              <a:ahLst/>
              <a:cxnLst/>
              <a:rect l="l" t="t" r="r" b="b"/>
              <a:pathLst>
                <a:path w="2125" h="955" extrusionOk="0">
                  <a:moveTo>
                    <a:pt x="1887" y="0"/>
                  </a:moveTo>
                  <a:cubicBezTo>
                    <a:pt x="1810" y="0"/>
                    <a:pt x="1611" y="90"/>
                    <a:pt x="687" y="505"/>
                  </a:cubicBezTo>
                  <a:cubicBezTo>
                    <a:pt x="105" y="765"/>
                    <a:pt x="1" y="842"/>
                    <a:pt x="94" y="943"/>
                  </a:cubicBezTo>
                  <a:cubicBezTo>
                    <a:pt x="101" y="950"/>
                    <a:pt x="112" y="955"/>
                    <a:pt x="131" y="955"/>
                  </a:cubicBezTo>
                  <a:cubicBezTo>
                    <a:pt x="207" y="955"/>
                    <a:pt x="407" y="877"/>
                    <a:pt x="944" y="647"/>
                  </a:cubicBezTo>
                  <a:cubicBezTo>
                    <a:pt x="2006" y="193"/>
                    <a:pt x="2125" y="118"/>
                    <a:pt x="1939" y="17"/>
                  </a:cubicBezTo>
                  <a:cubicBezTo>
                    <a:pt x="1922" y="8"/>
                    <a:pt x="1910" y="0"/>
                    <a:pt x="18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2" name="Google Shape;2402;p82"/>
            <p:cNvSpPr/>
            <p:nvPr/>
          </p:nvSpPr>
          <p:spPr>
            <a:xfrm>
              <a:off x="3823300" y="4615725"/>
              <a:ext cx="14325" cy="7750"/>
            </a:xfrm>
            <a:custGeom>
              <a:avLst/>
              <a:gdLst/>
              <a:ahLst/>
              <a:cxnLst/>
              <a:rect l="l" t="t" r="r" b="b"/>
              <a:pathLst>
                <a:path w="573" h="310" extrusionOk="0">
                  <a:moveTo>
                    <a:pt x="347" y="0"/>
                  </a:moveTo>
                  <a:cubicBezTo>
                    <a:pt x="287" y="0"/>
                    <a:pt x="212" y="35"/>
                    <a:pt x="95" y="111"/>
                  </a:cubicBezTo>
                  <a:cubicBezTo>
                    <a:pt x="0" y="173"/>
                    <a:pt x="34" y="310"/>
                    <a:pt x="141" y="310"/>
                  </a:cubicBezTo>
                  <a:cubicBezTo>
                    <a:pt x="142" y="310"/>
                    <a:pt x="143" y="310"/>
                    <a:pt x="144" y="310"/>
                  </a:cubicBezTo>
                  <a:cubicBezTo>
                    <a:pt x="381" y="305"/>
                    <a:pt x="572" y="102"/>
                    <a:pt x="417" y="18"/>
                  </a:cubicBezTo>
                  <a:cubicBezTo>
                    <a:pt x="395" y="7"/>
                    <a:pt x="373" y="0"/>
                    <a:pt x="3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3" name="Google Shape;2403;p82"/>
            <p:cNvSpPr/>
            <p:nvPr/>
          </p:nvSpPr>
          <p:spPr>
            <a:xfrm>
              <a:off x="3842500" y="4609075"/>
              <a:ext cx="15050" cy="7050"/>
            </a:xfrm>
            <a:custGeom>
              <a:avLst/>
              <a:gdLst/>
              <a:ahLst/>
              <a:cxnLst/>
              <a:rect l="l" t="t" r="r" b="b"/>
              <a:pathLst>
                <a:path w="602" h="282" extrusionOk="0">
                  <a:moveTo>
                    <a:pt x="407" y="0"/>
                  </a:moveTo>
                  <a:cubicBezTo>
                    <a:pt x="358" y="0"/>
                    <a:pt x="293" y="14"/>
                    <a:pt x="210" y="42"/>
                  </a:cubicBezTo>
                  <a:cubicBezTo>
                    <a:pt x="10" y="108"/>
                    <a:pt x="1" y="118"/>
                    <a:pt x="38" y="208"/>
                  </a:cubicBezTo>
                  <a:cubicBezTo>
                    <a:pt x="59" y="259"/>
                    <a:pt x="75" y="281"/>
                    <a:pt x="121" y="281"/>
                  </a:cubicBezTo>
                  <a:cubicBezTo>
                    <a:pt x="156" y="281"/>
                    <a:pt x="209" y="268"/>
                    <a:pt x="295" y="243"/>
                  </a:cubicBezTo>
                  <a:cubicBezTo>
                    <a:pt x="538" y="172"/>
                    <a:pt x="601" y="102"/>
                    <a:pt x="492" y="23"/>
                  </a:cubicBezTo>
                  <a:cubicBezTo>
                    <a:pt x="471" y="8"/>
                    <a:pt x="443" y="0"/>
                    <a:pt x="4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4" name="Google Shape;2404;p82"/>
            <p:cNvSpPr/>
            <p:nvPr/>
          </p:nvSpPr>
          <p:spPr>
            <a:xfrm>
              <a:off x="3739700" y="4617125"/>
              <a:ext cx="172225" cy="141300"/>
            </a:xfrm>
            <a:custGeom>
              <a:avLst/>
              <a:gdLst/>
              <a:ahLst/>
              <a:cxnLst/>
              <a:rect l="l" t="t" r="r" b="b"/>
              <a:pathLst>
                <a:path w="6889" h="5652" extrusionOk="0">
                  <a:moveTo>
                    <a:pt x="5186" y="0"/>
                  </a:moveTo>
                  <a:cubicBezTo>
                    <a:pt x="5177" y="0"/>
                    <a:pt x="5168" y="1"/>
                    <a:pt x="5160" y="3"/>
                  </a:cubicBezTo>
                  <a:cubicBezTo>
                    <a:pt x="5031" y="26"/>
                    <a:pt x="3398" y="648"/>
                    <a:pt x="3385" y="678"/>
                  </a:cubicBezTo>
                  <a:cubicBezTo>
                    <a:pt x="3380" y="690"/>
                    <a:pt x="2681" y="993"/>
                    <a:pt x="1830" y="1353"/>
                  </a:cubicBezTo>
                  <a:cubicBezTo>
                    <a:pt x="978" y="1714"/>
                    <a:pt x="227" y="2040"/>
                    <a:pt x="158" y="2081"/>
                  </a:cubicBezTo>
                  <a:cubicBezTo>
                    <a:pt x="1" y="2173"/>
                    <a:pt x="1" y="2238"/>
                    <a:pt x="160" y="2842"/>
                  </a:cubicBezTo>
                  <a:cubicBezTo>
                    <a:pt x="384" y="3698"/>
                    <a:pt x="1103" y="5330"/>
                    <a:pt x="1252" y="5330"/>
                  </a:cubicBezTo>
                  <a:cubicBezTo>
                    <a:pt x="1254" y="5330"/>
                    <a:pt x="1256" y="5329"/>
                    <a:pt x="1258" y="5328"/>
                  </a:cubicBezTo>
                  <a:cubicBezTo>
                    <a:pt x="1381" y="5278"/>
                    <a:pt x="1362" y="5149"/>
                    <a:pt x="1173" y="4769"/>
                  </a:cubicBezTo>
                  <a:cubicBezTo>
                    <a:pt x="882" y="4182"/>
                    <a:pt x="574" y="3403"/>
                    <a:pt x="409" y="2835"/>
                  </a:cubicBezTo>
                  <a:cubicBezTo>
                    <a:pt x="326" y="2550"/>
                    <a:pt x="264" y="2297"/>
                    <a:pt x="272" y="2274"/>
                  </a:cubicBezTo>
                  <a:cubicBezTo>
                    <a:pt x="280" y="2252"/>
                    <a:pt x="771" y="2034"/>
                    <a:pt x="1361" y="1792"/>
                  </a:cubicBezTo>
                  <a:cubicBezTo>
                    <a:pt x="2151" y="1469"/>
                    <a:pt x="2447" y="1332"/>
                    <a:pt x="2485" y="1274"/>
                  </a:cubicBezTo>
                  <a:cubicBezTo>
                    <a:pt x="2512" y="1231"/>
                    <a:pt x="2518" y="1189"/>
                    <a:pt x="2497" y="1180"/>
                  </a:cubicBezTo>
                  <a:cubicBezTo>
                    <a:pt x="2475" y="1171"/>
                    <a:pt x="2473" y="1160"/>
                    <a:pt x="2491" y="1152"/>
                  </a:cubicBezTo>
                  <a:cubicBezTo>
                    <a:pt x="2494" y="1151"/>
                    <a:pt x="2499" y="1150"/>
                    <a:pt x="2505" y="1150"/>
                  </a:cubicBezTo>
                  <a:cubicBezTo>
                    <a:pt x="2528" y="1150"/>
                    <a:pt x="2567" y="1159"/>
                    <a:pt x="2601" y="1174"/>
                  </a:cubicBezTo>
                  <a:cubicBezTo>
                    <a:pt x="2610" y="1177"/>
                    <a:pt x="2621" y="1179"/>
                    <a:pt x="2635" y="1179"/>
                  </a:cubicBezTo>
                  <a:cubicBezTo>
                    <a:pt x="2730" y="1179"/>
                    <a:pt x="2968" y="1093"/>
                    <a:pt x="3652" y="818"/>
                  </a:cubicBezTo>
                  <a:cubicBezTo>
                    <a:pt x="4186" y="604"/>
                    <a:pt x="4745" y="394"/>
                    <a:pt x="4896" y="352"/>
                  </a:cubicBezTo>
                  <a:lnTo>
                    <a:pt x="5168" y="274"/>
                  </a:lnTo>
                  <a:lnTo>
                    <a:pt x="5309" y="546"/>
                  </a:lnTo>
                  <a:cubicBezTo>
                    <a:pt x="5609" y="1126"/>
                    <a:pt x="6069" y="2189"/>
                    <a:pt x="6323" y="2897"/>
                  </a:cubicBezTo>
                  <a:cubicBezTo>
                    <a:pt x="6578" y="3604"/>
                    <a:pt x="6587" y="3643"/>
                    <a:pt x="6518" y="3703"/>
                  </a:cubicBezTo>
                  <a:cubicBezTo>
                    <a:pt x="6422" y="3789"/>
                    <a:pt x="5062" y="4255"/>
                    <a:pt x="2143" y="5202"/>
                  </a:cubicBezTo>
                  <a:cubicBezTo>
                    <a:pt x="1853" y="5297"/>
                    <a:pt x="1602" y="5390"/>
                    <a:pt x="1588" y="5411"/>
                  </a:cubicBezTo>
                  <a:cubicBezTo>
                    <a:pt x="1582" y="5419"/>
                    <a:pt x="1576" y="5423"/>
                    <a:pt x="1568" y="5423"/>
                  </a:cubicBezTo>
                  <a:cubicBezTo>
                    <a:pt x="1545" y="5423"/>
                    <a:pt x="1507" y="5383"/>
                    <a:pt x="1420" y="5276"/>
                  </a:cubicBezTo>
                  <a:cubicBezTo>
                    <a:pt x="1410" y="5264"/>
                    <a:pt x="1400" y="5257"/>
                    <a:pt x="1390" y="5257"/>
                  </a:cubicBezTo>
                  <a:cubicBezTo>
                    <a:pt x="1370" y="5257"/>
                    <a:pt x="1345" y="5282"/>
                    <a:pt x="1306" y="5338"/>
                  </a:cubicBezTo>
                  <a:cubicBezTo>
                    <a:pt x="1218" y="5467"/>
                    <a:pt x="1236" y="5524"/>
                    <a:pt x="1395" y="5615"/>
                  </a:cubicBezTo>
                  <a:cubicBezTo>
                    <a:pt x="1435" y="5638"/>
                    <a:pt x="1465" y="5651"/>
                    <a:pt x="1511" y="5651"/>
                  </a:cubicBezTo>
                  <a:cubicBezTo>
                    <a:pt x="1593" y="5651"/>
                    <a:pt x="1725" y="5607"/>
                    <a:pt x="2054" y="5493"/>
                  </a:cubicBezTo>
                  <a:cubicBezTo>
                    <a:pt x="2353" y="5388"/>
                    <a:pt x="2774" y="5252"/>
                    <a:pt x="2993" y="5188"/>
                  </a:cubicBezTo>
                  <a:cubicBezTo>
                    <a:pt x="3501" y="5040"/>
                    <a:pt x="6158" y="4134"/>
                    <a:pt x="6534" y="3981"/>
                  </a:cubicBezTo>
                  <a:cubicBezTo>
                    <a:pt x="6736" y="3900"/>
                    <a:pt x="6827" y="3843"/>
                    <a:pt x="6845" y="3789"/>
                  </a:cubicBezTo>
                  <a:cubicBezTo>
                    <a:pt x="6888" y="3656"/>
                    <a:pt x="6454" y="2471"/>
                    <a:pt x="5943" y="1325"/>
                  </a:cubicBezTo>
                  <a:cubicBezTo>
                    <a:pt x="5455" y="232"/>
                    <a:pt x="5326" y="0"/>
                    <a:pt x="51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5" name="Google Shape;2405;p82"/>
            <p:cNvSpPr/>
            <p:nvPr/>
          </p:nvSpPr>
          <p:spPr>
            <a:xfrm>
              <a:off x="3800225" y="4654000"/>
              <a:ext cx="42825" cy="74825"/>
            </a:xfrm>
            <a:custGeom>
              <a:avLst/>
              <a:gdLst/>
              <a:ahLst/>
              <a:cxnLst/>
              <a:rect l="l" t="t" r="r" b="b"/>
              <a:pathLst>
                <a:path w="1713" h="2993" extrusionOk="0">
                  <a:moveTo>
                    <a:pt x="624" y="0"/>
                  </a:moveTo>
                  <a:cubicBezTo>
                    <a:pt x="489" y="0"/>
                    <a:pt x="416" y="48"/>
                    <a:pt x="278" y="203"/>
                  </a:cubicBezTo>
                  <a:cubicBezTo>
                    <a:pt x="138" y="360"/>
                    <a:pt x="1" y="700"/>
                    <a:pt x="39" y="794"/>
                  </a:cubicBezTo>
                  <a:cubicBezTo>
                    <a:pt x="55" y="833"/>
                    <a:pt x="78" y="852"/>
                    <a:pt x="105" y="852"/>
                  </a:cubicBezTo>
                  <a:cubicBezTo>
                    <a:pt x="163" y="852"/>
                    <a:pt x="240" y="764"/>
                    <a:pt x="302" y="612"/>
                  </a:cubicBezTo>
                  <a:cubicBezTo>
                    <a:pt x="395" y="382"/>
                    <a:pt x="521" y="251"/>
                    <a:pt x="621" y="251"/>
                  </a:cubicBezTo>
                  <a:cubicBezTo>
                    <a:pt x="673" y="251"/>
                    <a:pt x="719" y="287"/>
                    <a:pt x="749" y="363"/>
                  </a:cubicBezTo>
                  <a:cubicBezTo>
                    <a:pt x="828" y="561"/>
                    <a:pt x="808" y="1249"/>
                    <a:pt x="712" y="1652"/>
                  </a:cubicBezTo>
                  <a:cubicBezTo>
                    <a:pt x="692" y="1735"/>
                    <a:pt x="670" y="1947"/>
                    <a:pt x="665" y="2123"/>
                  </a:cubicBezTo>
                  <a:cubicBezTo>
                    <a:pt x="660" y="2298"/>
                    <a:pt x="645" y="2555"/>
                    <a:pt x="633" y="2694"/>
                  </a:cubicBezTo>
                  <a:cubicBezTo>
                    <a:pt x="614" y="2920"/>
                    <a:pt x="621" y="2951"/>
                    <a:pt x="695" y="2983"/>
                  </a:cubicBezTo>
                  <a:cubicBezTo>
                    <a:pt x="710" y="2989"/>
                    <a:pt x="726" y="2993"/>
                    <a:pt x="745" y="2993"/>
                  </a:cubicBezTo>
                  <a:cubicBezTo>
                    <a:pt x="809" y="2993"/>
                    <a:pt x="908" y="2949"/>
                    <a:pt x="1144" y="2827"/>
                  </a:cubicBezTo>
                  <a:cubicBezTo>
                    <a:pt x="1346" y="2722"/>
                    <a:pt x="1551" y="2618"/>
                    <a:pt x="1601" y="2597"/>
                  </a:cubicBezTo>
                  <a:cubicBezTo>
                    <a:pt x="1710" y="2550"/>
                    <a:pt x="1713" y="2424"/>
                    <a:pt x="1605" y="2379"/>
                  </a:cubicBezTo>
                  <a:cubicBezTo>
                    <a:pt x="1590" y="2373"/>
                    <a:pt x="1574" y="2369"/>
                    <a:pt x="1556" y="2369"/>
                  </a:cubicBezTo>
                  <a:cubicBezTo>
                    <a:pt x="1497" y="2369"/>
                    <a:pt x="1411" y="2407"/>
                    <a:pt x="1222" y="2509"/>
                  </a:cubicBezTo>
                  <a:cubicBezTo>
                    <a:pt x="1059" y="2597"/>
                    <a:pt x="916" y="2666"/>
                    <a:pt x="898" y="2666"/>
                  </a:cubicBezTo>
                  <a:cubicBezTo>
                    <a:pt x="898" y="2666"/>
                    <a:pt x="897" y="2665"/>
                    <a:pt x="897" y="2665"/>
                  </a:cubicBezTo>
                  <a:cubicBezTo>
                    <a:pt x="885" y="2661"/>
                    <a:pt x="886" y="2501"/>
                    <a:pt x="899" y="2310"/>
                  </a:cubicBezTo>
                  <a:cubicBezTo>
                    <a:pt x="911" y="2118"/>
                    <a:pt x="921" y="1930"/>
                    <a:pt x="922" y="1892"/>
                  </a:cubicBezTo>
                  <a:cubicBezTo>
                    <a:pt x="922" y="1853"/>
                    <a:pt x="935" y="1756"/>
                    <a:pt x="952" y="1670"/>
                  </a:cubicBezTo>
                  <a:cubicBezTo>
                    <a:pt x="1031" y="1251"/>
                    <a:pt x="1067" y="662"/>
                    <a:pt x="1025" y="447"/>
                  </a:cubicBezTo>
                  <a:cubicBezTo>
                    <a:pt x="965" y="139"/>
                    <a:pt x="880" y="21"/>
                    <a:pt x="699" y="4"/>
                  </a:cubicBezTo>
                  <a:cubicBezTo>
                    <a:pt x="672" y="2"/>
                    <a:pt x="647" y="0"/>
                    <a:pt x="62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6" name="Google Shape;2406;p82"/>
            <p:cNvSpPr/>
            <p:nvPr/>
          </p:nvSpPr>
          <p:spPr>
            <a:xfrm>
              <a:off x="3769375" y="4672750"/>
              <a:ext cx="31250" cy="61650"/>
            </a:xfrm>
            <a:custGeom>
              <a:avLst/>
              <a:gdLst/>
              <a:ahLst/>
              <a:cxnLst/>
              <a:rect l="l" t="t" r="r" b="b"/>
              <a:pathLst>
                <a:path w="1250" h="2466" extrusionOk="0">
                  <a:moveTo>
                    <a:pt x="290" y="1"/>
                  </a:moveTo>
                  <a:cubicBezTo>
                    <a:pt x="272" y="1"/>
                    <a:pt x="254" y="4"/>
                    <a:pt x="236" y="12"/>
                  </a:cubicBezTo>
                  <a:cubicBezTo>
                    <a:pt x="188" y="32"/>
                    <a:pt x="149" y="127"/>
                    <a:pt x="129" y="278"/>
                  </a:cubicBezTo>
                  <a:cubicBezTo>
                    <a:pt x="111" y="409"/>
                    <a:pt x="77" y="606"/>
                    <a:pt x="51" y="725"/>
                  </a:cubicBezTo>
                  <a:cubicBezTo>
                    <a:pt x="0" y="957"/>
                    <a:pt x="31" y="1092"/>
                    <a:pt x="135" y="1092"/>
                  </a:cubicBezTo>
                  <a:cubicBezTo>
                    <a:pt x="136" y="1092"/>
                    <a:pt x="137" y="1092"/>
                    <a:pt x="137" y="1092"/>
                  </a:cubicBezTo>
                  <a:cubicBezTo>
                    <a:pt x="181" y="1091"/>
                    <a:pt x="223" y="996"/>
                    <a:pt x="261" y="811"/>
                  </a:cubicBezTo>
                  <a:cubicBezTo>
                    <a:pt x="293" y="659"/>
                    <a:pt x="324" y="540"/>
                    <a:pt x="333" y="540"/>
                  </a:cubicBezTo>
                  <a:cubicBezTo>
                    <a:pt x="333" y="540"/>
                    <a:pt x="333" y="540"/>
                    <a:pt x="333" y="540"/>
                  </a:cubicBezTo>
                  <a:cubicBezTo>
                    <a:pt x="340" y="545"/>
                    <a:pt x="499" y="966"/>
                    <a:pt x="685" y="1480"/>
                  </a:cubicBezTo>
                  <a:cubicBezTo>
                    <a:pt x="979" y="2291"/>
                    <a:pt x="1034" y="2415"/>
                    <a:pt x="1108" y="2447"/>
                  </a:cubicBezTo>
                  <a:cubicBezTo>
                    <a:pt x="1136" y="2459"/>
                    <a:pt x="1156" y="2466"/>
                    <a:pt x="1171" y="2466"/>
                  </a:cubicBezTo>
                  <a:cubicBezTo>
                    <a:pt x="1196" y="2466"/>
                    <a:pt x="1209" y="2447"/>
                    <a:pt x="1226" y="2403"/>
                  </a:cubicBezTo>
                  <a:cubicBezTo>
                    <a:pt x="1250" y="2341"/>
                    <a:pt x="1186" y="2130"/>
                    <a:pt x="964" y="1533"/>
                  </a:cubicBezTo>
                  <a:cubicBezTo>
                    <a:pt x="803" y="1101"/>
                    <a:pt x="627" y="602"/>
                    <a:pt x="572" y="430"/>
                  </a:cubicBezTo>
                  <a:cubicBezTo>
                    <a:pt x="480" y="133"/>
                    <a:pt x="394" y="1"/>
                    <a:pt x="2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7" name="Google Shape;2407;p82"/>
            <p:cNvSpPr/>
            <p:nvPr/>
          </p:nvSpPr>
          <p:spPr>
            <a:xfrm>
              <a:off x="3840600" y="4639975"/>
              <a:ext cx="44350" cy="67900"/>
            </a:xfrm>
            <a:custGeom>
              <a:avLst/>
              <a:gdLst/>
              <a:ahLst/>
              <a:cxnLst/>
              <a:rect l="l" t="t" r="r" b="b"/>
              <a:pathLst>
                <a:path w="1774" h="2716" extrusionOk="0">
                  <a:moveTo>
                    <a:pt x="882" y="0"/>
                  </a:moveTo>
                  <a:cubicBezTo>
                    <a:pt x="879" y="0"/>
                    <a:pt x="876" y="0"/>
                    <a:pt x="873" y="0"/>
                  </a:cubicBezTo>
                  <a:cubicBezTo>
                    <a:pt x="692" y="4"/>
                    <a:pt x="1" y="312"/>
                    <a:pt x="2" y="387"/>
                  </a:cubicBezTo>
                  <a:cubicBezTo>
                    <a:pt x="3" y="420"/>
                    <a:pt x="38" y="467"/>
                    <a:pt x="80" y="489"/>
                  </a:cubicBezTo>
                  <a:cubicBezTo>
                    <a:pt x="98" y="500"/>
                    <a:pt x="117" y="505"/>
                    <a:pt x="139" y="505"/>
                  </a:cubicBezTo>
                  <a:cubicBezTo>
                    <a:pt x="193" y="505"/>
                    <a:pt x="269" y="473"/>
                    <a:pt x="418" y="394"/>
                  </a:cubicBezTo>
                  <a:cubicBezTo>
                    <a:pt x="542" y="330"/>
                    <a:pt x="648" y="287"/>
                    <a:pt x="683" y="287"/>
                  </a:cubicBezTo>
                  <a:cubicBezTo>
                    <a:pt x="689" y="287"/>
                    <a:pt x="693" y="289"/>
                    <a:pt x="694" y="292"/>
                  </a:cubicBezTo>
                  <a:cubicBezTo>
                    <a:pt x="702" y="311"/>
                    <a:pt x="637" y="492"/>
                    <a:pt x="551" y="695"/>
                  </a:cubicBezTo>
                  <a:cubicBezTo>
                    <a:pt x="402" y="1044"/>
                    <a:pt x="385" y="1177"/>
                    <a:pt x="528" y="1177"/>
                  </a:cubicBezTo>
                  <a:cubicBezTo>
                    <a:pt x="571" y="1177"/>
                    <a:pt x="627" y="1165"/>
                    <a:pt x="698" y="1144"/>
                  </a:cubicBezTo>
                  <a:cubicBezTo>
                    <a:pt x="777" y="1121"/>
                    <a:pt x="844" y="1109"/>
                    <a:pt x="902" y="1109"/>
                  </a:cubicBezTo>
                  <a:cubicBezTo>
                    <a:pt x="954" y="1109"/>
                    <a:pt x="998" y="1118"/>
                    <a:pt x="1038" y="1137"/>
                  </a:cubicBezTo>
                  <a:cubicBezTo>
                    <a:pt x="1202" y="1212"/>
                    <a:pt x="1392" y="1437"/>
                    <a:pt x="1479" y="1658"/>
                  </a:cubicBezTo>
                  <a:cubicBezTo>
                    <a:pt x="1546" y="1823"/>
                    <a:pt x="1542" y="1874"/>
                    <a:pt x="1461" y="2080"/>
                  </a:cubicBezTo>
                  <a:cubicBezTo>
                    <a:pt x="1411" y="2207"/>
                    <a:pt x="1347" y="2326"/>
                    <a:pt x="1322" y="2339"/>
                  </a:cubicBezTo>
                  <a:cubicBezTo>
                    <a:pt x="1297" y="2351"/>
                    <a:pt x="1221" y="2389"/>
                    <a:pt x="1150" y="2424"/>
                  </a:cubicBezTo>
                  <a:cubicBezTo>
                    <a:pt x="1104" y="2447"/>
                    <a:pt x="1059" y="2458"/>
                    <a:pt x="1008" y="2458"/>
                  </a:cubicBezTo>
                  <a:cubicBezTo>
                    <a:pt x="959" y="2458"/>
                    <a:pt x="904" y="2448"/>
                    <a:pt x="836" y="2426"/>
                  </a:cubicBezTo>
                  <a:cubicBezTo>
                    <a:pt x="780" y="2408"/>
                    <a:pt x="731" y="2400"/>
                    <a:pt x="690" y="2400"/>
                  </a:cubicBezTo>
                  <a:cubicBezTo>
                    <a:pt x="539" y="2400"/>
                    <a:pt x="511" y="2513"/>
                    <a:pt x="672" y="2647"/>
                  </a:cubicBezTo>
                  <a:cubicBezTo>
                    <a:pt x="728" y="2694"/>
                    <a:pt x="817" y="2716"/>
                    <a:pt x="919" y="2716"/>
                  </a:cubicBezTo>
                  <a:cubicBezTo>
                    <a:pt x="1115" y="2716"/>
                    <a:pt x="1356" y="2636"/>
                    <a:pt x="1497" y="2503"/>
                  </a:cubicBezTo>
                  <a:cubicBezTo>
                    <a:pt x="1615" y="2393"/>
                    <a:pt x="1767" y="2021"/>
                    <a:pt x="1769" y="1839"/>
                  </a:cubicBezTo>
                  <a:cubicBezTo>
                    <a:pt x="1773" y="1415"/>
                    <a:pt x="1302" y="867"/>
                    <a:pt x="929" y="863"/>
                  </a:cubicBezTo>
                  <a:cubicBezTo>
                    <a:pt x="849" y="862"/>
                    <a:pt x="783" y="850"/>
                    <a:pt x="777" y="837"/>
                  </a:cubicBezTo>
                  <a:cubicBezTo>
                    <a:pt x="771" y="823"/>
                    <a:pt x="830" y="662"/>
                    <a:pt x="908" y="476"/>
                  </a:cubicBezTo>
                  <a:cubicBezTo>
                    <a:pt x="1060" y="114"/>
                    <a:pt x="1054" y="0"/>
                    <a:pt x="8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8" name="Google Shape;2408;p82"/>
            <p:cNvSpPr/>
            <p:nvPr/>
          </p:nvSpPr>
          <p:spPr>
            <a:xfrm>
              <a:off x="3826200" y="4754100"/>
              <a:ext cx="28325" cy="27250"/>
            </a:xfrm>
            <a:custGeom>
              <a:avLst/>
              <a:gdLst/>
              <a:ahLst/>
              <a:cxnLst/>
              <a:rect l="l" t="t" r="r" b="b"/>
              <a:pathLst>
                <a:path w="1133" h="1090" extrusionOk="0">
                  <a:moveTo>
                    <a:pt x="553" y="248"/>
                  </a:moveTo>
                  <a:cubicBezTo>
                    <a:pt x="592" y="248"/>
                    <a:pt x="634" y="257"/>
                    <a:pt x="680" y="276"/>
                  </a:cubicBezTo>
                  <a:cubicBezTo>
                    <a:pt x="853" y="343"/>
                    <a:pt x="913" y="512"/>
                    <a:pt x="822" y="670"/>
                  </a:cubicBezTo>
                  <a:cubicBezTo>
                    <a:pt x="756" y="786"/>
                    <a:pt x="665" y="847"/>
                    <a:pt x="564" y="847"/>
                  </a:cubicBezTo>
                  <a:cubicBezTo>
                    <a:pt x="527" y="847"/>
                    <a:pt x="489" y="839"/>
                    <a:pt x="450" y="823"/>
                  </a:cubicBezTo>
                  <a:cubicBezTo>
                    <a:pt x="288" y="754"/>
                    <a:pt x="229" y="570"/>
                    <a:pt x="316" y="415"/>
                  </a:cubicBezTo>
                  <a:cubicBezTo>
                    <a:pt x="381" y="303"/>
                    <a:pt x="457" y="248"/>
                    <a:pt x="553" y="248"/>
                  </a:cubicBezTo>
                  <a:close/>
                  <a:moveTo>
                    <a:pt x="547" y="1"/>
                  </a:moveTo>
                  <a:cubicBezTo>
                    <a:pt x="421" y="1"/>
                    <a:pt x="315" y="57"/>
                    <a:pt x="205" y="174"/>
                  </a:cubicBezTo>
                  <a:cubicBezTo>
                    <a:pt x="30" y="361"/>
                    <a:pt x="1" y="512"/>
                    <a:pt x="95" y="745"/>
                  </a:cubicBezTo>
                  <a:cubicBezTo>
                    <a:pt x="184" y="966"/>
                    <a:pt x="382" y="1090"/>
                    <a:pt x="580" y="1090"/>
                  </a:cubicBezTo>
                  <a:cubicBezTo>
                    <a:pt x="702" y="1090"/>
                    <a:pt x="824" y="1042"/>
                    <a:pt x="920" y="942"/>
                  </a:cubicBezTo>
                  <a:cubicBezTo>
                    <a:pt x="1087" y="766"/>
                    <a:pt x="1132" y="664"/>
                    <a:pt x="1123" y="473"/>
                  </a:cubicBezTo>
                  <a:cubicBezTo>
                    <a:pt x="1112" y="261"/>
                    <a:pt x="1019" y="147"/>
                    <a:pt x="775" y="51"/>
                  </a:cubicBezTo>
                  <a:cubicBezTo>
                    <a:pt x="691" y="18"/>
                    <a:pt x="616" y="1"/>
                    <a:pt x="5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9" name="Google Shape;2409;p82"/>
            <p:cNvSpPr/>
            <p:nvPr/>
          </p:nvSpPr>
          <p:spPr>
            <a:xfrm>
              <a:off x="3893600" y="4726650"/>
              <a:ext cx="30500" cy="27925"/>
            </a:xfrm>
            <a:custGeom>
              <a:avLst/>
              <a:gdLst/>
              <a:ahLst/>
              <a:cxnLst/>
              <a:rect l="l" t="t" r="r" b="b"/>
              <a:pathLst>
                <a:path w="1220" h="1117" extrusionOk="0">
                  <a:moveTo>
                    <a:pt x="471" y="234"/>
                  </a:moveTo>
                  <a:cubicBezTo>
                    <a:pt x="505" y="234"/>
                    <a:pt x="550" y="243"/>
                    <a:pt x="623" y="258"/>
                  </a:cubicBezTo>
                  <a:cubicBezTo>
                    <a:pt x="980" y="332"/>
                    <a:pt x="977" y="706"/>
                    <a:pt x="619" y="851"/>
                  </a:cubicBezTo>
                  <a:cubicBezTo>
                    <a:pt x="560" y="875"/>
                    <a:pt x="519" y="887"/>
                    <a:pt x="485" y="887"/>
                  </a:cubicBezTo>
                  <a:cubicBezTo>
                    <a:pt x="447" y="887"/>
                    <a:pt x="418" y="871"/>
                    <a:pt x="384" y="839"/>
                  </a:cubicBezTo>
                  <a:cubicBezTo>
                    <a:pt x="268" y="732"/>
                    <a:pt x="237" y="429"/>
                    <a:pt x="331" y="327"/>
                  </a:cubicBezTo>
                  <a:cubicBezTo>
                    <a:pt x="393" y="259"/>
                    <a:pt x="416" y="234"/>
                    <a:pt x="471" y="234"/>
                  </a:cubicBezTo>
                  <a:close/>
                  <a:moveTo>
                    <a:pt x="564" y="0"/>
                  </a:moveTo>
                  <a:cubicBezTo>
                    <a:pt x="548" y="0"/>
                    <a:pt x="534" y="2"/>
                    <a:pt x="525" y="6"/>
                  </a:cubicBezTo>
                  <a:cubicBezTo>
                    <a:pt x="480" y="25"/>
                    <a:pt x="419" y="40"/>
                    <a:pt x="385" y="44"/>
                  </a:cubicBezTo>
                  <a:cubicBezTo>
                    <a:pt x="352" y="46"/>
                    <a:pt x="273" y="94"/>
                    <a:pt x="206" y="151"/>
                  </a:cubicBezTo>
                  <a:cubicBezTo>
                    <a:pt x="31" y="305"/>
                    <a:pt x="0" y="494"/>
                    <a:pt x="101" y="795"/>
                  </a:cubicBezTo>
                  <a:cubicBezTo>
                    <a:pt x="178" y="1025"/>
                    <a:pt x="200" y="1057"/>
                    <a:pt x="314" y="1099"/>
                  </a:cubicBezTo>
                  <a:cubicBezTo>
                    <a:pt x="348" y="1111"/>
                    <a:pt x="396" y="1117"/>
                    <a:pt x="450" y="1117"/>
                  </a:cubicBezTo>
                  <a:cubicBezTo>
                    <a:pt x="511" y="1117"/>
                    <a:pt x="578" y="1109"/>
                    <a:pt x="638" y="1094"/>
                  </a:cubicBezTo>
                  <a:cubicBezTo>
                    <a:pt x="1002" y="998"/>
                    <a:pt x="1219" y="619"/>
                    <a:pt x="1095" y="294"/>
                  </a:cubicBezTo>
                  <a:cubicBezTo>
                    <a:pt x="1056" y="189"/>
                    <a:pt x="996" y="139"/>
                    <a:pt x="825" y="67"/>
                  </a:cubicBezTo>
                  <a:cubicBezTo>
                    <a:pt x="727" y="26"/>
                    <a:pt x="625" y="0"/>
                    <a:pt x="5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0" name="Google Shape;2410;p82"/>
            <p:cNvSpPr/>
            <p:nvPr/>
          </p:nvSpPr>
          <p:spPr>
            <a:xfrm>
              <a:off x="3859800" y="4741125"/>
              <a:ext cx="29050" cy="26950"/>
            </a:xfrm>
            <a:custGeom>
              <a:avLst/>
              <a:gdLst/>
              <a:ahLst/>
              <a:cxnLst/>
              <a:rect l="l" t="t" r="r" b="b"/>
              <a:pathLst>
                <a:path w="1162" h="1078" extrusionOk="0">
                  <a:moveTo>
                    <a:pt x="643" y="260"/>
                  </a:moveTo>
                  <a:cubicBezTo>
                    <a:pt x="691" y="260"/>
                    <a:pt x="734" y="267"/>
                    <a:pt x="757" y="281"/>
                  </a:cubicBezTo>
                  <a:cubicBezTo>
                    <a:pt x="862" y="345"/>
                    <a:pt x="862" y="345"/>
                    <a:pt x="831" y="535"/>
                  </a:cubicBezTo>
                  <a:cubicBezTo>
                    <a:pt x="801" y="715"/>
                    <a:pt x="670" y="835"/>
                    <a:pt x="491" y="844"/>
                  </a:cubicBezTo>
                  <a:cubicBezTo>
                    <a:pt x="485" y="844"/>
                    <a:pt x="480" y="844"/>
                    <a:pt x="475" y="844"/>
                  </a:cubicBezTo>
                  <a:cubicBezTo>
                    <a:pt x="393" y="844"/>
                    <a:pt x="355" y="812"/>
                    <a:pt x="303" y="709"/>
                  </a:cubicBezTo>
                  <a:cubicBezTo>
                    <a:pt x="200" y="506"/>
                    <a:pt x="281" y="336"/>
                    <a:pt x="510" y="276"/>
                  </a:cubicBezTo>
                  <a:cubicBezTo>
                    <a:pt x="553" y="265"/>
                    <a:pt x="601" y="260"/>
                    <a:pt x="643" y="260"/>
                  </a:cubicBezTo>
                  <a:close/>
                  <a:moveTo>
                    <a:pt x="615" y="1"/>
                  </a:moveTo>
                  <a:cubicBezTo>
                    <a:pt x="490" y="1"/>
                    <a:pt x="360" y="44"/>
                    <a:pt x="254" y="127"/>
                  </a:cubicBezTo>
                  <a:cubicBezTo>
                    <a:pt x="208" y="162"/>
                    <a:pt x="133" y="261"/>
                    <a:pt x="82" y="353"/>
                  </a:cubicBezTo>
                  <a:cubicBezTo>
                    <a:pt x="8" y="485"/>
                    <a:pt x="1" y="556"/>
                    <a:pt x="45" y="725"/>
                  </a:cubicBezTo>
                  <a:cubicBezTo>
                    <a:pt x="112" y="990"/>
                    <a:pt x="190" y="1055"/>
                    <a:pt x="465" y="1072"/>
                  </a:cubicBezTo>
                  <a:cubicBezTo>
                    <a:pt x="508" y="1075"/>
                    <a:pt x="544" y="1077"/>
                    <a:pt x="574" y="1077"/>
                  </a:cubicBezTo>
                  <a:cubicBezTo>
                    <a:pt x="684" y="1077"/>
                    <a:pt x="728" y="1052"/>
                    <a:pt x="842" y="964"/>
                  </a:cubicBezTo>
                  <a:cubicBezTo>
                    <a:pt x="1143" y="732"/>
                    <a:pt x="1161" y="254"/>
                    <a:pt x="877" y="73"/>
                  </a:cubicBezTo>
                  <a:cubicBezTo>
                    <a:pt x="800" y="25"/>
                    <a:pt x="709" y="1"/>
                    <a:pt x="6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1" name="Google Shape;2411;p82"/>
            <p:cNvSpPr/>
            <p:nvPr/>
          </p:nvSpPr>
          <p:spPr>
            <a:xfrm>
              <a:off x="3789200" y="4771575"/>
              <a:ext cx="34175" cy="28350"/>
            </a:xfrm>
            <a:custGeom>
              <a:avLst/>
              <a:gdLst/>
              <a:ahLst/>
              <a:cxnLst/>
              <a:rect l="l" t="t" r="r" b="b"/>
              <a:pathLst>
                <a:path w="1367" h="1134" extrusionOk="0">
                  <a:moveTo>
                    <a:pt x="594" y="255"/>
                  </a:moveTo>
                  <a:cubicBezTo>
                    <a:pt x="664" y="255"/>
                    <a:pt x="738" y="269"/>
                    <a:pt x="808" y="299"/>
                  </a:cubicBezTo>
                  <a:cubicBezTo>
                    <a:pt x="953" y="360"/>
                    <a:pt x="974" y="384"/>
                    <a:pt x="969" y="486"/>
                  </a:cubicBezTo>
                  <a:cubicBezTo>
                    <a:pt x="961" y="708"/>
                    <a:pt x="763" y="893"/>
                    <a:pt x="580" y="893"/>
                  </a:cubicBezTo>
                  <a:cubicBezTo>
                    <a:pt x="536" y="893"/>
                    <a:pt x="494" y="882"/>
                    <a:pt x="454" y="860"/>
                  </a:cubicBezTo>
                  <a:cubicBezTo>
                    <a:pt x="293" y="766"/>
                    <a:pt x="205" y="525"/>
                    <a:pt x="286" y="398"/>
                  </a:cubicBezTo>
                  <a:cubicBezTo>
                    <a:pt x="343" y="305"/>
                    <a:pt x="462" y="255"/>
                    <a:pt x="594" y="255"/>
                  </a:cubicBezTo>
                  <a:close/>
                  <a:moveTo>
                    <a:pt x="670" y="1"/>
                  </a:moveTo>
                  <a:cubicBezTo>
                    <a:pt x="594" y="1"/>
                    <a:pt x="503" y="15"/>
                    <a:pt x="352" y="47"/>
                  </a:cubicBezTo>
                  <a:cubicBezTo>
                    <a:pt x="297" y="58"/>
                    <a:pt x="207" y="126"/>
                    <a:pt x="148" y="199"/>
                  </a:cubicBezTo>
                  <a:cubicBezTo>
                    <a:pt x="37" y="337"/>
                    <a:pt x="0" y="507"/>
                    <a:pt x="39" y="695"/>
                  </a:cubicBezTo>
                  <a:cubicBezTo>
                    <a:pt x="88" y="931"/>
                    <a:pt x="386" y="1133"/>
                    <a:pt x="632" y="1133"/>
                  </a:cubicBezTo>
                  <a:cubicBezTo>
                    <a:pt x="680" y="1133"/>
                    <a:pt x="726" y="1126"/>
                    <a:pt x="768" y="1108"/>
                  </a:cubicBezTo>
                  <a:cubicBezTo>
                    <a:pt x="1313" y="887"/>
                    <a:pt x="1367" y="168"/>
                    <a:pt x="850" y="28"/>
                  </a:cubicBezTo>
                  <a:cubicBezTo>
                    <a:pt x="783" y="10"/>
                    <a:pt x="731" y="1"/>
                    <a:pt x="6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2" name="Google Shape;2412;p82"/>
            <p:cNvSpPr/>
            <p:nvPr/>
          </p:nvSpPr>
          <p:spPr>
            <a:xfrm>
              <a:off x="3906950" y="4756150"/>
              <a:ext cx="44700" cy="64875"/>
            </a:xfrm>
            <a:custGeom>
              <a:avLst/>
              <a:gdLst/>
              <a:ahLst/>
              <a:cxnLst/>
              <a:rect l="l" t="t" r="r" b="b"/>
              <a:pathLst>
                <a:path w="1788" h="2595" extrusionOk="0">
                  <a:moveTo>
                    <a:pt x="469" y="245"/>
                  </a:moveTo>
                  <a:cubicBezTo>
                    <a:pt x="497" y="245"/>
                    <a:pt x="534" y="247"/>
                    <a:pt x="582" y="250"/>
                  </a:cubicBezTo>
                  <a:cubicBezTo>
                    <a:pt x="807" y="263"/>
                    <a:pt x="930" y="419"/>
                    <a:pt x="1156" y="983"/>
                  </a:cubicBezTo>
                  <a:cubicBezTo>
                    <a:pt x="1406" y="1605"/>
                    <a:pt x="1452" y="1766"/>
                    <a:pt x="1438" y="1996"/>
                  </a:cubicBezTo>
                  <a:cubicBezTo>
                    <a:pt x="1427" y="2193"/>
                    <a:pt x="1420" y="2202"/>
                    <a:pt x="1237" y="2277"/>
                  </a:cubicBezTo>
                  <a:cubicBezTo>
                    <a:pt x="1159" y="2309"/>
                    <a:pt x="1112" y="2326"/>
                    <a:pt x="1076" y="2326"/>
                  </a:cubicBezTo>
                  <a:cubicBezTo>
                    <a:pt x="1029" y="2326"/>
                    <a:pt x="1000" y="2295"/>
                    <a:pt x="939" y="2224"/>
                  </a:cubicBezTo>
                  <a:cubicBezTo>
                    <a:pt x="836" y="2105"/>
                    <a:pt x="610" y="1599"/>
                    <a:pt x="351" y="907"/>
                  </a:cubicBezTo>
                  <a:cubicBezTo>
                    <a:pt x="244" y="622"/>
                    <a:pt x="240" y="580"/>
                    <a:pt x="305" y="424"/>
                  </a:cubicBezTo>
                  <a:cubicBezTo>
                    <a:pt x="367" y="275"/>
                    <a:pt x="374" y="245"/>
                    <a:pt x="469" y="245"/>
                  </a:cubicBezTo>
                  <a:close/>
                  <a:moveTo>
                    <a:pt x="549" y="0"/>
                  </a:moveTo>
                  <a:cubicBezTo>
                    <a:pt x="312" y="0"/>
                    <a:pt x="171" y="94"/>
                    <a:pt x="93" y="301"/>
                  </a:cubicBezTo>
                  <a:cubicBezTo>
                    <a:pt x="0" y="549"/>
                    <a:pt x="7" y="585"/>
                    <a:pt x="309" y="1420"/>
                  </a:cubicBezTo>
                  <a:cubicBezTo>
                    <a:pt x="584" y="2183"/>
                    <a:pt x="746" y="2473"/>
                    <a:pt x="950" y="2566"/>
                  </a:cubicBezTo>
                  <a:cubicBezTo>
                    <a:pt x="991" y="2584"/>
                    <a:pt x="1026" y="2594"/>
                    <a:pt x="1066" y="2594"/>
                  </a:cubicBezTo>
                  <a:cubicBezTo>
                    <a:pt x="1125" y="2594"/>
                    <a:pt x="1195" y="2573"/>
                    <a:pt x="1308" y="2527"/>
                  </a:cubicBezTo>
                  <a:cubicBezTo>
                    <a:pt x="1437" y="2474"/>
                    <a:pt x="1571" y="2398"/>
                    <a:pt x="1605" y="2358"/>
                  </a:cubicBezTo>
                  <a:cubicBezTo>
                    <a:pt x="1788" y="2141"/>
                    <a:pt x="1644" y="1406"/>
                    <a:pt x="1271" y="632"/>
                  </a:cubicBezTo>
                  <a:cubicBezTo>
                    <a:pt x="1054" y="183"/>
                    <a:pt x="898" y="27"/>
                    <a:pt x="641" y="4"/>
                  </a:cubicBezTo>
                  <a:cubicBezTo>
                    <a:pt x="609" y="2"/>
                    <a:pt x="578" y="0"/>
                    <a:pt x="5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3" name="Google Shape;2413;p82"/>
            <p:cNvSpPr/>
            <p:nvPr/>
          </p:nvSpPr>
          <p:spPr>
            <a:xfrm>
              <a:off x="3871100" y="4775125"/>
              <a:ext cx="29200" cy="26400"/>
            </a:xfrm>
            <a:custGeom>
              <a:avLst/>
              <a:gdLst/>
              <a:ahLst/>
              <a:cxnLst/>
              <a:rect l="l" t="t" r="r" b="b"/>
              <a:pathLst>
                <a:path w="1168" h="1056" extrusionOk="0">
                  <a:moveTo>
                    <a:pt x="626" y="258"/>
                  </a:moveTo>
                  <a:cubicBezTo>
                    <a:pt x="660" y="258"/>
                    <a:pt x="692" y="259"/>
                    <a:pt x="717" y="261"/>
                  </a:cubicBezTo>
                  <a:cubicBezTo>
                    <a:pt x="772" y="268"/>
                    <a:pt x="831" y="298"/>
                    <a:pt x="843" y="326"/>
                  </a:cubicBezTo>
                  <a:cubicBezTo>
                    <a:pt x="891" y="444"/>
                    <a:pt x="874" y="663"/>
                    <a:pt x="809" y="757"/>
                  </a:cubicBezTo>
                  <a:cubicBezTo>
                    <a:pt x="773" y="810"/>
                    <a:pt x="751" y="833"/>
                    <a:pt x="703" y="833"/>
                  </a:cubicBezTo>
                  <a:cubicBezTo>
                    <a:pt x="670" y="833"/>
                    <a:pt x="624" y="822"/>
                    <a:pt x="553" y="803"/>
                  </a:cubicBezTo>
                  <a:cubicBezTo>
                    <a:pt x="334" y="744"/>
                    <a:pt x="258" y="619"/>
                    <a:pt x="318" y="414"/>
                  </a:cubicBezTo>
                  <a:cubicBezTo>
                    <a:pt x="351" y="301"/>
                    <a:pt x="379" y="276"/>
                    <a:pt x="485" y="265"/>
                  </a:cubicBezTo>
                  <a:cubicBezTo>
                    <a:pt x="527" y="260"/>
                    <a:pt x="579" y="258"/>
                    <a:pt x="626" y="258"/>
                  </a:cubicBezTo>
                  <a:close/>
                  <a:moveTo>
                    <a:pt x="424" y="0"/>
                  </a:moveTo>
                  <a:cubicBezTo>
                    <a:pt x="312" y="0"/>
                    <a:pt x="315" y="12"/>
                    <a:pt x="224" y="135"/>
                  </a:cubicBezTo>
                  <a:cubicBezTo>
                    <a:pt x="1" y="437"/>
                    <a:pt x="52" y="819"/>
                    <a:pt x="337" y="970"/>
                  </a:cubicBezTo>
                  <a:cubicBezTo>
                    <a:pt x="444" y="1026"/>
                    <a:pt x="581" y="1056"/>
                    <a:pt x="699" y="1056"/>
                  </a:cubicBezTo>
                  <a:cubicBezTo>
                    <a:pt x="787" y="1056"/>
                    <a:pt x="864" y="1040"/>
                    <a:pt x="910" y="1006"/>
                  </a:cubicBezTo>
                  <a:cubicBezTo>
                    <a:pt x="1101" y="866"/>
                    <a:pt x="1167" y="336"/>
                    <a:pt x="1014" y="173"/>
                  </a:cubicBezTo>
                  <a:cubicBezTo>
                    <a:pt x="917" y="71"/>
                    <a:pt x="715" y="2"/>
                    <a:pt x="511" y="1"/>
                  </a:cubicBezTo>
                  <a:cubicBezTo>
                    <a:pt x="476" y="1"/>
                    <a:pt x="448" y="0"/>
                    <a:pt x="42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4" name="Google Shape;2414;p82"/>
            <p:cNvSpPr/>
            <p:nvPr/>
          </p:nvSpPr>
          <p:spPr>
            <a:xfrm>
              <a:off x="3801850" y="4804025"/>
              <a:ext cx="28850" cy="29700"/>
            </a:xfrm>
            <a:custGeom>
              <a:avLst/>
              <a:gdLst/>
              <a:ahLst/>
              <a:cxnLst/>
              <a:rect l="l" t="t" r="r" b="b"/>
              <a:pathLst>
                <a:path w="1154" h="1188" extrusionOk="0">
                  <a:moveTo>
                    <a:pt x="503" y="242"/>
                  </a:moveTo>
                  <a:cubicBezTo>
                    <a:pt x="557" y="242"/>
                    <a:pt x="620" y="265"/>
                    <a:pt x="695" y="309"/>
                  </a:cubicBezTo>
                  <a:cubicBezTo>
                    <a:pt x="892" y="425"/>
                    <a:pt x="933" y="518"/>
                    <a:pt x="861" y="673"/>
                  </a:cubicBezTo>
                  <a:cubicBezTo>
                    <a:pt x="778" y="851"/>
                    <a:pt x="649" y="948"/>
                    <a:pt x="527" y="948"/>
                  </a:cubicBezTo>
                  <a:cubicBezTo>
                    <a:pt x="454" y="948"/>
                    <a:pt x="384" y="913"/>
                    <a:pt x="328" y="839"/>
                  </a:cubicBezTo>
                  <a:cubicBezTo>
                    <a:pt x="234" y="713"/>
                    <a:pt x="227" y="628"/>
                    <a:pt x="300" y="434"/>
                  </a:cubicBezTo>
                  <a:cubicBezTo>
                    <a:pt x="349" y="305"/>
                    <a:pt x="412" y="242"/>
                    <a:pt x="503" y="242"/>
                  </a:cubicBezTo>
                  <a:close/>
                  <a:moveTo>
                    <a:pt x="595" y="0"/>
                  </a:moveTo>
                  <a:cubicBezTo>
                    <a:pt x="417" y="0"/>
                    <a:pt x="244" y="95"/>
                    <a:pt x="136" y="254"/>
                  </a:cubicBezTo>
                  <a:cubicBezTo>
                    <a:pt x="79" y="340"/>
                    <a:pt x="27" y="483"/>
                    <a:pt x="22" y="573"/>
                  </a:cubicBezTo>
                  <a:cubicBezTo>
                    <a:pt x="0" y="952"/>
                    <a:pt x="262" y="1187"/>
                    <a:pt x="539" y="1187"/>
                  </a:cubicBezTo>
                  <a:cubicBezTo>
                    <a:pt x="707" y="1187"/>
                    <a:pt x="881" y="1101"/>
                    <a:pt x="1001" y="909"/>
                  </a:cubicBezTo>
                  <a:cubicBezTo>
                    <a:pt x="1066" y="805"/>
                    <a:pt x="1121" y="680"/>
                    <a:pt x="1127" y="627"/>
                  </a:cubicBezTo>
                  <a:cubicBezTo>
                    <a:pt x="1153" y="376"/>
                    <a:pt x="854" y="10"/>
                    <a:pt x="615" y="1"/>
                  </a:cubicBezTo>
                  <a:cubicBezTo>
                    <a:pt x="608" y="0"/>
                    <a:pt x="602" y="0"/>
                    <a:pt x="59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5" name="Google Shape;2415;p82"/>
            <p:cNvSpPr/>
            <p:nvPr/>
          </p:nvSpPr>
          <p:spPr>
            <a:xfrm>
              <a:off x="3838175" y="4788975"/>
              <a:ext cx="32700" cy="28500"/>
            </a:xfrm>
            <a:custGeom>
              <a:avLst/>
              <a:gdLst/>
              <a:ahLst/>
              <a:cxnLst/>
              <a:rect l="l" t="t" r="r" b="b"/>
              <a:pathLst>
                <a:path w="1308" h="1140" extrusionOk="0">
                  <a:moveTo>
                    <a:pt x="698" y="265"/>
                  </a:moveTo>
                  <a:cubicBezTo>
                    <a:pt x="754" y="265"/>
                    <a:pt x="805" y="274"/>
                    <a:pt x="841" y="293"/>
                  </a:cubicBezTo>
                  <a:cubicBezTo>
                    <a:pt x="1009" y="377"/>
                    <a:pt x="1037" y="502"/>
                    <a:pt x="934" y="708"/>
                  </a:cubicBezTo>
                  <a:cubicBezTo>
                    <a:pt x="856" y="865"/>
                    <a:pt x="785" y="935"/>
                    <a:pt x="685" y="935"/>
                  </a:cubicBezTo>
                  <a:cubicBezTo>
                    <a:pt x="645" y="935"/>
                    <a:pt x="599" y="923"/>
                    <a:pt x="546" y="901"/>
                  </a:cubicBezTo>
                  <a:cubicBezTo>
                    <a:pt x="383" y="832"/>
                    <a:pt x="285" y="635"/>
                    <a:pt x="325" y="458"/>
                  </a:cubicBezTo>
                  <a:cubicBezTo>
                    <a:pt x="350" y="352"/>
                    <a:pt x="377" y="330"/>
                    <a:pt x="541" y="286"/>
                  </a:cubicBezTo>
                  <a:cubicBezTo>
                    <a:pt x="595" y="272"/>
                    <a:pt x="649" y="265"/>
                    <a:pt x="698" y="265"/>
                  </a:cubicBezTo>
                  <a:close/>
                  <a:moveTo>
                    <a:pt x="651" y="0"/>
                  </a:moveTo>
                  <a:cubicBezTo>
                    <a:pt x="570" y="0"/>
                    <a:pt x="484" y="12"/>
                    <a:pt x="423" y="39"/>
                  </a:cubicBezTo>
                  <a:cubicBezTo>
                    <a:pt x="360" y="66"/>
                    <a:pt x="268" y="136"/>
                    <a:pt x="213" y="199"/>
                  </a:cubicBezTo>
                  <a:cubicBezTo>
                    <a:pt x="1" y="440"/>
                    <a:pt x="84" y="940"/>
                    <a:pt x="357" y="1066"/>
                  </a:cubicBezTo>
                  <a:cubicBezTo>
                    <a:pt x="463" y="1115"/>
                    <a:pt x="567" y="1139"/>
                    <a:pt x="666" y="1139"/>
                  </a:cubicBezTo>
                  <a:cubicBezTo>
                    <a:pt x="769" y="1139"/>
                    <a:pt x="865" y="1112"/>
                    <a:pt x="948" y="1059"/>
                  </a:cubicBezTo>
                  <a:cubicBezTo>
                    <a:pt x="1131" y="941"/>
                    <a:pt x="1307" y="535"/>
                    <a:pt x="1244" y="378"/>
                  </a:cubicBezTo>
                  <a:cubicBezTo>
                    <a:pt x="1202" y="275"/>
                    <a:pt x="1014" y="107"/>
                    <a:pt x="946" y="107"/>
                  </a:cubicBezTo>
                  <a:cubicBezTo>
                    <a:pt x="942" y="107"/>
                    <a:pt x="939" y="108"/>
                    <a:pt x="935" y="109"/>
                  </a:cubicBezTo>
                  <a:cubicBezTo>
                    <a:pt x="933" y="110"/>
                    <a:pt x="931" y="110"/>
                    <a:pt x="929" y="110"/>
                  </a:cubicBezTo>
                  <a:cubicBezTo>
                    <a:pt x="912" y="110"/>
                    <a:pt x="892" y="91"/>
                    <a:pt x="881" y="64"/>
                  </a:cubicBezTo>
                  <a:cubicBezTo>
                    <a:pt x="864" y="23"/>
                    <a:pt x="762" y="0"/>
                    <a:pt x="6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6" name="Google Shape;2416;p82"/>
            <p:cNvSpPr/>
            <p:nvPr/>
          </p:nvSpPr>
          <p:spPr>
            <a:xfrm>
              <a:off x="3886650" y="4809450"/>
              <a:ext cx="29250" cy="24800"/>
            </a:xfrm>
            <a:custGeom>
              <a:avLst/>
              <a:gdLst/>
              <a:ahLst/>
              <a:cxnLst/>
              <a:rect l="l" t="t" r="r" b="b"/>
              <a:pathLst>
                <a:path w="1170" h="992" extrusionOk="0">
                  <a:moveTo>
                    <a:pt x="470" y="245"/>
                  </a:moveTo>
                  <a:cubicBezTo>
                    <a:pt x="507" y="245"/>
                    <a:pt x="550" y="255"/>
                    <a:pt x="602" y="275"/>
                  </a:cubicBezTo>
                  <a:cubicBezTo>
                    <a:pt x="846" y="369"/>
                    <a:pt x="856" y="629"/>
                    <a:pt x="620" y="725"/>
                  </a:cubicBezTo>
                  <a:cubicBezTo>
                    <a:pt x="564" y="747"/>
                    <a:pt x="513" y="758"/>
                    <a:pt x="470" y="758"/>
                  </a:cubicBezTo>
                  <a:cubicBezTo>
                    <a:pt x="317" y="758"/>
                    <a:pt x="244" y="628"/>
                    <a:pt x="304" y="418"/>
                  </a:cubicBezTo>
                  <a:cubicBezTo>
                    <a:pt x="338" y="299"/>
                    <a:pt x="386" y="245"/>
                    <a:pt x="470" y="245"/>
                  </a:cubicBezTo>
                  <a:close/>
                  <a:moveTo>
                    <a:pt x="424" y="0"/>
                  </a:moveTo>
                  <a:cubicBezTo>
                    <a:pt x="378" y="0"/>
                    <a:pt x="340" y="5"/>
                    <a:pt x="319" y="14"/>
                  </a:cubicBezTo>
                  <a:cubicBezTo>
                    <a:pt x="289" y="28"/>
                    <a:pt x="238" y="67"/>
                    <a:pt x="199" y="104"/>
                  </a:cubicBezTo>
                  <a:cubicBezTo>
                    <a:pt x="51" y="249"/>
                    <a:pt x="1" y="586"/>
                    <a:pt x="93" y="813"/>
                  </a:cubicBezTo>
                  <a:cubicBezTo>
                    <a:pt x="135" y="918"/>
                    <a:pt x="321" y="992"/>
                    <a:pt x="501" y="992"/>
                  </a:cubicBezTo>
                  <a:cubicBezTo>
                    <a:pt x="546" y="992"/>
                    <a:pt x="591" y="987"/>
                    <a:pt x="633" y="977"/>
                  </a:cubicBezTo>
                  <a:cubicBezTo>
                    <a:pt x="1074" y="870"/>
                    <a:pt x="1169" y="384"/>
                    <a:pt x="810" y="80"/>
                  </a:cubicBezTo>
                  <a:cubicBezTo>
                    <a:pt x="759" y="37"/>
                    <a:pt x="558" y="0"/>
                    <a:pt x="42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7" name="Google Shape;2417;p82"/>
            <p:cNvSpPr/>
            <p:nvPr/>
          </p:nvSpPr>
          <p:spPr>
            <a:xfrm>
              <a:off x="3811575" y="4840600"/>
              <a:ext cx="29900" cy="28975"/>
            </a:xfrm>
            <a:custGeom>
              <a:avLst/>
              <a:gdLst/>
              <a:ahLst/>
              <a:cxnLst/>
              <a:rect l="l" t="t" r="r" b="b"/>
              <a:pathLst>
                <a:path w="1196" h="1159" extrusionOk="0">
                  <a:moveTo>
                    <a:pt x="685" y="253"/>
                  </a:moveTo>
                  <a:cubicBezTo>
                    <a:pt x="820" y="253"/>
                    <a:pt x="890" y="314"/>
                    <a:pt x="918" y="451"/>
                  </a:cubicBezTo>
                  <a:cubicBezTo>
                    <a:pt x="967" y="692"/>
                    <a:pt x="917" y="811"/>
                    <a:pt x="731" y="887"/>
                  </a:cubicBezTo>
                  <a:cubicBezTo>
                    <a:pt x="665" y="914"/>
                    <a:pt x="605" y="927"/>
                    <a:pt x="553" y="927"/>
                  </a:cubicBezTo>
                  <a:cubicBezTo>
                    <a:pt x="443" y="927"/>
                    <a:pt x="364" y="868"/>
                    <a:pt x="316" y="749"/>
                  </a:cubicBezTo>
                  <a:cubicBezTo>
                    <a:pt x="253" y="593"/>
                    <a:pt x="335" y="289"/>
                    <a:pt x="444" y="277"/>
                  </a:cubicBezTo>
                  <a:cubicBezTo>
                    <a:pt x="482" y="273"/>
                    <a:pt x="567" y="263"/>
                    <a:pt x="627" y="257"/>
                  </a:cubicBezTo>
                  <a:cubicBezTo>
                    <a:pt x="647" y="254"/>
                    <a:pt x="667" y="253"/>
                    <a:pt x="685" y="253"/>
                  </a:cubicBezTo>
                  <a:close/>
                  <a:moveTo>
                    <a:pt x="641" y="0"/>
                  </a:moveTo>
                  <a:cubicBezTo>
                    <a:pt x="587" y="0"/>
                    <a:pt x="531" y="12"/>
                    <a:pt x="459" y="34"/>
                  </a:cubicBezTo>
                  <a:cubicBezTo>
                    <a:pt x="333" y="75"/>
                    <a:pt x="230" y="136"/>
                    <a:pt x="178" y="201"/>
                  </a:cubicBezTo>
                  <a:cubicBezTo>
                    <a:pt x="1" y="424"/>
                    <a:pt x="14" y="827"/>
                    <a:pt x="206" y="1019"/>
                  </a:cubicBezTo>
                  <a:cubicBezTo>
                    <a:pt x="301" y="1114"/>
                    <a:pt x="396" y="1159"/>
                    <a:pt x="524" y="1159"/>
                  </a:cubicBezTo>
                  <a:cubicBezTo>
                    <a:pt x="595" y="1159"/>
                    <a:pt x="676" y="1145"/>
                    <a:pt x="772" y="1120"/>
                  </a:cubicBezTo>
                  <a:cubicBezTo>
                    <a:pt x="952" y="1072"/>
                    <a:pt x="999" y="1042"/>
                    <a:pt x="1082" y="919"/>
                  </a:cubicBezTo>
                  <a:cubicBezTo>
                    <a:pt x="1189" y="760"/>
                    <a:pt x="1196" y="539"/>
                    <a:pt x="1102" y="293"/>
                  </a:cubicBezTo>
                  <a:cubicBezTo>
                    <a:pt x="1050" y="154"/>
                    <a:pt x="1008" y="114"/>
                    <a:pt x="848" y="49"/>
                  </a:cubicBezTo>
                  <a:cubicBezTo>
                    <a:pt x="766" y="16"/>
                    <a:pt x="705" y="0"/>
                    <a:pt x="6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8" name="Google Shape;2418;p82"/>
            <p:cNvSpPr/>
            <p:nvPr/>
          </p:nvSpPr>
          <p:spPr>
            <a:xfrm>
              <a:off x="3852200" y="4824025"/>
              <a:ext cx="29525" cy="26250"/>
            </a:xfrm>
            <a:custGeom>
              <a:avLst/>
              <a:gdLst/>
              <a:ahLst/>
              <a:cxnLst/>
              <a:rect l="l" t="t" r="r" b="b"/>
              <a:pathLst>
                <a:path w="1181" h="1050" extrusionOk="0">
                  <a:moveTo>
                    <a:pt x="687" y="253"/>
                  </a:moveTo>
                  <a:cubicBezTo>
                    <a:pt x="885" y="253"/>
                    <a:pt x="987" y="475"/>
                    <a:pt x="865" y="683"/>
                  </a:cubicBezTo>
                  <a:cubicBezTo>
                    <a:pt x="815" y="768"/>
                    <a:pt x="696" y="812"/>
                    <a:pt x="584" y="812"/>
                  </a:cubicBezTo>
                  <a:cubicBezTo>
                    <a:pt x="482" y="812"/>
                    <a:pt x="386" y="775"/>
                    <a:pt x="356" y="701"/>
                  </a:cubicBezTo>
                  <a:cubicBezTo>
                    <a:pt x="247" y="430"/>
                    <a:pt x="318" y="318"/>
                    <a:pt x="635" y="258"/>
                  </a:cubicBezTo>
                  <a:cubicBezTo>
                    <a:pt x="653" y="255"/>
                    <a:pt x="671" y="253"/>
                    <a:pt x="687" y="253"/>
                  </a:cubicBezTo>
                  <a:close/>
                  <a:moveTo>
                    <a:pt x="626" y="1"/>
                  </a:moveTo>
                  <a:cubicBezTo>
                    <a:pt x="470" y="1"/>
                    <a:pt x="317" y="71"/>
                    <a:pt x="216" y="210"/>
                  </a:cubicBezTo>
                  <a:cubicBezTo>
                    <a:pt x="0" y="509"/>
                    <a:pt x="71" y="873"/>
                    <a:pt x="368" y="997"/>
                  </a:cubicBezTo>
                  <a:cubicBezTo>
                    <a:pt x="450" y="1033"/>
                    <a:pt x="534" y="1049"/>
                    <a:pt x="613" y="1049"/>
                  </a:cubicBezTo>
                  <a:cubicBezTo>
                    <a:pt x="849" y="1049"/>
                    <a:pt x="1055" y="903"/>
                    <a:pt x="1124" y="660"/>
                  </a:cubicBezTo>
                  <a:cubicBezTo>
                    <a:pt x="1181" y="462"/>
                    <a:pt x="1157" y="336"/>
                    <a:pt x="1037" y="194"/>
                  </a:cubicBezTo>
                  <a:cubicBezTo>
                    <a:pt x="927" y="65"/>
                    <a:pt x="776" y="1"/>
                    <a:pt x="6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19" name="Google Shape;2419;p82"/>
          <p:cNvGrpSpPr/>
          <p:nvPr/>
        </p:nvGrpSpPr>
        <p:grpSpPr>
          <a:xfrm rot="914463">
            <a:off x="838501" y="753436"/>
            <a:ext cx="810685" cy="666264"/>
            <a:chOff x="1500150" y="3679925"/>
            <a:chExt cx="290900" cy="239050"/>
          </a:xfrm>
        </p:grpSpPr>
        <p:sp>
          <p:nvSpPr>
            <p:cNvPr id="2420" name="Google Shape;2420;p82"/>
            <p:cNvSpPr/>
            <p:nvPr/>
          </p:nvSpPr>
          <p:spPr>
            <a:xfrm>
              <a:off x="1500150" y="3679925"/>
              <a:ext cx="290900" cy="239050"/>
            </a:xfrm>
            <a:custGeom>
              <a:avLst/>
              <a:gdLst/>
              <a:ahLst/>
              <a:cxnLst/>
              <a:rect l="l" t="t" r="r" b="b"/>
              <a:pathLst>
                <a:path w="11636" h="9562" extrusionOk="0">
                  <a:moveTo>
                    <a:pt x="7975" y="222"/>
                  </a:moveTo>
                  <a:cubicBezTo>
                    <a:pt x="8880" y="222"/>
                    <a:pt x="9620" y="515"/>
                    <a:pt x="10098" y="1077"/>
                  </a:cubicBezTo>
                  <a:cubicBezTo>
                    <a:pt x="11076" y="2224"/>
                    <a:pt x="11055" y="2960"/>
                    <a:pt x="10037" y="4611"/>
                  </a:cubicBezTo>
                  <a:cubicBezTo>
                    <a:pt x="9812" y="4976"/>
                    <a:pt x="9559" y="5323"/>
                    <a:pt x="9393" y="5719"/>
                  </a:cubicBezTo>
                  <a:lnTo>
                    <a:pt x="9083" y="6247"/>
                  </a:lnTo>
                  <a:cubicBezTo>
                    <a:pt x="8989" y="6438"/>
                    <a:pt x="9040" y="6669"/>
                    <a:pt x="9205" y="6804"/>
                  </a:cubicBezTo>
                  <a:lnTo>
                    <a:pt x="10472" y="7692"/>
                  </a:lnTo>
                  <a:cubicBezTo>
                    <a:pt x="10502" y="7717"/>
                    <a:pt x="10498" y="7748"/>
                    <a:pt x="10496" y="7759"/>
                  </a:cubicBezTo>
                  <a:cubicBezTo>
                    <a:pt x="10492" y="7772"/>
                    <a:pt x="10481" y="7802"/>
                    <a:pt x="10441" y="7811"/>
                  </a:cubicBezTo>
                  <a:cubicBezTo>
                    <a:pt x="10116" y="7875"/>
                    <a:pt x="9694" y="7893"/>
                    <a:pt x="9321" y="7893"/>
                  </a:cubicBezTo>
                  <a:cubicBezTo>
                    <a:pt x="8838" y="7893"/>
                    <a:pt x="8436" y="7863"/>
                    <a:pt x="8426" y="7861"/>
                  </a:cubicBezTo>
                  <a:lnTo>
                    <a:pt x="7843" y="7642"/>
                  </a:lnTo>
                  <a:lnTo>
                    <a:pt x="7828" y="7650"/>
                  </a:lnTo>
                  <a:cubicBezTo>
                    <a:pt x="7815" y="7657"/>
                    <a:pt x="7804" y="7663"/>
                    <a:pt x="7792" y="7672"/>
                  </a:cubicBezTo>
                  <a:cubicBezTo>
                    <a:pt x="6468" y="8739"/>
                    <a:pt x="5044" y="9276"/>
                    <a:pt x="3840" y="9276"/>
                  </a:cubicBezTo>
                  <a:cubicBezTo>
                    <a:pt x="2935" y="9276"/>
                    <a:pt x="2155" y="8972"/>
                    <a:pt x="1636" y="8363"/>
                  </a:cubicBezTo>
                  <a:cubicBezTo>
                    <a:pt x="385" y="6895"/>
                    <a:pt x="803" y="4508"/>
                    <a:pt x="3225" y="2530"/>
                  </a:cubicBezTo>
                  <a:cubicBezTo>
                    <a:pt x="3761" y="2093"/>
                    <a:pt x="6011" y="468"/>
                    <a:pt x="7261" y="277"/>
                  </a:cubicBezTo>
                  <a:cubicBezTo>
                    <a:pt x="7508" y="240"/>
                    <a:pt x="7747" y="222"/>
                    <a:pt x="7975" y="222"/>
                  </a:cubicBezTo>
                  <a:close/>
                  <a:moveTo>
                    <a:pt x="7943" y="1"/>
                  </a:moveTo>
                  <a:cubicBezTo>
                    <a:pt x="7714" y="1"/>
                    <a:pt x="7475" y="19"/>
                    <a:pt x="7227" y="57"/>
                  </a:cubicBezTo>
                  <a:cubicBezTo>
                    <a:pt x="5937" y="254"/>
                    <a:pt x="4573" y="924"/>
                    <a:pt x="3386" y="1945"/>
                  </a:cubicBezTo>
                  <a:cubicBezTo>
                    <a:pt x="923" y="4064"/>
                    <a:pt x="1" y="7059"/>
                    <a:pt x="1331" y="8619"/>
                  </a:cubicBezTo>
                  <a:cubicBezTo>
                    <a:pt x="1873" y="9254"/>
                    <a:pt x="2697" y="9562"/>
                    <a:pt x="3650" y="9562"/>
                  </a:cubicBezTo>
                  <a:cubicBezTo>
                    <a:pt x="4874" y="9562"/>
                    <a:pt x="6023" y="9287"/>
                    <a:pt x="7343" y="8310"/>
                  </a:cubicBezTo>
                  <a:cubicBezTo>
                    <a:pt x="7484" y="8206"/>
                    <a:pt x="7653" y="8152"/>
                    <a:pt x="7826" y="8152"/>
                  </a:cubicBezTo>
                  <a:cubicBezTo>
                    <a:pt x="7865" y="8152"/>
                    <a:pt x="7904" y="8154"/>
                    <a:pt x="7942" y="8160"/>
                  </a:cubicBezTo>
                  <a:cubicBezTo>
                    <a:pt x="8093" y="8182"/>
                    <a:pt x="8295" y="8191"/>
                    <a:pt x="8524" y="8191"/>
                  </a:cubicBezTo>
                  <a:cubicBezTo>
                    <a:pt x="9185" y="8191"/>
                    <a:pt x="10059" y="8113"/>
                    <a:pt x="10484" y="8029"/>
                  </a:cubicBezTo>
                  <a:cubicBezTo>
                    <a:pt x="10596" y="8006"/>
                    <a:pt x="10683" y="7924"/>
                    <a:pt x="10710" y="7813"/>
                  </a:cubicBezTo>
                  <a:cubicBezTo>
                    <a:pt x="10738" y="7703"/>
                    <a:pt x="10700" y="7591"/>
                    <a:pt x="10612" y="7519"/>
                  </a:cubicBezTo>
                  <a:lnTo>
                    <a:pt x="9561" y="6653"/>
                  </a:lnTo>
                  <a:cubicBezTo>
                    <a:pt x="9379" y="6504"/>
                    <a:pt x="9349" y="6236"/>
                    <a:pt x="9496" y="6051"/>
                  </a:cubicBezTo>
                  <a:cubicBezTo>
                    <a:pt x="10988" y="4169"/>
                    <a:pt x="11636" y="2401"/>
                    <a:pt x="10267" y="932"/>
                  </a:cubicBezTo>
                  <a:cubicBezTo>
                    <a:pt x="9712" y="337"/>
                    <a:pt x="8920" y="1"/>
                    <a:pt x="79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1" name="Google Shape;2421;p82"/>
            <p:cNvSpPr/>
            <p:nvPr/>
          </p:nvSpPr>
          <p:spPr>
            <a:xfrm>
              <a:off x="1573850" y="3805600"/>
              <a:ext cx="58250" cy="54775"/>
            </a:xfrm>
            <a:custGeom>
              <a:avLst/>
              <a:gdLst/>
              <a:ahLst/>
              <a:cxnLst/>
              <a:rect l="l" t="t" r="r" b="b"/>
              <a:pathLst>
                <a:path w="2330" h="2191" extrusionOk="0">
                  <a:moveTo>
                    <a:pt x="1044" y="1"/>
                  </a:moveTo>
                  <a:cubicBezTo>
                    <a:pt x="911" y="1"/>
                    <a:pt x="752" y="49"/>
                    <a:pt x="569" y="183"/>
                  </a:cubicBezTo>
                  <a:cubicBezTo>
                    <a:pt x="0" y="598"/>
                    <a:pt x="439" y="1195"/>
                    <a:pt x="439" y="1195"/>
                  </a:cubicBezTo>
                  <a:cubicBezTo>
                    <a:pt x="439" y="1195"/>
                    <a:pt x="493" y="1293"/>
                    <a:pt x="565" y="1293"/>
                  </a:cubicBezTo>
                  <a:cubicBezTo>
                    <a:pt x="582" y="1293"/>
                    <a:pt x="599" y="1288"/>
                    <a:pt x="618" y="1274"/>
                  </a:cubicBezTo>
                  <a:cubicBezTo>
                    <a:pt x="714" y="1204"/>
                    <a:pt x="723" y="1132"/>
                    <a:pt x="626" y="997"/>
                  </a:cubicBezTo>
                  <a:cubicBezTo>
                    <a:pt x="531" y="866"/>
                    <a:pt x="441" y="549"/>
                    <a:pt x="735" y="335"/>
                  </a:cubicBezTo>
                  <a:cubicBezTo>
                    <a:pt x="848" y="252"/>
                    <a:pt x="939" y="218"/>
                    <a:pt x="1014" y="218"/>
                  </a:cubicBezTo>
                  <a:cubicBezTo>
                    <a:pt x="1133" y="218"/>
                    <a:pt x="1217" y="302"/>
                    <a:pt x="1301" y="418"/>
                  </a:cubicBezTo>
                  <a:cubicBezTo>
                    <a:pt x="1439" y="610"/>
                    <a:pt x="1320" y="842"/>
                    <a:pt x="1320" y="842"/>
                  </a:cubicBezTo>
                  <a:lnTo>
                    <a:pt x="1135" y="1696"/>
                  </a:lnTo>
                  <a:cubicBezTo>
                    <a:pt x="1135" y="1696"/>
                    <a:pt x="1049" y="2044"/>
                    <a:pt x="1121" y="2143"/>
                  </a:cubicBezTo>
                  <a:cubicBezTo>
                    <a:pt x="1147" y="2179"/>
                    <a:pt x="1176" y="2190"/>
                    <a:pt x="1203" y="2190"/>
                  </a:cubicBezTo>
                  <a:cubicBezTo>
                    <a:pt x="1249" y="2190"/>
                    <a:pt x="1288" y="2157"/>
                    <a:pt x="1286" y="2155"/>
                  </a:cubicBezTo>
                  <a:lnTo>
                    <a:pt x="2235" y="1463"/>
                  </a:lnTo>
                  <a:cubicBezTo>
                    <a:pt x="2235" y="1463"/>
                    <a:pt x="2329" y="1366"/>
                    <a:pt x="2268" y="1281"/>
                  </a:cubicBezTo>
                  <a:cubicBezTo>
                    <a:pt x="2217" y="1209"/>
                    <a:pt x="2148" y="1203"/>
                    <a:pt x="2128" y="1203"/>
                  </a:cubicBezTo>
                  <a:cubicBezTo>
                    <a:pt x="2125" y="1203"/>
                    <a:pt x="2123" y="1204"/>
                    <a:pt x="2123" y="1204"/>
                  </a:cubicBezTo>
                  <a:lnTo>
                    <a:pt x="1346" y="1820"/>
                  </a:lnTo>
                  <a:cubicBezTo>
                    <a:pt x="1373" y="1649"/>
                    <a:pt x="1784" y="621"/>
                    <a:pt x="1546" y="291"/>
                  </a:cubicBezTo>
                  <a:cubicBezTo>
                    <a:pt x="1488" y="211"/>
                    <a:pt x="1321" y="1"/>
                    <a:pt x="10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2" name="Google Shape;2422;p82"/>
            <p:cNvSpPr/>
            <p:nvPr/>
          </p:nvSpPr>
          <p:spPr>
            <a:xfrm>
              <a:off x="1643500" y="3797575"/>
              <a:ext cx="15825" cy="14825"/>
            </a:xfrm>
            <a:custGeom>
              <a:avLst/>
              <a:gdLst/>
              <a:ahLst/>
              <a:cxnLst/>
              <a:rect l="l" t="t" r="r" b="b"/>
              <a:pathLst>
                <a:path w="633" h="593" extrusionOk="0">
                  <a:moveTo>
                    <a:pt x="133" y="1"/>
                  </a:moveTo>
                  <a:cubicBezTo>
                    <a:pt x="126" y="1"/>
                    <a:pt x="120" y="2"/>
                    <a:pt x="115" y="7"/>
                  </a:cubicBezTo>
                  <a:cubicBezTo>
                    <a:pt x="74" y="35"/>
                    <a:pt x="132" y="135"/>
                    <a:pt x="132" y="135"/>
                  </a:cubicBezTo>
                  <a:cubicBezTo>
                    <a:pt x="132" y="135"/>
                    <a:pt x="167" y="199"/>
                    <a:pt x="213" y="277"/>
                  </a:cubicBezTo>
                  <a:cubicBezTo>
                    <a:pt x="139" y="323"/>
                    <a:pt x="74" y="363"/>
                    <a:pt x="57" y="384"/>
                  </a:cubicBezTo>
                  <a:cubicBezTo>
                    <a:pt x="9" y="436"/>
                    <a:pt x="0" y="464"/>
                    <a:pt x="42" y="502"/>
                  </a:cubicBezTo>
                  <a:cubicBezTo>
                    <a:pt x="55" y="514"/>
                    <a:pt x="69" y="518"/>
                    <a:pt x="84" y="518"/>
                  </a:cubicBezTo>
                  <a:cubicBezTo>
                    <a:pt x="109" y="518"/>
                    <a:pt x="134" y="507"/>
                    <a:pt x="149" y="500"/>
                  </a:cubicBezTo>
                  <a:lnTo>
                    <a:pt x="167" y="486"/>
                  </a:lnTo>
                  <a:lnTo>
                    <a:pt x="285" y="401"/>
                  </a:lnTo>
                  <a:cubicBezTo>
                    <a:pt x="329" y="472"/>
                    <a:pt x="370" y="533"/>
                    <a:pt x="387" y="553"/>
                  </a:cubicBezTo>
                  <a:cubicBezTo>
                    <a:pt x="416" y="578"/>
                    <a:pt x="439" y="593"/>
                    <a:pt x="460" y="593"/>
                  </a:cubicBezTo>
                  <a:cubicBezTo>
                    <a:pt x="476" y="593"/>
                    <a:pt x="491" y="584"/>
                    <a:pt x="508" y="565"/>
                  </a:cubicBezTo>
                  <a:cubicBezTo>
                    <a:pt x="534" y="532"/>
                    <a:pt x="515" y="481"/>
                    <a:pt x="502" y="459"/>
                  </a:cubicBezTo>
                  <a:lnTo>
                    <a:pt x="493" y="440"/>
                  </a:lnTo>
                  <a:lnTo>
                    <a:pt x="402" y="315"/>
                  </a:lnTo>
                  <a:lnTo>
                    <a:pt x="517" y="231"/>
                  </a:lnTo>
                  <a:cubicBezTo>
                    <a:pt x="517" y="231"/>
                    <a:pt x="633" y="154"/>
                    <a:pt x="600" y="107"/>
                  </a:cubicBezTo>
                  <a:cubicBezTo>
                    <a:pt x="593" y="97"/>
                    <a:pt x="581" y="94"/>
                    <a:pt x="567" y="94"/>
                  </a:cubicBezTo>
                  <a:cubicBezTo>
                    <a:pt x="526" y="94"/>
                    <a:pt x="469" y="125"/>
                    <a:pt x="469" y="125"/>
                  </a:cubicBezTo>
                  <a:cubicBezTo>
                    <a:pt x="469" y="125"/>
                    <a:pt x="403" y="163"/>
                    <a:pt x="323" y="211"/>
                  </a:cubicBezTo>
                  <a:lnTo>
                    <a:pt x="234" y="88"/>
                  </a:lnTo>
                  <a:cubicBezTo>
                    <a:pt x="234" y="88"/>
                    <a:pt x="177" y="1"/>
                    <a:pt x="1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3" name="Google Shape;2423;p82"/>
            <p:cNvSpPr/>
            <p:nvPr/>
          </p:nvSpPr>
          <p:spPr>
            <a:xfrm>
              <a:off x="1660925" y="3742075"/>
              <a:ext cx="58275" cy="54775"/>
            </a:xfrm>
            <a:custGeom>
              <a:avLst/>
              <a:gdLst/>
              <a:ahLst/>
              <a:cxnLst/>
              <a:rect l="l" t="t" r="r" b="b"/>
              <a:pathLst>
                <a:path w="2331" h="2191" extrusionOk="0">
                  <a:moveTo>
                    <a:pt x="1045" y="0"/>
                  </a:moveTo>
                  <a:cubicBezTo>
                    <a:pt x="912" y="0"/>
                    <a:pt x="753" y="49"/>
                    <a:pt x="569" y="183"/>
                  </a:cubicBezTo>
                  <a:cubicBezTo>
                    <a:pt x="1" y="597"/>
                    <a:pt x="440" y="1196"/>
                    <a:pt x="440" y="1196"/>
                  </a:cubicBezTo>
                  <a:cubicBezTo>
                    <a:pt x="440" y="1196"/>
                    <a:pt x="494" y="1293"/>
                    <a:pt x="566" y="1293"/>
                  </a:cubicBezTo>
                  <a:cubicBezTo>
                    <a:pt x="583" y="1293"/>
                    <a:pt x="601" y="1287"/>
                    <a:pt x="619" y="1274"/>
                  </a:cubicBezTo>
                  <a:cubicBezTo>
                    <a:pt x="716" y="1204"/>
                    <a:pt x="725" y="1133"/>
                    <a:pt x="628" y="998"/>
                  </a:cubicBezTo>
                  <a:cubicBezTo>
                    <a:pt x="532" y="866"/>
                    <a:pt x="443" y="549"/>
                    <a:pt x="737" y="335"/>
                  </a:cubicBezTo>
                  <a:cubicBezTo>
                    <a:pt x="850" y="252"/>
                    <a:pt x="940" y="218"/>
                    <a:pt x="1016" y="218"/>
                  </a:cubicBezTo>
                  <a:cubicBezTo>
                    <a:pt x="1135" y="218"/>
                    <a:pt x="1219" y="302"/>
                    <a:pt x="1303" y="419"/>
                  </a:cubicBezTo>
                  <a:cubicBezTo>
                    <a:pt x="1441" y="610"/>
                    <a:pt x="1321" y="842"/>
                    <a:pt x="1321" y="842"/>
                  </a:cubicBezTo>
                  <a:lnTo>
                    <a:pt x="1137" y="1697"/>
                  </a:lnTo>
                  <a:cubicBezTo>
                    <a:pt x="1137" y="1697"/>
                    <a:pt x="1050" y="2044"/>
                    <a:pt x="1122" y="2143"/>
                  </a:cubicBezTo>
                  <a:cubicBezTo>
                    <a:pt x="1147" y="2179"/>
                    <a:pt x="1177" y="2191"/>
                    <a:pt x="1204" y="2191"/>
                  </a:cubicBezTo>
                  <a:cubicBezTo>
                    <a:pt x="1250" y="2191"/>
                    <a:pt x="1289" y="2157"/>
                    <a:pt x="1288" y="2155"/>
                  </a:cubicBezTo>
                  <a:lnTo>
                    <a:pt x="2237" y="1464"/>
                  </a:lnTo>
                  <a:cubicBezTo>
                    <a:pt x="2237" y="1464"/>
                    <a:pt x="2331" y="1366"/>
                    <a:pt x="2269" y="1281"/>
                  </a:cubicBezTo>
                  <a:cubicBezTo>
                    <a:pt x="2217" y="1208"/>
                    <a:pt x="2148" y="1203"/>
                    <a:pt x="2129" y="1203"/>
                  </a:cubicBezTo>
                  <a:cubicBezTo>
                    <a:pt x="2125" y="1203"/>
                    <a:pt x="2124" y="1203"/>
                    <a:pt x="2124" y="1203"/>
                  </a:cubicBezTo>
                  <a:lnTo>
                    <a:pt x="1347" y="1821"/>
                  </a:lnTo>
                  <a:cubicBezTo>
                    <a:pt x="1374" y="1650"/>
                    <a:pt x="1786" y="622"/>
                    <a:pt x="1548" y="291"/>
                  </a:cubicBezTo>
                  <a:cubicBezTo>
                    <a:pt x="1490" y="211"/>
                    <a:pt x="1323" y="0"/>
                    <a:pt x="10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24" name="Google Shape;2424;p82"/>
          <p:cNvGrpSpPr/>
          <p:nvPr/>
        </p:nvGrpSpPr>
        <p:grpSpPr>
          <a:xfrm>
            <a:off x="1009256" y="3685593"/>
            <a:ext cx="518382" cy="276107"/>
            <a:chOff x="3738400" y="2453075"/>
            <a:chExt cx="210050" cy="111875"/>
          </a:xfrm>
        </p:grpSpPr>
        <p:sp>
          <p:nvSpPr>
            <p:cNvPr id="2425" name="Google Shape;2425;p82"/>
            <p:cNvSpPr/>
            <p:nvPr/>
          </p:nvSpPr>
          <p:spPr>
            <a:xfrm>
              <a:off x="3788200" y="2453075"/>
              <a:ext cx="38275" cy="47250"/>
            </a:xfrm>
            <a:custGeom>
              <a:avLst/>
              <a:gdLst/>
              <a:ahLst/>
              <a:cxnLst/>
              <a:rect l="l" t="t" r="r" b="b"/>
              <a:pathLst>
                <a:path w="1531" h="1890" extrusionOk="0">
                  <a:moveTo>
                    <a:pt x="661" y="1289"/>
                  </a:moveTo>
                  <a:cubicBezTo>
                    <a:pt x="715" y="1289"/>
                    <a:pt x="754" y="1306"/>
                    <a:pt x="754" y="1342"/>
                  </a:cubicBezTo>
                  <a:cubicBezTo>
                    <a:pt x="754" y="1407"/>
                    <a:pt x="537" y="1544"/>
                    <a:pt x="433" y="1544"/>
                  </a:cubicBezTo>
                  <a:cubicBezTo>
                    <a:pt x="334" y="1544"/>
                    <a:pt x="351" y="1430"/>
                    <a:pt x="462" y="1353"/>
                  </a:cubicBezTo>
                  <a:cubicBezTo>
                    <a:pt x="523" y="1311"/>
                    <a:pt x="601" y="1289"/>
                    <a:pt x="661" y="1289"/>
                  </a:cubicBezTo>
                  <a:close/>
                  <a:moveTo>
                    <a:pt x="803" y="0"/>
                  </a:moveTo>
                  <a:cubicBezTo>
                    <a:pt x="703" y="0"/>
                    <a:pt x="602" y="15"/>
                    <a:pt x="567" y="36"/>
                  </a:cubicBezTo>
                  <a:cubicBezTo>
                    <a:pt x="526" y="60"/>
                    <a:pt x="503" y="100"/>
                    <a:pt x="516" y="122"/>
                  </a:cubicBezTo>
                  <a:cubicBezTo>
                    <a:pt x="525" y="138"/>
                    <a:pt x="522" y="147"/>
                    <a:pt x="509" y="147"/>
                  </a:cubicBezTo>
                  <a:cubicBezTo>
                    <a:pt x="502" y="147"/>
                    <a:pt x="493" y="145"/>
                    <a:pt x="483" y="140"/>
                  </a:cubicBezTo>
                  <a:cubicBezTo>
                    <a:pt x="475" y="137"/>
                    <a:pt x="466" y="136"/>
                    <a:pt x="457" y="136"/>
                  </a:cubicBezTo>
                  <a:cubicBezTo>
                    <a:pt x="366" y="136"/>
                    <a:pt x="237" y="295"/>
                    <a:pt x="237" y="422"/>
                  </a:cubicBezTo>
                  <a:cubicBezTo>
                    <a:pt x="237" y="520"/>
                    <a:pt x="257" y="568"/>
                    <a:pt x="301" y="568"/>
                  </a:cubicBezTo>
                  <a:cubicBezTo>
                    <a:pt x="344" y="568"/>
                    <a:pt x="411" y="521"/>
                    <a:pt x="504" y="427"/>
                  </a:cubicBezTo>
                  <a:cubicBezTo>
                    <a:pt x="620" y="308"/>
                    <a:pt x="734" y="247"/>
                    <a:pt x="828" y="247"/>
                  </a:cubicBezTo>
                  <a:cubicBezTo>
                    <a:pt x="879" y="247"/>
                    <a:pt x="924" y="265"/>
                    <a:pt x="960" y="301"/>
                  </a:cubicBezTo>
                  <a:cubicBezTo>
                    <a:pt x="1023" y="364"/>
                    <a:pt x="1027" y="759"/>
                    <a:pt x="967" y="919"/>
                  </a:cubicBezTo>
                  <a:cubicBezTo>
                    <a:pt x="939" y="992"/>
                    <a:pt x="919" y="1018"/>
                    <a:pt x="870" y="1018"/>
                  </a:cubicBezTo>
                  <a:cubicBezTo>
                    <a:pt x="851" y="1018"/>
                    <a:pt x="828" y="1014"/>
                    <a:pt x="799" y="1008"/>
                  </a:cubicBezTo>
                  <a:cubicBezTo>
                    <a:pt x="755" y="998"/>
                    <a:pt x="711" y="994"/>
                    <a:pt x="667" y="994"/>
                  </a:cubicBezTo>
                  <a:cubicBezTo>
                    <a:pt x="314" y="994"/>
                    <a:pt x="1" y="1296"/>
                    <a:pt x="79" y="1610"/>
                  </a:cubicBezTo>
                  <a:cubicBezTo>
                    <a:pt x="115" y="1757"/>
                    <a:pt x="236" y="1831"/>
                    <a:pt x="392" y="1831"/>
                  </a:cubicBezTo>
                  <a:cubicBezTo>
                    <a:pt x="533" y="1831"/>
                    <a:pt x="703" y="1770"/>
                    <a:pt x="865" y="1646"/>
                  </a:cubicBezTo>
                  <a:cubicBezTo>
                    <a:pt x="961" y="1573"/>
                    <a:pt x="1055" y="1522"/>
                    <a:pt x="1089" y="1522"/>
                  </a:cubicBezTo>
                  <a:cubicBezTo>
                    <a:pt x="1093" y="1522"/>
                    <a:pt x="1097" y="1522"/>
                    <a:pt x="1099" y="1524"/>
                  </a:cubicBezTo>
                  <a:cubicBezTo>
                    <a:pt x="1123" y="1538"/>
                    <a:pt x="1179" y="1624"/>
                    <a:pt x="1227" y="1718"/>
                  </a:cubicBezTo>
                  <a:cubicBezTo>
                    <a:pt x="1291" y="1846"/>
                    <a:pt x="1340" y="1889"/>
                    <a:pt x="1422" y="1889"/>
                  </a:cubicBezTo>
                  <a:cubicBezTo>
                    <a:pt x="1517" y="1889"/>
                    <a:pt x="1531" y="1871"/>
                    <a:pt x="1531" y="1744"/>
                  </a:cubicBezTo>
                  <a:cubicBezTo>
                    <a:pt x="1531" y="1637"/>
                    <a:pt x="1485" y="1546"/>
                    <a:pt x="1361" y="1406"/>
                  </a:cubicBezTo>
                  <a:lnTo>
                    <a:pt x="1190" y="1215"/>
                  </a:lnTo>
                  <a:lnTo>
                    <a:pt x="1254" y="981"/>
                  </a:lnTo>
                  <a:cubicBezTo>
                    <a:pt x="1311" y="771"/>
                    <a:pt x="1312" y="669"/>
                    <a:pt x="1256" y="344"/>
                  </a:cubicBezTo>
                  <a:cubicBezTo>
                    <a:pt x="1248" y="289"/>
                    <a:pt x="1199" y="188"/>
                    <a:pt x="1154" y="127"/>
                  </a:cubicBezTo>
                  <a:cubicBezTo>
                    <a:pt x="1083" y="33"/>
                    <a:pt x="1027" y="9"/>
                    <a:pt x="855" y="2"/>
                  </a:cubicBezTo>
                  <a:cubicBezTo>
                    <a:pt x="838" y="1"/>
                    <a:pt x="821" y="0"/>
                    <a:pt x="8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6" name="Google Shape;2426;p82"/>
            <p:cNvSpPr/>
            <p:nvPr/>
          </p:nvSpPr>
          <p:spPr>
            <a:xfrm>
              <a:off x="3880675" y="2481100"/>
              <a:ext cx="67775" cy="83850"/>
            </a:xfrm>
            <a:custGeom>
              <a:avLst/>
              <a:gdLst/>
              <a:ahLst/>
              <a:cxnLst/>
              <a:rect l="l" t="t" r="r" b="b"/>
              <a:pathLst>
                <a:path w="2711" h="3354" extrusionOk="0">
                  <a:moveTo>
                    <a:pt x="245" y="0"/>
                  </a:moveTo>
                  <a:cubicBezTo>
                    <a:pt x="207" y="0"/>
                    <a:pt x="161" y="8"/>
                    <a:pt x="104" y="23"/>
                  </a:cubicBezTo>
                  <a:cubicBezTo>
                    <a:pt x="10" y="47"/>
                    <a:pt x="0" y="231"/>
                    <a:pt x="92" y="266"/>
                  </a:cubicBezTo>
                  <a:cubicBezTo>
                    <a:pt x="147" y="287"/>
                    <a:pt x="156" y="392"/>
                    <a:pt x="148" y="893"/>
                  </a:cubicBezTo>
                  <a:cubicBezTo>
                    <a:pt x="138" y="1469"/>
                    <a:pt x="141" y="1500"/>
                    <a:pt x="237" y="1603"/>
                  </a:cubicBezTo>
                  <a:cubicBezTo>
                    <a:pt x="292" y="1660"/>
                    <a:pt x="429" y="1734"/>
                    <a:pt x="535" y="1764"/>
                  </a:cubicBezTo>
                  <a:cubicBezTo>
                    <a:pt x="593" y="1780"/>
                    <a:pt x="643" y="1788"/>
                    <a:pt x="691" y="1788"/>
                  </a:cubicBezTo>
                  <a:cubicBezTo>
                    <a:pt x="831" y="1788"/>
                    <a:pt x="950" y="1713"/>
                    <a:pt x="1156" y="1517"/>
                  </a:cubicBezTo>
                  <a:lnTo>
                    <a:pt x="1308" y="1372"/>
                  </a:lnTo>
                  <a:lnTo>
                    <a:pt x="1361" y="1569"/>
                  </a:lnTo>
                  <a:cubicBezTo>
                    <a:pt x="1421" y="1792"/>
                    <a:pt x="1404" y="1845"/>
                    <a:pt x="1271" y="1846"/>
                  </a:cubicBezTo>
                  <a:cubicBezTo>
                    <a:pt x="1148" y="1847"/>
                    <a:pt x="1023" y="1932"/>
                    <a:pt x="1098" y="1963"/>
                  </a:cubicBezTo>
                  <a:cubicBezTo>
                    <a:pt x="1127" y="1974"/>
                    <a:pt x="1152" y="2023"/>
                    <a:pt x="1152" y="2068"/>
                  </a:cubicBezTo>
                  <a:cubicBezTo>
                    <a:pt x="1152" y="2120"/>
                    <a:pt x="1165" y="2139"/>
                    <a:pt x="1215" y="2139"/>
                  </a:cubicBezTo>
                  <a:cubicBezTo>
                    <a:pt x="1233" y="2139"/>
                    <a:pt x="1255" y="2137"/>
                    <a:pt x="1283" y="2132"/>
                  </a:cubicBezTo>
                  <a:cubicBezTo>
                    <a:pt x="1308" y="2129"/>
                    <a:pt x="1330" y="2126"/>
                    <a:pt x="1347" y="2126"/>
                  </a:cubicBezTo>
                  <a:cubicBezTo>
                    <a:pt x="1436" y="2126"/>
                    <a:pt x="1425" y="2194"/>
                    <a:pt x="1343" y="2511"/>
                  </a:cubicBezTo>
                  <a:cubicBezTo>
                    <a:pt x="1248" y="2875"/>
                    <a:pt x="1077" y="3080"/>
                    <a:pt x="916" y="3080"/>
                  </a:cubicBezTo>
                  <a:cubicBezTo>
                    <a:pt x="822" y="3080"/>
                    <a:pt x="731" y="3010"/>
                    <a:pt x="660" y="2860"/>
                  </a:cubicBezTo>
                  <a:cubicBezTo>
                    <a:pt x="595" y="2720"/>
                    <a:pt x="595" y="2695"/>
                    <a:pt x="659" y="2560"/>
                  </a:cubicBezTo>
                  <a:cubicBezTo>
                    <a:pt x="697" y="2480"/>
                    <a:pt x="815" y="2347"/>
                    <a:pt x="918" y="2269"/>
                  </a:cubicBezTo>
                  <a:cubicBezTo>
                    <a:pt x="1127" y="2110"/>
                    <a:pt x="1151" y="2041"/>
                    <a:pt x="1009" y="2003"/>
                  </a:cubicBezTo>
                  <a:cubicBezTo>
                    <a:pt x="956" y="1989"/>
                    <a:pt x="917" y="1981"/>
                    <a:pt x="883" y="1981"/>
                  </a:cubicBezTo>
                  <a:cubicBezTo>
                    <a:pt x="813" y="1981"/>
                    <a:pt x="763" y="2016"/>
                    <a:pt x="655" y="2111"/>
                  </a:cubicBezTo>
                  <a:cubicBezTo>
                    <a:pt x="252" y="2466"/>
                    <a:pt x="233" y="2964"/>
                    <a:pt x="610" y="3251"/>
                  </a:cubicBezTo>
                  <a:cubicBezTo>
                    <a:pt x="711" y="3327"/>
                    <a:pt x="764" y="3354"/>
                    <a:pt x="856" y="3354"/>
                  </a:cubicBezTo>
                  <a:cubicBezTo>
                    <a:pt x="887" y="3354"/>
                    <a:pt x="921" y="3351"/>
                    <a:pt x="963" y="3346"/>
                  </a:cubicBezTo>
                  <a:cubicBezTo>
                    <a:pt x="1309" y="3305"/>
                    <a:pt x="1554" y="2980"/>
                    <a:pt x="1646" y="2433"/>
                  </a:cubicBezTo>
                  <a:cubicBezTo>
                    <a:pt x="1690" y="2177"/>
                    <a:pt x="1713" y="2126"/>
                    <a:pt x="1785" y="2115"/>
                  </a:cubicBezTo>
                  <a:cubicBezTo>
                    <a:pt x="1790" y="2115"/>
                    <a:pt x="1795" y="2114"/>
                    <a:pt x="1801" y="2114"/>
                  </a:cubicBezTo>
                  <a:cubicBezTo>
                    <a:pt x="1945" y="2114"/>
                    <a:pt x="2245" y="2369"/>
                    <a:pt x="2293" y="2539"/>
                  </a:cubicBezTo>
                  <a:cubicBezTo>
                    <a:pt x="2331" y="2678"/>
                    <a:pt x="2401" y="2755"/>
                    <a:pt x="2467" y="2755"/>
                  </a:cubicBezTo>
                  <a:cubicBezTo>
                    <a:pt x="2505" y="2755"/>
                    <a:pt x="2542" y="2730"/>
                    <a:pt x="2572" y="2675"/>
                  </a:cubicBezTo>
                  <a:cubicBezTo>
                    <a:pt x="2710" y="2414"/>
                    <a:pt x="2196" y="1845"/>
                    <a:pt x="1822" y="1845"/>
                  </a:cubicBezTo>
                  <a:cubicBezTo>
                    <a:pt x="1734" y="1845"/>
                    <a:pt x="1707" y="1816"/>
                    <a:pt x="1669" y="1685"/>
                  </a:cubicBezTo>
                  <a:cubicBezTo>
                    <a:pt x="1606" y="1462"/>
                    <a:pt x="1535" y="1093"/>
                    <a:pt x="1504" y="813"/>
                  </a:cubicBezTo>
                  <a:cubicBezTo>
                    <a:pt x="1479" y="595"/>
                    <a:pt x="1467" y="574"/>
                    <a:pt x="1362" y="561"/>
                  </a:cubicBezTo>
                  <a:cubicBezTo>
                    <a:pt x="1345" y="559"/>
                    <a:pt x="1330" y="557"/>
                    <a:pt x="1318" y="557"/>
                  </a:cubicBezTo>
                  <a:cubicBezTo>
                    <a:pt x="1250" y="557"/>
                    <a:pt x="1235" y="597"/>
                    <a:pt x="1193" y="777"/>
                  </a:cubicBezTo>
                  <a:cubicBezTo>
                    <a:pt x="1079" y="1266"/>
                    <a:pt x="905" y="1497"/>
                    <a:pt x="651" y="1500"/>
                  </a:cubicBezTo>
                  <a:cubicBezTo>
                    <a:pt x="648" y="1500"/>
                    <a:pt x="645" y="1500"/>
                    <a:pt x="641" y="1500"/>
                  </a:cubicBezTo>
                  <a:cubicBezTo>
                    <a:pt x="417" y="1500"/>
                    <a:pt x="360" y="1384"/>
                    <a:pt x="399" y="1019"/>
                  </a:cubicBezTo>
                  <a:cubicBezTo>
                    <a:pt x="445" y="583"/>
                    <a:pt x="432" y="124"/>
                    <a:pt x="372" y="54"/>
                  </a:cubicBezTo>
                  <a:cubicBezTo>
                    <a:pt x="341" y="17"/>
                    <a:pt x="302" y="0"/>
                    <a:pt x="2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7" name="Google Shape;2427;p82"/>
            <p:cNvSpPr/>
            <p:nvPr/>
          </p:nvSpPr>
          <p:spPr>
            <a:xfrm>
              <a:off x="3738400" y="2495025"/>
              <a:ext cx="59950" cy="42450"/>
            </a:xfrm>
            <a:custGeom>
              <a:avLst/>
              <a:gdLst/>
              <a:ahLst/>
              <a:cxnLst/>
              <a:rect l="l" t="t" r="r" b="b"/>
              <a:pathLst>
                <a:path w="2398" h="1698" extrusionOk="0">
                  <a:moveTo>
                    <a:pt x="1458" y="0"/>
                  </a:moveTo>
                  <a:cubicBezTo>
                    <a:pt x="1384" y="0"/>
                    <a:pt x="1314" y="14"/>
                    <a:pt x="1255" y="42"/>
                  </a:cubicBezTo>
                  <a:cubicBezTo>
                    <a:pt x="1207" y="66"/>
                    <a:pt x="1123" y="149"/>
                    <a:pt x="1068" y="231"/>
                  </a:cubicBezTo>
                  <a:lnTo>
                    <a:pt x="967" y="380"/>
                  </a:lnTo>
                  <a:lnTo>
                    <a:pt x="832" y="308"/>
                  </a:lnTo>
                  <a:cubicBezTo>
                    <a:pt x="747" y="263"/>
                    <a:pt x="535" y="236"/>
                    <a:pt x="354" y="236"/>
                  </a:cubicBezTo>
                  <a:cubicBezTo>
                    <a:pt x="248" y="236"/>
                    <a:pt x="153" y="245"/>
                    <a:pt x="100" y="266"/>
                  </a:cubicBezTo>
                  <a:cubicBezTo>
                    <a:pt x="19" y="297"/>
                    <a:pt x="0" y="508"/>
                    <a:pt x="80" y="518"/>
                  </a:cubicBezTo>
                  <a:cubicBezTo>
                    <a:pt x="108" y="521"/>
                    <a:pt x="244" y="526"/>
                    <a:pt x="375" y="530"/>
                  </a:cubicBezTo>
                  <a:cubicBezTo>
                    <a:pt x="692" y="538"/>
                    <a:pt x="776" y="606"/>
                    <a:pt x="741" y="828"/>
                  </a:cubicBezTo>
                  <a:cubicBezTo>
                    <a:pt x="708" y="1041"/>
                    <a:pt x="639" y="1146"/>
                    <a:pt x="466" y="1253"/>
                  </a:cubicBezTo>
                  <a:cubicBezTo>
                    <a:pt x="364" y="1316"/>
                    <a:pt x="326" y="1367"/>
                    <a:pt x="335" y="1432"/>
                  </a:cubicBezTo>
                  <a:cubicBezTo>
                    <a:pt x="346" y="1505"/>
                    <a:pt x="419" y="1542"/>
                    <a:pt x="510" y="1542"/>
                  </a:cubicBezTo>
                  <a:cubicBezTo>
                    <a:pt x="597" y="1542"/>
                    <a:pt x="700" y="1509"/>
                    <a:pt x="782" y="1442"/>
                  </a:cubicBezTo>
                  <a:lnTo>
                    <a:pt x="910" y="1337"/>
                  </a:lnTo>
                  <a:lnTo>
                    <a:pt x="1070" y="1492"/>
                  </a:lnTo>
                  <a:cubicBezTo>
                    <a:pt x="1211" y="1628"/>
                    <a:pt x="1384" y="1697"/>
                    <a:pt x="1579" y="1697"/>
                  </a:cubicBezTo>
                  <a:cubicBezTo>
                    <a:pt x="1683" y="1697"/>
                    <a:pt x="1793" y="1677"/>
                    <a:pt x="1908" y="1637"/>
                  </a:cubicBezTo>
                  <a:cubicBezTo>
                    <a:pt x="2237" y="1522"/>
                    <a:pt x="2398" y="1400"/>
                    <a:pt x="2369" y="1288"/>
                  </a:cubicBezTo>
                  <a:cubicBezTo>
                    <a:pt x="2350" y="1217"/>
                    <a:pt x="2323" y="1182"/>
                    <a:pt x="2266" y="1182"/>
                  </a:cubicBezTo>
                  <a:cubicBezTo>
                    <a:pt x="2212" y="1182"/>
                    <a:pt x="2131" y="1213"/>
                    <a:pt x="2007" y="1276"/>
                  </a:cubicBezTo>
                  <a:cubicBezTo>
                    <a:pt x="1846" y="1357"/>
                    <a:pt x="1707" y="1395"/>
                    <a:pt x="1563" y="1397"/>
                  </a:cubicBezTo>
                  <a:cubicBezTo>
                    <a:pt x="1558" y="1397"/>
                    <a:pt x="1553" y="1397"/>
                    <a:pt x="1549" y="1397"/>
                  </a:cubicBezTo>
                  <a:cubicBezTo>
                    <a:pt x="1376" y="1397"/>
                    <a:pt x="1336" y="1377"/>
                    <a:pt x="1230" y="1248"/>
                  </a:cubicBezTo>
                  <a:cubicBezTo>
                    <a:pt x="1160" y="1162"/>
                    <a:pt x="1107" y="1047"/>
                    <a:pt x="1107" y="975"/>
                  </a:cubicBezTo>
                  <a:cubicBezTo>
                    <a:pt x="1107" y="663"/>
                    <a:pt x="1361" y="384"/>
                    <a:pt x="1646" y="384"/>
                  </a:cubicBezTo>
                  <a:cubicBezTo>
                    <a:pt x="1913" y="384"/>
                    <a:pt x="1973" y="159"/>
                    <a:pt x="1732" y="58"/>
                  </a:cubicBezTo>
                  <a:cubicBezTo>
                    <a:pt x="1641" y="20"/>
                    <a:pt x="1546" y="0"/>
                    <a:pt x="14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8" name="Google Shape;2428;p82"/>
            <p:cNvSpPr/>
            <p:nvPr/>
          </p:nvSpPr>
          <p:spPr>
            <a:xfrm>
              <a:off x="3831875" y="2500800"/>
              <a:ext cx="33975" cy="28575"/>
            </a:xfrm>
            <a:custGeom>
              <a:avLst/>
              <a:gdLst/>
              <a:ahLst/>
              <a:cxnLst/>
              <a:rect l="l" t="t" r="r" b="b"/>
              <a:pathLst>
                <a:path w="1359" h="1143" extrusionOk="0">
                  <a:moveTo>
                    <a:pt x="667" y="0"/>
                  </a:moveTo>
                  <a:cubicBezTo>
                    <a:pt x="649" y="0"/>
                    <a:pt x="631" y="5"/>
                    <a:pt x="614" y="15"/>
                  </a:cubicBezTo>
                  <a:cubicBezTo>
                    <a:pt x="587" y="33"/>
                    <a:pt x="558" y="124"/>
                    <a:pt x="551" y="218"/>
                  </a:cubicBezTo>
                  <a:lnTo>
                    <a:pt x="536" y="391"/>
                  </a:lnTo>
                  <a:lnTo>
                    <a:pt x="315" y="418"/>
                  </a:lnTo>
                  <a:cubicBezTo>
                    <a:pt x="55" y="450"/>
                    <a:pt x="0" y="476"/>
                    <a:pt x="14" y="563"/>
                  </a:cubicBezTo>
                  <a:cubicBezTo>
                    <a:pt x="28" y="652"/>
                    <a:pt x="64" y="682"/>
                    <a:pt x="215" y="682"/>
                  </a:cubicBezTo>
                  <a:cubicBezTo>
                    <a:pt x="253" y="682"/>
                    <a:pt x="297" y="680"/>
                    <a:pt x="351" y="677"/>
                  </a:cubicBezTo>
                  <a:lnTo>
                    <a:pt x="614" y="662"/>
                  </a:lnTo>
                  <a:lnTo>
                    <a:pt x="586" y="835"/>
                  </a:lnTo>
                  <a:cubicBezTo>
                    <a:pt x="550" y="1057"/>
                    <a:pt x="584" y="1142"/>
                    <a:pt x="709" y="1142"/>
                  </a:cubicBezTo>
                  <a:cubicBezTo>
                    <a:pt x="828" y="1142"/>
                    <a:pt x="860" y="1069"/>
                    <a:pt x="860" y="793"/>
                  </a:cubicBezTo>
                  <a:cubicBezTo>
                    <a:pt x="860" y="588"/>
                    <a:pt x="864" y="584"/>
                    <a:pt x="1000" y="579"/>
                  </a:cubicBezTo>
                  <a:cubicBezTo>
                    <a:pt x="1234" y="572"/>
                    <a:pt x="1358" y="521"/>
                    <a:pt x="1358" y="432"/>
                  </a:cubicBezTo>
                  <a:cubicBezTo>
                    <a:pt x="1358" y="356"/>
                    <a:pt x="1221" y="302"/>
                    <a:pt x="1056" y="302"/>
                  </a:cubicBezTo>
                  <a:cubicBezTo>
                    <a:pt x="1019" y="302"/>
                    <a:pt x="981" y="304"/>
                    <a:pt x="943" y="310"/>
                  </a:cubicBezTo>
                  <a:cubicBezTo>
                    <a:pt x="917" y="314"/>
                    <a:pt x="896" y="317"/>
                    <a:pt x="880" y="317"/>
                  </a:cubicBezTo>
                  <a:cubicBezTo>
                    <a:pt x="826" y="317"/>
                    <a:pt x="820" y="289"/>
                    <a:pt x="820" y="198"/>
                  </a:cubicBezTo>
                  <a:cubicBezTo>
                    <a:pt x="820" y="88"/>
                    <a:pt x="744" y="0"/>
                    <a:pt x="6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29" name="Google Shape;2429;p82"/>
          <p:cNvGrpSpPr/>
          <p:nvPr/>
        </p:nvGrpSpPr>
        <p:grpSpPr>
          <a:xfrm>
            <a:off x="7969349" y="1319400"/>
            <a:ext cx="380246" cy="591894"/>
            <a:chOff x="4483000" y="3960650"/>
            <a:chExt cx="149550" cy="232800"/>
          </a:xfrm>
        </p:grpSpPr>
        <p:sp>
          <p:nvSpPr>
            <p:cNvPr id="2430" name="Google Shape;2430;p82"/>
            <p:cNvSpPr/>
            <p:nvPr/>
          </p:nvSpPr>
          <p:spPr>
            <a:xfrm>
              <a:off x="4555375" y="3960650"/>
              <a:ext cx="77175" cy="220100"/>
            </a:xfrm>
            <a:custGeom>
              <a:avLst/>
              <a:gdLst/>
              <a:ahLst/>
              <a:cxnLst/>
              <a:rect l="l" t="t" r="r" b="b"/>
              <a:pathLst>
                <a:path w="3087" h="8804" extrusionOk="0">
                  <a:moveTo>
                    <a:pt x="528" y="262"/>
                  </a:moveTo>
                  <a:cubicBezTo>
                    <a:pt x="655" y="262"/>
                    <a:pt x="835" y="283"/>
                    <a:pt x="929" y="310"/>
                  </a:cubicBezTo>
                  <a:cubicBezTo>
                    <a:pt x="1023" y="336"/>
                    <a:pt x="1152" y="414"/>
                    <a:pt x="1218" y="484"/>
                  </a:cubicBezTo>
                  <a:cubicBezTo>
                    <a:pt x="1477" y="761"/>
                    <a:pt x="1687" y="1376"/>
                    <a:pt x="1687" y="1857"/>
                  </a:cubicBezTo>
                  <a:cubicBezTo>
                    <a:pt x="1687" y="2137"/>
                    <a:pt x="1829" y="2851"/>
                    <a:pt x="1971" y="3279"/>
                  </a:cubicBezTo>
                  <a:cubicBezTo>
                    <a:pt x="2118" y="3722"/>
                    <a:pt x="2270" y="3911"/>
                    <a:pt x="2537" y="3978"/>
                  </a:cubicBezTo>
                  <a:cubicBezTo>
                    <a:pt x="2644" y="4005"/>
                    <a:pt x="2740" y="4054"/>
                    <a:pt x="2753" y="4087"/>
                  </a:cubicBezTo>
                  <a:cubicBezTo>
                    <a:pt x="2766" y="4123"/>
                    <a:pt x="2727" y="4240"/>
                    <a:pt x="2665" y="4355"/>
                  </a:cubicBezTo>
                  <a:cubicBezTo>
                    <a:pt x="2424" y="4795"/>
                    <a:pt x="2368" y="5448"/>
                    <a:pt x="2519" y="6023"/>
                  </a:cubicBezTo>
                  <a:cubicBezTo>
                    <a:pt x="2557" y="6165"/>
                    <a:pt x="2609" y="6524"/>
                    <a:pt x="2636" y="6820"/>
                  </a:cubicBezTo>
                  <a:cubicBezTo>
                    <a:pt x="2663" y="7116"/>
                    <a:pt x="2687" y="7370"/>
                    <a:pt x="2690" y="7383"/>
                  </a:cubicBezTo>
                  <a:cubicBezTo>
                    <a:pt x="2703" y="7453"/>
                    <a:pt x="2615" y="7766"/>
                    <a:pt x="2546" y="7897"/>
                  </a:cubicBezTo>
                  <a:cubicBezTo>
                    <a:pt x="2432" y="8115"/>
                    <a:pt x="2159" y="8403"/>
                    <a:pt x="2016" y="8458"/>
                  </a:cubicBezTo>
                  <a:cubicBezTo>
                    <a:pt x="1957" y="8480"/>
                    <a:pt x="1905" y="8495"/>
                    <a:pt x="1887" y="8495"/>
                  </a:cubicBezTo>
                  <a:cubicBezTo>
                    <a:pt x="1884" y="8495"/>
                    <a:pt x="1881" y="8494"/>
                    <a:pt x="1880" y="8493"/>
                  </a:cubicBezTo>
                  <a:cubicBezTo>
                    <a:pt x="1873" y="8487"/>
                    <a:pt x="1856" y="8413"/>
                    <a:pt x="1841" y="8331"/>
                  </a:cubicBezTo>
                  <a:cubicBezTo>
                    <a:pt x="1816" y="8192"/>
                    <a:pt x="1827" y="8173"/>
                    <a:pt x="1987" y="8064"/>
                  </a:cubicBezTo>
                  <a:cubicBezTo>
                    <a:pt x="2280" y="7864"/>
                    <a:pt x="2315" y="7774"/>
                    <a:pt x="2309" y="7231"/>
                  </a:cubicBezTo>
                  <a:cubicBezTo>
                    <a:pt x="2305" y="6923"/>
                    <a:pt x="2267" y="6580"/>
                    <a:pt x="2202" y="6259"/>
                  </a:cubicBezTo>
                  <a:cubicBezTo>
                    <a:pt x="2127" y="5891"/>
                    <a:pt x="2102" y="5614"/>
                    <a:pt x="2099" y="5175"/>
                  </a:cubicBezTo>
                  <a:lnTo>
                    <a:pt x="2097" y="4585"/>
                  </a:lnTo>
                  <a:lnTo>
                    <a:pt x="2240" y="4408"/>
                  </a:lnTo>
                  <a:cubicBezTo>
                    <a:pt x="2425" y="4178"/>
                    <a:pt x="2411" y="4064"/>
                    <a:pt x="2184" y="3958"/>
                  </a:cubicBezTo>
                  <a:cubicBezTo>
                    <a:pt x="2090" y="3914"/>
                    <a:pt x="1978" y="3848"/>
                    <a:pt x="1937" y="3813"/>
                  </a:cubicBezTo>
                  <a:cubicBezTo>
                    <a:pt x="1842" y="3727"/>
                    <a:pt x="1684" y="3315"/>
                    <a:pt x="1660" y="3090"/>
                  </a:cubicBezTo>
                  <a:cubicBezTo>
                    <a:pt x="1650" y="2994"/>
                    <a:pt x="1623" y="2801"/>
                    <a:pt x="1601" y="2658"/>
                  </a:cubicBezTo>
                  <a:cubicBezTo>
                    <a:pt x="1578" y="2515"/>
                    <a:pt x="1540" y="2260"/>
                    <a:pt x="1515" y="2087"/>
                  </a:cubicBezTo>
                  <a:cubicBezTo>
                    <a:pt x="1379" y="1142"/>
                    <a:pt x="965" y="476"/>
                    <a:pt x="512" y="476"/>
                  </a:cubicBezTo>
                  <a:cubicBezTo>
                    <a:pt x="425" y="476"/>
                    <a:pt x="352" y="457"/>
                    <a:pt x="352" y="437"/>
                  </a:cubicBezTo>
                  <a:cubicBezTo>
                    <a:pt x="352" y="416"/>
                    <a:pt x="339" y="368"/>
                    <a:pt x="325" y="330"/>
                  </a:cubicBezTo>
                  <a:cubicBezTo>
                    <a:pt x="303" y="274"/>
                    <a:pt x="335" y="262"/>
                    <a:pt x="528" y="262"/>
                  </a:cubicBezTo>
                  <a:close/>
                  <a:moveTo>
                    <a:pt x="542" y="1"/>
                  </a:moveTo>
                  <a:cubicBezTo>
                    <a:pt x="305" y="1"/>
                    <a:pt x="82" y="25"/>
                    <a:pt x="45" y="70"/>
                  </a:cubicBezTo>
                  <a:cubicBezTo>
                    <a:pt x="0" y="122"/>
                    <a:pt x="0" y="180"/>
                    <a:pt x="41" y="357"/>
                  </a:cubicBezTo>
                  <a:cubicBezTo>
                    <a:pt x="110" y="653"/>
                    <a:pt x="190" y="734"/>
                    <a:pt x="413" y="734"/>
                  </a:cubicBezTo>
                  <a:cubicBezTo>
                    <a:pt x="874" y="734"/>
                    <a:pt x="1174" y="1412"/>
                    <a:pt x="1341" y="2826"/>
                  </a:cubicBezTo>
                  <a:cubicBezTo>
                    <a:pt x="1424" y="3540"/>
                    <a:pt x="1604" y="3990"/>
                    <a:pt x="1859" y="4125"/>
                  </a:cubicBezTo>
                  <a:cubicBezTo>
                    <a:pt x="2004" y="4201"/>
                    <a:pt x="2010" y="4219"/>
                    <a:pt x="1923" y="4392"/>
                  </a:cubicBezTo>
                  <a:cubicBezTo>
                    <a:pt x="1767" y="4705"/>
                    <a:pt x="1776" y="5567"/>
                    <a:pt x="1945" y="6433"/>
                  </a:cubicBezTo>
                  <a:cubicBezTo>
                    <a:pt x="1993" y="6684"/>
                    <a:pt x="2032" y="7052"/>
                    <a:pt x="2032" y="7258"/>
                  </a:cubicBezTo>
                  <a:cubicBezTo>
                    <a:pt x="2032" y="7603"/>
                    <a:pt x="2024" y="7637"/>
                    <a:pt x="1915" y="7744"/>
                  </a:cubicBezTo>
                  <a:cubicBezTo>
                    <a:pt x="1848" y="7809"/>
                    <a:pt x="1747" y="7889"/>
                    <a:pt x="1683" y="7929"/>
                  </a:cubicBezTo>
                  <a:cubicBezTo>
                    <a:pt x="1532" y="8020"/>
                    <a:pt x="1510" y="8111"/>
                    <a:pt x="1563" y="8414"/>
                  </a:cubicBezTo>
                  <a:cubicBezTo>
                    <a:pt x="1609" y="8671"/>
                    <a:pt x="1714" y="8804"/>
                    <a:pt x="1870" y="8804"/>
                  </a:cubicBezTo>
                  <a:cubicBezTo>
                    <a:pt x="1871" y="8804"/>
                    <a:pt x="1873" y="8804"/>
                    <a:pt x="1875" y="8804"/>
                  </a:cubicBezTo>
                  <a:cubicBezTo>
                    <a:pt x="2231" y="8796"/>
                    <a:pt x="2787" y="8229"/>
                    <a:pt x="2920" y="7741"/>
                  </a:cubicBezTo>
                  <a:cubicBezTo>
                    <a:pt x="2989" y="7486"/>
                    <a:pt x="2991" y="7401"/>
                    <a:pt x="2944" y="6913"/>
                  </a:cubicBezTo>
                  <a:cubicBezTo>
                    <a:pt x="2915" y="6613"/>
                    <a:pt x="2847" y="6164"/>
                    <a:pt x="2794" y="5914"/>
                  </a:cubicBezTo>
                  <a:cubicBezTo>
                    <a:pt x="2718" y="5556"/>
                    <a:pt x="2704" y="5391"/>
                    <a:pt x="2727" y="5135"/>
                  </a:cubicBezTo>
                  <a:cubicBezTo>
                    <a:pt x="2756" y="4815"/>
                    <a:pt x="2879" y="4457"/>
                    <a:pt x="3001" y="4334"/>
                  </a:cubicBezTo>
                  <a:cubicBezTo>
                    <a:pt x="3085" y="4250"/>
                    <a:pt x="3087" y="3976"/>
                    <a:pt x="3003" y="3858"/>
                  </a:cubicBezTo>
                  <a:cubicBezTo>
                    <a:pt x="2965" y="3802"/>
                    <a:pt x="2870" y="3756"/>
                    <a:pt x="2759" y="3739"/>
                  </a:cubicBezTo>
                  <a:cubicBezTo>
                    <a:pt x="2522" y="3702"/>
                    <a:pt x="2333" y="3504"/>
                    <a:pt x="2235" y="3192"/>
                  </a:cubicBezTo>
                  <a:cubicBezTo>
                    <a:pt x="2127" y="2847"/>
                    <a:pt x="1995" y="2173"/>
                    <a:pt x="1966" y="1811"/>
                  </a:cubicBezTo>
                  <a:cubicBezTo>
                    <a:pt x="1921" y="1265"/>
                    <a:pt x="1864" y="1029"/>
                    <a:pt x="1702" y="706"/>
                  </a:cubicBezTo>
                  <a:cubicBezTo>
                    <a:pt x="1523" y="348"/>
                    <a:pt x="1292" y="114"/>
                    <a:pt x="1054" y="49"/>
                  </a:cubicBezTo>
                  <a:cubicBezTo>
                    <a:pt x="934" y="16"/>
                    <a:pt x="734" y="1"/>
                    <a:pt x="54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1" name="Google Shape;2431;p82"/>
            <p:cNvSpPr/>
            <p:nvPr/>
          </p:nvSpPr>
          <p:spPr>
            <a:xfrm>
              <a:off x="4483000" y="3967400"/>
              <a:ext cx="86800" cy="226050"/>
            </a:xfrm>
            <a:custGeom>
              <a:avLst/>
              <a:gdLst/>
              <a:ahLst/>
              <a:cxnLst/>
              <a:rect l="l" t="t" r="r" b="b"/>
              <a:pathLst>
                <a:path w="3472" h="9042" extrusionOk="0">
                  <a:moveTo>
                    <a:pt x="1613" y="257"/>
                  </a:moveTo>
                  <a:cubicBezTo>
                    <a:pt x="1629" y="257"/>
                    <a:pt x="1652" y="285"/>
                    <a:pt x="1666" y="321"/>
                  </a:cubicBezTo>
                  <a:cubicBezTo>
                    <a:pt x="1717" y="460"/>
                    <a:pt x="1685" y="537"/>
                    <a:pt x="1500" y="714"/>
                  </a:cubicBezTo>
                  <a:cubicBezTo>
                    <a:pt x="1396" y="813"/>
                    <a:pt x="1260" y="1004"/>
                    <a:pt x="1189" y="1142"/>
                  </a:cubicBezTo>
                  <a:cubicBezTo>
                    <a:pt x="1072" y="1379"/>
                    <a:pt x="1064" y="1422"/>
                    <a:pt x="1071" y="1890"/>
                  </a:cubicBezTo>
                  <a:cubicBezTo>
                    <a:pt x="1074" y="2190"/>
                    <a:pt x="1106" y="2516"/>
                    <a:pt x="1151" y="2713"/>
                  </a:cubicBezTo>
                  <a:cubicBezTo>
                    <a:pt x="1356" y="3604"/>
                    <a:pt x="1412" y="4481"/>
                    <a:pt x="1283" y="4734"/>
                  </a:cubicBezTo>
                  <a:cubicBezTo>
                    <a:pt x="1186" y="4923"/>
                    <a:pt x="1199" y="4991"/>
                    <a:pt x="1360" y="5149"/>
                  </a:cubicBezTo>
                  <a:cubicBezTo>
                    <a:pt x="1477" y="5263"/>
                    <a:pt x="1525" y="5369"/>
                    <a:pt x="1617" y="5715"/>
                  </a:cubicBezTo>
                  <a:cubicBezTo>
                    <a:pt x="1678" y="5949"/>
                    <a:pt x="1740" y="6208"/>
                    <a:pt x="1753" y="6292"/>
                  </a:cubicBezTo>
                  <a:cubicBezTo>
                    <a:pt x="1771" y="6417"/>
                    <a:pt x="1991" y="7462"/>
                    <a:pt x="2067" y="7787"/>
                  </a:cubicBezTo>
                  <a:cubicBezTo>
                    <a:pt x="2103" y="7939"/>
                    <a:pt x="2342" y="8196"/>
                    <a:pt x="2527" y="8282"/>
                  </a:cubicBezTo>
                  <a:cubicBezTo>
                    <a:pt x="2626" y="8327"/>
                    <a:pt x="2804" y="8363"/>
                    <a:pt x="2932" y="8363"/>
                  </a:cubicBezTo>
                  <a:cubicBezTo>
                    <a:pt x="3083" y="8363"/>
                    <a:pt x="3160" y="8380"/>
                    <a:pt x="3160" y="8416"/>
                  </a:cubicBezTo>
                  <a:cubicBezTo>
                    <a:pt x="3160" y="8445"/>
                    <a:pt x="3171" y="8539"/>
                    <a:pt x="3185" y="8622"/>
                  </a:cubicBezTo>
                  <a:lnTo>
                    <a:pt x="3209" y="8773"/>
                  </a:lnTo>
                  <a:lnTo>
                    <a:pt x="3209" y="8773"/>
                  </a:lnTo>
                  <a:lnTo>
                    <a:pt x="2807" y="8744"/>
                  </a:lnTo>
                  <a:cubicBezTo>
                    <a:pt x="2584" y="8728"/>
                    <a:pt x="2335" y="8687"/>
                    <a:pt x="2252" y="8650"/>
                  </a:cubicBezTo>
                  <a:cubicBezTo>
                    <a:pt x="2057" y="8567"/>
                    <a:pt x="1798" y="8297"/>
                    <a:pt x="1712" y="8087"/>
                  </a:cubicBezTo>
                  <a:cubicBezTo>
                    <a:pt x="1642" y="7920"/>
                    <a:pt x="1479" y="7019"/>
                    <a:pt x="1477" y="6793"/>
                  </a:cubicBezTo>
                  <a:cubicBezTo>
                    <a:pt x="1476" y="6724"/>
                    <a:pt x="1435" y="6497"/>
                    <a:pt x="1384" y="6283"/>
                  </a:cubicBezTo>
                  <a:cubicBezTo>
                    <a:pt x="1251" y="5720"/>
                    <a:pt x="1050" y="5520"/>
                    <a:pt x="571" y="5472"/>
                  </a:cubicBezTo>
                  <a:cubicBezTo>
                    <a:pt x="366" y="5452"/>
                    <a:pt x="330" y="5436"/>
                    <a:pt x="319" y="5353"/>
                  </a:cubicBezTo>
                  <a:cubicBezTo>
                    <a:pt x="310" y="5299"/>
                    <a:pt x="323" y="5256"/>
                    <a:pt x="345" y="5256"/>
                  </a:cubicBezTo>
                  <a:cubicBezTo>
                    <a:pt x="450" y="5256"/>
                    <a:pt x="868" y="4854"/>
                    <a:pt x="917" y="4705"/>
                  </a:cubicBezTo>
                  <a:cubicBezTo>
                    <a:pt x="982" y="4509"/>
                    <a:pt x="947" y="3608"/>
                    <a:pt x="854" y="3098"/>
                  </a:cubicBezTo>
                  <a:cubicBezTo>
                    <a:pt x="757" y="2564"/>
                    <a:pt x="655" y="1763"/>
                    <a:pt x="657" y="1541"/>
                  </a:cubicBezTo>
                  <a:cubicBezTo>
                    <a:pt x="659" y="1356"/>
                    <a:pt x="772" y="960"/>
                    <a:pt x="854" y="847"/>
                  </a:cubicBezTo>
                  <a:cubicBezTo>
                    <a:pt x="877" y="816"/>
                    <a:pt x="934" y="715"/>
                    <a:pt x="981" y="625"/>
                  </a:cubicBezTo>
                  <a:cubicBezTo>
                    <a:pt x="1098" y="399"/>
                    <a:pt x="1188" y="328"/>
                    <a:pt x="1401" y="293"/>
                  </a:cubicBezTo>
                  <a:cubicBezTo>
                    <a:pt x="1500" y="277"/>
                    <a:pt x="1595" y="260"/>
                    <a:pt x="1611" y="257"/>
                  </a:cubicBezTo>
                  <a:cubicBezTo>
                    <a:pt x="1612" y="257"/>
                    <a:pt x="1613" y="257"/>
                    <a:pt x="1613" y="257"/>
                  </a:cubicBezTo>
                  <a:close/>
                  <a:moveTo>
                    <a:pt x="1614" y="0"/>
                  </a:moveTo>
                  <a:cubicBezTo>
                    <a:pt x="1588" y="0"/>
                    <a:pt x="1560" y="1"/>
                    <a:pt x="1529" y="2"/>
                  </a:cubicBezTo>
                  <a:cubicBezTo>
                    <a:pt x="1291" y="8"/>
                    <a:pt x="1214" y="30"/>
                    <a:pt x="1048" y="141"/>
                  </a:cubicBezTo>
                  <a:cubicBezTo>
                    <a:pt x="739" y="349"/>
                    <a:pt x="485" y="855"/>
                    <a:pt x="397" y="1438"/>
                  </a:cubicBezTo>
                  <a:cubicBezTo>
                    <a:pt x="366" y="1645"/>
                    <a:pt x="379" y="1852"/>
                    <a:pt x="464" y="2452"/>
                  </a:cubicBezTo>
                  <a:cubicBezTo>
                    <a:pt x="523" y="2867"/>
                    <a:pt x="590" y="3277"/>
                    <a:pt x="614" y="3363"/>
                  </a:cubicBezTo>
                  <a:cubicBezTo>
                    <a:pt x="638" y="3451"/>
                    <a:pt x="659" y="3768"/>
                    <a:pt x="661" y="4068"/>
                  </a:cubicBezTo>
                  <a:cubicBezTo>
                    <a:pt x="666" y="4698"/>
                    <a:pt x="660" y="4709"/>
                    <a:pt x="230" y="4988"/>
                  </a:cubicBezTo>
                  <a:cubicBezTo>
                    <a:pt x="0" y="5137"/>
                    <a:pt x="0" y="5137"/>
                    <a:pt x="21" y="5326"/>
                  </a:cubicBezTo>
                  <a:cubicBezTo>
                    <a:pt x="54" y="5626"/>
                    <a:pt x="148" y="5729"/>
                    <a:pt x="386" y="5729"/>
                  </a:cubicBezTo>
                  <a:cubicBezTo>
                    <a:pt x="645" y="5729"/>
                    <a:pt x="936" y="5870"/>
                    <a:pt x="998" y="6025"/>
                  </a:cubicBezTo>
                  <a:cubicBezTo>
                    <a:pt x="1081" y="6233"/>
                    <a:pt x="1214" y="6867"/>
                    <a:pt x="1238" y="7175"/>
                  </a:cubicBezTo>
                  <a:cubicBezTo>
                    <a:pt x="1269" y="7565"/>
                    <a:pt x="1377" y="8086"/>
                    <a:pt x="1462" y="8252"/>
                  </a:cubicBezTo>
                  <a:cubicBezTo>
                    <a:pt x="1541" y="8408"/>
                    <a:pt x="1845" y="8753"/>
                    <a:pt x="1968" y="8827"/>
                  </a:cubicBezTo>
                  <a:cubicBezTo>
                    <a:pt x="2145" y="8933"/>
                    <a:pt x="2494" y="9013"/>
                    <a:pt x="2876" y="9033"/>
                  </a:cubicBezTo>
                  <a:cubicBezTo>
                    <a:pt x="2976" y="9038"/>
                    <a:pt x="3051" y="9041"/>
                    <a:pt x="3110" y="9041"/>
                  </a:cubicBezTo>
                  <a:cubicBezTo>
                    <a:pt x="3258" y="9041"/>
                    <a:pt x="3304" y="9022"/>
                    <a:pt x="3370" y="8967"/>
                  </a:cubicBezTo>
                  <a:cubicBezTo>
                    <a:pt x="3465" y="8886"/>
                    <a:pt x="3471" y="8858"/>
                    <a:pt x="3452" y="8557"/>
                  </a:cubicBezTo>
                  <a:cubicBezTo>
                    <a:pt x="3440" y="8381"/>
                    <a:pt x="3406" y="8206"/>
                    <a:pt x="3376" y="8170"/>
                  </a:cubicBezTo>
                  <a:cubicBezTo>
                    <a:pt x="3339" y="8126"/>
                    <a:pt x="3247" y="8103"/>
                    <a:pt x="3103" y="8103"/>
                  </a:cubicBezTo>
                  <a:cubicBezTo>
                    <a:pt x="2658" y="8103"/>
                    <a:pt x="2403" y="7942"/>
                    <a:pt x="2314" y="7607"/>
                  </a:cubicBezTo>
                  <a:cubicBezTo>
                    <a:pt x="2296" y="7537"/>
                    <a:pt x="2276" y="7459"/>
                    <a:pt x="2270" y="7436"/>
                  </a:cubicBezTo>
                  <a:cubicBezTo>
                    <a:pt x="2265" y="7412"/>
                    <a:pt x="2189" y="7044"/>
                    <a:pt x="2104" y="6621"/>
                  </a:cubicBezTo>
                  <a:cubicBezTo>
                    <a:pt x="1941" y="5819"/>
                    <a:pt x="1800" y="5252"/>
                    <a:pt x="1735" y="5133"/>
                  </a:cubicBezTo>
                  <a:cubicBezTo>
                    <a:pt x="1715" y="5095"/>
                    <a:pt x="1658" y="5027"/>
                    <a:pt x="1613" y="4985"/>
                  </a:cubicBezTo>
                  <a:cubicBezTo>
                    <a:pt x="1534" y="4912"/>
                    <a:pt x="1533" y="4894"/>
                    <a:pt x="1592" y="4727"/>
                  </a:cubicBezTo>
                  <a:cubicBezTo>
                    <a:pt x="1668" y="4508"/>
                    <a:pt x="1637" y="3657"/>
                    <a:pt x="1537" y="3247"/>
                  </a:cubicBezTo>
                  <a:cubicBezTo>
                    <a:pt x="1431" y="2807"/>
                    <a:pt x="1346" y="2315"/>
                    <a:pt x="1317" y="1969"/>
                  </a:cubicBezTo>
                  <a:cubicBezTo>
                    <a:pt x="1274" y="1438"/>
                    <a:pt x="1435" y="1099"/>
                    <a:pt x="1903" y="734"/>
                  </a:cubicBezTo>
                  <a:cubicBezTo>
                    <a:pt x="2002" y="656"/>
                    <a:pt x="2004" y="646"/>
                    <a:pt x="1956" y="383"/>
                  </a:cubicBezTo>
                  <a:cubicBezTo>
                    <a:pt x="1896" y="50"/>
                    <a:pt x="1869" y="0"/>
                    <a:pt x="16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32" name="Google Shape;2432;p82"/>
          <p:cNvGrpSpPr/>
          <p:nvPr/>
        </p:nvGrpSpPr>
        <p:grpSpPr>
          <a:xfrm rot="1489172">
            <a:off x="7778799" y="776102"/>
            <a:ext cx="303897" cy="248757"/>
            <a:chOff x="7194125" y="2470757"/>
            <a:chExt cx="235750" cy="192975"/>
          </a:xfrm>
        </p:grpSpPr>
        <p:sp>
          <p:nvSpPr>
            <p:cNvPr id="2433" name="Google Shape;2433;p82"/>
            <p:cNvSpPr/>
            <p:nvPr/>
          </p:nvSpPr>
          <p:spPr>
            <a:xfrm>
              <a:off x="7211900" y="2494957"/>
              <a:ext cx="201950" cy="156725"/>
            </a:xfrm>
            <a:custGeom>
              <a:avLst/>
              <a:gdLst/>
              <a:ahLst/>
              <a:cxnLst/>
              <a:rect l="l" t="t" r="r" b="b"/>
              <a:pathLst>
                <a:path w="8078" h="6269" extrusionOk="0">
                  <a:moveTo>
                    <a:pt x="4337" y="0"/>
                  </a:moveTo>
                  <a:cubicBezTo>
                    <a:pt x="3651" y="1492"/>
                    <a:pt x="2908" y="2951"/>
                    <a:pt x="2100" y="4380"/>
                  </a:cubicBezTo>
                  <a:cubicBezTo>
                    <a:pt x="2053" y="4464"/>
                    <a:pt x="1953" y="4515"/>
                    <a:pt x="1857" y="4515"/>
                  </a:cubicBezTo>
                  <a:cubicBezTo>
                    <a:pt x="1790" y="4515"/>
                    <a:pt x="1724" y="4490"/>
                    <a:pt x="1679" y="4436"/>
                  </a:cubicBezTo>
                  <a:cubicBezTo>
                    <a:pt x="1137" y="3784"/>
                    <a:pt x="571" y="3156"/>
                    <a:pt x="1" y="2533"/>
                  </a:cubicBezTo>
                  <a:lnTo>
                    <a:pt x="1" y="2533"/>
                  </a:lnTo>
                  <a:cubicBezTo>
                    <a:pt x="211" y="3701"/>
                    <a:pt x="408" y="4872"/>
                    <a:pt x="511" y="6059"/>
                  </a:cubicBezTo>
                  <a:cubicBezTo>
                    <a:pt x="518" y="6120"/>
                    <a:pt x="490" y="6167"/>
                    <a:pt x="448" y="6202"/>
                  </a:cubicBezTo>
                  <a:cubicBezTo>
                    <a:pt x="1386" y="6050"/>
                    <a:pt x="2388" y="5987"/>
                    <a:pt x="3401" y="5987"/>
                  </a:cubicBezTo>
                  <a:cubicBezTo>
                    <a:pt x="4773" y="5987"/>
                    <a:pt x="6164" y="6102"/>
                    <a:pt x="7438" y="6269"/>
                  </a:cubicBezTo>
                  <a:cubicBezTo>
                    <a:pt x="7651" y="4923"/>
                    <a:pt x="7923" y="3604"/>
                    <a:pt x="8077" y="2253"/>
                  </a:cubicBezTo>
                  <a:lnTo>
                    <a:pt x="8077" y="2253"/>
                  </a:lnTo>
                  <a:cubicBezTo>
                    <a:pt x="7491" y="2923"/>
                    <a:pt x="6960" y="3629"/>
                    <a:pt x="6482" y="4387"/>
                  </a:cubicBezTo>
                  <a:cubicBezTo>
                    <a:pt x="6425" y="4477"/>
                    <a:pt x="6340" y="4518"/>
                    <a:pt x="6255" y="4518"/>
                  </a:cubicBezTo>
                  <a:cubicBezTo>
                    <a:pt x="6142" y="4518"/>
                    <a:pt x="6029" y="4445"/>
                    <a:pt x="5981" y="4320"/>
                  </a:cubicBezTo>
                  <a:cubicBezTo>
                    <a:pt x="5434" y="2881"/>
                    <a:pt x="4884" y="1440"/>
                    <a:pt x="433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4" name="Google Shape;2434;p82"/>
            <p:cNvSpPr/>
            <p:nvPr/>
          </p:nvSpPr>
          <p:spPr>
            <a:xfrm>
              <a:off x="7194125" y="2470757"/>
              <a:ext cx="235750" cy="192975"/>
            </a:xfrm>
            <a:custGeom>
              <a:avLst/>
              <a:gdLst/>
              <a:ahLst/>
              <a:cxnLst/>
              <a:rect l="l" t="t" r="r" b="b"/>
              <a:pathLst>
                <a:path w="9430" h="7719" extrusionOk="0">
                  <a:moveTo>
                    <a:pt x="5048" y="968"/>
                  </a:moveTo>
                  <a:cubicBezTo>
                    <a:pt x="5595" y="2409"/>
                    <a:pt x="6145" y="3849"/>
                    <a:pt x="6692" y="5288"/>
                  </a:cubicBezTo>
                  <a:cubicBezTo>
                    <a:pt x="6740" y="5413"/>
                    <a:pt x="6852" y="5486"/>
                    <a:pt x="6965" y="5486"/>
                  </a:cubicBezTo>
                  <a:cubicBezTo>
                    <a:pt x="7050" y="5486"/>
                    <a:pt x="7135" y="5445"/>
                    <a:pt x="7193" y="5355"/>
                  </a:cubicBezTo>
                  <a:cubicBezTo>
                    <a:pt x="7671" y="4597"/>
                    <a:pt x="8202" y="3891"/>
                    <a:pt x="8788" y="3221"/>
                  </a:cubicBezTo>
                  <a:lnTo>
                    <a:pt x="8788" y="3221"/>
                  </a:lnTo>
                  <a:cubicBezTo>
                    <a:pt x="8634" y="4573"/>
                    <a:pt x="8362" y="5891"/>
                    <a:pt x="8149" y="7237"/>
                  </a:cubicBezTo>
                  <a:cubicBezTo>
                    <a:pt x="6874" y="7071"/>
                    <a:pt x="5482" y="6955"/>
                    <a:pt x="4108" y="6955"/>
                  </a:cubicBezTo>
                  <a:cubicBezTo>
                    <a:pt x="3097" y="6955"/>
                    <a:pt x="2096" y="7018"/>
                    <a:pt x="1159" y="7170"/>
                  </a:cubicBezTo>
                  <a:cubicBezTo>
                    <a:pt x="1201" y="7135"/>
                    <a:pt x="1229" y="7088"/>
                    <a:pt x="1221" y="7027"/>
                  </a:cubicBezTo>
                  <a:cubicBezTo>
                    <a:pt x="1118" y="5840"/>
                    <a:pt x="921" y="4669"/>
                    <a:pt x="712" y="3501"/>
                  </a:cubicBezTo>
                  <a:lnTo>
                    <a:pt x="712" y="3501"/>
                  </a:lnTo>
                  <a:cubicBezTo>
                    <a:pt x="1282" y="4124"/>
                    <a:pt x="1847" y="4752"/>
                    <a:pt x="2390" y="5404"/>
                  </a:cubicBezTo>
                  <a:cubicBezTo>
                    <a:pt x="2435" y="5458"/>
                    <a:pt x="2501" y="5483"/>
                    <a:pt x="2568" y="5483"/>
                  </a:cubicBezTo>
                  <a:cubicBezTo>
                    <a:pt x="2664" y="5483"/>
                    <a:pt x="2764" y="5432"/>
                    <a:pt x="2811" y="5348"/>
                  </a:cubicBezTo>
                  <a:cubicBezTo>
                    <a:pt x="3619" y="3919"/>
                    <a:pt x="4362" y="2460"/>
                    <a:pt x="5048" y="968"/>
                  </a:cubicBezTo>
                  <a:close/>
                  <a:moveTo>
                    <a:pt x="5038" y="0"/>
                  </a:moveTo>
                  <a:cubicBezTo>
                    <a:pt x="4956" y="0"/>
                    <a:pt x="4878" y="39"/>
                    <a:pt x="4835" y="134"/>
                  </a:cubicBezTo>
                  <a:cubicBezTo>
                    <a:pt x="4134" y="1704"/>
                    <a:pt x="3364" y="3239"/>
                    <a:pt x="2531" y="4743"/>
                  </a:cubicBezTo>
                  <a:cubicBezTo>
                    <a:pt x="1871" y="3967"/>
                    <a:pt x="1189" y="3207"/>
                    <a:pt x="479" y="2478"/>
                  </a:cubicBezTo>
                  <a:cubicBezTo>
                    <a:pt x="426" y="2424"/>
                    <a:pt x="364" y="2400"/>
                    <a:pt x="303" y="2400"/>
                  </a:cubicBezTo>
                  <a:cubicBezTo>
                    <a:pt x="147" y="2400"/>
                    <a:pt x="0" y="2554"/>
                    <a:pt x="42" y="2732"/>
                  </a:cubicBezTo>
                  <a:cubicBezTo>
                    <a:pt x="377" y="4168"/>
                    <a:pt x="592" y="5625"/>
                    <a:pt x="839" y="7080"/>
                  </a:cubicBezTo>
                  <a:cubicBezTo>
                    <a:pt x="851" y="7146"/>
                    <a:pt x="897" y="7186"/>
                    <a:pt x="952" y="7204"/>
                  </a:cubicBezTo>
                  <a:cubicBezTo>
                    <a:pt x="781" y="7246"/>
                    <a:pt x="847" y="7486"/>
                    <a:pt x="1002" y="7502"/>
                  </a:cubicBezTo>
                  <a:cubicBezTo>
                    <a:pt x="1567" y="7565"/>
                    <a:pt x="2141" y="7579"/>
                    <a:pt x="2715" y="7579"/>
                  </a:cubicBezTo>
                  <a:cubicBezTo>
                    <a:pt x="3178" y="7579"/>
                    <a:pt x="3643" y="7570"/>
                    <a:pt x="4104" y="7570"/>
                  </a:cubicBezTo>
                  <a:cubicBezTo>
                    <a:pt x="4286" y="7570"/>
                    <a:pt x="4467" y="7572"/>
                    <a:pt x="4648" y="7576"/>
                  </a:cubicBezTo>
                  <a:cubicBezTo>
                    <a:pt x="5863" y="7601"/>
                    <a:pt x="7078" y="7714"/>
                    <a:pt x="8292" y="7719"/>
                  </a:cubicBezTo>
                  <a:cubicBezTo>
                    <a:pt x="8419" y="7719"/>
                    <a:pt x="8500" y="7613"/>
                    <a:pt x="8516" y="7504"/>
                  </a:cubicBezTo>
                  <a:cubicBezTo>
                    <a:pt x="8555" y="7476"/>
                    <a:pt x="8590" y="7438"/>
                    <a:pt x="8609" y="7378"/>
                  </a:cubicBezTo>
                  <a:cubicBezTo>
                    <a:pt x="9121" y="5802"/>
                    <a:pt x="9292" y="4078"/>
                    <a:pt x="9416" y="2432"/>
                  </a:cubicBezTo>
                  <a:cubicBezTo>
                    <a:pt x="9429" y="2268"/>
                    <a:pt x="9281" y="2162"/>
                    <a:pt x="9135" y="2162"/>
                  </a:cubicBezTo>
                  <a:cubicBezTo>
                    <a:pt x="9066" y="2162"/>
                    <a:pt x="8998" y="2185"/>
                    <a:pt x="8948" y="2237"/>
                  </a:cubicBezTo>
                  <a:cubicBezTo>
                    <a:pt x="8233" y="2981"/>
                    <a:pt x="7597" y="3776"/>
                    <a:pt x="7022" y="4625"/>
                  </a:cubicBezTo>
                  <a:cubicBezTo>
                    <a:pt x="6459" y="3150"/>
                    <a:pt x="5895" y="1674"/>
                    <a:pt x="5334" y="199"/>
                  </a:cubicBezTo>
                  <a:cubicBezTo>
                    <a:pt x="5290" y="85"/>
                    <a:pt x="5159" y="0"/>
                    <a:pt x="50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35" name="Google Shape;2435;p82"/>
          <p:cNvGrpSpPr/>
          <p:nvPr/>
        </p:nvGrpSpPr>
        <p:grpSpPr>
          <a:xfrm>
            <a:off x="762170" y="4740170"/>
            <a:ext cx="7726459" cy="369843"/>
            <a:chOff x="713184" y="4691184"/>
            <a:chExt cx="7726459" cy="369843"/>
          </a:xfrm>
        </p:grpSpPr>
        <p:sp>
          <p:nvSpPr>
            <p:cNvPr id="2436" name="Google Shape;2436;p82"/>
            <p:cNvSpPr/>
            <p:nvPr/>
          </p:nvSpPr>
          <p:spPr>
            <a:xfrm>
              <a:off x="713184" y="4691184"/>
              <a:ext cx="7726459" cy="369843"/>
            </a:xfrm>
            <a:custGeom>
              <a:avLst/>
              <a:gdLst/>
              <a:ahLst/>
              <a:cxnLst/>
              <a:rect l="l" t="t" r="r" b="b"/>
              <a:pathLst>
                <a:path w="327323" h="15668" extrusionOk="0">
                  <a:moveTo>
                    <a:pt x="0" y="0"/>
                  </a:moveTo>
                  <a:lnTo>
                    <a:pt x="135" y="14315"/>
                  </a:lnTo>
                  <a:lnTo>
                    <a:pt x="327323" y="15668"/>
                  </a:lnTo>
                  <a:lnTo>
                    <a:pt x="323601" y="780"/>
                  </a:lnTo>
                  <a:close/>
                </a:path>
              </a:pathLst>
            </a:custGeom>
            <a:solidFill>
              <a:schemeClr val="accent2"/>
            </a:solidFill>
            <a:ln w="19050" cap="flat" cmpd="sng">
              <a:solidFill>
                <a:schemeClr val="dk1"/>
              </a:solidFill>
              <a:prstDash val="solid"/>
              <a:round/>
              <a:headEnd type="none" w="med" len="med"/>
              <a:tailEnd type="none" w="med" len="med"/>
            </a:ln>
          </p:spPr>
        </p:sp>
        <p:sp>
          <p:nvSpPr>
            <p:cNvPr id="2437" name="Google Shape;2437;p82">
              <a:hlinkClick r:id="" action="ppaction://hlinkshowjump?jump=nextslide"/>
            </p:cNvPr>
            <p:cNvSpPr/>
            <p:nvPr/>
          </p:nvSpPr>
          <p:spPr>
            <a:xfrm>
              <a:off x="7976332"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8" name="Google Shape;2438;p82">
              <a:hlinkClick r:id="" action="ppaction://hlinkshowjump?jump=previousslide"/>
            </p:cNvPr>
            <p:cNvSpPr/>
            <p:nvPr/>
          </p:nvSpPr>
          <p:spPr>
            <a:xfrm flipH="1">
              <a:off x="833551"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9" name="Google Shape;2439;p82">
              <a:hlinkClick r:id="rId3" action="ppaction://hlinksldjump"/>
            </p:cNvPr>
            <p:cNvSpPr/>
            <p:nvPr/>
          </p:nvSpPr>
          <p:spPr>
            <a:xfrm>
              <a:off x="4405006" y="4772876"/>
              <a:ext cx="235934" cy="204890"/>
            </a:xfrm>
            <a:custGeom>
              <a:avLst/>
              <a:gdLst/>
              <a:ahLst/>
              <a:cxnLst/>
              <a:rect l="l" t="t" r="r" b="b"/>
              <a:pathLst>
                <a:path w="12654" h="10989" extrusionOk="0">
                  <a:moveTo>
                    <a:pt x="1965" y="10656"/>
                  </a:moveTo>
                  <a:lnTo>
                    <a:pt x="2298" y="5428"/>
                  </a:lnTo>
                  <a:lnTo>
                    <a:pt x="0" y="5395"/>
                  </a:lnTo>
                  <a:lnTo>
                    <a:pt x="6593" y="0"/>
                  </a:lnTo>
                  <a:lnTo>
                    <a:pt x="12654" y="5595"/>
                  </a:lnTo>
                  <a:lnTo>
                    <a:pt x="10622" y="5528"/>
                  </a:lnTo>
                  <a:lnTo>
                    <a:pt x="10789" y="10889"/>
                  </a:lnTo>
                  <a:lnTo>
                    <a:pt x="7859" y="10889"/>
                  </a:lnTo>
                  <a:lnTo>
                    <a:pt x="7859" y="8026"/>
                  </a:lnTo>
                  <a:lnTo>
                    <a:pt x="5927" y="7959"/>
                  </a:lnTo>
                  <a:lnTo>
                    <a:pt x="5894" y="10989"/>
                  </a:lnTo>
                  <a:close/>
                </a:path>
              </a:pathLst>
            </a:custGeom>
            <a:noFill/>
            <a:ln w="19050" cap="flat" cmpd="sng">
              <a:solidFill>
                <a:schemeClr val="dk1"/>
              </a:solidFill>
              <a:prstDash val="solid"/>
              <a:round/>
              <a:headEnd type="none" w="med" len="med"/>
              <a:tailEnd type="none" w="med" len="med"/>
            </a:ln>
          </p:spPr>
        </p:sp>
      </p:grpSp>
      <p:sp>
        <p:nvSpPr>
          <p:cNvPr id="2" name="TextBox 1">
            <a:extLst>
              <a:ext uri="{FF2B5EF4-FFF2-40B4-BE49-F238E27FC236}">
                <a16:creationId xmlns:a16="http://schemas.microsoft.com/office/drawing/2014/main" id="{96AEF6A1-BDD9-225F-19C8-133019F0CB09}"/>
              </a:ext>
            </a:extLst>
          </p:cNvPr>
          <p:cNvSpPr txBox="1"/>
          <p:nvPr/>
        </p:nvSpPr>
        <p:spPr>
          <a:xfrm>
            <a:off x="1239289" y="4691529"/>
            <a:ext cx="283410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ptos"/>
              </a:rPr>
              <a:t>Welsh Government (2019) Professional Standards for Teaching and Leadership</a:t>
            </a:r>
            <a:endParaRPr lang="en-US" dirty="0"/>
          </a:p>
        </p:txBody>
      </p:sp>
      <p:sp>
        <p:nvSpPr>
          <p:cNvPr id="3" name="TextBox 2">
            <a:extLst>
              <a:ext uri="{FF2B5EF4-FFF2-40B4-BE49-F238E27FC236}">
                <a16:creationId xmlns:a16="http://schemas.microsoft.com/office/drawing/2014/main" id="{A4DBB0A2-F701-CB21-1C1D-B649E233D01E}"/>
              </a:ext>
            </a:extLst>
          </p:cNvPr>
          <p:cNvSpPr txBox="1"/>
          <p:nvPr/>
        </p:nvSpPr>
        <p:spPr>
          <a:xfrm>
            <a:off x="2210335" y="3588641"/>
            <a:ext cx="470534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Raleway SemiBold"/>
              </a:rPr>
              <a:t>Planned learning exploits subject disciplines using real-life applications across the four purposes.</a:t>
            </a:r>
            <a:endParaRPr lang="en-US" sz="1600" dirty="0">
              <a:latin typeface="Raleway SemiBold"/>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2354">
          <a:extLst>
            <a:ext uri="{FF2B5EF4-FFF2-40B4-BE49-F238E27FC236}">
              <a16:creationId xmlns:a16="http://schemas.microsoft.com/office/drawing/2014/main" id="{1B43D6EF-4E42-BECF-6122-D041F6D0CC00}"/>
            </a:ext>
          </a:extLst>
        </p:cNvPr>
        <p:cNvGrpSpPr/>
        <p:nvPr/>
      </p:nvGrpSpPr>
      <p:grpSpPr>
        <a:xfrm>
          <a:off x="0" y="0"/>
          <a:ext cx="0" cy="0"/>
          <a:chOff x="0" y="0"/>
          <a:chExt cx="0" cy="0"/>
        </a:xfrm>
      </p:grpSpPr>
      <p:grpSp>
        <p:nvGrpSpPr>
          <p:cNvPr id="2355" name="Google Shape;2355;p82">
            <a:extLst>
              <a:ext uri="{FF2B5EF4-FFF2-40B4-BE49-F238E27FC236}">
                <a16:creationId xmlns:a16="http://schemas.microsoft.com/office/drawing/2014/main" id="{AF7AB77B-DFD3-BC6A-E7CF-B9715E23DFDF}"/>
              </a:ext>
            </a:extLst>
          </p:cNvPr>
          <p:cNvGrpSpPr/>
          <p:nvPr/>
        </p:nvGrpSpPr>
        <p:grpSpPr>
          <a:xfrm>
            <a:off x="2222165" y="879680"/>
            <a:ext cx="4699670" cy="1345814"/>
            <a:chOff x="7728915" y="1917859"/>
            <a:chExt cx="1034486" cy="222599"/>
          </a:xfrm>
        </p:grpSpPr>
        <p:sp>
          <p:nvSpPr>
            <p:cNvPr id="2356" name="Google Shape;2356;p82">
              <a:extLst>
                <a:ext uri="{FF2B5EF4-FFF2-40B4-BE49-F238E27FC236}">
                  <a16:creationId xmlns:a16="http://schemas.microsoft.com/office/drawing/2014/main" id="{B6848A9C-6DEC-EEDF-FF99-46A8CB1AB475}"/>
                </a:ext>
              </a:extLst>
            </p:cNvPr>
            <p:cNvSpPr/>
            <p:nvPr/>
          </p:nvSpPr>
          <p:spPr>
            <a:xfrm>
              <a:off x="8619035" y="1957671"/>
              <a:ext cx="135129" cy="175206"/>
            </a:xfrm>
            <a:custGeom>
              <a:avLst/>
              <a:gdLst/>
              <a:ahLst/>
              <a:cxnLst/>
              <a:rect l="l" t="t" r="r" b="b"/>
              <a:pathLst>
                <a:path w="2549" h="3305" extrusionOk="0">
                  <a:moveTo>
                    <a:pt x="2549" y="0"/>
                  </a:moveTo>
                  <a:cubicBezTo>
                    <a:pt x="2549" y="0"/>
                    <a:pt x="2548" y="0"/>
                    <a:pt x="2548" y="1"/>
                  </a:cubicBezTo>
                  <a:lnTo>
                    <a:pt x="2548" y="1"/>
                  </a:lnTo>
                  <a:cubicBezTo>
                    <a:pt x="2548" y="0"/>
                    <a:pt x="2549" y="0"/>
                    <a:pt x="2549" y="0"/>
                  </a:cubicBezTo>
                  <a:close/>
                  <a:moveTo>
                    <a:pt x="999" y="255"/>
                  </a:moveTo>
                  <a:cubicBezTo>
                    <a:pt x="1054" y="255"/>
                    <a:pt x="1109" y="256"/>
                    <a:pt x="1163" y="259"/>
                  </a:cubicBezTo>
                  <a:cubicBezTo>
                    <a:pt x="1206" y="261"/>
                    <a:pt x="1206" y="322"/>
                    <a:pt x="1163" y="325"/>
                  </a:cubicBezTo>
                  <a:cubicBezTo>
                    <a:pt x="1109" y="327"/>
                    <a:pt x="1054" y="328"/>
                    <a:pt x="999" y="328"/>
                  </a:cubicBezTo>
                  <a:cubicBezTo>
                    <a:pt x="889" y="328"/>
                    <a:pt x="778" y="325"/>
                    <a:pt x="668" y="322"/>
                  </a:cubicBezTo>
                  <a:cubicBezTo>
                    <a:pt x="628" y="321"/>
                    <a:pt x="629" y="263"/>
                    <a:pt x="668" y="262"/>
                  </a:cubicBezTo>
                  <a:cubicBezTo>
                    <a:pt x="778" y="259"/>
                    <a:pt x="889" y="255"/>
                    <a:pt x="999" y="255"/>
                  </a:cubicBezTo>
                  <a:close/>
                  <a:moveTo>
                    <a:pt x="1958" y="347"/>
                  </a:moveTo>
                  <a:cubicBezTo>
                    <a:pt x="2042" y="347"/>
                    <a:pt x="2125" y="350"/>
                    <a:pt x="2207" y="360"/>
                  </a:cubicBezTo>
                  <a:cubicBezTo>
                    <a:pt x="2247" y="366"/>
                    <a:pt x="2247" y="417"/>
                    <a:pt x="2207" y="422"/>
                  </a:cubicBezTo>
                  <a:cubicBezTo>
                    <a:pt x="2127" y="432"/>
                    <a:pt x="2045" y="435"/>
                    <a:pt x="1963" y="435"/>
                  </a:cubicBezTo>
                  <a:cubicBezTo>
                    <a:pt x="1829" y="435"/>
                    <a:pt x="1694" y="427"/>
                    <a:pt x="1562" y="425"/>
                  </a:cubicBezTo>
                  <a:cubicBezTo>
                    <a:pt x="1517" y="425"/>
                    <a:pt x="1517" y="357"/>
                    <a:pt x="1562" y="357"/>
                  </a:cubicBezTo>
                  <a:cubicBezTo>
                    <a:pt x="1692" y="355"/>
                    <a:pt x="1825" y="347"/>
                    <a:pt x="1958" y="347"/>
                  </a:cubicBezTo>
                  <a:close/>
                  <a:moveTo>
                    <a:pt x="1261" y="2801"/>
                  </a:moveTo>
                  <a:cubicBezTo>
                    <a:pt x="1263" y="2801"/>
                    <a:pt x="1266" y="2802"/>
                    <a:pt x="1269" y="2802"/>
                  </a:cubicBezTo>
                  <a:cubicBezTo>
                    <a:pt x="1481" y="2855"/>
                    <a:pt x="1692" y="2877"/>
                    <a:pt x="1909" y="2894"/>
                  </a:cubicBezTo>
                  <a:cubicBezTo>
                    <a:pt x="1949" y="2897"/>
                    <a:pt x="1950" y="2955"/>
                    <a:pt x="1909" y="2957"/>
                  </a:cubicBezTo>
                  <a:cubicBezTo>
                    <a:pt x="1891" y="2958"/>
                    <a:pt x="1873" y="2958"/>
                    <a:pt x="1855" y="2958"/>
                  </a:cubicBezTo>
                  <a:cubicBezTo>
                    <a:pt x="1652" y="2958"/>
                    <a:pt x="1447" y="2920"/>
                    <a:pt x="1253" y="2864"/>
                  </a:cubicBezTo>
                  <a:cubicBezTo>
                    <a:pt x="1216" y="2853"/>
                    <a:pt x="1227" y="2801"/>
                    <a:pt x="1261" y="2801"/>
                  </a:cubicBezTo>
                  <a:close/>
                  <a:moveTo>
                    <a:pt x="2548" y="1"/>
                  </a:moveTo>
                  <a:cubicBezTo>
                    <a:pt x="2390" y="75"/>
                    <a:pt x="2206" y="93"/>
                    <a:pt x="2020" y="93"/>
                  </a:cubicBezTo>
                  <a:cubicBezTo>
                    <a:pt x="1861" y="93"/>
                    <a:pt x="1699" y="80"/>
                    <a:pt x="1549" y="77"/>
                  </a:cubicBezTo>
                  <a:cubicBezTo>
                    <a:pt x="1232" y="74"/>
                    <a:pt x="916" y="70"/>
                    <a:pt x="599" y="48"/>
                  </a:cubicBezTo>
                  <a:lnTo>
                    <a:pt x="599" y="48"/>
                  </a:lnTo>
                  <a:cubicBezTo>
                    <a:pt x="661" y="876"/>
                    <a:pt x="712" y="1715"/>
                    <a:pt x="658" y="2537"/>
                  </a:cubicBezTo>
                  <a:cubicBezTo>
                    <a:pt x="663" y="2549"/>
                    <a:pt x="663" y="2564"/>
                    <a:pt x="652" y="2579"/>
                  </a:cubicBezTo>
                  <a:cubicBezTo>
                    <a:pt x="574" y="2685"/>
                    <a:pt x="489" y="2787"/>
                    <a:pt x="401" y="2889"/>
                  </a:cubicBezTo>
                  <a:cubicBezTo>
                    <a:pt x="554" y="2867"/>
                    <a:pt x="709" y="2844"/>
                    <a:pt x="865" y="2841"/>
                  </a:cubicBezTo>
                  <a:cubicBezTo>
                    <a:pt x="895" y="2841"/>
                    <a:pt x="903" y="2889"/>
                    <a:pt x="873" y="2895"/>
                  </a:cubicBezTo>
                  <a:cubicBezTo>
                    <a:pt x="707" y="2928"/>
                    <a:pt x="537" y="2940"/>
                    <a:pt x="370" y="2955"/>
                  </a:cubicBezTo>
                  <a:cubicBezTo>
                    <a:pt x="368" y="2955"/>
                    <a:pt x="367" y="2955"/>
                    <a:pt x="366" y="2955"/>
                  </a:cubicBezTo>
                  <a:cubicBezTo>
                    <a:pt x="358" y="2955"/>
                    <a:pt x="353" y="2952"/>
                    <a:pt x="348" y="2949"/>
                  </a:cubicBezTo>
                  <a:cubicBezTo>
                    <a:pt x="236" y="3073"/>
                    <a:pt x="120" y="3192"/>
                    <a:pt x="0" y="3304"/>
                  </a:cubicBezTo>
                  <a:cubicBezTo>
                    <a:pt x="511" y="3250"/>
                    <a:pt x="1027" y="3229"/>
                    <a:pt x="1542" y="3229"/>
                  </a:cubicBezTo>
                  <a:cubicBezTo>
                    <a:pt x="1872" y="3229"/>
                    <a:pt x="2202" y="3238"/>
                    <a:pt x="2530" y="3252"/>
                  </a:cubicBezTo>
                  <a:cubicBezTo>
                    <a:pt x="2365" y="3054"/>
                    <a:pt x="2233" y="2833"/>
                    <a:pt x="2080" y="2626"/>
                  </a:cubicBezTo>
                  <a:cubicBezTo>
                    <a:pt x="1864" y="2331"/>
                    <a:pt x="1625" y="2061"/>
                    <a:pt x="1376" y="1793"/>
                  </a:cubicBezTo>
                  <a:cubicBezTo>
                    <a:pt x="1336" y="1751"/>
                    <a:pt x="1365" y="1698"/>
                    <a:pt x="1407" y="1685"/>
                  </a:cubicBezTo>
                  <a:cubicBezTo>
                    <a:pt x="1379" y="1670"/>
                    <a:pt x="1363" y="1630"/>
                    <a:pt x="1391" y="1598"/>
                  </a:cubicBezTo>
                  <a:cubicBezTo>
                    <a:pt x="1796" y="1111"/>
                    <a:pt x="2189" y="625"/>
                    <a:pt x="2534" y="93"/>
                  </a:cubicBezTo>
                  <a:cubicBezTo>
                    <a:pt x="2511" y="64"/>
                    <a:pt x="2507" y="20"/>
                    <a:pt x="254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7" name="Google Shape;2357;p82">
              <a:extLst>
                <a:ext uri="{FF2B5EF4-FFF2-40B4-BE49-F238E27FC236}">
                  <a16:creationId xmlns:a16="http://schemas.microsoft.com/office/drawing/2014/main" id="{8664F4CD-2E44-A742-A5AD-D85DFD25843F}"/>
                </a:ext>
              </a:extLst>
            </p:cNvPr>
            <p:cNvSpPr/>
            <p:nvPr/>
          </p:nvSpPr>
          <p:spPr>
            <a:xfrm>
              <a:off x="8615165" y="2098841"/>
              <a:ext cx="25234" cy="25128"/>
            </a:xfrm>
            <a:custGeom>
              <a:avLst/>
              <a:gdLst/>
              <a:ahLst/>
              <a:cxnLst/>
              <a:rect l="l" t="t" r="r" b="b"/>
              <a:pathLst>
                <a:path w="476" h="474" extrusionOk="0">
                  <a:moveTo>
                    <a:pt x="476" y="0"/>
                  </a:moveTo>
                  <a:cubicBezTo>
                    <a:pt x="470" y="4"/>
                    <a:pt x="464" y="7"/>
                    <a:pt x="458" y="7"/>
                  </a:cubicBezTo>
                  <a:cubicBezTo>
                    <a:pt x="305" y="5"/>
                    <a:pt x="152" y="4"/>
                    <a:pt x="0" y="3"/>
                  </a:cubicBezTo>
                  <a:lnTo>
                    <a:pt x="0" y="3"/>
                  </a:lnTo>
                  <a:cubicBezTo>
                    <a:pt x="24" y="157"/>
                    <a:pt x="29" y="317"/>
                    <a:pt x="15" y="474"/>
                  </a:cubicBezTo>
                  <a:cubicBezTo>
                    <a:pt x="159" y="309"/>
                    <a:pt x="313" y="149"/>
                    <a:pt x="47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8" name="Google Shape;2358;p82">
              <a:extLst>
                <a:ext uri="{FF2B5EF4-FFF2-40B4-BE49-F238E27FC236}">
                  <a16:creationId xmlns:a16="http://schemas.microsoft.com/office/drawing/2014/main" id="{12B6633A-7F0F-2084-463A-DE4BF05FC5F7}"/>
                </a:ext>
              </a:extLst>
            </p:cNvPr>
            <p:cNvSpPr/>
            <p:nvPr/>
          </p:nvSpPr>
          <p:spPr>
            <a:xfrm>
              <a:off x="7873160" y="2103135"/>
              <a:ext cx="41032" cy="27513"/>
            </a:xfrm>
            <a:custGeom>
              <a:avLst/>
              <a:gdLst/>
              <a:ahLst/>
              <a:cxnLst/>
              <a:rect l="l" t="t" r="r" b="b"/>
              <a:pathLst>
                <a:path w="774" h="519" extrusionOk="0">
                  <a:moveTo>
                    <a:pt x="1" y="1"/>
                  </a:moveTo>
                  <a:lnTo>
                    <a:pt x="1" y="1"/>
                  </a:lnTo>
                  <a:cubicBezTo>
                    <a:pt x="258" y="174"/>
                    <a:pt x="512" y="350"/>
                    <a:pt x="773" y="519"/>
                  </a:cubicBezTo>
                  <a:cubicBezTo>
                    <a:pt x="753" y="348"/>
                    <a:pt x="747" y="175"/>
                    <a:pt x="761" y="4"/>
                  </a:cubicBezTo>
                  <a:cubicBezTo>
                    <a:pt x="507" y="4"/>
                    <a:pt x="255" y="4"/>
                    <a:pt x="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9" name="Google Shape;2359;p82">
              <a:extLst>
                <a:ext uri="{FF2B5EF4-FFF2-40B4-BE49-F238E27FC236}">
                  <a16:creationId xmlns:a16="http://schemas.microsoft.com/office/drawing/2014/main" id="{0967CBC3-E457-00E8-D3CF-50CA941BF5CB}"/>
                </a:ext>
              </a:extLst>
            </p:cNvPr>
            <p:cNvSpPr/>
            <p:nvPr/>
          </p:nvSpPr>
          <p:spPr>
            <a:xfrm>
              <a:off x="7869820" y="1922736"/>
              <a:ext cx="779814" cy="175047"/>
            </a:xfrm>
            <a:custGeom>
              <a:avLst/>
              <a:gdLst/>
              <a:ahLst/>
              <a:cxnLst/>
              <a:rect l="l" t="t" r="r" b="b"/>
              <a:pathLst>
                <a:path w="14710" h="3302" extrusionOk="0">
                  <a:moveTo>
                    <a:pt x="1575" y="266"/>
                  </a:moveTo>
                  <a:cubicBezTo>
                    <a:pt x="1647" y="266"/>
                    <a:pt x="1718" y="267"/>
                    <a:pt x="1789" y="272"/>
                  </a:cubicBezTo>
                  <a:cubicBezTo>
                    <a:pt x="1832" y="276"/>
                    <a:pt x="1832" y="334"/>
                    <a:pt x="1789" y="338"/>
                  </a:cubicBezTo>
                  <a:cubicBezTo>
                    <a:pt x="1717" y="343"/>
                    <a:pt x="1644" y="344"/>
                    <a:pt x="1572" y="344"/>
                  </a:cubicBezTo>
                  <a:cubicBezTo>
                    <a:pt x="1462" y="344"/>
                    <a:pt x="1353" y="341"/>
                    <a:pt x="1243" y="339"/>
                  </a:cubicBezTo>
                  <a:cubicBezTo>
                    <a:pt x="1200" y="338"/>
                    <a:pt x="1200" y="272"/>
                    <a:pt x="1243" y="272"/>
                  </a:cubicBezTo>
                  <a:cubicBezTo>
                    <a:pt x="1353" y="270"/>
                    <a:pt x="1465" y="266"/>
                    <a:pt x="1575" y="266"/>
                  </a:cubicBezTo>
                  <a:close/>
                  <a:moveTo>
                    <a:pt x="4373" y="242"/>
                  </a:moveTo>
                  <a:cubicBezTo>
                    <a:pt x="4393" y="242"/>
                    <a:pt x="4409" y="273"/>
                    <a:pt x="4385" y="283"/>
                  </a:cubicBezTo>
                  <a:cubicBezTo>
                    <a:pt x="4284" y="328"/>
                    <a:pt x="4176" y="345"/>
                    <a:pt x="4067" y="345"/>
                  </a:cubicBezTo>
                  <a:cubicBezTo>
                    <a:pt x="4001" y="345"/>
                    <a:pt x="3934" y="338"/>
                    <a:pt x="3868" y="328"/>
                  </a:cubicBezTo>
                  <a:cubicBezTo>
                    <a:pt x="3834" y="323"/>
                    <a:pt x="3847" y="274"/>
                    <a:pt x="3878" y="274"/>
                  </a:cubicBezTo>
                  <a:cubicBezTo>
                    <a:pt x="3880" y="274"/>
                    <a:pt x="3881" y="274"/>
                    <a:pt x="3883" y="275"/>
                  </a:cubicBezTo>
                  <a:cubicBezTo>
                    <a:pt x="3928" y="281"/>
                    <a:pt x="3973" y="284"/>
                    <a:pt x="4017" y="284"/>
                  </a:cubicBezTo>
                  <a:cubicBezTo>
                    <a:pt x="4135" y="284"/>
                    <a:pt x="4250" y="264"/>
                    <a:pt x="4369" y="243"/>
                  </a:cubicBezTo>
                  <a:cubicBezTo>
                    <a:pt x="4370" y="242"/>
                    <a:pt x="4372" y="242"/>
                    <a:pt x="4373" y="242"/>
                  </a:cubicBezTo>
                  <a:close/>
                  <a:moveTo>
                    <a:pt x="2907" y="327"/>
                  </a:moveTo>
                  <a:cubicBezTo>
                    <a:pt x="2965" y="327"/>
                    <a:pt x="3023" y="328"/>
                    <a:pt x="3081" y="330"/>
                  </a:cubicBezTo>
                  <a:cubicBezTo>
                    <a:pt x="3113" y="331"/>
                    <a:pt x="3113" y="379"/>
                    <a:pt x="3081" y="379"/>
                  </a:cubicBezTo>
                  <a:cubicBezTo>
                    <a:pt x="3017" y="382"/>
                    <a:pt x="2955" y="383"/>
                    <a:pt x="2892" y="383"/>
                  </a:cubicBezTo>
                  <a:cubicBezTo>
                    <a:pt x="2806" y="383"/>
                    <a:pt x="2720" y="381"/>
                    <a:pt x="2634" y="379"/>
                  </a:cubicBezTo>
                  <a:cubicBezTo>
                    <a:pt x="2603" y="379"/>
                    <a:pt x="2603" y="331"/>
                    <a:pt x="2634" y="331"/>
                  </a:cubicBezTo>
                  <a:cubicBezTo>
                    <a:pt x="2726" y="329"/>
                    <a:pt x="2816" y="327"/>
                    <a:pt x="2907" y="327"/>
                  </a:cubicBezTo>
                  <a:close/>
                  <a:moveTo>
                    <a:pt x="5330" y="318"/>
                  </a:moveTo>
                  <a:cubicBezTo>
                    <a:pt x="5408" y="318"/>
                    <a:pt x="5486" y="320"/>
                    <a:pt x="5563" y="324"/>
                  </a:cubicBezTo>
                  <a:cubicBezTo>
                    <a:pt x="5605" y="325"/>
                    <a:pt x="5605" y="385"/>
                    <a:pt x="5563" y="387"/>
                  </a:cubicBezTo>
                  <a:cubicBezTo>
                    <a:pt x="5492" y="390"/>
                    <a:pt x="5421" y="392"/>
                    <a:pt x="5350" y="392"/>
                  </a:cubicBezTo>
                  <a:cubicBezTo>
                    <a:pt x="5273" y="392"/>
                    <a:pt x="5195" y="390"/>
                    <a:pt x="5117" y="388"/>
                  </a:cubicBezTo>
                  <a:cubicBezTo>
                    <a:pt x="5074" y="386"/>
                    <a:pt x="5074" y="324"/>
                    <a:pt x="5117" y="322"/>
                  </a:cubicBezTo>
                  <a:cubicBezTo>
                    <a:pt x="5188" y="320"/>
                    <a:pt x="5259" y="318"/>
                    <a:pt x="5330" y="318"/>
                  </a:cubicBezTo>
                  <a:close/>
                  <a:moveTo>
                    <a:pt x="9432" y="313"/>
                  </a:moveTo>
                  <a:cubicBezTo>
                    <a:pt x="9504" y="313"/>
                    <a:pt x="9577" y="318"/>
                    <a:pt x="9643" y="337"/>
                  </a:cubicBezTo>
                  <a:cubicBezTo>
                    <a:pt x="9668" y="343"/>
                    <a:pt x="9672" y="386"/>
                    <a:pt x="9643" y="389"/>
                  </a:cubicBezTo>
                  <a:cubicBezTo>
                    <a:pt x="9615" y="393"/>
                    <a:pt x="9586" y="395"/>
                    <a:pt x="9557" y="395"/>
                  </a:cubicBezTo>
                  <a:cubicBezTo>
                    <a:pt x="9449" y="395"/>
                    <a:pt x="9335" y="370"/>
                    <a:pt x="9231" y="356"/>
                  </a:cubicBezTo>
                  <a:cubicBezTo>
                    <a:pt x="9208" y="354"/>
                    <a:pt x="9215" y="317"/>
                    <a:pt x="9237" y="317"/>
                  </a:cubicBezTo>
                  <a:cubicBezTo>
                    <a:pt x="9299" y="317"/>
                    <a:pt x="9365" y="313"/>
                    <a:pt x="9432" y="313"/>
                  </a:cubicBezTo>
                  <a:close/>
                  <a:moveTo>
                    <a:pt x="8298" y="328"/>
                  </a:moveTo>
                  <a:cubicBezTo>
                    <a:pt x="8322" y="328"/>
                    <a:pt x="8327" y="371"/>
                    <a:pt x="8301" y="376"/>
                  </a:cubicBezTo>
                  <a:cubicBezTo>
                    <a:pt x="8135" y="402"/>
                    <a:pt x="7967" y="418"/>
                    <a:pt x="7799" y="435"/>
                  </a:cubicBezTo>
                  <a:cubicBezTo>
                    <a:pt x="7798" y="435"/>
                    <a:pt x="7797" y="435"/>
                    <a:pt x="7797" y="435"/>
                  </a:cubicBezTo>
                  <a:cubicBezTo>
                    <a:pt x="7772" y="435"/>
                    <a:pt x="7768" y="392"/>
                    <a:pt x="7793" y="388"/>
                  </a:cubicBezTo>
                  <a:cubicBezTo>
                    <a:pt x="7961" y="365"/>
                    <a:pt x="8127" y="341"/>
                    <a:pt x="8295" y="328"/>
                  </a:cubicBezTo>
                  <a:cubicBezTo>
                    <a:pt x="8296" y="328"/>
                    <a:pt x="8297" y="328"/>
                    <a:pt x="8298" y="328"/>
                  </a:cubicBezTo>
                  <a:close/>
                  <a:moveTo>
                    <a:pt x="10929" y="339"/>
                  </a:moveTo>
                  <a:cubicBezTo>
                    <a:pt x="10961" y="339"/>
                    <a:pt x="10968" y="392"/>
                    <a:pt x="10937" y="397"/>
                  </a:cubicBezTo>
                  <a:cubicBezTo>
                    <a:pt x="10770" y="424"/>
                    <a:pt x="10598" y="427"/>
                    <a:pt x="10431" y="440"/>
                  </a:cubicBezTo>
                  <a:cubicBezTo>
                    <a:pt x="10431" y="440"/>
                    <a:pt x="10430" y="440"/>
                    <a:pt x="10429" y="440"/>
                  </a:cubicBezTo>
                  <a:cubicBezTo>
                    <a:pt x="10399" y="440"/>
                    <a:pt x="10400" y="393"/>
                    <a:pt x="10431" y="389"/>
                  </a:cubicBezTo>
                  <a:cubicBezTo>
                    <a:pt x="10596" y="371"/>
                    <a:pt x="10763" y="343"/>
                    <a:pt x="10928" y="339"/>
                  </a:cubicBezTo>
                  <a:cubicBezTo>
                    <a:pt x="10929" y="339"/>
                    <a:pt x="10929" y="339"/>
                    <a:pt x="10929" y="339"/>
                  </a:cubicBezTo>
                  <a:close/>
                  <a:moveTo>
                    <a:pt x="11898" y="365"/>
                  </a:moveTo>
                  <a:cubicBezTo>
                    <a:pt x="11988" y="365"/>
                    <a:pt x="12078" y="367"/>
                    <a:pt x="12168" y="373"/>
                  </a:cubicBezTo>
                  <a:cubicBezTo>
                    <a:pt x="12209" y="376"/>
                    <a:pt x="12209" y="434"/>
                    <a:pt x="12168" y="436"/>
                  </a:cubicBezTo>
                  <a:cubicBezTo>
                    <a:pt x="12078" y="442"/>
                    <a:pt x="11988" y="444"/>
                    <a:pt x="11898" y="444"/>
                  </a:cubicBezTo>
                  <a:cubicBezTo>
                    <a:pt x="11790" y="444"/>
                    <a:pt x="11681" y="441"/>
                    <a:pt x="11572" y="440"/>
                  </a:cubicBezTo>
                  <a:cubicBezTo>
                    <a:pt x="11528" y="440"/>
                    <a:pt x="11528" y="370"/>
                    <a:pt x="11572" y="369"/>
                  </a:cubicBezTo>
                  <a:cubicBezTo>
                    <a:pt x="11681" y="367"/>
                    <a:pt x="11790" y="365"/>
                    <a:pt x="11898" y="365"/>
                  </a:cubicBezTo>
                  <a:close/>
                  <a:moveTo>
                    <a:pt x="6306" y="365"/>
                  </a:moveTo>
                  <a:cubicBezTo>
                    <a:pt x="6307" y="365"/>
                    <a:pt x="6308" y="365"/>
                    <a:pt x="6309" y="365"/>
                  </a:cubicBezTo>
                  <a:cubicBezTo>
                    <a:pt x="6510" y="378"/>
                    <a:pt x="6716" y="381"/>
                    <a:pt x="6915" y="409"/>
                  </a:cubicBezTo>
                  <a:cubicBezTo>
                    <a:pt x="6957" y="414"/>
                    <a:pt x="6947" y="482"/>
                    <a:pt x="6906" y="482"/>
                  </a:cubicBezTo>
                  <a:cubicBezTo>
                    <a:pt x="6906" y="482"/>
                    <a:pt x="6905" y="482"/>
                    <a:pt x="6905" y="482"/>
                  </a:cubicBezTo>
                  <a:cubicBezTo>
                    <a:pt x="6707" y="478"/>
                    <a:pt x="6507" y="447"/>
                    <a:pt x="6309" y="426"/>
                  </a:cubicBezTo>
                  <a:cubicBezTo>
                    <a:pt x="6271" y="422"/>
                    <a:pt x="6271" y="365"/>
                    <a:pt x="6306" y="365"/>
                  </a:cubicBezTo>
                  <a:close/>
                  <a:moveTo>
                    <a:pt x="14278" y="413"/>
                  </a:moveTo>
                  <a:cubicBezTo>
                    <a:pt x="14353" y="413"/>
                    <a:pt x="14428" y="415"/>
                    <a:pt x="14503" y="424"/>
                  </a:cubicBezTo>
                  <a:cubicBezTo>
                    <a:pt x="14541" y="428"/>
                    <a:pt x="14541" y="481"/>
                    <a:pt x="14503" y="485"/>
                  </a:cubicBezTo>
                  <a:cubicBezTo>
                    <a:pt x="14429" y="493"/>
                    <a:pt x="14355" y="496"/>
                    <a:pt x="14280" y="496"/>
                  </a:cubicBezTo>
                  <a:cubicBezTo>
                    <a:pt x="14188" y="496"/>
                    <a:pt x="14096" y="492"/>
                    <a:pt x="14006" y="491"/>
                  </a:cubicBezTo>
                  <a:cubicBezTo>
                    <a:pt x="13958" y="490"/>
                    <a:pt x="13958" y="418"/>
                    <a:pt x="14006" y="418"/>
                  </a:cubicBezTo>
                  <a:cubicBezTo>
                    <a:pt x="14096" y="417"/>
                    <a:pt x="14187" y="413"/>
                    <a:pt x="14278" y="413"/>
                  </a:cubicBezTo>
                  <a:close/>
                  <a:moveTo>
                    <a:pt x="12862" y="459"/>
                  </a:moveTo>
                  <a:cubicBezTo>
                    <a:pt x="12863" y="459"/>
                    <a:pt x="12863" y="459"/>
                    <a:pt x="12864" y="459"/>
                  </a:cubicBezTo>
                  <a:cubicBezTo>
                    <a:pt x="13066" y="474"/>
                    <a:pt x="13269" y="486"/>
                    <a:pt x="13469" y="515"/>
                  </a:cubicBezTo>
                  <a:cubicBezTo>
                    <a:pt x="13502" y="520"/>
                    <a:pt x="13494" y="575"/>
                    <a:pt x="13461" y="575"/>
                  </a:cubicBezTo>
                  <a:cubicBezTo>
                    <a:pt x="13461" y="575"/>
                    <a:pt x="13460" y="575"/>
                    <a:pt x="13460" y="575"/>
                  </a:cubicBezTo>
                  <a:cubicBezTo>
                    <a:pt x="13261" y="570"/>
                    <a:pt x="13063" y="549"/>
                    <a:pt x="12864" y="530"/>
                  </a:cubicBezTo>
                  <a:cubicBezTo>
                    <a:pt x="12822" y="525"/>
                    <a:pt x="12819" y="459"/>
                    <a:pt x="12862" y="459"/>
                  </a:cubicBezTo>
                  <a:close/>
                  <a:moveTo>
                    <a:pt x="12989" y="2701"/>
                  </a:moveTo>
                  <a:cubicBezTo>
                    <a:pt x="13063" y="2701"/>
                    <a:pt x="13137" y="2704"/>
                    <a:pt x="13211" y="2710"/>
                  </a:cubicBezTo>
                  <a:cubicBezTo>
                    <a:pt x="13247" y="2713"/>
                    <a:pt x="13247" y="2763"/>
                    <a:pt x="13211" y="2766"/>
                  </a:cubicBezTo>
                  <a:cubicBezTo>
                    <a:pt x="13139" y="2773"/>
                    <a:pt x="13066" y="2775"/>
                    <a:pt x="12993" y="2775"/>
                  </a:cubicBezTo>
                  <a:cubicBezTo>
                    <a:pt x="12901" y="2775"/>
                    <a:pt x="12808" y="2771"/>
                    <a:pt x="12715" y="2769"/>
                  </a:cubicBezTo>
                  <a:cubicBezTo>
                    <a:pt x="12674" y="2769"/>
                    <a:pt x="12675" y="2708"/>
                    <a:pt x="12715" y="2707"/>
                  </a:cubicBezTo>
                  <a:cubicBezTo>
                    <a:pt x="12806" y="2705"/>
                    <a:pt x="12898" y="2701"/>
                    <a:pt x="12989" y="2701"/>
                  </a:cubicBezTo>
                  <a:close/>
                  <a:moveTo>
                    <a:pt x="13704" y="2700"/>
                  </a:moveTo>
                  <a:cubicBezTo>
                    <a:pt x="13705" y="2700"/>
                    <a:pt x="13707" y="2701"/>
                    <a:pt x="13708" y="2701"/>
                  </a:cubicBezTo>
                  <a:cubicBezTo>
                    <a:pt x="13859" y="2716"/>
                    <a:pt x="14017" y="2724"/>
                    <a:pt x="14163" y="2764"/>
                  </a:cubicBezTo>
                  <a:cubicBezTo>
                    <a:pt x="14201" y="2773"/>
                    <a:pt x="14193" y="2831"/>
                    <a:pt x="14155" y="2831"/>
                  </a:cubicBezTo>
                  <a:cubicBezTo>
                    <a:pt x="14155" y="2831"/>
                    <a:pt x="14155" y="2831"/>
                    <a:pt x="14154" y="2831"/>
                  </a:cubicBezTo>
                  <a:cubicBezTo>
                    <a:pt x="14003" y="2830"/>
                    <a:pt x="13848" y="2796"/>
                    <a:pt x="13699" y="2770"/>
                  </a:cubicBezTo>
                  <a:cubicBezTo>
                    <a:pt x="13661" y="2764"/>
                    <a:pt x="13668" y="2700"/>
                    <a:pt x="13704" y="2700"/>
                  </a:cubicBezTo>
                  <a:close/>
                  <a:moveTo>
                    <a:pt x="7797" y="2812"/>
                  </a:moveTo>
                  <a:cubicBezTo>
                    <a:pt x="7831" y="2812"/>
                    <a:pt x="7864" y="2813"/>
                    <a:pt x="7897" y="2816"/>
                  </a:cubicBezTo>
                  <a:cubicBezTo>
                    <a:pt x="7925" y="2818"/>
                    <a:pt x="7925" y="2857"/>
                    <a:pt x="7897" y="2860"/>
                  </a:cubicBezTo>
                  <a:cubicBezTo>
                    <a:pt x="7863" y="2863"/>
                    <a:pt x="7828" y="2864"/>
                    <a:pt x="7792" y="2864"/>
                  </a:cubicBezTo>
                  <a:cubicBezTo>
                    <a:pt x="7695" y="2864"/>
                    <a:pt x="7596" y="2855"/>
                    <a:pt x="7500" y="2852"/>
                  </a:cubicBezTo>
                  <a:cubicBezTo>
                    <a:pt x="7483" y="2851"/>
                    <a:pt x="7483" y="2825"/>
                    <a:pt x="7500" y="2825"/>
                  </a:cubicBezTo>
                  <a:cubicBezTo>
                    <a:pt x="7598" y="2821"/>
                    <a:pt x="7698" y="2812"/>
                    <a:pt x="7797" y="2812"/>
                  </a:cubicBezTo>
                  <a:close/>
                  <a:moveTo>
                    <a:pt x="9936" y="2762"/>
                  </a:moveTo>
                  <a:cubicBezTo>
                    <a:pt x="9964" y="2762"/>
                    <a:pt x="9971" y="2804"/>
                    <a:pt x="9942" y="2816"/>
                  </a:cubicBezTo>
                  <a:cubicBezTo>
                    <a:pt x="9845" y="2857"/>
                    <a:pt x="9744" y="2873"/>
                    <a:pt x="9641" y="2873"/>
                  </a:cubicBezTo>
                  <a:cubicBezTo>
                    <a:pt x="9588" y="2873"/>
                    <a:pt x="9534" y="2869"/>
                    <a:pt x="9481" y="2861"/>
                  </a:cubicBezTo>
                  <a:cubicBezTo>
                    <a:pt x="9453" y="2857"/>
                    <a:pt x="9458" y="2809"/>
                    <a:pt x="9484" y="2809"/>
                  </a:cubicBezTo>
                  <a:cubicBezTo>
                    <a:pt x="9485" y="2809"/>
                    <a:pt x="9486" y="2810"/>
                    <a:pt x="9487" y="2810"/>
                  </a:cubicBezTo>
                  <a:cubicBezTo>
                    <a:pt x="9523" y="2814"/>
                    <a:pt x="9558" y="2816"/>
                    <a:pt x="9593" y="2816"/>
                  </a:cubicBezTo>
                  <a:cubicBezTo>
                    <a:pt x="9706" y="2816"/>
                    <a:pt x="9815" y="2795"/>
                    <a:pt x="9926" y="2764"/>
                  </a:cubicBezTo>
                  <a:cubicBezTo>
                    <a:pt x="9930" y="2763"/>
                    <a:pt x="9933" y="2762"/>
                    <a:pt x="9936" y="2762"/>
                  </a:cubicBezTo>
                  <a:close/>
                  <a:moveTo>
                    <a:pt x="11620" y="2766"/>
                  </a:moveTo>
                  <a:cubicBezTo>
                    <a:pt x="11622" y="2766"/>
                    <a:pt x="11625" y="2766"/>
                    <a:pt x="11628" y="2767"/>
                  </a:cubicBezTo>
                  <a:cubicBezTo>
                    <a:pt x="11742" y="2801"/>
                    <a:pt x="11857" y="2813"/>
                    <a:pt x="11974" y="2813"/>
                  </a:cubicBezTo>
                  <a:cubicBezTo>
                    <a:pt x="12021" y="2813"/>
                    <a:pt x="12070" y="2811"/>
                    <a:pt x="12118" y="2807"/>
                  </a:cubicBezTo>
                  <a:cubicBezTo>
                    <a:pt x="12119" y="2807"/>
                    <a:pt x="12120" y="2807"/>
                    <a:pt x="12120" y="2807"/>
                  </a:cubicBezTo>
                  <a:cubicBezTo>
                    <a:pt x="12148" y="2807"/>
                    <a:pt x="12154" y="2854"/>
                    <a:pt x="12126" y="2860"/>
                  </a:cubicBezTo>
                  <a:cubicBezTo>
                    <a:pt x="12063" y="2874"/>
                    <a:pt x="12000" y="2880"/>
                    <a:pt x="11937" y="2880"/>
                  </a:cubicBezTo>
                  <a:cubicBezTo>
                    <a:pt x="11827" y="2880"/>
                    <a:pt x="11718" y="2860"/>
                    <a:pt x="11611" y="2828"/>
                  </a:cubicBezTo>
                  <a:cubicBezTo>
                    <a:pt x="11575" y="2817"/>
                    <a:pt x="11587" y="2766"/>
                    <a:pt x="11620" y="2766"/>
                  </a:cubicBezTo>
                  <a:close/>
                  <a:moveTo>
                    <a:pt x="10709" y="2805"/>
                  </a:moveTo>
                  <a:cubicBezTo>
                    <a:pt x="10803" y="2805"/>
                    <a:pt x="10894" y="2823"/>
                    <a:pt x="10985" y="2860"/>
                  </a:cubicBezTo>
                  <a:cubicBezTo>
                    <a:pt x="11012" y="2870"/>
                    <a:pt x="11004" y="2910"/>
                    <a:pt x="10981" y="2910"/>
                  </a:cubicBezTo>
                  <a:cubicBezTo>
                    <a:pt x="10978" y="2910"/>
                    <a:pt x="10975" y="2909"/>
                    <a:pt x="10972" y="2908"/>
                  </a:cubicBezTo>
                  <a:cubicBezTo>
                    <a:pt x="10880" y="2873"/>
                    <a:pt x="10784" y="2856"/>
                    <a:pt x="10686" y="2856"/>
                  </a:cubicBezTo>
                  <a:cubicBezTo>
                    <a:pt x="10651" y="2856"/>
                    <a:pt x="10615" y="2858"/>
                    <a:pt x="10579" y="2863"/>
                  </a:cubicBezTo>
                  <a:cubicBezTo>
                    <a:pt x="10578" y="2863"/>
                    <a:pt x="10577" y="2863"/>
                    <a:pt x="10576" y="2863"/>
                  </a:cubicBezTo>
                  <a:cubicBezTo>
                    <a:pt x="10553" y="2863"/>
                    <a:pt x="10548" y="2820"/>
                    <a:pt x="10572" y="2817"/>
                  </a:cubicBezTo>
                  <a:cubicBezTo>
                    <a:pt x="10619" y="2809"/>
                    <a:pt x="10664" y="2805"/>
                    <a:pt x="10709" y="2805"/>
                  </a:cubicBezTo>
                  <a:close/>
                  <a:moveTo>
                    <a:pt x="2656" y="2863"/>
                  </a:moveTo>
                  <a:cubicBezTo>
                    <a:pt x="2682" y="2863"/>
                    <a:pt x="2708" y="2863"/>
                    <a:pt x="2733" y="2864"/>
                  </a:cubicBezTo>
                  <a:cubicBezTo>
                    <a:pt x="2763" y="2865"/>
                    <a:pt x="2763" y="2910"/>
                    <a:pt x="2733" y="2911"/>
                  </a:cubicBezTo>
                  <a:cubicBezTo>
                    <a:pt x="2707" y="2912"/>
                    <a:pt x="2681" y="2912"/>
                    <a:pt x="2655" y="2912"/>
                  </a:cubicBezTo>
                  <a:cubicBezTo>
                    <a:pt x="2548" y="2912"/>
                    <a:pt x="2442" y="2908"/>
                    <a:pt x="2336" y="2907"/>
                  </a:cubicBezTo>
                  <a:cubicBezTo>
                    <a:pt x="2311" y="2906"/>
                    <a:pt x="2311" y="2869"/>
                    <a:pt x="2336" y="2869"/>
                  </a:cubicBezTo>
                  <a:cubicBezTo>
                    <a:pt x="2442" y="2868"/>
                    <a:pt x="2549" y="2863"/>
                    <a:pt x="2656" y="2863"/>
                  </a:cubicBezTo>
                  <a:close/>
                  <a:moveTo>
                    <a:pt x="8732" y="2860"/>
                  </a:moveTo>
                  <a:cubicBezTo>
                    <a:pt x="8818" y="2860"/>
                    <a:pt x="8904" y="2862"/>
                    <a:pt x="8990" y="2868"/>
                  </a:cubicBezTo>
                  <a:cubicBezTo>
                    <a:pt x="9015" y="2869"/>
                    <a:pt x="9015" y="2905"/>
                    <a:pt x="8990" y="2907"/>
                  </a:cubicBezTo>
                  <a:cubicBezTo>
                    <a:pt x="8900" y="2913"/>
                    <a:pt x="8810" y="2914"/>
                    <a:pt x="8720" y="2914"/>
                  </a:cubicBezTo>
                  <a:cubicBezTo>
                    <a:pt x="8645" y="2914"/>
                    <a:pt x="8569" y="2913"/>
                    <a:pt x="8494" y="2912"/>
                  </a:cubicBezTo>
                  <a:cubicBezTo>
                    <a:pt x="8462" y="2912"/>
                    <a:pt x="8462" y="2863"/>
                    <a:pt x="8494" y="2863"/>
                  </a:cubicBezTo>
                  <a:cubicBezTo>
                    <a:pt x="8573" y="2862"/>
                    <a:pt x="8653" y="2860"/>
                    <a:pt x="8732" y="2860"/>
                  </a:cubicBezTo>
                  <a:close/>
                  <a:moveTo>
                    <a:pt x="3513" y="2854"/>
                  </a:moveTo>
                  <a:cubicBezTo>
                    <a:pt x="3584" y="2854"/>
                    <a:pt x="3655" y="2856"/>
                    <a:pt x="3726" y="2861"/>
                  </a:cubicBezTo>
                  <a:cubicBezTo>
                    <a:pt x="3761" y="2863"/>
                    <a:pt x="3761" y="2911"/>
                    <a:pt x="3726" y="2914"/>
                  </a:cubicBezTo>
                  <a:cubicBezTo>
                    <a:pt x="3657" y="2919"/>
                    <a:pt x="3589" y="2921"/>
                    <a:pt x="3521" y="2921"/>
                  </a:cubicBezTo>
                  <a:cubicBezTo>
                    <a:pt x="3440" y="2921"/>
                    <a:pt x="3360" y="2919"/>
                    <a:pt x="3279" y="2918"/>
                  </a:cubicBezTo>
                  <a:cubicBezTo>
                    <a:pt x="3241" y="2918"/>
                    <a:pt x="3241" y="2858"/>
                    <a:pt x="3279" y="2857"/>
                  </a:cubicBezTo>
                  <a:cubicBezTo>
                    <a:pt x="3357" y="2856"/>
                    <a:pt x="3435" y="2854"/>
                    <a:pt x="3513" y="2854"/>
                  </a:cubicBezTo>
                  <a:close/>
                  <a:moveTo>
                    <a:pt x="5734" y="2850"/>
                  </a:moveTo>
                  <a:cubicBezTo>
                    <a:pt x="5778" y="2850"/>
                    <a:pt x="5820" y="2851"/>
                    <a:pt x="5862" y="2857"/>
                  </a:cubicBezTo>
                  <a:cubicBezTo>
                    <a:pt x="5901" y="2862"/>
                    <a:pt x="5901" y="2913"/>
                    <a:pt x="5862" y="2918"/>
                  </a:cubicBezTo>
                  <a:cubicBezTo>
                    <a:pt x="5819" y="2923"/>
                    <a:pt x="5774" y="2925"/>
                    <a:pt x="5729" y="2925"/>
                  </a:cubicBezTo>
                  <a:cubicBezTo>
                    <a:pt x="5641" y="2925"/>
                    <a:pt x="5551" y="2918"/>
                    <a:pt x="5464" y="2915"/>
                  </a:cubicBezTo>
                  <a:cubicBezTo>
                    <a:pt x="5429" y="2914"/>
                    <a:pt x="5429" y="2860"/>
                    <a:pt x="5464" y="2860"/>
                  </a:cubicBezTo>
                  <a:cubicBezTo>
                    <a:pt x="5553" y="2858"/>
                    <a:pt x="5644" y="2850"/>
                    <a:pt x="5734" y="2850"/>
                  </a:cubicBezTo>
                  <a:close/>
                  <a:moveTo>
                    <a:pt x="4222" y="2815"/>
                  </a:moveTo>
                  <a:cubicBezTo>
                    <a:pt x="4224" y="2815"/>
                    <a:pt x="4226" y="2815"/>
                    <a:pt x="4229" y="2816"/>
                  </a:cubicBezTo>
                  <a:cubicBezTo>
                    <a:pt x="4351" y="2848"/>
                    <a:pt x="4472" y="2861"/>
                    <a:pt x="4596" y="2861"/>
                  </a:cubicBezTo>
                  <a:cubicBezTo>
                    <a:pt x="4653" y="2861"/>
                    <a:pt x="4710" y="2858"/>
                    <a:pt x="4768" y="2853"/>
                  </a:cubicBezTo>
                  <a:cubicBezTo>
                    <a:pt x="4769" y="2853"/>
                    <a:pt x="4770" y="2853"/>
                    <a:pt x="4771" y="2853"/>
                  </a:cubicBezTo>
                  <a:cubicBezTo>
                    <a:pt x="4804" y="2853"/>
                    <a:pt x="4811" y="2911"/>
                    <a:pt x="4777" y="2915"/>
                  </a:cubicBezTo>
                  <a:cubicBezTo>
                    <a:pt x="4719" y="2924"/>
                    <a:pt x="4661" y="2928"/>
                    <a:pt x="4603" y="2928"/>
                  </a:cubicBezTo>
                  <a:cubicBezTo>
                    <a:pt x="4472" y="2928"/>
                    <a:pt x="4342" y="2907"/>
                    <a:pt x="4214" y="2868"/>
                  </a:cubicBezTo>
                  <a:cubicBezTo>
                    <a:pt x="4183" y="2859"/>
                    <a:pt x="4193" y="2815"/>
                    <a:pt x="4222" y="2815"/>
                  </a:cubicBezTo>
                  <a:close/>
                  <a:moveTo>
                    <a:pt x="1378" y="2817"/>
                  </a:moveTo>
                  <a:cubicBezTo>
                    <a:pt x="1486" y="2817"/>
                    <a:pt x="1594" y="2834"/>
                    <a:pt x="1693" y="2874"/>
                  </a:cubicBezTo>
                  <a:cubicBezTo>
                    <a:pt x="1724" y="2885"/>
                    <a:pt x="1716" y="2928"/>
                    <a:pt x="1688" y="2928"/>
                  </a:cubicBezTo>
                  <a:cubicBezTo>
                    <a:pt x="1685" y="2928"/>
                    <a:pt x="1682" y="2928"/>
                    <a:pt x="1679" y="2927"/>
                  </a:cubicBezTo>
                  <a:cubicBezTo>
                    <a:pt x="1552" y="2898"/>
                    <a:pt x="1434" y="2880"/>
                    <a:pt x="1310" y="2880"/>
                  </a:cubicBezTo>
                  <a:cubicBezTo>
                    <a:pt x="1257" y="2880"/>
                    <a:pt x="1202" y="2883"/>
                    <a:pt x="1146" y="2891"/>
                  </a:cubicBezTo>
                  <a:cubicBezTo>
                    <a:pt x="1145" y="2891"/>
                    <a:pt x="1144" y="2891"/>
                    <a:pt x="1143" y="2891"/>
                  </a:cubicBezTo>
                  <a:cubicBezTo>
                    <a:pt x="1117" y="2891"/>
                    <a:pt x="1105" y="2853"/>
                    <a:pt x="1134" y="2846"/>
                  </a:cubicBezTo>
                  <a:cubicBezTo>
                    <a:pt x="1213" y="2827"/>
                    <a:pt x="1296" y="2817"/>
                    <a:pt x="1378" y="2817"/>
                  </a:cubicBezTo>
                  <a:close/>
                  <a:moveTo>
                    <a:pt x="6410" y="2856"/>
                  </a:moveTo>
                  <a:cubicBezTo>
                    <a:pt x="6412" y="2856"/>
                    <a:pt x="6414" y="2856"/>
                    <a:pt x="6416" y="2857"/>
                  </a:cubicBezTo>
                  <a:cubicBezTo>
                    <a:pt x="6595" y="2894"/>
                    <a:pt x="6773" y="2901"/>
                    <a:pt x="6954" y="2910"/>
                  </a:cubicBezTo>
                  <a:cubicBezTo>
                    <a:pt x="6992" y="2911"/>
                    <a:pt x="6991" y="2962"/>
                    <a:pt x="6954" y="2967"/>
                  </a:cubicBezTo>
                  <a:cubicBezTo>
                    <a:pt x="6911" y="2972"/>
                    <a:pt x="6869" y="2974"/>
                    <a:pt x="6826" y="2974"/>
                  </a:cubicBezTo>
                  <a:cubicBezTo>
                    <a:pt x="6683" y="2974"/>
                    <a:pt x="6540" y="2949"/>
                    <a:pt x="6401" y="2913"/>
                  </a:cubicBezTo>
                  <a:cubicBezTo>
                    <a:pt x="6367" y="2904"/>
                    <a:pt x="6379" y="2856"/>
                    <a:pt x="6410" y="2856"/>
                  </a:cubicBezTo>
                  <a:close/>
                  <a:moveTo>
                    <a:pt x="1" y="0"/>
                  </a:moveTo>
                  <a:lnTo>
                    <a:pt x="1" y="0"/>
                  </a:lnTo>
                  <a:cubicBezTo>
                    <a:pt x="4" y="6"/>
                    <a:pt x="7" y="12"/>
                    <a:pt x="7" y="20"/>
                  </a:cubicBezTo>
                  <a:cubicBezTo>
                    <a:pt x="16" y="90"/>
                    <a:pt x="23" y="160"/>
                    <a:pt x="31" y="231"/>
                  </a:cubicBezTo>
                  <a:cubicBezTo>
                    <a:pt x="35" y="220"/>
                    <a:pt x="43" y="214"/>
                    <a:pt x="55" y="214"/>
                  </a:cubicBezTo>
                  <a:cubicBezTo>
                    <a:pt x="58" y="214"/>
                    <a:pt x="61" y="214"/>
                    <a:pt x="64" y="215"/>
                  </a:cubicBezTo>
                  <a:cubicBezTo>
                    <a:pt x="186" y="248"/>
                    <a:pt x="309" y="265"/>
                    <a:pt x="432" y="265"/>
                  </a:cubicBezTo>
                  <a:cubicBezTo>
                    <a:pt x="518" y="265"/>
                    <a:pt x="605" y="257"/>
                    <a:pt x="692" y="240"/>
                  </a:cubicBezTo>
                  <a:cubicBezTo>
                    <a:pt x="695" y="240"/>
                    <a:pt x="697" y="240"/>
                    <a:pt x="700" y="240"/>
                  </a:cubicBezTo>
                  <a:cubicBezTo>
                    <a:pt x="735" y="240"/>
                    <a:pt x="747" y="291"/>
                    <a:pt x="709" y="301"/>
                  </a:cubicBezTo>
                  <a:cubicBezTo>
                    <a:pt x="615" y="326"/>
                    <a:pt x="520" y="339"/>
                    <a:pt x="426" y="339"/>
                  </a:cubicBezTo>
                  <a:cubicBezTo>
                    <a:pt x="299" y="339"/>
                    <a:pt x="173" y="316"/>
                    <a:pt x="49" y="271"/>
                  </a:cubicBezTo>
                  <a:cubicBezTo>
                    <a:pt x="42" y="269"/>
                    <a:pt x="37" y="266"/>
                    <a:pt x="34" y="261"/>
                  </a:cubicBezTo>
                  <a:lnTo>
                    <a:pt x="34" y="261"/>
                  </a:lnTo>
                  <a:cubicBezTo>
                    <a:pt x="126" y="1122"/>
                    <a:pt x="181" y="2046"/>
                    <a:pt x="66" y="2910"/>
                  </a:cubicBezTo>
                  <a:cubicBezTo>
                    <a:pt x="184" y="2907"/>
                    <a:pt x="301" y="2904"/>
                    <a:pt x="419" y="2904"/>
                  </a:cubicBezTo>
                  <a:cubicBezTo>
                    <a:pt x="495" y="2904"/>
                    <a:pt x="571" y="2905"/>
                    <a:pt x="647" y="2908"/>
                  </a:cubicBezTo>
                  <a:cubicBezTo>
                    <a:pt x="686" y="2908"/>
                    <a:pt x="686" y="2966"/>
                    <a:pt x="647" y="2968"/>
                  </a:cubicBezTo>
                  <a:cubicBezTo>
                    <a:pt x="575" y="2969"/>
                    <a:pt x="503" y="2970"/>
                    <a:pt x="431" y="2970"/>
                  </a:cubicBezTo>
                  <a:cubicBezTo>
                    <a:pt x="306" y="2970"/>
                    <a:pt x="182" y="2968"/>
                    <a:pt x="58" y="2965"/>
                  </a:cubicBezTo>
                  <a:cubicBezTo>
                    <a:pt x="42" y="3078"/>
                    <a:pt x="23" y="3191"/>
                    <a:pt x="1" y="3301"/>
                  </a:cubicBezTo>
                  <a:cubicBezTo>
                    <a:pt x="1465" y="3228"/>
                    <a:pt x="2933" y="3217"/>
                    <a:pt x="4402" y="3217"/>
                  </a:cubicBezTo>
                  <a:cubicBezTo>
                    <a:pt x="5078" y="3217"/>
                    <a:pt x="5753" y="3219"/>
                    <a:pt x="6429" y="3219"/>
                  </a:cubicBezTo>
                  <a:cubicBezTo>
                    <a:pt x="6697" y="3219"/>
                    <a:pt x="6964" y="3219"/>
                    <a:pt x="7232" y="3218"/>
                  </a:cubicBezTo>
                  <a:cubicBezTo>
                    <a:pt x="7778" y="3216"/>
                    <a:pt x="8323" y="3215"/>
                    <a:pt x="8869" y="3215"/>
                  </a:cubicBezTo>
                  <a:cubicBezTo>
                    <a:pt x="10559" y="3215"/>
                    <a:pt x="12249" y="3224"/>
                    <a:pt x="13939" y="3241"/>
                  </a:cubicBezTo>
                  <a:cubicBezTo>
                    <a:pt x="13952" y="3227"/>
                    <a:pt x="13972" y="3219"/>
                    <a:pt x="13992" y="3219"/>
                  </a:cubicBezTo>
                  <a:cubicBezTo>
                    <a:pt x="14012" y="3219"/>
                    <a:pt x="14031" y="3227"/>
                    <a:pt x="14042" y="3242"/>
                  </a:cubicBezTo>
                  <a:cubicBezTo>
                    <a:pt x="14185" y="3243"/>
                    <a:pt x="14330" y="3244"/>
                    <a:pt x="14474" y="3245"/>
                  </a:cubicBezTo>
                  <a:cubicBezTo>
                    <a:pt x="14477" y="3227"/>
                    <a:pt x="14492" y="3210"/>
                    <a:pt x="14518" y="3210"/>
                  </a:cubicBezTo>
                  <a:cubicBezTo>
                    <a:pt x="14559" y="3208"/>
                    <a:pt x="14601" y="3207"/>
                    <a:pt x="14642" y="3206"/>
                  </a:cubicBezTo>
                  <a:lnTo>
                    <a:pt x="14670" y="3206"/>
                  </a:lnTo>
                  <a:cubicBezTo>
                    <a:pt x="14682" y="3196"/>
                    <a:pt x="14693" y="3186"/>
                    <a:pt x="14705" y="3176"/>
                  </a:cubicBezTo>
                  <a:cubicBezTo>
                    <a:pt x="14707" y="3175"/>
                    <a:pt x="14708" y="3175"/>
                    <a:pt x="14710" y="3173"/>
                  </a:cubicBezTo>
                  <a:cubicBezTo>
                    <a:pt x="14632" y="2148"/>
                    <a:pt x="14635" y="1117"/>
                    <a:pt x="14546" y="92"/>
                  </a:cubicBezTo>
                  <a:lnTo>
                    <a:pt x="14543" y="92"/>
                  </a:lnTo>
                  <a:cubicBezTo>
                    <a:pt x="13978" y="99"/>
                    <a:pt x="13413" y="102"/>
                    <a:pt x="12848" y="102"/>
                  </a:cubicBezTo>
                  <a:cubicBezTo>
                    <a:pt x="10969" y="102"/>
                    <a:pt x="9088" y="71"/>
                    <a:pt x="7210" y="57"/>
                  </a:cubicBezTo>
                  <a:cubicBezTo>
                    <a:pt x="5992" y="47"/>
                    <a:pt x="4772" y="37"/>
                    <a:pt x="3553" y="30"/>
                  </a:cubicBezTo>
                  <a:cubicBezTo>
                    <a:pt x="3436" y="29"/>
                    <a:pt x="3319" y="29"/>
                    <a:pt x="3203" y="29"/>
                  </a:cubicBezTo>
                  <a:cubicBezTo>
                    <a:pt x="2689" y="29"/>
                    <a:pt x="2175" y="35"/>
                    <a:pt x="1660" y="35"/>
                  </a:cubicBezTo>
                  <a:cubicBezTo>
                    <a:pt x="1106" y="35"/>
                    <a:pt x="552" y="28"/>
                    <a:pt x="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0" name="Google Shape;2360;p82">
              <a:extLst>
                <a:ext uri="{FF2B5EF4-FFF2-40B4-BE49-F238E27FC236}">
                  <a16:creationId xmlns:a16="http://schemas.microsoft.com/office/drawing/2014/main" id="{31603141-8E69-0DA1-DD2A-723CE9D3ECC6}"/>
                </a:ext>
              </a:extLst>
            </p:cNvPr>
            <p:cNvSpPr/>
            <p:nvPr/>
          </p:nvSpPr>
          <p:spPr>
            <a:xfrm>
              <a:off x="7737238" y="1961276"/>
              <a:ext cx="167201" cy="172927"/>
            </a:xfrm>
            <a:custGeom>
              <a:avLst/>
              <a:gdLst/>
              <a:ahLst/>
              <a:cxnLst/>
              <a:rect l="l" t="t" r="r" b="b"/>
              <a:pathLst>
                <a:path w="3154" h="3262" extrusionOk="0">
                  <a:moveTo>
                    <a:pt x="366" y="143"/>
                  </a:moveTo>
                  <a:cubicBezTo>
                    <a:pt x="369" y="143"/>
                    <a:pt x="372" y="143"/>
                    <a:pt x="376" y="144"/>
                  </a:cubicBezTo>
                  <a:cubicBezTo>
                    <a:pt x="514" y="178"/>
                    <a:pt x="652" y="186"/>
                    <a:pt x="792" y="186"/>
                  </a:cubicBezTo>
                  <a:cubicBezTo>
                    <a:pt x="832" y="186"/>
                    <a:pt x="872" y="185"/>
                    <a:pt x="913" y="184"/>
                  </a:cubicBezTo>
                  <a:cubicBezTo>
                    <a:pt x="914" y="184"/>
                    <a:pt x="914" y="184"/>
                    <a:pt x="914" y="184"/>
                  </a:cubicBezTo>
                  <a:cubicBezTo>
                    <a:pt x="955" y="184"/>
                    <a:pt x="963" y="248"/>
                    <a:pt x="924" y="257"/>
                  </a:cubicBezTo>
                  <a:cubicBezTo>
                    <a:pt x="859" y="271"/>
                    <a:pt x="795" y="277"/>
                    <a:pt x="730" y="277"/>
                  </a:cubicBezTo>
                  <a:cubicBezTo>
                    <a:pt x="604" y="277"/>
                    <a:pt x="478" y="253"/>
                    <a:pt x="357" y="214"/>
                  </a:cubicBezTo>
                  <a:cubicBezTo>
                    <a:pt x="316" y="200"/>
                    <a:pt x="328" y="143"/>
                    <a:pt x="366" y="143"/>
                  </a:cubicBezTo>
                  <a:close/>
                  <a:moveTo>
                    <a:pt x="1611" y="244"/>
                  </a:moveTo>
                  <a:cubicBezTo>
                    <a:pt x="1660" y="244"/>
                    <a:pt x="1709" y="246"/>
                    <a:pt x="1758" y="249"/>
                  </a:cubicBezTo>
                  <a:cubicBezTo>
                    <a:pt x="1790" y="252"/>
                    <a:pt x="1790" y="295"/>
                    <a:pt x="1758" y="299"/>
                  </a:cubicBezTo>
                  <a:cubicBezTo>
                    <a:pt x="1712" y="302"/>
                    <a:pt x="1667" y="303"/>
                    <a:pt x="1621" y="303"/>
                  </a:cubicBezTo>
                  <a:cubicBezTo>
                    <a:pt x="1517" y="303"/>
                    <a:pt x="1413" y="297"/>
                    <a:pt x="1311" y="293"/>
                  </a:cubicBezTo>
                  <a:cubicBezTo>
                    <a:pt x="1286" y="292"/>
                    <a:pt x="1286" y="255"/>
                    <a:pt x="1311" y="254"/>
                  </a:cubicBezTo>
                  <a:cubicBezTo>
                    <a:pt x="1410" y="250"/>
                    <a:pt x="1511" y="244"/>
                    <a:pt x="1611" y="244"/>
                  </a:cubicBezTo>
                  <a:close/>
                  <a:moveTo>
                    <a:pt x="2205" y="293"/>
                  </a:moveTo>
                  <a:cubicBezTo>
                    <a:pt x="2255" y="293"/>
                    <a:pt x="2304" y="295"/>
                    <a:pt x="2353" y="301"/>
                  </a:cubicBezTo>
                  <a:cubicBezTo>
                    <a:pt x="2382" y="305"/>
                    <a:pt x="2382" y="341"/>
                    <a:pt x="2353" y="346"/>
                  </a:cubicBezTo>
                  <a:cubicBezTo>
                    <a:pt x="2304" y="351"/>
                    <a:pt x="2255" y="353"/>
                    <a:pt x="2205" y="353"/>
                  </a:cubicBezTo>
                  <a:cubicBezTo>
                    <a:pt x="2156" y="353"/>
                    <a:pt x="2106" y="351"/>
                    <a:pt x="2056" y="351"/>
                  </a:cubicBezTo>
                  <a:cubicBezTo>
                    <a:pt x="2020" y="350"/>
                    <a:pt x="2020" y="295"/>
                    <a:pt x="2056" y="295"/>
                  </a:cubicBezTo>
                  <a:cubicBezTo>
                    <a:pt x="2106" y="295"/>
                    <a:pt x="2156" y="293"/>
                    <a:pt x="2205" y="293"/>
                  </a:cubicBezTo>
                  <a:close/>
                  <a:moveTo>
                    <a:pt x="1887" y="2866"/>
                  </a:moveTo>
                  <a:cubicBezTo>
                    <a:pt x="1927" y="2866"/>
                    <a:pt x="1967" y="2868"/>
                    <a:pt x="2006" y="2873"/>
                  </a:cubicBezTo>
                  <a:cubicBezTo>
                    <a:pt x="2048" y="2878"/>
                    <a:pt x="2048" y="2933"/>
                    <a:pt x="2006" y="2937"/>
                  </a:cubicBezTo>
                  <a:cubicBezTo>
                    <a:pt x="1965" y="2942"/>
                    <a:pt x="1924" y="2944"/>
                    <a:pt x="1883" y="2944"/>
                  </a:cubicBezTo>
                  <a:cubicBezTo>
                    <a:pt x="1792" y="2944"/>
                    <a:pt x="1699" y="2935"/>
                    <a:pt x="1610" y="2930"/>
                  </a:cubicBezTo>
                  <a:cubicBezTo>
                    <a:pt x="1578" y="2928"/>
                    <a:pt x="1578" y="2883"/>
                    <a:pt x="1610" y="2881"/>
                  </a:cubicBezTo>
                  <a:cubicBezTo>
                    <a:pt x="1701" y="2876"/>
                    <a:pt x="1794" y="2866"/>
                    <a:pt x="1887" y="2866"/>
                  </a:cubicBezTo>
                  <a:close/>
                  <a:moveTo>
                    <a:pt x="934" y="2918"/>
                  </a:moveTo>
                  <a:cubicBezTo>
                    <a:pt x="977" y="2918"/>
                    <a:pt x="1020" y="2920"/>
                    <a:pt x="1063" y="2923"/>
                  </a:cubicBezTo>
                  <a:cubicBezTo>
                    <a:pt x="1103" y="2928"/>
                    <a:pt x="1103" y="2983"/>
                    <a:pt x="1063" y="2986"/>
                  </a:cubicBezTo>
                  <a:cubicBezTo>
                    <a:pt x="1020" y="2990"/>
                    <a:pt x="977" y="2992"/>
                    <a:pt x="934" y="2992"/>
                  </a:cubicBezTo>
                  <a:cubicBezTo>
                    <a:pt x="844" y="2992"/>
                    <a:pt x="755" y="2985"/>
                    <a:pt x="665" y="2981"/>
                  </a:cubicBezTo>
                  <a:cubicBezTo>
                    <a:pt x="631" y="2980"/>
                    <a:pt x="631" y="2930"/>
                    <a:pt x="665" y="2929"/>
                  </a:cubicBezTo>
                  <a:cubicBezTo>
                    <a:pt x="755" y="2924"/>
                    <a:pt x="844" y="2918"/>
                    <a:pt x="934" y="2918"/>
                  </a:cubicBezTo>
                  <a:close/>
                  <a:moveTo>
                    <a:pt x="2588" y="2921"/>
                  </a:moveTo>
                  <a:cubicBezTo>
                    <a:pt x="2612" y="2921"/>
                    <a:pt x="2636" y="2925"/>
                    <a:pt x="2659" y="2933"/>
                  </a:cubicBezTo>
                  <a:cubicBezTo>
                    <a:pt x="2683" y="2942"/>
                    <a:pt x="2681" y="2982"/>
                    <a:pt x="2652" y="2982"/>
                  </a:cubicBezTo>
                  <a:cubicBezTo>
                    <a:pt x="2652" y="2982"/>
                    <a:pt x="2652" y="2982"/>
                    <a:pt x="2651" y="2982"/>
                  </a:cubicBezTo>
                  <a:cubicBezTo>
                    <a:pt x="2623" y="2982"/>
                    <a:pt x="2595" y="2978"/>
                    <a:pt x="2567" y="2978"/>
                  </a:cubicBezTo>
                  <a:cubicBezTo>
                    <a:pt x="2555" y="2978"/>
                    <a:pt x="2542" y="2979"/>
                    <a:pt x="2530" y="2981"/>
                  </a:cubicBezTo>
                  <a:cubicBezTo>
                    <a:pt x="2488" y="2989"/>
                    <a:pt x="2450" y="3003"/>
                    <a:pt x="2416" y="3026"/>
                  </a:cubicBezTo>
                  <a:cubicBezTo>
                    <a:pt x="2412" y="3028"/>
                    <a:pt x="2408" y="3030"/>
                    <a:pt x="2404" y="3030"/>
                  </a:cubicBezTo>
                  <a:cubicBezTo>
                    <a:pt x="2383" y="3030"/>
                    <a:pt x="2370" y="2999"/>
                    <a:pt x="2392" y="2985"/>
                  </a:cubicBezTo>
                  <a:cubicBezTo>
                    <a:pt x="2445" y="2950"/>
                    <a:pt x="2518" y="2921"/>
                    <a:pt x="2588" y="2921"/>
                  </a:cubicBezTo>
                  <a:close/>
                  <a:moveTo>
                    <a:pt x="2414" y="1"/>
                  </a:moveTo>
                  <a:lnTo>
                    <a:pt x="2396" y="2"/>
                  </a:lnTo>
                  <a:cubicBezTo>
                    <a:pt x="2396" y="27"/>
                    <a:pt x="2379" y="54"/>
                    <a:pt x="2341" y="56"/>
                  </a:cubicBezTo>
                  <a:cubicBezTo>
                    <a:pt x="2156" y="66"/>
                    <a:pt x="1968" y="70"/>
                    <a:pt x="1778" y="70"/>
                  </a:cubicBezTo>
                  <a:cubicBezTo>
                    <a:pt x="1257" y="70"/>
                    <a:pt x="728" y="39"/>
                    <a:pt x="217" y="5"/>
                  </a:cubicBezTo>
                  <a:lnTo>
                    <a:pt x="217" y="5"/>
                  </a:lnTo>
                  <a:cubicBezTo>
                    <a:pt x="557" y="614"/>
                    <a:pt x="989" y="1161"/>
                    <a:pt x="1436" y="1697"/>
                  </a:cubicBezTo>
                  <a:cubicBezTo>
                    <a:pt x="1452" y="1717"/>
                    <a:pt x="1453" y="1741"/>
                    <a:pt x="1445" y="1759"/>
                  </a:cubicBezTo>
                  <a:cubicBezTo>
                    <a:pt x="1459" y="1782"/>
                    <a:pt x="1461" y="1812"/>
                    <a:pt x="1437" y="1839"/>
                  </a:cubicBezTo>
                  <a:cubicBezTo>
                    <a:pt x="978" y="2327"/>
                    <a:pt x="493" y="2808"/>
                    <a:pt x="1" y="3262"/>
                  </a:cubicBezTo>
                  <a:cubicBezTo>
                    <a:pt x="1049" y="3216"/>
                    <a:pt x="2102" y="3225"/>
                    <a:pt x="3153" y="3218"/>
                  </a:cubicBezTo>
                  <a:cubicBezTo>
                    <a:pt x="2894" y="3064"/>
                    <a:pt x="2646" y="2893"/>
                    <a:pt x="2419" y="2690"/>
                  </a:cubicBezTo>
                  <a:cubicBezTo>
                    <a:pt x="2407" y="2680"/>
                    <a:pt x="2405" y="2666"/>
                    <a:pt x="2407" y="2652"/>
                  </a:cubicBezTo>
                  <a:cubicBezTo>
                    <a:pt x="2397" y="2634"/>
                    <a:pt x="2398" y="2610"/>
                    <a:pt x="2412" y="2594"/>
                  </a:cubicBezTo>
                  <a:cubicBezTo>
                    <a:pt x="2411" y="2590"/>
                    <a:pt x="2409" y="2586"/>
                    <a:pt x="2409" y="2580"/>
                  </a:cubicBezTo>
                  <a:cubicBezTo>
                    <a:pt x="2396" y="2033"/>
                    <a:pt x="2454" y="1485"/>
                    <a:pt x="2449" y="936"/>
                  </a:cubicBezTo>
                  <a:cubicBezTo>
                    <a:pt x="2448" y="623"/>
                    <a:pt x="2435" y="311"/>
                    <a:pt x="241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1" name="Google Shape;2361;p82">
              <a:extLst>
                <a:ext uri="{FF2B5EF4-FFF2-40B4-BE49-F238E27FC236}">
                  <a16:creationId xmlns:a16="http://schemas.microsoft.com/office/drawing/2014/main" id="{3AE79E3C-850E-198F-ECD0-E4BCDDAAB43A}"/>
                </a:ext>
              </a:extLst>
            </p:cNvPr>
            <p:cNvSpPr/>
            <p:nvPr/>
          </p:nvSpPr>
          <p:spPr>
            <a:xfrm>
              <a:off x="7728915" y="1917859"/>
              <a:ext cx="1034486" cy="222599"/>
            </a:xfrm>
            <a:custGeom>
              <a:avLst/>
              <a:gdLst/>
              <a:ahLst/>
              <a:cxnLst/>
              <a:rect l="l" t="t" r="r" b="b"/>
              <a:pathLst>
                <a:path w="19514" h="4199" extrusionOk="0">
                  <a:moveTo>
                    <a:pt x="2659" y="92"/>
                  </a:moveTo>
                  <a:lnTo>
                    <a:pt x="2659" y="92"/>
                  </a:lnTo>
                  <a:cubicBezTo>
                    <a:pt x="3210" y="120"/>
                    <a:pt x="3764" y="127"/>
                    <a:pt x="4318" y="127"/>
                  </a:cubicBezTo>
                  <a:cubicBezTo>
                    <a:pt x="4833" y="127"/>
                    <a:pt x="5347" y="121"/>
                    <a:pt x="5861" y="121"/>
                  </a:cubicBezTo>
                  <a:cubicBezTo>
                    <a:pt x="5977" y="121"/>
                    <a:pt x="6094" y="121"/>
                    <a:pt x="6211" y="122"/>
                  </a:cubicBezTo>
                  <a:cubicBezTo>
                    <a:pt x="7430" y="129"/>
                    <a:pt x="8650" y="139"/>
                    <a:pt x="9868" y="149"/>
                  </a:cubicBezTo>
                  <a:cubicBezTo>
                    <a:pt x="11746" y="163"/>
                    <a:pt x="13627" y="194"/>
                    <a:pt x="15506" y="194"/>
                  </a:cubicBezTo>
                  <a:cubicBezTo>
                    <a:pt x="16071" y="194"/>
                    <a:pt x="16636" y="191"/>
                    <a:pt x="17201" y="184"/>
                  </a:cubicBezTo>
                  <a:lnTo>
                    <a:pt x="17204" y="184"/>
                  </a:lnTo>
                  <a:cubicBezTo>
                    <a:pt x="17293" y="1209"/>
                    <a:pt x="17290" y="2240"/>
                    <a:pt x="17368" y="3265"/>
                  </a:cubicBezTo>
                  <a:cubicBezTo>
                    <a:pt x="17366" y="3267"/>
                    <a:pt x="17365" y="3267"/>
                    <a:pt x="17363" y="3268"/>
                  </a:cubicBezTo>
                  <a:cubicBezTo>
                    <a:pt x="17351" y="3278"/>
                    <a:pt x="17339" y="3288"/>
                    <a:pt x="17328" y="3298"/>
                  </a:cubicBezTo>
                  <a:lnTo>
                    <a:pt x="17300" y="3298"/>
                  </a:lnTo>
                  <a:cubicBezTo>
                    <a:pt x="17259" y="3298"/>
                    <a:pt x="17217" y="3300"/>
                    <a:pt x="17176" y="3301"/>
                  </a:cubicBezTo>
                  <a:cubicBezTo>
                    <a:pt x="17150" y="3302"/>
                    <a:pt x="17135" y="3319"/>
                    <a:pt x="17132" y="3337"/>
                  </a:cubicBezTo>
                  <a:cubicBezTo>
                    <a:pt x="16988" y="3336"/>
                    <a:pt x="16843" y="3335"/>
                    <a:pt x="16699" y="3333"/>
                  </a:cubicBezTo>
                  <a:cubicBezTo>
                    <a:pt x="16688" y="3318"/>
                    <a:pt x="16670" y="3311"/>
                    <a:pt x="16651" y="3311"/>
                  </a:cubicBezTo>
                  <a:cubicBezTo>
                    <a:pt x="16631" y="3311"/>
                    <a:pt x="16610" y="3319"/>
                    <a:pt x="16597" y="3333"/>
                  </a:cubicBezTo>
                  <a:cubicBezTo>
                    <a:pt x="14907" y="3316"/>
                    <a:pt x="13217" y="3307"/>
                    <a:pt x="11527" y="3307"/>
                  </a:cubicBezTo>
                  <a:cubicBezTo>
                    <a:pt x="10981" y="3307"/>
                    <a:pt x="10436" y="3308"/>
                    <a:pt x="9890" y="3310"/>
                  </a:cubicBezTo>
                  <a:cubicBezTo>
                    <a:pt x="9622" y="3311"/>
                    <a:pt x="9355" y="3311"/>
                    <a:pt x="9087" y="3311"/>
                  </a:cubicBezTo>
                  <a:cubicBezTo>
                    <a:pt x="8412" y="3311"/>
                    <a:pt x="7736" y="3309"/>
                    <a:pt x="7060" y="3309"/>
                  </a:cubicBezTo>
                  <a:cubicBezTo>
                    <a:pt x="5592" y="3309"/>
                    <a:pt x="4124" y="3320"/>
                    <a:pt x="2659" y="3393"/>
                  </a:cubicBezTo>
                  <a:cubicBezTo>
                    <a:pt x="2681" y="3283"/>
                    <a:pt x="2700" y="3171"/>
                    <a:pt x="2716" y="3057"/>
                  </a:cubicBezTo>
                  <a:cubicBezTo>
                    <a:pt x="2840" y="3060"/>
                    <a:pt x="2964" y="3062"/>
                    <a:pt x="3089" y="3062"/>
                  </a:cubicBezTo>
                  <a:cubicBezTo>
                    <a:pt x="3161" y="3062"/>
                    <a:pt x="3233" y="3061"/>
                    <a:pt x="3305" y="3060"/>
                  </a:cubicBezTo>
                  <a:cubicBezTo>
                    <a:pt x="3344" y="3058"/>
                    <a:pt x="3344" y="3000"/>
                    <a:pt x="3305" y="3000"/>
                  </a:cubicBezTo>
                  <a:cubicBezTo>
                    <a:pt x="3229" y="2997"/>
                    <a:pt x="3153" y="2996"/>
                    <a:pt x="3077" y="2996"/>
                  </a:cubicBezTo>
                  <a:cubicBezTo>
                    <a:pt x="2959" y="2996"/>
                    <a:pt x="2842" y="2999"/>
                    <a:pt x="2724" y="3002"/>
                  </a:cubicBezTo>
                  <a:cubicBezTo>
                    <a:pt x="2839" y="2138"/>
                    <a:pt x="2784" y="1214"/>
                    <a:pt x="2692" y="353"/>
                  </a:cubicBezTo>
                  <a:lnTo>
                    <a:pt x="2692" y="353"/>
                  </a:lnTo>
                  <a:cubicBezTo>
                    <a:pt x="2695" y="358"/>
                    <a:pt x="2700" y="361"/>
                    <a:pt x="2707" y="363"/>
                  </a:cubicBezTo>
                  <a:cubicBezTo>
                    <a:pt x="2830" y="408"/>
                    <a:pt x="2957" y="430"/>
                    <a:pt x="3083" y="430"/>
                  </a:cubicBezTo>
                  <a:cubicBezTo>
                    <a:pt x="3178" y="430"/>
                    <a:pt x="3273" y="418"/>
                    <a:pt x="3367" y="393"/>
                  </a:cubicBezTo>
                  <a:cubicBezTo>
                    <a:pt x="3405" y="383"/>
                    <a:pt x="3393" y="332"/>
                    <a:pt x="3358" y="332"/>
                  </a:cubicBezTo>
                  <a:cubicBezTo>
                    <a:pt x="3355" y="332"/>
                    <a:pt x="3353" y="332"/>
                    <a:pt x="3350" y="332"/>
                  </a:cubicBezTo>
                  <a:cubicBezTo>
                    <a:pt x="3263" y="349"/>
                    <a:pt x="3176" y="357"/>
                    <a:pt x="3090" y="357"/>
                  </a:cubicBezTo>
                  <a:cubicBezTo>
                    <a:pt x="2967" y="357"/>
                    <a:pt x="2844" y="340"/>
                    <a:pt x="2722" y="307"/>
                  </a:cubicBezTo>
                  <a:cubicBezTo>
                    <a:pt x="2719" y="306"/>
                    <a:pt x="2716" y="306"/>
                    <a:pt x="2713" y="306"/>
                  </a:cubicBezTo>
                  <a:cubicBezTo>
                    <a:pt x="2701" y="306"/>
                    <a:pt x="2693" y="312"/>
                    <a:pt x="2689" y="323"/>
                  </a:cubicBezTo>
                  <a:cubicBezTo>
                    <a:pt x="2681" y="252"/>
                    <a:pt x="2674" y="182"/>
                    <a:pt x="2665" y="112"/>
                  </a:cubicBezTo>
                  <a:cubicBezTo>
                    <a:pt x="2665" y="104"/>
                    <a:pt x="2662" y="98"/>
                    <a:pt x="2659" y="92"/>
                  </a:cubicBezTo>
                  <a:close/>
                  <a:moveTo>
                    <a:pt x="17194" y="3414"/>
                  </a:moveTo>
                  <a:cubicBezTo>
                    <a:pt x="17031" y="3563"/>
                    <a:pt x="16877" y="3724"/>
                    <a:pt x="16733" y="3888"/>
                  </a:cubicBezTo>
                  <a:cubicBezTo>
                    <a:pt x="16747" y="3730"/>
                    <a:pt x="16742" y="3571"/>
                    <a:pt x="16718" y="3417"/>
                  </a:cubicBezTo>
                  <a:lnTo>
                    <a:pt x="16718" y="3417"/>
                  </a:lnTo>
                  <a:cubicBezTo>
                    <a:pt x="16870" y="3418"/>
                    <a:pt x="17023" y="3419"/>
                    <a:pt x="17176" y="3421"/>
                  </a:cubicBezTo>
                  <a:cubicBezTo>
                    <a:pt x="17182" y="3421"/>
                    <a:pt x="17188" y="3418"/>
                    <a:pt x="17194" y="3414"/>
                  </a:cubicBezTo>
                  <a:close/>
                  <a:moveTo>
                    <a:pt x="2722" y="3496"/>
                  </a:moveTo>
                  <a:cubicBezTo>
                    <a:pt x="2883" y="3498"/>
                    <a:pt x="3043" y="3498"/>
                    <a:pt x="3204" y="3498"/>
                  </a:cubicBezTo>
                  <a:cubicBezTo>
                    <a:pt x="3297" y="3498"/>
                    <a:pt x="3389" y="3498"/>
                    <a:pt x="3482" y="3498"/>
                  </a:cubicBezTo>
                  <a:lnTo>
                    <a:pt x="3482" y="3498"/>
                  </a:lnTo>
                  <a:cubicBezTo>
                    <a:pt x="3468" y="3670"/>
                    <a:pt x="3474" y="3843"/>
                    <a:pt x="3494" y="4014"/>
                  </a:cubicBezTo>
                  <a:cubicBezTo>
                    <a:pt x="3233" y="3845"/>
                    <a:pt x="2979" y="3669"/>
                    <a:pt x="2722" y="3496"/>
                  </a:cubicBezTo>
                  <a:close/>
                  <a:moveTo>
                    <a:pt x="19339" y="752"/>
                  </a:moveTo>
                  <a:cubicBezTo>
                    <a:pt x="19298" y="771"/>
                    <a:pt x="19302" y="815"/>
                    <a:pt x="19325" y="844"/>
                  </a:cubicBezTo>
                  <a:cubicBezTo>
                    <a:pt x="18980" y="1376"/>
                    <a:pt x="18587" y="1862"/>
                    <a:pt x="18182" y="2349"/>
                  </a:cubicBezTo>
                  <a:cubicBezTo>
                    <a:pt x="18154" y="2381"/>
                    <a:pt x="18169" y="2421"/>
                    <a:pt x="18198" y="2436"/>
                  </a:cubicBezTo>
                  <a:cubicBezTo>
                    <a:pt x="18156" y="2449"/>
                    <a:pt x="18127" y="2502"/>
                    <a:pt x="18166" y="2544"/>
                  </a:cubicBezTo>
                  <a:cubicBezTo>
                    <a:pt x="18416" y="2812"/>
                    <a:pt x="18655" y="3082"/>
                    <a:pt x="18871" y="3377"/>
                  </a:cubicBezTo>
                  <a:cubicBezTo>
                    <a:pt x="19024" y="3584"/>
                    <a:pt x="19156" y="3805"/>
                    <a:pt x="19321" y="4003"/>
                  </a:cubicBezTo>
                  <a:cubicBezTo>
                    <a:pt x="18993" y="3989"/>
                    <a:pt x="18663" y="3980"/>
                    <a:pt x="18333" y="3980"/>
                  </a:cubicBezTo>
                  <a:cubicBezTo>
                    <a:pt x="17818" y="3980"/>
                    <a:pt x="17302" y="4001"/>
                    <a:pt x="16791" y="4055"/>
                  </a:cubicBezTo>
                  <a:cubicBezTo>
                    <a:pt x="16911" y="3943"/>
                    <a:pt x="17027" y="3822"/>
                    <a:pt x="17139" y="3700"/>
                  </a:cubicBezTo>
                  <a:cubicBezTo>
                    <a:pt x="17144" y="3703"/>
                    <a:pt x="17149" y="3706"/>
                    <a:pt x="17157" y="3706"/>
                  </a:cubicBezTo>
                  <a:cubicBezTo>
                    <a:pt x="17158" y="3706"/>
                    <a:pt x="17159" y="3706"/>
                    <a:pt x="17161" y="3706"/>
                  </a:cubicBezTo>
                  <a:cubicBezTo>
                    <a:pt x="17328" y="3691"/>
                    <a:pt x="17498" y="3679"/>
                    <a:pt x="17664" y="3646"/>
                  </a:cubicBezTo>
                  <a:cubicBezTo>
                    <a:pt x="17694" y="3640"/>
                    <a:pt x="17686" y="3592"/>
                    <a:pt x="17656" y="3592"/>
                  </a:cubicBezTo>
                  <a:cubicBezTo>
                    <a:pt x="17500" y="3595"/>
                    <a:pt x="17345" y="3618"/>
                    <a:pt x="17192" y="3640"/>
                  </a:cubicBezTo>
                  <a:cubicBezTo>
                    <a:pt x="17280" y="3538"/>
                    <a:pt x="17365" y="3436"/>
                    <a:pt x="17443" y="3330"/>
                  </a:cubicBezTo>
                  <a:cubicBezTo>
                    <a:pt x="17454" y="3315"/>
                    <a:pt x="17454" y="3300"/>
                    <a:pt x="17449" y="3288"/>
                  </a:cubicBezTo>
                  <a:cubicBezTo>
                    <a:pt x="17503" y="2466"/>
                    <a:pt x="17452" y="1627"/>
                    <a:pt x="17390" y="799"/>
                  </a:cubicBezTo>
                  <a:lnTo>
                    <a:pt x="17390" y="799"/>
                  </a:lnTo>
                  <a:cubicBezTo>
                    <a:pt x="17707" y="821"/>
                    <a:pt x="18023" y="825"/>
                    <a:pt x="18340" y="828"/>
                  </a:cubicBezTo>
                  <a:cubicBezTo>
                    <a:pt x="18490" y="831"/>
                    <a:pt x="18652" y="844"/>
                    <a:pt x="18811" y="844"/>
                  </a:cubicBezTo>
                  <a:cubicBezTo>
                    <a:pt x="18997" y="844"/>
                    <a:pt x="19181" y="826"/>
                    <a:pt x="19339" y="752"/>
                  </a:cubicBezTo>
                  <a:close/>
                  <a:moveTo>
                    <a:pt x="3781" y="1"/>
                  </a:moveTo>
                  <a:cubicBezTo>
                    <a:pt x="3380" y="1"/>
                    <a:pt x="2979" y="7"/>
                    <a:pt x="2580" y="25"/>
                  </a:cubicBezTo>
                  <a:cubicBezTo>
                    <a:pt x="2563" y="26"/>
                    <a:pt x="2553" y="36"/>
                    <a:pt x="2550" y="49"/>
                  </a:cubicBezTo>
                  <a:cubicBezTo>
                    <a:pt x="2528" y="59"/>
                    <a:pt x="2513" y="79"/>
                    <a:pt x="2516" y="112"/>
                  </a:cubicBezTo>
                  <a:cubicBezTo>
                    <a:pt x="2537" y="347"/>
                    <a:pt x="2556" y="583"/>
                    <a:pt x="2572" y="820"/>
                  </a:cubicBezTo>
                  <a:cubicBezTo>
                    <a:pt x="2592" y="1130"/>
                    <a:pt x="2605" y="1442"/>
                    <a:pt x="2607" y="1755"/>
                  </a:cubicBezTo>
                  <a:cubicBezTo>
                    <a:pt x="2611" y="2304"/>
                    <a:pt x="2553" y="2852"/>
                    <a:pt x="2566" y="3399"/>
                  </a:cubicBezTo>
                  <a:cubicBezTo>
                    <a:pt x="2566" y="3405"/>
                    <a:pt x="2568" y="3409"/>
                    <a:pt x="2569" y="3413"/>
                  </a:cubicBezTo>
                  <a:cubicBezTo>
                    <a:pt x="2556" y="3429"/>
                    <a:pt x="2554" y="3453"/>
                    <a:pt x="2564" y="3471"/>
                  </a:cubicBezTo>
                  <a:cubicBezTo>
                    <a:pt x="2562" y="3485"/>
                    <a:pt x="2564" y="3499"/>
                    <a:pt x="2576" y="3509"/>
                  </a:cubicBezTo>
                  <a:cubicBezTo>
                    <a:pt x="2803" y="3712"/>
                    <a:pt x="3051" y="3883"/>
                    <a:pt x="3310" y="4037"/>
                  </a:cubicBezTo>
                  <a:cubicBezTo>
                    <a:pt x="2260" y="4044"/>
                    <a:pt x="1207" y="4035"/>
                    <a:pt x="158" y="4081"/>
                  </a:cubicBezTo>
                  <a:cubicBezTo>
                    <a:pt x="650" y="3626"/>
                    <a:pt x="1136" y="3146"/>
                    <a:pt x="1594" y="2657"/>
                  </a:cubicBezTo>
                  <a:cubicBezTo>
                    <a:pt x="1619" y="2631"/>
                    <a:pt x="1616" y="2601"/>
                    <a:pt x="1602" y="2578"/>
                  </a:cubicBezTo>
                  <a:cubicBezTo>
                    <a:pt x="1610" y="2560"/>
                    <a:pt x="1610" y="2536"/>
                    <a:pt x="1593" y="2516"/>
                  </a:cubicBezTo>
                  <a:cubicBezTo>
                    <a:pt x="1146" y="1980"/>
                    <a:pt x="716" y="1433"/>
                    <a:pt x="374" y="823"/>
                  </a:cubicBezTo>
                  <a:lnTo>
                    <a:pt x="374" y="823"/>
                  </a:lnTo>
                  <a:cubicBezTo>
                    <a:pt x="883" y="857"/>
                    <a:pt x="1409" y="888"/>
                    <a:pt x="1927" y="888"/>
                  </a:cubicBezTo>
                  <a:cubicBezTo>
                    <a:pt x="2119" y="888"/>
                    <a:pt x="2310" y="884"/>
                    <a:pt x="2498" y="874"/>
                  </a:cubicBezTo>
                  <a:cubicBezTo>
                    <a:pt x="2536" y="873"/>
                    <a:pt x="2553" y="846"/>
                    <a:pt x="2553" y="820"/>
                  </a:cubicBezTo>
                  <a:cubicBezTo>
                    <a:pt x="2553" y="793"/>
                    <a:pt x="2535" y="765"/>
                    <a:pt x="2498" y="762"/>
                  </a:cubicBezTo>
                  <a:cubicBezTo>
                    <a:pt x="2051" y="717"/>
                    <a:pt x="1588" y="704"/>
                    <a:pt x="1128" y="704"/>
                  </a:cubicBezTo>
                  <a:cubicBezTo>
                    <a:pt x="861" y="704"/>
                    <a:pt x="595" y="709"/>
                    <a:pt x="333" y="714"/>
                  </a:cubicBezTo>
                  <a:cubicBezTo>
                    <a:pt x="320" y="715"/>
                    <a:pt x="311" y="719"/>
                    <a:pt x="301" y="726"/>
                  </a:cubicBezTo>
                  <a:cubicBezTo>
                    <a:pt x="296" y="724"/>
                    <a:pt x="291" y="723"/>
                    <a:pt x="286" y="723"/>
                  </a:cubicBezTo>
                  <a:cubicBezTo>
                    <a:pt x="248" y="723"/>
                    <a:pt x="208" y="764"/>
                    <a:pt x="233" y="809"/>
                  </a:cubicBezTo>
                  <a:cubicBezTo>
                    <a:pt x="582" y="1448"/>
                    <a:pt x="973" y="2057"/>
                    <a:pt x="1487" y="2577"/>
                  </a:cubicBezTo>
                  <a:cubicBezTo>
                    <a:pt x="989" y="3022"/>
                    <a:pt x="505" y="3514"/>
                    <a:pt x="67" y="4018"/>
                  </a:cubicBezTo>
                  <a:cubicBezTo>
                    <a:pt x="47" y="4041"/>
                    <a:pt x="50" y="4067"/>
                    <a:pt x="63" y="4085"/>
                  </a:cubicBezTo>
                  <a:cubicBezTo>
                    <a:pt x="1" y="4092"/>
                    <a:pt x="1" y="4185"/>
                    <a:pt x="66" y="4187"/>
                  </a:cubicBezTo>
                  <a:cubicBezTo>
                    <a:pt x="379" y="4195"/>
                    <a:pt x="693" y="4199"/>
                    <a:pt x="1007" y="4199"/>
                  </a:cubicBezTo>
                  <a:cubicBezTo>
                    <a:pt x="1843" y="4199"/>
                    <a:pt x="2679" y="4175"/>
                    <a:pt x="3514" y="4164"/>
                  </a:cubicBezTo>
                  <a:cubicBezTo>
                    <a:pt x="3556" y="4164"/>
                    <a:pt x="3576" y="4131"/>
                    <a:pt x="3575" y="4098"/>
                  </a:cubicBezTo>
                  <a:cubicBezTo>
                    <a:pt x="3598" y="4094"/>
                    <a:pt x="3616" y="4077"/>
                    <a:pt x="3614" y="4045"/>
                  </a:cubicBezTo>
                  <a:cubicBezTo>
                    <a:pt x="3601" y="3862"/>
                    <a:pt x="3600" y="3681"/>
                    <a:pt x="3601" y="3499"/>
                  </a:cubicBezTo>
                  <a:cubicBezTo>
                    <a:pt x="5697" y="3493"/>
                    <a:pt x="7794" y="3412"/>
                    <a:pt x="9890" y="3402"/>
                  </a:cubicBezTo>
                  <a:cubicBezTo>
                    <a:pt x="10674" y="3397"/>
                    <a:pt x="11459" y="3395"/>
                    <a:pt x="12243" y="3395"/>
                  </a:cubicBezTo>
                  <a:cubicBezTo>
                    <a:pt x="13691" y="3395"/>
                    <a:pt x="15139" y="3402"/>
                    <a:pt x="16586" y="3415"/>
                  </a:cubicBezTo>
                  <a:cubicBezTo>
                    <a:pt x="16600" y="3637"/>
                    <a:pt x="16604" y="3856"/>
                    <a:pt x="16603" y="4078"/>
                  </a:cubicBezTo>
                  <a:cubicBezTo>
                    <a:pt x="16562" y="4094"/>
                    <a:pt x="16561" y="4159"/>
                    <a:pt x="16611" y="4159"/>
                  </a:cubicBezTo>
                  <a:cubicBezTo>
                    <a:pt x="16612" y="4159"/>
                    <a:pt x="16612" y="4159"/>
                    <a:pt x="16613" y="4159"/>
                  </a:cubicBezTo>
                  <a:cubicBezTo>
                    <a:pt x="17330" y="4140"/>
                    <a:pt x="18044" y="4114"/>
                    <a:pt x="18760" y="4114"/>
                  </a:cubicBezTo>
                  <a:cubicBezTo>
                    <a:pt x="18953" y="4114"/>
                    <a:pt x="19147" y="4116"/>
                    <a:pt x="19341" y="4121"/>
                  </a:cubicBezTo>
                  <a:cubicBezTo>
                    <a:pt x="19342" y="4121"/>
                    <a:pt x="19343" y="4121"/>
                    <a:pt x="19343" y="4121"/>
                  </a:cubicBezTo>
                  <a:cubicBezTo>
                    <a:pt x="19374" y="4121"/>
                    <a:pt x="19391" y="4101"/>
                    <a:pt x="19396" y="4077"/>
                  </a:cubicBezTo>
                  <a:cubicBezTo>
                    <a:pt x="19396" y="4077"/>
                    <a:pt x="19397" y="4077"/>
                    <a:pt x="19398" y="4077"/>
                  </a:cubicBezTo>
                  <a:cubicBezTo>
                    <a:pt x="19427" y="4077"/>
                    <a:pt x="19456" y="4044"/>
                    <a:pt x="19437" y="4014"/>
                  </a:cubicBezTo>
                  <a:cubicBezTo>
                    <a:pt x="19103" y="3446"/>
                    <a:pt x="18737" y="2909"/>
                    <a:pt x="18260" y="2451"/>
                  </a:cubicBezTo>
                  <a:cubicBezTo>
                    <a:pt x="18254" y="2444"/>
                    <a:pt x="18247" y="2440"/>
                    <a:pt x="18240" y="2437"/>
                  </a:cubicBezTo>
                  <a:cubicBezTo>
                    <a:pt x="18246" y="2435"/>
                    <a:pt x="18252" y="2432"/>
                    <a:pt x="18258" y="2426"/>
                  </a:cubicBezTo>
                  <a:cubicBezTo>
                    <a:pt x="18751" y="1988"/>
                    <a:pt x="19157" y="1443"/>
                    <a:pt x="19491" y="876"/>
                  </a:cubicBezTo>
                  <a:cubicBezTo>
                    <a:pt x="19513" y="838"/>
                    <a:pt x="19498" y="802"/>
                    <a:pt x="19472" y="780"/>
                  </a:cubicBezTo>
                  <a:cubicBezTo>
                    <a:pt x="19475" y="746"/>
                    <a:pt x="19450" y="715"/>
                    <a:pt x="19418" y="703"/>
                  </a:cubicBezTo>
                  <a:cubicBezTo>
                    <a:pt x="19313" y="666"/>
                    <a:pt x="19189" y="655"/>
                    <a:pt x="19059" y="655"/>
                  </a:cubicBezTo>
                  <a:cubicBezTo>
                    <a:pt x="18865" y="655"/>
                    <a:pt x="18661" y="680"/>
                    <a:pt x="18495" y="681"/>
                  </a:cubicBezTo>
                  <a:cubicBezTo>
                    <a:pt x="18123" y="682"/>
                    <a:pt x="17753" y="683"/>
                    <a:pt x="17383" y="705"/>
                  </a:cubicBezTo>
                  <a:cubicBezTo>
                    <a:pt x="17369" y="516"/>
                    <a:pt x="17353" y="327"/>
                    <a:pt x="17339" y="139"/>
                  </a:cubicBezTo>
                  <a:cubicBezTo>
                    <a:pt x="17335" y="95"/>
                    <a:pt x="17299" y="73"/>
                    <a:pt x="17265" y="73"/>
                  </a:cubicBezTo>
                  <a:cubicBezTo>
                    <a:pt x="17249" y="73"/>
                    <a:pt x="17233" y="78"/>
                    <a:pt x="17222" y="88"/>
                  </a:cubicBezTo>
                  <a:cubicBezTo>
                    <a:pt x="17215" y="86"/>
                    <a:pt x="17209" y="85"/>
                    <a:pt x="17202" y="85"/>
                  </a:cubicBezTo>
                  <a:cubicBezTo>
                    <a:pt x="15550" y="46"/>
                    <a:pt x="13897" y="44"/>
                    <a:pt x="12243" y="44"/>
                  </a:cubicBezTo>
                  <a:cubicBezTo>
                    <a:pt x="11980" y="44"/>
                    <a:pt x="11716" y="44"/>
                    <a:pt x="11453" y="44"/>
                  </a:cubicBezTo>
                  <a:cubicBezTo>
                    <a:pt x="10924" y="44"/>
                    <a:pt x="10396" y="43"/>
                    <a:pt x="9868" y="42"/>
                  </a:cubicBezTo>
                  <a:cubicBezTo>
                    <a:pt x="8650" y="38"/>
                    <a:pt x="7431" y="34"/>
                    <a:pt x="6211" y="30"/>
                  </a:cubicBezTo>
                  <a:cubicBezTo>
                    <a:pt x="5404" y="26"/>
                    <a:pt x="4591" y="1"/>
                    <a:pt x="37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2" name="Google Shape;2362;p82">
              <a:extLst>
                <a:ext uri="{FF2B5EF4-FFF2-40B4-BE49-F238E27FC236}">
                  <a16:creationId xmlns:a16="http://schemas.microsoft.com/office/drawing/2014/main" id="{EC2627B9-B63A-343C-7598-CBB59EB302F9}"/>
                </a:ext>
              </a:extLst>
            </p:cNvPr>
            <p:cNvSpPr/>
            <p:nvPr/>
          </p:nvSpPr>
          <p:spPr>
            <a:xfrm>
              <a:off x="8699454" y="1976013"/>
              <a:ext cx="38699" cy="4718"/>
            </a:xfrm>
            <a:custGeom>
              <a:avLst/>
              <a:gdLst/>
              <a:ahLst/>
              <a:cxnLst/>
              <a:rect l="l" t="t" r="r" b="b"/>
              <a:pathLst>
                <a:path w="730" h="89" extrusionOk="0">
                  <a:moveTo>
                    <a:pt x="438" y="1"/>
                  </a:moveTo>
                  <a:cubicBezTo>
                    <a:pt x="307" y="1"/>
                    <a:pt x="174" y="9"/>
                    <a:pt x="45" y="10"/>
                  </a:cubicBezTo>
                  <a:cubicBezTo>
                    <a:pt x="0" y="11"/>
                    <a:pt x="0" y="79"/>
                    <a:pt x="45" y="79"/>
                  </a:cubicBezTo>
                  <a:cubicBezTo>
                    <a:pt x="177" y="81"/>
                    <a:pt x="312" y="89"/>
                    <a:pt x="446" y="89"/>
                  </a:cubicBezTo>
                  <a:cubicBezTo>
                    <a:pt x="528" y="89"/>
                    <a:pt x="610" y="86"/>
                    <a:pt x="690" y="76"/>
                  </a:cubicBezTo>
                  <a:cubicBezTo>
                    <a:pt x="730" y="71"/>
                    <a:pt x="730" y="20"/>
                    <a:pt x="690" y="14"/>
                  </a:cubicBezTo>
                  <a:cubicBezTo>
                    <a:pt x="607" y="4"/>
                    <a:pt x="523" y="1"/>
                    <a:pt x="4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3" name="Google Shape;2363;p82">
              <a:extLst>
                <a:ext uri="{FF2B5EF4-FFF2-40B4-BE49-F238E27FC236}">
                  <a16:creationId xmlns:a16="http://schemas.microsoft.com/office/drawing/2014/main" id="{F045528C-11E0-EAB3-12F6-5C4D522348A6}"/>
                </a:ext>
              </a:extLst>
            </p:cNvPr>
            <p:cNvSpPr/>
            <p:nvPr/>
          </p:nvSpPr>
          <p:spPr>
            <a:xfrm>
              <a:off x="8683444" y="2106157"/>
              <a:ext cx="38964" cy="8323"/>
            </a:xfrm>
            <a:custGeom>
              <a:avLst/>
              <a:gdLst/>
              <a:ahLst/>
              <a:cxnLst/>
              <a:rect l="l" t="t" r="r" b="b"/>
              <a:pathLst>
                <a:path w="735" h="157" extrusionOk="0">
                  <a:moveTo>
                    <a:pt x="45" y="0"/>
                  </a:moveTo>
                  <a:cubicBezTo>
                    <a:pt x="12" y="0"/>
                    <a:pt x="1" y="52"/>
                    <a:pt x="38" y="63"/>
                  </a:cubicBezTo>
                  <a:cubicBezTo>
                    <a:pt x="230" y="119"/>
                    <a:pt x="432" y="156"/>
                    <a:pt x="634" y="156"/>
                  </a:cubicBezTo>
                  <a:cubicBezTo>
                    <a:pt x="654" y="156"/>
                    <a:pt x="674" y="156"/>
                    <a:pt x="694" y="155"/>
                  </a:cubicBezTo>
                  <a:cubicBezTo>
                    <a:pt x="735" y="154"/>
                    <a:pt x="734" y="96"/>
                    <a:pt x="694" y="93"/>
                  </a:cubicBezTo>
                  <a:cubicBezTo>
                    <a:pt x="477" y="76"/>
                    <a:pt x="266" y="54"/>
                    <a:pt x="54" y="1"/>
                  </a:cubicBezTo>
                  <a:cubicBezTo>
                    <a:pt x="51" y="0"/>
                    <a:pt x="48" y="0"/>
                    <a:pt x="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4" name="Google Shape;2364;p82">
              <a:extLst>
                <a:ext uri="{FF2B5EF4-FFF2-40B4-BE49-F238E27FC236}">
                  <a16:creationId xmlns:a16="http://schemas.microsoft.com/office/drawing/2014/main" id="{59578400-44FE-8A86-CAE5-25FDBE14ACF1}"/>
                </a:ext>
              </a:extLst>
            </p:cNvPr>
            <p:cNvSpPr/>
            <p:nvPr/>
          </p:nvSpPr>
          <p:spPr>
            <a:xfrm>
              <a:off x="8652326" y="1971136"/>
              <a:ext cx="30694" cy="3976"/>
            </a:xfrm>
            <a:custGeom>
              <a:avLst/>
              <a:gdLst/>
              <a:ahLst/>
              <a:cxnLst/>
              <a:rect l="l" t="t" r="r" b="b"/>
              <a:pathLst>
                <a:path w="579" h="75" extrusionOk="0">
                  <a:moveTo>
                    <a:pt x="371" y="1"/>
                  </a:moveTo>
                  <a:cubicBezTo>
                    <a:pt x="261" y="1"/>
                    <a:pt x="150" y="5"/>
                    <a:pt x="40" y="8"/>
                  </a:cubicBezTo>
                  <a:cubicBezTo>
                    <a:pt x="1" y="10"/>
                    <a:pt x="0" y="67"/>
                    <a:pt x="40" y="68"/>
                  </a:cubicBezTo>
                  <a:cubicBezTo>
                    <a:pt x="150" y="71"/>
                    <a:pt x="261" y="74"/>
                    <a:pt x="371" y="74"/>
                  </a:cubicBezTo>
                  <a:cubicBezTo>
                    <a:pt x="426" y="74"/>
                    <a:pt x="481" y="73"/>
                    <a:pt x="535" y="71"/>
                  </a:cubicBezTo>
                  <a:cubicBezTo>
                    <a:pt x="578" y="68"/>
                    <a:pt x="578" y="7"/>
                    <a:pt x="535" y="5"/>
                  </a:cubicBezTo>
                  <a:cubicBezTo>
                    <a:pt x="481" y="2"/>
                    <a:pt x="426" y="1"/>
                    <a:pt x="3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5" name="Google Shape;2365;p82">
              <a:extLst>
                <a:ext uri="{FF2B5EF4-FFF2-40B4-BE49-F238E27FC236}">
                  <a16:creationId xmlns:a16="http://schemas.microsoft.com/office/drawing/2014/main" id="{E6D610D2-108D-3497-189E-55F2A39C0333}"/>
                </a:ext>
              </a:extLst>
            </p:cNvPr>
            <p:cNvSpPr/>
            <p:nvPr/>
          </p:nvSpPr>
          <p:spPr>
            <a:xfrm>
              <a:off x="8609705" y="1944577"/>
              <a:ext cx="31012" cy="4453"/>
            </a:xfrm>
            <a:custGeom>
              <a:avLst/>
              <a:gdLst/>
              <a:ahLst/>
              <a:cxnLst/>
              <a:rect l="l" t="t" r="r" b="b"/>
              <a:pathLst>
                <a:path w="585" h="84" extrusionOk="0">
                  <a:moveTo>
                    <a:pt x="316" y="1"/>
                  </a:moveTo>
                  <a:cubicBezTo>
                    <a:pt x="227" y="1"/>
                    <a:pt x="137" y="4"/>
                    <a:pt x="49" y="5"/>
                  </a:cubicBezTo>
                  <a:cubicBezTo>
                    <a:pt x="1" y="6"/>
                    <a:pt x="1" y="78"/>
                    <a:pt x="49" y="78"/>
                  </a:cubicBezTo>
                  <a:cubicBezTo>
                    <a:pt x="141" y="80"/>
                    <a:pt x="234" y="83"/>
                    <a:pt x="327" y="83"/>
                  </a:cubicBezTo>
                  <a:cubicBezTo>
                    <a:pt x="401" y="83"/>
                    <a:pt x="474" y="81"/>
                    <a:pt x="546" y="73"/>
                  </a:cubicBezTo>
                  <a:cubicBezTo>
                    <a:pt x="584" y="69"/>
                    <a:pt x="584" y="16"/>
                    <a:pt x="546" y="12"/>
                  </a:cubicBezTo>
                  <a:cubicBezTo>
                    <a:pt x="470" y="3"/>
                    <a:pt x="393" y="1"/>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6" name="Google Shape;2366;p82">
              <a:extLst>
                <a:ext uri="{FF2B5EF4-FFF2-40B4-BE49-F238E27FC236}">
                  <a16:creationId xmlns:a16="http://schemas.microsoft.com/office/drawing/2014/main" id="{E0909E56-2F7C-84A6-E7DD-BE82B4E08199}"/>
                </a:ext>
              </a:extLst>
            </p:cNvPr>
            <p:cNvSpPr/>
            <p:nvPr/>
          </p:nvSpPr>
          <p:spPr>
            <a:xfrm>
              <a:off x="8594013" y="2065868"/>
              <a:ext cx="28680" cy="6945"/>
            </a:xfrm>
            <a:custGeom>
              <a:avLst/>
              <a:gdLst/>
              <a:ahLst/>
              <a:cxnLst/>
              <a:rect l="l" t="t" r="r" b="b"/>
              <a:pathLst>
                <a:path w="541" h="131" extrusionOk="0">
                  <a:moveTo>
                    <a:pt x="43" y="0"/>
                  </a:moveTo>
                  <a:cubicBezTo>
                    <a:pt x="7" y="0"/>
                    <a:pt x="0" y="63"/>
                    <a:pt x="38" y="70"/>
                  </a:cubicBezTo>
                  <a:cubicBezTo>
                    <a:pt x="187" y="95"/>
                    <a:pt x="342" y="130"/>
                    <a:pt x="493" y="131"/>
                  </a:cubicBezTo>
                  <a:cubicBezTo>
                    <a:pt x="494" y="131"/>
                    <a:pt x="494" y="131"/>
                    <a:pt x="494" y="131"/>
                  </a:cubicBezTo>
                  <a:cubicBezTo>
                    <a:pt x="532" y="131"/>
                    <a:pt x="540" y="72"/>
                    <a:pt x="502" y="63"/>
                  </a:cubicBezTo>
                  <a:cubicBezTo>
                    <a:pt x="356" y="24"/>
                    <a:pt x="198" y="16"/>
                    <a:pt x="47" y="1"/>
                  </a:cubicBezTo>
                  <a:cubicBezTo>
                    <a:pt x="46" y="1"/>
                    <a:pt x="44" y="0"/>
                    <a:pt x="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7" name="Google Shape;2367;p82">
              <a:extLst>
                <a:ext uri="{FF2B5EF4-FFF2-40B4-BE49-F238E27FC236}">
                  <a16:creationId xmlns:a16="http://schemas.microsoft.com/office/drawing/2014/main" id="{8D8A5195-B5CB-026C-D7B6-3E1107C4BA2E}"/>
                </a:ext>
              </a:extLst>
            </p:cNvPr>
            <p:cNvSpPr/>
            <p:nvPr/>
          </p:nvSpPr>
          <p:spPr>
            <a:xfrm>
              <a:off x="8549378" y="1947069"/>
              <a:ext cx="36261" cy="6149"/>
            </a:xfrm>
            <a:custGeom>
              <a:avLst/>
              <a:gdLst/>
              <a:ahLst/>
              <a:cxnLst/>
              <a:rect l="l" t="t" r="r" b="b"/>
              <a:pathLst>
                <a:path w="684" h="116" extrusionOk="0">
                  <a:moveTo>
                    <a:pt x="43" y="0"/>
                  </a:moveTo>
                  <a:cubicBezTo>
                    <a:pt x="0" y="0"/>
                    <a:pt x="3" y="66"/>
                    <a:pt x="45" y="71"/>
                  </a:cubicBezTo>
                  <a:cubicBezTo>
                    <a:pt x="244" y="90"/>
                    <a:pt x="442" y="111"/>
                    <a:pt x="641" y="116"/>
                  </a:cubicBezTo>
                  <a:cubicBezTo>
                    <a:pt x="641" y="116"/>
                    <a:pt x="642" y="116"/>
                    <a:pt x="642" y="116"/>
                  </a:cubicBezTo>
                  <a:cubicBezTo>
                    <a:pt x="675" y="116"/>
                    <a:pt x="683" y="61"/>
                    <a:pt x="650" y="56"/>
                  </a:cubicBezTo>
                  <a:cubicBezTo>
                    <a:pt x="450" y="27"/>
                    <a:pt x="248" y="15"/>
                    <a:pt x="45" y="0"/>
                  </a:cubicBezTo>
                  <a:cubicBezTo>
                    <a:pt x="44" y="0"/>
                    <a:pt x="44" y="0"/>
                    <a:pt x="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8" name="Google Shape;2368;p82">
              <a:extLst>
                <a:ext uri="{FF2B5EF4-FFF2-40B4-BE49-F238E27FC236}">
                  <a16:creationId xmlns:a16="http://schemas.microsoft.com/office/drawing/2014/main" id="{B7835692-A148-8F9D-201E-9C605B2D48C2}"/>
                </a:ext>
              </a:extLst>
            </p:cNvPr>
            <p:cNvSpPr/>
            <p:nvPr/>
          </p:nvSpPr>
          <p:spPr>
            <a:xfrm>
              <a:off x="8541638" y="2065921"/>
              <a:ext cx="30482" cy="3976"/>
            </a:xfrm>
            <a:custGeom>
              <a:avLst/>
              <a:gdLst/>
              <a:ahLst/>
              <a:cxnLst/>
              <a:rect l="l" t="t" r="r" b="b"/>
              <a:pathLst>
                <a:path w="575" h="75" extrusionOk="0">
                  <a:moveTo>
                    <a:pt x="316" y="0"/>
                  </a:moveTo>
                  <a:cubicBezTo>
                    <a:pt x="225" y="0"/>
                    <a:pt x="133" y="4"/>
                    <a:pt x="42" y="6"/>
                  </a:cubicBezTo>
                  <a:cubicBezTo>
                    <a:pt x="2" y="7"/>
                    <a:pt x="1" y="68"/>
                    <a:pt x="42" y="68"/>
                  </a:cubicBezTo>
                  <a:cubicBezTo>
                    <a:pt x="135" y="70"/>
                    <a:pt x="228" y="74"/>
                    <a:pt x="320" y="74"/>
                  </a:cubicBezTo>
                  <a:cubicBezTo>
                    <a:pt x="393" y="74"/>
                    <a:pt x="466" y="72"/>
                    <a:pt x="538" y="65"/>
                  </a:cubicBezTo>
                  <a:cubicBezTo>
                    <a:pt x="574" y="62"/>
                    <a:pt x="574" y="12"/>
                    <a:pt x="538" y="9"/>
                  </a:cubicBezTo>
                  <a:cubicBezTo>
                    <a:pt x="464" y="3"/>
                    <a:pt x="390" y="0"/>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9" name="Google Shape;2369;p82">
              <a:extLst>
                <a:ext uri="{FF2B5EF4-FFF2-40B4-BE49-F238E27FC236}">
                  <a16:creationId xmlns:a16="http://schemas.microsoft.com/office/drawing/2014/main" id="{59E36959-E23F-43B1-05AC-32014D082A66}"/>
                </a:ext>
              </a:extLst>
            </p:cNvPr>
            <p:cNvSpPr/>
            <p:nvPr/>
          </p:nvSpPr>
          <p:spPr>
            <a:xfrm>
              <a:off x="8480886" y="1942032"/>
              <a:ext cx="36208" cy="4294"/>
            </a:xfrm>
            <a:custGeom>
              <a:avLst/>
              <a:gdLst/>
              <a:ahLst/>
              <a:cxnLst/>
              <a:rect l="l" t="t" r="r" b="b"/>
              <a:pathLst>
                <a:path w="683" h="81" extrusionOk="0">
                  <a:moveTo>
                    <a:pt x="378" y="1"/>
                  </a:moveTo>
                  <a:cubicBezTo>
                    <a:pt x="267" y="1"/>
                    <a:pt x="156" y="4"/>
                    <a:pt x="45" y="6"/>
                  </a:cubicBezTo>
                  <a:cubicBezTo>
                    <a:pt x="1" y="6"/>
                    <a:pt x="1" y="76"/>
                    <a:pt x="45" y="76"/>
                  </a:cubicBezTo>
                  <a:cubicBezTo>
                    <a:pt x="154" y="77"/>
                    <a:pt x="263" y="80"/>
                    <a:pt x="371" y="80"/>
                  </a:cubicBezTo>
                  <a:cubicBezTo>
                    <a:pt x="461" y="80"/>
                    <a:pt x="551" y="78"/>
                    <a:pt x="641" y="72"/>
                  </a:cubicBezTo>
                  <a:cubicBezTo>
                    <a:pt x="682" y="70"/>
                    <a:pt x="682" y="12"/>
                    <a:pt x="641" y="9"/>
                  </a:cubicBezTo>
                  <a:cubicBezTo>
                    <a:pt x="554" y="3"/>
                    <a:pt x="466" y="1"/>
                    <a:pt x="3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0" name="Google Shape;2370;p82">
              <a:extLst>
                <a:ext uri="{FF2B5EF4-FFF2-40B4-BE49-F238E27FC236}">
                  <a16:creationId xmlns:a16="http://schemas.microsoft.com/office/drawing/2014/main" id="{516D95B5-31C8-2CBA-BB3A-526AE7C354E6}"/>
                </a:ext>
              </a:extLst>
            </p:cNvPr>
            <p:cNvSpPr/>
            <p:nvPr/>
          </p:nvSpPr>
          <p:spPr>
            <a:xfrm>
              <a:off x="8483431" y="2069314"/>
              <a:ext cx="30694" cy="6096"/>
            </a:xfrm>
            <a:custGeom>
              <a:avLst/>
              <a:gdLst/>
              <a:ahLst/>
              <a:cxnLst/>
              <a:rect l="l" t="t" r="r" b="b"/>
              <a:pathLst>
                <a:path w="579" h="115" extrusionOk="0">
                  <a:moveTo>
                    <a:pt x="44" y="1"/>
                  </a:moveTo>
                  <a:cubicBezTo>
                    <a:pt x="12" y="1"/>
                    <a:pt x="1" y="52"/>
                    <a:pt x="36" y="63"/>
                  </a:cubicBezTo>
                  <a:cubicBezTo>
                    <a:pt x="143" y="95"/>
                    <a:pt x="254" y="114"/>
                    <a:pt x="365" y="114"/>
                  </a:cubicBezTo>
                  <a:cubicBezTo>
                    <a:pt x="427" y="114"/>
                    <a:pt x="489" y="108"/>
                    <a:pt x="551" y="95"/>
                  </a:cubicBezTo>
                  <a:cubicBezTo>
                    <a:pt x="579" y="89"/>
                    <a:pt x="573" y="42"/>
                    <a:pt x="545" y="42"/>
                  </a:cubicBezTo>
                  <a:cubicBezTo>
                    <a:pt x="545" y="42"/>
                    <a:pt x="544" y="42"/>
                    <a:pt x="543" y="42"/>
                  </a:cubicBezTo>
                  <a:cubicBezTo>
                    <a:pt x="495" y="46"/>
                    <a:pt x="446" y="48"/>
                    <a:pt x="399" y="48"/>
                  </a:cubicBezTo>
                  <a:cubicBezTo>
                    <a:pt x="282" y="48"/>
                    <a:pt x="167" y="36"/>
                    <a:pt x="53" y="2"/>
                  </a:cubicBezTo>
                  <a:cubicBezTo>
                    <a:pt x="50" y="1"/>
                    <a:pt x="47" y="1"/>
                    <a:pt x="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1" name="Google Shape;2371;p82">
              <a:extLst>
                <a:ext uri="{FF2B5EF4-FFF2-40B4-BE49-F238E27FC236}">
                  <a16:creationId xmlns:a16="http://schemas.microsoft.com/office/drawing/2014/main" id="{00C6B6CC-D062-59F8-07E7-94A4B736DE7E}"/>
                </a:ext>
              </a:extLst>
            </p:cNvPr>
            <p:cNvSpPr/>
            <p:nvPr/>
          </p:nvSpPr>
          <p:spPr>
            <a:xfrm>
              <a:off x="8428935" y="2071434"/>
              <a:ext cx="24651" cy="5566"/>
            </a:xfrm>
            <a:custGeom>
              <a:avLst/>
              <a:gdLst/>
              <a:ahLst/>
              <a:cxnLst/>
              <a:rect l="l" t="t" r="r" b="b"/>
              <a:pathLst>
                <a:path w="465" h="105" extrusionOk="0">
                  <a:moveTo>
                    <a:pt x="162" y="0"/>
                  </a:moveTo>
                  <a:cubicBezTo>
                    <a:pt x="117" y="0"/>
                    <a:pt x="72" y="4"/>
                    <a:pt x="25" y="12"/>
                  </a:cubicBezTo>
                  <a:cubicBezTo>
                    <a:pt x="1" y="16"/>
                    <a:pt x="6" y="58"/>
                    <a:pt x="29" y="58"/>
                  </a:cubicBezTo>
                  <a:cubicBezTo>
                    <a:pt x="30" y="58"/>
                    <a:pt x="31" y="58"/>
                    <a:pt x="32" y="58"/>
                  </a:cubicBezTo>
                  <a:cubicBezTo>
                    <a:pt x="68" y="53"/>
                    <a:pt x="104" y="51"/>
                    <a:pt x="139" y="51"/>
                  </a:cubicBezTo>
                  <a:cubicBezTo>
                    <a:pt x="237" y="51"/>
                    <a:pt x="332" y="68"/>
                    <a:pt x="424" y="103"/>
                  </a:cubicBezTo>
                  <a:cubicBezTo>
                    <a:pt x="427" y="104"/>
                    <a:pt x="430" y="105"/>
                    <a:pt x="433" y="105"/>
                  </a:cubicBezTo>
                  <a:cubicBezTo>
                    <a:pt x="457" y="105"/>
                    <a:pt x="465" y="65"/>
                    <a:pt x="438" y="55"/>
                  </a:cubicBezTo>
                  <a:cubicBezTo>
                    <a:pt x="347" y="18"/>
                    <a:pt x="256" y="0"/>
                    <a:pt x="1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2" name="Google Shape;2372;p82">
              <a:extLst>
                <a:ext uri="{FF2B5EF4-FFF2-40B4-BE49-F238E27FC236}">
                  <a16:creationId xmlns:a16="http://schemas.microsoft.com/office/drawing/2014/main" id="{CD095CA6-E241-51CD-DEE4-4E4839F7B0CE}"/>
                </a:ext>
              </a:extLst>
            </p:cNvPr>
            <p:cNvSpPr/>
            <p:nvPr/>
          </p:nvSpPr>
          <p:spPr>
            <a:xfrm>
              <a:off x="8421089" y="1940654"/>
              <a:ext cx="30217" cy="5407"/>
            </a:xfrm>
            <a:custGeom>
              <a:avLst/>
              <a:gdLst/>
              <a:ahLst/>
              <a:cxnLst/>
              <a:rect l="l" t="t" r="r" b="b"/>
              <a:pathLst>
                <a:path w="570" h="102" extrusionOk="0">
                  <a:moveTo>
                    <a:pt x="530" y="1"/>
                  </a:moveTo>
                  <a:cubicBezTo>
                    <a:pt x="530" y="1"/>
                    <a:pt x="530" y="1"/>
                    <a:pt x="529" y="1"/>
                  </a:cubicBezTo>
                  <a:cubicBezTo>
                    <a:pt x="364" y="5"/>
                    <a:pt x="197" y="33"/>
                    <a:pt x="32" y="51"/>
                  </a:cubicBezTo>
                  <a:cubicBezTo>
                    <a:pt x="1" y="55"/>
                    <a:pt x="0" y="101"/>
                    <a:pt x="30" y="101"/>
                  </a:cubicBezTo>
                  <a:cubicBezTo>
                    <a:pt x="30" y="101"/>
                    <a:pt x="31" y="101"/>
                    <a:pt x="32" y="101"/>
                  </a:cubicBezTo>
                  <a:cubicBezTo>
                    <a:pt x="200" y="89"/>
                    <a:pt x="371" y="85"/>
                    <a:pt x="538" y="59"/>
                  </a:cubicBezTo>
                  <a:cubicBezTo>
                    <a:pt x="569" y="53"/>
                    <a:pt x="562" y="1"/>
                    <a:pt x="5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3" name="Google Shape;2373;p82">
              <a:extLst>
                <a:ext uri="{FF2B5EF4-FFF2-40B4-BE49-F238E27FC236}">
                  <a16:creationId xmlns:a16="http://schemas.microsoft.com/office/drawing/2014/main" id="{10BC26C5-55B2-4399-48E6-75BC3BC9BE26}"/>
                </a:ext>
              </a:extLst>
            </p:cNvPr>
            <p:cNvSpPr/>
            <p:nvPr/>
          </p:nvSpPr>
          <p:spPr>
            <a:xfrm>
              <a:off x="8370887" y="2069101"/>
              <a:ext cx="27566" cy="5990"/>
            </a:xfrm>
            <a:custGeom>
              <a:avLst/>
              <a:gdLst/>
              <a:ahLst/>
              <a:cxnLst/>
              <a:rect l="l" t="t" r="r" b="b"/>
              <a:pathLst>
                <a:path w="520" h="113" extrusionOk="0">
                  <a:moveTo>
                    <a:pt x="483" y="0"/>
                  </a:moveTo>
                  <a:cubicBezTo>
                    <a:pt x="480" y="0"/>
                    <a:pt x="477" y="1"/>
                    <a:pt x="474" y="2"/>
                  </a:cubicBezTo>
                  <a:cubicBezTo>
                    <a:pt x="363" y="34"/>
                    <a:pt x="254" y="55"/>
                    <a:pt x="140" y="55"/>
                  </a:cubicBezTo>
                  <a:cubicBezTo>
                    <a:pt x="106" y="55"/>
                    <a:pt x="71" y="53"/>
                    <a:pt x="35" y="49"/>
                  </a:cubicBezTo>
                  <a:cubicBezTo>
                    <a:pt x="34" y="49"/>
                    <a:pt x="33" y="48"/>
                    <a:pt x="32" y="48"/>
                  </a:cubicBezTo>
                  <a:cubicBezTo>
                    <a:pt x="6" y="48"/>
                    <a:pt x="1" y="96"/>
                    <a:pt x="29" y="100"/>
                  </a:cubicBezTo>
                  <a:cubicBezTo>
                    <a:pt x="82" y="108"/>
                    <a:pt x="136" y="112"/>
                    <a:pt x="189" y="112"/>
                  </a:cubicBezTo>
                  <a:cubicBezTo>
                    <a:pt x="292" y="112"/>
                    <a:pt x="393" y="96"/>
                    <a:pt x="490" y="55"/>
                  </a:cubicBezTo>
                  <a:cubicBezTo>
                    <a:pt x="519" y="43"/>
                    <a:pt x="512" y="0"/>
                    <a:pt x="4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4" name="Google Shape;2374;p82">
              <a:extLst>
                <a:ext uri="{FF2B5EF4-FFF2-40B4-BE49-F238E27FC236}">
                  <a16:creationId xmlns:a16="http://schemas.microsoft.com/office/drawing/2014/main" id="{CFDFDA32-A128-5A57-F758-B21E9EFF170E}"/>
                </a:ext>
              </a:extLst>
            </p:cNvPr>
            <p:cNvSpPr/>
            <p:nvPr/>
          </p:nvSpPr>
          <p:spPr>
            <a:xfrm>
              <a:off x="8357952" y="1939276"/>
              <a:ext cx="24598" cy="4400"/>
            </a:xfrm>
            <a:custGeom>
              <a:avLst/>
              <a:gdLst/>
              <a:ahLst/>
              <a:cxnLst/>
              <a:rect l="l" t="t" r="r" b="b"/>
              <a:pathLst>
                <a:path w="464" h="83" extrusionOk="0">
                  <a:moveTo>
                    <a:pt x="224" y="1"/>
                  </a:moveTo>
                  <a:cubicBezTo>
                    <a:pt x="157" y="1"/>
                    <a:pt x="91" y="5"/>
                    <a:pt x="29" y="5"/>
                  </a:cubicBezTo>
                  <a:cubicBezTo>
                    <a:pt x="7" y="5"/>
                    <a:pt x="0" y="41"/>
                    <a:pt x="23" y="44"/>
                  </a:cubicBezTo>
                  <a:cubicBezTo>
                    <a:pt x="127" y="58"/>
                    <a:pt x="241" y="83"/>
                    <a:pt x="349" y="83"/>
                  </a:cubicBezTo>
                  <a:cubicBezTo>
                    <a:pt x="378" y="83"/>
                    <a:pt x="407" y="81"/>
                    <a:pt x="435" y="77"/>
                  </a:cubicBezTo>
                  <a:cubicBezTo>
                    <a:pt x="464" y="73"/>
                    <a:pt x="460" y="31"/>
                    <a:pt x="435" y="25"/>
                  </a:cubicBezTo>
                  <a:cubicBezTo>
                    <a:pt x="369" y="6"/>
                    <a:pt x="296" y="1"/>
                    <a:pt x="2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5" name="Google Shape;2375;p82">
              <a:extLst>
                <a:ext uri="{FF2B5EF4-FFF2-40B4-BE49-F238E27FC236}">
                  <a16:creationId xmlns:a16="http://schemas.microsoft.com/office/drawing/2014/main" id="{94191481-F077-397B-7B46-869AD90F03AC}"/>
                </a:ext>
              </a:extLst>
            </p:cNvPr>
            <p:cNvSpPr/>
            <p:nvPr/>
          </p:nvSpPr>
          <p:spPr>
            <a:xfrm>
              <a:off x="8318353" y="2074350"/>
              <a:ext cx="29369" cy="2916"/>
            </a:xfrm>
            <a:custGeom>
              <a:avLst/>
              <a:gdLst/>
              <a:ahLst/>
              <a:cxnLst/>
              <a:rect l="l" t="t" r="r" b="b"/>
              <a:pathLst>
                <a:path w="554" h="55" extrusionOk="0">
                  <a:moveTo>
                    <a:pt x="271" y="0"/>
                  </a:moveTo>
                  <a:cubicBezTo>
                    <a:pt x="192" y="0"/>
                    <a:pt x="112" y="2"/>
                    <a:pt x="33" y="3"/>
                  </a:cubicBezTo>
                  <a:cubicBezTo>
                    <a:pt x="1" y="3"/>
                    <a:pt x="1" y="52"/>
                    <a:pt x="33" y="52"/>
                  </a:cubicBezTo>
                  <a:cubicBezTo>
                    <a:pt x="108" y="53"/>
                    <a:pt x="184" y="54"/>
                    <a:pt x="259" y="54"/>
                  </a:cubicBezTo>
                  <a:cubicBezTo>
                    <a:pt x="349" y="54"/>
                    <a:pt x="439" y="53"/>
                    <a:pt x="529" y="47"/>
                  </a:cubicBezTo>
                  <a:cubicBezTo>
                    <a:pt x="554" y="45"/>
                    <a:pt x="554" y="9"/>
                    <a:pt x="529" y="8"/>
                  </a:cubicBezTo>
                  <a:cubicBezTo>
                    <a:pt x="443" y="2"/>
                    <a:pt x="357" y="0"/>
                    <a:pt x="2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6" name="Google Shape;2376;p82">
              <a:extLst>
                <a:ext uri="{FF2B5EF4-FFF2-40B4-BE49-F238E27FC236}">
                  <a16:creationId xmlns:a16="http://schemas.microsoft.com/office/drawing/2014/main" id="{B99F4403-8359-E050-1B60-D1340F62D7DA}"/>
                </a:ext>
              </a:extLst>
            </p:cNvPr>
            <p:cNvSpPr/>
            <p:nvPr/>
          </p:nvSpPr>
          <p:spPr>
            <a:xfrm>
              <a:off x="8281509" y="1940018"/>
              <a:ext cx="29793" cy="5778"/>
            </a:xfrm>
            <a:custGeom>
              <a:avLst/>
              <a:gdLst/>
              <a:ahLst/>
              <a:cxnLst/>
              <a:rect l="l" t="t" r="r" b="b"/>
              <a:pathLst>
                <a:path w="562" h="109" extrusionOk="0">
                  <a:moveTo>
                    <a:pt x="531" y="1"/>
                  </a:moveTo>
                  <a:cubicBezTo>
                    <a:pt x="530" y="1"/>
                    <a:pt x="529" y="1"/>
                    <a:pt x="529" y="1"/>
                  </a:cubicBezTo>
                  <a:cubicBezTo>
                    <a:pt x="361" y="15"/>
                    <a:pt x="195" y="39"/>
                    <a:pt x="27" y="62"/>
                  </a:cubicBezTo>
                  <a:cubicBezTo>
                    <a:pt x="1" y="66"/>
                    <a:pt x="6" y="109"/>
                    <a:pt x="31" y="109"/>
                  </a:cubicBezTo>
                  <a:cubicBezTo>
                    <a:pt x="31" y="109"/>
                    <a:pt x="32" y="109"/>
                    <a:pt x="33" y="109"/>
                  </a:cubicBezTo>
                  <a:cubicBezTo>
                    <a:pt x="201" y="92"/>
                    <a:pt x="369" y="75"/>
                    <a:pt x="534" y="49"/>
                  </a:cubicBezTo>
                  <a:cubicBezTo>
                    <a:pt x="561" y="45"/>
                    <a:pt x="556" y="1"/>
                    <a:pt x="5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7" name="Google Shape;2377;p82">
              <a:extLst>
                <a:ext uri="{FF2B5EF4-FFF2-40B4-BE49-F238E27FC236}">
                  <a16:creationId xmlns:a16="http://schemas.microsoft.com/office/drawing/2014/main" id="{8262DB9D-EB73-1897-4A33-AEF9F2EF4CBE}"/>
                </a:ext>
              </a:extLst>
            </p:cNvPr>
            <p:cNvSpPr/>
            <p:nvPr/>
          </p:nvSpPr>
          <p:spPr>
            <a:xfrm>
              <a:off x="8266454" y="2071805"/>
              <a:ext cx="23538" cy="2757"/>
            </a:xfrm>
            <a:custGeom>
              <a:avLst/>
              <a:gdLst/>
              <a:ahLst/>
              <a:cxnLst/>
              <a:rect l="l" t="t" r="r" b="b"/>
              <a:pathLst>
                <a:path w="444" h="52" extrusionOk="0">
                  <a:moveTo>
                    <a:pt x="314" y="0"/>
                  </a:moveTo>
                  <a:cubicBezTo>
                    <a:pt x="216" y="0"/>
                    <a:pt x="116" y="9"/>
                    <a:pt x="18" y="12"/>
                  </a:cubicBezTo>
                  <a:cubicBezTo>
                    <a:pt x="1" y="13"/>
                    <a:pt x="1" y="39"/>
                    <a:pt x="18" y="40"/>
                  </a:cubicBezTo>
                  <a:cubicBezTo>
                    <a:pt x="114" y="43"/>
                    <a:pt x="213" y="52"/>
                    <a:pt x="310" y="52"/>
                  </a:cubicBezTo>
                  <a:cubicBezTo>
                    <a:pt x="346" y="52"/>
                    <a:pt x="381" y="51"/>
                    <a:pt x="415" y="48"/>
                  </a:cubicBezTo>
                  <a:cubicBezTo>
                    <a:pt x="443" y="45"/>
                    <a:pt x="443" y="6"/>
                    <a:pt x="415" y="4"/>
                  </a:cubicBezTo>
                  <a:cubicBezTo>
                    <a:pt x="382" y="1"/>
                    <a:pt x="348" y="0"/>
                    <a:pt x="3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8" name="Google Shape;2378;p82">
              <a:extLst>
                <a:ext uri="{FF2B5EF4-FFF2-40B4-BE49-F238E27FC236}">
                  <a16:creationId xmlns:a16="http://schemas.microsoft.com/office/drawing/2014/main" id="{866AA11E-7281-642B-2EDF-CBA20F0BA5AA}"/>
                </a:ext>
              </a:extLst>
            </p:cNvPr>
            <p:cNvSpPr/>
            <p:nvPr/>
          </p:nvSpPr>
          <p:spPr>
            <a:xfrm>
              <a:off x="8207293" y="2074138"/>
              <a:ext cx="33186" cy="6255"/>
            </a:xfrm>
            <a:custGeom>
              <a:avLst/>
              <a:gdLst/>
              <a:ahLst/>
              <a:cxnLst/>
              <a:rect l="l" t="t" r="r" b="b"/>
              <a:pathLst>
                <a:path w="626" h="118" extrusionOk="0">
                  <a:moveTo>
                    <a:pt x="44" y="0"/>
                  </a:moveTo>
                  <a:cubicBezTo>
                    <a:pt x="13" y="0"/>
                    <a:pt x="1" y="48"/>
                    <a:pt x="35" y="57"/>
                  </a:cubicBezTo>
                  <a:cubicBezTo>
                    <a:pt x="174" y="93"/>
                    <a:pt x="317" y="118"/>
                    <a:pt x="460" y="118"/>
                  </a:cubicBezTo>
                  <a:cubicBezTo>
                    <a:pt x="503" y="118"/>
                    <a:pt x="545" y="116"/>
                    <a:pt x="588" y="111"/>
                  </a:cubicBezTo>
                  <a:cubicBezTo>
                    <a:pt x="625" y="106"/>
                    <a:pt x="626" y="55"/>
                    <a:pt x="588" y="54"/>
                  </a:cubicBezTo>
                  <a:cubicBezTo>
                    <a:pt x="407" y="45"/>
                    <a:pt x="229" y="38"/>
                    <a:pt x="50" y="1"/>
                  </a:cubicBezTo>
                  <a:cubicBezTo>
                    <a:pt x="48" y="0"/>
                    <a:pt x="46" y="0"/>
                    <a:pt x="4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9" name="Google Shape;2379;p82">
              <a:extLst>
                <a:ext uri="{FF2B5EF4-FFF2-40B4-BE49-F238E27FC236}">
                  <a16:creationId xmlns:a16="http://schemas.microsoft.com/office/drawing/2014/main" id="{F8AE398E-B9FA-0A8F-3A0B-E5FBCCCFAB23}"/>
                </a:ext>
              </a:extLst>
            </p:cNvPr>
            <p:cNvSpPr/>
            <p:nvPr/>
          </p:nvSpPr>
          <p:spPr>
            <a:xfrm>
              <a:off x="8202204" y="1942085"/>
              <a:ext cx="36473" cy="6202"/>
            </a:xfrm>
            <a:custGeom>
              <a:avLst/>
              <a:gdLst/>
              <a:ahLst/>
              <a:cxnLst/>
              <a:rect l="l" t="t" r="r" b="b"/>
              <a:pathLst>
                <a:path w="688" h="117" extrusionOk="0">
                  <a:moveTo>
                    <a:pt x="37" y="0"/>
                  </a:moveTo>
                  <a:cubicBezTo>
                    <a:pt x="1" y="0"/>
                    <a:pt x="3" y="57"/>
                    <a:pt x="40" y="61"/>
                  </a:cubicBezTo>
                  <a:cubicBezTo>
                    <a:pt x="237" y="82"/>
                    <a:pt x="437" y="113"/>
                    <a:pt x="635" y="117"/>
                  </a:cubicBezTo>
                  <a:cubicBezTo>
                    <a:pt x="635" y="117"/>
                    <a:pt x="636" y="117"/>
                    <a:pt x="636" y="117"/>
                  </a:cubicBezTo>
                  <a:cubicBezTo>
                    <a:pt x="677" y="117"/>
                    <a:pt x="687" y="49"/>
                    <a:pt x="645" y="44"/>
                  </a:cubicBezTo>
                  <a:cubicBezTo>
                    <a:pt x="446" y="16"/>
                    <a:pt x="240" y="13"/>
                    <a:pt x="40" y="0"/>
                  </a:cubicBezTo>
                  <a:cubicBezTo>
                    <a:pt x="39" y="0"/>
                    <a:pt x="38" y="0"/>
                    <a:pt x="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0" name="Google Shape;2380;p82">
              <a:extLst>
                <a:ext uri="{FF2B5EF4-FFF2-40B4-BE49-F238E27FC236}">
                  <a16:creationId xmlns:a16="http://schemas.microsoft.com/office/drawing/2014/main" id="{2687D396-B42E-3AF0-0421-74CFF9D2D496}"/>
                </a:ext>
              </a:extLst>
            </p:cNvPr>
            <p:cNvSpPr/>
            <p:nvPr/>
          </p:nvSpPr>
          <p:spPr>
            <a:xfrm>
              <a:off x="8157568" y="2073767"/>
              <a:ext cx="25075" cy="4082"/>
            </a:xfrm>
            <a:custGeom>
              <a:avLst/>
              <a:gdLst/>
              <a:ahLst/>
              <a:cxnLst/>
              <a:rect l="l" t="t" r="r" b="b"/>
              <a:pathLst>
                <a:path w="473" h="77" extrusionOk="0">
                  <a:moveTo>
                    <a:pt x="306" y="1"/>
                  </a:moveTo>
                  <a:cubicBezTo>
                    <a:pt x="216" y="1"/>
                    <a:pt x="125" y="9"/>
                    <a:pt x="36" y="11"/>
                  </a:cubicBezTo>
                  <a:cubicBezTo>
                    <a:pt x="1" y="11"/>
                    <a:pt x="1" y="65"/>
                    <a:pt x="36" y="66"/>
                  </a:cubicBezTo>
                  <a:cubicBezTo>
                    <a:pt x="123" y="69"/>
                    <a:pt x="213" y="76"/>
                    <a:pt x="301" y="76"/>
                  </a:cubicBezTo>
                  <a:cubicBezTo>
                    <a:pt x="346" y="76"/>
                    <a:pt x="391" y="74"/>
                    <a:pt x="434" y="69"/>
                  </a:cubicBezTo>
                  <a:cubicBezTo>
                    <a:pt x="473" y="64"/>
                    <a:pt x="473" y="13"/>
                    <a:pt x="434" y="8"/>
                  </a:cubicBezTo>
                  <a:cubicBezTo>
                    <a:pt x="392" y="2"/>
                    <a:pt x="350"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1" name="Google Shape;2381;p82">
              <a:extLst>
                <a:ext uri="{FF2B5EF4-FFF2-40B4-BE49-F238E27FC236}">
                  <a16:creationId xmlns:a16="http://schemas.microsoft.com/office/drawing/2014/main" id="{17EC54C7-EC7B-064E-C132-6DDDCFF796C7}"/>
                </a:ext>
              </a:extLst>
            </p:cNvPr>
            <p:cNvSpPr/>
            <p:nvPr/>
          </p:nvSpPr>
          <p:spPr>
            <a:xfrm>
              <a:off x="8138802" y="1939594"/>
              <a:ext cx="28150" cy="3923"/>
            </a:xfrm>
            <a:custGeom>
              <a:avLst/>
              <a:gdLst/>
              <a:ahLst/>
              <a:cxnLst/>
              <a:rect l="l" t="t" r="r" b="b"/>
              <a:pathLst>
                <a:path w="531" h="74" extrusionOk="0">
                  <a:moveTo>
                    <a:pt x="256" y="0"/>
                  </a:moveTo>
                  <a:cubicBezTo>
                    <a:pt x="185" y="0"/>
                    <a:pt x="114" y="2"/>
                    <a:pt x="43" y="4"/>
                  </a:cubicBezTo>
                  <a:cubicBezTo>
                    <a:pt x="0" y="6"/>
                    <a:pt x="0" y="68"/>
                    <a:pt x="43" y="70"/>
                  </a:cubicBezTo>
                  <a:cubicBezTo>
                    <a:pt x="121" y="72"/>
                    <a:pt x="199" y="74"/>
                    <a:pt x="276" y="74"/>
                  </a:cubicBezTo>
                  <a:cubicBezTo>
                    <a:pt x="347" y="74"/>
                    <a:pt x="418" y="72"/>
                    <a:pt x="489" y="69"/>
                  </a:cubicBezTo>
                  <a:cubicBezTo>
                    <a:pt x="531" y="67"/>
                    <a:pt x="531" y="7"/>
                    <a:pt x="489" y="6"/>
                  </a:cubicBezTo>
                  <a:cubicBezTo>
                    <a:pt x="412" y="2"/>
                    <a:pt x="334" y="0"/>
                    <a:pt x="2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2" name="Google Shape;2382;p82">
              <a:extLst>
                <a:ext uri="{FF2B5EF4-FFF2-40B4-BE49-F238E27FC236}">
                  <a16:creationId xmlns:a16="http://schemas.microsoft.com/office/drawing/2014/main" id="{EC4E4674-6FC8-D2CF-C9BE-FBE1B34C1B6C}"/>
                </a:ext>
              </a:extLst>
            </p:cNvPr>
            <p:cNvSpPr/>
            <p:nvPr/>
          </p:nvSpPr>
          <p:spPr>
            <a:xfrm>
              <a:off x="8091568" y="2071964"/>
              <a:ext cx="33345" cy="5990"/>
            </a:xfrm>
            <a:custGeom>
              <a:avLst/>
              <a:gdLst/>
              <a:ahLst/>
              <a:cxnLst/>
              <a:rect l="l" t="t" r="r" b="b"/>
              <a:pathLst>
                <a:path w="629" h="113" extrusionOk="0">
                  <a:moveTo>
                    <a:pt x="39" y="0"/>
                  </a:moveTo>
                  <a:cubicBezTo>
                    <a:pt x="10" y="0"/>
                    <a:pt x="1" y="45"/>
                    <a:pt x="32" y="54"/>
                  </a:cubicBezTo>
                  <a:cubicBezTo>
                    <a:pt x="159" y="92"/>
                    <a:pt x="288" y="113"/>
                    <a:pt x="419" y="113"/>
                  </a:cubicBezTo>
                  <a:cubicBezTo>
                    <a:pt x="477" y="113"/>
                    <a:pt x="536" y="109"/>
                    <a:pt x="594" y="100"/>
                  </a:cubicBezTo>
                  <a:cubicBezTo>
                    <a:pt x="628" y="96"/>
                    <a:pt x="621" y="38"/>
                    <a:pt x="588" y="38"/>
                  </a:cubicBezTo>
                  <a:cubicBezTo>
                    <a:pt x="587" y="38"/>
                    <a:pt x="586" y="38"/>
                    <a:pt x="585" y="38"/>
                  </a:cubicBezTo>
                  <a:cubicBezTo>
                    <a:pt x="527" y="43"/>
                    <a:pt x="470" y="46"/>
                    <a:pt x="413" y="46"/>
                  </a:cubicBezTo>
                  <a:cubicBezTo>
                    <a:pt x="290" y="46"/>
                    <a:pt x="169" y="33"/>
                    <a:pt x="46" y="1"/>
                  </a:cubicBezTo>
                  <a:cubicBezTo>
                    <a:pt x="43" y="0"/>
                    <a:pt x="41" y="0"/>
                    <a:pt x="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3" name="Google Shape;2383;p82">
              <a:extLst>
                <a:ext uri="{FF2B5EF4-FFF2-40B4-BE49-F238E27FC236}">
                  <a16:creationId xmlns:a16="http://schemas.microsoft.com/office/drawing/2014/main" id="{AEA607BB-C96C-5D48-02F3-DD19DFD6F558}"/>
                </a:ext>
              </a:extLst>
            </p:cNvPr>
            <p:cNvSpPr/>
            <p:nvPr/>
          </p:nvSpPr>
          <p:spPr>
            <a:xfrm>
              <a:off x="8073067" y="1935565"/>
              <a:ext cx="30535" cy="5460"/>
            </a:xfrm>
            <a:custGeom>
              <a:avLst/>
              <a:gdLst/>
              <a:ahLst/>
              <a:cxnLst/>
              <a:rect l="l" t="t" r="r" b="b"/>
              <a:pathLst>
                <a:path w="576" h="103" extrusionOk="0">
                  <a:moveTo>
                    <a:pt x="539" y="0"/>
                  </a:moveTo>
                  <a:cubicBezTo>
                    <a:pt x="538" y="0"/>
                    <a:pt x="536" y="0"/>
                    <a:pt x="535" y="1"/>
                  </a:cubicBezTo>
                  <a:cubicBezTo>
                    <a:pt x="416" y="22"/>
                    <a:pt x="301" y="42"/>
                    <a:pt x="183" y="42"/>
                  </a:cubicBezTo>
                  <a:cubicBezTo>
                    <a:pt x="139" y="42"/>
                    <a:pt x="94" y="39"/>
                    <a:pt x="49" y="33"/>
                  </a:cubicBezTo>
                  <a:cubicBezTo>
                    <a:pt x="47" y="32"/>
                    <a:pt x="46" y="32"/>
                    <a:pt x="44" y="32"/>
                  </a:cubicBezTo>
                  <a:cubicBezTo>
                    <a:pt x="13" y="32"/>
                    <a:pt x="0" y="81"/>
                    <a:pt x="34" y="86"/>
                  </a:cubicBezTo>
                  <a:cubicBezTo>
                    <a:pt x="100" y="96"/>
                    <a:pt x="167" y="103"/>
                    <a:pt x="233" y="103"/>
                  </a:cubicBezTo>
                  <a:cubicBezTo>
                    <a:pt x="342" y="103"/>
                    <a:pt x="450" y="86"/>
                    <a:pt x="551" y="41"/>
                  </a:cubicBezTo>
                  <a:cubicBezTo>
                    <a:pt x="575" y="31"/>
                    <a:pt x="559" y="0"/>
                    <a:pt x="5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4" name="Google Shape;2384;p82">
              <a:extLst>
                <a:ext uri="{FF2B5EF4-FFF2-40B4-BE49-F238E27FC236}">
                  <a16:creationId xmlns:a16="http://schemas.microsoft.com/office/drawing/2014/main" id="{3520AA71-1C1B-7106-DE60-0D4B8E8DBFAE}"/>
                </a:ext>
              </a:extLst>
            </p:cNvPr>
            <p:cNvSpPr/>
            <p:nvPr/>
          </p:nvSpPr>
          <p:spPr>
            <a:xfrm>
              <a:off x="8041578" y="2074032"/>
              <a:ext cx="27673" cy="3552"/>
            </a:xfrm>
            <a:custGeom>
              <a:avLst/>
              <a:gdLst/>
              <a:ahLst/>
              <a:cxnLst/>
              <a:rect l="l" t="t" r="r" b="b"/>
              <a:pathLst>
                <a:path w="522" h="67" extrusionOk="0">
                  <a:moveTo>
                    <a:pt x="273" y="0"/>
                  </a:moveTo>
                  <a:cubicBezTo>
                    <a:pt x="195" y="0"/>
                    <a:pt x="117" y="2"/>
                    <a:pt x="39" y="3"/>
                  </a:cubicBezTo>
                  <a:cubicBezTo>
                    <a:pt x="1" y="4"/>
                    <a:pt x="1" y="64"/>
                    <a:pt x="39" y="64"/>
                  </a:cubicBezTo>
                  <a:cubicBezTo>
                    <a:pt x="120" y="65"/>
                    <a:pt x="201" y="67"/>
                    <a:pt x="281" y="67"/>
                  </a:cubicBezTo>
                  <a:cubicBezTo>
                    <a:pt x="350" y="67"/>
                    <a:pt x="418" y="65"/>
                    <a:pt x="486" y="60"/>
                  </a:cubicBezTo>
                  <a:cubicBezTo>
                    <a:pt x="521" y="57"/>
                    <a:pt x="521" y="9"/>
                    <a:pt x="486" y="7"/>
                  </a:cubicBezTo>
                  <a:cubicBezTo>
                    <a:pt x="415" y="2"/>
                    <a:pt x="344" y="0"/>
                    <a:pt x="2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5" name="Google Shape;2385;p82">
              <a:extLst>
                <a:ext uri="{FF2B5EF4-FFF2-40B4-BE49-F238E27FC236}">
                  <a16:creationId xmlns:a16="http://schemas.microsoft.com/office/drawing/2014/main" id="{35AF1A8E-F735-23B0-ADAF-F9A3563E68E4}"/>
                </a:ext>
              </a:extLst>
            </p:cNvPr>
            <p:cNvSpPr/>
            <p:nvPr/>
          </p:nvSpPr>
          <p:spPr>
            <a:xfrm>
              <a:off x="8007810" y="1940018"/>
              <a:ext cx="27036" cy="3022"/>
            </a:xfrm>
            <a:custGeom>
              <a:avLst/>
              <a:gdLst/>
              <a:ahLst/>
              <a:cxnLst/>
              <a:rect l="l" t="t" r="r" b="b"/>
              <a:pathLst>
                <a:path w="510" h="57" extrusionOk="0">
                  <a:moveTo>
                    <a:pt x="289" y="0"/>
                  </a:moveTo>
                  <a:cubicBezTo>
                    <a:pt x="203" y="0"/>
                    <a:pt x="117" y="2"/>
                    <a:pt x="31" y="4"/>
                  </a:cubicBezTo>
                  <a:cubicBezTo>
                    <a:pt x="0" y="4"/>
                    <a:pt x="0" y="52"/>
                    <a:pt x="31" y="53"/>
                  </a:cubicBezTo>
                  <a:cubicBezTo>
                    <a:pt x="122" y="55"/>
                    <a:pt x="212" y="57"/>
                    <a:pt x="302" y="57"/>
                  </a:cubicBezTo>
                  <a:cubicBezTo>
                    <a:pt x="361" y="57"/>
                    <a:pt x="419" y="56"/>
                    <a:pt x="478" y="53"/>
                  </a:cubicBezTo>
                  <a:cubicBezTo>
                    <a:pt x="510" y="52"/>
                    <a:pt x="510" y="5"/>
                    <a:pt x="478" y="4"/>
                  </a:cubicBezTo>
                  <a:cubicBezTo>
                    <a:pt x="414" y="1"/>
                    <a:pt x="352" y="0"/>
                    <a:pt x="28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6" name="Google Shape;2386;p82">
              <a:extLst>
                <a:ext uri="{FF2B5EF4-FFF2-40B4-BE49-F238E27FC236}">
                  <a16:creationId xmlns:a16="http://schemas.microsoft.com/office/drawing/2014/main" id="{AEABA604-B19F-34F8-AB0A-378C6EC1EE45}"/>
                </a:ext>
              </a:extLst>
            </p:cNvPr>
            <p:cNvSpPr/>
            <p:nvPr/>
          </p:nvSpPr>
          <p:spPr>
            <a:xfrm>
              <a:off x="7992331" y="2074509"/>
              <a:ext cx="24015" cy="2598"/>
            </a:xfrm>
            <a:custGeom>
              <a:avLst/>
              <a:gdLst/>
              <a:ahLst/>
              <a:cxnLst/>
              <a:rect l="l" t="t" r="r" b="b"/>
              <a:pathLst>
                <a:path w="453" h="49" extrusionOk="0">
                  <a:moveTo>
                    <a:pt x="345" y="0"/>
                  </a:moveTo>
                  <a:cubicBezTo>
                    <a:pt x="238" y="0"/>
                    <a:pt x="131" y="5"/>
                    <a:pt x="25" y="6"/>
                  </a:cubicBezTo>
                  <a:cubicBezTo>
                    <a:pt x="0" y="6"/>
                    <a:pt x="0" y="43"/>
                    <a:pt x="25" y="44"/>
                  </a:cubicBezTo>
                  <a:cubicBezTo>
                    <a:pt x="131" y="45"/>
                    <a:pt x="237" y="49"/>
                    <a:pt x="344" y="49"/>
                  </a:cubicBezTo>
                  <a:cubicBezTo>
                    <a:pt x="370" y="49"/>
                    <a:pt x="396" y="49"/>
                    <a:pt x="422" y="48"/>
                  </a:cubicBezTo>
                  <a:cubicBezTo>
                    <a:pt x="452" y="47"/>
                    <a:pt x="452" y="2"/>
                    <a:pt x="422" y="1"/>
                  </a:cubicBezTo>
                  <a:cubicBezTo>
                    <a:pt x="397" y="0"/>
                    <a:pt x="371" y="0"/>
                    <a:pt x="3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7" name="Google Shape;2387;p82">
              <a:extLst>
                <a:ext uri="{FF2B5EF4-FFF2-40B4-BE49-F238E27FC236}">
                  <a16:creationId xmlns:a16="http://schemas.microsoft.com/office/drawing/2014/main" id="{9166DFB5-3A80-00CA-FC9D-72B5FC063DD2}"/>
                </a:ext>
              </a:extLst>
            </p:cNvPr>
            <p:cNvSpPr/>
            <p:nvPr/>
          </p:nvSpPr>
          <p:spPr>
            <a:xfrm>
              <a:off x="7933435" y="1936784"/>
              <a:ext cx="33504" cy="4241"/>
            </a:xfrm>
            <a:custGeom>
              <a:avLst/>
              <a:gdLst/>
              <a:ahLst/>
              <a:cxnLst/>
              <a:rect l="l" t="t" r="r" b="b"/>
              <a:pathLst>
                <a:path w="632" h="80" extrusionOk="0">
                  <a:moveTo>
                    <a:pt x="376" y="1"/>
                  </a:moveTo>
                  <a:cubicBezTo>
                    <a:pt x="265" y="1"/>
                    <a:pt x="154" y="5"/>
                    <a:pt x="43" y="7"/>
                  </a:cubicBezTo>
                  <a:cubicBezTo>
                    <a:pt x="0" y="7"/>
                    <a:pt x="0" y="73"/>
                    <a:pt x="43" y="74"/>
                  </a:cubicBezTo>
                  <a:cubicBezTo>
                    <a:pt x="152" y="76"/>
                    <a:pt x="262" y="79"/>
                    <a:pt x="371" y="79"/>
                  </a:cubicBezTo>
                  <a:cubicBezTo>
                    <a:pt x="444" y="79"/>
                    <a:pt x="517" y="78"/>
                    <a:pt x="589" y="73"/>
                  </a:cubicBezTo>
                  <a:cubicBezTo>
                    <a:pt x="632" y="69"/>
                    <a:pt x="632" y="11"/>
                    <a:pt x="589" y="7"/>
                  </a:cubicBezTo>
                  <a:cubicBezTo>
                    <a:pt x="518" y="2"/>
                    <a:pt x="447" y="1"/>
                    <a:pt x="3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8" name="Google Shape;2388;p82">
              <a:extLst>
                <a:ext uri="{FF2B5EF4-FFF2-40B4-BE49-F238E27FC236}">
                  <a16:creationId xmlns:a16="http://schemas.microsoft.com/office/drawing/2014/main" id="{290FA217-2841-5558-E1C0-85398466FE3E}"/>
                </a:ext>
              </a:extLst>
            </p:cNvPr>
            <p:cNvSpPr/>
            <p:nvPr/>
          </p:nvSpPr>
          <p:spPr>
            <a:xfrm>
              <a:off x="7928398" y="2072017"/>
              <a:ext cx="32868" cy="5990"/>
            </a:xfrm>
            <a:custGeom>
              <a:avLst/>
              <a:gdLst/>
              <a:ahLst/>
              <a:cxnLst/>
              <a:rect l="l" t="t" r="r" b="b"/>
              <a:pathLst>
                <a:path w="620" h="113" extrusionOk="0">
                  <a:moveTo>
                    <a:pt x="275" y="1"/>
                  </a:moveTo>
                  <a:cubicBezTo>
                    <a:pt x="192" y="1"/>
                    <a:pt x="108" y="11"/>
                    <a:pt x="29" y="31"/>
                  </a:cubicBezTo>
                  <a:cubicBezTo>
                    <a:pt x="0" y="37"/>
                    <a:pt x="12" y="75"/>
                    <a:pt x="38" y="75"/>
                  </a:cubicBezTo>
                  <a:cubicBezTo>
                    <a:pt x="39" y="75"/>
                    <a:pt x="40" y="75"/>
                    <a:pt x="41" y="75"/>
                  </a:cubicBezTo>
                  <a:cubicBezTo>
                    <a:pt x="97" y="67"/>
                    <a:pt x="152" y="64"/>
                    <a:pt x="205" y="64"/>
                  </a:cubicBezTo>
                  <a:cubicBezTo>
                    <a:pt x="329" y="64"/>
                    <a:pt x="447" y="82"/>
                    <a:pt x="574" y="111"/>
                  </a:cubicBezTo>
                  <a:cubicBezTo>
                    <a:pt x="577" y="112"/>
                    <a:pt x="580" y="112"/>
                    <a:pt x="583" y="112"/>
                  </a:cubicBezTo>
                  <a:cubicBezTo>
                    <a:pt x="612" y="112"/>
                    <a:pt x="619" y="69"/>
                    <a:pt x="588" y="58"/>
                  </a:cubicBezTo>
                  <a:cubicBezTo>
                    <a:pt x="490" y="19"/>
                    <a:pt x="382" y="1"/>
                    <a:pt x="2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9" name="Google Shape;2389;p82">
              <a:extLst>
                <a:ext uri="{FF2B5EF4-FFF2-40B4-BE49-F238E27FC236}">
                  <a16:creationId xmlns:a16="http://schemas.microsoft.com/office/drawing/2014/main" id="{CEEC7D1F-5304-53B9-3544-108CED9F353F}"/>
                </a:ext>
              </a:extLst>
            </p:cNvPr>
            <p:cNvSpPr/>
            <p:nvPr/>
          </p:nvSpPr>
          <p:spPr>
            <a:xfrm>
              <a:off x="7862876" y="2116123"/>
              <a:ext cx="16646" cy="5778"/>
            </a:xfrm>
            <a:custGeom>
              <a:avLst/>
              <a:gdLst/>
              <a:ahLst/>
              <a:cxnLst/>
              <a:rect l="l" t="t" r="r" b="b"/>
              <a:pathLst>
                <a:path w="314" h="109" extrusionOk="0">
                  <a:moveTo>
                    <a:pt x="218" y="0"/>
                  </a:moveTo>
                  <a:cubicBezTo>
                    <a:pt x="148" y="0"/>
                    <a:pt x="75" y="29"/>
                    <a:pt x="22" y="64"/>
                  </a:cubicBezTo>
                  <a:cubicBezTo>
                    <a:pt x="0" y="78"/>
                    <a:pt x="13" y="109"/>
                    <a:pt x="34" y="109"/>
                  </a:cubicBezTo>
                  <a:cubicBezTo>
                    <a:pt x="38" y="109"/>
                    <a:pt x="42" y="107"/>
                    <a:pt x="46" y="105"/>
                  </a:cubicBezTo>
                  <a:cubicBezTo>
                    <a:pt x="80" y="82"/>
                    <a:pt x="118" y="68"/>
                    <a:pt x="160" y="60"/>
                  </a:cubicBezTo>
                  <a:cubicBezTo>
                    <a:pt x="172" y="58"/>
                    <a:pt x="185" y="57"/>
                    <a:pt x="197" y="57"/>
                  </a:cubicBezTo>
                  <a:cubicBezTo>
                    <a:pt x="225" y="57"/>
                    <a:pt x="253" y="61"/>
                    <a:pt x="281" y="61"/>
                  </a:cubicBezTo>
                  <a:cubicBezTo>
                    <a:pt x="282" y="61"/>
                    <a:pt x="282" y="61"/>
                    <a:pt x="282" y="61"/>
                  </a:cubicBezTo>
                  <a:cubicBezTo>
                    <a:pt x="311" y="61"/>
                    <a:pt x="313" y="21"/>
                    <a:pt x="289" y="12"/>
                  </a:cubicBezTo>
                  <a:cubicBezTo>
                    <a:pt x="266" y="4"/>
                    <a:pt x="242" y="0"/>
                    <a:pt x="2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0" name="Google Shape;2390;p82">
              <a:extLst>
                <a:ext uri="{FF2B5EF4-FFF2-40B4-BE49-F238E27FC236}">
                  <a16:creationId xmlns:a16="http://schemas.microsoft.com/office/drawing/2014/main" id="{8D8ED6B4-3489-E56E-98D3-D1075139F3FA}"/>
                </a:ext>
              </a:extLst>
            </p:cNvPr>
            <p:cNvSpPr/>
            <p:nvPr/>
          </p:nvSpPr>
          <p:spPr>
            <a:xfrm>
              <a:off x="7844269" y="1976808"/>
              <a:ext cx="19297" cy="3234"/>
            </a:xfrm>
            <a:custGeom>
              <a:avLst/>
              <a:gdLst/>
              <a:ahLst/>
              <a:cxnLst/>
              <a:rect l="l" t="t" r="r" b="b"/>
              <a:pathLst>
                <a:path w="364" h="61" extrusionOk="0">
                  <a:moveTo>
                    <a:pt x="186" y="0"/>
                  </a:moveTo>
                  <a:cubicBezTo>
                    <a:pt x="137" y="0"/>
                    <a:pt x="87" y="2"/>
                    <a:pt x="37" y="2"/>
                  </a:cubicBezTo>
                  <a:cubicBezTo>
                    <a:pt x="1" y="2"/>
                    <a:pt x="1" y="57"/>
                    <a:pt x="37" y="58"/>
                  </a:cubicBezTo>
                  <a:cubicBezTo>
                    <a:pt x="87" y="58"/>
                    <a:pt x="137" y="60"/>
                    <a:pt x="186" y="60"/>
                  </a:cubicBezTo>
                  <a:cubicBezTo>
                    <a:pt x="236" y="60"/>
                    <a:pt x="285" y="58"/>
                    <a:pt x="334" y="53"/>
                  </a:cubicBezTo>
                  <a:cubicBezTo>
                    <a:pt x="363" y="48"/>
                    <a:pt x="363" y="12"/>
                    <a:pt x="334" y="8"/>
                  </a:cubicBezTo>
                  <a:cubicBezTo>
                    <a:pt x="285" y="2"/>
                    <a:pt x="236" y="0"/>
                    <a:pt x="1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1" name="Google Shape;2391;p82">
              <a:extLst>
                <a:ext uri="{FF2B5EF4-FFF2-40B4-BE49-F238E27FC236}">
                  <a16:creationId xmlns:a16="http://schemas.microsoft.com/office/drawing/2014/main" id="{6C5873BA-1862-4DF6-EA21-63260C3FEAC0}"/>
                </a:ext>
              </a:extLst>
            </p:cNvPr>
            <p:cNvSpPr/>
            <p:nvPr/>
          </p:nvSpPr>
          <p:spPr>
            <a:xfrm>
              <a:off x="7820838" y="2113207"/>
              <a:ext cx="24969" cy="4135"/>
            </a:xfrm>
            <a:custGeom>
              <a:avLst/>
              <a:gdLst/>
              <a:ahLst/>
              <a:cxnLst/>
              <a:rect l="l" t="t" r="r" b="b"/>
              <a:pathLst>
                <a:path w="471" h="78" extrusionOk="0">
                  <a:moveTo>
                    <a:pt x="310" y="0"/>
                  </a:moveTo>
                  <a:cubicBezTo>
                    <a:pt x="217" y="0"/>
                    <a:pt x="124" y="10"/>
                    <a:pt x="33" y="15"/>
                  </a:cubicBezTo>
                  <a:cubicBezTo>
                    <a:pt x="1" y="16"/>
                    <a:pt x="1" y="62"/>
                    <a:pt x="33" y="64"/>
                  </a:cubicBezTo>
                  <a:cubicBezTo>
                    <a:pt x="124" y="68"/>
                    <a:pt x="217" y="78"/>
                    <a:pt x="310" y="78"/>
                  </a:cubicBezTo>
                  <a:cubicBezTo>
                    <a:pt x="350" y="78"/>
                    <a:pt x="390" y="76"/>
                    <a:pt x="429" y="71"/>
                  </a:cubicBezTo>
                  <a:cubicBezTo>
                    <a:pt x="471" y="67"/>
                    <a:pt x="471" y="12"/>
                    <a:pt x="429" y="7"/>
                  </a:cubicBezTo>
                  <a:cubicBezTo>
                    <a:pt x="390" y="2"/>
                    <a:pt x="350" y="0"/>
                    <a:pt x="3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2" name="Google Shape;2392;p82">
              <a:extLst>
                <a:ext uri="{FF2B5EF4-FFF2-40B4-BE49-F238E27FC236}">
                  <a16:creationId xmlns:a16="http://schemas.microsoft.com/office/drawing/2014/main" id="{643DF774-AF44-3A57-A723-627897393A61}"/>
                </a:ext>
              </a:extLst>
            </p:cNvPr>
            <p:cNvSpPr/>
            <p:nvPr/>
          </p:nvSpPr>
          <p:spPr>
            <a:xfrm>
              <a:off x="7805411" y="1974211"/>
              <a:ext cx="26771" cy="3128"/>
            </a:xfrm>
            <a:custGeom>
              <a:avLst/>
              <a:gdLst/>
              <a:ahLst/>
              <a:cxnLst/>
              <a:rect l="l" t="t" r="r" b="b"/>
              <a:pathLst>
                <a:path w="505" h="59" extrusionOk="0">
                  <a:moveTo>
                    <a:pt x="325" y="0"/>
                  </a:moveTo>
                  <a:cubicBezTo>
                    <a:pt x="225" y="0"/>
                    <a:pt x="124" y="6"/>
                    <a:pt x="25" y="10"/>
                  </a:cubicBezTo>
                  <a:cubicBezTo>
                    <a:pt x="0" y="11"/>
                    <a:pt x="0" y="48"/>
                    <a:pt x="25" y="49"/>
                  </a:cubicBezTo>
                  <a:cubicBezTo>
                    <a:pt x="127" y="53"/>
                    <a:pt x="231" y="59"/>
                    <a:pt x="335" y="59"/>
                  </a:cubicBezTo>
                  <a:cubicBezTo>
                    <a:pt x="381" y="59"/>
                    <a:pt x="426" y="58"/>
                    <a:pt x="472" y="55"/>
                  </a:cubicBezTo>
                  <a:cubicBezTo>
                    <a:pt x="504" y="51"/>
                    <a:pt x="504" y="8"/>
                    <a:pt x="472" y="5"/>
                  </a:cubicBezTo>
                  <a:cubicBezTo>
                    <a:pt x="423" y="2"/>
                    <a:pt x="374"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3" name="Google Shape;2393;p82">
              <a:extLst>
                <a:ext uri="{FF2B5EF4-FFF2-40B4-BE49-F238E27FC236}">
                  <a16:creationId xmlns:a16="http://schemas.microsoft.com/office/drawing/2014/main" id="{315BF0D1-E8AB-308A-27A8-9683F2800310}"/>
                </a:ext>
              </a:extLst>
            </p:cNvPr>
            <p:cNvSpPr/>
            <p:nvPr/>
          </p:nvSpPr>
          <p:spPr>
            <a:xfrm>
              <a:off x="7770689" y="2115964"/>
              <a:ext cx="25075" cy="3923"/>
            </a:xfrm>
            <a:custGeom>
              <a:avLst/>
              <a:gdLst/>
              <a:ahLst/>
              <a:cxnLst/>
              <a:rect l="l" t="t" r="r" b="b"/>
              <a:pathLst>
                <a:path w="473" h="74" extrusionOk="0">
                  <a:moveTo>
                    <a:pt x="303" y="0"/>
                  </a:moveTo>
                  <a:cubicBezTo>
                    <a:pt x="213" y="0"/>
                    <a:pt x="124" y="6"/>
                    <a:pt x="34" y="11"/>
                  </a:cubicBezTo>
                  <a:cubicBezTo>
                    <a:pt x="0" y="12"/>
                    <a:pt x="0" y="62"/>
                    <a:pt x="34" y="64"/>
                  </a:cubicBezTo>
                  <a:cubicBezTo>
                    <a:pt x="123" y="68"/>
                    <a:pt x="212" y="74"/>
                    <a:pt x="301" y="74"/>
                  </a:cubicBezTo>
                  <a:cubicBezTo>
                    <a:pt x="345" y="74"/>
                    <a:pt x="388" y="72"/>
                    <a:pt x="432" y="68"/>
                  </a:cubicBezTo>
                  <a:cubicBezTo>
                    <a:pt x="472" y="65"/>
                    <a:pt x="472" y="10"/>
                    <a:pt x="432" y="5"/>
                  </a:cubicBezTo>
                  <a:cubicBezTo>
                    <a:pt x="389" y="2"/>
                    <a:pt x="346" y="0"/>
                    <a:pt x="3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4" name="Google Shape;2394;p82">
              <a:extLst>
                <a:ext uri="{FF2B5EF4-FFF2-40B4-BE49-F238E27FC236}">
                  <a16:creationId xmlns:a16="http://schemas.microsoft.com/office/drawing/2014/main" id="{FFE55AAD-52C4-D9E9-6DA1-7E219F0A19F7}"/>
                </a:ext>
              </a:extLst>
            </p:cNvPr>
            <p:cNvSpPr/>
            <p:nvPr/>
          </p:nvSpPr>
          <p:spPr>
            <a:xfrm>
              <a:off x="7753990" y="1968856"/>
              <a:ext cx="34352" cy="7104"/>
            </a:xfrm>
            <a:custGeom>
              <a:avLst/>
              <a:gdLst/>
              <a:ahLst/>
              <a:cxnLst/>
              <a:rect l="l" t="t" r="r" b="b"/>
              <a:pathLst>
                <a:path w="648" h="134" extrusionOk="0">
                  <a:moveTo>
                    <a:pt x="49" y="0"/>
                  </a:moveTo>
                  <a:cubicBezTo>
                    <a:pt x="12" y="0"/>
                    <a:pt x="0" y="57"/>
                    <a:pt x="41" y="71"/>
                  </a:cubicBezTo>
                  <a:cubicBezTo>
                    <a:pt x="162" y="110"/>
                    <a:pt x="288" y="134"/>
                    <a:pt x="414" y="134"/>
                  </a:cubicBezTo>
                  <a:cubicBezTo>
                    <a:pt x="479" y="134"/>
                    <a:pt x="543" y="128"/>
                    <a:pt x="608" y="114"/>
                  </a:cubicBezTo>
                  <a:cubicBezTo>
                    <a:pt x="647" y="105"/>
                    <a:pt x="639" y="41"/>
                    <a:pt x="598" y="41"/>
                  </a:cubicBezTo>
                  <a:cubicBezTo>
                    <a:pt x="598" y="41"/>
                    <a:pt x="598" y="41"/>
                    <a:pt x="597" y="41"/>
                  </a:cubicBezTo>
                  <a:cubicBezTo>
                    <a:pt x="555" y="43"/>
                    <a:pt x="512" y="43"/>
                    <a:pt x="470" y="43"/>
                  </a:cubicBezTo>
                  <a:cubicBezTo>
                    <a:pt x="332" y="43"/>
                    <a:pt x="196" y="34"/>
                    <a:pt x="60" y="2"/>
                  </a:cubicBezTo>
                  <a:cubicBezTo>
                    <a:pt x="56" y="1"/>
                    <a:pt x="53" y="0"/>
                    <a:pt x="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97" name="Google Shape;2397;p82">
            <a:extLst>
              <a:ext uri="{FF2B5EF4-FFF2-40B4-BE49-F238E27FC236}">
                <a16:creationId xmlns:a16="http://schemas.microsoft.com/office/drawing/2014/main" id="{8038F89B-7208-CAE5-D50C-D88BEA9DF4B0}"/>
              </a:ext>
            </a:extLst>
          </p:cNvPr>
          <p:cNvSpPr txBox="1">
            <a:spLocks noGrp="1"/>
          </p:cNvSpPr>
          <p:nvPr>
            <p:ph type="title"/>
          </p:nvPr>
        </p:nvSpPr>
        <p:spPr>
          <a:xfrm>
            <a:off x="3225150" y="1000350"/>
            <a:ext cx="2693700" cy="841800"/>
          </a:xfrm>
          <a:prstGeom prst="rect">
            <a:avLst/>
          </a:prstGeom>
        </p:spPr>
        <p:txBody>
          <a:bodyPr spcFirstLastPara="1" wrap="square" lIns="91425" tIns="91425" rIns="91425" bIns="91425" anchor="ctr" anchorCtr="0">
            <a:noAutofit/>
          </a:bodyPr>
          <a:lstStyle/>
          <a:p>
            <a:r>
              <a:rPr lang="en" dirty="0"/>
              <a:t>What is it?</a:t>
            </a:r>
          </a:p>
        </p:txBody>
      </p:sp>
      <p:sp>
        <p:nvSpPr>
          <p:cNvPr id="2398" name="Google Shape;2398;p82">
            <a:extLst>
              <a:ext uri="{FF2B5EF4-FFF2-40B4-BE49-F238E27FC236}">
                <a16:creationId xmlns:a16="http://schemas.microsoft.com/office/drawing/2014/main" id="{0E45CD34-CB3E-70A5-4CA4-9C43F72C2530}"/>
              </a:ext>
            </a:extLst>
          </p:cNvPr>
          <p:cNvSpPr txBox="1">
            <a:spLocks noGrp="1"/>
          </p:cNvSpPr>
          <p:nvPr>
            <p:ph type="subTitle" idx="2"/>
          </p:nvPr>
        </p:nvSpPr>
        <p:spPr>
          <a:xfrm>
            <a:off x="1522844" y="2310025"/>
            <a:ext cx="6057491" cy="2192100"/>
          </a:xfrm>
          <a:prstGeom prst="rect">
            <a:avLst/>
          </a:prstGeom>
        </p:spPr>
        <p:txBody>
          <a:bodyPr spcFirstLastPara="1" wrap="square" lIns="91425" tIns="91425" rIns="91425" bIns="91425" anchor="ctr" anchorCtr="0">
            <a:noAutofit/>
          </a:bodyPr>
          <a:lstStyle/>
          <a:p>
            <a:pPr marL="0" indent="0"/>
            <a:r>
              <a:rPr lang="en" dirty="0"/>
              <a:t>The four purposes guide schools to ensure all learners are capable, eager, and ambitious. They should become morally aware citizens of Wales and the global community. </a:t>
            </a:r>
            <a:r>
              <a:rPr lang="en" dirty="0" err="1"/>
              <a:t>Prioritising</a:t>
            </a:r>
            <a:r>
              <a:rPr lang="en" dirty="0"/>
              <a:t> health, building confidence, and fostering enterprise for both life and the workplace are key goals.</a:t>
            </a:r>
            <a:endParaRPr lang="en-US" dirty="0"/>
          </a:p>
        </p:txBody>
      </p:sp>
      <p:grpSp>
        <p:nvGrpSpPr>
          <p:cNvPr id="2399" name="Google Shape;2399;p82">
            <a:extLst>
              <a:ext uri="{FF2B5EF4-FFF2-40B4-BE49-F238E27FC236}">
                <a16:creationId xmlns:a16="http://schemas.microsoft.com/office/drawing/2014/main" id="{C387A4B9-C3D9-E613-CB1A-D96CD6E99821}"/>
              </a:ext>
            </a:extLst>
          </p:cNvPr>
          <p:cNvGrpSpPr/>
          <p:nvPr/>
        </p:nvGrpSpPr>
        <p:grpSpPr>
          <a:xfrm>
            <a:off x="7660798" y="3352855"/>
            <a:ext cx="689028" cy="804684"/>
            <a:chOff x="3712525" y="4589350"/>
            <a:chExt cx="260050" cy="303700"/>
          </a:xfrm>
        </p:grpSpPr>
        <p:sp>
          <p:nvSpPr>
            <p:cNvPr id="2400" name="Google Shape;2400;p82">
              <a:extLst>
                <a:ext uri="{FF2B5EF4-FFF2-40B4-BE49-F238E27FC236}">
                  <a16:creationId xmlns:a16="http://schemas.microsoft.com/office/drawing/2014/main" id="{ACECCB61-C22A-C835-76EF-9BBD98966683}"/>
                </a:ext>
              </a:extLst>
            </p:cNvPr>
            <p:cNvSpPr/>
            <p:nvPr/>
          </p:nvSpPr>
          <p:spPr>
            <a:xfrm>
              <a:off x="3712525" y="4589350"/>
              <a:ext cx="260050" cy="303700"/>
            </a:xfrm>
            <a:custGeom>
              <a:avLst/>
              <a:gdLst/>
              <a:ahLst/>
              <a:cxnLst/>
              <a:rect l="l" t="t" r="r" b="b"/>
              <a:pathLst>
                <a:path w="10402" h="12148" extrusionOk="0">
                  <a:moveTo>
                    <a:pt x="6384" y="261"/>
                  </a:moveTo>
                  <a:cubicBezTo>
                    <a:pt x="6425" y="261"/>
                    <a:pt x="6455" y="264"/>
                    <a:pt x="6473" y="271"/>
                  </a:cubicBezTo>
                  <a:cubicBezTo>
                    <a:pt x="6606" y="320"/>
                    <a:pt x="6720" y="527"/>
                    <a:pt x="7107" y="1417"/>
                  </a:cubicBezTo>
                  <a:cubicBezTo>
                    <a:pt x="7285" y="1828"/>
                    <a:pt x="7485" y="2272"/>
                    <a:pt x="7549" y="2399"/>
                  </a:cubicBezTo>
                  <a:cubicBezTo>
                    <a:pt x="7666" y="2636"/>
                    <a:pt x="8490" y="4661"/>
                    <a:pt x="8589" y="4957"/>
                  </a:cubicBezTo>
                  <a:cubicBezTo>
                    <a:pt x="8619" y="5048"/>
                    <a:pt x="8683" y="5251"/>
                    <a:pt x="8734" y="5413"/>
                  </a:cubicBezTo>
                  <a:cubicBezTo>
                    <a:pt x="8884" y="5902"/>
                    <a:pt x="9896" y="8466"/>
                    <a:pt x="10015" y="8662"/>
                  </a:cubicBezTo>
                  <a:cubicBezTo>
                    <a:pt x="10100" y="8800"/>
                    <a:pt x="10127" y="8886"/>
                    <a:pt x="10121" y="9001"/>
                  </a:cubicBezTo>
                  <a:cubicBezTo>
                    <a:pt x="10113" y="9157"/>
                    <a:pt x="10071" y="9207"/>
                    <a:pt x="9753" y="9439"/>
                  </a:cubicBezTo>
                  <a:cubicBezTo>
                    <a:pt x="9476" y="9641"/>
                    <a:pt x="8588" y="10090"/>
                    <a:pt x="7629" y="10512"/>
                  </a:cubicBezTo>
                  <a:cubicBezTo>
                    <a:pt x="5063" y="11640"/>
                    <a:pt x="4472" y="11888"/>
                    <a:pt x="4195" y="11888"/>
                  </a:cubicBezTo>
                  <a:cubicBezTo>
                    <a:pt x="4144" y="11888"/>
                    <a:pt x="4104" y="11880"/>
                    <a:pt x="4064" y="11867"/>
                  </a:cubicBezTo>
                  <a:cubicBezTo>
                    <a:pt x="3808" y="11785"/>
                    <a:pt x="3702" y="11604"/>
                    <a:pt x="3276" y="10522"/>
                  </a:cubicBezTo>
                  <a:cubicBezTo>
                    <a:pt x="3065" y="9986"/>
                    <a:pt x="2307" y="8091"/>
                    <a:pt x="1590" y="6307"/>
                  </a:cubicBezTo>
                  <a:cubicBezTo>
                    <a:pt x="280" y="3046"/>
                    <a:pt x="177" y="2757"/>
                    <a:pt x="272" y="2619"/>
                  </a:cubicBezTo>
                  <a:cubicBezTo>
                    <a:pt x="359" y="2492"/>
                    <a:pt x="695" y="2272"/>
                    <a:pt x="1091" y="2081"/>
                  </a:cubicBezTo>
                  <a:cubicBezTo>
                    <a:pt x="1751" y="1762"/>
                    <a:pt x="2531" y="1401"/>
                    <a:pt x="2559" y="1401"/>
                  </a:cubicBezTo>
                  <a:cubicBezTo>
                    <a:pt x="2573" y="1401"/>
                    <a:pt x="3008" y="1236"/>
                    <a:pt x="3528" y="1031"/>
                  </a:cubicBezTo>
                  <a:cubicBezTo>
                    <a:pt x="4048" y="825"/>
                    <a:pt x="4687" y="599"/>
                    <a:pt x="4953" y="525"/>
                  </a:cubicBezTo>
                  <a:cubicBezTo>
                    <a:pt x="5477" y="379"/>
                    <a:pt x="6131" y="261"/>
                    <a:pt x="6384" y="261"/>
                  </a:cubicBezTo>
                  <a:close/>
                  <a:moveTo>
                    <a:pt x="6416" y="1"/>
                  </a:moveTo>
                  <a:cubicBezTo>
                    <a:pt x="6414" y="1"/>
                    <a:pt x="6413" y="1"/>
                    <a:pt x="6411" y="1"/>
                  </a:cubicBezTo>
                  <a:cubicBezTo>
                    <a:pt x="5982" y="3"/>
                    <a:pt x="4579" y="337"/>
                    <a:pt x="4490" y="458"/>
                  </a:cubicBezTo>
                  <a:cubicBezTo>
                    <a:pt x="4475" y="480"/>
                    <a:pt x="4433" y="493"/>
                    <a:pt x="4387" y="493"/>
                  </a:cubicBezTo>
                  <a:cubicBezTo>
                    <a:pt x="4376" y="493"/>
                    <a:pt x="4366" y="492"/>
                    <a:pt x="4356" y="491"/>
                  </a:cubicBezTo>
                  <a:cubicBezTo>
                    <a:pt x="4353" y="491"/>
                    <a:pt x="4350" y="491"/>
                    <a:pt x="4347" y="491"/>
                  </a:cubicBezTo>
                  <a:cubicBezTo>
                    <a:pt x="4257" y="491"/>
                    <a:pt x="3853" y="635"/>
                    <a:pt x="3048" y="953"/>
                  </a:cubicBezTo>
                  <a:cubicBezTo>
                    <a:pt x="2384" y="1214"/>
                    <a:pt x="1838" y="1439"/>
                    <a:pt x="1832" y="1453"/>
                  </a:cubicBezTo>
                  <a:cubicBezTo>
                    <a:pt x="1826" y="1465"/>
                    <a:pt x="1567" y="1594"/>
                    <a:pt x="1254" y="1739"/>
                  </a:cubicBezTo>
                  <a:cubicBezTo>
                    <a:pt x="626" y="2028"/>
                    <a:pt x="291" y="2217"/>
                    <a:pt x="255" y="2303"/>
                  </a:cubicBezTo>
                  <a:cubicBezTo>
                    <a:pt x="242" y="2334"/>
                    <a:pt x="199" y="2374"/>
                    <a:pt x="165" y="2388"/>
                  </a:cubicBezTo>
                  <a:cubicBezTo>
                    <a:pt x="83" y="2421"/>
                    <a:pt x="4" y="2622"/>
                    <a:pt x="1" y="2805"/>
                  </a:cubicBezTo>
                  <a:cubicBezTo>
                    <a:pt x="0" y="2942"/>
                    <a:pt x="726" y="4794"/>
                    <a:pt x="2937" y="10300"/>
                  </a:cubicBezTo>
                  <a:cubicBezTo>
                    <a:pt x="3507" y="11719"/>
                    <a:pt x="3529" y="11765"/>
                    <a:pt x="3684" y="11905"/>
                  </a:cubicBezTo>
                  <a:cubicBezTo>
                    <a:pt x="3772" y="11984"/>
                    <a:pt x="3901" y="12070"/>
                    <a:pt x="3971" y="12097"/>
                  </a:cubicBezTo>
                  <a:cubicBezTo>
                    <a:pt x="4048" y="12127"/>
                    <a:pt x="4107" y="12147"/>
                    <a:pt x="4186" y="12147"/>
                  </a:cubicBezTo>
                  <a:cubicBezTo>
                    <a:pt x="4385" y="12147"/>
                    <a:pt x="4704" y="12020"/>
                    <a:pt x="5713" y="11604"/>
                  </a:cubicBezTo>
                  <a:cubicBezTo>
                    <a:pt x="6446" y="11302"/>
                    <a:pt x="7189" y="10986"/>
                    <a:pt x="7362" y="10903"/>
                  </a:cubicBezTo>
                  <a:cubicBezTo>
                    <a:pt x="7535" y="10819"/>
                    <a:pt x="7909" y="10645"/>
                    <a:pt x="8190" y="10518"/>
                  </a:cubicBezTo>
                  <a:cubicBezTo>
                    <a:pt x="9831" y="9775"/>
                    <a:pt x="10323" y="9448"/>
                    <a:pt x="10379" y="9064"/>
                  </a:cubicBezTo>
                  <a:cubicBezTo>
                    <a:pt x="10401" y="8909"/>
                    <a:pt x="10321" y="8616"/>
                    <a:pt x="10240" y="8558"/>
                  </a:cubicBezTo>
                  <a:cubicBezTo>
                    <a:pt x="10147" y="8489"/>
                    <a:pt x="9122" y="5850"/>
                    <a:pt x="8792" y="4826"/>
                  </a:cubicBezTo>
                  <a:cubicBezTo>
                    <a:pt x="8588" y="4195"/>
                    <a:pt x="8205" y="3245"/>
                    <a:pt x="8053" y="2997"/>
                  </a:cubicBezTo>
                  <a:cubicBezTo>
                    <a:pt x="7994" y="2901"/>
                    <a:pt x="7956" y="2801"/>
                    <a:pt x="7968" y="2772"/>
                  </a:cubicBezTo>
                  <a:cubicBezTo>
                    <a:pt x="7980" y="2742"/>
                    <a:pt x="7871" y="2479"/>
                    <a:pt x="7698" y="2123"/>
                  </a:cubicBezTo>
                  <a:cubicBezTo>
                    <a:pt x="7538" y="1794"/>
                    <a:pt x="7293" y="1257"/>
                    <a:pt x="7156" y="927"/>
                  </a:cubicBezTo>
                  <a:cubicBezTo>
                    <a:pt x="6847" y="192"/>
                    <a:pt x="6695" y="1"/>
                    <a:pt x="64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1" name="Google Shape;2401;p82">
              <a:extLst>
                <a:ext uri="{FF2B5EF4-FFF2-40B4-BE49-F238E27FC236}">
                  <a16:creationId xmlns:a16="http://schemas.microsoft.com/office/drawing/2014/main" id="{E46E5791-6A07-6702-0D4E-25B308102A18}"/>
                </a:ext>
              </a:extLst>
            </p:cNvPr>
            <p:cNvSpPr/>
            <p:nvPr/>
          </p:nvSpPr>
          <p:spPr>
            <a:xfrm>
              <a:off x="3737775" y="4633800"/>
              <a:ext cx="53125" cy="23875"/>
            </a:xfrm>
            <a:custGeom>
              <a:avLst/>
              <a:gdLst/>
              <a:ahLst/>
              <a:cxnLst/>
              <a:rect l="l" t="t" r="r" b="b"/>
              <a:pathLst>
                <a:path w="2125" h="955" extrusionOk="0">
                  <a:moveTo>
                    <a:pt x="1887" y="0"/>
                  </a:moveTo>
                  <a:cubicBezTo>
                    <a:pt x="1810" y="0"/>
                    <a:pt x="1611" y="90"/>
                    <a:pt x="687" y="505"/>
                  </a:cubicBezTo>
                  <a:cubicBezTo>
                    <a:pt x="105" y="765"/>
                    <a:pt x="1" y="842"/>
                    <a:pt x="94" y="943"/>
                  </a:cubicBezTo>
                  <a:cubicBezTo>
                    <a:pt x="101" y="950"/>
                    <a:pt x="112" y="955"/>
                    <a:pt x="131" y="955"/>
                  </a:cubicBezTo>
                  <a:cubicBezTo>
                    <a:pt x="207" y="955"/>
                    <a:pt x="407" y="877"/>
                    <a:pt x="944" y="647"/>
                  </a:cubicBezTo>
                  <a:cubicBezTo>
                    <a:pt x="2006" y="193"/>
                    <a:pt x="2125" y="118"/>
                    <a:pt x="1939" y="17"/>
                  </a:cubicBezTo>
                  <a:cubicBezTo>
                    <a:pt x="1922" y="8"/>
                    <a:pt x="1910" y="0"/>
                    <a:pt x="18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2" name="Google Shape;2402;p82">
              <a:extLst>
                <a:ext uri="{FF2B5EF4-FFF2-40B4-BE49-F238E27FC236}">
                  <a16:creationId xmlns:a16="http://schemas.microsoft.com/office/drawing/2014/main" id="{2A86277E-FA9E-757D-8C56-A7D416ACAB52}"/>
                </a:ext>
              </a:extLst>
            </p:cNvPr>
            <p:cNvSpPr/>
            <p:nvPr/>
          </p:nvSpPr>
          <p:spPr>
            <a:xfrm>
              <a:off x="3823300" y="4615725"/>
              <a:ext cx="14325" cy="7750"/>
            </a:xfrm>
            <a:custGeom>
              <a:avLst/>
              <a:gdLst/>
              <a:ahLst/>
              <a:cxnLst/>
              <a:rect l="l" t="t" r="r" b="b"/>
              <a:pathLst>
                <a:path w="573" h="310" extrusionOk="0">
                  <a:moveTo>
                    <a:pt x="347" y="0"/>
                  </a:moveTo>
                  <a:cubicBezTo>
                    <a:pt x="287" y="0"/>
                    <a:pt x="212" y="35"/>
                    <a:pt x="95" y="111"/>
                  </a:cubicBezTo>
                  <a:cubicBezTo>
                    <a:pt x="0" y="173"/>
                    <a:pt x="34" y="310"/>
                    <a:pt x="141" y="310"/>
                  </a:cubicBezTo>
                  <a:cubicBezTo>
                    <a:pt x="142" y="310"/>
                    <a:pt x="143" y="310"/>
                    <a:pt x="144" y="310"/>
                  </a:cubicBezTo>
                  <a:cubicBezTo>
                    <a:pt x="381" y="305"/>
                    <a:pt x="572" y="102"/>
                    <a:pt x="417" y="18"/>
                  </a:cubicBezTo>
                  <a:cubicBezTo>
                    <a:pt x="395" y="7"/>
                    <a:pt x="373" y="0"/>
                    <a:pt x="3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3" name="Google Shape;2403;p82">
              <a:extLst>
                <a:ext uri="{FF2B5EF4-FFF2-40B4-BE49-F238E27FC236}">
                  <a16:creationId xmlns:a16="http://schemas.microsoft.com/office/drawing/2014/main" id="{E1B45120-9F4F-A389-E9A6-D86386034537}"/>
                </a:ext>
              </a:extLst>
            </p:cNvPr>
            <p:cNvSpPr/>
            <p:nvPr/>
          </p:nvSpPr>
          <p:spPr>
            <a:xfrm>
              <a:off x="3842500" y="4609075"/>
              <a:ext cx="15050" cy="7050"/>
            </a:xfrm>
            <a:custGeom>
              <a:avLst/>
              <a:gdLst/>
              <a:ahLst/>
              <a:cxnLst/>
              <a:rect l="l" t="t" r="r" b="b"/>
              <a:pathLst>
                <a:path w="602" h="282" extrusionOk="0">
                  <a:moveTo>
                    <a:pt x="407" y="0"/>
                  </a:moveTo>
                  <a:cubicBezTo>
                    <a:pt x="358" y="0"/>
                    <a:pt x="293" y="14"/>
                    <a:pt x="210" y="42"/>
                  </a:cubicBezTo>
                  <a:cubicBezTo>
                    <a:pt x="10" y="108"/>
                    <a:pt x="1" y="118"/>
                    <a:pt x="38" y="208"/>
                  </a:cubicBezTo>
                  <a:cubicBezTo>
                    <a:pt x="59" y="259"/>
                    <a:pt x="75" y="281"/>
                    <a:pt x="121" y="281"/>
                  </a:cubicBezTo>
                  <a:cubicBezTo>
                    <a:pt x="156" y="281"/>
                    <a:pt x="209" y="268"/>
                    <a:pt x="295" y="243"/>
                  </a:cubicBezTo>
                  <a:cubicBezTo>
                    <a:pt x="538" y="172"/>
                    <a:pt x="601" y="102"/>
                    <a:pt x="492" y="23"/>
                  </a:cubicBezTo>
                  <a:cubicBezTo>
                    <a:pt x="471" y="8"/>
                    <a:pt x="443" y="0"/>
                    <a:pt x="4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4" name="Google Shape;2404;p82">
              <a:extLst>
                <a:ext uri="{FF2B5EF4-FFF2-40B4-BE49-F238E27FC236}">
                  <a16:creationId xmlns:a16="http://schemas.microsoft.com/office/drawing/2014/main" id="{10A553E4-D83C-6009-53EC-EA6E5360DEAA}"/>
                </a:ext>
              </a:extLst>
            </p:cNvPr>
            <p:cNvSpPr/>
            <p:nvPr/>
          </p:nvSpPr>
          <p:spPr>
            <a:xfrm>
              <a:off x="3739700" y="4617125"/>
              <a:ext cx="172225" cy="141300"/>
            </a:xfrm>
            <a:custGeom>
              <a:avLst/>
              <a:gdLst/>
              <a:ahLst/>
              <a:cxnLst/>
              <a:rect l="l" t="t" r="r" b="b"/>
              <a:pathLst>
                <a:path w="6889" h="5652" extrusionOk="0">
                  <a:moveTo>
                    <a:pt x="5186" y="0"/>
                  </a:moveTo>
                  <a:cubicBezTo>
                    <a:pt x="5177" y="0"/>
                    <a:pt x="5168" y="1"/>
                    <a:pt x="5160" y="3"/>
                  </a:cubicBezTo>
                  <a:cubicBezTo>
                    <a:pt x="5031" y="26"/>
                    <a:pt x="3398" y="648"/>
                    <a:pt x="3385" y="678"/>
                  </a:cubicBezTo>
                  <a:cubicBezTo>
                    <a:pt x="3380" y="690"/>
                    <a:pt x="2681" y="993"/>
                    <a:pt x="1830" y="1353"/>
                  </a:cubicBezTo>
                  <a:cubicBezTo>
                    <a:pt x="978" y="1714"/>
                    <a:pt x="227" y="2040"/>
                    <a:pt x="158" y="2081"/>
                  </a:cubicBezTo>
                  <a:cubicBezTo>
                    <a:pt x="1" y="2173"/>
                    <a:pt x="1" y="2238"/>
                    <a:pt x="160" y="2842"/>
                  </a:cubicBezTo>
                  <a:cubicBezTo>
                    <a:pt x="384" y="3698"/>
                    <a:pt x="1103" y="5330"/>
                    <a:pt x="1252" y="5330"/>
                  </a:cubicBezTo>
                  <a:cubicBezTo>
                    <a:pt x="1254" y="5330"/>
                    <a:pt x="1256" y="5329"/>
                    <a:pt x="1258" y="5328"/>
                  </a:cubicBezTo>
                  <a:cubicBezTo>
                    <a:pt x="1381" y="5278"/>
                    <a:pt x="1362" y="5149"/>
                    <a:pt x="1173" y="4769"/>
                  </a:cubicBezTo>
                  <a:cubicBezTo>
                    <a:pt x="882" y="4182"/>
                    <a:pt x="574" y="3403"/>
                    <a:pt x="409" y="2835"/>
                  </a:cubicBezTo>
                  <a:cubicBezTo>
                    <a:pt x="326" y="2550"/>
                    <a:pt x="264" y="2297"/>
                    <a:pt x="272" y="2274"/>
                  </a:cubicBezTo>
                  <a:cubicBezTo>
                    <a:pt x="280" y="2252"/>
                    <a:pt x="771" y="2034"/>
                    <a:pt x="1361" y="1792"/>
                  </a:cubicBezTo>
                  <a:cubicBezTo>
                    <a:pt x="2151" y="1469"/>
                    <a:pt x="2447" y="1332"/>
                    <a:pt x="2485" y="1274"/>
                  </a:cubicBezTo>
                  <a:cubicBezTo>
                    <a:pt x="2512" y="1231"/>
                    <a:pt x="2518" y="1189"/>
                    <a:pt x="2497" y="1180"/>
                  </a:cubicBezTo>
                  <a:cubicBezTo>
                    <a:pt x="2475" y="1171"/>
                    <a:pt x="2473" y="1160"/>
                    <a:pt x="2491" y="1152"/>
                  </a:cubicBezTo>
                  <a:cubicBezTo>
                    <a:pt x="2494" y="1151"/>
                    <a:pt x="2499" y="1150"/>
                    <a:pt x="2505" y="1150"/>
                  </a:cubicBezTo>
                  <a:cubicBezTo>
                    <a:pt x="2528" y="1150"/>
                    <a:pt x="2567" y="1159"/>
                    <a:pt x="2601" y="1174"/>
                  </a:cubicBezTo>
                  <a:cubicBezTo>
                    <a:pt x="2610" y="1177"/>
                    <a:pt x="2621" y="1179"/>
                    <a:pt x="2635" y="1179"/>
                  </a:cubicBezTo>
                  <a:cubicBezTo>
                    <a:pt x="2730" y="1179"/>
                    <a:pt x="2968" y="1093"/>
                    <a:pt x="3652" y="818"/>
                  </a:cubicBezTo>
                  <a:cubicBezTo>
                    <a:pt x="4186" y="604"/>
                    <a:pt x="4745" y="394"/>
                    <a:pt x="4896" y="352"/>
                  </a:cubicBezTo>
                  <a:lnTo>
                    <a:pt x="5168" y="274"/>
                  </a:lnTo>
                  <a:lnTo>
                    <a:pt x="5309" y="546"/>
                  </a:lnTo>
                  <a:cubicBezTo>
                    <a:pt x="5609" y="1126"/>
                    <a:pt x="6069" y="2189"/>
                    <a:pt x="6323" y="2897"/>
                  </a:cubicBezTo>
                  <a:cubicBezTo>
                    <a:pt x="6578" y="3604"/>
                    <a:pt x="6587" y="3643"/>
                    <a:pt x="6518" y="3703"/>
                  </a:cubicBezTo>
                  <a:cubicBezTo>
                    <a:pt x="6422" y="3789"/>
                    <a:pt x="5062" y="4255"/>
                    <a:pt x="2143" y="5202"/>
                  </a:cubicBezTo>
                  <a:cubicBezTo>
                    <a:pt x="1853" y="5297"/>
                    <a:pt x="1602" y="5390"/>
                    <a:pt x="1588" y="5411"/>
                  </a:cubicBezTo>
                  <a:cubicBezTo>
                    <a:pt x="1582" y="5419"/>
                    <a:pt x="1576" y="5423"/>
                    <a:pt x="1568" y="5423"/>
                  </a:cubicBezTo>
                  <a:cubicBezTo>
                    <a:pt x="1545" y="5423"/>
                    <a:pt x="1507" y="5383"/>
                    <a:pt x="1420" y="5276"/>
                  </a:cubicBezTo>
                  <a:cubicBezTo>
                    <a:pt x="1410" y="5264"/>
                    <a:pt x="1400" y="5257"/>
                    <a:pt x="1390" y="5257"/>
                  </a:cubicBezTo>
                  <a:cubicBezTo>
                    <a:pt x="1370" y="5257"/>
                    <a:pt x="1345" y="5282"/>
                    <a:pt x="1306" y="5338"/>
                  </a:cubicBezTo>
                  <a:cubicBezTo>
                    <a:pt x="1218" y="5467"/>
                    <a:pt x="1236" y="5524"/>
                    <a:pt x="1395" y="5615"/>
                  </a:cubicBezTo>
                  <a:cubicBezTo>
                    <a:pt x="1435" y="5638"/>
                    <a:pt x="1465" y="5651"/>
                    <a:pt x="1511" y="5651"/>
                  </a:cubicBezTo>
                  <a:cubicBezTo>
                    <a:pt x="1593" y="5651"/>
                    <a:pt x="1725" y="5607"/>
                    <a:pt x="2054" y="5493"/>
                  </a:cubicBezTo>
                  <a:cubicBezTo>
                    <a:pt x="2353" y="5388"/>
                    <a:pt x="2774" y="5252"/>
                    <a:pt x="2993" y="5188"/>
                  </a:cubicBezTo>
                  <a:cubicBezTo>
                    <a:pt x="3501" y="5040"/>
                    <a:pt x="6158" y="4134"/>
                    <a:pt x="6534" y="3981"/>
                  </a:cubicBezTo>
                  <a:cubicBezTo>
                    <a:pt x="6736" y="3900"/>
                    <a:pt x="6827" y="3843"/>
                    <a:pt x="6845" y="3789"/>
                  </a:cubicBezTo>
                  <a:cubicBezTo>
                    <a:pt x="6888" y="3656"/>
                    <a:pt x="6454" y="2471"/>
                    <a:pt x="5943" y="1325"/>
                  </a:cubicBezTo>
                  <a:cubicBezTo>
                    <a:pt x="5455" y="232"/>
                    <a:pt x="5326" y="0"/>
                    <a:pt x="51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5" name="Google Shape;2405;p82">
              <a:extLst>
                <a:ext uri="{FF2B5EF4-FFF2-40B4-BE49-F238E27FC236}">
                  <a16:creationId xmlns:a16="http://schemas.microsoft.com/office/drawing/2014/main" id="{806B75FB-F989-7C19-B2FD-BD829FAC1869}"/>
                </a:ext>
              </a:extLst>
            </p:cNvPr>
            <p:cNvSpPr/>
            <p:nvPr/>
          </p:nvSpPr>
          <p:spPr>
            <a:xfrm>
              <a:off x="3800225" y="4654000"/>
              <a:ext cx="42825" cy="74825"/>
            </a:xfrm>
            <a:custGeom>
              <a:avLst/>
              <a:gdLst/>
              <a:ahLst/>
              <a:cxnLst/>
              <a:rect l="l" t="t" r="r" b="b"/>
              <a:pathLst>
                <a:path w="1713" h="2993" extrusionOk="0">
                  <a:moveTo>
                    <a:pt x="624" y="0"/>
                  </a:moveTo>
                  <a:cubicBezTo>
                    <a:pt x="489" y="0"/>
                    <a:pt x="416" y="48"/>
                    <a:pt x="278" y="203"/>
                  </a:cubicBezTo>
                  <a:cubicBezTo>
                    <a:pt x="138" y="360"/>
                    <a:pt x="1" y="700"/>
                    <a:pt x="39" y="794"/>
                  </a:cubicBezTo>
                  <a:cubicBezTo>
                    <a:pt x="55" y="833"/>
                    <a:pt x="78" y="852"/>
                    <a:pt x="105" y="852"/>
                  </a:cubicBezTo>
                  <a:cubicBezTo>
                    <a:pt x="163" y="852"/>
                    <a:pt x="240" y="764"/>
                    <a:pt x="302" y="612"/>
                  </a:cubicBezTo>
                  <a:cubicBezTo>
                    <a:pt x="395" y="382"/>
                    <a:pt x="521" y="251"/>
                    <a:pt x="621" y="251"/>
                  </a:cubicBezTo>
                  <a:cubicBezTo>
                    <a:pt x="673" y="251"/>
                    <a:pt x="719" y="287"/>
                    <a:pt x="749" y="363"/>
                  </a:cubicBezTo>
                  <a:cubicBezTo>
                    <a:pt x="828" y="561"/>
                    <a:pt x="808" y="1249"/>
                    <a:pt x="712" y="1652"/>
                  </a:cubicBezTo>
                  <a:cubicBezTo>
                    <a:pt x="692" y="1735"/>
                    <a:pt x="670" y="1947"/>
                    <a:pt x="665" y="2123"/>
                  </a:cubicBezTo>
                  <a:cubicBezTo>
                    <a:pt x="660" y="2298"/>
                    <a:pt x="645" y="2555"/>
                    <a:pt x="633" y="2694"/>
                  </a:cubicBezTo>
                  <a:cubicBezTo>
                    <a:pt x="614" y="2920"/>
                    <a:pt x="621" y="2951"/>
                    <a:pt x="695" y="2983"/>
                  </a:cubicBezTo>
                  <a:cubicBezTo>
                    <a:pt x="710" y="2989"/>
                    <a:pt x="726" y="2993"/>
                    <a:pt x="745" y="2993"/>
                  </a:cubicBezTo>
                  <a:cubicBezTo>
                    <a:pt x="809" y="2993"/>
                    <a:pt x="908" y="2949"/>
                    <a:pt x="1144" y="2827"/>
                  </a:cubicBezTo>
                  <a:cubicBezTo>
                    <a:pt x="1346" y="2722"/>
                    <a:pt x="1551" y="2618"/>
                    <a:pt x="1601" y="2597"/>
                  </a:cubicBezTo>
                  <a:cubicBezTo>
                    <a:pt x="1710" y="2550"/>
                    <a:pt x="1713" y="2424"/>
                    <a:pt x="1605" y="2379"/>
                  </a:cubicBezTo>
                  <a:cubicBezTo>
                    <a:pt x="1590" y="2373"/>
                    <a:pt x="1574" y="2369"/>
                    <a:pt x="1556" y="2369"/>
                  </a:cubicBezTo>
                  <a:cubicBezTo>
                    <a:pt x="1497" y="2369"/>
                    <a:pt x="1411" y="2407"/>
                    <a:pt x="1222" y="2509"/>
                  </a:cubicBezTo>
                  <a:cubicBezTo>
                    <a:pt x="1059" y="2597"/>
                    <a:pt x="916" y="2666"/>
                    <a:pt x="898" y="2666"/>
                  </a:cubicBezTo>
                  <a:cubicBezTo>
                    <a:pt x="898" y="2666"/>
                    <a:pt x="897" y="2665"/>
                    <a:pt x="897" y="2665"/>
                  </a:cubicBezTo>
                  <a:cubicBezTo>
                    <a:pt x="885" y="2661"/>
                    <a:pt x="886" y="2501"/>
                    <a:pt x="899" y="2310"/>
                  </a:cubicBezTo>
                  <a:cubicBezTo>
                    <a:pt x="911" y="2118"/>
                    <a:pt x="921" y="1930"/>
                    <a:pt x="922" y="1892"/>
                  </a:cubicBezTo>
                  <a:cubicBezTo>
                    <a:pt x="922" y="1853"/>
                    <a:pt x="935" y="1756"/>
                    <a:pt x="952" y="1670"/>
                  </a:cubicBezTo>
                  <a:cubicBezTo>
                    <a:pt x="1031" y="1251"/>
                    <a:pt x="1067" y="662"/>
                    <a:pt x="1025" y="447"/>
                  </a:cubicBezTo>
                  <a:cubicBezTo>
                    <a:pt x="965" y="139"/>
                    <a:pt x="880" y="21"/>
                    <a:pt x="699" y="4"/>
                  </a:cubicBezTo>
                  <a:cubicBezTo>
                    <a:pt x="672" y="2"/>
                    <a:pt x="647" y="0"/>
                    <a:pt x="62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6" name="Google Shape;2406;p82">
              <a:extLst>
                <a:ext uri="{FF2B5EF4-FFF2-40B4-BE49-F238E27FC236}">
                  <a16:creationId xmlns:a16="http://schemas.microsoft.com/office/drawing/2014/main" id="{F1445CF9-AFDD-F34D-CBD1-F55220A29F88}"/>
                </a:ext>
              </a:extLst>
            </p:cNvPr>
            <p:cNvSpPr/>
            <p:nvPr/>
          </p:nvSpPr>
          <p:spPr>
            <a:xfrm>
              <a:off x="3769375" y="4672750"/>
              <a:ext cx="31250" cy="61650"/>
            </a:xfrm>
            <a:custGeom>
              <a:avLst/>
              <a:gdLst/>
              <a:ahLst/>
              <a:cxnLst/>
              <a:rect l="l" t="t" r="r" b="b"/>
              <a:pathLst>
                <a:path w="1250" h="2466" extrusionOk="0">
                  <a:moveTo>
                    <a:pt x="290" y="1"/>
                  </a:moveTo>
                  <a:cubicBezTo>
                    <a:pt x="272" y="1"/>
                    <a:pt x="254" y="4"/>
                    <a:pt x="236" y="12"/>
                  </a:cubicBezTo>
                  <a:cubicBezTo>
                    <a:pt x="188" y="32"/>
                    <a:pt x="149" y="127"/>
                    <a:pt x="129" y="278"/>
                  </a:cubicBezTo>
                  <a:cubicBezTo>
                    <a:pt x="111" y="409"/>
                    <a:pt x="77" y="606"/>
                    <a:pt x="51" y="725"/>
                  </a:cubicBezTo>
                  <a:cubicBezTo>
                    <a:pt x="0" y="957"/>
                    <a:pt x="31" y="1092"/>
                    <a:pt x="135" y="1092"/>
                  </a:cubicBezTo>
                  <a:cubicBezTo>
                    <a:pt x="136" y="1092"/>
                    <a:pt x="137" y="1092"/>
                    <a:pt x="137" y="1092"/>
                  </a:cubicBezTo>
                  <a:cubicBezTo>
                    <a:pt x="181" y="1091"/>
                    <a:pt x="223" y="996"/>
                    <a:pt x="261" y="811"/>
                  </a:cubicBezTo>
                  <a:cubicBezTo>
                    <a:pt x="293" y="659"/>
                    <a:pt x="324" y="540"/>
                    <a:pt x="333" y="540"/>
                  </a:cubicBezTo>
                  <a:cubicBezTo>
                    <a:pt x="333" y="540"/>
                    <a:pt x="333" y="540"/>
                    <a:pt x="333" y="540"/>
                  </a:cubicBezTo>
                  <a:cubicBezTo>
                    <a:pt x="340" y="545"/>
                    <a:pt x="499" y="966"/>
                    <a:pt x="685" y="1480"/>
                  </a:cubicBezTo>
                  <a:cubicBezTo>
                    <a:pt x="979" y="2291"/>
                    <a:pt x="1034" y="2415"/>
                    <a:pt x="1108" y="2447"/>
                  </a:cubicBezTo>
                  <a:cubicBezTo>
                    <a:pt x="1136" y="2459"/>
                    <a:pt x="1156" y="2466"/>
                    <a:pt x="1171" y="2466"/>
                  </a:cubicBezTo>
                  <a:cubicBezTo>
                    <a:pt x="1196" y="2466"/>
                    <a:pt x="1209" y="2447"/>
                    <a:pt x="1226" y="2403"/>
                  </a:cubicBezTo>
                  <a:cubicBezTo>
                    <a:pt x="1250" y="2341"/>
                    <a:pt x="1186" y="2130"/>
                    <a:pt x="964" y="1533"/>
                  </a:cubicBezTo>
                  <a:cubicBezTo>
                    <a:pt x="803" y="1101"/>
                    <a:pt x="627" y="602"/>
                    <a:pt x="572" y="430"/>
                  </a:cubicBezTo>
                  <a:cubicBezTo>
                    <a:pt x="480" y="133"/>
                    <a:pt x="394" y="1"/>
                    <a:pt x="2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7" name="Google Shape;2407;p82">
              <a:extLst>
                <a:ext uri="{FF2B5EF4-FFF2-40B4-BE49-F238E27FC236}">
                  <a16:creationId xmlns:a16="http://schemas.microsoft.com/office/drawing/2014/main" id="{F5DADABC-FA2E-BB74-B872-87D31F94C7E5}"/>
                </a:ext>
              </a:extLst>
            </p:cNvPr>
            <p:cNvSpPr/>
            <p:nvPr/>
          </p:nvSpPr>
          <p:spPr>
            <a:xfrm>
              <a:off x="3840600" y="4639975"/>
              <a:ext cx="44350" cy="67900"/>
            </a:xfrm>
            <a:custGeom>
              <a:avLst/>
              <a:gdLst/>
              <a:ahLst/>
              <a:cxnLst/>
              <a:rect l="l" t="t" r="r" b="b"/>
              <a:pathLst>
                <a:path w="1774" h="2716" extrusionOk="0">
                  <a:moveTo>
                    <a:pt x="882" y="0"/>
                  </a:moveTo>
                  <a:cubicBezTo>
                    <a:pt x="879" y="0"/>
                    <a:pt x="876" y="0"/>
                    <a:pt x="873" y="0"/>
                  </a:cubicBezTo>
                  <a:cubicBezTo>
                    <a:pt x="692" y="4"/>
                    <a:pt x="1" y="312"/>
                    <a:pt x="2" y="387"/>
                  </a:cubicBezTo>
                  <a:cubicBezTo>
                    <a:pt x="3" y="420"/>
                    <a:pt x="38" y="467"/>
                    <a:pt x="80" y="489"/>
                  </a:cubicBezTo>
                  <a:cubicBezTo>
                    <a:pt x="98" y="500"/>
                    <a:pt x="117" y="505"/>
                    <a:pt x="139" y="505"/>
                  </a:cubicBezTo>
                  <a:cubicBezTo>
                    <a:pt x="193" y="505"/>
                    <a:pt x="269" y="473"/>
                    <a:pt x="418" y="394"/>
                  </a:cubicBezTo>
                  <a:cubicBezTo>
                    <a:pt x="542" y="330"/>
                    <a:pt x="648" y="287"/>
                    <a:pt x="683" y="287"/>
                  </a:cubicBezTo>
                  <a:cubicBezTo>
                    <a:pt x="689" y="287"/>
                    <a:pt x="693" y="289"/>
                    <a:pt x="694" y="292"/>
                  </a:cubicBezTo>
                  <a:cubicBezTo>
                    <a:pt x="702" y="311"/>
                    <a:pt x="637" y="492"/>
                    <a:pt x="551" y="695"/>
                  </a:cubicBezTo>
                  <a:cubicBezTo>
                    <a:pt x="402" y="1044"/>
                    <a:pt x="385" y="1177"/>
                    <a:pt x="528" y="1177"/>
                  </a:cubicBezTo>
                  <a:cubicBezTo>
                    <a:pt x="571" y="1177"/>
                    <a:pt x="627" y="1165"/>
                    <a:pt x="698" y="1144"/>
                  </a:cubicBezTo>
                  <a:cubicBezTo>
                    <a:pt x="777" y="1121"/>
                    <a:pt x="844" y="1109"/>
                    <a:pt x="902" y="1109"/>
                  </a:cubicBezTo>
                  <a:cubicBezTo>
                    <a:pt x="954" y="1109"/>
                    <a:pt x="998" y="1118"/>
                    <a:pt x="1038" y="1137"/>
                  </a:cubicBezTo>
                  <a:cubicBezTo>
                    <a:pt x="1202" y="1212"/>
                    <a:pt x="1392" y="1437"/>
                    <a:pt x="1479" y="1658"/>
                  </a:cubicBezTo>
                  <a:cubicBezTo>
                    <a:pt x="1546" y="1823"/>
                    <a:pt x="1542" y="1874"/>
                    <a:pt x="1461" y="2080"/>
                  </a:cubicBezTo>
                  <a:cubicBezTo>
                    <a:pt x="1411" y="2207"/>
                    <a:pt x="1347" y="2326"/>
                    <a:pt x="1322" y="2339"/>
                  </a:cubicBezTo>
                  <a:cubicBezTo>
                    <a:pt x="1297" y="2351"/>
                    <a:pt x="1221" y="2389"/>
                    <a:pt x="1150" y="2424"/>
                  </a:cubicBezTo>
                  <a:cubicBezTo>
                    <a:pt x="1104" y="2447"/>
                    <a:pt x="1059" y="2458"/>
                    <a:pt x="1008" y="2458"/>
                  </a:cubicBezTo>
                  <a:cubicBezTo>
                    <a:pt x="959" y="2458"/>
                    <a:pt x="904" y="2448"/>
                    <a:pt x="836" y="2426"/>
                  </a:cubicBezTo>
                  <a:cubicBezTo>
                    <a:pt x="780" y="2408"/>
                    <a:pt x="731" y="2400"/>
                    <a:pt x="690" y="2400"/>
                  </a:cubicBezTo>
                  <a:cubicBezTo>
                    <a:pt x="539" y="2400"/>
                    <a:pt x="511" y="2513"/>
                    <a:pt x="672" y="2647"/>
                  </a:cubicBezTo>
                  <a:cubicBezTo>
                    <a:pt x="728" y="2694"/>
                    <a:pt x="817" y="2716"/>
                    <a:pt x="919" y="2716"/>
                  </a:cubicBezTo>
                  <a:cubicBezTo>
                    <a:pt x="1115" y="2716"/>
                    <a:pt x="1356" y="2636"/>
                    <a:pt x="1497" y="2503"/>
                  </a:cubicBezTo>
                  <a:cubicBezTo>
                    <a:pt x="1615" y="2393"/>
                    <a:pt x="1767" y="2021"/>
                    <a:pt x="1769" y="1839"/>
                  </a:cubicBezTo>
                  <a:cubicBezTo>
                    <a:pt x="1773" y="1415"/>
                    <a:pt x="1302" y="867"/>
                    <a:pt x="929" y="863"/>
                  </a:cubicBezTo>
                  <a:cubicBezTo>
                    <a:pt x="849" y="862"/>
                    <a:pt x="783" y="850"/>
                    <a:pt x="777" y="837"/>
                  </a:cubicBezTo>
                  <a:cubicBezTo>
                    <a:pt x="771" y="823"/>
                    <a:pt x="830" y="662"/>
                    <a:pt x="908" y="476"/>
                  </a:cubicBezTo>
                  <a:cubicBezTo>
                    <a:pt x="1060" y="114"/>
                    <a:pt x="1054" y="0"/>
                    <a:pt x="8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8" name="Google Shape;2408;p82">
              <a:extLst>
                <a:ext uri="{FF2B5EF4-FFF2-40B4-BE49-F238E27FC236}">
                  <a16:creationId xmlns:a16="http://schemas.microsoft.com/office/drawing/2014/main" id="{D0C296CF-CFA8-F551-7BD8-48BD12492047}"/>
                </a:ext>
              </a:extLst>
            </p:cNvPr>
            <p:cNvSpPr/>
            <p:nvPr/>
          </p:nvSpPr>
          <p:spPr>
            <a:xfrm>
              <a:off x="3826200" y="4754100"/>
              <a:ext cx="28325" cy="27250"/>
            </a:xfrm>
            <a:custGeom>
              <a:avLst/>
              <a:gdLst/>
              <a:ahLst/>
              <a:cxnLst/>
              <a:rect l="l" t="t" r="r" b="b"/>
              <a:pathLst>
                <a:path w="1133" h="1090" extrusionOk="0">
                  <a:moveTo>
                    <a:pt x="553" y="248"/>
                  </a:moveTo>
                  <a:cubicBezTo>
                    <a:pt x="592" y="248"/>
                    <a:pt x="634" y="257"/>
                    <a:pt x="680" y="276"/>
                  </a:cubicBezTo>
                  <a:cubicBezTo>
                    <a:pt x="853" y="343"/>
                    <a:pt x="913" y="512"/>
                    <a:pt x="822" y="670"/>
                  </a:cubicBezTo>
                  <a:cubicBezTo>
                    <a:pt x="756" y="786"/>
                    <a:pt x="665" y="847"/>
                    <a:pt x="564" y="847"/>
                  </a:cubicBezTo>
                  <a:cubicBezTo>
                    <a:pt x="527" y="847"/>
                    <a:pt x="489" y="839"/>
                    <a:pt x="450" y="823"/>
                  </a:cubicBezTo>
                  <a:cubicBezTo>
                    <a:pt x="288" y="754"/>
                    <a:pt x="229" y="570"/>
                    <a:pt x="316" y="415"/>
                  </a:cubicBezTo>
                  <a:cubicBezTo>
                    <a:pt x="381" y="303"/>
                    <a:pt x="457" y="248"/>
                    <a:pt x="553" y="248"/>
                  </a:cubicBezTo>
                  <a:close/>
                  <a:moveTo>
                    <a:pt x="547" y="1"/>
                  </a:moveTo>
                  <a:cubicBezTo>
                    <a:pt x="421" y="1"/>
                    <a:pt x="315" y="57"/>
                    <a:pt x="205" y="174"/>
                  </a:cubicBezTo>
                  <a:cubicBezTo>
                    <a:pt x="30" y="361"/>
                    <a:pt x="1" y="512"/>
                    <a:pt x="95" y="745"/>
                  </a:cubicBezTo>
                  <a:cubicBezTo>
                    <a:pt x="184" y="966"/>
                    <a:pt x="382" y="1090"/>
                    <a:pt x="580" y="1090"/>
                  </a:cubicBezTo>
                  <a:cubicBezTo>
                    <a:pt x="702" y="1090"/>
                    <a:pt x="824" y="1042"/>
                    <a:pt x="920" y="942"/>
                  </a:cubicBezTo>
                  <a:cubicBezTo>
                    <a:pt x="1087" y="766"/>
                    <a:pt x="1132" y="664"/>
                    <a:pt x="1123" y="473"/>
                  </a:cubicBezTo>
                  <a:cubicBezTo>
                    <a:pt x="1112" y="261"/>
                    <a:pt x="1019" y="147"/>
                    <a:pt x="775" y="51"/>
                  </a:cubicBezTo>
                  <a:cubicBezTo>
                    <a:pt x="691" y="18"/>
                    <a:pt x="616" y="1"/>
                    <a:pt x="5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9" name="Google Shape;2409;p82">
              <a:extLst>
                <a:ext uri="{FF2B5EF4-FFF2-40B4-BE49-F238E27FC236}">
                  <a16:creationId xmlns:a16="http://schemas.microsoft.com/office/drawing/2014/main" id="{A5FD82D6-E74E-E21A-1306-1C5EFF1EF8E0}"/>
                </a:ext>
              </a:extLst>
            </p:cNvPr>
            <p:cNvSpPr/>
            <p:nvPr/>
          </p:nvSpPr>
          <p:spPr>
            <a:xfrm>
              <a:off x="3893600" y="4726650"/>
              <a:ext cx="30500" cy="27925"/>
            </a:xfrm>
            <a:custGeom>
              <a:avLst/>
              <a:gdLst/>
              <a:ahLst/>
              <a:cxnLst/>
              <a:rect l="l" t="t" r="r" b="b"/>
              <a:pathLst>
                <a:path w="1220" h="1117" extrusionOk="0">
                  <a:moveTo>
                    <a:pt x="471" y="234"/>
                  </a:moveTo>
                  <a:cubicBezTo>
                    <a:pt x="505" y="234"/>
                    <a:pt x="550" y="243"/>
                    <a:pt x="623" y="258"/>
                  </a:cubicBezTo>
                  <a:cubicBezTo>
                    <a:pt x="980" y="332"/>
                    <a:pt x="977" y="706"/>
                    <a:pt x="619" y="851"/>
                  </a:cubicBezTo>
                  <a:cubicBezTo>
                    <a:pt x="560" y="875"/>
                    <a:pt x="519" y="887"/>
                    <a:pt x="485" y="887"/>
                  </a:cubicBezTo>
                  <a:cubicBezTo>
                    <a:pt x="447" y="887"/>
                    <a:pt x="418" y="871"/>
                    <a:pt x="384" y="839"/>
                  </a:cubicBezTo>
                  <a:cubicBezTo>
                    <a:pt x="268" y="732"/>
                    <a:pt x="237" y="429"/>
                    <a:pt x="331" y="327"/>
                  </a:cubicBezTo>
                  <a:cubicBezTo>
                    <a:pt x="393" y="259"/>
                    <a:pt x="416" y="234"/>
                    <a:pt x="471" y="234"/>
                  </a:cubicBezTo>
                  <a:close/>
                  <a:moveTo>
                    <a:pt x="564" y="0"/>
                  </a:moveTo>
                  <a:cubicBezTo>
                    <a:pt x="548" y="0"/>
                    <a:pt x="534" y="2"/>
                    <a:pt x="525" y="6"/>
                  </a:cubicBezTo>
                  <a:cubicBezTo>
                    <a:pt x="480" y="25"/>
                    <a:pt x="419" y="40"/>
                    <a:pt x="385" y="44"/>
                  </a:cubicBezTo>
                  <a:cubicBezTo>
                    <a:pt x="352" y="46"/>
                    <a:pt x="273" y="94"/>
                    <a:pt x="206" y="151"/>
                  </a:cubicBezTo>
                  <a:cubicBezTo>
                    <a:pt x="31" y="305"/>
                    <a:pt x="0" y="494"/>
                    <a:pt x="101" y="795"/>
                  </a:cubicBezTo>
                  <a:cubicBezTo>
                    <a:pt x="178" y="1025"/>
                    <a:pt x="200" y="1057"/>
                    <a:pt x="314" y="1099"/>
                  </a:cubicBezTo>
                  <a:cubicBezTo>
                    <a:pt x="348" y="1111"/>
                    <a:pt x="396" y="1117"/>
                    <a:pt x="450" y="1117"/>
                  </a:cubicBezTo>
                  <a:cubicBezTo>
                    <a:pt x="511" y="1117"/>
                    <a:pt x="578" y="1109"/>
                    <a:pt x="638" y="1094"/>
                  </a:cubicBezTo>
                  <a:cubicBezTo>
                    <a:pt x="1002" y="998"/>
                    <a:pt x="1219" y="619"/>
                    <a:pt x="1095" y="294"/>
                  </a:cubicBezTo>
                  <a:cubicBezTo>
                    <a:pt x="1056" y="189"/>
                    <a:pt x="996" y="139"/>
                    <a:pt x="825" y="67"/>
                  </a:cubicBezTo>
                  <a:cubicBezTo>
                    <a:pt x="727" y="26"/>
                    <a:pt x="625" y="0"/>
                    <a:pt x="5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0" name="Google Shape;2410;p82">
              <a:extLst>
                <a:ext uri="{FF2B5EF4-FFF2-40B4-BE49-F238E27FC236}">
                  <a16:creationId xmlns:a16="http://schemas.microsoft.com/office/drawing/2014/main" id="{24D2055D-0160-7D5A-BFF9-DA6DEBAE9312}"/>
                </a:ext>
              </a:extLst>
            </p:cNvPr>
            <p:cNvSpPr/>
            <p:nvPr/>
          </p:nvSpPr>
          <p:spPr>
            <a:xfrm>
              <a:off x="3859800" y="4741125"/>
              <a:ext cx="29050" cy="26950"/>
            </a:xfrm>
            <a:custGeom>
              <a:avLst/>
              <a:gdLst/>
              <a:ahLst/>
              <a:cxnLst/>
              <a:rect l="l" t="t" r="r" b="b"/>
              <a:pathLst>
                <a:path w="1162" h="1078" extrusionOk="0">
                  <a:moveTo>
                    <a:pt x="643" y="260"/>
                  </a:moveTo>
                  <a:cubicBezTo>
                    <a:pt x="691" y="260"/>
                    <a:pt x="734" y="267"/>
                    <a:pt x="757" y="281"/>
                  </a:cubicBezTo>
                  <a:cubicBezTo>
                    <a:pt x="862" y="345"/>
                    <a:pt x="862" y="345"/>
                    <a:pt x="831" y="535"/>
                  </a:cubicBezTo>
                  <a:cubicBezTo>
                    <a:pt x="801" y="715"/>
                    <a:pt x="670" y="835"/>
                    <a:pt x="491" y="844"/>
                  </a:cubicBezTo>
                  <a:cubicBezTo>
                    <a:pt x="485" y="844"/>
                    <a:pt x="480" y="844"/>
                    <a:pt x="475" y="844"/>
                  </a:cubicBezTo>
                  <a:cubicBezTo>
                    <a:pt x="393" y="844"/>
                    <a:pt x="355" y="812"/>
                    <a:pt x="303" y="709"/>
                  </a:cubicBezTo>
                  <a:cubicBezTo>
                    <a:pt x="200" y="506"/>
                    <a:pt x="281" y="336"/>
                    <a:pt x="510" y="276"/>
                  </a:cubicBezTo>
                  <a:cubicBezTo>
                    <a:pt x="553" y="265"/>
                    <a:pt x="601" y="260"/>
                    <a:pt x="643" y="260"/>
                  </a:cubicBezTo>
                  <a:close/>
                  <a:moveTo>
                    <a:pt x="615" y="1"/>
                  </a:moveTo>
                  <a:cubicBezTo>
                    <a:pt x="490" y="1"/>
                    <a:pt x="360" y="44"/>
                    <a:pt x="254" y="127"/>
                  </a:cubicBezTo>
                  <a:cubicBezTo>
                    <a:pt x="208" y="162"/>
                    <a:pt x="133" y="261"/>
                    <a:pt x="82" y="353"/>
                  </a:cubicBezTo>
                  <a:cubicBezTo>
                    <a:pt x="8" y="485"/>
                    <a:pt x="1" y="556"/>
                    <a:pt x="45" y="725"/>
                  </a:cubicBezTo>
                  <a:cubicBezTo>
                    <a:pt x="112" y="990"/>
                    <a:pt x="190" y="1055"/>
                    <a:pt x="465" y="1072"/>
                  </a:cubicBezTo>
                  <a:cubicBezTo>
                    <a:pt x="508" y="1075"/>
                    <a:pt x="544" y="1077"/>
                    <a:pt x="574" y="1077"/>
                  </a:cubicBezTo>
                  <a:cubicBezTo>
                    <a:pt x="684" y="1077"/>
                    <a:pt x="728" y="1052"/>
                    <a:pt x="842" y="964"/>
                  </a:cubicBezTo>
                  <a:cubicBezTo>
                    <a:pt x="1143" y="732"/>
                    <a:pt x="1161" y="254"/>
                    <a:pt x="877" y="73"/>
                  </a:cubicBezTo>
                  <a:cubicBezTo>
                    <a:pt x="800" y="25"/>
                    <a:pt x="709" y="1"/>
                    <a:pt x="6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1" name="Google Shape;2411;p82">
              <a:extLst>
                <a:ext uri="{FF2B5EF4-FFF2-40B4-BE49-F238E27FC236}">
                  <a16:creationId xmlns:a16="http://schemas.microsoft.com/office/drawing/2014/main" id="{816D5C5F-EC5E-EEFA-A1D7-F49B7187DA37}"/>
                </a:ext>
              </a:extLst>
            </p:cNvPr>
            <p:cNvSpPr/>
            <p:nvPr/>
          </p:nvSpPr>
          <p:spPr>
            <a:xfrm>
              <a:off x="3789200" y="4771575"/>
              <a:ext cx="34175" cy="28350"/>
            </a:xfrm>
            <a:custGeom>
              <a:avLst/>
              <a:gdLst/>
              <a:ahLst/>
              <a:cxnLst/>
              <a:rect l="l" t="t" r="r" b="b"/>
              <a:pathLst>
                <a:path w="1367" h="1134" extrusionOk="0">
                  <a:moveTo>
                    <a:pt x="594" y="255"/>
                  </a:moveTo>
                  <a:cubicBezTo>
                    <a:pt x="664" y="255"/>
                    <a:pt x="738" y="269"/>
                    <a:pt x="808" y="299"/>
                  </a:cubicBezTo>
                  <a:cubicBezTo>
                    <a:pt x="953" y="360"/>
                    <a:pt x="974" y="384"/>
                    <a:pt x="969" y="486"/>
                  </a:cubicBezTo>
                  <a:cubicBezTo>
                    <a:pt x="961" y="708"/>
                    <a:pt x="763" y="893"/>
                    <a:pt x="580" y="893"/>
                  </a:cubicBezTo>
                  <a:cubicBezTo>
                    <a:pt x="536" y="893"/>
                    <a:pt x="494" y="882"/>
                    <a:pt x="454" y="860"/>
                  </a:cubicBezTo>
                  <a:cubicBezTo>
                    <a:pt x="293" y="766"/>
                    <a:pt x="205" y="525"/>
                    <a:pt x="286" y="398"/>
                  </a:cubicBezTo>
                  <a:cubicBezTo>
                    <a:pt x="343" y="305"/>
                    <a:pt x="462" y="255"/>
                    <a:pt x="594" y="255"/>
                  </a:cubicBezTo>
                  <a:close/>
                  <a:moveTo>
                    <a:pt x="670" y="1"/>
                  </a:moveTo>
                  <a:cubicBezTo>
                    <a:pt x="594" y="1"/>
                    <a:pt x="503" y="15"/>
                    <a:pt x="352" y="47"/>
                  </a:cubicBezTo>
                  <a:cubicBezTo>
                    <a:pt x="297" y="58"/>
                    <a:pt x="207" y="126"/>
                    <a:pt x="148" y="199"/>
                  </a:cubicBezTo>
                  <a:cubicBezTo>
                    <a:pt x="37" y="337"/>
                    <a:pt x="0" y="507"/>
                    <a:pt x="39" y="695"/>
                  </a:cubicBezTo>
                  <a:cubicBezTo>
                    <a:pt x="88" y="931"/>
                    <a:pt x="386" y="1133"/>
                    <a:pt x="632" y="1133"/>
                  </a:cubicBezTo>
                  <a:cubicBezTo>
                    <a:pt x="680" y="1133"/>
                    <a:pt x="726" y="1126"/>
                    <a:pt x="768" y="1108"/>
                  </a:cubicBezTo>
                  <a:cubicBezTo>
                    <a:pt x="1313" y="887"/>
                    <a:pt x="1367" y="168"/>
                    <a:pt x="850" y="28"/>
                  </a:cubicBezTo>
                  <a:cubicBezTo>
                    <a:pt x="783" y="10"/>
                    <a:pt x="731" y="1"/>
                    <a:pt x="6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2" name="Google Shape;2412;p82">
              <a:extLst>
                <a:ext uri="{FF2B5EF4-FFF2-40B4-BE49-F238E27FC236}">
                  <a16:creationId xmlns:a16="http://schemas.microsoft.com/office/drawing/2014/main" id="{5873DB99-9277-4431-041F-4F8A15E310E5}"/>
                </a:ext>
              </a:extLst>
            </p:cNvPr>
            <p:cNvSpPr/>
            <p:nvPr/>
          </p:nvSpPr>
          <p:spPr>
            <a:xfrm>
              <a:off x="3906950" y="4756150"/>
              <a:ext cx="44700" cy="64875"/>
            </a:xfrm>
            <a:custGeom>
              <a:avLst/>
              <a:gdLst/>
              <a:ahLst/>
              <a:cxnLst/>
              <a:rect l="l" t="t" r="r" b="b"/>
              <a:pathLst>
                <a:path w="1788" h="2595" extrusionOk="0">
                  <a:moveTo>
                    <a:pt x="469" y="245"/>
                  </a:moveTo>
                  <a:cubicBezTo>
                    <a:pt x="497" y="245"/>
                    <a:pt x="534" y="247"/>
                    <a:pt x="582" y="250"/>
                  </a:cubicBezTo>
                  <a:cubicBezTo>
                    <a:pt x="807" y="263"/>
                    <a:pt x="930" y="419"/>
                    <a:pt x="1156" y="983"/>
                  </a:cubicBezTo>
                  <a:cubicBezTo>
                    <a:pt x="1406" y="1605"/>
                    <a:pt x="1452" y="1766"/>
                    <a:pt x="1438" y="1996"/>
                  </a:cubicBezTo>
                  <a:cubicBezTo>
                    <a:pt x="1427" y="2193"/>
                    <a:pt x="1420" y="2202"/>
                    <a:pt x="1237" y="2277"/>
                  </a:cubicBezTo>
                  <a:cubicBezTo>
                    <a:pt x="1159" y="2309"/>
                    <a:pt x="1112" y="2326"/>
                    <a:pt x="1076" y="2326"/>
                  </a:cubicBezTo>
                  <a:cubicBezTo>
                    <a:pt x="1029" y="2326"/>
                    <a:pt x="1000" y="2295"/>
                    <a:pt x="939" y="2224"/>
                  </a:cubicBezTo>
                  <a:cubicBezTo>
                    <a:pt x="836" y="2105"/>
                    <a:pt x="610" y="1599"/>
                    <a:pt x="351" y="907"/>
                  </a:cubicBezTo>
                  <a:cubicBezTo>
                    <a:pt x="244" y="622"/>
                    <a:pt x="240" y="580"/>
                    <a:pt x="305" y="424"/>
                  </a:cubicBezTo>
                  <a:cubicBezTo>
                    <a:pt x="367" y="275"/>
                    <a:pt x="374" y="245"/>
                    <a:pt x="469" y="245"/>
                  </a:cubicBezTo>
                  <a:close/>
                  <a:moveTo>
                    <a:pt x="549" y="0"/>
                  </a:moveTo>
                  <a:cubicBezTo>
                    <a:pt x="312" y="0"/>
                    <a:pt x="171" y="94"/>
                    <a:pt x="93" y="301"/>
                  </a:cubicBezTo>
                  <a:cubicBezTo>
                    <a:pt x="0" y="549"/>
                    <a:pt x="7" y="585"/>
                    <a:pt x="309" y="1420"/>
                  </a:cubicBezTo>
                  <a:cubicBezTo>
                    <a:pt x="584" y="2183"/>
                    <a:pt x="746" y="2473"/>
                    <a:pt x="950" y="2566"/>
                  </a:cubicBezTo>
                  <a:cubicBezTo>
                    <a:pt x="991" y="2584"/>
                    <a:pt x="1026" y="2594"/>
                    <a:pt x="1066" y="2594"/>
                  </a:cubicBezTo>
                  <a:cubicBezTo>
                    <a:pt x="1125" y="2594"/>
                    <a:pt x="1195" y="2573"/>
                    <a:pt x="1308" y="2527"/>
                  </a:cubicBezTo>
                  <a:cubicBezTo>
                    <a:pt x="1437" y="2474"/>
                    <a:pt x="1571" y="2398"/>
                    <a:pt x="1605" y="2358"/>
                  </a:cubicBezTo>
                  <a:cubicBezTo>
                    <a:pt x="1788" y="2141"/>
                    <a:pt x="1644" y="1406"/>
                    <a:pt x="1271" y="632"/>
                  </a:cubicBezTo>
                  <a:cubicBezTo>
                    <a:pt x="1054" y="183"/>
                    <a:pt x="898" y="27"/>
                    <a:pt x="641" y="4"/>
                  </a:cubicBezTo>
                  <a:cubicBezTo>
                    <a:pt x="609" y="2"/>
                    <a:pt x="578" y="0"/>
                    <a:pt x="5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3" name="Google Shape;2413;p82">
              <a:extLst>
                <a:ext uri="{FF2B5EF4-FFF2-40B4-BE49-F238E27FC236}">
                  <a16:creationId xmlns:a16="http://schemas.microsoft.com/office/drawing/2014/main" id="{CCBD9C0B-34C7-28D0-4A93-603FC07CD6DA}"/>
                </a:ext>
              </a:extLst>
            </p:cNvPr>
            <p:cNvSpPr/>
            <p:nvPr/>
          </p:nvSpPr>
          <p:spPr>
            <a:xfrm>
              <a:off x="3871100" y="4775125"/>
              <a:ext cx="29200" cy="26400"/>
            </a:xfrm>
            <a:custGeom>
              <a:avLst/>
              <a:gdLst/>
              <a:ahLst/>
              <a:cxnLst/>
              <a:rect l="l" t="t" r="r" b="b"/>
              <a:pathLst>
                <a:path w="1168" h="1056" extrusionOk="0">
                  <a:moveTo>
                    <a:pt x="626" y="258"/>
                  </a:moveTo>
                  <a:cubicBezTo>
                    <a:pt x="660" y="258"/>
                    <a:pt x="692" y="259"/>
                    <a:pt x="717" y="261"/>
                  </a:cubicBezTo>
                  <a:cubicBezTo>
                    <a:pt x="772" y="268"/>
                    <a:pt x="831" y="298"/>
                    <a:pt x="843" y="326"/>
                  </a:cubicBezTo>
                  <a:cubicBezTo>
                    <a:pt x="891" y="444"/>
                    <a:pt x="874" y="663"/>
                    <a:pt x="809" y="757"/>
                  </a:cubicBezTo>
                  <a:cubicBezTo>
                    <a:pt x="773" y="810"/>
                    <a:pt x="751" y="833"/>
                    <a:pt x="703" y="833"/>
                  </a:cubicBezTo>
                  <a:cubicBezTo>
                    <a:pt x="670" y="833"/>
                    <a:pt x="624" y="822"/>
                    <a:pt x="553" y="803"/>
                  </a:cubicBezTo>
                  <a:cubicBezTo>
                    <a:pt x="334" y="744"/>
                    <a:pt x="258" y="619"/>
                    <a:pt x="318" y="414"/>
                  </a:cubicBezTo>
                  <a:cubicBezTo>
                    <a:pt x="351" y="301"/>
                    <a:pt x="379" y="276"/>
                    <a:pt x="485" y="265"/>
                  </a:cubicBezTo>
                  <a:cubicBezTo>
                    <a:pt x="527" y="260"/>
                    <a:pt x="579" y="258"/>
                    <a:pt x="626" y="258"/>
                  </a:cubicBezTo>
                  <a:close/>
                  <a:moveTo>
                    <a:pt x="424" y="0"/>
                  </a:moveTo>
                  <a:cubicBezTo>
                    <a:pt x="312" y="0"/>
                    <a:pt x="315" y="12"/>
                    <a:pt x="224" y="135"/>
                  </a:cubicBezTo>
                  <a:cubicBezTo>
                    <a:pt x="1" y="437"/>
                    <a:pt x="52" y="819"/>
                    <a:pt x="337" y="970"/>
                  </a:cubicBezTo>
                  <a:cubicBezTo>
                    <a:pt x="444" y="1026"/>
                    <a:pt x="581" y="1056"/>
                    <a:pt x="699" y="1056"/>
                  </a:cubicBezTo>
                  <a:cubicBezTo>
                    <a:pt x="787" y="1056"/>
                    <a:pt x="864" y="1040"/>
                    <a:pt x="910" y="1006"/>
                  </a:cubicBezTo>
                  <a:cubicBezTo>
                    <a:pt x="1101" y="866"/>
                    <a:pt x="1167" y="336"/>
                    <a:pt x="1014" y="173"/>
                  </a:cubicBezTo>
                  <a:cubicBezTo>
                    <a:pt x="917" y="71"/>
                    <a:pt x="715" y="2"/>
                    <a:pt x="511" y="1"/>
                  </a:cubicBezTo>
                  <a:cubicBezTo>
                    <a:pt x="476" y="1"/>
                    <a:pt x="448" y="0"/>
                    <a:pt x="42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4" name="Google Shape;2414;p82">
              <a:extLst>
                <a:ext uri="{FF2B5EF4-FFF2-40B4-BE49-F238E27FC236}">
                  <a16:creationId xmlns:a16="http://schemas.microsoft.com/office/drawing/2014/main" id="{8744EECD-C7AB-3891-92F1-AAC22E755354}"/>
                </a:ext>
              </a:extLst>
            </p:cNvPr>
            <p:cNvSpPr/>
            <p:nvPr/>
          </p:nvSpPr>
          <p:spPr>
            <a:xfrm>
              <a:off x="3801850" y="4804025"/>
              <a:ext cx="28850" cy="29700"/>
            </a:xfrm>
            <a:custGeom>
              <a:avLst/>
              <a:gdLst/>
              <a:ahLst/>
              <a:cxnLst/>
              <a:rect l="l" t="t" r="r" b="b"/>
              <a:pathLst>
                <a:path w="1154" h="1188" extrusionOk="0">
                  <a:moveTo>
                    <a:pt x="503" y="242"/>
                  </a:moveTo>
                  <a:cubicBezTo>
                    <a:pt x="557" y="242"/>
                    <a:pt x="620" y="265"/>
                    <a:pt x="695" y="309"/>
                  </a:cubicBezTo>
                  <a:cubicBezTo>
                    <a:pt x="892" y="425"/>
                    <a:pt x="933" y="518"/>
                    <a:pt x="861" y="673"/>
                  </a:cubicBezTo>
                  <a:cubicBezTo>
                    <a:pt x="778" y="851"/>
                    <a:pt x="649" y="948"/>
                    <a:pt x="527" y="948"/>
                  </a:cubicBezTo>
                  <a:cubicBezTo>
                    <a:pt x="454" y="948"/>
                    <a:pt x="384" y="913"/>
                    <a:pt x="328" y="839"/>
                  </a:cubicBezTo>
                  <a:cubicBezTo>
                    <a:pt x="234" y="713"/>
                    <a:pt x="227" y="628"/>
                    <a:pt x="300" y="434"/>
                  </a:cubicBezTo>
                  <a:cubicBezTo>
                    <a:pt x="349" y="305"/>
                    <a:pt x="412" y="242"/>
                    <a:pt x="503" y="242"/>
                  </a:cubicBezTo>
                  <a:close/>
                  <a:moveTo>
                    <a:pt x="595" y="0"/>
                  </a:moveTo>
                  <a:cubicBezTo>
                    <a:pt x="417" y="0"/>
                    <a:pt x="244" y="95"/>
                    <a:pt x="136" y="254"/>
                  </a:cubicBezTo>
                  <a:cubicBezTo>
                    <a:pt x="79" y="340"/>
                    <a:pt x="27" y="483"/>
                    <a:pt x="22" y="573"/>
                  </a:cubicBezTo>
                  <a:cubicBezTo>
                    <a:pt x="0" y="952"/>
                    <a:pt x="262" y="1187"/>
                    <a:pt x="539" y="1187"/>
                  </a:cubicBezTo>
                  <a:cubicBezTo>
                    <a:pt x="707" y="1187"/>
                    <a:pt x="881" y="1101"/>
                    <a:pt x="1001" y="909"/>
                  </a:cubicBezTo>
                  <a:cubicBezTo>
                    <a:pt x="1066" y="805"/>
                    <a:pt x="1121" y="680"/>
                    <a:pt x="1127" y="627"/>
                  </a:cubicBezTo>
                  <a:cubicBezTo>
                    <a:pt x="1153" y="376"/>
                    <a:pt x="854" y="10"/>
                    <a:pt x="615" y="1"/>
                  </a:cubicBezTo>
                  <a:cubicBezTo>
                    <a:pt x="608" y="0"/>
                    <a:pt x="602" y="0"/>
                    <a:pt x="59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5" name="Google Shape;2415;p82">
              <a:extLst>
                <a:ext uri="{FF2B5EF4-FFF2-40B4-BE49-F238E27FC236}">
                  <a16:creationId xmlns:a16="http://schemas.microsoft.com/office/drawing/2014/main" id="{C560340E-9B65-A9E3-7BE9-271E19B8A54B}"/>
                </a:ext>
              </a:extLst>
            </p:cNvPr>
            <p:cNvSpPr/>
            <p:nvPr/>
          </p:nvSpPr>
          <p:spPr>
            <a:xfrm>
              <a:off x="3838175" y="4788975"/>
              <a:ext cx="32700" cy="28500"/>
            </a:xfrm>
            <a:custGeom>
              <a:avLst/>
              <a:gdLst/>
              <a:ahLst/>
              <a:cxnLst/>
              <a:rect l="l" t="t" r="r" b="b"/>
              <a:pathLst>
                <a:path w="1308" h="1140" extrusionOk="0">
                  <a:moveTo>
                    <a:pt x="698" y="265"/>
                  </a:moveTo>
                  <a:cubicBezTo>
                    <a:pt x="754" y="265"/>
                    <a:pt x="805" y="274"/>
                    <a:pt x="841" y="293"/>
                  </a:cubicBezTo>
                  <a:cubicBezTo>
                    <a:pt x="1009" y="377"/>
                    <a:pt x="1037" y="502"/>
                    <a:pt x="934" y="708"/>
                  </a:cubicBezTo>
                  <a:cubicBezTo>
                    <a:pt x="856" y="865"/>
                    <a:pt x="785" y="935"/>
                    <a:pt x="685" y="935"/>
                  </a:cubicBezTo>
                  <a:cubicBezTo>
                    <a:pt x="645" y="935"/>
                    <a:pt x="599" y="923"/>
                    <a:pt x="546" y="901"/>
                  </a:cubicBezTo>
                  <a:cubicBezTo>
                    <a:pt x="383" y="832"/>
                    <a:pt x="285" y="635"/>
                    <a:pt x="325" y="458"/>
                  </a:cubicBezTo>
                  <a:cubicBezTo>
                    <a:pt x="350" y="352"/>
                    <a:pt x="377" y="330"/>
                    <a:pt x="541" y="286"/>
                  </a:cubicBezTo>
                  <a:cubicBezTo>
                    <a:pt x="595" y="272"/>
                    <a:pt x="649" y="265"/>
                    <a:pt x="698" y="265"/>
                  </a:cubicBezTo>
                  <a:close/>
                  <a:moveTo>
                    <a:pt x="651" y="0"/>
                  </a:moveTo>
                  <a:cubicBezTo>
                    <a:pt x="570" y="0"/>
                    <a:pt x="484" y="12"/>
                    <a:pt x="423" y="39"/>
                  </a:cubicBezTo>
                  <a:cubicBezTo>
                    <a:pt x="360" y="66"/>
                    <a:pt x="268" y="136"/>
                    <a:pt x="213" y="199"/>
                  </a:cubicBezTo>
                  <a:cubicBezTo>
                    <a:pt x="1" y="440"/>
                    <a:pt x="84" y="940"/>
                    <a:pt x="357" y="1066"/>
                  </a:cubicBezTo>
                  <a:cubicBezTo>
                    <a:pt x="463" y="1115"/>
                    <a:pt x="567" y="1139"/>
                    <a:pt x="666" y="1139"/>
                  </a:cubicBezTo>
                  <a:cubicBezTo>
                    <a:pt x="769" y="1139"/>
                    <a:pt x="865" y="1112"/>
                    <a:pt x="948" y="1059"/>
                  </a:cubicBezTo>
                  <a:cubicBezTo>
                    <a:pt x="1131" y="941"/>
                    <a:pt x="1307" y="535"/>
                    <a:pt x="1244" y="378"/>
                  </a:cubicBezTo>
                  <a:cubicBezTo>
                    <a:pt x="1202" y="275"/>
                    <a:pt x="1014" y="107"/>
                    <a:pt x="946" y="107"/>
                  </a:cubicBezTo>
                  <a:cubicBezTo>
                    <a:pt x="942" y="107"/>
                    <a:pt x="939" y="108"/>
                    <a:pt x="935" y="109"/>
                  </a:cubicBezTo>
                  <a:cubicBezTo>
                    <a:pt x="933" y="110"/>
                    <a:pt x="931" y="110"/>
                    <a:pt x="929" y="110"/>
                  </a:cubicBezTo>
                  <a:cubicBezTo>
                    <a:pt x="912" y="110"/>
                    <a:pt x="892" y="91"/>
                    <a:pt x="881" y="64"/>
                  </a:cubicBezTo>
                  <a:cubicBezTo>
                    <a:pt x="864" y="23"/>
                    <a:pt x="762" y="0"/>
                    <a:pt x="6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6" name="Google Shape;2416;p82">
              <a:extLst>
                <a:ext uri="{FF2B5EF4-FFF2-40B4-BE49-F238E27FC236}">
                  <a16:creationId xmlns:a16="http://schemas.microsoft.com/office/drawing/2014/main" id="{C5196B67-16A4-ED80-59C7-20F02C5AA6E9}"/>
                </a:ext>
              </a:extLst>
            </p:cNvPr>
            <p:cNvSpPr/>
            <p:nvPr/>
          </p:nvSpPr>
          <p:spPr>
            <a:xfrm>
              <a:off x="3886650" y="4809450"/>
              <a:ext cx="29250" cy="24800"/>
            </a:xfrm>
            <a:custGeom>
              <a:avLst/>
              <a:gdLst/>
              <a:ahLst/>
              <a:cxnLst/>
              <a:rect l="l" t="t" r="r" b="b"/>
              <a:pathLst>
                <a:path w="1170" h="992" extrusionOk="0">
                  <a:moveTo>
                    <a:pt x="470" y="245"/>
                  </a:moveTo>
                  <a:cubicBezTo>
                    <a:pt x="507" y="245"/>
                    <a:pt x="550" y="255"/>
                    <a:pt x="602" y="275"/>
                  </a:cubicBezTo>
                  <a:cubicBezTo>
                    <a:pt x="846" y="369"/>
                    <a:pt x="856" y="629"/>
                    <a:pt x="620" y="725"/>
                  </a:cubicBezTo>
                  <a:cubicBezTo>
                    <a:pt x="564" y="747"/>
                    <a:pt x="513" y="758"/>
                    <a:pt x="470" y="758"/>
                  </a:cubicBezTo>
                  <a:cubicBezTo>
                    <a:pt x="317" y="758"/>
                    <a:pt x="244" y="628"/>
                    <a:pt x="304" y="418"/>
                  </a:cubicBezTo>
                  <a:cubicBezTo>
                    <a:pt x="338" y="299"/>
                    <a:pt x="386" y="245"/>
                    <a:pt x="470" y="245"/>
                  </a:cubicBezTo>
                  <a:close/>
                  <a:moveTo>
                    <a:pt x="424" y="0"/>
                  </a:moveTo>
                  <a:cubicBezTo>
                    <a:pt x="378" y="0"/>
                    <a:pt x="340" y="5"/>
                    <a:pt x="319" y="14"/>
                  </a:cubicBezTo>
                  <a:cubicBezTo>
                    <a:pt x="289" y="28"/>
                    <a:pt x="238" y="67"/>
                    <a:pt x="199" y="104"/>
                  </a:cubicBezTo>
                  <a:cubicBezTo>
                    <a:pt x="51" y="249"/>
                    <a:pt x="1" y="586"/>
                    <a:pt x="93" y="813"/>
                  </a:cubicBezTo>
                  <a:cubicBezTo>
                    <a:pt x="135" y="918"/>
                    <a:pt x="321" y="992"/>
                    <a:pt x="501" y="992"/>
                  </a:cubicBezTo>
                  <a:cubicBezTo>
                    <a:pt x="546" y="992"/>
                    <a:pt x="591" y="987"/>
                    <a:pt x="633" y="977"/>
                  </a:cubicBezTo>
                  <a:cubicBezTo>
                    <a:pt x="1074" y="870"/>
                    <a:pt x="1169" y="384"/>
                    <a:pt x="810" y="80"/>
                  </a:cubicBezTo>
                  <a:cubicBezTo>
                    <a:pt x="759" y="37"/>
                    <a:pt x="558" y="0"/>
                    <a:pt x="42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7" name="Google Shape;2417;p82">
              <a:extLst>
                <a:ext uri="{FF2B5EF4-FFF2-40B4-BE49-F238E27FC236}">
                  <a16:creationId xmlns:a16="http://schemas.microsoft.com/office/drawing/2014/main" id="{9C337323-339D-4CBD-DE02-B73C2B8A7E92}"/>
                </a:ext>
              </a:extLst>
            </p:cNvPr>
            <p:cNvSpPr/>
            <p:nvPr/>
          </p:nvSpPr>
          <p:spPr>
            <a:xfrm>
              <a:off x="3811575" y="4840600"/>
              <a:ext cx="29900" cy="28975"/>
            </a:xfrm>
            <a:custGeom>
              <a:avLst/>
              <a:gdLst/>
              <a:ahLst/>
              <a:cxnLst/>
              <a:rect l="l" t="t" r="r" b="b"/>
              <a:pathLst>
                <a:path w="1196" h="1159" extrusionOk="0">
                  <a:moveTo>
                    <a:pt x="685" y="253"/>
                  </a:moveTo>
                  <a:cubicBezTo>
                    <a:pt x="820" y="253"/>
                    <a:pt x="890" y="314"/>
                    <a:pt x="918" y="451"/>
                  </a:cubicBezTo>
                  <a:cubicBezTo>
                    <a:pt x="967" y="692"/>
                    <a:pt x="917" y="811"/>
                    <a:pt x="731" y="887"/>
                  </a:cubicBezTo>
                  <a:cubicBezTo>
                    <a:pt x="665" y="914"/>
                    <a:pt x="605" y="927"/>
                    <a:pt x="553" y="927"/>
                  </a:cubicBezTo>
                  <a:cubicBezTo>
                    <a:pt x="443" y="927"/>
                    <a:pt x="364" y="868"/>
                    <a:pt x="316" y="749"/>
                  </a:cubicBezTo>
                  <a:cubicBezTo>
                    <a:pt x="253" y="593"/>
                    <a:pt x="335" y="289"/>
                    <a:pt x="444" y="277"/>
                  </a:cubicBezTo>
                  <a:cubicBezTo>
                    <a:pt x="482" y="273"/>
                    <a:pt x="567" y="263"/>
                    <a:pt x="627" y="257"/>
                  </a:cubicBezTo>
                  <a:cubicBezTo>
                    <a:pt x="647" y="254"/>
                    <a:pt x="667" y="253"/>
                    <a:pt x="685" y="253"/>
                  </a:cubicBezTo>
                  <a:close/>
                  <a:moveTo>
                    <a:pt x="641" y="0"/>
                  </a:moveTo>
                  <a:cubicBezTo>
                    <a:pt x="587" y="0"/>
                    <a:pt x="531" y="12"/>
                    <a:pt x="459" y="34"/>
                  </a:cubicBezTo>
                  <a:cubicBezTo>
                    <a:pt x="333" y="75"/>
                    <a:pt x="230" y="136"/>
                    <a:pt x="178" y="201"/>
                  </a:cubicBezTo>
                  <a:cubicBezTo>
                    <a:pt x="1" y="424"/>
                    <a:pt x="14" y="827"/>
                    <a:pt x="206" y="1019"/>
                  </a:cubicBezTo>
                  <a:cubicBezTo>
                    <a:pt x="301" y="1114"/>
                    <a:pt x="396" y="1159"/>
                    <a:pt x="524" y="1159"/>
                  </a:cubicBezTo>
                  <a:cubicBezTo>
                    <a:pt x="595" y="1159"/>
                    <a:pt x="676" y="1145"/>
                    <a:pt x="772" y="1120"/>
                  </a:cubicBezTo>
                  <a:cubicBezTo>
                    <a:pt x="952" y="1072"/>
                    <a:pt x="999" y="1042"/>
                    <a:pt x="1082" y="919"/>
                  </a:cubicBezTo>
                  <a:cubicBezTo>
                    <a:pt x="1189" y="760"/>
                    <a:pt x="1196" y="539"/>
                    <a:pt x="1102" y="293"/>
                  </a:cubicBezTo>
                  <a:cubicBezTo>
                    <a:pt x="1050" y="154"/>
                    <a:pt x="1008" y="114"/>
                    <a:pt x="848" y="49"/>
                  </a:cubicBezTo>
                  <a:cubicBezTo>
                    <a:pt x="766" y="16"/>
                    <a:pt x="705" y="0"/>
                    <a:pt x="6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8" name="Google Shape;2418;p82">
              <a:extLst>
                <a:ext uri="{FF2B5EF4-FFF2-40B4-BE49-F238E27FC236}">
                  <a16:creationId xmlns:a16="http://schemas.microsoft.com/office/drawing/2014/main" id="{B6351336-49E2-221F-4838-F333AA172F2B}"/>
                </a:ext>
              </a:extLst>
            </p:cNvPr>
            <p:cNvSpPr/>
            <p:nvPr/>
          </p:nvSpPr>
          <p:spPr>
            <a:xfrm>
              <a:off x="3852200" y="4824025"/>
              <a:ext cx="29525" cy="26250"/>
            </a:xfrm>
            <a:custGeom>
              <a:avLst/>
              <a:gdLst/>
              <a:ahLst/>
              <a:cxnLst/>
              <a:rect l="l" t="t" r="r" b="b"/>
              <a:pathLst>
                <a:path w="1181" h="1050" extrusionOk="0">
                  <a:moveTo>
                    <a:pt x="687" y="253"/>
                  </a:moveTo>
                  <a:cubicBezTo>
                    <a:pt x="885" y="253"/>
                    <a:pt x="987" y="475"/>
                    <a:pt x="865" y="683"/>
                  </a:cubicBezTo>
                  <a:cubicBezTo>
                    <a:pt x="815" y="768"/>
                    <a:pt x="696" y="812"/>
                    <a:pt x="584" y="812"/>
                  </a:cubicBezTo>
                  <a:cubicBezTo>
                    <a:pt x="482" y="812"/>
                    <a:pt x="386" y="775"/>
                    <a:pt x="356" y="701"/>
                  </a:cubicBezTo>
                  <a:cubicBezTo>
                    <a:pt x="247" y="430"/>
                    <a:pt x="318" y="318"/>
                    <a:pt x="635" y="258"/>
                  </a:cubicBezTo>
                  <a:cubicBezTo>
                    <a:pt x="653" y="255"/>
                    <a:pt x="671" y="253"/>
                    <a:pt x="687" y="253"/>
                  </a:cubicBezTo>
                  <a:close/>
                  <a:moveTo>
                    <a:pt x="626" y="1"/>
                  </a:moveTo>
                  <a:cubicBezTo>
                    <a:pt x="470" y="1"/>
                    <a:pt x="317" y="71"/>
                    <a:pt x="216" y="210"/>
                  </a:cubicBezTo>
                  <a:cubicBezTo>
                    <a:pt x="0" y="509"/>
                    <a:pt x="71" y="873"/>
                    <a:pt x="368" y="997"/>
                  </a:cubicBezTo>
                  <a:cubicBezTo>
                    <a:pt x="450" y="1033"/>
                    <a:pt x="534" y="1049"/>
                    <a:pt x="613" y="1049"/>
                  </a:cubicBezTo>
                  <a:cubicBezTo>
                    <a:pt x="849" y="1049"/>
                    <a:pt x="1055" y="903"/>
                    <a:pt x="1124" y="660"/>
                  </a:cubicBezTo>
                  <a:cubicBezTo>
                    <a:pt x="1181" y="462"/>
                    <a:pt x="1157" y="336"/>
                    <a:pt x="1037" y="194"/>
                  </a:cubicBezTo>
                  <a:cubicBezTo>
                    <a:pt x="927" y="65"/>
                    <a:pt x="776" y="1"/>
                    <a:pt x="6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19" name="Google Shape;2419;p82">
            <a:extLst>
              <a:ext uri="{FF2B5EF4-FFF2-40B4-BE49-F238E27FC236}">
                <a16:creationId xmlns:a16="http://schemas.microsoft.com/office/drawing/2014/main" id="{44F0B647-A997-2F6B-D736-69016BD0127F}"/>
              </a:ext>
            </a:extLst>
          </p:cNvPr>
          <p:cNvGrpSpPr/>
          <p:nvPr/>
        </p:nvGrpSpPr>
        <p:grpSpPr>
          <a:xfrm rot="914463">
            <a:off x="838501" y="753436"/>
            <a:ext cx="810685" cy="666264"/>
            <a:chOff x="1500150" y="3679925"/>
            <a:chExt cx="290900" cy="239050"/>
          </a:xfrm>
        </p:grpSpPr>
        <p:sp>
          <p:nvSpPr>
            <p:cNvPr id="2420" name="Google Shape;2420;p82">
              <a:extLst>
                <a:ext uri="{FF2B5EF4-FFF2-40B4-BE49-F238E27FC236}">
                  <a16:creationId xmlns:a16="http://schemas.microsoft.com/office/drawing/2014/main" id="{3321F43B-0E8F-9520-BB1F-CE86F5C9237B}"/>
                </a:ext>
              </a:extLst>
            </p:cNvPr>
            <p:cNvSpPr/>
            <p:nvPr/>
          </p:nvSpPr>
          <p:spPr>
            <a:xfrm>
              <a:off x="1500150" y="3679925"/>
              <a:ext cx="290900" cy="239050"/>
            </a:xfrm>
            <a:custGeom>
              <a:avLst/>
              <a:gdLst/>
              <a:ahLst/>
              <a:cxnLst/>
              <a:rect l="l" t="t" r="r" b="b"/>
              <a:pathLst>
                <a:path w="11636" h="9562" extrusionOk="0">
                  <a:moveTo>
                    <a:pt x="7975" y="222"/>
                  </a:moveTo>
                  <a:cubicBezTo>
                    <a:pt x="8880" y="222"/>
                    <a:pt x="9620" y="515"/>
                    <a:pt x="10098" y="1077"/>
                  </a:cubicBezTo>
                  <a:cubicBezTo>
                    <a:pt x="11076" y="2224"/>
                    <a:pt x="11055" y="2960"/>
                    <a:pt x="10037" y="4611"/>
                  </a:cubicBezTo>
                  <a:cubicBezTo>
                    <a:pt x="9812" y="4976"/>
                    <a:pt x="9559" y="5323"/>
                    <a:pt x="9393" y="5719"/>
                  </a:cubicBezTo>
                  <a:lnTo>
                    <a:pt x="9083" y="6247"/>
                  </a:lnTo>
                  <a:cubicBezTo>
                    <a:pt x="8989" y="6438"/>
                    <a:pt x="9040" y="6669"/>
                    <a:pt x="9205" y="6804"/>
                  </a:cubicBezTo>
                  <a:lnTo>
                    <a:pt x="10472" y="7692"/>
                  </a:lnTo>
                  <a:cubicBezTo>
                    <a:pt x="10502" y="7717"/>
                    <a:pt x="10498" y="7748"/>
                    <a:pt x="10496" y="7759"/>
                  </a:cubicBezTo>
                  <a:cubicBezTo>
                    <a:pt x="10492" y="7772"/>
                    <a:pt x="10481" y="7802"/>
                    <a:pt x="10441" y="7811"/>
                  </a:cubicBezTo>
                  <a:cubicBezTo>
                    <a:pt x="10116" y="7875"/>
                    <a:pt x="9694" y="7893"/>
                    <a:pt x="9321" y="7893"/>
                  </a:cubicBezTo>
                  <a:cubicBezTo>
                    <a:pt x="8838" y="7893"/>
                    <a:pt x="8436" y="7863"/>
                    <a:pt x="8426" y="7861"/>
                  </a:cubicBezTo>
                  <a:lnTo>
                    <a:pt x="7843" y="7642"/>
                  </a:lnTo>
                  <a:lnTo>
                    <a:pt x="7828" y="7650"/>
                  </a:lnTo>
                  <a:cubicBezTo>
                    <a:pt x="7815" y="7657"/>
                    <a:pt x="7804" y="7663"/>
                    <a:pt x="7792" y="7672"/>
                  </a:cubicBezTo>
                  <a:cubicBezTo>
                    <a:pt x="6468" y="8739"/>
                    <a:pt x="5044" y="9276"/>
                    <a:pt x="3840" y="9276"/>
                  </a:cubicBezTo>
                  <a:cubicBezTo>
                    <a:pt x="2935" y="9276"/>
                    <a:pt x="2155" y="8972"/>
                    <a:pt x="1636" y="8363"/>
                  </a:cubicBezTo>
                  <a:cubicBezTo>
                    <a:pt x="385" y="6895"/>
                    <a:pt x="803" y="4508"/>
                    <a:pt x="3225" y="2530"/>
                  </a:cubicBezTo>
                  <a:cubicBezTo>
                    <a:pt x="3761" y="2093"/>
                    <a:pt x="6011" y="468"/>
                    <a:pt x="7261" y="277"/>
                  </a:cubicBezTo>
                  <a:cubicBezTo>
                    <a:pt x="7508" y="240"/>
                    <a:pt x="7747" y="222"/>
                    <a:pt x="7975" y="222"/>
                  </a:cubicBezTo>
                  <a:close/>
                  <a:moveTo>
                    <a:pt x="7943" y="1"/>
                  </a:moveTo>
                  <a:cubicBezTo>
                    <a:pt x="7714" y="1"/>
                    <a:pt x="7475" y="19"/>
                    <a:pt x="7227" y="57"/>
                  </a:cubicBezTo>
                  <a:cubicBezTo>
                    <a:pt x="5937" y="254"/>
                    <a:pt x="4573" y="924"/>
                    <a:pt x="3386" y="1945"/>
                  </a:cubicBezTo>
                  <a:cubicBezTo>
                    <a:pt x="923" y="4064"/>
                    <a:pt x="1" y="7059"/>
                    <a:pt x="1331" y="8619"/>
                  </a:cubicBezTo>
                  <a:cubicBezTo>
                    <a:pt x="1873" y="9254"/>
                    <a:pt x="2697" y="9562"/>
                    <a:pt x="3650" y="9562"/>
                  </a:cubicBezTo>
                  <a:cubicBezTo>
                    <a:pt x="4874" y="9562"/>
                    <a:pt x="6023" y="9287"/>
                    <a:pt x="7343" y="8310"/>
                  </a:cubicBezTo>
                  <a:cubicBezTo>
                    <a:pt x="7484" y="8206"/>
                    <a:pt x="7653" y="8152"/>
                    <a:pt x="7826" y="8152"/>
                  </a:cubicBezTo>
                  <a:cubicBezTo>
                    <a:pt x="7865" y="8152"/>
                    <a:pt x="7904" y="8154"/>
                    <a:pt x="7942" y="8160"/>
                  </a:cubicBezTo>
                  <a:cubicBezTo>
                    <a:pt x="8093" y="8182"/>
                    <a:pt x="8295" y="8191"/>
                    <a:pt x="8524" y="8191"/>
                  </a:cubicBezTo>
                  <a:cubicBezTo>
                    <a:pt x="9185" y="8191"/>
                    <a:pt x="10059" y="8113"/>
                    <a:pt x="10484" y="8029"/>
                  </a:cubicBezTo>
                  <a:cubicBezTo>
                    <a:pt x="10596" y="8006"/>
                    <a:pt x="10683" y="7924"/>
                    <a:pt x="10710" y="7813"/>
                  </a:cubicBezTo>
                  <a:cubicBezTo>
                    <a:pt x="10738" y="7703"/>
                    <a:pt x="10700" y="7591"/>
                    <a:pt x="10612" y="7519"/>
                  </a:cubicBezTo>
                  <a:lnTo>
                    <a:pt x="9561" y="6653"/>
                  </a:lnTo>
                  <a:cubicBezTo>
                    <a:pt x="9379" y="6504"/>
                    <a:pt x="9349" y="6236"/>
                    <a:pt x="9496" y="6051"/>
                  </a:cubicBezTo>
                  <a:cubicBezTo>
                    <a:pt x="10988" y="4169"/>
                    <a:pt x="11636" y="2401"/>
                    <a:pt x="10267" y="932"/>
                  </a:cubicBezTo>
                  <a:cubicBezTo>
                    <a:pt x="9712" y="337"/>
                    <a:pt x="8920" y="1"/>
                    <a:pt x="79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1" name="Google Shape;2421;p82">
              <a:extLst>
                <a:ext uri="{FF2B5EF4-FFF2-40B4-BE49-F238E27FC236}">
                  <a16:creationId xmlns:a16="http://schemas.microsoft.com/office/drawing/2014/main" id="{9E768188-29D6-C002-7C73-791C9BEA5983}"/>
                </a:ext>
              </a:extLst>
            </p:cNvPr>
            <p:cNvSpPr/>
            <p:nvPr/>
          </p:nvSpPr>
          <p:spPr>
            <a:xfrm>
              <a:off x="1573850" y="3805600"/>
              <a:ext cx="58250" cy="54775"/>
            </a:xfrm>
            <a:custGeom>
              <a:avLst/>
              <a:gdLst/>
              <a:ahLst/>
              <a:cxnLst/>
              <a:rect l="l" t="t" r="r" b="b"/>
              <a:pathLst>
                <a:path w="2330" h="2191" extrusionOk="0">
                  <a:moveTo>
                    <a:pt x="1044" y="1"/>
                  </a:moveTo>
                  <a:cubicBezTo>
                    <a:pt x="911" y="1"/>
                    <a:pt x="752" y="49"/>
                    <a:pt x="569" y="183"/>
                  </a:cubicBezTo>
                  <a:cubicBezTo>
                    <a:pt x="0" y="598"/>
                    <a:pt x="439" y="1195"/>
                    <a:pt x="439" y="1195"/>
                  </a:cubicBezTo>
                  <a:cubicBezTo>
                    <a:pt x="439" y="1195"/>
                    <a:pt x="493" y="1293"/>
                    <a:pt x="565" y="1293"/>
                  </a:cubicBezTo>
                  <a:cubicBezTo>
                    <a:pt x="582" y="1293"/>
                    <a:pt x="599" y="1288"/>
                    <a:pt x="618" y="1274"/>
                  </a:cubicBezTo>
                  <a:cubicBezTo>
                    <a:pt x="714" y="1204"/>
                    <a:pt x="723" y="1132"/>
                    <a:pt x="626" y="997"/>
                  </a:cubicBezTo>
                  <a:cubicBezTo>
                    <a:pt x="531" y="866"/>
                    <a:pt x="441" y="549"/>
                    <a:pt x="735" y="335"/>
                  </a:cubicBezTo>
                  <a:cubicBezTo>
                    <a:pt x="848" y="252"/>
                    <a:pt x="939" y="218"/>
                    <a:pt x="1014" y="218"/>
                  </a:cubicBezTo>
                  <a:cubicBezTo>
                    <a:pt x="1133" y="218"/>
                    <a:pt x="1217" y="302"/>
                    <a:pt x="1301" y="418"/>
                  </a:cubicBezTo>
                  <a:cubicBezTo>
                    <a:pt x="1439" y="610"/>
                    <a:pt x="1320" y="842"/>
                    <a:pt x="1320" y="842"/>
                  </a:cubicBezTo>
                  <a:lnTo>
                    <a:pt x="1135" y="1696"/>
                  </a:lnTo>
                  <a:cubicBezTo>
                    <a:pt x="1135" y="1696"/>
                    <a:pt x="1049" y="2044"/>
                    <a:pt x="1121" y="2143"/>
                  </a:cubicBezTo>
                  <a:cubicBezTo>
                    <a:pt x="1147" y="2179"/>
                    <a:pt x="1176" y="2190"/>
                    <a:pt x="1203" y="2190"/>
                  </a:cubicBezTo>
                  <a:cubicBezTo>
                    <a:pt x="1249" y="2190"/>
                    <a:pt x="1288" y="2157"/>
                    <a:pt x="1286" y="2155"/>
                  </a:cubicBezTo>
                  <a:lnTo>
                    <a:pt x="2235" y="1463"/>
                  </a:lnTo>
                  <a:cubicBezTo>
                    <a:pt x="2235" y="1463"/>
                    <a:pt x="2329" y="1366"/>
                    <a:pt x="2268" y="1281"/>
                  </a:cubicBezTo>
                  <a:cubicBezTo>
                    <a:pt x="2217" y="1209"/>
                    <a:pt x="2148" y="1203"/>
                    <a:pt x="2128" y="1203"/>
                  </a:cubicBezTo>
                  <a:cubicBezTo>
                    <a:pt x="2125" y="1203"/>
                    <a:pt x="2123" y="1204"/>
                    <a:pt x="2123" y="1204"/>
                  </a:cubicBezTo>
                  <a:lnTo>
                    <a:pt x="1346" y="1820"/>
                  </a:lnTo>
                  <a:cubicBezTo>
                    <a:pt x="1373" y="1649"/>
                    <a:pt x="1784" y="621"/>
                    <a:pt x="1546" y="291"/>
                  </a:cubicBezTo>
                  <a:cubicBezTo>
                    <a:pt x="1488" y="211"/>
                    <a:pt x="1321" y="1"/>
                    <a:pt x="10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2" name="Google Shape;2422;p82">
              <a:extLst>
                <a:ext uri="{FF2B5EF4-FFF2-40B4-BE49-F238E27FC236}">
                  <a16:creationId xmlns:a16="http://schemas.microsoft.com/office/drawing/2014/main" id="{B286EE6F-238B-A80F-9507-49CDF6A2D679}"/>
                </a:ext>
              </a:extLst>
            </p:cNvPr>
            <p:cNvSpPr/>
            <p:nvPr/>
          </p:nvSpPr>
          <p:spPr>
            <a:xfrm>
              <a:off x="1643500" y="3797575"/>
              <a:ext cx="15825" cy="14825"/>
            </a:xfrm>
            <a:custGeom>
              <a:avLst/>
              <a:gdLst/>
              <a:ahLst/>
              <a:cxnLst/>
              <a:rect l="l" t="t" r="r" b="b"/>
              <a:pathLst>
                <a:path w="633" h="593" extrusionOk="0">
                  <a:moveTo>
                    <a:pt x="133" y="1"/>
                  </a:moveTo>
                  <a:cubicBezTo>
                    <a:pt x="126" y="1"/>
                    <a:pt x="120" y="2"/>
                    <a:pt x="115" y="7"/>
                  </a:cubicBezTo>
                  <a:cubicBezTo>
                    <a:pt x="74" y="35"/>
                    <a:pt x="132" y="135"/>
                    <a:pt x="132" y="135"/>
                  </a:cubicBezTo>
                  <a:cubicBezTo>
                    <a:pt x="132" y="135"/>
                    <a:pt x="167" y="199"/>
                    <a:pt x="213" y="277"/>
                  </a:cubicBezTo>
                  <a:cubicBezTo>
                    <a:pt x="139" y="323"/>
                    <a:pt x="74" y="363"/>
                    <a:pt x="57" y="384"/>
                  </a:cubicBezTo>
                  <a:cubicBezTo>
                    <a:pt x="9" y="436"/>
                    <a:pt x="0" y="464"/>
                    <a:pt x="42" y="502"/>
                  </a:cubicBezTo>
                  <a:cubicBezTo>
                    <a:pt x="55" y="514"/>
                    <a:pt x="69" y="518"/>
                    <a:pt x="84" y="518"/>
                  </a:cubicBezTo>
                  <a:cubicBezTo>
                    <a:pt x="109" y="518"/>
                    <a:pt x="134" y="507"/>
                    <a:pt x="149" y="500"/>
                  </a:cubicBezTo>
                  <a:lnTo>
                    <a:pt x="167" y="486"/>
                  </a:lnTo>
                  <a:lnTo>
                    <a:pt x="285" y="401"/>
                  </a:lnTo>
                  <a:cubicBezTo>
                    <a:pt x="329" y="472"/>
                    <a:pt x="370" y="533"/>
                    <a:pt x="387" y="553"/>
                  </a:cubicBezTo>
                  <a:cubicBezTo>
                    <a:pt x="416" y="578"/>
                    <a:pt x="439" y="593"/>
                    <a:pt x="460" y="593"/>
                  </a:cubicBezTo>
                  <a:cubicBezTo>
                    <a:pt x="476" y="593"/>
                    <a:pt x="491" y="584"/>
                    <a:pt x="508" y="565"/>
                  </a:cubicBezTo>
                  <a:cubicBezTo>
                    <a:pt x="534" y="532"/>
                    <a:pt x="515" y="481"/>
                    <a:pt x="502" y="459"/>
                  </a:cubicBezTo>
                  <a:lnTo>
                    <a:pt x="493" y="440"/>
                  </a:lnTo>
                  <a:lnTo>
                    <a:pt x="402" y="315"/>
                  </a:lnTo>
                  <a:lnTo>
                    <a:pt x="517" y="231"/>
                  </a:lnTo>
                  <a:cubicBezTo>
                    <a:pt x="517" y="231"/>
                    <a:pt x="633" y="154"/>
                    <a:pt x="600" y="107"/>
                  </a:cubicBezTo>
                  <a:cubicBezTo>
                    <a:pt x="593" y="97"/>
                    <a:pt x="581" y="94"/>
                    <a:pt x="567" y="94"/>
                  </a:cubicBezTo>
                  <a:cubicBezTo>
                    <a:pt x="526" y="94"/>
                    <a:pt x="469" y="125"/>
                    <a:pt x="469" y="125"/>
                  </a:cubicBezTo>
                  <a:cubicBezTo>
                    <a:pt x="469" y="125"/>
                    <a:pt x="403" y="163"/>
                    <a:pt x="323" y="211"/>
                  </a:cubicBezTo>
                  <a:lnTo>
                    <a:pt x="234" y="88"/>
                  </a:lnTo>
                  <a:cubicBezTo>
                    <a:pt x="234" y="88"/>
                    <a:pt x="177" y="1"/>
                    <a:pt x="1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3" name="Google Shape;2423;p82">
              <a:extLst>
                <a:ext uri="{FF2B5EF4-FFF2-40B4-BE49-F238E27FC236}">
                  <a16:creationId xmlns:a16="http://schemas.microsoft.com/office/drawing/2014/main" id="{6710A736-AE95-F8F8-2E6D-1B1FF0932E5F}"/>
                </a:ext>
              </a:extLst>
            </p:cNvPr>
            <p:cNvSpPr/>
            <p:nvPr/>
          </p:nvSpPr>
          <p:spPr>
            <a:xfrm>
              <a:off x="1660925" y="3742075"/>
              <a:ext cx="58275" cy="54775"/>
            </a:xfrm>
            <a:custGeom>
              <a:avLst/>
              <a:gdLst/>
              <a:ahLst/>
              <a:cxnLst/>
              <a:rect l="l" t="t" r="r" b="b"/>
              <a:pathLst>
                <a:path w="2331" h="2191" extrusionOk="0">
                  <a:moveTo>
                    <a:pt x="1045" y="0"/>
                  </a:moveTo>
                  <a:cubicBezTo>
                    <a:pt x="912" y="0"/>
                    <a:pt x="753" y="49"/>
                    <a:pt x="569" y="183"/>
                  </a:cubicBezTo>
                  <a:cubicBezTo>
                    <a:pt x="1" y="597"/>
                    <a:pt x="440" y="1196"/>
                    <a:pt x="440" y="1196"/>
                  </a:cubicBezTo>
                  <a:cubicBezTo>
                    <a:pt x="440" y="1196"/>
                    <a:pt x="494" y="1293"/>
                    <a:pt x="566" y="1293"/>
                  </a:cubicBezTo>
                  <a:cubicBezTo>
                    <a:pt x="583" y="1293"/>
                    <a:pt x="601" y="1287"/>
                    <a:pt x="619" y="1274"/>
                  </a:cubicBezTo>
                  <a:cubicBezTo>
                    <a:pt x="716" y="1204"/>
                    <a:pt x="725" y="1133"/>
                    <a:pt x="628" y="998"/>
                  </a:cubicBezTo>
                  <a:cubicBezTo>
                    <a:pt x="532" y="866"/>
                    <a:pt x="443" y="549"/>
                    <a:pt x="737" y="335"/>
                  </a:cubicBezTo>
                  <a:cubicBezTo>
                    <a:pt x="850" y="252"/>
                    <a:pt x="940" y="218"/>
                    <a:pt x="1016" y="218"/>
                  </a:cubicBezTo>
                  <a:cubicBezTo>
                    <a:pt x="1135" y="218"/>
                    <a:pt x="1219" y="302"/>
                    <a:pt x="1303" y="419"/>
                  </a:cubicBezTo>
                  <a:cubicBezTo>
                    <a:pt x="1441" y="610"/>
                    <a:pt x="1321" y="842"/>
                    <a:pt x="1321" y="842"/>
                  </a:cubicBezTo>
                  <a:lnTo>
                    <a:pt x="1137" y="1697"/>
                  </a:lnTo>
                  <a:cubicBezTo>
                    <a:pt x="1137" y="1697"/>
                    <a:pt x="1050" y="2044"/>
                    <a:pt x="1122" y="2143"/>
                  </a:cubicBezTo>
                  <a:cubicBezTo>
                    <a:pt x="1147" y="2179"/>
                    <a:pt x="1177" y="2191"/>
                    <a:pt x="1204" y="2191"/>
                  </a:cubicBezTo>
                  <a:cubicBezTo>
                    <a:pt x="1250" y="2191"/>
                    <a:pt x="1289" y="2157"/>
                    <a:pt x="1288" y="2155"/>
                  </a:cubicBezTo>
                  <a:lnTo>
                    <a:pt x="2237" y="1464"/>
                  </a:lnTo>
                  <a:cubicBezTo>
                    <a:pt x="2237" y="1464"/>
                    <a:pt x="2331" y="1366"/>
                    <a:pt x="2269" y="1281"/>
                  </a:cubicBezTo>
                  <a:cubicBezTo>
                    <a:pt x="2217" y="1208"/>
                    <a:pt x="2148" y="1203"/>
                    <a:pt x="2129" y="1203"/>
                  </a:cubicBezTo>
                  <a:cubicBezTo>
                    <a:pt x="2125" y="1203"/>
                    <a:pt x="2124" y="1203"/>
                    <a:pt x="2124" y="1203"/>
                  </a:cubicBezTo>
                  <a:lnTo>
                    <a:pt x="1347" y="1821"/>
                  </a:lnTo>
                  <a:cubicBezTo>
                    <a:pt x="1374" y="1650"/>
                    <a:pt x="1786" y="622"/>
                    <a:pt x="1548" y="291"/>
                  </a:cubicBezTo>
                  <a:cubicBezTo>
                    <a:pt x="1490" y="211"/>
                    <a:pt x="1323" y="0"/>
                    <a:pt x="10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24" name="Google Shape;2424;p82">
            <a:extLst>
              <a:ext uri="{FF2B5EF4-FFF2-40B4-BE49-F238E27FC236}">
                <a16:creationId xmlns:a16="http://schemas.microsoft.com/office/drawing/2014/main" id="{086CF230-5DB2-A3A6-76C7-72AD7AFE694E}"/>
              </a:ext>
            </a:extLst>
          </p:cNvPr>
          <p:cNvGrpSpPr/>
          <p:nvPr/>
        </p:nvGrpSpPr>
        <p:grpSpPr>
          <a:xfrm>
            <a:off x="1009256" y="3685593"/>
            <a:ext cx="518382" cy="276107"/>
            <a:chOff x="3738400" y="2453075"/>
            <a:chExt cx="210050" cy="111875"/>
          </a:xfrm>
        </p:grpSpPr>
        <p:sp>
          <p:nvSpPr>
            <p:cNvPr id="2425" name="Google Shape;2425;p82">
              <a:extLst>
                <a:ext uri="{FF2B5EF4-FFF2-40B4-BE49-F238E27FC236}">
                  <a16:creationId xmlns:a16="http://schemas.microsoft.com/office/drawing/2014/main" id="{40A122B4-9CB0-6EBF-6359-59D92DDEC0EC}"/>
                </a:ext>
              </a:extLst>
            </p:cNvPr>
            <p:cNvSpPr/>
            <p:nvPr/>
          </p:nvSpPr>
          <p:spPr>
            <a:xfrm>
              <a:off x="3788200" y="2453075"/>
              <a:ext cx="38275" cy="47250"/>
            </a:xfrm>
            <a:custGeom>
              <a:avLst/>
              <a:gdLst/>
              <a:ahLst/>
              <a:cxnLst/>
              <a:rect l="l" t="t" r="r" b="b"/>
              <a:pathLst>
                <a:path w="1531" h="1890" extrusionOk="0">
                  <a:moveTo>
                    <a:pt x="661" y="1289"/>
                  </a:moveTo>
                  <a:cubicBezTo>
                    <a:pt x="715" y="1289"/>
                    <a:pt x="754" y="1306"/>
                    <a:pt x="754" y="1342"/>
                  </a:cubicBezTo>
                  <a:cubicBezTo>
                    <a:pt x="754" y="1407"/>
                    <a:pt x="537" y="1544"/>
                    <a:pt x="433" y="1544"/>
                  </a:cubicBezTo>
                  <a:cubicBezTo>
                    <a:pt x="334" y="1544"/>
                    <a:pt x="351" y="1430"/>
                    <a:pt x="462" y="1353"/>
                  </a:cubicBezTo>
                  <a:cubicBezTo>
                    <a:pt x="523" y="1311"/>
                    <a:pt x="601" y="1289"/>
                    <a:pt x="661" y="1289"/>
                  </a:cubicBezTo>
                  <a:close/>
                  <a:moveTo>
                    <a:pt x="803" y="0"/>
                  </a:moveTo>
                  <a:cubicBezTo>
                    <a:pt x="703" y="0"/>
                    <a:pt x="602" y="15"/>
                    <a:pt x="567" y="36"/>
                  </a:cubicBezTo>
                  <a:cubicBezTo>
                    <a:pt x="526" y="60"/>
                    <a:pt x="503" y="100"/>
                    <a:pt x="516" y="122"/>
                  </a:cubicBezTo>
                  <a:cubicBezTo>
                    <a:pt x="525" y="138"/>
                    <a:pt x="522" y="147"/>
                    <a:pt x="509" y="147"/>
                  </a:cubicBezTo>
                  <a:cubicBezTo>
                    <a:pt x="502" y="147"/>
                    <a:pt x="493" y="145"/>
                    <a:pt x="483" y="140"/>
                  </a:cubicBezTo>
                  <a:cubicBezTo>
                    <a:pt x="475" y="137"/>
                    <a:pt x="466" y="136"/>
                    <a:pt x="457" y="136"/>
                  </a:cubicBezTo>
                  <a:cubicBezTo>
                    <a:pt x="366" y="136"/>
                    <a:pt x="237" y="295"/>
                    <a:pt x="237" y="422"/>
                  </a:cubicBezTo>
                  <a:cubicBezTo>
                    <a:pt x="237" y="520"/>
                    <a:pt x="257" y="568"/>
                    <a:pt x="301" y="568"/>
                  </a:cubicBezTo>
                  <a:cubicBezTo>
                    <a:pt x="344" y="568"/>
                    <a:pt x="411" y="521"/>
                    <a:pt x="504" y="427"/>
                  </a:cubicBezTo>
                  <a:cubicBezTo>
                    <a:pt x="620" y="308"/>
                    <a:pt x="734" y="247"/>
                    <a:pt x="828" y="247"/>
                  </a:cubicBezTo>
                  <a:cubicBezTo>
                    <a:pt x="879" y="247"/>
                    <a:pt x="924" y="265"/>
                    <a:pt x="960" y="301"/>
                  </a:cubicBezTo>
                  <a:cubicBezTo>
                    <a:pt x="1023" y="364"/>
                    <a:pt x="1027" y="759"/>
                    <a:pt x="967" y="919"/>
                  </a:cubicBezTo>
                  <a:cubicBezTo>
                    <a:pt x="939" y="992"/>
                    <a:pt x="919" y="1018"/>
                    <a:pt x="870" y="1018"/>
                  </a:cubicBezTo>
                  <a:cubicBezTo>
                    <a:pt x="851" y="1018"/>
                    <a:pt x="828" y="1014"/>
                    <a:pt x="799" y="1008"/>
                  </a:cubicBezTo>
                  <a:cubicBezTo>
                    <a:pt x="755" y="998"/>
                    <a:pt x="711" y="994"/>
                    <a:pt x="667" y="994"/>
                  </a:cubicBezTo>
                  <a:cubicBezTo>
                    <a:pt x="314" y="994"/>
                    <a:pt x="1" y="1296"/>
                    <a:pt x="79" y="1610"/>
                  </a:cubicBezTo>
                  <a:cubicBezTo>
                    <a:pt x="115" y="1757"/>
                    <a:pt x="236" y="1831"/>
                    <a:pt x="392" y="1831"/>
                  </a:cubicBezTo>
                  <a:cubicBezTo>
                    <a:pt x="533" y="1831"/>
                    <a:pt x="703" y="1770"/>
                    <a:pt x="865" y="1646"/>
                  </a:cubicBezTo>
                  <a:cubicBezTo>
                    <a:pt x="961" y="1573"/>
                    <a:pt x="1055" y="1522"/>
                    <a:pt x="1089" y="1522"/>
                  </a:cubicBezTo>
                  <a:cubicBezTo>
                    <a:pt x="1093" y="1522"/>
                    <a:pt x="1097" y="1522"/>
                    <a:pt x="1099" y="1524"/>
                  </a:cubicBezTo>
                  <a:cubicBezTo>
                    <a:pt x="1123" y="1538"/>
                    <a:pt x="1179" y="1624"/>
                    <a:pt x="1227" y="1718"/>
                  </a:cubicBezTo>
                  <a:cubicBezTo>
                    <a:pt x="1291" y="1846"/>
                    <a:pt x="1340" y="1889"/>
                    <a:pt x="1422" y="1889"/>
                  </a:cubicBezTo>
                  <a:cubicBezTo>
                    <a:pt x="1517" y="1889"/>
                    <a:pt x="1531" y="1871"/>
                    <a:pt x="1531" y="1744"/>
                  </a:cubicBezTo>
                  <a:cubicBezTo>
                    <a:pt x="1531" y="1637"/>
                    <a:pt x="1485" y="1546"/>
                    <a:pt x="1361" y="1406"/>
                  </a:cubicBezTo>
                  <a:lnTo>
                    <a:pt x="1190" y="1215"/>
                  </a:lnTo>
                  <a:lnTo>
                    <a:pt x="1254" y="981"/>
                  </a:lnTo>
                  <a:cubicBezTo>
                    <a:pt x="1311" y="771"/>
                    <a:pt x="1312" y="669"/>
                    <a:pt x="1256" y="344"/>
                  </a:cubicBezTo>
                  <a:cubicBezTo>
                    <a:pt x="1248" y="289"/>
                    <a:pt x="1199" y="188"/>
                    <a:pt x="1154" y="127"/>
                  </a:cubicBezTo>
                  <a:cubicBezTo>
                    <a:pt x="1083" y="33"/>
                    <a:pt x="1027" y="9"/>
                    <a:pt x="855" y="2"/>
                  </a:cubicBezTo>
                  <a:cubicBezTo>
                    <a:pt x="838" y="1"/>
                    <a:pt x="821" y="0"/>
                    <a:pt x="8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6" name="Google Shape;2426;p82">
              <a:extLst>
                <a:ext uri="{FF2B5EF4-FFF2-40B4-BE49-F238E27FC236}">
                  <a16:creationId xmlns:a16="http://schemas.microsoft.com/office/drawing/2014/main" id="{98713563-05DF-1325-1D5D-08DB15A98AA4}"/>
                </a:ext>
              </a:extLst>
            </p:cNvPr>
            <p:cNvSpPr/>
            <p:nvPr/>
          </p:nvSpPr>
          <p:spPr>
            <a:xfrm>
              <a:off x="3880675" y="2481100"/>
              <a:ext cx="67775" cy="83850"/>
            </a:xfrm>
            <a:custGeom>
              <a:avLst/>
              <a:gdLst/>
              <a:ahLst/>
              <a:cxnLst/>
              <a:rect l="l" t="t" r="r" b="b"/>
              <a:pathLst>
                <a:path w="2711" h="3354" extrusionOk="0">
                  <a:moveTo>
                    <a:pt x="245" y="0"/>
                  </a:moveTo>
                  <a:cubicBezTo>
                    <a:pt x="207" y="0"/>
                    <a:pt x="161" y="8"/>
                    <a:pt x="104" y="23"/>
                  </a:cubicBezTo>
                  <a:cubicBezTo>
                    <a:pt x="10" y="47"/>
                    <a:pt x="0" y="231"/>
                    <a:pt x="92" y="266"/>
                  </a:cubicBezTo>
                  <a:cubicBezTo>
                    <a:pt x="147" y="287"/>
                    <a:pt x="156" y="392"/>
                    <a:pt x="148" y="893"/>
                  </a:cubicBezTo>
                  <a:cubicBezTo>
                    <a:pt x="138" y="1469"/>
                    <a:pt x="141" y="1500"/>
                    <a:pt x="237" y="1603"/>
                  </a:cubicBezTo>
                  <a:cubicBezTo>
                    <a:pt x="292" y="1660"/>
                    <a:pt x="429" y="1734"/>
                    <a:pt x="535" y="1764"/>
                  </a:cubicBezTo>
                  <a:cubicBezTo>
                    <a:pt x="593" y="1780"/>
                    <a:pt x="643" y="1788"/>
                    <a:pt x="691" y="1788"/>
                  </a:cubicBezTo>
                  <a:cubicBezTo>
                    <a:pt x="831" y="1788"/>
                    <a:pt x="950" y="1713"/>
                    <a:pt x="1156" y="1517"/>
                  </a:cubicBezTo>
                  <a:lnTo>
                    <a:pt x="1308" y="1372"/>
                  </a:lnTo>
                  <a:lnTo>
                    <a:pt x="1361" y="1569"/>
                  </a:lnTo>
                  <a:cubicBezTo>
                    <a:pt x="1421" y="1792"/>
                    <a:pt x="1404" y="1845"/>
                    <a:pt x="1271" y="1846"/>
                  </a:cubicBezTo>
                  <a:cubicBezTo>
                    <a:pt x="1148" y="1847"/>
                    <a:pt x="1023" y="1932"/>
                    <a:pt x="1098" y="1963"/>
                  </a:cubicBezTo>
                  <a:cubicBezTo>
                    <a:pt x="1127" y="1974"/>
                    <a:pt x="1152" y="2023"/>
                    <a:pt x="1152" y="2068"/>
                  </a:cubicBezTo>
                  <a:cubicBezTo>
                    <a:pt x="1152" y="2120"/>
                    <a:pt x="1165" y="2139"/>
                    <a:pt x="1215" y="2139"/>
                  </a:cubicBezTo>
                  <a:cubicBezTo>
                    <a:pt x="1233" y="2139"/>
                    <a:pt x="1255" y="2137"/>
                    <a:pt x="1283" y="2132"/>
                  </a:cubicBezTo>
                  <a:cubicBezTo>
                    <a:pt x="1308" y="2129"/>
                    <a:pt x="1330" y="2126"/>
                    <a:pt x="1347" y="2126"/>
                  </a:cubicBezTo>
                  <a:cubicBezTo>
                    <a:pt x="1436" y="2126"/>
                    <a:pt x="1425" y="2194"/>
                    <a:pt x="1343" y="2511"/>
                  </a:cubicBezTo>
                  <a:cubicBezTo>
                    <a:pt x="1248" y="2875"/>
                    <a:pt x="1077" y="3080"/>
                    <a:pt x="916" y="3080"/>
                  </a:cubicBezTo>
                  <a:cubicBezTo>
                    <a:pt x="822" y="3080"/>
                    <a:pt x="731" y="3010"/>
                    <a:pt x="660" y="2860"/>
                  </a:cubicBezTo>
                  <a:cubicBezTo>
                    <a:pt x="595" y="2720"/>
                    <a:pt x="595" y="2695"/>
                    <a:pt x="659" y="2560"/>
                  </a:cubicBezTo>
                  <a:cubicBezTo>
                    <a:pt x="697" y="2480"/>
                    <a:pt x="815" y="2347"/>
                    <a:pt x="918" y="2269"/>
                  </a:cubicBezTo>
                  <a:cubicBezTo>
                    <a:pt x="1127" y="2110"/>
                    <a:pt x="1151" y="2041"/>
                    <a:pt x="1009" y="2003"/>
                  </a:cubicBezTo>
                  <a:cubicBezTo>
                    <a:pt x="956" y="1989"/>
                    <a:pt x="917" y="1981"/>
                    <a:pt x="883" y="1981"/>
                  </a:cubicBezTo>
                  <a:cubicBezTo>
                    <a:pt x="813" y="1981"/>
                    <a:pt x="763" y="2016"/>
                    <a:pt x="655" y="2111"/>
                  </a:cubicBezTo>
                  <a:cubicBezTo>
                    <a:pt x="252" y="2466"/>
                    <a:pt x="233" y="2964"/>
                    <a:pt x="610" y="3251"/>
                  </a:cubicBezTo>
                  <a:cubicBezTo>
                    <a:pt x="711" y="3327"/>
                    <a:pt x="764" y="3354"/>
                    <a:pt x="856" y="3354"/>
                  </a:cubicBezTo>
                  <a:cubicBezTo>
                    <a:pt x="887" y="3354"/>
                    <a:pt x="921" y="3351"/>
                    <a:pt x="963" y="3346"/>
                  </a:cubicBezTo>
                  <a:cubicBezTo>
                    <a:pt x="1309" y="3305"/>
                    <a:pt x="1554" y="2980"/>
                    <a:pt x="1646" y="2433"/>
                  </a:cubicBezTo>
                  <a:cubicBezTo>
                    <a:pt x="1690" y="2177"/>
                    <a:pt x="1713" y="2126"/>
                    <a:pt x="1785" y="2115"/>
                  </a:cubicBezTo>
                  <a:cubicBezTo>
                    <a:pt x="1790" y="2115"/>
                    <a:pt x="1795" y="2114"/>
                    <a:pt x="1801" y="2114"/>
                  </a:cubicBezTo>
                  <a:cubicBezTo>
                    <a:pt x="1945" y="2114"/>
                    <a:pt x="2245" y="2369"/>
                    <a:pt x="2293" y="2539"/>
                  </a:cubicBezTo>
                  <a:cubicBezTo>
                    <a:pt x="2331" y="2678"/>
                    <a:pt x="2401" y="2755"/>
                    <a:pt x="2467" y="2755"/>
                  </a:cubicBezTo>
                  <a:cubicBezTo>
                    <a:pt x="2505" y="2755"/>
                    <a:pt x="2542" y="2730"/>
                    <a:pt x="2572" y="2675"/>
                  </a:cubicBezTo>
                  <a:cubicBezTo>
                    <a:pt x="2710" y="2414"/>
                    <a:pt x="2196" y="1845"/>
                    <a:pt x="1822" y="1845"/>
                  </a:cubicBezTo>
                  <a:cubicBezTo>
                    <a:pt x="1734" y="1845"/>
                    <a:pt x="1707" y="1816"/>
                    <a:pt x="1669" y="1685"/>
                  </a:cubicBezTo>
                  <a:cubicBezTo>
                    <a:pt x="1606" y="1462"/>
                    <a:pt x="1535" y="1093"/>
                    <a:pt x="1504" y="813"/>
                  </a:cubicBezTo>
                  <a:cubicBezTo>
                    <a:pt x="1479" y="595"/>
                    <a:pt x="1467" y="574"/>
                    <a:pt x="1362" y="561"/>
                  </a:cubicBezTo>
                  <a:cubicBezTo>
                    <a:pt x="1345" y="559"/>
                    <a:pt x="1330" y="557"/>
                    <a:pt x="1318" y="557"/>
                  </a:cubicBezTo>
                  <a:cubicBezTo>
                    <a:pt x="1250" y="557"/>
                    <a:pt x="1235" y="597"/>
                    <a:pt x="1193" y="777"/>
                  </a:cubicBezTo>
                  <a:cubicBezTo>
                    <a:pt x="1079" y="1266"/>
                    <a:pt x="905" y="1497"/>
                    <a:pt x="651" y="1500"/>
                  </a:cubicBezTo>
                  <a:cubicBezTo>
                    <a:pt x="648" y="1500"/>
                    <a:pt x="645" y="1500"/>
                    <a:pt x="641" y="1500"/>
                  </a:cubicBezTo>
                  <a:cubicBezTo>
                    <a:pt x="417" y="1500"/>
                    <a:pt x="360" y="1384"/>
                    <a:pt x="399" y="1019"/>
                  </a:cubicBezTo>
                  <a:cubicBezTo>
                    <a:pt x="445" y="583"/>
                    <a:pt x="432" y="124"/>
                    <a:pt x="372" y="54"/>
                  </a:cubicBezTo>
                  <a:cubicBezTo>
                    <a:pt x="341" y="17"/>
                    <a:pt x="302" y="0"/>
                    <a:pt x="2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7" name="Google Shape;2427;p82">
              <a:extLst>
                <a:ext uri="{FF2B5EF4-FFF2-40B4-BE49-F238E27FC236}">
                  <a16:creationId xmlns:a16="http://schemas.microsoft.com/office/drawing/2014/main" id="{503A5616-66BE-266C-23FB-0DB9AF9BF61C}"/>
                </a:ext>
              </a:extLst>
            </p:cNvPr>
            <p:cNvSpPr/>
            <p:nvPr/>
          </p:nvSpPr>
          <p:spPr>
            <a:xfrm>
              <a:off x="3738400" y="2495025"/>
              <a:ext cx="59950" cy="42450"/>
            </a:xfrm>
            <a:custGeom>
              <a:avLst/>
              <a:gdLst/>
              <a:ahLst/>
              <a:cxnLst/>
              <a:rect l="l" t="t" r="r" b="b"/>
              <a:pathLst>
                <a:path w="2398" h="1698" extrusionOk="0">
                  <a:moveTo>
                    <a:pt x="1458" y="0"/>
                  </a:moveTo>
                  <a:cubicBezTo>
                    <a:pt x="1384" y="0"/>
                    <a:pt x="1314" y="14"/>
                    <a:pt x="1255" y="42"/>
                  </a:cubicBezTo>
                  <a:cubicBezTo>
                    <a:pt x="1207" y="66"/>
                    <a:pt x="1123" y="149"/>
                    <a:pt x="1068" y="231"/>
                  </a:cubicBezTo>
                  <a:lnTo>
                    <a:pt x="967" y="380"/>
                  </a:lnTo>
                  <a:lnTo>
                    <a:pt x="832" y="308"/>
                  </a:lnTo>
                  <a:cubicBezTo>
                    <a:pt x="747" y="263"/>
                    <a:pt x="535" y="236"/>
                    <a:pt x="354" y="236"/>
                  </a:cubicBezTo>
                  <a:cubicBezTo>
                    <a:pt x="248" y="236"/>
                    <a:pt x="153" y="245"/>
                    <a:pt x="100" y="266"/>
                  </a:cubicBezTo>
                  <a:cubicBezTo>
                    <a:pt x="19" y="297"/>
                    <a:pt x="0" y="508"/>
                    <a:pt x="80" y="518"/>
                  </a:cubicBezTo>
                  <a:cubicBezTo>
                    <a:pt x="108" y="521"/>
                    <a:pt x="244" y="526"/>
                    <a:pt x="375" y="530"/>
                  </a:cubicBezTo>
                  <a:cubicBezTo>
                    <a:pt x="692" y="538"/>
                    <a:pt x="776" y="606"/>
                    <a:pt x="741" y="828"/>
                  </a:cubicBezTo>
                  <a:cubicBezTo>
                    <a:pt x="708" y="1041"/>
                    <a:pt x="639" y="1146"/>
                    <a:pt x="466" y="1253"/>
                  </a:cubicBezTo>
                  <a:cubicBezTo>
                    <a:pt x="364" y="1316"/>
                    <a:pt x="326" y="1367"/>
                    <a:pt x="335" y="1432"/>
                  </a:cubicBezTo>
                  <a:cubicBezTo>
                    <a:pt x="346" y="1505"/>
                    <a:pt x="419" y="1542"/>
                    <a:pt x="510" y="1542"/>
                  </a:cubicBezTo>
                  <a:cubicBezTo>
                    <a:pt x="597" y="1542"/>
                    <a:pt x="700" y="1509"/>
                    <a:pt x="782" y="1442"/>
                  </a:cubicBezTo>
                  <a:lnTo>
                    <a:pt x="910" y="1337"/>
                  </a:lnTo>
                  <a:lnTo>
                    <a:pt x="1070" y="1492"/>
                  </a:lnTo>
                  <a:cubicBezTo>
                    <a:pt x="1211" y="1628"/>
                    <a:pt x="1384" y="1697"/>
                    <a:pt x="1579" y="1697"/>
                  </a:cubicBezTo>
                  <a:cubicBezTo>
                    <a:pt x="1683" y="1697"/>
                    <a:pt x="1793" y="1677"/>
                    <a:pt x="1908" y="1637"/>
                  </a:cubicBezTo>
                  <a:cubicBezTo>
                    <a:pt x="2237" y="1522"/>
                    <a:pt x="2398" y="1400"/>
                    <a:pt x="2369" y="1288"/>
                  </a:cubicBezTo>
                  <a:cubicBezTo>
                    <a:pt x="2350" y="1217"/>
                    <a:pt x="2323" y="1182"/>
                    <a:pt x="2266" y="1182"/>
                  </a:cubicBezTo>
                  <a:cubicBezTo>
                    <a:pt x="2212" y="1182"/>
                    <a:pt x="2131" y="1213"/>
                    <a:pt x="2007" y="1276"/>
                  </a:cubicBezTo>
                  <a:cubicBezTo>
                    <a:pt x="1846" y="1357"/>
                    <a:pt x="1707" y="1395"/>
                    <a:pt x="1563" y="1397"/>
                  </a:cubicBezTo>
                  <a:cubicBezTo>
                    <a:pt x="1558" y="1397"/>
                    <a:pt x="1553" y="1397"/>
                    <a:pt x="1549" y="1397"/>
                  </a:cubicBezTo>
                  <a:cubicBezTo>
                    <a:pt x="1376" y="1397"/>
                    <a:pt x="1336" y="1377"/>
                    <a:pt x="1230" y="1248"/>
                  </a:cubicBezTo>
                  <a:cubicBezTo>
                    <a:pt x="1160" y="1162"/>
                    <a:pt x="1107" y="1047"/>
                    <a:pt x="1107" y="975"/>
                  </a:cubicBezTo>
                  <a:cubicBezTo>
                    <a:pt x="1107" y="663"/>
                    <a:pt x="1361" y="384"/>
                    <a:pt x="1646" y="384"/>
                  </a:cubicBezTo>
                  <a:cubicBezTo>
                    <a:pt x="1913" y="384"/>
                    <a:pt x="1973" y="159"/>
                    <a:pt x="1732" y="58"/>
                  </a:cubicBezTo>
                  <a:cubicBezTo>
                    <a:pt x="1641" y="20"/>
                    <a:pt x="1546" y="0"/>
                    <a:pt x="14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8" name="Google Shape;2428;p82">
              <a:extLst>
                <a:ext uri="{FF2B5EF4-FFF2-40B4-BE49-F238E27FC236}">
                  <a16:creationId xmlns:a16="http://schemas.microsoft.com/office/drawing/2014/main" id="{E0DD316B-76C9-BCE9-2238-62C0E124D3A7}"/>
                </a:ext>
              </a:extLst>
            </p:cNvPr>
            <p:cNvSpPr/>
            <p:nvPr/>
          </p:nvSpPr>
          <p:spPr>
            <a:xfrm>
              <a:off x="3831875" y="2500800"/>
              <a:ext cx="33975" cy="28575"/>
            </a:xfrm>
            <a:custGeom>
              <a:avLst/>
              <a:gdLst/>
              <a:ahLst/>
              <a:cxnLst/>
              <a:rect l="l" t="t" r="r" b="b"/>
              <a:pathLst>
                <a:path w="1359" h="1143" extrusionOk="0">
                  <a:moveTo>
                    <a:pt x="667" y="0"/>
                  </a:moveTo>
                  <a:cubicBezTo>
                    <a:pt x="649" y="0"/>
                    <a:pt x="631" y="5"/>
                    <a:pt x="614" y="15"/>
                  </a:cubicBezTo>
                  <a:cubicBezTo>
                    <a:pt x="587" y="33"/>
                    <a:pt x="558" y="124"/>
                    <a:pt x="551" y="218"/>
                  </a:cubicBezTo>
                  <a:lnTo>
                    <a:pt x="536" y="391"/>
                  </a:lnTo>
                  <a:lnTo>
                    <a:pt x="315" y="418"/>
                  </a:lnTo>
                  <a:cubicBezTo>
                    <a:pt x="55" y="450"/>
                    <a:pt x="0" y="476"/>
                    <a:pt x="14" y="563"/>
                  </a:cubicBezTo>
                  <a:cubicBezTo>
                    <a:pt x="28" y="652"/>
                    <a:pt x="64" y="682"/>
                    <a:pt x="215" y="682"/>
                  </a:cubicBezTo>
                  <a:cubicBezTo>
                    <a:pt x="253" y="682"/>
                    <a:pt x="297" y="680"/>
                    <a:pt x="351" y="677"/>
                  </a:cubicBezTo>
                  <a:lnTo>
                    <a:pt x="614" y="662"/>
                  </a:lnTo>
                  <a:lnTo>
                    <a:pt x="586" y="835"/>
                  </a:lnTo>
                  <a:cubicBezTo>
                    <a:pt x="550" y="1057"/>
                    <a:pt x="584" y="1142"/>
                    <a:pt x="709" y="1142"/>
                  </a:cubicBezTo>
                  <a:cubicBezTo>
                    <a:pt x="828" y="1142"/>
                    <a:pt x="860" y="1069"/>
                    <a:pt x="860" y="793"/>
                  </a:cubicBezTo>
                  <a:cubicBezTo>
                    <a:pt x="860" y="588"/>
                    <a:pt x="864" y="584"/>
                    <a:pt x="1000" y="579"/>
                  </a:cubicBezTo>
                  <a:cubicBezTo>
                    <a:pt x="1234" y="572"/>
                    <a:pt x="1358" y="521"/>
                    <a:pt x="1358" y="432"/>
                  </a:cubicBezTo>
                  <a:cubicBezTo>
                    <a:pt x="1358" y="356"/>
                    <a:pt x="1221" y="302"/>
                    <a:pt x="1056" y="302"/>
                  </a:cubicBezTo>
                  <a:cubicBezTo>
                    <a:pt x="1019" y="302"/>
                    <a:pt x="981" y="304"/>
                    <a:pt x="943" y="310"/>
                  </a:cubicBezTo>
                  <a:cubicBezTo>
                    <a:pt x="917" y="314"/>
                    <a:pt x="896" y="317"/>
                    <a:pt x="880" y="317"/>
                  </a:cubicBezTo>
                  <a:cubicBezTo>
                    <a:pt x="826" y="317"/>
                    <a:pt x="820" y="289"/>
                    <a:pt x="820" y="198"/>
                  </a:cubicBezTo>
                  <a:cubicBezTo>
                    <a:pt x="820" y="88"/>
                    <a:pt x="744" y="0"/>
                    <a:pt x="6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29" name="Google Shape;2429;p82">
            <a:extLst>
              <a:ext uri="{FF2B5EF4-FFF2-40B4-BE49-F238E27FC236}">
                <a16:creationId xmlns:a16="http://schemas.microsoft.com/office/drawing/2014/main" id="{CD76996D-E998-71BD-A7BC-C72FABF59150}"/>
              </a:ext>
            </a:extLst>
          </p:cNvPr>
          <p:cNvGrpSpPr/>
          <p:nvPr/>
        </p:nvGrpSpPr>
        <p:grpSpPr>
          <a:xfrm>
            <a:off x="7969349" y="1319400"/>
            <a:ext cx="380246" cy="591894"/>
            <a:chOff x="4483000" y="3960650"/>
            <a:chExt cx="149550" cy="232800"/>
          </a:xfrm>
        </p:grpSpPr>
        <p:sp>
          <p:nvSpPr>
            <p:cNvPr id="2430" name="Google Shape;2430;p82">
              <a:extLst>
                <a:ext uri="{FF2B5EF4-FFF2-40B4-BE49-F238E27FC236}">
                  <a16:creationId xmlns:a16="http://schemas.microsoft.com/office/drawing/2014/main" id="{C70E1867-2526-5357-4F12-F8BDFF72591E}"/>
                </a:ext>
              </a:extLst>
            </p:cNvPr>
            <p:cNvSpPr/>
            <p:nvPr/>
          </p:nvSpPr>
          <p:spPr>
            <a:xfrm>
              <a:off x="4555375" y="3960650"/>
              <a:ext cx="77175" cy="220100"/>
            </a:xfrm>
            <a:custGeom>
              <a:avLst/>
              <a:gdLst/>
              <a:ahLst/>
              <a:cxnLst/>
              <a:rect l="l" t="t" r="r" b="b"/>
              <a:pathLst>
                <a:path w="3087" h="8804" extrusionOk="0">
                  <a:moveTo>
                    <a:pt x="528" y="262"/>
                  </a:moveTo>
                  <a:cubicBezTo>
                    <a:pt x="655" y="262"/>
                    <a:pt x="835" y="283"/>
                    <a:pt x="929" y="310"/>
                  </a:cubicBezTo>
                  <a:cubicBezTo>
                    <a:pt x="1023" y="336"/>
                    <a:pt x="1152" y="414"/>
                    <a:pt x="1218" y="484"/>
                  </a:cubicBezTo>
                  <a:cubicBezTo>
                    <a:pt x="1477" y="761"/>
                    <a:pt x="1687" y="1376"/>
                    <a:pt x="1687" y="1857"/>
                  </a:cubicBezTo>
                  <a:cubicBezTo>
                    <a:pt x="1687" y="2137"/>
                    <a:pt x="1829" y="2851"/>
                    <a:pt x="1971" y="3279"/>
                  </a:cubicBezTo>
                  <a:cubicBezTo>
                    <a:pt x="2118" y="3722"/>
                    <a:pt x="2270" y="3911"/>
                    <a:pt x="2537" y="3978"/>
                  </a:cubicBezTo>
                  <a:cubicBezTo>
                    <a:pt x="2644" y="4005"/>
                    <a:pt x="2740" y="4054"/>
                    <a:pt x="2753" y="4087"/>
                  </a:cubicBezTo>
                  <a:cubicBezTo>
                    <a:pt x="2766" y="4123"/>
                    <a:pt x="2727" y="4240"/>
                    <a:pt x="2665" y="4355"/>
                  </a:cubicBezTo>
                  <a:cubicBezTo>
                    <a:pt x="2424" y="4795"/>
                    <a:pt x="2368" y="5448"/>
                    <a:pt x="2519" y="6023"/>
                  </a:cubicBezTo>
                  <a:cubicBezTo>
                    <a:pt x="2557" y="6165"/>
                    <a:pt x="2609" y="6524"/>
                    <a:pt x="2636" y="6820"/>
                  </a:cubicBezTo>
                  <a:cubicBezTo>
                    <a:pt x="2663" y="7116"/>
                    <a:pt x="2687" y="7370"/>
                    <a:pt x="2690" y="7383"/>
                  </a:cubicBezTo>
                  <a:cubicBezTo>
                    <a:pt x="2703" y="7453"/>
                    <a:pt x="2615" y="7766"/>
                    <a:pt x="2546" y="7897"/>
                  </a:cubicBezTo>
                  <a:cubicBezTo>
                    <a:pt x="2432" y="8115"/>
                    <a:pt x="2159" y="8403"/>
                    <a:pt x="2016" y="8458"/>
                  </a:cubicBezTo>
                  <a:cubicBezTo>
                    <a:pt x="1957" y="8480"/>
                    <a:pt x="1905" y="8495"/>
                    <a:pt x="1887" y="8495"/>
                  </a:cubicBezTo>
                  <a:cubicBezTo>
                    <a:pt x="1884" y="8495"/>
                    <a:pt x="1881" y="8494"/>
                    <a:pt x="1880" y="8493"/>
                  </a:cubicBezTo>
                  <a:cubicBezTo>
                    <a:pt x="1873" y="8487"/>
                    <a:pt x="1856" y="8413"/>
                    <a:pt x="1841" y="8331"/>
                  </a:cubicBezTo>
                  <a:cubicBezTo>
                    <a:pt x="1816" y="8192"/>
                    <a:pt x="1827" y="8173"/>
                    <a:pt x="1987" y="8064"/>
                  </a:cubicBezTo>
                  <a:cubicBezTo>
                    <a:pt x="2280" y="7864"/>
                    <a:pt x="2315" y="7774"/>
                    <a:pt x="2309" y="7231"/>
                  </a:cubicBezTo>
                  <a:cubicBezTo>
                    <a:pt x="2305" y="6923"/>
                    <a:pt x="2267" y="6580"/>
                    <a:pt x="2202" y="6259"/>
                  </a:cubicBezTo>
                  <a:cubicBezTo>
                    <a:pt x="2127" y="5891"/>
                    <a:pt x="2102" y="5614"/>
                    <a:pt x="2099" y="5175"/>
                  </a:cubicBezTo>
                  <a:lnTo>
                    <a:pt x="2097" y="4585"/>
                  </a:lnTo>
                  <a:lnTo>
                    <a:pt x="2240" y="4408"/>
                  </a:lnTo>
                  <a:cubicBezTo>
                    <a:pt x="2425" y="4178"/>
                    <a:pt x="2411" y="4064"/>
                    <a:pt x="2184" y="3958"/>
                  </a:cubicBezTo>
                  <a:cubicBezTo>
                    <a:pt x="2090" y="3914"/>
                    <a:pt x="1978" y="3848"/>
                    <a:pt x="1937" y="3813"/>
                  </a:cubicBezTo>
                  <a:cubicBezTo>
                    <a:pt x="1842" y="3727"/>
                    <a:pt x="1684" y="3315"/>
                    <a:pt x="1660" y="3090"/>
                  </a:cubicBezTo>
                  <a:cubicBezTo>
                    <a:pt x="1650" y="2994"/>
                    <a:pt x="1623" y="2801"/>
                    <a:pt x="1601" y="2658"/>
                  </a:cubicBezTo>
                  <a:cubicBezTo>
                    <a:pt x="1578" y="2515"/>
                    <a:pt x="1540" y="2260"/>
                    <a:pt x="1515" y="2087"/>
                  </a:cubicBezTo>
                  <a:cubicBezTo>
                    <a:pt x="1379" y="1142"/>
                    <a:pt x="965" y="476"/>
                    <a:pt x="512" y="476"/>
                  </a:cubicBezTo>
                  <a:cubicBezTo>
                    <a:pt x="425" y="476"/>
                    <a:pt x="352" y="457"/>
                    <a:pt x="352" y="437"/>
                  </a:cubicBezTo>
                  <a:cubicBezTo>
                    <a:pt x="352" y="416"/>
                    <a:pt x="339" y="368"/>
                    <a:pt x="325" y="330"/>
                  </a:cubicBezTo>
                  <a:cubicBezTo>
                    <a:pt x="303" y="274"/>
                    <a:pt x="335" y="262"/>
                    <a:pt x="528" y="262"/>
                  </a:cubicBezTo>
                  <a:close/>
                  <a:moveTo>
                    <a:pt x="542" y="1"/>
                  </a:moveTo>
                  <a:cubicBezTo>
                    <a:pt x="305" y="1"/>
                    <a:pt x="82" y="25"/>
                    <a:pt x="45" y="70"/>
                  </a:cubicBezTo>
                  <a:cubicBezTo>
                    <a:pt x="0" y="122"/>
                    <a:pt x="0" y="180"/>
                    <a:pt x="41" y="357"/>
                  </a:cubicBezTo>
                  <a:cubicBezTo>
                    <a:pt x="110" y="653"/>
                    <a:pt x="190" y="734"/>
                    <a:pt x="413" y="734"/>
                  </a:cubicBezTo>
                  <a:cubicBezTo>
                    <a:pt x="874" y="734"/>
                    <a:pt x="1174" y="1412"/>
                    <a:pt x="1341" y="2826"/>
                  </a:cubicBezTo>
                  <a:cubicBezTo>
                    <a:pt x="1424" y="3540"/>
                    <a:pt x="1604" y="3990"/>
                    <a:pt x="1859" y="4125"/>
                  </a:cubicBezTo>
                  <a:cubicBezTo>
                    <a:pt x="2004" y="4201"/>
                    <a:pt x="2010" y="4219"/>
                    <a:pt x="1923" y="4392"/>
                  </a:cubicBezTo>
                  <a:cubicBezTo>
                    <a:pt x="1767" y="4705"/>
                    <a:pt x="1776" y="5567"/>
                    <a:pt x="1945" y="6433"/>
                  </a:cubicBezTo>
                  <a:cubicBezTo>
                    <a:pt x="1993" y="6684"/>
                    <a:pt x="2032" y="7052"/>
                    <a:pt x="2032" y="7258"/>
                  </a:cubicBezTo>
                  <a:cubicBezTo>
                    <a:pt x="2032" y="7603"/>
                    <a:pt x="2024" y="7637"/>
                    <a:pt x="1915" y="7744"/>
                  </a:cubicBezTo>
                  <a:cubicBezTo>
                    <a:pt x="1848" y="7809"/>
                    <a:pt x="1747" y="7889"/>
                    <a:pt x="1683" y="7929"/>
                  </a:cubicBezTo>
                  <a:cubicBezTo>
                    <a:pt x="1532" y="8020"/>
                    <a:pt x="1510" y="8111"/>
                    <a:pt x="1563" y="8414"/>
                  </a:cubicBezTo>
                  <a:cubicBezTo>
                    <a:pt x="1609" y="8671"/>
                    <a:pt x="1714" y="8804"/>
                    <a:pt x="1870" y="8804"/>
                  </a:cubicBezTo>
                  <a:cubicBezTo>
                    <a:pt x="1871" y="8804"/>
                    <a:pt x="1873" y="8804"/>
                    <a:pt x="1875" y="8804"/>
                  </a:cubicBezTo>
                  <a:cubicBezTo>
                    <a:pt x="2231" y="8796"/>
                    <a:pt x="2787" y="8229"/>
                    <a:pt x="2920" y="7741"/>
                  </a:cubicBezTo>
                  <a:cubicBezTo>
                    <a:pt x="2989" y="7486"/>
                    <a:pt x="2991" y="7401"/>
                    <a:pt x="2944" y="6913"/>
                  </a:cubicBezTo>
                  <a:cubicBezTo>
                    <a:pt x="2915" y="6613"/>
                    <a:pt x="2847" y="6164"/>
                    <a:pt x="2794" y="5914"/>
                  </a:cubicBezTo>
                  <a:cubicBezTo>
                    <a:pt x="2718" y="5556"/>
                    <a:pt x="2704" y="5391"/>
                    <a:pt x="2727" y="5135"/>
                  </a:cubicBezTo>
                  <a:cubicBezTo>
                    <a:pt x="2756" y="4815"/>
                    <a:pt x="2879" y="4457"/>
                    <a:pt x="3001" y="4334"/>
                  </a:cubicBezTo>
                  <a:cubicBezTo>
                    <a:pt x="3085" y="4250"/>
                    <a:pt x="3087" y="3976"/>
                    <a:pt x="3003" y="3858"/>
                  </a:cubicBezTo>
                  <a:cubicBezTo>
                    <a:pt x="2965" y="3802"/>
                    <a:pt x="2870" y="3756"/>
                    <a:pt x="2759" y="3739"/>
                  </a:cubicBezTo>
                  <a:cubicBezTo>
                    <a:pt x="2522" y="3702"/>
                    <a:pt x="2333" y="3504"/>
                    <a:pt x="2235" y="3192"/>
                  </a:cubicBezTo>
                  <a:cubicBezTo>
                    <a:pt x="2127" y="2847"/>
                    <a:pt x="1995" y="2173"/>
                    <a:pt x="1966" y="1811"/>
                  </a:cubicBezTo>
                  <a:cubicBezTo>
                    <a:pt x="1921" y="1265"/>
                    <a:pt x="1864" y="1029"/>
                    <a:pt x="1702" y="706"/>
                  </a:cubicBezTo>
                  <a:cubicBezTo>
                    <a:pt x="1523" y="348"/>
                    <a:pt x="1292" y="114"/>
                    <a:pt x="1054" y="49"/>
                  </a:cubicBezTo>
                  <a:cubicBezTo>
                    <a:pt x="934" y="16"/>
                    <a:pt x="734" y="1"/>
                    <a:pt x="54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1" name="Google Shape;2431;p82">
              <a:extLst>
                <a:ext uri="{FF2B5EF4-FFF2-40B4-BE49-F238E27FC236}">
                  <a16:creationId xmlns:a16="http://schemas.microsoft.com/office/drawing/2014/main" id="{0307354C-A251-544D-0C1C-C909BE8CAB0A}"/>
                </a:ext>
              </a:extLst>
            </p:cNvPr>
            <p:cNvSpPr/>
            <p:nvPr/>
          </p:nvSpPr>
          <p:spPr>
            <a:xfrm>
              <a:off x="4483000" y="3967400"/>
              <a:ext cx="86800" cy="226050"/>
            </a:xfrm>
            <a:custGeom>
              <a:avLst/>
              <a:gdLst/>
              <a:ahLst/>
              <a:cxnLst/>
              <a:rect l="l" t="t" r="r" b="b"/>
              <a:pathLst>
                <a:path w="3472" h="9042" extrusionOk="0">
                  <a:moveTo>
                    <a:pt x="1613" y="257"/>
                  </a:moveTo>
                  <a:cubicBezTo>
                    <a:pt x="1629" y="257"/>
                    <a:pt x="1652" y="285"/>
                    <a:pt x="1666" y="321"/>
                  </a:cubicBezTo>
                  <a:cubicBezTo>
                    <a:pt x="1717" y="460"/>
                    <a:pt x="1685" y="537"/>
                    <a:pt x="1500" y="714"/>
                  </a:cubicBezTo>
                  <a:cubicBezTo>
                    <a:pt x="1396" y="813"/>
                    <a:pt x="1260" y="1004"/>
                    <a:pt x="1189" y="1142"/>
                  </a:cubicBezTo>
                  <a:cubicBezTo>
                    <a:pt x="1072" y="1379"/>
                    <a:pt x="1064" y="1422"/>
                    <a:pt x="1071" y="1890"/>
                  </a:cubicBezTo>
                  <a:cubicBezTo>
                    <a:pt x="1074" y="2190"/>
                    <a:pt x="1106" y="2516"/>
                    <a:pt x="1151" y="2713"/>
                  </a:cubicBezTo>
                  <a:cubicBezTo>
                    <a:pt x="1356" y="3604"/>
                    <a:pt x="1412" y="4481"/>
                    <a:pt x="1283" y="4734"/>
                  </a:cubicBezTo>
                  <a:cubicBezTo>
                    <a:pt x="1186" y="4923"/>
                    <a:pt x="1199" y="4991"/>
                    <a:pt x="1360" y="5149"/>
                  </a:cubicBezTo>
                  <a:cubicBezTo>
                    <a:pt x="1477" y="5263"/>
                    <a:pt x="1525" y="5369"/>
                    <a:pt x="1617" y="5715"/>
                  </a:cubicBezTo>
                  <a:cubicBezTo>
                    <a:pt x="1678" y="5949"/>
                    <a:pt x="1740" y="6208"/>
                    <a:pt x="1753" y="6292"/>
                  </a:cubicBezTo>
                  <a:cubicBezTo>
                    <a:pt x="1771" y="6417"/>
                    <a:pt x="1991" y="7462"/>
                    <a:pt x="2067" y="7787"/>
                  </a:cubicBezTo>
                  <a:cubicBezTo>
                    <a:pt x="2103" y="7939"/>
                    <a:pt x="2342" y="8196"/>
                    <a:pt x="2527" y="8282"/>
                  </a:cubicBezTo>
                  <a:cubicBezTo>
                    <a:pt x="2626" y="8327"/>
                    <a:pt x="2804" y="8363"/>
                    <a:pt x="2932" y="8363"/>
                  </a:cubicBezTo>
                  <a:cubicBezTo>
                    <a:pt x="3083" y="8363"/>
                    <a:pt x="3160" y="8380"/>
                    <a:pt x="3160" y="8416"/>
                  </a:cubicBezTo>
                  <a:cubicBezTo>
                    <a:pt x="3160" y="8445"/>
                    <a:pt x="3171" y="8539"/>
                    <a:pt x="3185" y="8622"/>
                  </a:cubicBezTo>
                  <a:lnTo>
                    <a:pt x="3209" y="8773"/>
                  </a:lnTo>
                  <a:lnTo>
                    <a:pt x="3209" y="8773"/>
                  </a:lnTo>
                  <a:lnTo>
                    <a:pt x="2807" y="8744"/>
                  </a:lnTo>
                  <a:cubicBezTo>
                    <a:pt x="2584" y="8728"/>
                    <a:pt x="2335" y="8687"/>
                    <a:pt x="2252" y="8650"/>
                  </a:cubicBezTo>
                  <a:cubicBezTo>
                    <a:pt x="2057" y="8567"/>
                    <a:pt x="1798" y="8297"/>
                    <a:pt x="1712" y="8087"/>
                  </a:cubicBezTo>
                  <a:cubicBezTo>
                    <a:pt x="1642" y="7920"/>
                    <a:pt x="1479" y="7019"/>
                    <a:pt x="1477" y="6793"/>
                  </a:cubicBezTo>
                  <a:cubicBezTo>
                    <a:pt x="1476" y="6724"/>
                    <a:pt x="1435" y="6497"/>
                    <a:pt x="1384" y="6283"/>
                  </a:cubicBezTo>
                  <a:cubicBezTo>
                    <a:pt x="1251" y="5720"/>
                    <a:pt x="1050" y="5520"/>
                    <a:pt x="571" y="5472"/>
                  </a:cubicBezTo>
                  <a:cubicBezTo>
                    <a:pt x="366" y="5452"/>
                    <a:pt x="330" y="5436"/>
                    <a:pt x="319" y="5353"/>
                  </a:cubicBezTo>
                  <a:cubicBezTo>
                    <a:pt x="310" y="5299"/>
                    <a:pt x="323" y="5256"/>
                    <a:pt x="345" y="5256"/>
                  </a:cubicBezTo>
                  <a:cubicBezTo>
                    <a:pt x="450" y="5256"/>
                    <a:pt x="868" y="4854"/>
                    <a:pt x="917" y="4705"/>
                  </a:cubicBezTo>
                  <a:cubicBezTo>
                    <a:pt x="982" y="4509"/>
                    <a:pt x="947" y="3608"/>
                    <a:pt x="854" y="3098"/>
                  </a:cubicBezTo>
                  <a:cubicBezTo>
                    <a:pt x="757" y="2564"/>
                    <a:pt x="655" y="1763"/>
                    <a:pt x="657" y="1541"/>
                  </a:cubicBezTo>
                  <a:cubicBezTo>
                    <a:pt x="659" y="1356"/>
                    <a:pt x="772" y="960"/>
                    <a:pt x="854" y="847"/>
                  </a:cubicBezTo>
                  <a:cubicBezTo>
                    <a:pt x="877" y="816"/>
                    <a:pt x="934" y="715"/>
                    <a:pt x="981" y="625"/>
                  </a:cubicBezTo>
                  <a:cubicBezTo>
                    <a:pt x="1098" y="399"/>
                    <a:pt x="1188" y="328"/>
                    <a:pt x="1401" y="293"/>
                  </a:cubicBezTo>
                  <a:cubicBezTo>
                    <a:pt x="1500" y="277"/>
                    <a:pt x="1595" y="260"/>
                    <a:pt x="1611" y="257"/>
                  </a:cubicBezTo>
                  <a:cubicBezTo>
                    <a:pt x="1612" y="257"/>
                    <a:pt x="1613" y="257"/>
                    <a:pt x="1613" y="257"/>
                  </a:cubicBezTo>
                  <a:close/>
                  <a:moveTo>
                    <a:pt x="1614" y="0"/>
                  </a:moveTo>
                  <a:cubicBezTo>
                    <a:pt x="1588" y="0"/>
                    <a:pt x="1560" y="1"/>
                    <a:pt x="1529" y="2"/>
                  </a:cubicBezTo>
                  <a:cubicBezTo>
                    <a:pt x="1291" y="8"/>
                    <a:pt x="1214" y="30"/>
                    <a:pt x="1048" y="141"/>
                  </a:cubicBezTo>
                  <a:cubicBezTo>
                    <a:pt x="739" y="349"/>
                    <a:pt x="485" y="855"/>
                    <a:pt x="397" y="1438"/>
                  </a:cubicBezTo>
                  <a:cubicBezTo>
                    <a:pt x="366" y="1645"/>
                    <a:pt x="379" y="1852"/>
                    <a:pt x="464" y="2452"/>
                  </a:cubicBezTo>
                  <a:cubicBezTo>
                    <a:pt x="523" y="2867"/>
                    <a:pt x="590" y="3277"/>
                    <a:pt x="614" y="3363"/>
                  </a:cubicBezTo>
                  <a:cubicBezTo>
                    <a:pt x="638" y="3451"/>
                    <a:pt x="659" y="3768"/>
                    <a:pt x="661" y="4068"/>
                  </a:cubicBezTo>
                  <a:cubicBezTo>
                    <a:pt x="666" y="4698"/>
                    <a:pt x="660" y="4709"/>
                    <a:pt x="230" y="4988"/>
                  </a:cubicBezTo>
                  <a:cubicBezTo>
                    <a:pt x="0" y="5137"/>
                    <a:pt x="0" y="5137"/>
                    <a:pt x="21" y="5326"/>
                  </a:cubicBezTo>
                  <a:cubicBezTo>
                    <a:pt x="54" y="5626"/>
                    <a:pt x="148" y="5729"/>
                    <a:pt x="386" y="5729"/>
                  </a:cubicBezTo>
                  <a:cubicBezTo>
                    <a:pt x="645" y="5729"/>
                    <a:pt x="936" y="5870"/>
                    <a:pt x="998" y="6025"/>
                  </a:cubicBezTo>
                  <a:cubicBezTo>
                    <a:pt x="1081" y="6233"/>
                    <a:pt x="1214" y="6867"/>
                    <a:pt x="1238" y="7175"/>
                  </a:cubicBezTo>
                  <a:cubicBezTo>
                    <a:pt x="1269" y="7565"/>
                    <a:pt x="1377" y="8086"/>
                    <a:pt x="1462" y="8252"/>
                  </a:cubicBezTo>
                  <a:cubicBezTo>
                    <a:pt x="1541" y="8408"/>
                    <a:pt x="1845" y="8753"/>
                    <a:pt x="1968" y="8827"/>
                  </a:cubicBezTo>
                  <a:cubicBezTo>
                    <a:pt x="2145" y="8933"/>
                    <a:pt x="2494" y="9013"/>
                    <a:pt x="2876" y="9033"/>
                  </a:cubicBezTo>
                  <a:cubicBezTo>
                    <a:pt x="2976" y="9038"/>
                    <a:pt x="3051" y="9041"/>
                    <a:pt x="3110" y="9041"/>
                  </a:cubicBezTo>
                  <a:cubicBezTo>
                    <a:pt x="3258" y="9041"/>
                    <a:pt x="3304" y="9022"/>
                    <a:pt x="3370" y="8967"/>
                  </a:cubicBezTo>
                  <a:cubicBezTo>
                    <a:pt x="3465" y="8886"/>
                    <a:pt x="3471" y="8858"/>
                    <a:pt x="3452" y="8557"/>
                  </a:cubicBezTo>
                  <a:cubicBezTo>
                    <a:pt x="3440" y="8381"/>
                    <a:pt x="3406" y="8206"/>
                    <a:pt x="3376" y="8170"/>
                  </a:cubicBezTo>
                  <a:cubicBezTo>
                    <a:pt x="3339" y="8126"/>
                    <a:pt x="3247" y="8103"/>
                    <a:pt x="3103" y="8103"/>
                  </a:cubicBezTo>
                  <a:cubicBezTo>
                    <a:pt x="2658" y="8103"/>
                    <a:pt x="2403" y="7942"/>
                    <a:pt x="2314" y="7607"/>
                  </a:cubicBezTo>
                  <a:cubicBezTo>
                    <a:pt x="2296" y="7537"/>
                    <a:pt x="2276" y="7459"/>
                    <a:pt x="2270" y="7436"/>
                  </a:cubicBezTo>
                  <a:cubicBezTo>
                    <a:pt x="2265" y="7412"/>
                    <a:pt x="2189" y="7044"/>
                    <a:pt x="2104" y="6621"/>
                  </a:cubicBezTo>
                  <a:cubicBezTo>
                    <a:pt x="1941" y="5819"/>
                    <a:pt x="1800" y="5252"/>
                    <a:pt x="1735" y="5133"/>
                  </a:cubicBezTo>
                  <a:cubicBezTo>
                    <a:pt x="1715" y="5095"/>
                    <a:pt x="1658" y="5027"/>
                    <a:pt x="1613" y="4985"/>
                  </a:cubicBezTo>
                  <a:cubicBezTo>
                    <a:pt x="1534" y="4912"/>
                    <a:pt x="1533" y="4894"/>
                    <a:pt x="1592" y="4727"/>
                  </a:cubicBezTo>
                  <a:cubicBezTo>
                    <a:pt x="1668" y="4508"/>
                    <a:pt x="1637" y="3657"/>
                    <a:pt x="1537" y="3247"/>
                  </a:cubicBezTo>
                  <a:cubicBezTo>
                    <a:pt x="1431" y="2807"/>
                    <a:pt x="1346" y="2315"/>
                    <a:pt x="1317" y="1969"/>
                  </a:cubicBezTo>
                  <a:cubicBezTo>
                    <a:pt x="1274" y="1438"/>
                    <a:pt x="1435" y="1099"/>
                    <a:pt x="1903" y="734"/>
                  </a:cubicBezTo>
                  <a:cubicBezTo>
                    <a:pt x="2002" y="656"/>
                    <a:pt x="2004" y="646"/>
                    <a:pt x="1956" y="383"/>
                  </a:cubicBezTo>
                  <a:cubicBezTo>
                    <a:pt x="1896" y="50"/>
                    <a:pt x="1869" y="0"/>
                    <a:pt x="16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32" name="Google Shape;2432;p82">
            <a:extLst>
              <a:ext uri="{FF2B5EF4-FFF2-40B4-BE49-F238E27FC236}">
                <a16:creationId xmlns:a16="http://schemas.microsoft.com/office/drawing/2014/main" id="{E5A9C778-D72C-1797-D604-447B97D5D637}"/>
              </a:ext>
            </a:extLst>
          </p:cNvPr>
          <p:cNvGrpSpPr/>
          <p:nvPr/>
        </p:nvGrpSpPr>
        <p:grpSpPr>
          <a:xfrm rot="1489172">
            <a:off x="7778799" y="776102"/>
            <a:ext cx="303897" cy="248757"/>
            <a:chOff x="7194125" y="2470757"/>
            <a:chExt cx="235750" cy="192975"/>
          </a:xfrm>
        </p:grpSpPr>
        <p:sp>
          <p:nvSpPr>
            <p:cNvPr id="2433" name="Google Shape;2433;p82">
              <a:extLst>
                <a:ext uri="{FF2B5EF4-FFF2-40B4-BE49-F238E27FC236}">
                  <a16:creationId xmlns:a16="http://schemas.microsoft.com/office/drawing/2014/main" id="{623108A0-94CA-FCEA-2FBD-E156F9D477A6}"/>
                </a:ext>
              </a:extLst>
            </p:cNvPr>
            <p:cNvSpPr/>
            <p:nvPr/>
          </p:nvSpPr>
          <p:spPr>
            <a:xfrm>
              <a:off x="7211900" y="2494957"/>
              <a:ext cx="201950" cy="156725"/>
            </a:xfrm>
            <a:custGeom>
              <a:avLst/>
              <a:gdLst/>
              <a:ahLst/>
              <a:cxnLst/>
              <a:rect l="l" t="t" r="r" b="b"/>
              <a:pathLst>
                <a:path w="8078" h="6269" extrusionOk="0">
                  <a:moveTo>
                    <a:pt x="4337" y="0"/>
                  </a:moveTo>
                  <a:cubicBezTo>
                    <a:pt x="3651" y="1492"/>
                    <a:pt x="2908" y="2951"/>
                    <a:pt x="2100" y="4380"/>
                  </a:cubicBezTo>
                  <a:cubicBezTo>
                    <a:pt x="2053" y="4464"/>
                    <a:pt x="1953" y="4515"/>
                    <a:pt x="1857" y="4515"/>
                  </a:cubicBezTo>
                  <a:cubicBezTo>
                    <a:pt x="1790" y="4515"/>
                    <a:pt x="1724" y="4490"/>
                    <a:pt x="1679" y="4436"/>
                  </a:cubicBezTo>
                  <a:cubicBezTo>
                    <a:pt x="1137" y="3784"/>
                    <a:pt x="571" y="3156"/>
                    <a:pt x="1" y="2533"/>
                  </a:cubicBezTo>
                  <a:lnTo>
                    <a:pt x="1" y="2533"/>
                  </a:lnTo>
                  <a:cubicBezTo>
                    <a:pt x="211" y="3701"/>
                    <a:pt x="408" y="4872"/>
                    <a:pt x="511" y="6059"/>
                  </a:cubicBezTo>
                  <a:cubicBezTo>
                    <a:pt x="518" y="6120"/>
                    <a:pt x="490" y="6167"/>
                    <a:pt x="448" y="6202"/>
                  </a:cubicBezTo>
                  <a:cubicBezTo>
                    <a:pt x="1386" y="6050"/>
                    <a:pt x="2388" y="5987"/>
                    <a:pt x="3401" y="5987"/>
                  </a:cubicBezTo>
                  <a:cubicBezTo>
                    <a:pt x="4773" y="5987"/>
                    <a:pt x="6164" y="6102"/>
                    <a:pt x="7438" y="6269"/>
                  </a:cubicBezTo>
                  <a:cubicBezTo>
                    <a:pt x="7651" y="4923"/>
                    <a:pt x="7923" y="3604"/>
                    <a:pt x="8077" y="2253"/>
                  </a:cubicBezTo>
                  <a:lnTo>
                    <a:pt x="8077" y="2253"/>
                  </a:lnTo>
                  <a:cubicBezTo>
                    <a:pt x="7491" y="2923"/>
                    <a:pt x="6960" y="3629"/>
                    <a:pt x="6482" y="4387"/>
                  </a:cubicBezTo>
                  <a:cubicBezTo>
                    <a:pt x="6425" y="4477"/>
                    <a:pt x="6340" y="4518"/>
                    <a:pt x="6255" y="4518"/>
                  </a:cubicBezTo>
                  <a:cubicBezTo>
                    <a:pt x="6142" y="4518"/>
                    <a:pt x="6029" y="4445"/>
                    <a:pt x="5981" y="4320"/>
                  </a:cubicBezTo>
                  <a:cubicBezTo>
                    <a:pt x="5434" y="2881"/>
                    <a:pt x="4884" y="1440"/>
                    <a:pt x="433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4" name="Google Shape;2434;p82">
              <a:extLst>
                <a:ext uri="{FF2B5EF4-FFF2-40B4-BE49-F238E27FC236}">
                  <a16:creationId xmlns:a16="http://schemas.microsoft.com/office/drawing/2014/main" id="{729C272F-3819-A8F9-DBF1-AAE9A2043E3A}"/>
                </a:ext>
              </a:extLst>
            </p:cNvPr>
            <p:cNvSpPr/>
            <p:nvPr/>
          </p:nvSpPr>
          <p:spPr>
            <a:xfrm>
              <a:off x="7194125" y="2470757"/>
              <a:ext cx="235750" cy="192975"/>
            </a:xfrm>
            <a:custGeom>
              <a:avLst/>
              <a:gdLst/>
              <a:ahLst/>
              <a:cxnLst/>
              <a:rect l="l" t="t" r="r" b="b"/>
              <a:pathLst>
                <a:path w="9430" h="7719" extrusionOk="0">
                  <a:moveTo>
                    <a:pt x="5048" y="968"/>
                  </a:moveTo>
                  <a:cubicBezTo>
                    <a:pt x="5595" y="2409"/>
                    <a:pt x="6145" y="3849"/>
                    <a:pt x="6692" y="5288"/>
                  </a:cubicBezTo>
                  <a:cubicBezTo>
                    <a:pt x="6740" y="5413"/>
                    <a:pt x="6852" y="5486"/>
                    <a:pt x="6965" y="5486"/>
                  </a:cubicBezTo>
                  <a:cubicBezTo>
                    <a:pt x="7050" y="5486"/>
                    <a:pt x="7135" y="5445"/>
                    <a:pt x="7193" y="5355"/>
                  </a:cubicBezTo>
                  <a:cubicBezTo>
                    <a:pt x="7671" y="4597"/>
                    <a:pt x="8202" y="3891"/>
                    <a:pt x="8788" y="3221"/>
                  </a:cubicBezTo>
                  <a:lnTo>
                    <a:pt x="8788" y="3221"/>
                  </a:lnTo>
                  <a:cubicBezTo>
                    <a:pt x="8634" y="4573"/>
                    <a:pt x="8362" y="5891"/>
                    <a:pt x="8149" y="7237"/>
                  </a:cubicBezTo>
                  <a:cubicBezTo>
                    <a:pt x="6874" y="7071"/>
                    <a:pt x="5482" y="6955"/>
                    <a:pt x="4108" y="6955"/>
                  </a:cubicBezTo>
                  <a:cubicBezTo>
                    <a:pt x="3097" y="6955"/>
                    <a:pt x="2096" y="7018"/>
                    <a:pt x="1159" y="7170"/>
                  </a:cubicBezTo>
                  <a:cubicBezTo>
                    <a:pt x="1201" y="7135"/>
                    <a:pt x="1229" y="7088"/>
                    <a:pt x="1221" y="7027"/>
                  </a:cubicBezTo>
                  <a:cubicBezTo>
                    <a:pt x="1118" y="5840"/>
                    <a:pt x="921" y="4669"/>
                    <a:pt x="712" y="3501"/>
                  </a:cubicBezTo>
                  <a:lnTo>
                    <a:pt x="712" y="3501"/>
                  </a:lnTo>
                  <a:cubicBezTo>
                    <a:pt x="1282" y="4124"/>
                    <a:pt x="1847" y="4752"/>
                    <a:pt x="2390" y="5404"/>
                  </a:cubicBezTo>
                  <a:cubicBezTo>
                    <a:pt x="2435" y="5458"/>
                    <a:pt x="2501" y="5483"/>
                    <a:pt x="2568" y="5483"/>
                  </a:cubicBezTo>
                  <a:cubicBezTo>
                    <a:pt x="2664" y="5483"/>
                    <a:pt x="2764" y="5432"/>
                    <a:pt x="2811" y="5348"/>
                  </a:cubicBezTo>
                  <a:cubicBezTo>
                    <a:pt x="3619" y="3919"/>
                    <a:pt x="4362" y="2460"/>
                    <a:pt x="5048" y="968"/>
                  </a:cubicBezTo>
                  <a:close/>
                  <a:moveTo>
                    <a:pt x="5038" y="0"/>
                  </a:moveTo>
                  <a:cubicBezTo>
                    <a:pt x="4956" y="0"/>
                    <a:pt x="4878" y="39"/>
                    <a:pt x="4835" y="134"/>
                  </a:cubicBezTo>
                  <a:cubicBezTo>
                    <a:pt x="4134" y="1704"/>
                    <a:pt x="3364" y="3239"/>
                    <a:pt x="2531" y="4743"/>
                  </a:cubicBezTo>
                  <a:cubicBezTo>
                    <a:pt x="1871" y="3967"/>
                    <a:pt x="1189" y="3207"/>
                    <a:pt x="479" y="2478"/>
                  </a:cubicBezTo>
                  <a:cubicBezTo>
                    <a:pt x="426" y="2424"/>
                    <a:pt x="364" y="2400"/>
                    <a:pt x="303" y="2400"/>
                  </a:cubicBezTo>
                  <a:cubicBezTo>
                    <a:pt x="147" y="2400"/>
                    <a:pt x="0" y="2554"/>
                    <a:pt x="42" y="2732"/>
                  </a:cubicBezTo>
                  <a:cubicBezTo>
                    <a:pt x="377" y="4168"/>
                    <a:pt x="592" y="5625"/>
                    <a:pt x="839" y="7080"/>
                  </a:cubicBezTo>
                  <a:cubicBezTo>
                    <a:pt x="851" y="7146"/>
                    <a:pt x="897" y="7186"/>
                    <a:pt x="952" y="7204"/>
                  </a:cubicBezTo>
                  <a:cubicBezTo>
                    <a:pt x="781" y="7246"/>
                    <a:pt x="847" y="7486"/>
                    <a:pt x="1002" y="7502"/>
                  </a:cubicBezTo>
                  <a:cubicBezTo>
                    <a:pt x="1567" y="7565"/>
                    <a:pt x="2141" y="7579"/>
                    <a:pt x="2715" y="7579"/>
                  </a:cubicBezTo>
                  <a:cubicBezTo>
                    <a:pt x="3178" y="7579"/>
                    <a:pt x="3643" y="7570"/>
                    <a:pt x="4104" y="7570"/>
                  </a:cubicBezTo>
                  <a:cubicBezTo>
                    <a:pt x="4286" y="7570"/>
                    <a:pt x="4467" y="7572"/>
                    <a:pt x="4648" y="7576"/>
                  </a:cubicBezTo>
                  <a:cubicBezTo>
                    <a:pt x="5863" y="7601"/>
                    <a:pt x="7078" y="7714"/>
                    <a:pt x="8292" y="7719"/>
                  </a:cubicBezTo>
                  <a:cubicBezTo>
                    <a:pt x="8419" y="7719"/>
                    <a:pt x="8500" y="7613"/>
                    <a:pt x="8516" y="7504"/>
                  </a:cubicBezTo>
                  <a:cubicBezTo>
                    <a:pt x="8555" y="7476"/>
                    <a:pt x="8590" y="7438"/>
                    <a:pt x="8609" y="7378"/>
                  </a:cubicBezTo>
                  <a:cubicBezTo>
                    <a:pt x="9121" y="5802"/>
                    <a:pt x="9292" y="4078"/>
                    <a:pt x="9416" y="2432"/>
                  </a:cubicBezTo>
                  <a:cubicBezTo>
                    <a:pt x="9429" y="2268"/>
                    <a:pt x="9281" y="2162"/>
                    <a:pt x="9135" y="2162"/>
                  </a:cubicBezTo>
                  <a:cubicBezTo>
                    <a:pt x="9066" y="2162"/>
                    <a:pt x="8998" y="2185"/>
                    <a:pt x="8948" y="2237"/>
                  </a:cubicBezTo>
                  <a:cubicBezTo>
                    <a:pt x="8233" y="2981"/>
                    <a:pt x="7597" y="3776"/>
                    <a:pt x="7022" y="4625"/>
                  </a:cubicBezTo>
                  <a:cubicBezTo>
                    <a:pt x="6459" y="3150"/>
                    <a:pt x="5895" y="1674"/>
                    <a:pt x="5334" y="199"/>
                  </a:cubicBezTo>
                  <a:cubicBezTo>
                    <a:pt x="5290" y="85"/>
                    <a:pt x="5159" y="0"/>
                    <a:pt x="50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35" name="Google Shape;2435;p82">
            <a:extLst>
              <a:ext uri="{FF2B5EF4-FFF2-40B4-BE49-F238E27FC236}">
                <a16:creationId xmlns:a16="http://schemas.microsoft.com/office/drawing/2014/main" id="{C6357B85-D9CE-D981-9AA8-6EF6119EB39B}"/>
              </a:ext>
            </a:extLst>
          </p:cNvPr>
          <p:cNvGrpSpPr/>
          <p:nvPr/>
        </p:nvGrpSpPr>
        <p:grpSpPr>
          <a:xfrm>
            <a:off x="713184" y="4691184"/>
            <a:ext cx="7726459" cy="369843"/>
            <a:chOff x="713184" y="4691184"/>
            <a:chExt cx="7726459" cy="369843"/>
          </a:xfrm>
        </p:grpSpPr>
        <p:sp>
          <p:nvSpPr>
            <p:cNvPr id="2436" name="Google Shape;2436;p82">
              <a:extLst>
                <a:ext uri="{FF2B5EF4-FFF2-40B4-BE49-F238E27FC236}">
                  <a16:creationId xmlns:a16="http://schemas.microsoft.com/office/drawing/2014/main" id="{7DCB14D7-C0F4-2D1B-FBCE-1C3AB6E46C3D}"/>
                </a:ext>
              </a:extLst>
            </p:cNvPr>
            <p:cNvSpPr/>
            <p:nvPr/>
          </p:nvSpPr>
          <p:spPr>
            <a:xfrm>
              <a:off x="713184" y="4691184"/>
              <a:ext cx="7726459" cy="369843"/>
            </a:xfrm>
            <a:custGeom>
              <a:avLst/>
              <a:gdLst/>
              <a:ahLst/>
              <a:cxnLst/>
              <a:rect l="l" t="t" r="r" b="b"/>
              <a:pathLst>
                <a:path w="327323" h="15668" extrusionOk="0">
                  <a:moveTo>
                    <a:pt x="0" y="0"/>
                  </a:moveTo>
                  <a:lnTo>
                    <a:pt x="135" y="14315"/>
                  </a:lnTo>
                  <a:lnTo>
                    <a:pt x="327323" y="15668"/>
                  </a:lnTo>
                  <a:lnTo>
                    <a:pt x="323601" y="780"/>
                  </a:lnTo>
                  <a:close/>
                </a:path>
              </a:pathLst>
            </a:custGeom>
            <a:solidFill>
              <a:schemeClr val="accent2"/>
            </a:solidFill>
            <a:ln w="19050" cap="flat" cmpd="sng">
              <a:solidFill>
                <a:schemeClr val="dk1"/>
              </a:solidFill>
              <a:prstDash val="solid"/>
              <a:round/>
              <a:headEnd type="none" w="med" len="med"/>
              <a:tailEnd type="none" w="med" len="med"/>
            </a:ln>
          </p:spPr>
        </p:sp>
        <p:sp>
          <p:nvSpPr>
            <p:cNvPr id="2437" name="Google Shape;2437;p82">
              <a:hlinkClick r:id="" action="ppaction://hlinkshowjump?jump=nextslide"/>
              <a:extLst>
                <a:ext uri="{FF2B5EF4-FFF2-40B4-BE49-F238E27FC236}">
                  <a16:creationId xmlns:a16="http://schemas.microsoft.com/office/drawing/2014/main" id="{A0448A7E-EEA7-62CD-91A4-2573CE057AED}"/>
                </a:ext>
              </a:extLst>
            </p:cNvPr>
            <p:cNvSpPr/>
            <p:nvPr/>
          </p:nvSpPr>
          <p:spPr>
            <a:xfrm>
              <a:off x="7976332"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8" name="Google Shape;2438;p82">
              <a:hlinkClick r:id="" action="ppaction://hlinkshowjump?jump=previousslide"/>
              <a:extLst>
                <a:ext uri="{FF2B5EF4-FFF2-40B4-BE49-F238E27FC236}">
                  <a16:creationId xmlns:a16="http://schemas.microsoft.com/office/drawing/2014/main" id="{83D9421C-ED81-9660-5294-425069C37337}"/>
                </a:ext>
              </a:extLst>
            </p:cNvPr>
            <p:cNvSpPr/>
            <p:nvPr/>
          </p:nvSpPr>
          <p:spPr>
            <a:xfrm flipH="1">
              <a:off x="833551"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9" name="Google Shape;2439;p82">
              <a:hlinkClick r:id="rId3" action="ppaction://hlinksldjump"/>
              <a:extLst>
                <a:ext uri="{FF2B5EF4-FFF2-40B4-BE49-F238E27FC236}">
                  <a16:creationId xmlns:a16="http://schemas.microsoft.com/office/drawing/2014/main" id="{041B3728-28FD-171F-F3AC-25228DF40FC1}"/>
                </a:ext>
              </a:extLst>
            </p:cNvPr>
            <p:cNvSpPr/>
            <p:nvPr/>
          </p:nvSpPr>
          <p:spPr>
            <a:xfrm>
              <a:off x="4405006" y="4772876"/>
              <a:ext cx="235934" cy="204890"/>
            </a:xfrm>
            <a:custGeom>
              <a:avLst/>
              <a:gdLst/>
              <a:ahLst/>
              <a:cxnLst/>
              <a:rect l="l" t="t" r="r" b="b"/>
              <a:pathLst>
                <a:path w="12654" h="10989" extrusionOk="0">
                  <a:moveTo>
                    <a:pt x="1965" y="10656"/>
                  </a:moveTo>
                  <a:lnTo>
                    <a:pt x="2298" y="5428"/>
                  </a:lnTo>
                  <a:lnTo>
                    <a:pt x="0" y="5395"/>
                  </a:lnTo>
                  <a:lnTo>
                    <a:pt x="6593" y="0"/>
                  </a:lnTo>
                  <a:lnTo>
                    <a:pt x="12654" y="5595"/>
                  </a:lnTo>
                  <a:lnTo>
                    <a:pt x="10622" y="5528"/>
                  </a:lnTo>
                  <a:lnTo>
                    <a:pt x="10789" y="10889"/>
                  </a:lnTo>
                  <a:lnTo>
                    <a:pt x="7859" y="10889"/>
                  </a:lnTo>
                  <a:lnTo>
                    <a:pt x="7859" y="8026"/>
                  </a:lnTo>
                  <a:lnTo>
                    <a:pt x="5927" y="7959"/>
                  </a:lnTo>
                  <a:lnTo>
                    <a:pt x="5894" y="10989"/>
                  </a:lnTo>
                  <a:close/>
                </a:path>
              </a:pathLst>
            </a:custGeom>
            <a:noFill/>
            <a:ln w="19050" cap="flat" cmpd="sng">
              <a:solidFill>
                <a:schemeClr val="dk1"/>
              </a:solidFill>
              <a:prstDash val="solid"/>
              <a:round/>
              <a:headEnd type="none" w="med" len="med"/>
              <a:tailEnd type="none" w="med" len="med"/>
            </a:ln>
          </p:spPr>
        </p:sp>
      </p:grpSp>
      <p:sp>
        <p:nvSpPr>
          <p:cNvPr id="2" name="TextBox 1">
            <a:extLst>
              <a:ext uri="{FF2B5EF4-FFF2-40B4-BE49-F238E27FC236}">
                <a16:creationId xmlns:a16="http://schemas.microsoft.com/office/drawing/2014/main" id="{7FC649D4-C48B-870C-5030-53EBE3389AED}"/>
              </a:ext>
            </a:extLst>
          </p:cNvPr>
          <p:cNvSpPr txBox="1"/>
          <p:nvPr/>
        </p:nvSpPr>
        <p:spPr>
          <a:xfrm>
            <a:off x="1198195" y="4734806"/>
            <a:ext cx="245436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rgbClr val="1F1F1F"/>
                </a:solidFill>
              </a:rPr>
              <a:t>(Welsh Government, 2024)</a:t>
            </a:r>
            <a:endParaRPr lang="en-US" dirty="0"/>
          </a:p>
        </p:txBody>
      </p:sp>
    </p:spTree>
    <p:extLst>
      <p:ext uri="{BB962C8B-B14F-4D97-AF65-F5344CB8AC3E}">
        <p14:creationId xmlns:p14="http://schemas.microsoft.com/office/powerpoint/2010/main" val="33387030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2354">
          <a:extLst>
            <a:ext uri="{FF2B5EF4-FFF2-40B4-BE49-F238E27FC236}">
              <a16:creationId xmlns:a16="http://schemas.microsoft.com/office/drawing/2014/main" id="{EB780288-7DF6-D001-6059-3226FA6D3E04}"/>
            </a:ext>
          </a:extLst>
        </p:cNvPr>
        <p:cNvGrpSpPr/>
        <p:nvPr/>
      </p:nvGrpSpPr>
      <p:grpSpPr>
        <a:xfrm>
          <a:off x="0" y="0"/>
          <a:ext cx="0" cy="0"/>
          <a:chOff x="0" y="0"/>
          <a:chExt cx="0" cy="0"/>
        </a:xfrm>
      </p:grpSpPr>
      <p:grpSp>
        <p:nvGrpSpPr>
          <p:cNvPr id="2355" name="Google Shape;2355;p82">
            <a:extLst>
              <a:ext uri="{FF2B5EF4-FFF2-40B4-BE49-F238E27FC236}">
                <a16:creationId xmlns:a16="http://schemas.microsoft.com/office/drawing/2014/main" id="{12E60B3D-0A3C-04E1-529D-048609D13AC3}"/>
              </a:ext>
            </a:extLst>
          </p:cNvPr>
          <p:cNvGrpSpPr/>
          <p:nvPr/>
        </p:nvGrpSpPr>
        <p:grpSpPr>
          <a:xfrm>
            <a:off x="2222165" y="879680"/>
            <a:ext cx="4699670" cy="1345814"/>
            <a:chOff x="7728915" y="1917859"/>
            <a:chExt cx="1034486" cy="222599"/>
          </a:xfrm>
        </p:grpSpPr>
        <p:sp>
          <p:nvSpPr>
            <p:cNvPr id="2356" name="Google Shape;2356;p82">
              <a:extLst>
                <a:ext uri="{FF2B5EF4-FFF2-40B4-BE49-F238E27FC236}">
                  <a16:creationId xmlns:a16="http://schemas.microsoft.com/office/drawing/2014/main" id="{3478BAD8-D0F0-CF84-5763-B9A5928BE286}"/>
                </a:ext>
              </a:extLst>
            </p:cNvPr>
            <p:cNvSpPr/>
            <p:nvPr/>
          </p:nvSpPr>
          <p:spPr>
            <a:xfrm>
              <a:off x="8619035" y="1957671"/>
              <a:ext cx="135129" cy="175206"/>
            </a:xfrm>
            <a:custGeom>
              <a:avLst/>
              <a:gdLst/>
              <a:ahLst/>
              <a:cxnLst/>
              <a:rect l="l" t="t" r="r" b="b"/>
              <a:pathLst>
                <a:path w="2549" h="3305" extrusionOk="0">
                  <a:moveTo>
                    <a:pt x="2549" y="0"/>
                  </a:moveTo>
                  <a:cubicBezTo>
                    <a:pt x="2549" y="0"/>
                    <a:pt x="2548" y="0"/>
                    <a:pt x="2548" y="1"/>
                  </a:cubicBezTo>
                  <a:lnTo>
                    <a:pt x="2548" y="1"/>
                  </a:lnTo>
                  <a:cubicBezTo>
                    <a:pt x="2548" y="0"/>
                    <a:pt x="2549" y="0"/>
                    <a:pt x="2549" y="0"/>
                  </a:cubicBezTo>
                  <a:close/>
                  <a:moveTo>
                    <a:pt x="999" y="255"/>
                  </a:moveTo>
                  <a:cubicBezTo>
                    <a:pt x="1054" y="255"/>
                    <a:pt x="1109" y="256"/>
                    <a:pt x="1163" y="259"/>
                  </a:cubicBezTo>
                  <a:cubicBezTo>
                    <a:pt x="1206" y="261"/>
                    <a:pt x="1206" y="322"/>
                    <a:pt x="1163" y="325"/>
                  </a:cubicBezTo>
                  <a:cubicBezTo>
                    <a:pt x="1109" y="327"/>
                    <a:pt x="1054" y="328"/>
                    <a:pt x="999" y="328"/>
                  </a:cubicBezTo>
                  <a:cubicBezTo>
                    <a:pt x="889" y="328"/>
                    <a:pt x="778" y="325"/>
                    <a:pt x="668" y="322"/>
                  </a:cubicBezTo>
                  <a:cubicBezTo>
                    <a:pt x="628" y="321"/>
                    <a:pt x="629" y="263"/>
                    <a:pt x="668" y="262"/>
                  </a:cubicBezTo>
                  <a:cubicBezTo>
                    <a:pt x="778" y="259"/>
                    <a:pt x="889" y="255"/>
                    <a:pt x="999" y="255"/>
                  </a:cubicBezTo>
                  <a:close/>
                  <a:moveTo>
                    <a:pt x="1958" y="347"/>
                  </a:moveTo>
                  <a:cubicBezTo>
                    <a:pt x="2042" y="347"/>
                    <a:pt x="2125" y="350"/>
                    <a:pt x="2207" y="360"/>
                  </a:cubicBezTo>
                  <a:cubicBezTo>
                    <a:pt x="2247" y="366"/>
                    <a:pt x="2247" y="417"/>
                    <a:pt x="2207" y="422"/>
                  </a:cubicBezTo>
                  <a:cubicBezTo>
                    <a:pt x="2127" y="432"/>
                    <a:pt x="2045" y="435"/>
                    <a:pt x="1963" y="435"/>
                  </a:cubicBezTo>
                  <a:cubicBezTo>
                    <a:pt x="1829" y="435"/>
                    <a:pt x="1694" y="427"/>
                    <a:pt x="1562" y="425"/>
                  </a:cubicBezTo>
                  <a:cubicBezTo>
                    <a:pt x="1517" y="425"/>
                    <a:pt x="1517" y="357"/>
                    <a:pt x="1562" y="357"/>
                  </a:cubicBezTo>
                  <a:cubicBezTo>
                    <a:pt x="1692" y="355"/>
                    <a:pt x="1825" y="347"/>
                    <a:pt x="1958" y="347"/>
                  </a:cubicBezTo>
                  <a:close/>
                  <a:moveTo>
                    <a:pt x="1261" y="2801"/>
                  </a:moveTo>
                  <a:cubicBezTo>
                    <a:pt x="1263" y="2801"/>
                    <a:pt x="1266" y="2802"/>
                    <a:pt x="1269" y="2802"/>
                  </a:cubicBezTo>
                  <a:cubicBezTo>
                    <a:pt x="1481" y="2855"/>
                    <a:pt x="1692" y="2877"/>
                    <a:pt x="1909" y="2894"/>
                  </a:cubicBezTo>
                  <a:cubicBezTo>
                    <a:pt x="1949" y="2897"/>
                    <a:pt x="1950" y="2955"/>
                    <a:pt x="1909" y="2957"/>
                  </a:cubicBezTo>
                  <a:cubicBezTo>
                    <a:pt x="1891" y="2958"/>
                    <a:pt x="1873" y="2958"/>
                    <a:pt x="1855" y="2958"/>
                  </a:cubicBezTo>
                  <a:cubicBezTo>
                    <a:pt x="1652" y="2958"/>
                    <a:pt x="1447" y="2920"/>
                    <a:pt x="1253" y="2864"/>
                  </a:cubicBezTo>
                  <a:cubicBezTo>
                    <a:pt x="1216" y="2853"/>
                    <a:pt x="1227" y="2801"/>
                    <a:pt x="1261" y="2801"/>
                  </a:cubicBezTo>
                  <a:close/>
                  <a:moveTo>
                    <a:pt x="2548" y="1"/>
                  </a:moveTo>
                  <a:cubicBezTo>
                    <a:pt x="2390" y="75"/>
                    <a:pt x="2206" y="93"/>
                    <a:pt x="2020" y="93"/>
                  </a:cubicBezTo>
                  <a:cubicBezTo>
                    <a:pt x="1861" y="93"/>
                    <a:pt x="1699" y="80"/>
                    <a:pt x="1549" y="77"/>
                  </a:cubicBezTo>
                  <a:cubicBezTo>
                    <a:pt x="1232" y="74"/>
                    <a:pt x="916" y="70"/>
                    <a:pt x="599" y="48"/>
                  </a:cubicBezTo>
                  <a:lnTo>
                    <a:pt x="599" y="48"/>
                  </a:lnTo>
                  <a:cubicBezTo>
                    <a:pt x="661" y="876"/>
                    <a:pt x="712" y="1715"/>
                    <a:pt x="658" y="2537"/>
                  </a:cubicBezTo>
                  <a:cubicBezTo>
                    <a:pt x="663" y="2549"/>
                    <a:pt x="663" y="2564"/>
                    <a:pt x="652" y="2579"/>
                  </a:cubicBezTo>
                  <a:cubicBezTo>
                    <a:pt x="574" y="2685"/>
                    <a:pt x="489" y="2787"/>
                    <a:pt x="401" y="2889"/>
                  </a:cubicBezTo>
                  <a:cubicBezTo>
                    <a:pt x="554" y="2867"/>
                    <a:pt x="709" y="2844"/>
                    <a:pt x="865" y="2841"/>
                  </a:cubicBezTo>
                  <a:cubicBezTo>
                    <a:pt x="895" y="2841"/>
                    <a:pt x="903" y="2889"/>
                    <a:pt x="873" y="2895"/>
                  </a:cubicBezTo>
                  <a:cubicBezTo>
                    <a:pt x="707" y="2928"/>
                    <a:pt x="537" y="2940"/>
                    <a:pt x="370" y="2955"/>
                  </a:cubicBezTo>
                  <a:cubicBezTo>
                    <a:pt x="368" y="2955"/>
                    <a:pt x="367" y="2955"/>
                    <a:pt x="366" y="2955"/>
                  </a:cubicBezTo>
                  <a:cubicBezTo>
                    <a:pt x="358" y="2955"/>
                    <a:pt x="353" y="2952"/>
                    <a:pt x="348" y="2949"/>
                  </a:cubicBezTo>
                  <a:cubicBezTo>
                    <a:pt x="236" y="3073"/>
                    <a:pt x="120" y="3192"/>
                    <a:pt x="0" y="3304"/>
                  </a:cubicBezTo>
                  <a:cubicBezTo>
                    <a:pt x="511" y="3250"/>
                    <a:pt x="1027" y="3229"/>
                    <a:pt x="1542" y="3229"/>
                  </a:cubicBezTo>
                  <a:cubicBezTo>
                    <a:pt x="1872" y="3229"/>
                    <a:pt x="2202" y="3238"/>
                    <a:pt x="2530" y="3252"/>
                  </a:cubicBezTo>
                  <a:cubicBezTo>
                    <a:pt x="2365" y="3054"/>
                    <a:pt x="2233" y="2833"/>
                    <a:pt x="2080" y="2626"/>
                  </a:cubicBezTo>
                  <a:cubicBezTo>
                    <a:pt x="1864" y="2331"/>
                    <a:pt x="1625" y="2061"/>
                    <a:pt x="1376" y="1793"/>
                  </a:cubicBezTo>
                  <a:cubicBezTo>
                    <a:pt x="1336" y="1751"/>
                    <a:pt x="1365" y="1698"/>
                    <a:pt x="1407" y="1685"/>
                  </a:cubicBezTo>
                  <a:cubicBezTo>
                    <a:pt x="1379" y="1670"/>
                    <a:pt x="1363" y="1630"/>
                    <a:pt x="1391" y="1598"/>
                  </a:cubicBezTo>
                  <a:cubicBezTo>
                    <a:pt x="1796" y="1111"/>
                    <a:pt x="2189" y="625"/>
                    <a:pt x="2534" y="93"/>
                  </a:cubicBezTo>
                  <a:cubicBezTo>
                    <a:pt x="2511" y="64"/>
                    <a:pt x="2507" y="20"/>
                    <a:pt x="254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7" name="Google Shape;2357;p82">
              <a:extLst>
                <a:ext uri="{FF2B5EF4-FFF2-40B4-BE49-F238E27FC236}">
                  <a16:creationId xmlns:a16="http://schemas.microsoft.com/office/drawing/2014/main" id="{513890D5-F5A1-AADE-1216-24DA2ACE01FF}"/>
                </a:ext>
              </a:extLst>
            </p:cNvPr>
            <p:cNvSpPr/>
            <p:nvPr/>
          </p:nvSpPr>
          <p:spPr>
            <a:xfrm>
              <a:off x="8615165" y="2098841"/>
              <a:ext cx="25234" cy="25128"/>
            </a:xfrm>
            <a:custGeom>
              <a:avLst/>
              <a:gdLst/>
              <a:ahLst/>
              <a:cxnLst/>
              <a:rect l="l" t="t" r="r" b="b"/>
              <a:pathLst>
                <a:path w="476" h="474" extrusionOk="0">
                  <a:moveTo>
                    <a:pt x="476" y="0"/>
                  </a:moveTo>
                  <a:cubicBezTo>
                    <a:pt x="470" y="4"/>
                    <a:pt x="464" y="7"/>
                    <a:pt x="458" y="7"/>
                  </a:cubicBezTo>
                  <a:cubicBezTo>
                    <a:pt x="305" y="5"/>
                    <a:pt x="152" y="4"/>
                    <a:pt x="0" y="3"/>
                  </a:cubicBezTo>
                  <a:lnTo>
                    <a:pt x="0" y="3"/>
                  </a:lnTo>
                  <a:cubicBezTo>
                    <a:pt x="24" y="157"/>
                    <a:pt x="29" y="317"/>
                    <a:pt x="15" y="474"/>
                  </a:cubicBezTo>
                  <a:cubicBezTo>
                    <a:pt x="159" y="309"/>
                    <a:pt x="313" y="149"/>
                    <a:pt x="47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8" name="Google Shape;2358;p82">
              <a:extLst>
                <a:ext uri="{FF2B5EF4-FFF2-40B4-BE49-F238E27FC236}">
                  <a16:creationId xmlns:a16="http://schemas.microsoft.com/office/drawing/2014/main" id="{B56B02F5-0E02-4462-B132-8114B625F35A}"/>
                </a:ext>
              </a:extLst>
            </p:cNvPr>
            <p:cNvSpPr/>
            <p:nvPr/>
          </p:nvSpPr>
          <p:spPr>
            <a:xfrm>
              <a:off x="7873160" y="2103135"/>
              <a:ext cx="41032" cy="27513"/>
            </a:xfrm>
            <a:custGeom>
              <a:avLst/>
              <a:gdLst/>
              <a:ahLst/>
              <a:cxnLst/>
              <a:rect l="l" t="t" r="r" b="b"/>
              <a:pathLst>
                <a:path w="774" h="519" extrusionOk="0">
                  <a:moveTo>
                    <a:pt x="1" y="1"/>
                  </a:moveTo>
                  <a:lnTo>
                    <a:pt x="1" y="1"/>
                  </a:lnTo>
                  <a:cubicBezTo>
                    <a:pt x="258" y="174"/>
                    <a:pt x="512" y="350"/>
                    <a:pt x="773" y="519"/>
                  </a:cubicBezTo>
                  <a:cubicBezTo>
                    <a:pt x="753" y="348"/>
                    <a:pt x="747" y="175"/>
                    <a:pt x="761" y="4"/>
                  </a:cubicBezTo>
                  <a:cubicBezTo>
                    <a:pt x="507" y="4"/>
                    <a:pt x="255" y="4"/>
                    <a:pt x="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9" name="Google Shape;2359;p82">
              <a:extLst>
                <a:ext uri="{FF2B5EF4-FFF2-40B4-BE49-F238E27FC236}">
                  <a16:creationId xmlns:a16="http://schemas.microsoft.com/office/drawing/2014/main" id="{F460F066-AF31-4C26-991E-E7B07B83264B}"/>
                </a:ext>
              </a:extLst>
            </p:cNvPr>
            <p:cNvSpPr/>
            <p:nvPr/>
          </p:nvSpPr>
          <p:spPr>
            <a:xfrm>
              <a:off x="7869820" y="1922736"/>
              <a:ext cx="779814" cy="175047"/>
            </a:xfrm>
            <a:custGeom>
              <a:avLst/>
              <a:gdLst/>
              <a:ahLst/>
              <a:cxnLst/>
              <a:rect l="l" t="t" r="r" b="b"/>
              <a:pathLst>
                <a:path w="14710" h="3302" extrusionOk="0">
                  <a:moveTo>
                    <a:pt x="1575" y="266"/>
                  </a:moveTo>
                  <a:cubicBezTo>
                    <a:pt x="1647" y="266"/>
                    <a:pt x="1718" y="267"/>
                    <a:pt x="1789" y="272"/>
                  </a:cubicBezTo>
                  <a:cubicBezTo>
                    <a:pt x="1832" y="276"/>
                    <a:pt x="1832" y="334"/>
                    <a:pt x="1789" y="338"/>
                  </a:cubicBezTo>
                  <a:cubicBezTo>
                    <a:pt x="1717" y="343"/>
                    <a:pt x="1644" y="344"/>
                    <a:pt x="1572" y="344"/>
                  </a:cubicBezTo>
                  <a:cubicBezTo>
                    <a:pt x="1462" y="344"/>
                    <a:pt x="1353" y="341"/>
                    <a:pt x="1243" y="339"/>
                  </a:cubicBezTo>
                  <a:cubicBezTo>
                    <a:pt x="1200" y="338"/>
                    <a:pt x="1200" y="272"/>
                    <a:pt x="1243" y="272"/>
                  </a:cubicBezTo>
                  <a:cubicBezTo>
                    <a:pt x="1353" y="270"/>
                    <a:pt x="1465" y="266"/>
                    <a:pt x="1575" y="266"/>
                  </a:cubicBezTo>
                  <a:close/>
                  <a:moveTo>
                    <a:pt x="4373" y="242"/>
                  </a:moveTo>
                  <a:cubicBezTo>
                    <a:pt x="4393" y="242"/>
                    <a:pt x="4409" y="273"/>
                    <a:pt x="4385" y="283"/>
                  </a:cubicBezTo>
                  <a:cubicBezTo>
                    <a:pt x="4284" y="328"/>
                    <a:pt x="4176" y="345"/>
                    <a:pt x="4067" y="345"/>
                  </a:cubicBezTo>
                  <a:cubicBezTo>
                    <a:pt x="4001" y="345"/>
                    <a:pt x="3934" y="338"/>
                    <a:pt x="3868" y="328"/>
                  </a:cubicBezTo>
                  <a:cubicBezTo>
                    <a:pt x="3834" y="323"/>
                    <a:pt x="3847" y="274"/>
                    <a:pt x="3878" y="274"/>
                  </a:cubicBezTo>
                  <a:cubicBezTo>
                    <a:pt x="3880" y="274"/>
                    <a:pt x="3881" y="274"/>
                    <a:pt x="3883" y="275"/>
                  </a:cubicBezTo>
                  <a:cubicBezTo>
                    <a:pt x="3928" y="281"/>
                    <a:pt x="3973" y="284"/>
                    <a:pt x="4017" y="284"/>
                  </a:cubicBezTo>
                  <a:cubicBezTo>
                    <a:pt x="4135" y="284"/>
                    <a:pt x="4250" y="264"/>
                    <a:pt x="4369" y="243"/>
                  </a:cubicBezTo>
                  <a:cubicBezTo>
                    <a:pt x="4370" y="242"/>
                    <a:pt x="4372" y="242"/>
                    <a:pt x="4373" y="242"/>
                  </a:cubicBezTo>
                  <a:close/>
                  <a:moveTo>
                    <a:pt x="2907" y="327"/>
                  </a:moveTo>
                  <a:cubicBezTo>
                    <a:pt x="2965" y="327"/>
                    <a:pt x="3023" y="328"/>
                    <a:pt x="3081" y="330"/>
                  </a:cubicBezTo>
                  <a:cubicBezTo>
                    <a:pt x="3113" y="331"/>
                    <a:pt x="3113" y="379"/>
                    <a:pt x="3081" y="379"/>
                  </a:cubicBezTo>
                  <a:cubicBezTo>
                    <a:pt x="3017" y="382"/>
                    <a:pt x="2955" y="383"/>
                    <a:pt x="2892" y="383"/>
                  </a:cubicBezTo>
                  <a:cubicBezTo>
                    <a:pt x="2806" y="383"/>
                    <a:pt x="2720" y="381"/>
                    <a:pt x="2634" y="379"/>
                  </a:cubicBezTo>
                  <a:cubicBezTo>
                    <a:pt x="2603" y="379"/>
                    <a:pt x="2603" y="331"/>
                    <a:pt x="2634" y="331"/>
                  </a:cubicBezTo>
                  <a:cubicBezTo>
                    <a:pt x="2726" y="329"/>
                    <a:pt x="2816" y="327"/>
                    <a:pt x="2907" y="327"/>
                  </a:cubicBezTo>
                  <a:close/>
                  <a:moveTo>
                    <a:pt x="5330" y="318"/>
                  </a:moveTo>
                  <a:cubicBezTo>
                    <a:pt x="5408" y="318"/>
                    <a:pt x="5486" y="320"/>
                    <a:pt x="5563" y="324"/>
                  </a:cubicBezTo>
                  <a:cubicBezTo>
                    <a:pt x="5605" y="325"/>
                    <a:pt x="5605" y="385"/>
                    <a:pt x="5563" y="387"/>
                  </a:cubicBezTo>
                  <a:cubicBezTo>
                    <a:pt x="5492" y="390"/>
                    <a:pt x="5421" y="392"/>
                    <a:pt x="5350" y="392"/>
                  </a:cubicBezTo>
                  <a:cubicBezTo>
                    <a:pt x="5273" y="392"/>
                    <a:pt x="5195" y="390"/>
                    <a:pt x="5117" y="388"/>
                  </a:cubicBezTo>
                  <a:cubicBezTo>
                    <a:pt x="5074" y="386"/>
                    <a:pt x="5074" y="324"/>
                    <a:pt x="5117" y="322"/>
                  </a:cubicBezTo>
                  <a:cubicBezTo>
                    <a:pt x="5188" y="320"/>
                    <a:pt x="5259" y="318"/>
                    <a:pt x="5330" y="318"/>
                  </a:cubicBezTo>
                  <a:close/>
                  <a:moveTo>
                    <a:pt x="9432" y="313"/>
                  </a:moveTo>
                  <a:cubicBezTo>
                    <a:pt x="9504" y="313"/>
                    <a:pt x="9577" y="318"/>
                    <a:pt x="9643" y="337"/>
                  </a:cubicBezTo>
                  <a:cubicBezTo>
                    <a:pt x="9668" y="343"/>
                    <a:pt x="9672" y="386"/>
                    <a:pt x="9643" y="389"/>
                  </a:cubicBezTo>
                  <a:cubicBezTo>
                    <a:pt x="9615" y="393"/>
                    <a:pt x="9586" y="395"/>
                    <a:pt x="9557" y="395"/>
                  </a:cubicBezTo>
                  <a:cubicBezTo>
                    <a:pt x="9449" y="395"/>
                    <a:pt x="9335" y="370"/>
                    <a:pt x="9231" y="356"/>
                  </a:cubicBezTo>
                  <a:cubicBezTo>
                    <a:pt x="9208" y="354"/>
                    <a:pt x="9215" y="317"/>
                    <a:pt x="9237" y="317"/>
                  </a:cubicBezTo>
                  <a:cubicBezTo>
                    <a:pt x="9299" y="317"/>
                    <a:pt x="9365" y="313"/>
                    <a:pt x="9432" y="313"/>
                  </a:cubicBezTo>
                  <a:close/>
                  <a:moveTo>
                    <a:pt x="8298" y="328"/>
                  </a:moveTo>
                  <a:cubicBezTo>
                    <a:pt x="8322" y="328"/>
                    <a:pt x="8327" y="371"/>
                    <a:pt x="8301" y="376"/>
                  </a:cubicBezTo>
                  <a:cubicBezTo>
                    <a:pt x="8135" y="402"/>
                    <a:pt x="7967" y="418"/>
                    <a:pt x="7799" y="435"/>
                  </a:cubicBezTo>
                  <a:cubicBezTo>
                    <a:pt x="7798" y="435"/>
                    <a:pt x="7797" y="435"/>
                    <a:pt x="7797" y="435"/>
                  </a:cubicBezTo>
                  <a:cubicBezTo>
                    <a:pt x="7772" y="435"/>
                    <a:pt x="7768" y="392"/>
                    <a:pt x="7793" y="388"/>
                  </a:cubicBezTo>
                  <a:cubicBezTo>
                    <a:pt x="7961" y="365"/>
                    <a:pt x="8127" y="341"/>
                    <a:pt x="8295" y="328"/>
                  </a:cubicBezTo>
                  <a:cubicBezTo>
                    <a:pt x="8296" y="328"/>
                    <a:pt x="8297" y="328"/>
                    <a:pt x="8298" y="328"/>
                  </a:cubicBezTo>
                  <a:close/>
                  <a:moveTo>
                    <a:pt x="10929" y="339"/>
                  </a:moveTo>
                  <a:cubicBezTo>
                    <a:pt x="10961" y="339"/>
                    <a:pt x="10968" y="392"/>
                    <a:pt x="10937" y="397"/>
                  </a:cubicBezTo>
                  <a:cubicBezTo>
                    <a:pt x="10770" y="424"/>
                    <a:pt x="10598" y="427"/>
                    <a:pt x="10431" y="440"/>
                  </a:cubicBezTo>
                  <a:cubicBezTo>
                    <a:pt x="10431" y="440"/>
                    <a:pt x="10430" y="440"/>
                    <a:pt x="10429" y="440"/>
                  </a:cubicBezTo>
                  <a:cubicBezTo>
                    <a:pt x="10399" y="440"/>
                    <a:pt x="10400" y="393"/>
                    <a:pt x="10431" y="389"/>
                  </a:cubicBezTo>
                  <a:cubicBezTo>
                    <a:pt x="10596" y="371"/>
                    <a:pt x="10763" y="343"/>
                    <a:pt x="10928" y="339"/>
                  </a:cubicBezTo>
                  <a:cubicBezTo>
                    <a:pt x="10929" y="339"/>
                    <a:pt x="10929" y="339"/>
                    <a:pt x="10929" y="339"/>
                  </a:cubicBezTo>
                  <a:close/>
                  <a:moveTo>
                    <a:pt x="11898" y="365"/>
                  </a:moveTo>
                  <a:cubicBezTo>
                    <a:pt x="11988" y="365"/>
                    <a:pt x="12078" y="367"/>
                    <a:pt x="12168" y="373"/>
                  </a:cubicBezTo>
                  <a:cubicBezTo>
                    <a:pt x="12209" y="376"/>
                    <a:pt x="12209" y="434"/>
                    <a:pt x="12168" y="436"/>
                  </a:cubicBezTo>
                  <a:cubicBezTo>
                    <a:pt x="12078" y="442"/>
                    <a:pt x="11988" y="444"/>
                    <a:pt x="11898" y="444"/>
                  </a:cubicBezTo>
                  <a:cubicBezTo>
                    <a:pt x="11790" y="444"/>
                    <a:pt x="11681" y="441"/>
                    <a:pt x="11572" y="440"/>
                  </a:cubicBezTo>
                  <a:cubicBezTo>
                    <a:pt x="11528" y="440"/>
                    <a:pt x="11528" y="370"/>
                    <a:pt x="11572" y="369"/>
                  </a:cubicBezTo>
                  <a:cubicBezTo>
                    <a:pt x="11681" y="367"/>
                    <a:pt x="11790" y="365"/>
                    <a:pt x="11898" y="365"/>
                  </a:cubicBezTo>
                  <a:close/>
                  <a:moveTo>
                    <a:pt x="6306" y="365"/>
                  </a:moveTo>
                  <a:cubicBezTo>
                    <a:pt x="6307" y="365"/>
                    <a:pt x="6308" y="365"/>
                    <a:pt x="6309" y="365"/>
                  </a:cubicBezTo>
                  <a:cubicBezTo>
                    <a:pt x="6510" y="378"/>
                    <a:pt x="6716" y="381"/>
                    <a:pt x="6915" y="409"/>
                  </a:cubicBezTo>
                  <a:cubicBezTo>
                    <a:pt x="6957" y="414"/>
                    <a:pt x="6947" y="482"/>
                    <a:pt x="6906" y="482"/>
                  </a:cubicBezTo>
                  <a:cubicBezTo>
                    <a:pt x="6906" y="482"/>
                    <a:pt x="6905" y="482"/>
                    <a:pt x="6905" y="482"/>
                  </a:cubicBezTo>
                  <a:cubicBezTo>
                    <a:pt x="6707" y="478"/>
                    <a:pt x="6507" y="447"/>
                    <a:pt x="6309" y="426"/>
                  </a:cubicBezTo>
                  <a:cubicBezTo>
                    <a:pt x="6271" y="422"/>
                    <a:pt x="6271" y="365"/>
                    <a:pt x="6306" y="365"/>
                  </a:cubicBezTo>
                  <a:close/>
                  <a:moveTo>
                    <a:pt x="14278" y="413"/>
                  </a:moveTo>
                  <a:cubicBezTo>
                    <a:pt x="14353" y="413"/>
                    <a:pt x="14428" y="415"/>
                    <a:pt x="14503" y="424"/>
                  </a:cubicBezTo>
                  <a:cubicBezTo>
                    <a:pt x="14541" y="428"/>
                    <a:pt x="14541" y="481"/>
                    <a:pt x="14503" y="485"/>
                  </a:cubicBezTo>
                  <a:cubicBezTo>
                    <a:pt x="14429" y="493"/>
                    <a:pt x="14355" y="496"/>
                    <a:pt x="14280" y="496"/>
                  </a:cubicBezTo>
                  <a:cubicBezTo>
                    <a:pt x="14188" y="496"/>
                    <a:pt x="14096" y="492"/>
                    <a:pt x="14006" y="491"/>
                  </a:cubicBezTo>
                  <a:cubicBezTo>
                    <a:pt x="13958" y="490"/>
                    <a:pt x="13958" y="418"/>
                    <a:pt x="14006" y="418"/>
                  </a:cubicBezTo>
                  <a:cubicBezTo>
                    <a:pt x="14096" y="417"/>
                    <a:pt x="14187" y="413"/>
                    <a:pt x="14278" y="413"/>
                  </a:cubicBezTo>
                  <a:close/>
                  <a:moveTo>
                    <a:pt x="12862" y="459"/>
                  </a:moveTo>
                  <a:cubicBezTo>
                    <a:pt x="12863" y="459"/>
                    <a:pt x="12863" y="459"/>
                    <a:pt x="12864" y="459"/>
                  </a:cubicBezTo>
                  <a:cubicBezTo>
                    <a:pt x="13066" y="474"/>
                    <a:pt x="13269" y="486"/>
                    <a:pt x="13469" y="515"/>
                  </a:cubicBezTo>
                  <a:cubicBezTo>
                    <a:pt x="13502" y="520"/>
                    <a:pt x="13494" y="575"/>
                    <a:pt x="13461" y="575"/>
                  </a:cubicBezTo>
                  <a:cubicBezTo>
                    <a:pt x="13461" y="575"/>
                    <a:pt x="13460" y="575"/>
                    <a:pt x="13460" y="575"/>
                  </a:cubicBezTo>
                  <a:cubicBezTo>
                    <a:pt x="13261" y="570"/>
                    <a:pt x="13063" y="549"/>
                    <a:pt x="12864" y="530"/>
                  </a:cubicBezTo>
                  <a:cubicBezTo>
                    <a:pt x="12822" y="525"/>
                    <a:pt x="12819" y="459"/>
                    <a:pt x="12862" y="459"/>
                  </a:cubicBezTo>
                  <a:close/>
                  <a:moveTo>
                    <a:pt x="12989" y="2701"/>
                  </a:moveTo>
                  <a:cubicBezTo>
                    <a:pt x="13063" y="2701"/>
                    <a:pt x="13137" y="2704"/>
                    <a:pt x="13211" y="2710"/>
                  </a:cubicBezTo>
                  <a:cubicBezTo>
                    <a:pt x="13247" y="2713"/>
                    <a:pt x="13247" y="2763"/>
                    <a:pt x="13211" y="2766"/>
                  </a:cubicBezTo>
                  <a:cubicBezTo>
                    <a:pt x="13139" y="2773"/>
                    <a:pt x="13066" y="2775"/>
                    <a:pt x="12993" y="2775"/>
                  </a:cubicBezTo>
                  <a:cubicBezTo>
                    <a:pt x="12901" y="2775"/>
                    <a:pt x="12808" y="2771"/>
                    <a:pt x="12715" y="2769"/>
                  </a:cubicBezTo>
                  <a:cubicBezTo>
                    <a:pt x="12674" y="2769"/>
                    <a:pt x="12675" y="2708"/>
                    <a:pt x="12715" y="2707"/>
                  </a:cubicBezTo>
                  <a:cubicBezTo>
                    <a:pt x="12806" y="2705"/>
                    <a:pt x="12898" y="2701"/>
                    <a:pt x="12989" y="2701"/>
                  </a:cubicBezTo>
                  <a:close/>
                  <a:moveTo>
                    <a:pt x="13704" y="2700"/>
                  </a:moveTo>
                  <a:cubicBezTo>
                    <a:pt x="13705" y="2700"/>
                    <a:pt x="13707" y="2701"/>
                    <a:pt x="13708" y="2701"/>
                  </a:cubicBezTo>
                  <a:cubicBezTo>
                    <a:pt x="13859" y="2716"/>
                    <a:pt x="14017" y="2724"/>
                    <a:pt x="14163" y="2764"/>
                  </a:cubicBezTo>
                  <a:cubicBezTo>
                    <a:pt x="14201" y="2773"/>
                    <a:pt x="14193" y="2831"/>
                    <a:pt x="14155" y="2831"/>
                  </a:cubicBezTo>
                  <a:cubicBezTo>
                    <a:pt x="14155" y="2831"/>
                    <a:pt x="14155" y="2831"/>
                    <a:pt x="14154" y="2831"/>
                  </a:cubicBezTo>
                  <a:cubicBezTo>
                    <a:pt x="14003" y="2830"/>
                    <a:pt x="13848" y="2796"/>
                    <a:pt x="13699" y="2770"/>
                  </a:cubicBezTo>
                  <a:cubicBezTo>
                    <a:pt x="13661" y="2764"/>
                    <a:pt x="13668" y="2700"/>
                    <a:pt x="13704" y="2700"/>
                  </a:cubicBezTo>
                  <a:close/>
                  <a:moveTo>
                    <a:pt x="7797" y="2812"/>
                  </a:moveTo>
                  <a:cubicBezTo>
                    <a:pt x="7831" y="2812"/>
                    <a:pt x="7864" y="2813"/>
                    <a:pt x="7897" y="2816"/>
                  </a:cubicBezTo>
                  <a:cubicBezTo>
                    <a:pt x="7925" y="2818"/>
                    <a:pt x="7925" y="2857"/>
                    <a:pt x="7897" y="2860"/>
                  </a:cubicBezTo>
                  <a:cubicBezTo>
                    <a:pt x="7863" y="2863"/>
                    <a:pt x="7828" y="2864"/>
                    <a:pt x="7792" y="2864"/>
                  </a:cubicBezTo>
                  <a:cubicBezTo>
                    <a:pt x="7695" y="2864"/>
                    <a:pt x="7596" y="2855"/>
                    <a:pt x="7500" y="2852"/>
                  </a:cubicBezTo>
                  <a:cubicBezTo>
                    <a:pt x="7483" y="2851"/>
                    <a:pt x="7483" y="2825"/>
                    <a:pt x="7500" y="2825"/>
                  </a:cubicBezTo>
                  <a:cubicBezTo>
                    <a:pt x="7598" y="2821"/>
                    <a:pt x="7698" y="2812"/>
                    <a:pt x="7797" y="2812"/>
                  </a:cubicBezTo>
                  <a:close/>
                  <a:moveTo>
                    <a:pt x="9936" y="2762"/>
                  </a:moveTo>
                  <a:cubicBezTo>
                    <a:pt x="9964" y="2762"/>
                    <a:pt x="9971" y="2804"/>
                    <a:pt x="9942" y="2816"/>
                  </a:cubicBezTo>
                  <a:cubicBezTo>
                    <a:pt x="9845" y="2857"/>
                    <a:pt x="9744" y="2873"/>
                    <a:pt x="9641" y="2873"/>
                  </a:cubicBezTo>
                  <a:cubicBezTo>
                    <a:pt x="9588" y="2873"/>
                    <a:pt x="9534" y="2869"/>
                    <a:pt x="9481" y="2861"/>
                  </a:cubicBezTo>
                  <a:cubicBezTo>
                    <a:pt x="9453" y="2857"/>
                    <a:pt x="9458" y="2809"/>
                    <a:pt x="9484" y="2809"/>
                  </a:cubicBezTo>
                  <a:cubicBezTo>
                    <a:pt x="9485" y="2809"/>
                    <a:pt x="9486" y="2810"/>
                    <a:pt x="9487" y="2810"/>
                  </a:cubicBezTo>
                  <a:cubicBezTo>
                    <a:pt x="9523" y="2814"/>
                    <a:pt x="9558" y="2816"/>
                    <a:pt x="9593" y="2816"/>
                  </a:cubicBezTo>
                  <a:cubicBezTo>
                    <a:pt x="9706" y="2816"/>
                    <a:pt x="9815" y="2795"/>
                    <a:pt x="9926" y="2764"/>
                  </a:cubicBezTo>
                  <a:cubicBezTo>
                    <a:pt x="9930" y="2763"/>
                    <a:pt x="9933" y="2762"/>
                    <a:pt x="9936" y="2762"/>
                  </a:cubicBezTo>
                  <a:close/>
                  <a:moveTo>
                    <a:pt x="11620" y="2766"/>
                  </a:moveTo>
                  <a:cubicBezTo>
                    <a:pt x="11622" y="2766"/>
                    <a:pt x="11625" y="2766"/>
                    <a:pt x="11628" y="2767"/>
                  </a:cubicBezTo>
                  <a:cubicBezTo>
                    <a:pt x="11742" y="2801"/>
                    <a:pt x="11857" y="2813"/>
                    <a:pt x="11974" y="2813"/>
                  </a:cubicBezTo>
                  <a:cubicBezTo>
                    <a:pt x="12021" y="2813"/>
                    <a:pt x="12070" y="2811"/>
                    <a:pt x="12118" y="2807"/>
                  </a:cubicBezTo>
                  <a:cubicBezTo>
                    <a:pt x="12119" y="2807"/>
                    <a:pt x="12120" y="2807"/>
                    <a:pt x="12120" y="2807"/>
                  </a:cubicBezTo>
                  <a:cubicBezTo>
                    <a:pt x="12148" y="2807"/>
                    <a:pt x="12154" y="2854"/>
                    <a:pt x="12126" y="2860"/>
                  </a:cubicBezTo>
                  <a:cubicBezTo>
                    <a:pt x="12063" y="2874"/>
                    <a:pt x="12000" y="2880"/>
                    <a:pt x="11937" y="2880"/>
                  </a:cubicBezTo>
                  <a:cubicBezTo>
                    <a:pt x="11827" y="2880"/>
                    <a:pt x="11718" y="2860"/>
                    <a:pt x="11611" y="2828"/>
                  </a:cubicBezTo>
                  <a:cubicBezTo>
                    <a:pt x="11575" y="2817"/>
                    <a:pt x="11587" y="2766"/>
                    <a:pt x="11620" y="2766"/>
                  </a:cubicBezTo>
                  <a:close/>
                  <a:moveTo>
                    <a:pt x="10709" y="2805"/>
                  </a:moveTo>
                  <a:cubicBezTo>
                    <a:pt x="10803" y="2805"/>
                    <a:pt x="10894" y="2823"/>
                    <a:pt x="10985" y="2860"/>
                  </a:cubicBezTo>
                  <a:cubicBezTo>
                    <a:pt x="11012" y="2870"/>
                    <a:pt x="11004" y="2910"/>
                    <a:pt x="10981" y="2910"/>
                  </a:cubicBezTo>
                  <a:cubicBezTo>
                    <a:pt x="10978" y="2910"/>
                    <a:pt x="10975" y="2909"/>
                    <a:pt x="10972" y="2908"/>
                  </a:cubicBezTo>
                  <a:cubicBezTo>
                    <a:pt x="10880" y="2873"/>
                    <a:pt x="10784" y="2856"/>
                    <a:pt x="10686" y="2856"/>
                  </a:cubicBezTo>
                  <a:cubicBezTo>
                    <a:pt x="10651" y="2856"/>
                    <a:pt x="10615" y="2858"/>
                    <a:pt x="10579" y="2863"/>
                  </a:cubicBezTo>
                  <a:cubicBezTo>
                    <a:pt x="10578" y="2863"/>
                    <a:pt x="10577" y="2863"/>
                    <a:pt x="10576" y="2863"/>
                  </a:cubicBezTo>
                  <a:cubicBezTo>
                    <a:pt x="10553" y="2863"/>
                    <a:pt x="10548" y="2820"/>
                    <a:pt x="10572" y="2817"/>
                  </a:cubicBezTo>
                  <a:cubicBezTo>
                    <a:pt x="10619" y="2809"/>
                    <a:pt x="10664" y="2805"/>
                    <a:pt x="10709" y="2805"/>
                  </a:cubicBezTo>
                  <a:close/>
                  <a:moveTo>
                    <a:pt x="2656" y="2863"/>
                  </a:moveTo>
                  <a:cubicBezTo>
                    <a:pt x="2682" y="2863"/>
                    <a:pt x="2708" y="2863"/>
                    <a:pt x="2733" y="2864"/>
                  </a:cubicBezTo>
                  <a:cubicBezTo>
                    <a:pt x="2763" y="2865"/>
                    <a:pt x="2763" y="2910"/>
                    <a:pt x="2733" y="2911"/>
                  </a:cubicBezTo>
                  <a:cubicBezTo>
                    <a:pt x="2707" y="2912"/>
                    <a:pt x="2681" y="2912"/>
                    <a:pt x="2655" y="2912"/>
                  </a:cubicBezTo>
                  <a:cubicBezTo>
                    <a:pt x="2548" y="2912"/>
                    <a:pt x="2442" y="2908"/>
                    <a:pt x="2336" y="2907"/>
                  </a:cubicBezTo>
                  <a:cubicBezTo>
                    <a:pt x="2311" y="2906"/>
                    <a:pt x="2311" y="2869"/>
                    <a:pt x="2336" y="2869"/>
                  </a:cubicBezTo>
                  <a:cubicBezTo>
                    <a:pt x="2442" y="2868"/>
                    <a:pt x="2549" y="2863"/>
                    <a:pt x="2656" y="2863"/>
                  </a:cubicBezTo>
                  <a:close/>
                  <a:moveTo>
                    <a:pt x="8732" y="2860"/>
                  </a:moveTo>
                  <a:cubicBezTo>
                    <a:pt x="8818" y="2860"/>
                    <a:pt x="8904" y="2862"/>
                    <a:pt x="8990" y="2868"/>
                  </a:cubicBezTo>
                  <a:cubicBezTo>
                    <a:pt x="9015" y="2869"/>
                    <a:pt x="9015" y="2905"/>
                    <a:pt x="8990" y="2907"/>
                  </a:cubicBezTo>
                  <a:cubicBezTo>
                    <a:pt x="8900" y="2913"/>
                    <a:pt x="8810" y="2914"/>
                    <a:pt x="8720" y="2914"/>
                  </a:cubicBezTo>
                  <a:cubicBezTo>
                    <a:pt x="8645" y="2914"/>
                    <a:pt x="8569" y="2913"/>
                    <a:pt x="8494" y="2912"/>
                  </a:cubicBezTo>
                  <a:cubicBezTo>
                    <a:pt x="8462" y="2912"/>
                    <a:pt x="8462" y="2863"/>
                    <a:pt x="8494" y="2863"/>
                  </a:cubicBezTo>
                  <a:cubicBezTo>
                    <a:pt x="8573" y="2862"/>
                    <a:pt x="8653" y="2860"/>
                    <a:pt x="8732" y="2860"/>
                  </a:cubicBezTo>
                  <a:close/>
                  <a:moveTo>
                    <a:pt x="3513" y="2854"/>
                  </a:moveTo>
                  <a:cubicBezTo>
                    <a:pt x="3584" y="2854"/>
                    <a:pt x="3655" y="2856"/>
                    <a:pt x="3726" y="2861"/>
                  </a:cubicBezTo>
                  <a:cubicBezTo>
                    <a:pt x="3761" y="2863"/>
                    <a:pt x="3761" y="2911"/>
                    <a:pt x="3726" y="2914"/>
                  </a:cubicBezTo>
                  <a:cubicBezTo>
                    <a:pt x="3657" y="2919"/>
                    <a:pt x="3589" y="2921"/>
                    <a:pt x="3521" y="2921"/>
                  </a:cubicBezTo>
                  <a:cubicBezTo>
                    <a:pt x="3440" y="2921"/>
                    <a:pt x="3360" y="2919"/>
                    <a:pt x="3279" y="2918"/>
                  </a:cubicBezTo>
                  <a:cubicBezTo>
                    <a:pt x="3241" y="2918"/>
                    <a:pt x="3241" y="2858"/>
                    <a:pt x="3279" y="2857"/>
                  </a:cubicBezTo>
                  <a:cubicBezTo>
                    <a:pt x="3357" y="2856"/>
                    <a:pt x="3435" y="2854"/>
                    <a:pt x="3513" y="2854"/>
                  </a:cubicBezTo>
                  <a:close/>
                  <a:moveTo>
                    <a:pt x="5734" y="2850"/>
                  </a:moveTo>
                  <a:cubicBezTo>
                    <a:pt x="5778" y="2850"/>
                    <a:pt x="5820" y="2851"/>
                    <a:pt x="5862" y="2857"/>
                  </a:cubicBezTo>
                  <a:cubicBezTo>
                    <a:pt x="5901" y="2862"/>
                    <a:pt x="5901" y="2913"/>
                    <a:pt x="5862" y="2918"/>
                  </a:cubicBezTo>
                  <a:cubicBezTo>
                    <a:pt x="5819" y="2923"/>
                    <a:pt x="5774" y="2925"/>
                    <a:pt x="5729" y="2925"/>
                  </a:cubicBezTo>
                  <a:cubicBezTo>
                    <a:pt x="5641" y="2925"/>
                    <a:pt x="5551" y="2918"/>
                    <a:pt x="5464" y="2915"/>
                  </a:cubicBezTo>
                  <a:cubicBezTo>
                    <a:pt x="5429" y="2914"/>
                    <a:pt x="5429" y="2860"/>
                    <a:pt x="5464" y="2860"/>
                  </a:cubicBezTo>
                  <a:cubicBezTo>
                    <a:pt x="5553" y="2858"/>
                    <a:pt x="5644" y="2850"/>
                    <a:pt x="5734" y="2850"/>
                  </a:cubicBezTo>
                  <a:close/>
                  <a:moveTo>
                    <a:pt x="4222" y="2815"/>
                  </a:moveTo>
                  <a:cubicBezTo>
                    <a:pt x="4224" y="2815"/>
                    <a:pt x="4226" y="2815"/>
                    <a:pt x="4229" y="2816"/>
                  </a:cubicBezTo>
                  <a:cubicBezTo>
                    <a:pt x="4351" y="2848"/>
                    <a:pt x="4472" y="2861"/>
                    <a:pt x="4596" y="2861"/>
                  </a:cubicBezTo>
                  <a:cubicBezTo>
                    <a:pt x="4653" y="2861"/>
                    <a:pt x="4710" y="2858"/>
                    <a:pt x="4768" y="2853"/>
                  </a:cubicBezTo>
                  <a:cubicBezTo>
                    <a:pt x="4769" y="2853"/>
                    <a:pt x="4770" y="2853"/>
                    <a:pt x="4771" y="2853"/>
                  </a:cubicBezTo>
                  <a:cubicBezTo>
                    <a:pt x="4804" y="2853"/>
                    <a:pt x="4811" y="2911"/>
                    <a:pt x="4777" y="2915"/>
                  </a:cubicBezTo>
                  <a:cubicBezTo>
                    <a:pt x="4719" y="2924"/>
                    <a:pt x="4661" y="2928"/>
                    <a:pt x="4603" y="2928"/>
                  </a:cubicBezTo>
                  <a:cubicBezTo>
                    <a:pt x="4472" y="2928"/>
                    <a:pt x="4342" y="2907"/>
                    <a:pt x="4214" y="2868"/>
                  </a:cubicBezTo>
                  <a:cubicBezTo>
                    <a:pt x="4183" y="2859"/>
                    <a:pt x="4193" y="2815"/>
                    <a:pt x="4222" y="2815"/>
                  </a:cubicBezTo>
                  <a:close/>
                  <a:moveTo>
                    <a:pt x="1378" y="2817"/>
                  </a:moveTo>
                  <a:cubicBezTo>
                    <a:pt x="1486" y="2817"/>
                    <a:pt x="1594" y="2834"/>
                    <a:pt x="1693" y="2874"/>
                  </a:cubicBezTo>
                  <a:cubicBezTo>
                    <a:pt x="1724" y="2885"/>
                    <a:pt x="1716" y="2928"/>
                    <a:pt x="1688" y="2928"/>
                  </a:cubicBezTo>
                  <a:cubicBezTo>
                    <a:pt x="1685" y="2928"/>
                    <a:pt x="1682" y="2928"/>
                    <a:pt x="1679" y="2927"/>
                  </a:cubicBezTo>
                  <a:cubicBezTo>
                    <a:pt x="1552" y="2898"/>
                    <a:pt x="1434" y="2880"/>
                    <a:pt x="1310" y="2880"/>
                  </a:cubicBezTo>
                  <a:cubicBezTo>
                    <a:pt x="1257" y="2880"/>
                    <a:pt x="1202" y="2883"/>
                    <a:pt x="1146" y="2891"/>
                  </a:cubicBezTo>
                  <a:cubicBezTo>
                    <a:pt x="1145" y="2891"/>
                    <a:pt x="1144" y="2891"/>
                    <a:pt x="1143" y="2891"/>
                  </a:cubicBezTo>
                  <a:cubicBezTo>
                    <a:pt x="1117" y="2891"/>
                    <a:pt x="1105" y="2853"/>
                    <a:pt x="1134" y="2846"/>
                  </a:cubicBezTo>
                  <a:cubicBezTo>
                    <a:pt x="1213" y="2827"/>
                    <a:pt x="1296" y="2817"/>
                    <a:pt x="1378" y="2817"/>
                  </a:cubicBezTo>
                  <a:close/>
                  <a:moveTo>
                    <a:pt x="6410" y="2856"/>
                  </a:moveTo>
                  <a:cubicBezTo>
                    <a:pt x="6412" y="2856"/>
                    <a:pt x="6414" y="2856"/>
                    <a:pt x="6416" y="2857"/>
                  </a:cubicBezTo>
                  <a:cubicBezTo>
                    <a:pt x="6595" y="2894"/>
                    <a:pt x="6773" y="2901"/>
                    <a:pt x="6954" y="2910"/>
                  </a:cubicBezTo>
                  <a:cubicBezTo>
                    <a:pt x="6992" y="2911"/>
                    <a:pt x="6991" y="2962"/>
                    <a:pt x="6954" y="2967"/>
                  </a:cubicBezTo>
                  <a:cubicBezTo>
                    <a:pt x="6911" y="2972"/>
                    <a:pt x="6869" y="2974"/>
                    <a:pt x="6826" y="2974"/>
                  </a:cubicBezTo>
                  <a:cubicBezTo>
                    <a:pt x="6683" y="2974"/>
                    <a:pt x="6540" y="2949"/>
                    <a:pt x="6401" y="2913"/>
                  </a:cubicBezTo>
                  <a:cubicBezTo>
                    <a:pt x="6367" y="2904"/>
                    <a:pt x="6379" y="2856"/>
                    <a:pt x="6410" y="2856"/>
                  </a:cubicBezTo>
                  <a:close/>
                  <a:moveTo>
                    <a:pt x="1" y="0"/>
                  </a:moveTo>
                  <a:lnTo>
                    <a:pt x="1" y="0"/>
                  </a:lnTo>
                  <a:cubicBezTo>
                    <a:pt x="4" y="6"/>
                    <a:pt x="7" y="12"/>
                    <a:pt x="7" y="20"/>
                  </a:cubicBezTo>
                  <a:cubicBezTo>
                    <a:pt x="16" y="90"/>
                    <a:pt x="23" y="160"/>
                    <a:pt x="31" y="231"/>
                  </a:cubicBezTo>
                  <a:cubicBezTo>
                    <a:pt x="35" y="220"/>
                    <a:pt x="43" y="214"/>
                    <a:pt x="55" y="214"/>
                  </a:cubicBezTo>
                  <a:cubicBezTo>
                    <a:pt x="58" y="214"/>
                    <a:pt x="61" y="214"/>
                    <a:pt x="64" y="215"/>
                  </a:cubicBezTo>
                  <a:cubicBezTo>
                    <a:pt x="186" y="248"/>
                    <a:pt x="309" y="265"/>
                    <a:pt x="432" y="265"/>
                  </a:cubicBezTo>
                  <a:cubicBezTo>
                    <a:pt x="518" y="265"/>
                    <a:pt x="605" y="257"/>
                    <a:pt x="692" y="240"/>
                  </a:cubicBezTo>
                  <a:cubicBezTo>
                    <a:pt x="695" y="240"/>
                    <a:pt x="697" y="240"/>
                    <a:pt x="700" y="240"/>
                  </a:cubicBezTo>
                  <a:cubicBezTo>
                    <a:pt x="735" y="240"/>
                    <a:pt x="747" y="291"/>
                    <a:pt x="709" y="301"/>
                  </a:cubicBezTo>
                  <a:cubicBezTo>
                    <a:pt x="615" y="326"/>
                    <a:pt x="520" y="339"/>
                    <a:pt x="426" y="339"/>
                  </a:cubicBezTo>
                  <a:cubicBezTo>
                    <a:pt x="299" y="339"/>
                    <a:pt x="173" y="316"/>
                    <a:pt x="49" y="271"/>
                  </a:cubicBezTo>
                  <a:cubicBezTo>
                    <a:pt x="42" y="269"/>
                    <a:pt x="37" y="266"/>
                    <a:pt x="34" y="261"/>
                  </a:cubicBezTo>
                  <a:lnTo>
                    <a:pt x="34" y="261"/>
                  </a:lnTo>
                  <a:cubicBezTo>
                    <a:pt x="126" y="1122"/>
                    <a:pt x="181" y="2046"/>
                    <a:pt x="66" y="2910"/>
                  </a:cubicBezTo>
                  <a:cubicBezTo>
                    <a:pt x="184" y="2907"/>
                    <a:pt x="301" y="2904"/>
                    <a:pt x="419" y="2904"/>
                  </a:cubicBezTo>
                  <a:cubicBezTo>
                    <a:pt x="495" y="2904"/>
                    <a:pt x="571" y="2905"/>
                    <a:pt x="647" y="2908"/>
                  </a:cubicBezTo>
                  <a:cubicBezTo>
                    <a:pt x="686" y="2908"/>
                    <a:pt x="686" y="2966"/>
                    <a:pt x="647" y="2968"/>
                  </a:cubicBezTo>
                  <a:cubicBezTo>
                    <a:pt x="575" y="2969"/>
                    <a:pt x="503" y="2970"/>
                    <a:pt x="431" y="2970"/>
                  </a:cubicBezTo>
                  <a:cubicBezTo>
                    <a:pt x="306" y="2970"/>
                    <a:pt x="182" y="2968"/>
                    <a:pt x="58" y="2965"/>
                  </a:cubicBezTo>
                  <a:cubicBezTo>
                    <a:pt x="42" y="3078"/>
                    <a:pt x="23" y="3191"/>
                    <a:pt x="1" y="3301"/>
                  </a:cubicBezTo>
                  <a:cubicBezTo>
                    <a:pt x="1465" y="3228"/>
                    <a:pt x="2933" y="3217"/>
                    <a:pt x="4402" y="3217"/>
                  </a:cubicBezTo>
                  <a:cubicBezTo>
                    <a:pt x="5078" y="3217"/>
                    <a:pt x="5753" y="3219"/>
                    <a:pt x="6429" y="3219"/>
                  </a:cubicBezTo>
                  <a:cubicBezTo>
                    <a:pt x="6697" y="3219"/>
                    <a:pt x="6964" y="3219"/>
                    <a:pt x="7232" y="3218"/>
                  </a:cubicBezTo>
                  <a:cubicBezTo>
                    <a:pt x="7778" y="3216"/>
                    <a:pt x="8323" y="3215"/>
                    <a:pt x="8869" y="3215"/>
                  </a:cubicBezTo>
                  <a:cubicBezTo>
                    <a:pt x="10559" y="3215"/>
                    <a:pt x="12249" y="3224"/>
                    <a:pt x="13939" y="3241"/>
                  </a:cubicBezTo>
                  <a:cubicBezTo>
                    <a:pt x="13952" y="3227"/>
                    <a:pt x="13972" y="3219"/>
                    <a:pt x="13992" y="3219"/>
                  </a:cubicBezTo>
                  <a:cubicBezTo>
                    <a:pt x="14012" y="3219"/>
                    <a:pt x="14031" y="3227"/>
                    <a:pt x="14042" y="3242"/>
                  </a:cubicBezTo>
                  <a:cubicBezTo>
                    <a:pt x="14185" y="3243"/>
                    <a:pt x="14330" y="3244"/>
                    <a:pt x="14474" y="3245"/>
                  </a:cubicBezTo>
                  <a:cubicBezTo>
                    <a:pt x="14477" y="3227"/>
                    <a:pt x="14492" y="3210"/>
                    <a:pt x="14518" y="3210"/>
                  </a:cubicBezTo>
                  <a:cubicBezTo>
                    <a:pt x="14559" y="3208"/>
                    <a:pt x="14601" y="3207"/>
                    <a:pt x="14642" y="3206"/>
                  </a:cubicBezTo>
                  <a:lnTo>
                    <a:pt x="14670" y="3206"/>
                  </a:lnTo>
                  <a:cubicBezTo>
                    <a:pt x="14682" y="3196"/>
                    <a:pt x="14693" y="3186"/>
                    <a:pt x="14705" y="3176"/>
                  </a:cubicBezTo>
                  <a:cubicBezTo>
                    <a:pt x="14707" y="3175"/>
                    <a:pt x="14708" y="3175"/>
                    <a:pt x="14710" y="3173"/>
                  </a:cubicBezTo>
                  <a:cubicBezTo>
                    <a:pt x="14632" y="2148"/>
                    <a:pt x="14635" y="1117"/>
                    <a:pt x="14546" y="92"/>
                  </a:cubicBezTo>
                  <a:lnTo>
                    <a:pt x="14543" y="92"/>
                  </a:lnTo>
                  <a:cubicBezTo>
                    <a:pt x="13978" y="99"/>
                    <a:pt x="13413" y="102"/>
                    <a:pt x="12848" y="102"/>
                  </a:cubicBezTo>
                  <a:cubicBezTo>
                    <a:pt x="10969" y="102"/>
                    <a:pt x="9088" y="71"/>
                    <a:pt x="7210" y="57"/>
                  </a:cubicBezTo>
                  <a:cubicBezTo>
                    <a:pt x="5992" y="47"/>
                    <a:pt x="4772" y="37"/>
                    <a:pt x="3553" y="30"/>
                  </a:cubicBezTo>
                  <a:cubicBezTo>
                    <a:pt x="3436" y="29"/>
                    <a:pt x="3319" y="29"/>
                    <a:pt x="3203" y="29"/>
                  </a:cubicBezTo>
                  <a:cubicBezTo>
                    <a:pt x="2689" y="29"/>
                    <a:pt x="2175" y="35"/>
                    <a:pt x="1660" y="35"/>
                  </a:cubicBezTo>
                  <a:cubicBezTo>
                    <a:pt x="1106" y="35"/>
                    <a:pt x="552" y="28"/>
                    <a:pt x="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0" name="Google Shape;2360;p82">
              <a:extLst>
                <a:ext uri="{FF2B5EF4-FFF2-40B4-BE49-F238E27FC236}">
                  <a16:creationId xmlns:a16="http://schemas.microsoft.com/office/drawing/2014/main" id="{09DB3E4E-BD4E-C8F5-320C-6452A104D2B9}"/>
                </a:ext>
              </a:extLst>
            </p:cNvPr>
            <p:cNvSpPr/>
            <p:nvPr/>
          </p:nvSpPr>
          <p:spPr>
            <a:xfrm>
              <a:off x="7737238" y="1961276"/>
              <a:ext cx="167201" cy="172927"/>
            </a:xfrm>
            <a:custGeom>
              <a:avLst/>
              <a:gdLst/>
              <a:ahLst/>
              <a:cxnLst/>
              <a:rect l="l" t="t" r="r" b="b"/>
              <a:pathLst>
                <a:path w="3154" h="3262" extrusionOk="0">
                  <a:moveTo>
                    <a:pt x="366" y="143"/>
                  </a:moveTo>
                  <a:cubicBezTo>
                    <a:pt x="369" y="143"/>
                    <a:pt x="372" y="143"/>
                    <a:pt x="376" y="144"/>
                  </a:cubicBezTo>
                  <a:cubicBezTo>
                    <a:pt x="514" y="178"/>
                    <a:pt x="652" y="186"/>
                    <a:pt x="792" y="186"/>
                  </a:cubicBezTo>
                  <a:cubicBezTo>
                    <a:pt x="832" y="186"/>
                    <a:pt x="872" y="185"/>
                    <a:pt x="913" y="184"/>
                  </a:cubicBezTo>
                  <a:cubicBezTo>
                    <a:pt x="914" y="184"/>
                    <a:pt x="914" y="184"/>
                    <a:pt x="914" y="184"/>
                  </a:cubicBezTo>
                  <a:cubicBezTo>
                    <a:pt x="955" y="184"/>
                    <a:pt x="963" y="248"/>
                    <a:pt x="924" y="257"/>
                  </a:cubicBezTo>
                  <a:cubicBezTo>
                    <a:pt x="859" y="271"/>
                    <a:pt x="795" y="277"/>
                    <a:pt x="730" y="277"/>
                  </a:cubicBezTo>
                  <a:cubicBezTo>
                    <a:pt x="604" y="277"/>
                    <a:pt x="478" y="253"/>
                    <a:pt x="357" y="214"/>
                  </a:cubicBezTo>
                  <a:cubicBezTo>
                    <a:pt x="316" y="200"/>
                    <a:pt x="328" y="143"/>
                    <a:pt x="366" y="143"/>
                  </a:cubicBezTo>
                  <a:close/>
                  <a:moveTo>
                    <a:pt x="1611" y="244"/>
                  </a:moveTo>
                  <a:cubicBezTo>
                    <a:pt x="1660" y="244"/>
                    <a:pt x="1709" y="246"/>
                    <a:pt x="1758" y="249"/>
                  </a:cubicBezTo>
                  <a:cubicBezTo>
                    <a:pt x="1790" y="252"/>
                    <a:pt x="1790" y="295"/>
                    <a:pt x="1758" y="299"/>
                  </a:cubicBezTo>
                  <a:cubicBezTo>
                    <a:pt x="1712" y="302"/>
                    <a:pt x="1667" y="303"/>
                    <a:pt x="1621" y="303"/>
                  </a:cubicBezTo>
                  <a:cubicBezTo>
                    <a:pt x="1517" y="303"/>
                    <a:pt x="1413" y="297"/>
                    <a:pt x="1311" y="293"/>
                  </a:cubicBezTo>
                  <a:cubicBezTo>
                    <a:pt x="1286" y="292"/>
                    <a:pt x="1286" y="255"/>
                    <a:pt x="1311" y="254"/>
                  </a:cubicBezTo>
                  <a:cubicBezTo>
                    <a:pt x="1410" y="250"/>
                    <a:pt x="1511" y="244"/>
                    <a:pt x="1611" y="244"/>
                  </a:cubicBezTo>
                  <a:close/>
                  <a:moveTo>
                    <a:pt x="2205" y="293"/>
                  </a:moveTo>
                  <a:cubicBezTo>
                    <a:pt x="2255" y="293"/>
                    <a:pt x="2304" y="295"/>
                    <a:pt x="2353" y="301"/>
                  </a:cubicBezTo>
                  <a:cubicBezTo>
                    <a:pt x="2382" y="305"/>
                    <a:pt x="2382" y="341"/>
                    <a:pt x="2353" y="346"/>
                  </a:cubicBezTo>
                  <a:cubicBezTo>
                    <a:pt x="2304" y="351"/>
                    <a:pt x="2255" y="353"/>
                    <a:pt x="2205" y="353"/>
                  </a:cubicBezTo>
                  <a:cubicBezTo>
                    <a:pt x="2156" y="353"/>
                    <a:pt x="2106" y="351"/>
                    <a:pt x="2056" y="351"/>
                  </a:cubicBezTo>
                  <a:cubicBezTo>
                    <a:pt x="2020" y="350"/>
                    <a:pt x="2020" y="295"/>
                    <a:pt x="2056" y="295"/>
                  </a:cubicBezTo>
                  <a:cubicBezTo>
                    <a:pt x="2106" y="295"/>
                    <a:pt x="2156" y="293"/>
                    <a:pt x="2205" y="293"/>
                  </a:cubicBezTo>
                  <a:close/>
                  <a:moveTo>
                    <a:pt x="1887" y="2866"/>
                  </a:moveTo>
                  <a:cubicBezTo>
                    <a:pt x="1927" y="2866"/>
                    <a:pt x="1967" y="2868"/>
                    <a:pt x="2006" y="2873"/>
                  </a:cubicBezTo>
                  <a:cubicBezTo>
                    <a:pt x="2048" y="2878"/>
                    <a:pt x="2048" y="2933"/>
                    <a:pt x="2006" y="2937"/>
                  </a:cubicBezTo>
                  <a:cubicBezTo>
                    <a:pt x="1965" y="2942"/>
                    <a:pt x="1924" y="2944"/>
                    <a:pt x="1883" y="2944"/>
                  </a:cubicBezTo>
                  <a:cubicBezTo>
                    <a:pt x="1792" y="2944"/>
                    <a:pt x="1699" y="2935"/>
                    <a:pt x="1610" y="2930"/>
                  </a:cubicBezTo>
                  <a:cubicBezTo>
                    <a:pt x="1578" y="2928"/>
                    <a:pt x="1578" y="2883"/>
                    <a:pt x="1610" y="2881"/>
                  </a:cubicBezTo>
                  <a:cubicBezTo>
                    <a:pt x="1701" y="2876"/>
                    <a:pt x="1794" y="2866"/>
                    <a:pt x="1887" y="2866"/>
                  </a:cubicBezTo>
                  <a:close/>
                  <a:moveTo>
                    <a:pt x="934" y="2918"/>
                  </a:moveTo>
                  <a:cubicBezTo>
                    <a:pt x="977" y="2918"/>
                    <a:pt x="1020" y="2920"/>
                    <a:pt x="1063" y="2923"/>
                  </a:cubicBezTo>
                  <a:cubicBezTo>
                    <a:pt x="1103" y="2928"/>
                    <a:pt x="1103" y="2983"/>
                    <a:pt x="1063" y="2986"/>
                  </a:cubicBezTo>
                  <a:cubicBezTo>
                    <a:pt x="1020" y="2990"/>
                    <a:pt x="977" y="2992"/>
                    <a:pt x="934" y="2992"/>
                  </a:cubicBezTo>
                  <a:cubicBezTo>
                    <a:pt x="844" y="2992"/>
                    <a:pt x="755" y="2985"/>
                    <a:pt x="665" y="2981"/>
                  </a:cubicBezTo>
                  <a:cubicBezTo>
                    <a:pt x="631" y="2980"/>
                    <a:pt x="631" y="2930"/>
                    <a:pt x="665" y="2929"/>
                  </a:cubicBezTo>
                  <a:cubicBezTo>
                    <a:pt x="755" y="2924"/>
                    <a:pt x="844" y="2918"/>
                    <a:pt x="934" y="2918"/>
                  </a:cubicBezTo>
                  <a:close/>
                  <a:moveTo>
                    <a:pt x="2588" y="2921"/>
                  </a:moveTo>
                  <a:cubicBezTo>
                    <a:pt x="2612" y="2921"/>
                    <a:pt x="2636" y="2925"/>
                    <a:pt x="2659" y="2933"/>
                  </a:cubicBezTo>
                  <a:cubicBezTo>
                    <a:pt x="2683" y="2942"/>
                    <a:pt x="2681" y="2982"/>
                    <a:pt x="2652" y="2982"/>
                  </a:cubicBezTo>
                  <a:cubicBezTo>
                    <a:pt x="2652" y="2982"/>
                    <a:pt x="2652" y="2982"/>
                    <a:pt x="2651" y="2982"/>
                  </a:cubicBezTo>
                  <a:cubicBezTo>
                    <a:pt x="2623" y="2982"/>
                    <a:pt x="2595" y="2978"/>
                    <a:pt x="2567" y="2978"/>
                  </a:cubicBezTo>
                  <a:cubicBezTo>
                    <a:pt x="2555" y="2978"/>
                    <a:pt x="2542" y="2979"/>
                    <a:pt x="2530" y="2981"/>
                  </a:cubicBezTo>
                  <a:cubicBezTo>
                    <a:pt x="2488" y="2989"/>
                    <a:pt x="2450" y="3003"/>
                    <a:pt x="2416" y="3026"/>
                  </a:cubicBezTo>
                  <a:cubicBezTo>
                    <a:pt x="2412" y="3028"/>
                    <a:pt x="2408" y="3030"/>
                    <a:pt x="2404" y="3030"/>
                  </a:cubicBezTo>
                  <a:cubicBezTo>
                    <a:pt x="2383" y="3030"/>
                    <a:pt x="2370" y="2999"/>
                    <a:pt x="2392" y="2985"/>
                  </a:cubicBezTo>
                  <a:cubicBezTo>
                    <a:pt x="2445" y="2950"/>
                    <a:pt x="2518" y="2921"/>
                    <a:pt x="2588" y="2921"/>
                  </a:cubicBezTo>
                  <a:close/>
                  <a:moveTo>
                    <a:pt x="2414" y="1"/>
                  </a:moveTo>
                  <a:lnTo>
                    <a:pt x="2396" y="2"/>
                  </a:lnTo>
                  <a:cubicBezTo>
                    <a:pt x="2396" y="27"/>
                    <a:pt x="2379" y="54"/>
                    <a:pt x="2341" y="56"/>
                  </a:cubicBezTo>
                  <a:cubicBezTo>
                    <a:pt x="2156" y="66"/>
                    <a:pt x="1968" y="70"/>
                    <a:pt x="1778" y="70"/>
                  </a:cubicBezTo>
                  <a:cubicBezTo>
                    <a:pt x="1257" y="70"/>
                    <a:pt x="728" y="39"/>
                    <a:pt x="217" y="5"/>
                  </a:cubicBezTo>
                  <a:lnTo>
                    <a:pt x="217" y="5"/>
                  </a:lnTo>
                  <a:cubicBezTo>
                    <a:pt x="557" y="614"/>
                    <a:pt x="989" y="1161"/>
                    <a:pt x="1436" y="1697"/>
                  </a:cubicBezTo>
                  <a:cubicBezTo>
                    <a:pt x="1452" y="1717"/>
                    <a:pt x="1453" y="1741"/>
                    <a:pt x="1445" y="1759"/>
                  </a:cubicBezTo>
                  <a:cubicBezTo>
                    <a:pt x="1459" y="1782"/>
                    <a:pt x="1461" y="1812"/>
                    <a:pt x="1437" y="1839"/>
                  </a:cubicBezTo>
                  <a:cubicBezTo>
                    <a:pt x="978" y="2327"/>
                    <a:pt x="493" y="2808"/>
                    <a:pt x="1" y="3262"/>
                  </a:cubicBezTo>
                  <a:cubicBezTo>
                    <a:pt x="1049" y="3216"/>
                    <a:pt x="2102" y="3225"/>
                    <a:pt x="3153" y="3218"/>
                  </a:cubicBezTo>
                  <a:cubicBezTo>
                    <a:pt x="2894" y="3064"/>
                    <a:pt x="2646" y="2893"/>
                    <a:pt x="2419" y="2690"/>
                  </a:cubicBezTo>
                  <a:cubicBezTo>
                    <a:pt x="2407" y="2680"/>
                    <a:pt x="2405" y="2666"/>
                    <a:pt x="2407" y="2652"/>
                  </a:cubicBezTo>
                  <a:cubicBezTo>
                    <a:pt x="2397" y="2634"/>
                    <a:pt x="2398" y="2610"/>
                    <a:pt x="2412" y="2594"/>
                  </a:cubicBezTo>
                  <a:cubicBezTo>
                    <a:pt x="2411" y="2590"/>
                    <a:pt x="2409" y="2586"/>
                    <a:pt x="2409" y="2580"/>
                  </a:cubicBezTo>
                  <a:cubicBezTo>
                    <a:pt x="2396" y="2033"/>
                    <a:pt x="2454" y="1485"/>
                    <a:pt x="2449" y="936"/>
                  </a:cubicBezTo>
                  <a:cubicBezTo>
                    <a:pt x="2448" y="623"/>
                    <a:pt x="2435" y="311"/>
                    <a:pt x="241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1" name="Google Shape;2361;p82">
              <a:extLst>
                <a:ext uri="{FF2B5EF4-FFF2-40B4-BE49-F238E27FC236}">
                  <a16:creationId xmlns:a16="http://schemas.microsoft.com/office/drawing/2014/main" id="{197CD422-BAF8-5D46-80DD-26A6B3A47919}"/>
                </a:ext>
              </a:extLst>
            </p:cNvPr>
            <p:cNvSpPr/>
            <p:nvPr/>
          </p:nvSpPr>
          <p:spPr>
            <a:xfrm>
              <a:off x="7728915" y="1917859"/>
              <a:ext cx="1034486" cy="222599"/>
            </a:xfrm>
            <a:custGeom>
              <a:avLst/>
              <a:gdLst/>
              <a:ahLst/>
              <a:cxnLst/>
              <a:rect l="l" t="t" r="r" b="b"/>
              <a:pathLst>
                <a:path w="19514" h="4199" extrusionOk="0">
                  <a:moveTo>
                    <a:pt x="2659" y="92"/>
                  </a:moveTo>
                  <a:lnTo>
                    <a:pt x="2659" y="92"/>
                  </a:lnTo>
                  <a:cubicBezTo>
                    <a:pt x="3210" y="120"/>
                    <a:pt x="3764" y="127"/>
                    <a:pt x="4318" y="127"/>
                  </a:cubicBezTo>
                  <a:cubicBezTo>
                    <a:pt x="4833" y="127"/>
                    <a:pt x="5347" y="121"/>
                    <a:pt x="5861" y="121"/>
                  </a:cubicBezTo>
                  <a:cubicBezTo>
                    <a:pt x="5977" y="121"/>
                    <a:pt x="6094" y="121"/>
                    <a:pt x="6211" y="122"/>
                  </a:cubicBezTo>
                  <a:cubicBezTo>
                    <a:pt x="7430" y="129"/>
                    <a:pt x="8650" y="139"/>
                    <a:pt x="9868" y="149"/>
                  </a:cubicBezTo>
                  <a:cubicBezTo>
                    <a:pt x="11746" y="163"/>
                    <a:pt x="13627" y="194"/>
                    <a:pt x="15506" y="194"/>
                  </a:cubicBezTo>
                  <a:cubicBezTo>
                    <a:pt x="16071" y="194"/>
                    <a:pt x="16636" y="191"/>
                    <a:pt x="17201" y="184"/>
                  </a:cubicBezTo>
                  <a:lnTo>
                    <a:pt x="17204" y="184"/>
                  </a:lnTo>
                  <a:cubicBezTo>
                    <a:pt x="17293" y="1209"/>
                    <a:pt x="17290" y="2240"/>
                    <a:pt x="17368" y="3265"/>
                  </a:cubicBezTo>
                  <a:cubicBezTo>
                    <a:pt x="17366" y="3267"/>
                    <a:pt x="17365" y="3267"/>
                    <a:pt x="17363" y="3268"/>
                  </a:cubicBezTo>
                  <a:cubicBezTo>
                    <a:pt x="17351" y="3278"/>
                    <a:pt x="17339" y="3288"/>
                    <a:pt x="17328" y="3298"/>
                  </a:cubicBezTo>
                  <a:lnTo>
                    <a:pt x="17300" y="3298"/>
                  </a:lnTo>
                  <a:cubicBezTo>
                    <a:pt x="17259" y="3298"/>
                    <a:pt x="17217" y="3300"/>
                    <a:pt x="17176" y="3301"/>
                  </a:cubicBezTo>
                  <a:cubicBezTo>
                    <a:pt x="17150" y="3302"/>
                    <a:pt x="17135" y="3319"/>
                    <a:pt x="17132" y="3337"/>
                  </a:cubicBezTo>
                  <a:cubicBezTo>
                    <a:pt x="16988" y="3336"/>
                    <a:pt x="16843" y="3335"/>
                    <a:pt x="16699" y="3333"/>
                  </a:cubicBezTo>
                  <a:cubicBezTo>
                    <a:pt x="16688" y="3318"/>
                    <a:pt x="16670" y="3311"/>
                    <a:pt x="16651" y="3311"/>
                  </a:cubicBezTo>
                  <a:cubicBezTo>
                    <a:pt x="16631" y="3311"/>
                    <a:pt x="16610" y="3319"/>
                    <a:pt x="16597" y="3333"/>
                  </a:cubicBezTo>
                  <a:cubicBezTo>
                    <a:pt x="14907" y="3316"/>
                    <a:pt x="13217" y="3307"/>
                    <a:pt x="11527" y="3307"/>
                  </a:cubicBezTo>
                  <a:cubicBezTo>
                    <a:pt x="10981" y="3307"/>
                    <a:pt x="10436" y="3308"/>
                    <a:pt x="9890" y="3310"/>
                  </a:cubicBezTo>
                  <a:cubicBezTo>
                    <a:pt x="9622" y="3311"/>
                    <a:pt x="9355" y="3311"/>
                    <a:pt x="9087" y="3311"/>
                  </a:cubicBezTo>
                  <a:cubicBezTo>
                    <a:pt x="8412" y="3311"/>
                    <a:pt x="7736" y="3309"/>
                    <a:pt x="7060" y="3309"/>
                  </a:cubicBezTo>
                  <a:cubicBezTo>
                    <a:pt x="5592" y="3309"/>
                    <a:pt x="4124" y="3320"/>
                    <a:pt x="2659" y="3393"/>
                  </a:cubicBezTo>
                  <a:cubicBezTo>
                    <a:pt x="2681" y="3283"/>
                    <a:pt x="2700" y="3171"/>
                    <a:pt x="2716" y="3057"/>
                  </a:cubicBezTo>
                  <a:cubicBezTo>
                    <a:pt x="2840" y="3060"/>
                    <a:pt x="2964" y="3062"/>
                    <a:pt x="3089" y="3062"/>
                  </a:cubicBezTo>
                  <a:cubicBezTo>
                    <a:pt x="3161" y="3062"/>
                    <a:pt x="3233" y="3061"/>
                    <a:pt x="3305" y="3060"/>
                  </a:cubicBezTo>
                  <a:cubicBezTo>
                    <a:pt x="3344" y="3058"/>
                    <a:pt x="3344" y="3000"/>
                    <a:pt x="3305" y="3000"/>
                  </a:cubicBezTo>
                  <a:cubicBezTo>
                    <a:pt x="3229" y="2997"/>
                    <a:pt x="3153" y="2996"/>
                    <a:pt x="3077" y="2996"/>
                  </a:cubicBezTo>
                  <a:cubicBezTo>
                    <a:pt x="2959" y="2996"/>
                    <a:pt x="2842" y="2999"/>
                    <a:pt x="2724" y="3002"/>
                  </a:cubicBezTo>
                  <a:cubicBezTo>
                    <a:pt x="2839" y="2138"/>
                    <a:pt x="2784" y="1214"/>
                    <a:pt x="2692" y="353"/>
                  </a:cubicBezTo>
                  <a:lnTo>
                    <a:pt x="2692" y="353"/>
                  </a:lnTo>
                  <a:cubicBezTo>
                    <a:pt x="2695" y="358"/>
                    <a:pt x="2700" y="361"/>
                    <a:pt x="2707" y="363"/>
                  </a:cubicBezTo>
                  <a:cubicBezTo>
                    <a:pt x="2830" y="408"/>
                    <a:pt x="2957" y="430"/>
                    <a:pt x="3083" y="430"/>
                  </a:cubicBezTo>
                  <a:cubicBezTo>
                    <a:pt x="3178" y="430"/>
                    <a:pt x="3273" y="418"/>
                    <a:pt x="3367" y="393"/>
                  </a:cubicBezTo>
                  <a:cubicBezTo>
                    <a:pt x="3405" y="383"/>
                    <a:pt x="3393" y="332"/>
                    <a:pt x="3358" y="332"/>
                  </a:cubicBezTo>
                  <a:cubicBezTo>
                    <a:pt x="3355" y="332"/>
                    <a:pt x="3353" y="332"/>
                    <a:pt x="3350" y="332"/>
                  </a:cubicBezTo>
                  <a:cubicBezTo>
                    <a:pt x="3263" y="349"/>
                    <a:pt x="3176" y="357"/>
                    <a:pt x="3090" y="357"/>
                  </a:cubicBezTo>
                  <a:cubicBezTo>
                    <a:pt x="2967" y="357"/>
                    <a:pt x="2844" y="340"/>
                    <a:pt x="2722" y="307"/>
                  </a:cubicBezTo>
                  <a:cubicBezTo>
                    <a:pt x="2719" y="306"/>
                    <a:pt x="2716" y="306"/>
                    <a:pt x="2713" y="306"/>
                  </a:cubicBezTo>
                  <a:cubicBezTo>
                    <a:pt x="2701" y="306"/>
                    <a:pt x="2693" y="312"/>
                    <a:pt x="2689" y="323"/>
                  </a:cubicBezTo>
                  <a:cubicBezTo>
                    <a:pt x="2681" y="252"/>
                    <a:pt x="2674" y="182"/>
                    <a:pt x="2665" y="112"/>
                  </a:cubicBezTo>
                  <a:cubicBezTo>
                    <a:pt x="2665" y="104"/>
                    <a:pt x="2662" y="98"/>
                    <a:pt x="2659" y="92"/>
                  </a:cubicBezTo>
                  <a:close/>
                  <a:moveTo>
                    <a:pt x="17194" y="3414"/>
                  </a:moveTo>
                  <a:cubicBezTo>
                    <a:pt x="17031" y="3563"/>
                    <a:pt x="16877" y="3724"/>
                    <a:pt x="16733" y="3888"/>
                  </a:cubicBezTo>
                  <a:cubicBezTo>
                    <a:pt x="16747" y="3730"/>
                    <a:pt x="16742" y="3571"/>
                    <a:pt x="16718" y="3417"/>
                  </a:cubicBezTo>
                  <a:lnTo>
                    <a:pt x="16718" y="3417"/>
                  </a:lnTo>
                  <a:cubicBezTo>
                    <a:pt x="16870" y="3418"/>
                    <a:pt x="17023" y="3419"/>
                    <a:pt x="17176" y="3421"/>
                  </a:cubicBezTo>
                  <a:cubicBezTo>
                    <a:pt x="17182" y="3421"/>
                    <a:pt x="17188" y="3418"/>
                    <a:pt x="17194" y="3414"/>
                  </a:cubicBezTo>
                  <a:close/>
                  <a:moveTo>
                    <a:pt x="2722" y="3496"/>
                  </a:moveTo>
                  <a:cubicBezTo>
                    <a:pt x="2883" y="3498"/>
                    <a:pt x="3043" y="3498"/>
                    <a:pt x="3204" y="3498"/>
                  </a:cubicBezTo>
                  <a:cubicBezTo>
                    <a:pt x="3297" y="3498"/>
                    <a:pt x="3389" y="3498"/>
                    <a:pt x="3482" y="3498"/>
                  </a:cubicBezTo>
                  <a:lnTo>
                    <a:pt x="3482" y="3498"/>
                  </a:lnTo>
                  <a:cubicBezTo>
                    <a:pt x="3468" y="3670"/>
                    <a:pt x="3474" y="3843"/>
                    <a:pt x="3494" y="4014"/>
                  </a:cubicBezTo>
                  <a:cubicBezTo>
                    <a:pt x="3233" y="3845"/>
                    <a:pt x="2979" y="3669"/>
                    <a:pt x="2722" y="3496"/>
                  </a:cubicBezTo>
                  <a:close/>
                  <a:moveTo>
                    <a:pt x="19339" y="752"/>
                  </a:moveTo>
                  <a:cubicBezTo>
                    <a:pt x="19298" y="771"/>
                    <a:pt x="19302" y="815"/>
                    <a:pt x="19325" y="844"/>
                  </a:cubicBezTo>
                  <a:cubicBezTo>
                    <a:pt x="18980" y="1376"/>
                    <a:pt x="18587" y="1862"/>
                    <a:pt x="18182" y="2349"/>
                  </a:cubicBezTo>
                  <a:cubicBezTo>
                    <a:pt x="18154" y="2381"/>
                    <a:pt x="18169" y="2421"/>
                    <a:pt x="18198" y="2436"/>
                  </a:cubicBezTo>
                  <a:cubicBezTo>
                    <a:pt x="18156" y="2449"/>
                    <a:pt x="18127" y="2502"/>
                    <a:pt x="18166" y="2544"/>
                  </a:cubicBezTo>
                  <a:cubicBezTo>
                    <a:pt x="18416" y="2812"/>
                    <a:pt x="18655" y="3082"/>
                    <a:pt x="18871" y="3377"/>
                  </a:cubicBezTo>
                  <a:cubicBezTo>
                    <a:pt x="19024" y="3584"/>
                    <a:pt x="19156" y="3805"/>
                    <a:pt x="19321" y="4003"/>
                  </a:cubicBezTo>
                  <a:cubicBezTo>
                    <a:pt x="18993" y="3989"/>
                    <a:pt x="18663" y="3980"/>
                    <a:pt x="18333" y="3980"/>
                  </a:cubicBezTo>
                  <a:cubicBezTo>
                    <a:pt x="17818" y="3980"/>
                    <a:pt x="17302" y="4001"/>
                    <a:pt x="16791" y="4055"/>
                  </a:cubicBezTo>
                  <a:cubicBezTo>
                    <a:pt x="16911" y="3943"/>
                    <a:pt x="17027" y="3822"/>
                    <a:pt x="17139" y="3700"/>
                  </a:cubicBezTo>
                  <a:cubicBezTo>
                    <a:pt x="17144" y="3703"/>
                    <a:pt x="17149" y="3706"/>
                    <a:pt x="17157" y="3706"/>
                  </a:cubicBezTo>
                  <a:cubicBezTo>
                    <a:pt x="17158" y="3706"/>
                    <a:pt x="17159" y="3706"/>
                    <a:pt x="17161" y="3706"/>
                  </a:cubicBezTo>
                  <a:cubicBezTo>
                    <a:pt x="17328" y="3691"/>
                    <a:pt x="17498" y="3679"/>
                    <a:pt x="17664" y="3646"/>
                  </a:cubicBezTo>
                  <a:cubicBezTo>
                    <a:pt x="17694" y="3640"/>
                    <a:pt x="17686" y="3592"/>
                    <a:pt x="17656" y="3592"/>
                  </a:cubicBezTo>
                  <a:cubicBezTo>
                    <a:pt x="17500" y="3595"/>
                    <a:pt x="17345" y="3618"/>
                    <a:pt x="17192" y="3640"/>
                  </a:cubicBezTo>
                  <a:cubicBezTo>
                    <a:pt x="17280" y="3538"/>
                    <a:pt x="17365" y="3436"/>
                    <a:pt x="17443" y="3330"/>
                  </a:cubicBezTo>
                  <a:cubicBezTo>
                    <a:pt x="17454" y="3315"/>
                    <a:pt x="17454" y="3300"/>
                    <a:pt x="17449" y="3288"/>
                  </a:cubicBezTo>
                  <a:cubicBezTo>
                    <a:pt x="17503" y="2466"/>
                    <a:pt x="17452" y="1627"/>
                    <a:pt x="17390" y="799"/>
                  </a:cubicBezTo>
                  <a:lnTo>
                    <a:pt x="17390" y="799"/>
                  </a:lnTo>
                  <a:cubicBezTo>
                    <a:pt x="17707" y="821"/>
                    <a:pt x="18023" y="825"/>
                    <a:pt x="18340" y="828"/>
                  </a:cubicBezTo>
                  <a:cubicBezTo>
                    <a:pt x="18490" y="831"/>
                    <a:pt x="18652" y="844"/>
                    <a:pt x="18811" y="844"/>
                  </a:cubicBezTo>
                  <a:cubicBezTo>
                    <a:pt x="18997" y="844"/>
                    <a:pt x="19181" y="826"/>
                    <a:pt x="19339" y="752"/>
                  </a:cubicBezTo>
                  <a:close/>
                  <a:moveTo>
                    <a:pt x="3781" y="1"/>
                  </a:moveTo>
                  <a:cubicBezTo>
                    <a:pt x="3380" y="1"/>
                    <a:pt x="2979" y="7"/>
                    <a:pt x="2580" y="25"/>
                  </a:cubicBezTo>
                  <a:cubicBezTo>
                    <a:pt x="2563" y="26"/>
                    <a:pt x="2553" y="36"/>
                    <a:pt x="2550" y="49"/>
                  </a:cubicBezTo>
                  <a:cubicBezTo>
                    <a:pt x="2528" y="59"/>
                    <a:pt x="2513" y="79"/>
                    <a:pt x="2516" y="112"/>
                  </a:cubicBezTo>
                  <a:cubicBezTo>
                    <a:pt x="2537" y="347"/>
                    <a:pt x="2556" y="583"/>
                    <a:pt x="2572" y="820"/>
                  </a:cubicBezTo>
                  <a:cubicBezTo>
                    <a:pt x="2592" y="1130"/>
                    <a:pt x="2605" y="1442"/>
                    <a:pt x="2607" y="1755"/>
                  </a:cubicBezTo>
                  <a:cubicBezTo>
                    <a:pt x="2611" y="2304"/>
                    <a:pt x="2553" y="2852"/>
                    <a:pt x="2566" y="3399"/>
                  </a:cubicBezTo>
                  <a:cubicBezTo>
                    <a:pt x="2566" y="3405"/>
                    <a:pt x="2568" y="3409"/>
                    <a:pt x="2569" y="3413"/>
                  </a:cubicBezTo>
                  <a:cubicBezTo>
                    <a:pt x="2556" y="3429"/>
                    <a:pt x="2554" y="3453"/>
                    <a:pt x="2564" y="3471"/>
                  </a:cubicBezTo>
                  <a:cubicBezTo>
                    <a:pt x="2562" y="3485"/>
                    <a:pt x="2564" y="3499"/>
                    <a:pt x="2576" y="3509"/>
                  </a:cubicBezTo>
                  <a:cubicBezTo>
                    <a:pt x="2803" y="3712"/>
                    <a:pt x="3051" y="3883"/>
                    <a:pt x="3310" y="4037"/>
                  </a:cubicBezTo>
                  <a:cubicBezTo>
                    <a:pt x="2260" y="4044"/>
                    <a:pt x="1207" y="4035"/>
                    <a:pt x="158" y="4081"/>
                  </a:cubicBezTo>
                  <a:cubicBezTo>
                    <a:pt x="650" y="3626"/>
                    <a:pt x="1136" y="3146"/>
                    <a:pt x="1594" y="2657"/>
                  </a:cubicBezTo>
                  <a:cubicBezTo>
                    <a:pt x="1619" y="2631"/>
                    <a:pt x="1616" y="2601"/>
                    <a:pt x="1602" y="2578"/>
                  </a:cubicBezTo>
                  <a:cubicBezTo>
                    <a:pt x="1610" y="2560"/>
                    <a:pt x="1610" y="2536"/>
                    <a:pt x="1593" y="2516"/>
                  </a:cubicBezTo>
                  <a:cubicBezTo>
                    <a:pt x="1146" y="1980"/>
                    <a:pt x="716" y="1433"/>
                    <a:pt x="374" y="823"/>
                  </a:cubicBezTo>
                  <a:lnTo>
                    <a:pt x="374" y="823"/>
                  </a:lnTo>
                  <a:cubicBezTo>
                    <a:pt x="883" y="857"/>
                    <a:pt x="1409" y="888"/>
                    <a:pt x="1927" y="888"/>
                  </a:cubicBezTo>
                  <a:cubicBezTo>
                    <a:pt x="2119" y="888"/>
                    <a:pt x="2310" y="884"/>
                    <a:pt x="2498" y="874"/>
                  </a:cubicBezTo>
                  <a:cubicBezTo>
                    <a:pt x="2536" y="873"/>
                    <a:pt x="2553" y="846"/>
                    <a:pt x="2553" y="820"/>
                  </a:cubicBezTo>
                  <a:cubicBezTo>
                    <a:pt x="2553" y="793"/>
                    <a:pt x="2535" y="765"/>
                    <a:pt x="2498" y="762"/>
                  </a:cubicBezTo>
                  <a:cubicBezTo>
                    <a:pt x="2051" y="717"/>
                    <a:pt x="1588" y="704"/>
                    <a:pt x="1128" y="704"/>
                  </a:cubicBezTo>
                  <a:cubicBezTo>
                    <a:pt x="861" y="704"/>
                    <a:pt x="595" y="709"/>
                    <a:pt x="333" y="714"/>
                  </a:cubicBezTo>
                  <a:cubicBezTo>
                    <a:pt x="320" y="715"/>
                    <a:pt x="311" y="719"/>
                    <a:pt x="301" y="726"/>
                  </a:cubicBezTo>
                  <a:cubicBezTo>
                    <a:pt x="296" y="724"/>
                    <a:pt x="291" y="723"/>
                    <a:pt x="286" y="723"/>
                  </a:cubicBezTo>
                  <a:cubicBezTo>
                    <a:pt x="248" y="723"/>
                    <a:pt x="208" y="764"/>
                    <a:pt x="233" y="809"/>
                  </a:cubicBezTo>
                  <a:cubicBezTo>
                    <a:pt x="582" y="1448"/>
                    <a:pt x="973" y="2057"/>
                    <a:pt x="1487" y="2577"/>
                  </a:cubicBezTo>
                  <a:cubicBezTo>
                    <a:pt x="989" y="3022"/>
                    <a:pt x="505" y="3514"/>
                    <a:pt x="67" y="4018"/>
                  </a:cubicBezTo>
                  <a:cubicBezTo>
                    <a:pt x="47" y="4041"/>
                    <a:pt x="50" y="4067"/>
                    <a:pt x="63" y="4085"/>
                  </a:cubicBezTo>
                  <a:cubicBezTo>
                    <a:pt x="1" y="4092"/>
                    <a:pt x="1" y="4185"/>
                    <a:pt x="66" y="4187"/>
                  </a:cubicBezTo>
                  <a:cubicBezTo>
                    <a:pt x="379" y="4195"/>
                    <a:pt x="693" y="4199"/>
                    <a:pt x="1007" y="4199"/>
                  </a:cubicBezTo>
                  <a:cubicBezTo>
                    <a:pt x="1843" y="4199"/>
                    <a:pt x="2679" y="4175"/>
                    <a:pt x="3514" y="4164"/>
                  </a:cubicBezTo>
                  <a:cubicBezTo>
                    <a:pt x="3556" y="4164"/>
                    <a:pt x="3576" y="4131"/>
                    <a:pt x="3575" y="4098"/>
                  </a:cubicBezTo>
                  <a:cubicBezTo>
                    <a:pt x="3598" y="4094"/>
                    <a:pt x="3616" y="4077"/>
                    <a:pt x="3614" y="4045"/>
                  </a:cubicBezTo>
                  <a:cubicBezTo>
                    <a:pt x="3601" y="3862"/>
                    <a:pt x="3600" y="3681"/>
                    <a:pt x="3601" y="3499"/>
                  </a:cubicBezTo>
                  <a:cubicBezTo>
                    <a:pt x="5697" y="3493"/>
                    <a:pt x="7794" y="3412"/>
                    <a:pt x="9890" y="3402"/>
                  </a:cubicBezTo>
                  <a:cubicBezTo>
                    <a:pt x="10674" y="3397"/>
                    <a:pt x="11459" y="3395"/>
                    <a:pt x="12243" y="3395"/>
                  </a:cubicBezTo>
                  <a:cubicBezTo>
                    <a:pt x="13691" y="3395"/>
                    <a:pt x="15139" y="3402"/>
                    <a:pt x="16586" y="3415"/>
                  </a:cubicBezTo>
                  <a:cubicBezTo>
                    <a:pt x="16600" y="3637"/>
                    <a:pt x="16604" y="3856"/>
                    <a:pt x="16603" y="4078"/>
                  </a:cubicBezTo>
                  <a:cubicBezTo>
                    <a:pt x="16562" y="4094"/>
                    <a:pt x="16561" y="4159"/>
                    <a:pt x="16611" y="4159"/>
                  </a:cubicBezTo>
                  <a:cubicBezTo>
                    <a:pt x="16612" y="4159"/>
                    <a:pt x="16612" y="4159"/>
                    <a:pt x="16613" y="4159"/>
                  </a:cubicBezTo>
                  <a:cubicBezTo>
                    <a:pt x="17330" y="4140"/>
                    <a:pt x="18044" y="4114"/>
                    <a:pt x="18760" y="4114"/>
                  </a:cubicBezTo>
                  <a:cubicBezTo>
                    <a:pt x="18953" y="4114"/>
                    <a:pt x="19147" y="4116"/>
                    <a:pt x="19341" y="4121"/>
                  </a:cubicBezTo>
                  <a:cubicBezTo>
                    <a:pt x="19342" y="4121"/>
                    <a:pt x="19343" y="4121"/>
                    <a:pt x="19343" y="4121"/>
                  </a:cubicBezTo>
                  <a:cubicBezTo>
                    <a:pt x="19374" y="4121"/>
                    <a:pt x="19391" y="4101"/>
                    <a:pt x="19396" y="4077"/>
                  </a:cubicBezTo>
                  <a:cubicBezTo>
                    <a:pt x="19396" y="4077"/>
                    <a:pt x="19397" y="4077"/>
                    <a:pt x="19398" y="4077"/>
                  </a:cubicBezTo>
                  <a:cubicBezTo>
                    <a:pt x="19427" y="4077"/>
                    <a:pt x="19456" y="4044"/>
                    <a:pt x="19437" y="4014"/>
                  </a:cubicBezTo>
                  <a:cubicBezTo>
                    <a:pt x="19103" y="3446"/>
                    <a:pt x="18737" y="2909"/>
                    <a:pt x="18260" y="2451"/>
                  </a:cubicBezTo>
                  <a:cubicBezTo>
                    <a:pt x="18254" y="2444"/>
                    <a:pt x="18247" y="2440"/>
                    <a:pt x="18240" y="2437"/>
                  </a:cubicBezTo>
                  <a:cubicBezTo>
                    <a:pt x="18246" y="2435"/>
                    <a:pt x="18252" y="2432"/>
                    <a:pt x="18258" y="2426"/>
                  </a:cubicBezTo>
                  <a:cubicBezTo>
                    <a:pt x="18751" y="1988"/>
                    <a:pt x="19157" y="1443"/>
                    <a:pt x="19491" y="876"/>
                  </a:cubicBezTo>
                  <a:cubicBezTo>
                    <a:pt x="19513" y="838"/>
                    <a:pt x="19498" y="802"/>
                    <a:pt x="19472" y="780"/>
                  </a:cubicBezTo>
                  <a:cubicBezTo>
                    <a:pt x="19475" y="746"/>
                    <a:pt x="19450" y="715"/>
                    <a:pt x="19418" y="703"/>
                  </a:cubicBezTo>
                  <a:cubicBezTo>
                    <a:pt x="19313" y="666"/>
                    <a:pt x="19189" y="655"/>
                    <a:pt x="19059" y="655"/>
                  </a:cubicBezTo>
                  <a:cubicBezTo>
                    <a:pt x="18865" y="655"/>
                    <a:pt x="18661" y="680"/>
                    <a:pt x="18495" y="681"/>
                  </a:cubicBezTo>
                  <a:cubicBezTo>
                    <a:pt x="18123" y="682"/>
                    <a:pt x="17753" y="683"/>
                    <a:pt x="17383" y="705"/>
                  </a:cubicBezTo>
                  <a:cubicBezTo>
                    <a:pt x="17369" y="516"/>
                    <a:pt x="17353" y="327"/>
                    <a:pt x="17339" y="139"/>
                  </a:cubicBezTo>
                  <a:cubicBezTo>
                    <a:pt x="17335" y="95"/>
                    <a:pt x="17299" y="73"/>
                    <a:pt x="17265" y="73"/>
                  </a:cubicBezTo>
                  <a:cubicBezTo>
                    <a:pt x="17249" y="73"/>
                    <a:pt x="17233" y="78"/>
                    <a:pt x="17222" y="88"/>
                  </a:cubicBezTo>
                  <a:cubicBezTo>
                    <a:pt x="17215" y="86"/>
                    <a:pt x="17209" y="85"/>
                    <a:pt x="17202" y="85"/>
                  </a:cubicBezTo>
                  <a:cubicBezTo>
                    <a:pt x="15550" y="46"/>
                    <a:pt x="13897" y="44"/>
                    <a:pt x="12243" y="44"/>
                  </a:cubicBezTo>
                  <a:cubicBezTo>
                    <a:pt x="11980" y="44"/>
                    <a:pt x="11716" y="44"/>
                    <a:pt x="11453" y="44"/>
                  </a:cubicBezTo>
                  <a:cubicBezTo>
                    <a:pt x="10924" y="44"/>
                    <a:pt x="10396" y="43"/>
                    <a:pt x="9868" y="42"/>
                  </a:cubicBezTo>
                  <a:cubicBezTo>
                    <a:pt x="8650" y="38"/>
                    <a:pt x="7431" y="34"/>
                    <a:pt x="6211" y="30"/>
                  </a:cubicBezTo>
                  <a:cubicBezTo>
                    <a:pt x="5404" y="26"/>
                    <a:pt x="4591" y="1"/>
                    <a:pt x="37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2" name="Google Shape;2362;p82">
              <a:extLst>
                <a:ext uri="{FF2B5EF4-FFF2-40B4-BE49-F238E27FC236}">
                  <a16:creationId xmlns:a16="http://schemas.microsoft.com/office/drawing/2014/main" id="{8E132321-B2EF-A7B5-B55B-2ED4448D514B}"/>
                </a:ext>
              </a:extLst>
            </p:cNvPr>
            <p:cNvSpPr/>
            <p:nvPr/>
          </p:nvSpPr>
          <p:spPr>
            <a:xfrm>
              <a:off x="8699454" y="1976013"/>
              <a:ext cx="38699" cy="4718"/>
            </a:xfrm>
            <a:custGeom>
              <a:avLst/>
              <a:gdLst/>
              <a:ahLst/>
              <a:cxnLst/>
              <a:rect l="l" t="t" r="r" b="b"/>
              <a:pathLst>
                <a:path w="730" h="89" extrusionOk="0">
                  <a:moveTo>
                    <a:pt x="438" y="1"/>
                  </a:moveTo>
                  <a:cubicBezTo>
                    <a:pt x="307" y="1"/>
                    <a:pt x="174" y="9"/>
                    <a:pt x="45" y="10"/>
                  </a:cubicBezTo>
                  <a:cubicBezTo>
                    <a:pt x="0" y="11"/>
                    <a:pt x="0" y="79"/>
                    <a:pt x="45" y="79"/>
                  </a:cubicBezTo>
                  <a:cubicBezTo>
                    <a:pt x="177" y="81"/>
                    <a:pt x="312" y="89"/>
                    <a:pt x="446" y="89"/>
                  </a:cubicBezTo>
                  <a:cubicBezTo>
                    <a:pt x="528" y="89"/>
                    <a:pt x="610" y="86"/>
                    <a:pt x="690" y="76"/>
                  </a:cubicBezTo>
                  <a:cubicBezTo>
                    <a:pt x="730" y="71"/>
                    <a:pt x="730" y="20"/>
                    <a:pt x="690" y="14"/>
                  </a:cubicBezTo>
                  <a:cubicBezTo>
                    <a:pt x="607" y="4"/>
                    <a:pt x="523" y="1"/>
                    <a:pt x="4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3" name="Google Shape;2363;p82">
              <a:extLst>
                <a:ext uri="{FF2B5EF4-FFF2-40B4-BE49-F238E27FC236}">
                  <a16:creationId xmlns:a16="http://schemas.microsoft.com/office/drawing/2014/main" id="{2A84A2AD-4B88-72F7-D2A3-2C3DC22C3E2A}"/>
                </a:ext>
              </a:extLst>
            </p:cNvPr>
            <p:cNvSpPr/>
            <p:nvPr/>
          </p:nvSpPr>
          <p:spPr>
            <a:xfrm>
              <a:off x="8683444" y="2106157"/>
              <a:ext cx="38964" cy="8323"/>
            </a:xfrm>
            <a:custGeom>
              <a:avLst/>
              <a:gdLst/>
              <a:ahLst/>
              <a:cxnLst/>
              <a:rect l="l" t="t" r="r" b="b"/>
              <a:pathLst>
                <a:path w="735" h="157" extrusionOk="0">
                  <a:moveTo>
                    <a:pt x="45" y="0"/>
                  </a:moveTo>
                  <a:cubicBezTo>
                    <a:pt x="12" y="0"/>
                    <a:pt x="1" y="52"/>
                    <a:pt x="38" y="63"/>
                  </a:cubicBezTo>
                  <a:cubicBezTo>
                    <a:pt x="230" y="119"/>
                    <a:pt x="432" y="156"/>
                    <a:pt x="634" y="156"/>
                  </a:cubicBezTo>
                  <a:cubicBezTo>
                    <a:pt x="654" y="156"/>
                    <a:pt x="674" y="156"/>
                    <a:pt x="694" y="155"/>
                  </a:cubicBezTo>
                  <a:cubicBezTo>
                    <a:pt x="735" y="154"/>
                    <a:pt x="734" y="96"/>
                    <a:pt x="694" y="93"/>
                  </a:cubicBezTo>
                  <a:cubicBezTo>
                    <a:pt x="477" y="76"/>
                    <a:pt x="266" y="54"/>
                    <a:pt x="54" y="1"/>
                  </a:cubicBezTo>
                  <a:cubicBezTo>
                    <a:pt x="51" y="0"/>
                    <a:pt x="48" y="0"/>
                    <a:pt x="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4" name="Google Shape;2364;p82">
              <a:extLst>
                <a:ext uri="{FF2B5EF4-FFF2-40B4-BE49-F238E27FC236}">
                  <a16:creationId xmlns:a16="http://schemas.microsoft.com/office/drawing/2014/main" id="{776E6F1D-BF9C-B857-C84C-4CA6FDC6DBB5}"/>
                </a:ext>
              </a:extLst>
            </p:cNvPr>
            <p:cNvSpPr/>
            <p:nvPr/>
          </p:nvSpPr>
          <p:spPr>
            <a:xfrm>
              <a:off x="8652326" y="1971136"/>
              <a:ext cx="30694" cy="3976"/>
            </a:xfrm>
            <a:custGeom>
              <a:avLst/>
              <a:gdLst/>
              <a:ahLst/>
              <a:cxnLst/>
              <a:rect l="l" t="t" r="r" b="b"/>
              <a:pathLst>
                <a:path w="579" h="75" extrusionOk="0">
                  <a:moveTo>
                    <a:pt x="371" y="1"/>
                  </a:moveTo>
                  <a:cubicBezTo>
                    <a:pt x="261" y="1"/>
                    <a:pt x="150" y="5"/>
                    <a:pt x="40" y="8"/>
                  </a:cubicBezTo>
                  <a:cubicBezTo>
                    <a:pt x="1" y="10"/>
                    <a:pt x="0" y="67"/>
                    <a:pt x="40" y="68"/>
                  </a:cubicBezTo>
                  <a:cubicBezTo>
                    <a:pt x="150" y="71"/>
                    <a:pt x="261" y="74"/>
                    <a:pt x="371" y="74"/>
                  </a:cubicBezTo>
                  <a:cubicBezTo>
                    <a:pt x="426" y="74"/>
                    <a:pt x="481" y="73"/>
                    <a:pt x="535" y="71"/>
                  </a:cubicBezTo>
                  <a:cubicBezTo>
                    <a:pt x="578" y="68"/>
                    <a:pt x="578" y="7"/>
                    <a:pt x="535" y="5"/>
                  </a:cubicBezTo>
                  <a:cubicBezTo>
                    <a:pt x="481" y="2"/>
                    <a:pt x="426" y="1"/>
                    <a:pt x="3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5" name="Google Shape;2365;p82">
              <a:extLst>
                <a:ext uri="{FF2B5EF4-FFF2-40B4-BE49-F238E27FC236}">
                  <a16:creationId xmlns:a16="http://schemas.microsoft.com/office/drawing/2014/main" id="{FFA8C967-B725-0A9A-EC1A-26EAD08D0009}"/>
                </a:ext>
              </a:extLst>
            </p:cNvPr>
            <p:cNvSpPr/>
            <p:nvPr/>
          </p:nvSpPr>
          <p:spPr>
            <a:xfrm>
              <a:off x="8609705" y="1944577"/>
              <a:ext cx="31012" cy="4453"/>
            </a:xfrm>
            <a:custGeom>
              <a:avLst/>
              <a:gdLst/>
              <a:ahLst/>
              <a:cxnLst/>
              <a:rect l="l" t="t" r="r" b="b"/>
              <a:pathLst>
                <a:path w="585" h="84" extrusionOk="0">
                  <a:moveTo>
                    <a:pt x="316" y="1"/>
                  </a:moveTo>
                  <a:cubicBezTo>
                    <a:pt x="227" y="1"/>
                    <a:pt x="137" y="4"/>
                    <a:pt x="49" y="5"/>
                  </a:cubicBezTo>
                  <a:cubicBezTo>
                    <a:pt x="1" y="6"/>
                    <a:pt x="1" y="78"/>
                    <a:pt x="49" y="78"/>
                  </a:cubicBezTo>
                  <a:cubicBezTo>
                    <a:pt x="141" y="80"/>
                    <a:pt x="234" y="83"/>
                    <a:pt x="327" y="83"/>
                  </a:cubicBezTo>
                  <a:cubicBezTo>
                    <a:pt x="401" y="83"/>
                    <a:pt x="474" y="81"/>
                    <a:pt x="546" y="73"/>
                  </a:cubicBezTo>
                  <a:cubicBezTo>
                    <a:pt x="584" y="69"/>
                    <a:pt x="584" y="16"/>
                    <a:pt x="546" y="12"/>
                  </a:cubicBezTo>
                  <a:cubicBezTo>
                    <a:pt x="470" y="3"/>
                    <a:pt x="393" y="1"/>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6" name="Google Shape;2366;p82">
              <a:extLst>
                <a:ext uri="{FF2B5EF4-FFF2-40B4-BE49-F238E27FC236}">
                  <a16:creationId xmlns:a16="http://schemas.microsoft.com/office/drawing/2014/main" id="{EBC94767-3076-35B6-F3FB-09DC73FA8670}"/>
                </a:ext>
              </a:extLst>
            </p:cNvPr>
            <p:cNvSpPr/>
            <p:nvPr/>
          </p:nvSpPr>
          <p:spPr>
            <a:xfrm>
              <a:off x="8594013" y="2065868"/>
              <a:ext cx="28680" cy="6945"/>
            </a:xfrm>
            <a:custGeom>
              <a:avLst/>
              <a:gdLst/>
              <a:ahLst/>
              <a:cxnLst/>
              <a:rect l="l" t="t" r="r" b="b"/>
              <a:pathLst>
                <a:path w="541" h="131" extrusionOk="0">
                  <a:moveTo>
                    <a:pt x="43" y="0"/>
                  </a:moveTo>
                  <a:cubicBezTo>
                    <a:pt x="7" y="0"/>
                    <a:pt x="0" y="63"/>
                    <a:pt x="38" y="70"/>
                  </a:cubicBezTo>
                  <a:cubicBezTo>
                    <a:pt x="187" y="95"/>
                    <a:pt x="342" y="130"/>
                    <a:pt x="493" y="131"/>
                  </a:cubicBezTo>
                  <a:cubicBezTo>
                    <a:pt x="494" y="131"/>
                    <a:pt x="494" y="131"/>
                    <a:pt x="494" y="131"/>
                  </a:cubicBezTo>
                  <a:cubicBezTo>
                    <a:pt x="532" y="131"/>
                    <a:pt x="540" y="72"/>
                    <a:pt x="502" y="63"/>
                  </a:cubicBezTo>
                  <a:cubicBezTo>
                    <a:pt x="356" y="24"/>
                    <a:pt x="198" y="16"/>
                    <a:pt x="47" y="1"/>
                  </a:cubicBezTo>
                  <a:cubicBezTo>
                    <a:pt x="46" y="1"/>
                    <a:pt x="44" y="0"/>
                    <a:pt x="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7" name="Google Shape;2367;p82">
              <a:extLst>
                <a:ext uri="{FF2B5EF4-FFF2-40B4-BE49-F238E27FC236}">
                  <a16:creationId xmlns:a16="http://schemas.microsoft.com/office/drawing/2014/main" id="{8D08626D-984E-D9EB-C45C-9A57FA476505}"/>
                </a:ext>
              </a:extLst>
            </p:cNvPr>
            <p:cNvSpPr/>
            <p:nvPr/>
          </p:nvSpPr>
          <p:spPr>
            <a:xfrm>
              <a:off x="8549378" y="1947069"/>
              <a:ext cx="36261" cy="6149"/>
            </a:xfrm>
            <a:custGeom>
              <a:avLst/>
              <a:gdLst/>
              <a:ahLst/>
              <a:cxnLst/>
              <a:rect l="l" t="t" r="r" b="b"/>
              <a:pathLst>
                <a:path w="684" h="116" extrusionOk="0">
                  <a:moveTo>
                    <a:pt x="43" y="0"/>
                  </a:moveTo>
                  <a:cubicBezTo>
                    <a:pt x="0" y="0"/>
                    <a:pt x="3" y="66"/>
                    <a:pt x="45" y="71"/>
                  </a:cubicBezTo>
                  <a:cubicBezTo>
                    <a:pt x="244" y="90"/>
                    <a:pt x="442" y="111"/>
                    <a:pt x="641" y="116"/>
                  </a:cubicBezTo>
                  <a:cubicBezTo>
                    <a:pt x="641" y="116"/>
                    <a:pt x="642" y="116"/>
                    <a:pt x="642" y="116"/>
                  </a:cubicBezTo>
                  <a:cubicBezTo>
                    <a:pt x="675" y="116"/>
                    <a:pt x="683" y="61"/>
                    <a:pt x="650" y="56"/>
                  </a:cubicBezTo>
                  <a:cubicBezTo>
                    <a:pt x="450" y="27"/>
                    <a:pt x="248" y="15"/>
                    <a:pt x="45" y="0"/>
                  </a:cubicBezTo>
                  <a:cubicBezTo>
                    <a:pt x="44" y="0"/>
                    <a:pt x="44" y="0"/>
                    <a:pt x="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8" name="Google Shape;2368;p82">
              <a:extLst>
                <a:ext uri="{FF2B5EF4-FFF2-40B4-BE49-F238E27FC236}">
                  <a16:creationId xmlns:a16="http://schemas.microsoft.com/office/drawing/2014/main" id="{E3BDC571-A4CD-3CCE-D369-3E6B8DAB5ADA}"/>
                </a:ext>
              </a:extLst>
            </p:cNvPr>
            <p:cNvSpPr/>
            <p:nvPr/>
          </p:nvSpPr>
          <p:spPr>
            <a:xfrm>
              <a:off x="8541638" y="2065921"/>
              <a:ext cx="30482" cy="3976"/>
            </a:xfrm>
            <a:custGeom>
              <a:avLst/>
              <a:gdLst/>
              <a:ahLst/>
              <a:cxnLst/>
              <a:rect l="l" t="t" r="r" b="b"/>
              <a:pathLst>
                <a:path w="575" h="75" extrusionOk="0">
                  <a:moveTo>
                    <a:pt x="316" y="0"/>
                  </a:moveTo>
                  <a:cubicBezTo>
                    <a:pt x="225" y="0"/>
                    <a:pt x="133" y="4"/>
                    <a:pt x="42" y="6"/>
                  </a:cubicBezTo>
                  <a:cubicBezTo>
                    <a:pt x="2" y="7"/>
                    <a:pt x="1" y="68"/>
                    <a:pt x="42" y="68"/>
                  </a:cubicBezTo>
                  <a:cubicBezTo>
                    <a:pt x="135" y="70"/>
                    <a:pt x="228" y="74"/>
                    <a:pt x="320" y="74"/>
                  </a:cubicBezTo>
                  <a:cubicBezTo>
                    <a:pt x="393" y="74"/>
                    <a:pt x="466" y="72"/>
                    <a:pt x="538" y="65"/>
                  </a:cubicBezTo>
                  <a:cubicBezTo>
                    <a:pt x="574" y="62"/>
                    <a:pt x="574" y="12"/>
                    <a:pt x="538" y="9"/>
                  </a:cubicBezTo>
                  <a:cubicBezTo>
                    <a:pt x="464" y="3"/>
                    <a:pt x="390" y="0"/>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9" name="Google Shape;2369;p82">
              <a:extLst>
                <a:ext uri="{FF2B5EF4-FFF2-40B4-BE49-F238E27FC236}">
                  <a16:creationId xmlns:a16="http://schemas.microsoft.com/office/drawing/2014/main" id="{DB4799C0-D83E-D310-EC93-880A57F46351}"/>
                </a:ext>
              </a:extLst>
            </p:cNvPr>
            <p:cNvSpPr/>
            <p:nvPr/>
          </p:nvSpPr>
          <p:spPr>
            <a:xfrm>
              <a:off x="8480886" y="1942032"/>
              <a:ext cx="36208" cy="4294"/>
            </a:xfrm>
            <a:custGeom>
              <a:avLst/>
              <a:gdLst/>
              <a:ahLst/>
              <a:cxnLst/>
              <a:rect l="l" t="t" r="r" b="b"/>
              <a:pathLst>
                <a:path w="683" h="81" extrusionOk="0">
                  <a:moveTo>
                    <a:pt x="378" y="1"/>
                  </a:moveTo>
                  <a:cubicBezTo>
                    <a:pt x="267" y="1"/>
                    <a:pt x="156" y="4"/>
                    <a:pt x="45" y="6"/>
                  </a:cubicBezTo>
                  <a:cubicBezTo>
                    <a:pt x="1" y="6"/>
                    <a:pt x="1" y="76"/>
                    <a:pt x="45" y="76"/>
                  </a:cubicBezTo>
                  <a:cubicBezTo>
                    <a:pt x="154" y="77"/>
                    <a:pt x="263" y="80"/>
                    <a:pt x="371" y="80"/>
                  </a:cubicBezTo>
                  <a:cubicBezTo>
                    <a:pt x="461" y="80"/>
                    <a:pt x="551" y="78"/>
                    <a:pt x="641" y="72"/>
                  </a:cubicBezTo>
                  <a:cubicBezTo>
                    <a:pt x="682" y="70"/>
                    <a:pt x="682" y="12"/>
                    <a:pt x="641" y="9"/>
                  </a:cubicBezTo>
                  <a:cubicBezTo>
                    <a:pt x="554" y="3"/>
                    <a:pt x="466" y="1"/>
                    <a:pt x="3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0" name="Google Shape;2370;p82">
              <a:extLst>
                <a:ext uri="{FF2B5EF4-FFF2-40B4-BE49-F238E27FC236}">
                  <a16:creationId xmlns:a16="http://schemas.microsoft.com/office/drawing/2014/main" id="{EECE1272-BA08-AE73-2298-ACE3927140E5}"/>
                </a:ext>
              </a:extLst>
            </p:cNvPr>
            <p:cNvSpPr/>
            <p:nvPr/>
          </p:nvSpPr>
          <p:spPr>
            <a:xfrm>
              <a:off x="8483431" y="2069314"/>
              <a:ext cx="30694" cy="6096"/>
            </a:xfrm>
            <a:custGeom>
              <a:avLst/>
              <a:gdLst/>
              <a:ahLst/>
              <a:cxnLst/>
              <a:rect l="l" t="t" r="r" b="b"/>
              <a:pathLst>
                <a:path w="579" h="115" extrusionOk="0">
                  <a:moveTo>
                    <a:pt x="44" y="1"/>
                  </a:moveTo>
                  <a:cubicBezTo>
                    <a:pt x="12" y="1"/>
                    <a:pt x="1" y="52"/>
                    <a:pt x="36" y="63"/>
                  </a:cubicBezTo>
                  <a:cubicBezTo>
                    <a:pt x="143" y="95"/>
                    <a:pt x="254" y="114"/>
                    <a:pt x="365" y="114"/>
                  </a:cubicBezTo>
                  <a:cubicBezTo>
                    <a:pt x="427" y="114"/>
                    <a:pt x="489" y="108"/>
                    <a:pt x="551" y="95"/>
                  </a:cubicBezTo>
                  <a:cubicBezTo>
                    <a:pt x="579" y="89"/>
                    <a:pt x="573" y="42"/>
                    <a:pt x="545" y="42"/>
                  </a:cubicBezTo>
                  <a:cubicBezTo>
                    <a:pt x="545" y="42"/>
                    <a:pt x="544" y="42"/>
                    <a:pt x="543" y="42"/>
                  </a:cubicBezTo>
                  <a:cubicBezTo>
                    <a:pt x="495" y="46"/>
                    <a:pt x="446" y="48"/>
                    <a:pt x="399" y="48"/>
                  </a:cubicBezTo>
                  <a:cubicBezTo>
                    <a:pt x="282" y="48"/>
                    <a:pt x="167" y="36"/>
                    <a:pt x="53" y="2"/>
                  </a:cubicBezTo>
                  <a:cubicBezTo>
                    <a:pt x="50" y="1"/>
                    <a:pt x="47" y="1"/>
                    <a:pt x="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1" name="Google Shape;2371;p82">
              <a:extLst>
                <a:ext uri="{FF2B5EF4-FFF2-40B4-BE49-F238E27FC236}">
                  <a16:creationId xmlns:a16="http://schemas.microsoft.com/office/drawing/2014/main" id="{BCCC5453-8970-5F11-C3DE-90477945E982}"/>
                </a:ext>
              </a:extLst>
            </p:cNvPr>
            <p:cNvSpPr/>
            <p:nvPr/>
          </p:nvSpPr>
          <p:spPr>
            <a:xfrm>
              <a:off x="8428935" y="2071434"/>
              <a:ext cx="24651" cy="5566"/>
            </a:xfrm>
            <a:custGeom>
              <a:avLst/>
              <a:gdLst/>
              <a:ahLst/>
              <a:cxnLst/>
              <a:rect l="l" t="t" r="r" b="b"/>
              <a:pathLst>
                <a:path w="465" h="105" extrusionOk="0">
                  <a:moveTo>
                    <a:pt x="162" y="0"/>
                  </a:moveTo>
                  <a:cubicBezTo>
                    <a:pt x="117" y="0"/>
                    <a:pt x="72" y="4"/>
                    <a:pt x="25" y="12"/>
                  </a:cubicBezTo>
                  <a:cubicBezTo>
                    <a:pt x="1" y="16"/>
                    <a:pt x="6" y="58"/>
                    <a:pt x="29" y="58"/>
                  </a:cubicBezTo>
                  <a:cubicBezTo>
                    <a:pt x="30" y="58"/>
                    <a:pt x="31" y="58"/>
                    <a:pt x="32" y="58"/>
                  </a:cubicBezTo>
                  <a:cubicBezTo>
                    <a:pt x="68" y="53"/>
                    <a:pt x="104" y="51"/>
                    <a:pt x="139" y="51"/>
                  </a:cubicBezTo>
                  <a:cubicBezTo>
                    <a:pt x="237" y="51"/>
                    <a:pt x="332" y="68"/>
                    <a:pt x="424" y="103"/>
                  </a:cubicBezTo>
                  <a:cubicBezTo>
                    <a:pt x="427" y="104"/>
                    <a:pt x="430" y="105"/>
                    <a:pt x="433" y="105"/>
                  </a:cubicBezTo>
                  <a:cubicBezTo>
                    <a:pt x="457" y="105"/>
                    <a:pt x="465" y="65"/>
                    <a:pt x="438" y="55"/>
                  </a:cubicBezTo>
                  <a:cubicBezTo>
                    <a:pt x="347" y="18"/>
                    <a:pt x="256" y="0"/>
                    <a:pt x="1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2" name="Google Shape;2372;p82">
              <a:extLst>
                <a:ext uri="{FF2B5EF4-FFF2-40B4-BE49-F238E27FC236}">
                  <a16:creationId xmlns:a16="http://schemas.microsoft.com/office/drawing/2014/main" id="{E7B734C9-32D0-397C-DAED-3532DBAFA2EF}"/>
                </a:ext>
              </a:extLst>
            </p:cNvPr>
            <p:cNvSpPr/>
            <p:nvPr/>
          </p:nvSpPr>
          <p:spPr>
            <a:xfrm>
              <a:off x="8421089" y="1940654"/>
              <a:ext cx="30217" cy="5407"/>
            </a:xfrm>
            <a:custGeom>
              <a:avLst/>
              <a:gdLst/>
              <a:ahLst/>
              <a:cxnLst/>
              <a:rect l="l" t="t" r="r" b="b"/>
              <a:pathLst>
                <a:path w="570" h="102" extrusionOk="0">
                  <a:moveTo>
                    <a:pt x="530" y="1"/>
                  </a:moveTo>
                  <a:cubicBezTo>
                    <a:pt x="530" y="1"/>
                    <a:pt x="530" y="1"/>
                    <a:pt x="529" y="1"/>
                  </a:cubicBezTo>
                  <a:cubicBezTo>
                    <a:pt x="364" y="5"/>
                    <a:pt x="197" y="33"/>
                    <a:pt x="32" y="51"/>
                  </a:cubicBezTo>
                  <a:cubicBezTo>
                    <a:pt x="1" y="55"/>
                    <a:pt x="0" y="101"/>
                    <a:pt x="30" y="101"/>
                  </a:cubicBezTo>
                  <a:cubicBezTo>
                    <a:pt x="30" y="101"/>
                    <a:pt x="31" y="101"/>
                    <a:pt x="32" y="101"/>
                  </a:cubicBezTo>
                  <a:cubicBezTo>
                    <a:pt x="200" y="89"/>
                    <a:pt x="371" y="85"/>
                    <a:pt x="538" y="59"/>
                  </a:cubicBezTo>
                  <a:cubicBezTo>
                    <a:pt x="569" y="53"/>
                    <a:pt x="562" y="1"/>
                    <a:pt x="5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3" name="Google Shape;2373;p82">
              <a:extLst>
                <a:ext uri="{FF2B5EF4-FFF2-40B4-BE49-F238E27FC236}">
                  <a16:creationId xmlns:a16="http://schemas.microsoft.com/office/drawing/2014/main" id="{4D5CD4FC-3B89-D3CC-6648-7E0365F426AF}"/>
                </a:ext>
              </a:extLst>
            </p:cNvPr>
            <p:cNvSpPr/>
            <p:nvPr/>
          </p:nvSpPr>
          <p:spPr>
            <a:xfrm>
              <a:off x="8370887" y="2069101"/>
              <a:ext cx="27566" cy="5990"/>
            </a:xfrm>
            <a:custGeom>
              <a:avLst/>
              <a:gdLst/>
              <a:ahLst/>
              <a:cxnLst/>
              <a:rect l="l" t="t" r="r" b="b"/>
              <a:pathLst>
                <a:path w="520" h="113" extrusionOk="0">
                  <a:moveTo>
                    <a:pt x="483" y="0"/>
                  </a:moveTo>
                  <a:cubicBezTo>
                    <a:pt x="480" y="0"/>
                    <a:pt x="477" y="1"/>
                    <a:pt x="474" y="2"/>
                  </a:cubicBezTo>
                  <a:cubicBezTo>
                    <a:pt x="363" y="34"/>
                    <a:pt x="254" y="55"/>
                    <a:pt x="140" y="55"/>
                  </a:cubicBezTo>
                  <a:cubicBezTo>
                    <a:pt x="106" y="55"/>
                    <a:pt x="71" y="53"/>
                    <a:pt x="35" y="49"/>
                  </a:cubicBezTo>
                  <a:cubicBezTo>
                    <a:pt x="34" y="49"/>
                    <a:pt x="33" y="48"/>
                    <a:pt x="32" y="48"/>
                  </a:cubicBezTo>
                  <a:cubicBezTo>
                    <a:pt x="6" y="48"/>
                    <a:pt x="1" y="96"/>
                    <a:pt x="29" y="100"/>
                  </a:cubicBezTo>
                  <a:cubicBezTo>
                    <a:pt x="82" y="108"/>
                    <a:pt x="136" y="112"/>
                    <a:pt x="189" y="112"/>
                  </a:cubicBezTo>
                  <a:cubicBezTo>
                    <a:pt x="292" y="112"/>
                    <a:pt x="393" y="96"/>
                    <a:pt x="490" y="55"/>
                  </a:cubicBezTo>
                  <a:cubicBezTo>
                    <a:pt x="519" y="43"/>
                    <a:pt x="512" y="0"/>
                    <a:pt x="4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4" name="Google Shape;2374;p82">
              <a:extLst>
                <a:ext uri="{FF2B5EF4-FFF2-40B4-BE49-F238E27FC236}">
                  <a16:creationId xmlns:a16="http://schemas.microsoft.com/office/drawing/2014/main" id="{C580B405-EF86-3174-362E-F8D13843CD38}"/>
                </a:ext>
              </a:extLst>
            </p:cNvPr>
            <p:cNvSpPr/>
            <p:nvPr/>
          </p:nvSpPr>
          <p:spPr>
            <a:xfrm>
              <a:off x="8357952" y="1939276"/>
              <a:ext cx="24598" cy="4400"/>
            </a:xfrm>
            <a:custGeom>
              <a:avLst/>
              <a:gdLst/>
              <a:ahLst/>
              <a:cxnLst/>
              <a:rect l="l" t="t" r="r" b="b"/>
              <a:pathLst>
                <a:path w="464" h="83" extrusionOk="0">
                  <a:moveTo>
                    <a:pt x="224" y="1"/>
                  </a:moveTo>
                  <a:cubicBezTo>
                    <a:pt x="157" y="1"/>
                    <a:pt x="91" y="5"/>
                    <a:pt x="29" y="5"/>
                  </a:cubicBezTo>
                  <a:cubicBezTo>
                    <a:pt x="7" y="5"/>
                    <a:pt x="0" y="41"/>
                    <a:pt x="23" y="44"/>
                  </a:cubicBezTo>
                  <a:cubicBezTo>
                    <a:pt x="127" y="58"/>
                    <a:pt x="241" y="83"/>
                    <a:pt x="349" y="83"/>
                  </a:cubicBezTo>
                  <a:cubicBezTo>
                    <a:pt x="378" y="83"/>
                    <a:pt x="407" y="81"/>
                    <a:pt x="435" y="77"/>
                  </a:cubicBezTo>
                  <a:cubicBezTo>
                    <a:pt x="464" y="73"/>
                    <a:pt x="460" y="31"/>
                    <a:pt x="435" y="25"/>
                  </a:cubicBezTo>
                  <a:cubicBezTo>
                    <a:pt x="369" y="6"/>
                    <a:pt x="296" y="1"/>
                    <a:pt x="2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5" name="Google Shape;2375;p82">
              <a:extLst>
                <a:ext uri="{FF2B5EF4-FFF2-40B4-BE49-F238E27FC236}">
                  <a16:creationId xmlns:a16="http://schemas.microsoft.com/office/drawing/2014/main" id="{973623C5-FB07-C420-7634-848149DF5157}"/>
                </a:ext>
              </a:extLst>
            </p:cNvPr>
            <p:cNvSpPr/>
            <p:nvPr/>
          </p:nvSpPr>
          <p:spPr>
            <a:xfrm>
              <a:off x="8318353" y="2074350"/>
              <a:ext cx="29369" cy="2916"/>
            </a:xfrm>
            <a:custGeom>
              <a:avLst/>
              <a:gdLst/>
              <a:ahLst/>
              <a:cxnLst/>
              <a:rect l="l" t="t" r="r" b="b"/>
              <a:pathLst>
                <a:path w="554" h="55" extrusionOk="0">
                  <a:moveTo>
                    <a:pt x="271" y="0"/>
                  </a:moveTo>
                  <a:cubicBezTo>
                    <a:pt x="192" y="0"/>
                    <a:pt x="112" y="2"/>
                    <a:pt x="33" y="3"/>
                  </a:cubicBezTo>
                  <a:cubicBezTo>
                    <a:pt x="1" y="3"/>
                    <a:pt x="1" y="52"/>
                    <a:pt x="33" y="52"/>
                  </a:cubicBezTo>
                  <a:cubicBezTo>
                    <a:pt x="108" y="53"/>
                    <a:pt x="184" y="54"/>
                    <a:pt x="259" y="54"/>
                  </a:cubicBezTo>
                  <a:cubicBezTo>
                    <a:pt x="349" y="54"/>
                    <a:pt x="439" y="53"/>
                    <a:pt x="529" y="47"/>
                  </a:cubicBezTo>
                  <a:cubicBezTo>
                    <a:pt x="554" y="45"/>
                    <a:pt x="554" y="9"/>
                    <a:pt x="529" y="8"/>
                  </a:cubicBezTo>
                  <a:cubicBezTo>
                    <a:pt x="443" y="2"/>
                    <a:pt x="357" y="0"/>
                    <a:pt x="2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6" name="Google Shape;2376;p82">
              <a:extLst>
                <a:ext uri="{FF2B5EF4-FFF2-40B4-BE49-F238E27FC236}">
                  <a16:creationId xmlns:a16="http://schemas.microsoft.com/office/drawing/2014/main" id="{5DA1F902-3757-F134-0FE1-33BF6AFF1301}"/>
                </a:ext>
              </a:extLst>
            </p:cNvPr>
            <p:cNvSpPr/>
            <p:nvPr/>
          </p:nvSpPr>
          <p:spPr>
            <a:xfrm>
              <a:off x="8281509" y="1940018"/>
              <a:ext cx="29793" cy="5778"/>
            </a:xfrm>
            <a:custGeom>
              <a:avLst/>
              <a:gdLst/>
              <a:ahLst/>
              <a:cxnLst/>
              <a:rect l="l" t="t" r="r" b="b"/>
              <a:pathLst>
                <a:path w="562" h="109" extrusionOk="0">
                  <a:moveTo>
                    <a:pt x="531" y="1"/>
                  </a:moveTo>
                  <a:cubicBezTo>
                    <a:pt x="530" y="1"/>
                    <a:pt x="529" y="1"/>
                    <a:pt x="529" y="1"/>
                  </a:cubicBezTo>
                  <a:cubicBezTo>
                    <a:pt x="361" y="15"/>
                    <a:pt x="195" y="39"/>
                    <a:pt x="27" y="62"/>
                  </a:cubicBezTo>
                  <a:cubicBezTo>
                    <a:pt x="1" y="66"/>
                    <a:pt x="6" y="109"/>
                    <a:pt x="31" y="109"/>
                  </a:cubicBezTo>
                  <a:cubicBezTo>
                    <a:pt x="31" y="109"/>
                    <a:pt x="32" y="109"/>
                    <a:pt x="33" y="109"/>
                  </a:cubicBezTo>
                  <a:cubicBezTo>
                    <a:pt x="201" y="92"/>
                    <a:pt x="369" y="75"/>
                    <a:pt x="534" y="49"/>
                  </a:cubicBezTo>
                  <a:cubicBezTo>
                    <a:pt x="561" y="45"/>
                    <a:pt x="556" y="1"/>
                    <a:pt x="5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7" name="Google Shape;2377;p82">
              <a:extLst>
                <a:ext uri="{FF2B5EF4-FFF2-40B4-BE49-F238E27FC236}">
                  <a16:creationId xmlns:a16="http://schemas.microsoft.com/office/drawing/2014/main" id="{6E6AFEBA-1331-A6DF-D00F-341A27A4C8FE}"/>
                </a:ext>
              </a:extLst>
            </p:cNvPr>
            <p:cNvSpPr/>
            <p:nvPr/>
          </p:nvSpPr>
          <p:spPr>
            <a:xfrm>
              <a:off x="8266454" y="2071805"/>
              <a:ext cx="23538" cy="2757"/>
            </a:xfrm>
            <a:custGeom>
              <a:avLst/>
              <a:gdLst/>
              <a:ahLst/>
              <a:cxnLst/>
              <a:rect l="l" t="t" r="r" b="b"/>
              <a:pathLst>
                <a:path w="444" h="52" extrusionOk="0">
                  <a:moveTo>
                    <a:pt x="314" y="0"/>
                  </a:moveTo>
                  <a:cubicBezTo>
                    <a:pt x="216" y="0"/>
                    <a:pt x="116" y="9"/>
                    <a:pt x="18" y="12"/>
                  </a:cubicBezTo>
                  <a:cubicBezTo>
                    <a:pt x="1" y="13"/>
                    <a:pt x="1" y="39"/>
                    <a:pt x="18" y="40"/>
                  </a:cubicBezTo>
                  <a:cubicBezTo>
                    <a:pt x="114" y="43"/>
                    <a:pt x="213" y="52"/>
                    <a:pt x="310" y="52"/>
                  </a:cubicBezTo>
                  <a:cubicBezTo>
                    <a:pt x="346" y="52"/>
                    <a:pt x="381" y="51"/>
                    <a:pt x="415" y="48"/>
                  </a:cubicBezTo>
                  <a:cubicBezTo>
                    <a:pt x="443" y="45"/>
                    <a:pt x="443" y="6"/>
                    <a:pt x="415" y="4"/>
                  </a:cubicBezTo>
                  <a:cubicBezTo>
                    <a:pt x="382" y="1"/>
                    <a:pt x="348" y="0"/>
                    <a:pt x="3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8" name="Google Shape;2378;p82">
              <a:extLst>
                <a:ext uri="{FF2B5EF4-FFF2-40B4-BE49-F238E27FC236}">
                  <a16:creationId xmlns:a16="http://schemas.microsoft.com/office/drawing/2014/main" id="{68DCB34C-A0C7-BCF5-2A2A-023A45B38A1A}"/>
                </a:ext>
              </a:extLst>
            </p:cNvPr>
            <p:cNvSpPr/>
            <p:nvPr/>
          </p:nvSpPr>
          <p:spPr>
            <a:xfrm>
              <a:off x="8207293" y="2074138"/>
              <a:ext cx="33186" cy="6255"/>
            </a:xfrm>
            <a:custGeom>
              <a:avLst/>
              <a:gdLst/>
              <a:ahLst/>
              <a:cxnLst/>
              <a:rect l="l" t="t" r="r" b="b"/>
              <a:pathLst>
                <a:path w="626" h="118" extrusionOk="0">
                  <a:moveTo>
                    <a:pt x="44" y="0"/>
                  </a:moveTo>
                  <a:cubicBezTo>
                    <a:pt x="13" y="0"/>
                    <a:pt x="1" y="48"/>
                    <a:pt x="35" y="57"/>
                  </a:cubicBezTo>
                  <a:cubicBezTo>
                    <a:pt x="174" y="93"/>
                    <a:pt x="317" y="118"/>
                    <a:pt x="460" y="118"/>
                  </a:cubicBezTo>
                  <a:cubicBezTo>
                    <a:pt x="503" y="118"/>
                    <a:pt x="545" y="116"/>
                    <a:pt x="588" y="111"/>
                  </a:cubicBezTo>
                  <a:cubicBezTo>
                    <a:pt x="625" y="106"/>
                    <a:pt x="626" y="55"/>
                    <a:pt x="588" y="54"/>
                  </a:cubicBezTo>
                  <a:cubicBezTo>
                    <a:pt x="407" y="45"/>
                    <a:pt x="229" y="38"/>
                    <a:pt x="50" y="1"/>
                  </a:cubicBezTo>
                  <a:cubicBezTo>
                    <a:pt x="48" y="0"/>
                    <a:pt x="46" y="0"/>
                    <a:pt x="4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9" name="Google Shape;2379;p82">
              <a:extLst>
                <a:ext uri="{FF2B5EF4-FFF2-40B4-BE49-F238E27FC236}">
                  <a16:creationId xmlns:a16="http://schemas.microsoft.com/office/drawing/2014/main" id="{12430FCB-5E93-47C7-D5D8-F1B9CD034CD2}"/>
                </a:ext>
              </a:extLst>
            </p:cNvPr>
            <p:cNvSpPr/>
            <p:nvPr/>
          </p:nvSpPr>
          <p:spPr>
            <a:xfrm>
              <a:off x="8202204" y="1942085"/>
              <a:ext cx="36473" cy="6202"/>
            </a:xfrm>
            <a:custGeom>
              <a:avLst/>
              <a:gdLst/>
              <a:ahLst/>
              <a:cxnLst/>
              <a:rect l="l" t="t" r="r" b="b"/>
              <a:pathLst>
                <a:path w="688" h="117" extrusionOk="0">
                  <a:moveTo>
                    <a:pt x="37" y="0"/>
                  </a:moveTo>
                  <a:cubicBezTo>
                    <a:pt x="1" y="0"/>
                    <a:pt x="3" y="57"/>
                    <a:pt x="40" y="61"/>
                  </a:cubicBezTo>
                  <a:cubicBezTo>
                    <a:pt x="237" y="82"/>
                    <a:pt x="437" y="113"/>
                    <a:pt x="635" y="117"/>
                  </a:cubicBezTo>
                  <a:cubicBezTo>
                    <a:pt x="635" y="117"/>
                    <a:pt x="636" y="117"/>
                    <a:pt x="636" y="117"/>
                  </a:cubicBezTo>
                  <a:cubicBezTo>
                    <a:pt x="677" y="117"/>
                    <a:pt x="687" y="49"/>
                    <a:pt x="645" y="44"/>
                  </a:cubicBezTo>
                  <a:cubicBezTo>
                    <a:pt x="446" y="16"/>
                    <a:pt x="240" y="13"/>
                    <a:pt x="40" y="0"/>
                  </a:cubicBezTo>
                  <a:cubicBezTo>
                    <a:pt x="39" y="0"/>
                    <a:pt x="38" y="0"/>
                    <a:pt x="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0" name="Google Shape;2380;p82">
              <a:extLst>
                <a:ext uri="{FF2B5EF4-FFF2-40B4-BE49-F238E27FC236}">
                  <a16:creationId xmlns:a16="http://schemas.microsoft.com/office/drawing/2014/main" id="{0B301119-0ED4-D392-1E3D-ABDA1FE3AA9D}"/>
                </a:ext>
              </a:extLst>
            </p:cNvPr>
            <p:cNvSpPr/>
            <p:nvPr/>
          </p:nvSpPr>
          <p:spPr>
            <a:xfrm>
              <a:off x="8157568" y="2073767"/>
              <a:ext cx="25075" cy="4082"/>
            </a:xfrm>
            <a:custGeom>
              <a:avLst/>
              <a:gdLst/>
              <a:ahLst/>
              <a:cxnLst/>
              <a:rect l="l" t="t" r="r" b="b"/>
              <a:pathLst>
                <a:path w="473" h="77" extrusionOk="0">
                  <a:moveTo>
                    <a:pt x="306" y="1"/>
                  </a:moveTo>
                  <a:cubicBezTo>
                    <a:pt x="216" y="1"/>
                    <a:pt x="125" y="9"/>
                    <a:pt x="36" y="11"/>
                  </a:cubicBezTo>
                  <a:cubicBezTo>
                    <a:pt x="1" y="11"/>
                    <a:pt x="1" y="65"/>
                    <a:pt x="36" y="66"/>
                  </a:cubicBezTo>
                  <a:cubicBezTo>
                    <a:pt x="123" y="69"/>
                    <a:pt x="213" y="76"/>
                    <a:pt x="301" y="76"/>
                  </a:cubicBezTo>
                  <a:cubicBezTo>
                    <a:pt x="346" y="76"/>
                    <a:pt x="391" y="74"/>
                    <a:pt x="434" y="69"/>
                  </a:cubicBezTo>
                  <a:cubicBezTo>
                    <a:pt x="473" y="64"/>
                    <a:pt x="473" y="13"/>
                    <a:pt x="434" y="8"/>
                  </a:cubicBezTo>
                  <a:cubicBezTo>
                    <a:pt x="392" y="2"/>
                    <a:pt x="350"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1" name="Google Shape;2381;p82">
              <a:extLst>
                <a:ext uri="{FF2B5EF4-FFF2-40B4-BE49-F238E27FC236}">
                  <a16:creationId xmlns:a16="http://schemas.microsoft.com/office/drawing/2014/main" id="{206B5A61-7C05-163D-3469-C6841AF2F43F}"/>
                </a:ext>
              </a:extLst>
            </p:cNvPr>
            <p:cNvSpPr/>
            <p:nvPr/>
          </p:nvSpPr>
          <p:spPr>
            <a:xfrm>
              <a:off x="8138802" y="1939594"/>
              <a:ext cx="28150" cy="3923"/>
            </a:xfrm>
            <a:custGeom>
              <a:avLst/>
              <a:gdLst/>
              <a:ahLst/>
              <a:cxnLst/>
              <a:rect l="l" t="t" r="r" b="b"/>
              <a:pathLst>
                <a:path w="531" h="74" extrusionOk="0">
                  <a:moveTo>
                    <a:pt x="256" y="0"/>
                  </a:moveTo>
                  <a:cubicBezTo>
                    <a:pt x="185" y="0"/>
                    <a:pt x="114" y="2"/>
                    <a:pt x="43" y="4"/>
                  </a:cubicBezTo>
                  <a:cubicBezTo>
                    <a:pt x="0" y="6"/>
                    <a:pt x="0" y="68"/>
                    <a:pt x="43" y="70"/>
                  </a:cubicBezTo>
                  <a:cubicBezTo>
                    <a:pt x="121" y="72"/>
                    <a:pt x="199" y="74"/>
                    <a:pt x="276" y="74"/>
                  </a:cubicBezTo>
                  <a:cubicBezTo>
                    <a:pt x="347" y="74"/>
                    <a:pt x="418" y="72"/>
                    <a:pt x="489" y="69"/>
                  </a:cubicBezTo>
                  <a:cubicBezTo>
                    <a:pt x="531" y="67"/>
                    <a:pt x="531" y="7"/>
                    <a:pt x="489" y="6"/>
                  </a:cubicBezTo>
                  <a:cubicBezTo>
                    <a:pt x="412" y="2"/>
                    <a:pt x="334" y="0"/>
                    <a:pt x="2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2" name="Google Shape;2382;p82">
              <a:extLst>
                <a:ext uri="{FF2B5EF4-FFF2-40B4-BE49-F238E27FC236}">
                  <a16:creationId xmlns:a16="http://schemas.microsoft.com/office/drawing/2014/main" id="{D4D735CC-F644-7C2D-660D-4D650D90C92F}"/>
                </a:ext>
              </a:extLst>
            </p:cNvPr>
            <p:cNvSpPr/>
            <p:nvPr/>
          </p:nvSpPr>
          <p:spPr>
            <a:xfrm>
              <a:off x="8091568" y="2071964"/>
              <a:ext cx="33345" cy="5990"/>
            </a:xfrm>
            <a:custGeom>
              <a:avLst/>
              <a:gdLst/>
              <a:ahLst/>
              <a:cxnLst/>
              <a:rect l="l" t="t" r="r" b="b"/>
              <a:pathLst>
                <a:path w="629" h="113" extrusionOk="0">
                  <a:moveTo>
                    <a:pt x="39" y="0"/>
                  </a:moveTo>
                  <a:cubicBezTo>
                    <a:pt x="10" y="0"/>
                    <a:pt x="1" y="45"/>
                    <a:pt x="32" y="54"/>
                  </a:cubicBezTo>
                  <a:cubicBezTo>
                    <a:pt x="159" y="92"/>
                    <a:pt x="288" y="113"/>
                    <a:pt x="419" y="113"/>
                  </a:cubicBezTo>
                  <a:cubicBezTo>
                    <a:pt x="477" y="113"/>
                    <a:pt x="536" y="109"/>
                    <a:pt x="594" y="100"/>
                  </a:cubicBezTo>
                  <a:cubicBezTo>
                    <a:pt x="628" y="96"/>
                    <a:pt x="621" y="38"/>
                    <a:pt x="588" y="38"/>
                  </a:cubicBezTo>
                  <a:cubicBezTo>
                    <a:pt x="587" y="38"/>
                    <a:pt x="586" y="38"/>
                    <a:pt x="585" y="38"/>
                  </a:cubicBezTo>
                  <a:cubicBezTo>
                    <a:pt x="527" y="43"/>
                    <a:pt x="470" y="46"/>
                    <a:pt x="413" y="46"/>
                  </a:cubicBezTo>
                  <a:cubicBezTo>
                    <a:pt x="290" y="46"/>
                    <a:pt x="169" y="33"/>
                    <a:pt x="46" y="1"/>
                  </a:cubicBezTo>
                  <a:cubicBezTo>
                    <a:pt x="43" y="0"/>
                    <a:pt x="41" y="0"/>
                    <a:pt x="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3" name="Google Shape;2383;p82">
              <a:extLst>
                <a:ext uri="{FF2B5EF4-FFF2-40B4-BE49-F238E27FC236}">
                  <a16:creationId xmlns:a16="http://schemas.microsoft.com/office/drawing/2014/main" id="{AE41DC90-456E-A18C-AE22-13983E89C808}"/>
                </a:ext>
              </a:extLst>
            </p:cNvPr>
            <p:cNvSpPr/>
            <p:nvPr/>
          </p:nvSpPr>
          <p:spPr>
            <a:xfrm>
              <a:off x="8073067" y="1935565"/>
              <a:ext cx="30535" cy="5460"/>
            </a:xfrm>
            <a:custGeom>
              <a:avLst/>
              <a:gdLst/>
              <a:ahLst/>
              <a:cxnLst/>
              <a:rect l="l" t="t" r="r" b="b"/>
              <a:pathLst>
                <a:path w="576" h="103" extrusionOk="0">
                  <a:moveTo>
                    <a:pt x="539" y="0"/>
                  </a:moveTo>
                  <a:cubicBezTo>
                    <a:pt x="538" y="0"/>
                    <a:pt x="536" y="0"/>
                    <a:pt x="535" y="1"/>
                  </a:cubicBezTo>
                  <a:cubicBezTo>
                    <a:pt x="416" y="22"/>
                    <a:pt x="301" y="42"/>
                    <a:pt x="183" y="42"/>
                  </a:cubicBezTo>
                  <a:cubicBezTo>
                    <a:pt x="139" y="42"/>
                    <a:pt x="94" y="39"/>
                    <a:pt x="49" y="33"/>
                  </a:cubicBezTo>
                  <a:cubicBezTo>
                    <a:pt x="47" y="32"/>
                    <a:pt x="46" y="32"/>
                    <a:pt x="44" y="32"/>
                  </a:cubicBezTo>
                  <a:cubicBezTo>
                    <a:pt x="13" y="32"/>
                    <a:pt x="0" y="81"/>
                    <a:pt x="34" y="86"/>
                  </a:cubicBezTo>
                  <a:cubicBezTo>
                    <a:pt x="100" y="96"/>
                    <a:pt x="167" y="103"/>
                    <a:pt x="233" y="103"/>
                  </a:cubicBezTo>
                  <a:cubicBezTo>
                    <a:pt x="342" y="103"/>
                    <a:pt x="450" y="86"/>
                    <a:pt x="551" y="41"/>
                  </a:cubicBezTo>
                  <a:cubicBezTo>
                    <a:pt x="575" y="31"/>
                    <a:pt x="559" y="0"/>
                    <a:pt x="5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4" name="Google Shape;2384;p82">
              <a:extLst>
                <a:ext uri="{FF2B5EF4-FFF2-40B4-BE49-F238E27FC236}">
                  <a16:creationId xmlns:a16="http://schemas.microsoft.com/office/drawing/2014/main" id="{F5B5BF3C-4F05-070F-01BD-39DCFB0D35D0}"/>
                </a:ext>
              </a:extLst>
            </p:cNvPr>
            <p:cNvSpPr/>
            <p:nvPr/>
          </p:nvSpPr>
          <p:spPr>
            <a:xfrm>
              <a:off x="8041578" y="2074032"/>
              <a:ext cx="27673" cy="3552"/>
            </a:xfrm>
            <a:custGeom>
              <a:avLst/>
              <a:gdLst/>
              <a:ahLst/>
              <a:cxnLst/>
              <a:rect l="l" t="t" r="r" b="b"/>
              <a:pathLst>
                <a:path w="522" h="67" extrusionOk="0">
                  <a:moveTo>
                    <a:pt x="273" y="0"/>
                  </a:moveTo>
                  <a:cubicBezTo>
                    <a:pt x="195" y="0"/>
                    <a:pt x="117" y="2"/>
                    <a:pt x="39" y="3"/>
                  </a:cubicBezTo>
                  <a:cubicBezTo>
                    <a:pt x="1" y="4"/>
                    <a:pt x="1" y="64"/>
                    <a:pt x="39" y="64"/>
                  </a:cubicBezTo>
                  <a:cubicBezTo>
                    <a:pt x="120" y="65"/>
                    <a:pt x="201" y="67"/>
                    <a:pt x="281" y="67"/>
                  </a:cubicBezTo>
                  <a:cubicBezTo>
                    <a:pt x="350" y="67"/>
                    <a:pt x="418" y="65"/>
                    <a:pt x="486" y="60"/>
                  </a:cubicBezTo>
                  <a:cubicBezTo>
                    <a:pt x="521" y="57"/>
                    <a:pt x="521" y="9"/>
                    <a:pt x="486" y="7"/>
                  </a:cubicBezTo>
                  <a:cubicBezTo>
                    <a:pt x="415" y="2"/>
                    <a:pt x="344" y="0"/>
                    <a:pt x="2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5" name="Google Shape;2385;p82">
              <a:extLst>
                <a:ext uri="{FF2B5EF4-FFF2-40B4-BE49-F238E27FC236}">
                  <a16:creationId xmlns:a16="http://schemas.microsoft.com/office/drawing/2014/main" id="{C7AA6D35-4AE4-4A64-149C-5E32BEAE72D3}"/>
                </a:ext>
              </a:extLst>
            </p:cNvPr>
            <p:cNvSpPr/>
            <p:nvPr/>
          </p:nvSpPr>
          <p:spPr>
            <a:xfrm>
              <a:off x="8007810" y="1940018"/>
              <a:ext cx="27036" cy="3022"/>
            </a:xfrm>
            <a:custGeom>
              <a:avLst/>
              <a:gdLst/>
              <a:ahLst/>
              <a:cxnLst/>
              <a:rect l="l" t="t" r="r" b="b"/>
              <a:pathLst>
                <a:path w="510" h="57" extrusionOk="0">
                  <a:moveTo>
                    <a:pt x="289" y="0"/>
                  </a:moveTo>
                  <a:cubicBezTo>
                    <a:pt x="203" y="0"/>
                    <a:pt x="117" y="2"/>
                    <a:pt x="31" y="4"/>
                  </a:cubicBezTo>
                  <a:cubicBezTo>
                    <a:pt x="0" y="4"/>
                    <a:pt x="0" y="52"/>
                    <a:pt x="31" y="53"/>
                  </a:cubicBezTo>
                  <a:cubicBezTo>
                    <a:pt x="122" y="55"/>
                    <a:pt x="212" y="57"/>
                    <a:pt x="302" y="57"/>
                  </a:cubicBezTo>
                  <a:cubicBezTo>
                    <a:pt x="361" y="57"/>
                    <a:pt x="419" y="56"/>
                    <a:pt x="478" y="53"/>
                  </a:cubicBezTo>
                  <a:cubicBezTo>
                    <a:pt x="510" y="52"/>
                    <a:pt x="510" y="5"/>
                    <a:pt x="478" y="4"/>
                  </a:cubicBezTo>
                  <a:cubicBezTo>
                    <a:pt x="414" y="1"/>
                    <a:pt x="352" y="0"/>
                    <a:pt x="28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6" name="Google Shape;2386;p82">
              <a:extLst>
                <a:ext uri="{FF2B5EF4-FFF2-40B4-BE49-F238E27FC236}">
                  <a16:creationId xmlns:a16="http://schemas.microsoft.com/office/drawing/2014/main" id="{C407681E-95DD-613A-7AC9-C8C4327AADEE}"/>
                </a:ext>
              </a:extLst>
            </p:cNvPr>
            <p:cNvSpPr/>
            <p:nvPr/>
          </p:nvSpPr>
          <p:spPr>
            <a:xfrm>
              <a:off x="7992331" y="2074509"/>
              <a:ext cx="24015" cy="2598"/>
            </a:xfrm>
            <a:custGeom>
              <a:avLst/>
              <a:gdLst/>
              <a:ahLst/>
              <a:cxnLst/>
              <a:rect l="l" t="t" r="r" b="b"/>
              <a:pathLst>
                <a:path w="453" h="49" extrusionOk="0">
                  <a:moveTo>
                    <a:pt x="345" y="0"/>
                  </a:moveTo>
                  <a:cubicBezTo>
                    <a:pt x="238" y="0"/>
                    <a:pt x="131" y="5"/>
                    <a:pt x="25" y="6"/>
                  </a:cubicBezTo>
                  <a:cubicBezTo>
                    <a:pt x="0" y="6"/>
                    <a:pt x="0" y="43"/>
                    <a:pt x="25" y="44"/>
                  </a:cubicBezTo>
                  <a:cubicBezTo>
                    <a:pt x="131" y="45"/>
                    <a:pt x="237" y="49"/>
                    <a:pt x="344" y="49"/>
                  </a:cubicBezTo>
                  <a:cubicBezTo>
                    <a:pt x="370" y="49"/>
                    <a:pt x="396" y="49"/>
                    <a:pt x="422" y="48"/>
                  </a:cubicBezTo>
                  <a:cubicBezTo>
                    <a:pt x="452" y="47"/>
                    <a:pt x="452" y="2"/>
                    <a:pt x="422" y="1"/>
                  </a:cubicBezTo>
                  <a:cubicBezTo>
                    <a:pt x="397" y="0"/>
                    <a:pt x="371" y="0"/>
                    <a:pt x="3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7" name="Google Shape;2387;p82">
              <a:extLst>
                <a:ext uri="{FF2B5EF4-FFF2-40B4-BE49-F238E27FC236}">
                  <a16:creationId xmlns:a16="http://schemas.microsoft.com/office/drawing/2014/main" id="{787C4745-4224-F9D2-D959-1612BEA91F2C}"/>
                </a:ext>
              </a:extLst>
            </p:cNvPr>
            <p:cNvSpPr/>
            <p:nvPr/>
          </p:nvSpPr>
          <p:spPr>
            <a:xfrm>
              <a:off x="7933435" y="1936784"/>
              <a:ext cx="33504" cy="4241"/>
            </a:xfrm>
            <a:custGeom>
              <a:avLst/>
              <a:gdLst/>
              <a:ahLst/>
              <a:cxnLst/>
              <a:rect l="l" t="t" r="r" b="b"/>
              <a:pathLst>
                <a:path w="632" h="80" extrusionOk="0">
                  <a:moveTo>
                    <a:pt x="376" y="1"/>
                  </a:moveTo>
                  <a:cubicBezTo>
                    <a:pt x="265" y="1"/>
                    <a:pt x="154" y="5"/>
                    <a:pt x="43" y="7"/>
                  </a:cubicBezTo>
                  <a:cubicBezTo>
                    <a:pt x="0" y="7"/>
                    <a:pt x="0" y="73"/>
                    <a:pt x="43" y="74"/>
                  </a:cubicBezTo>
                  <a:cubicBezTo>
                    <a:pt x="152" y="76"/>
                    <a:pt x="262" y="79"/>
                    <a:pt x="371" y="79"/>
                  </a:cubicBezTo>
                  <a:cubicBezTo>
                    <a:pt x="444" y="79"/>
                    <a:pt x="517" y="78"/>
                    <a:pt x="589" y="73"/>
                  </a:cubicBezTo>
                  <a:cubicBezTo>
                    <a:pt x="632" y="69"/>
                    <a:pt x="632" y="11"/>
                    <a:pt x="589" y="7"/>
                  </a:cubicBezTo>
                  <a:cubicBezTo>
                    <a:pt x="518" y="2"/>
                    <a:pt x="447" y="1"/>
                    <a:pt x="3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8" name="Google Shape;2388;p82">
              <a:extLst>
                <a:ext uri="{FF2B5EF4-FFF2-40B4-BE49-F238E27FC236}">
                  <a16:creationId xmlns:a16="http://schemas.microsoft.com/office/drawing/2014/main" id="{BABB44DC-1D13-ABEE-28A2-190460FE4570}"/>
                </a:ext>
              </a:extLst>
            </p:cNvPr>
            <p:cNvSpPr/>
            <p:nvPr/>
          </p:nvSpPr>
          <p:spPr>
            <a:xfrm>
              <a:off x="7928398" y="2072017"/>
              <a:ext cx="32868" cy="5990"/>
            </a:xfrm>
            <a:custGeom>
              <a:avLst/>
              <a:gdLst/>
              <a:ahLst/>
              <a:cxnLst/>
              <a:rect l="l" t="t" r="r" b="b"/>
              <a:pathLst>
                <a:path w="620" h="113" extrusionOk="0">
                  <a:moveTo>
                    <a:pt x="275" y="1"/>
                  </a:moveTo>
                  <a:cubicBezTo>
                    <a:pt x="192" y="1"/>
                    <a:pt x="108" y="11"/>
                    <a:pt x="29" y="31"/>
                  </a:cubicBezTo>
                  <a:cubicBezTo>
                    <a:pt x="0" y="37"/>
                    <a:pt x="12" y="75"/>
                    <a:pt x="38" y="75"/>
                  </a:cubicBezTo>
                  <a:cubicBezTo>
                    <a:pt x="39" y="75"/>
                    <a:pt x="40" y="75"/>
                    <a:pt x="41" y="75"/>
                  </a:cubicBezTo>
                  <a:cubicBezTo>
                    <a:pt x="97" y="67"/>
                    <a:pt x="152" y="64"/>
                    <a:pt x="205" y="64"/>
                  </a:cubicBezTo>
                  <a:cubicBezTo>
                    <a:pt x="329" y="64"/>
                    <a:pt x="447" y="82"/>
                    <a:pt x="574" y="111"/>
                  </a:cubicBezTo>
                  <a:cubicBezTo>
                    <a:pt x="577" y="112"/>
                    <a:pt x="580" y="112"/>
                    <a:pt x="583" y="112"/>
                  </a:cubicBezTo>
                  <a:cubicBezTo>
                    <a:pt x="612" y="112"/>
                    <a:pt x="619" y="69"/>
                    <a:pt x="588" y="58"/>
                  </a:cubicBezTo>
                  <a:cubicBezTo>
                    <a:pt x="490" y="19"/>
                    <a:pt x="382" y="1"/>
                    <a:pt x="2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9" name="Google Shape;2389;p82">
              <a:extLst>
                <a:ext uri="{FF2B5EF4-FFF2-40B4-BE49-F238E27FC236}">
                  <a16:creationId xmlns:a16="http://schemas.microsoft.com/office/drawing/2014/main" id="{AE53795A-DD70-D988-7EA7-222AA06226AB}"/>
                </a:ext>
              </a:extLst>
            </p:cNvPr>
            <p:cNvSpPr/>
            <p:nvPr/>
          </p:nvSpPr>
          <p:spPr>
            <a:xfrm>
              <a:off x="7862876" y="2116123"/>
              <a:ext cx="16646" cy="5778"/>
            </a:xfrm>
            <a:custGeom>
              <a:avLst/>
              <a:gdLst/>
              <a:ahLst/>
              <a:cxnLst/>
              <a:rect l="l" t="t" r="r" b="b"/>
              <a:pathLst>
                <a:path w="314" h="109" extrusionOk="0">
                  <a:moveTo>
                    <a:pt x="218" y="0"/>
                  </a:moveTo>
                  <a:cubicBezTo>
                    <a:pt x="148" y="0"/>
                    <a:pt x="75" y="29"/>
                    <a:pt x="22" y="64"/>
                  </a:cubicBezTo>
                  <a:cubicBezTo>
                    <a:pt x="0" y="78"/>
                    <a:pt x="13" y="109"/>
                    <a:pt x="34" y="109"/>
                  </a:cubicBezTo>
                  <a:cubicBezTo>
                    <a:pt x="38" y="109"/>
                    <a:pt x="42" y="107"/>
                    <a:pt x="46" y="105"/>
                  </a:cubicBezTo>
                  <a:cubicBezTo>
                    <a:pt x="80" y="82"/>
                    <a:pt x="118" y="68"/>
                    <a:pt x="160" y="60"/>
                  </a:cubicBezTo>
                  <a:cubicBezTo>
                    <a:pt x="172" y="58"/>
                    <a:pt x="185" y="57"/>
                    <a:pt x="197" y="57"/>
                  </a:cubicBezTo>
                  <a:cubicBezTo>
                    <a:pt x="225" y="57"/>
                    <a:pt x="253" y="61"/>
                    <a:pt x="281" y="61"/>
                  </a:cubicBezTo>
                  <a:cubicBezTo>
                    <a:pt x="282" y="61"/>
                    <a:pt x="282" y="61"/>
                    <a:pt x="282" y="61"/>
                  </a:cubicBezTo>
                  <a:cubicBezTo>
                    <a:pt x="311" y="61"/>
                    <a:pt x="313" y="21"/>
                    <a:pt x="289" y="12"/>
                  </a:cubicBezTo>
                  <a:cubicBezTo>
                    <a:pt x="266" y="4"/>
                    <a:pt x="242" y="0"/>
                    <a:pt x="2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0" name="Google Shape;2390;p82">
              <a:extLst>
                <a:ext uri="{FF2B5EF4-FFF2-40B4-BE49-F238E27FC236}">
                  <a16:creationId xmlns:a16="http://schemas.microsoft.com/office/drawing/2014/main" id="{ED0CC96A-284C-F250-6506-784E75E0EBB4}"/>
                </a:ext>
              </a:extLst>
            </p:cNvPr>
            <p:cNvSpPr/>
            <p:nvPr/>
          </p:nvSpPr>
          <p:spPr>
            <a:xfrm>
              <a:off x="7844269" y="1976808"/>
              <a:ext cx="19297" cy="3234"/>
            </a:xfrm>
            <a:custGeom>
              <a:avLst/>
              <a:gdLst/>
              <a:ahLst/>
              <a:cxnLst/>
              <a:rect l="l" t="t" r="r" b="b"/>
              <a:pathLst>
                <a:path w="364" h="61" extrusionOk="0">
                  <a:moveTo>
                    <a:pt x="186" y="0"/>
                  </a:moveTo>
                  <a:cubicBezTo>
                    <a:pt x="137" y="0"/>
                    <a:pt x="87" y="2"/>
                    <a:pt x="37" y="2"/>
                  </a:cubicBezTo>
                  <a:cubicBezTo>
                    <a:pt x="1" y="2"/>
                    <a:pt x="1" y="57"/>
                    <a:pt x="37" y="58"/>
                  </a:cubicBezTo>
                  <a:cubicBezTo>
                    <a:pt x="87" y="58"/>
                    <a:pt x="137" y="60"/>
                    <a:pt x="186" y="60"/>
                  </a:cubicBezTo>
                  <a:cubicBezTo>
                    <a:pt x="236" y="60"/>
                    <a:pt x="285" y="58"/>
                    <a:pt x="334" y="53"/>
                  </a:cubicBezTo>
                  <a:cubicBezTo>
                    <a:pt x="363" y="48"/>
                    <a:pt x="363" y="12"/>
                    <a:pt x="334" y="8"/>
                  </a:cubicBezTo>
                  <a:cubicBezTo>
                    <a:pt x="285" y="2"/>
                    <a:pt x="236" y="0"/>
                    <a:pt x="1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1" name="Google Shape;2391;p82">
              <a:extLst>
                <a:ext uri="{FF2B5EF4-FFF2-40B4-BE49-F238E27FC236}">
                  <a16:creationId xmlns:a16="http://schemas.microsoft.com/office/drawing/2014/main" id="{F93E2E91-6432-BC9E-5C5C-C7FAC74983C7}"/>
                </a:ext>
              </a:extLst>
            </p:cNvPr>
            <p:cNvSpPr/>
            <p:nvPr/>
          </p:nvSpPr>
          <p:spPr>
            <a:xfrm>
              <a:off x="7820838" y="2113207"/>
              <a:ext cx="24969" cy="4135"/>
            </a:xfrm>
            <a:custGeom>
              <a:avLst/>
              <a:gdLst/>
              <a:ahLst/>
              <a:cxnLst/>
              <a:rect l="l" t="t" r="r" b="b"/>
              <a:pathLst>
                <a:path w="471" h="78" extrusionOk="0">
                  <a:moveTo>
                    <a:pt x="310" y="0"/>
                  </a:moveTo>
                  <a:cubicBezTo>
                    <a:pt x="217" y="0"/>
                    <a:pt x="124" y="10"/>
                    <a:pt x="33" y="15"/>
                  </a:cubicBezTo>
                  <a:cubicBezTo>
                    <a:pt x="1" y="16"/>
                    <a:pt x="1" y="62"/>
                    <a:pt x="33" y="64"/>
                  </a:cubicBezTo>
                  <a:cubicBezTo>
                    <a:pt x="124" y="68"/>
                    <a:pt x="217" y="78"/>
                    <a:pt x="310" y="78"/>
                  </a:cubicBezTo>
                  <a:cubicBezTo>
                    <a:pt x="350" y="78"/>
                    <a:pt x="390" y="76"/>
                    <a:pt x="429" y="71"/>
                  </a:cubicBezTo>
                  <a:cubicBezTo>
                    <a:pt x="471" y="67"/>
                    <a:pt x="471" y="12"/>
                    <a:pt x="429" y="7"/>
                  </a:cubicBezTo>
                  <a:cubicBezTo>
                    <a:pt x="390" y="2"/>
                    <a:pt x="350" y="0"/>
                    <a:pt x="3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2" name="Google Shape;2392;p82">
              <a:extLst>
                <a:ext uri="{FF2B5EF4-FFF2-40B4-BE49-F238E27FC236}">
                  <a16:creationId xmlns:a16="http://schemas.microsoft.com/office/drawing/2014/main" id="{062E3DC2-7EF3-AF17-3566-C6AD94418740}"/>
                </a:ext>
              </a:extLst>
            </p:cNvPr>
            <p:cNvSpPr/>
            <p:nvPr/>
          </p:nvSpPr>
          <p:spPr>
            <a:xfrm>
              <a:off x="7805411" y="1974211"/>
              <a:ext cx="26771" cy="3128"/>
            </a:xfrm>
            <a:custGeom>
              <a:avLst/>
              <a:gdLst/>
              <a:ahLst/>
              <a:cxnLst/>
              <a:rect l="l" t="t" r="r" b="b"/>
              <a:pathLst>
                <a:path w="505" h="59" extrusionOk="0">
                  <a:moveTo>
                    <a:pt x="325" y="0"/>
                  </a:moveTo>
                  <a:cubicBezTo>
                    <a:pt x="225" y="0"/>
                    <a:pt x="124" y="6"/>
                    <a:pt x="25" y="10"/>
                  </a:cubicBezTo>
                  <a:cubicBezTo>
                    <a:pt x="0" y="11"/>
                    <a:pt x="0" y="48"/>
                    <a:pt x="25" y="49"/>
                  </a:cubicBezTo>
                  <a:cubicBezTo>
                    <a:pt x="127" y="53"/>
                    <a:pt x="231" y="59"/>
                    <a:pt x="335" y="59"/>
                  </a:cubicBezTo>
                  <a:cubicBezTo>
                    <a:pt x="381" y="59"/>
                    <a:pt x="426" y="58"/>
                    <a:pt x="472" y="55"/>
                  </a:cubicBezTo>
                  <a:cubicBezTo>
                    <a:pt x="504" y="51"/>
                    <a:pt x="504" y="8"/>
                    <a:pt x="472" y="5"/>
                  </a:cubicBezTo>
                  <a:cubicBezTo>
                    <a:pt x="423" y="2"/>
                    <a:pt x="374"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3" name="Google Shape;2393;p82">
              <a:extLst>
                <a:ext uri="{FF2B5EF4-FFF2-40B4-BE49-F238E27FC236}">
                  <a16:creationId xmlns:a16="http://schemas.microsoft.com/office/drawing/2014/main" id="{0516A611-DF6E-A371-3FEA-6C582DF45AC4}"/>
                </a:ext>
              </a:extLst>
            </p:cNvPr>
            <p:cNvSpPr/>
            <p:nvPr/>
          </p:nvSpPr>
          <p:spPr>
            <a:xfrm>
              <a:off x="7770689" y="2115964"/>
              <a:ext cx="25075" cy="3923"/>
            </a:xfrm>
            <a:custGeom>
              <a:avLst/>
              <a:gdLst/>
              <a:ahLst/>
              <a:cxnLst/>
              <a:rect l="l" t="t" r="r" b="b"/>
              <a:pathLst>
                <a:path w="473" h="74" extrusionOk="0">
                  <a:moveTo>
                    <a:pt x="303" y="0"/>
                  </a:moveTo>
                  <a:cubicBezTo>
                    <a:pt x="213" y="0"/>
                    <a:pt x="124" y="6"/>
                    <a:pt x="34" y="11"/>
                  </a:cubicBezTo>
                  <a:cubicBezTo>
                    <a:pt x="0" y="12"/>
                    <a:pt x="0" y="62"/>
                    <a:pt x="34" y="64"/>
                  </a:cubicBezTo>
                  <a:cubicBezTo>
                    <a:pt x="123" y="68"/>
                    <a:pt x="212" y="74"/>
                    <a:pt x="301" y="74"/>
                  </a:cubicBezTo>
                  <a:cubicBezTo>
                    <a:pt x="345" y="74"/>
                    <a:pt x="388" y="72"/>
                    <a:pt x="432" y="68"/>
                  </a:cubicBezTo>
                  <a:cubicBezTo>
                    <a:pt x="472" y="65"/>
                    <a:pt x="472" y="10"/>
                    <a:pt x="432" y="5"/>
                  </a:cubicBezTo>
                  <a:cubicBezTo>
                    <a:pt x="389" y="2"/>
                    <a:pt x="346" y="0"/>
                    <a:pt x="3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4" name="Google Shape;2394;p82">
              <a:extLst>
                <a:ext uri="{FF2B5EF4-FFF2-40B4-BE49-F238E27FC236}">
                  <a16:creationId xmlns:a16="http://schemas.microsoft.com/office/drawing/2014/main" id="{082DA584-149B-1AE7-79AC-CEC2479B1E08}"/>
                </a:ext>
              </a:extLst>
            </p:cNvPr>
            <p:cNvSpPr/>
            <p:nvPr/>
          </p:nvSpPr>
          <p:spPr>
            <a:xfrm>
              <a:off x="7753990" y="1968856"/>
              <a:ext cx="34352" cy="7104"/>
            </a:xfrm>
            <a:custGeom>
              <a:avLst/>
              <a:gdLst/>
              <a:ahLst/>
              <a:cxnLst/>
              <a:rect l="l" t="t" r="r" b="b"/>
              <a:pathLst>
                <a:path w="648" h="134" extrusionOk="0">
                  <a:moveTo>
                    <a:pt x="49" y="0"/>
                  </a:moveTo>
                  <a:cubicBezTo>
                    <a:pt x="12" y="0"/>
                    <a:pt x="0" y="57"/>
                    <a:pt x="41" y="71"/>
                  </a:cubicBezTo>
                  <a:cubicBezTo>
                    <a:pt x="162" y="110"/>
                    <a:pt x="288" y="134"/>
                    <a:pt x="414" y="134"/>
                  </a:cubicBezTo>
                  <a:cubicBezTo>
                    <a:pt x="479" y="134"/>
                    <a:pt x="543" y="128"/>
                    <a:pt x="608" y="114"/>
                  </a:cubicBezTo>
                  <a:cubicBezTo>
                    <a:pt x="647" y="105"/>
                    <a:pt x="639" y="41"/>
                    <a:pt x="598" y="41"/>
                  </a:cubicBezTo>
                  <a:cubicBezTo>
                    <a:pt x="598" y="41"/>
                    <a:pt x="598" y="41"/>
                    <a:pt x="597" y="41"/>
                  </a:cubicBezTo>
                  <a:cubicBezTo>
                    <a:pt x="555" y="43"/>
                    <a:pt x="512" y="43"/>
                    <a:pt x="470" y="43"/>
                  </a:cubicBezTo>
                  <a:cubicBezTo>
                    <a:pt x="332" y="43"/>
                    <a:pt x="196" y="34"/>
                    <a:pt x="60" y="2"/>
                  </a:cubicBezTo>
                  <a:cubicBezTo>
                    <a:pt x="56" y="1"/>
                    <a:pt x="53" y="0"/>
                    <a:pt x="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97" name="Google Shape;2397;p82">
            <a:extLst>
              <a:ext uri="{FF2B5EF4-FFF2-40B4-BE49-F238E27FC236}">
                <a16:creationId xmlns:a16="http://schemas.microsoft.com/office/drawing/2014/main" id="{45D2FBF5-70C9-836E-017A-880183F845A4}"/>
              </a:ext>
            </a:extLst>
          </p:cNvPr>
          <p:cNvSpPr txBox="1">
            <a:spLocks noGrp="1"/>
          </p:cNvSpPr>
          <p:nvPr>
            <p:ph type="title"/>
          </p:nvPr>
        </p:nvSpPr>
        <p:spPr>
          <a:xfrm>
            <a:off x="3225150" y="1000350"/>
            <a:ext cx="2693700" cy="841800"/>
          </a:xfrm>
          <a:prstGeom prst="rect">
            <a:avLst/>
          </a:prstGeom>
        </p:spPr>
        <p:txBody>
          <a:bodyPr spcFirstLastPara="1" wrap="square" lIns="91425" tIns="91425" rIns="91425" bIns="91425" anchor="ctr" anchorCtr="0">
            <a:noAutofit/>
          </a:bodyPr>
          <a:lstStyle/>
          <a:p>
            <a:r>
              <a:rPr lang="en" dirty="0"/>
              <a:t>Criticism</a:t>
            </a:r>
          </a:p>
        </p:txBody>
      </p:sp>
      <p:sp>
        <p:nvSpPr>
          <p:cNvPr id="2398" name="Google Shape;2398;p82">
            <a:extLst>
              <a:ext uri="{FF2B5EF4-FFF2-40B4-BE49-F238E27FC236}">
                <a16:creationId xmlns:a16="http://schemas.microsoft.com/office/drawing/2014/main" id="{FFE9C3CE-36D4-69CC-14FE-2527DE8BA1B1}"/>
              </a:ext>
            </a:extLst>
          </p:cNvPr>
          <p:cNvSpPr txBox="1">
            <a:spLocks noGrp="1"/>
          </p:cNvSpPr>
          <p:nvPr>
            <p:ph type="subTitle" idx="2"/>
          </p:nvPr>
        </p:nvSpPr>
        <p:spPr>
          <a:xfrm>
            <a:off x="1514679" y="2310025"/>
            <a:ext cx="5886042" cy="2077800"/>
          </a:xfrm>
          <a:prstGeom prst="rect">
            <a:avLst/>
          </a:prstGeom>
        </p:spPr>
        <p:txBody>
          <a:bodyPr spcFirstLastPara="1" wrap="square" lIns="91425" tIns="91425" rIns="91425" bIns="91425" anchor="ctr" anchorCtr="0">
            <a:noAutofit/>
          </a:bodyPr>
          <a:lstStyle/>
          <a:p>
            <a:pPr marL="0" indent="0"/>
            <a:r>
              <a:rPr lang="en" dirty="0"/>
              <a:t>According to Myatt (2018, p. 128), cross-curricular planning has faced criticism due to vague themes and attempts to link unrelated skills like "communication" and "problem-solving." These projects often fail because of unclear goals and weak connections between subjects.</a:t>
            </a:r>
            <a:endParaRPr lang="en-US" dirty="0"/>
          </a:p>
        </p:txBody>
      </p:sp>
      <p:grpSp>
        <p:nvGrpSpPr>
          <p:cNvPr id="2399" name="Google Shape;2399;p82">
            <a:extLst>
              <a:ext uri="{FF2B5EF4-FFF2-40B4-BE49-F238E27FC236}">
                <a16:creationId xmlns:a16="http://schemas.microsoft.com/office/drawing/2014/main" id="{97251769-EC1F-2E95-7126-0D59F3CBE00B}"/>
              </a:ext>
            </a:extLst>
          </p:cNvPr>
          <p:cNvGrpSpPr/>
          <p:nvPr/>
        </p:nvGrpSpPr>
        <p:grpSpPr>
          <a:xfrm>
            <a:off x="7660798" y="3352855"/>
            <a:ext cx="689028" cy="804684"/>
            <a:chOff x="3712525" y="4589350"/>
            <a:chExt cx="260050" cy="303700"/>
          </a:xfrm>
        </p:grpSpPr>
        <p:sp>
          <p:nvSpPr>
            <p:cNvPr id="2400" name="Google Shape;2400;p82">
              <a:extLst>
                <a:ext uri="{FF2B5EF4-FFF2-40B4-BE49-F238E27FC236}">
                  <a16:creationId xmlns:a16="http://schemas.microsoft.com/office/drawing/2014/main" id="{299F4F94-C786-DB95-AA0F-D1D6816AA293}"/>
                </a:ext>
              </a:extLst>
            </p:cNvPr>
            <p:cNvSpPr/>
            <p:nvPr/>
          </p:nvSpPr>
          <p:spPr>
            <a:xfrm>
              <a:off x="3712525" y="4589350"/>
              <a:ext cx="260050" cy="303700"/>
            </a:xfrm>
            <a:custGeom>
              <a:avLst/>
              <a:gdLst/>
              <a:ahLst/>
              <a:cxnLst/>
              <a:rect l="l" t="t" r="r" b="b"/>
              <a:pathLst>
                <a:path w="10402" h="12148" extrusionOk="0">
                  <a:moveTo>
                    <a:pt x="6384" y="261"/>
                  </a:moveTo>
                  <a:cubicBezTo>
                    <a:pt x="6425" y="261"/>
                    <a:pt x="6455" y="264"/>
                    <a:pt x="6473" y="271"/>
                  </a:cubicBezTo>
                  <a:cubicBezTo>
                    <a:pt x="6606" y="320"/>
                    <a:pt x="6720" y="527"/>
                    <a:pt x="7107" y="1417"/>
                  </a:cubicBezTo>
                  <a:cubicBezTo>
                    <a:pt x="7285" y="1828"/>
                    <a:pt x="7485" y="2272"/>
                    <a:pt x="7549" y="2399"/>
                  </a:cubicBezTo>
                  <a:cubicBezTo>
                    <a:pt x="7666" y="2636"/>
                    <a:pt x="8490" y="4661"/>
                    <a:pt x="8589" y="4957"/>
                  </a:cubicBezTo>
                  <a:cubicBezTo>
                    <a:pt x="8619" y="5048"/>
                    <a:pt x="8683" y="5251"/>
                    <a:pt x="8734" y="5413"/>
                  </a:cubicBezTo>
                  <a:cubicBezTo>
                    <a:pt x="8884" y="5902"/>
                    <a:pt x="9896" y="8466"/>
                    <a:pt x="10015" y="8662"/>
                  </a:cubicBezTo>
                  <a:cubicBezTo>
                    <a:pt x="10100" y="8800"/>
                    <a:pt x="10127" y="8886"/>
                    <a:pt x="10121" y="9001"/>
                  </a:cubicBezTo>
                  <a:cubicBezTo>
                    <a:pt x="10113" y="9157"/>
                    <a:pt x="10071" y="9207"/>
                    <a:pt x="9753" y="9439"/>
                  </a:cubicBezTo>
                  <a:cubicBezTo>
                    <a:pt x="9476" y="9641"/>
                    <a:pt x="8588" y="10090"/>
                    <a:pt x="7629" y="10512"/>
                  </a:cubicBezTo>
                  <a:cubicBezTo>
                    <a:pt x="5063" y="11640"/>
                    <a:pt x="4472" y="11888"/>
                    <a:pt x="4195" y="11888"/>
                  </a:cubicBezTo>
                  <a:cubicBezTo>
                    <a:pt x="4144" y="11888"/>
                    <a:pt x="4104" y="11880"/>
                    <a:pt x="4064" y="11867"/>
                  </a:cubicBezTo>
                  <a:cubicBezTo>
                    <a:pt x="3808" y="11785"/>
                    <a:pt x="3702" y="11604"/>
                    <a:pt x="3276" y="10522"/>
                  </a:cubicBezTo>
                  <a:cubicBezTo>
                    <a:pt x="3065" y="9986"/>
                    <a:pt x="2307" y="8091"/>
                    <a:pt x="1590" y="6307"/>
                  </a:cubicBezTo>
                  <a:cubicBezTo>
                    <a:pt x="280" y="3046"/>
                    <a:pt x="177" y="2757"/>
                    <a:pt x="272" y="2619"/>
                  </a:cubicBezTo>
                  <a:cubicBezTo>
                    <a:pt x="359" y="2492"/>
                    <a:pt x="695" y="2272"/>
                    <a:pt x="1091" y="2081"/>
                  </a:cubicBezTo>
                  <a:cubicBezTo>
                    <a:pt x="1751" y="1762"/>
                    <a:pt x="2531" y="1401"/>
                    <a:pt x="2559" y="1401"/>
                  </a:cubicBezTo>
                  <a:cubicBezTo>
                    <a:pt x="2573" y="1401"/>
                    <a:pt x="3008" y="1236"/>
                    <a:pt x="3528" y="1031"/>
                  </a:cubicBezTo>
                  <a:cubicBezTo>
                    <a:pt x="4048" y="825"/>
                    <a:pt x="4687" y="599"/>
                    <a:pt x="4953" y="525"/>
                  </a:cubicBezTo>
                  <a:cubicBezTo>
                    <a:pt x="5477" y="379"/>
                    <a:pt x="6131" y="261"/>
                    <a:pt x="6384" y="261"/>
                  </a:cubicBezTo>
                  <a:close/>
                  <a:moveTo>
                    <a:pt x="6416" y="1"/>
                  </a:moveTo>
                  <a:cubicBezTo>
                    <a:pt x="6414" y="1"/>
                    <a:pt x="6413" y="1"/>
                    <a:pt x="6411" y="1"/>
                  </a:cubicBezTo>
                  <a:cubicBezTo>
                    <a:pt x="5982" y="3"/>
                    <a:pt x="4579" y="337"/>
                    <a:pt x="4490" y="458"/>
                  </a:cubicBezTo>
                  <a:cubicBezTo>
                    <a:pt x="4475" y="480"/>
                    <a:pt x="4433" y="493"/>
                    <a:pt x="4387" y="493"/>
                  </a:cubicBezTo>
                  <a:cubicBezTo>
                    <a:pt x="4376" y="493"/>
                    <a:pt x="4366" y="492"/>
                    <a:pt x="4356" y="491"/>
                  </a:cubicBezTo>
                  <a:cubicBezTo>
                    <a:pt x="4353" y="491"/>
                    <a:pt x="4350" y="491"/>
                    <a:pt x="4347" y="491"/>
                  </a:cubicBezTo>
                  <a:cubicBezTo>
                    <a:pt x="4257" y="491"/>
                    <a:pt x="3853" y="635"/>
                    <a:pt x="3048" y="953"/>
                  </a:cubicBezTo>
                  <a:cubicBezTo>
                    <a:pt x="2384" y="1214"/>
                    <a:pt x="1838" y="1439"/>
                    <a:pt x="1832" y="1453"/>
                  </a:cubicBezTo>
                  <a:cubicBezTo>
                    <a:pt x="1826" y="1465"/>
                    <a:pt x="1567" y="1594"/>
                    <a:pt x="1254" y="1739"/>
                  </a:cubicBezTo>
                  <a:cubicBezTo>
                    <a:pt x="626" y="2028"/>
                    <a:pt x="291" y="2217"/>
                    <a:pt x="255" y="2303"/>
                  </a:cubicBezTo>
                  <a:cubicBezTo>
                    <a:pt x="242" y="2334"/>
                    <a:pt x="199" y="2374"/>
                    <a:pt x="165" y="2388"/>
                  </a:cubicBezTo>
                  <a:cubicBezTo>
                    <a:pt x="83" y="2421"/>
                    <a:pt x="4" y="2622"/>
                    <a:pt x="1" y="2805"/>
                  </a:cubicBezTo>
                  <a:cubicBezTo>
                    <a:pt x="0" y="2942"/>
                    <a:pt x="726" y="4794"/>
                    <a:pt x="2937" y="10300"/>
                  </a:cubicBezTo>
                  <a:cubicBezTo>
                    <a:pt x="3507" y="11719"/>
                    <a:pt x="3529" y="11765"/>
                    <a:pt x="3684" y="11905"/>
                  </a:cubicBezTo>
                  <a:cubicBezTo>
                    <a:pt x="3772" y="11984"/>
                    <a:pt x="3901" y="12070"/>
                    <a:pt x="3971" y="12097"/>
                  </a:cubicBezTo>
                  <a:cubicBezTo>
                    <a:pt x="4048" y="12127"/>
                    <a:pt x="4107" y="12147"/>
                    <a:pt x="4186" y="12147"/>
                  </a:cubicBezTo>
                  <a:cubicBezTo>
                    <a:pt x="4385" y="12147"/>
                    <a:pt x="4704" y="12020"/>
                    <a:pt x="5713" y="11604"/>
                  </a:cubicBezTo>
                  <a:cubicBezTo>
                    <a:pt x="6446" y="11302"/>
                    <a:pt x="7189" y="10986"/>
                    <a:pt x="7362" y="10903"/>
                  </a:cubicBezTo>
                  <a:cubicBezTo>
                    <a:pt x="7535" y="10819"/>
                    <a:pt x="7909" y="10645"/>
                    <a:pt x="8190" y="10518"/>
                  </a:cubicBezTo>
                  <a:cubicBezTo>
                    <a:pt x="9831" y="9775"/>
                    <a:pt x="10323" y="9448"/>
                    <a:pt x="10379" y="9064"/>
                  </a:cubicBezTo>
                  <a:cubicBezTo>
                    <a:pt x="10401" y="8909"/>
                    <a:pt x="10321" y="8616"/>
                    <a:pt x="10240" y="8558"/>
                  </a:cubicBezTo>
                  <a:cubicBezTo>
                    <a:pt x="10147" y="8489"/>
                    <a:pt x="9122" y="5850"/>
                    <a:pt x="8792" y="4826"/>
                  </a:cubicBezTo>
                  <a:cubicBezTo>
                    <a:pt x="8588" y="4195"/>
                    <a:pt x="8205" y="3245"/>
                    <a:pt x="8053" y="2997"/>
                  </a:cubicBezTo>
                  <a:cubicBezTo>
                    <a:pt x="7994" y="2901"/>
                    <a:pt x="7956" y="2801"/>
                    <a:pt x="7968" y="2772"/>
                  </a:cubicBezTo>
                  <a:cubicBezTo>
                    <a:pt x="7980" y="2742"/>
                    <a:pt x="7871" y="2479"/>
                    <a:pt x="7698" y="2123"/>
                  </a:cubicBezTo>
                  <a:cubicBezTo>
                    <a:pt x="7538" y="1794"/>
                    <a:pt x="7293" y="1257"/>
                    <a:pt x="7156" y="927"/>
                  </a:cubicBezTo>
                  <a:cubicBezTo>
                    <a:pt x="6847" y="192"/>
                    <a:pt x="6695" y="1"/>
                    <a:pt x="64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1" name="Google Shape;2401;p82">
              <a:extLst>
                <a:ext uri="{FF2B5EF4-FFF2-40B4-BE49-F238E27FC236}">
                  <a16:creationId xmlns:a16="http://schemas.microsoft.com/office/drawing/2014/main" id="{78BF95CF-451D-0CC4-340A-35FAFA679BA5}"/>
                </a:ext>
              </a:extLst>
            </p:cNvPr>
            <p:cNvSpPr/>
            <p:nvPr/>
          </p:nvSpPr>
          <p:spPr>
            <a:xfrm>
              <a:off x="3737775" y="4633800"/>
              <a:ext cx="53125" cy="23875"/>
            </a:xfrm>
            <a:custGeom>
              <a:avLst/>
              <a:gdLst/>
              <a:ahLst/>
              <a:cxnLst/>
              <a:rect l="l" t="t" r="r" b="b"/>
              <a:pathLst>
                <a:path w="2125" h="955" extrusionOk="0">
                  <a:moveTo>
                    <a:pt x="1887" y="0"/>
                  </a:moveTo>
                  <a:cubicBezTo>
                    <a:pt x="1810" y="0"/>
                    <a:pt x="1611" y="90"/>
                    <a:pt x="687" y="505"/>
                  </a:cubicBezTo>
                  <a:cubicBezTo>
                    <a:pt x="105" y="765"/>
                    <a:pt x="1" y="842"/>
                    <a:pt x="94" y="943"/>
                  </a:cubicBezTo>
                  <a:cubicBezTo>
                    <a:pt x="101" y="950"/>
                    <a:pt x="112" y="955"/>
                    <a:pt x="131" y="955"/>
                  </a:cubicBezTo>
                  <a:cubicBezTo>
                    <a:pt x="207" y="955"/>
                    <a:pt x="407" y="877"/>
                    <a:pt x="944" y="647"/>
                  </a:cubicBezTo>
                  <a:cubicBezTo>
                    <a:pt x="2006" y="193"/>
                    <a:pt x="2125" y="118"/>
                    <a:pt x="1939" y="17"/>
                  </a:cubicBezTo>
                  <a:cubicBezTo>
                    <a:pt x="1922" y="8"/>
                    <a:pt x="1910" y="0"/>
                    <a:pt x="18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2" name="Google Shape;2402;p82">
              <a:extLst>
                <a:ext uri="{FF2B5EF4-FFF2-40B4-BE49-F238E27FC236}">
                  <a16:creationId xmlns:a16="http://schemas.microsoft.com/office/drawing/2014/main" id="{6CEB1E3A-D84A-F519-321F-8E69548EDAF4}"/>
                </a:ext>
              </a:extLst>
            </p:cNvPr>
            <p:cNvSpPr/>
            <p:nvPr/>
          </p:nvSpPr>
          <p:spPr>
            <a:xfrm>
              <a:off x="3823300" y="4615725"/>
              <a:ext cx="14325" cy="7750"/>
            </a:xfrm>
            <a:custGeom>
              <a:avLst/>
              <a:gdLst/>
              <a:ahLst/>
              <a:cxnLst/>
              <a:rect l="l" t="t" r="r" b="b"/>
              <a:pathLst>
                <a:path w="573" h="310" extrusionOk="0">
                  <a:moveTo>
                    <a:pt x="347" y="0"/>
                  </a:moveTo>
                  <a:cubicBezTo>
                    <a:pt x="287" y="0"/>
                    <a:pt x="212" y="35"/>
                    <a:pt x="95" y="111"/>
                  </a:cubicBezTo>
                  <a:cubicBezTo>
                    <a:pt x="0" y="173"/>
                    <a:pt x="34" y="310"/>
                    <a:pt x="141" y="310"/>
                  </a:cubicBezTo>
                  <a:cubicBezTo>
                    <a:pt x="142" y="310"/>
                    <a:pt x="143" y="310"/>
                    <a:pt x="144" y="310"/>
                  </a:cubicBezTo>
                  <a:cubicBezTo>
                    <a:pt x="381" y="305"/>
                    <a:pt x="572" y="102"/>
                    <a:pt x="417" y="18"/>
                  </a:cubicBezTo>
                  <a:cubicBezTo>
                    <a:pt x="395" y="7"/>
                    <a:pt x="373" y="0"/>
                    <a:pt x="3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3" name="Google Shape;2403;p82">
              <a:extLst>
                <a:ext uri="{FF2B5EF4-FFF2-40B4-BE49-F238E27FC236}">
                  <a16:creationId xmlns:a16="http://schemas.microsoft.com/office/drawing/2014/main" id="{749F4DA8-A959-D5B4-7B3B-2B15C4770995}"/>
                </a:ext>
              </a:extLst>
            </p:cNvPr>
            <p:cNvSpPr/>
            <p:nvPr/>
          </p:nvSpPr>
          <p:spPr>
            <a:xfrm>
              <a:off x="3842500" y="4609075"/>
              <a:ext cx="15050" cy="7050"/>
            </a:xfrm>
            <a:custGeom>
              <a:avLst/>
              <a:gdLst/>
              <a:ahLst/>
              <a:cxnLst/>
              <a:rect l="l" t="t" r="r" b="b"/>
              <a:pathLst>
                <a:path w="602" h="282" extrusionOk="0">
                  <a:moveTo>
                    <a:pt x="407" y="0"/>
                  </a:moveTo>
                  <a:cubicBezTo>
                    <a:pt x="358" y="0"/>
                    <a:pt x="293" y="14"/>
                    <a:pt x="210" y="42"/>
                  </a:cubicBezTo>
                  <a:cubicBezTo>
                    <a:pt x="10" y="108"/>
                    <a:pt x="1" y="118"/>
                    <a:pt x="38" y="208"/>
                  </a:cubicBezTo>
                  <a:cubicBezTo>
                    <a:pt x="59" y="259"/>
                    <a:pt x="75" y="281"/>
                    <a:pt x="121" y="281"/>
                  </a:cubicBezTo>
                  <a:cubicBezTo>
                    <a:pt x="156" y="281"/>
                    <a:pt x="209" y="268"/>
                    <a:pt x="295" y="243"/>
                  </a:cubicBezTo>
                  <a:cubicBezTo>
                    <a:pt x="538" y="172"/>
                    <a:pt x="601" y="102"/>
                    <a:pt x="492" y="23"/>
                  </a:cubicBezTo>
                  <a:cubicBezTo>
                    <a:pt x="471" y="8"/>
                    <a:pt x="443" y="0"/>
                    <a:pt x="4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4" name="Google Shape;2404;p82">
              <a:extLst>
                <a:ext uri="{FF2B5EF4-FFF2-40B4-BE49-F238E27FC236}">
                  <a16:creationId xmlns:a16="http://schemas.microsoft.com/office/drawing/2014/main" id="{1D96010C-C449-3887-9D86-D14EEDEF3BA3}"/>
                </a:ext>
              </a:extLst>
            </p:cNvPr>
            <p:cNvSpPr/>
            <p:nvPr/>
          </p:nvSpPr>
          <p:spPr>
            <a:xfrm>
              <a:off x="3739700" y="4617125"/>
              <a:ext cx="172225" cy="141300"/>
            </a:xfrm>
            <a:custGeom>
              <a:avLst/>
              <a:gdLst/>
              <a:ahLst/>
              <a:cxnLst/>
              <a:rect l="l" t="t" r="r" b="b"/>
              <a:pathLst>
                <a:path w="6889" h="5652" extrusionOk="0">
                  <a:moveTo>
                    <a:pt x="5186" y="0"/>
                  </a:moveTo>
                  <a:cubicBezTo>
                    <a:pt x="5177" y="0"/>
                    <a:pt x="5168" y="1"/>
                    <a:pt x="5160" y="3"/>
                  </a:cubicBezTo>
                  <a:cubicBezTo>
                    <a:pt x="5031" y="26"/>
                    <a:pt x="3398" y="648"/>
                    <a:pt x="3385" y="678"/>
                  </a:cubicBezTo>
                  <a:cubicBezTo>
                    <a:pt x="3380" y="690"/>
                    <a:pt x="2681" y="993"/>
                    <a:pt x="1830" y="1353"/>
                  </a:cubicBezTo>
                  <a:cubicBezTo>
                    <a:pt x="978" y="1714"/>
                    <a:pt x="227" y="2040"/>
                    <a:pt x="158" y="2081"/>
                  </a:cubicBezTo>
                  <a:cubicBezTo>
                    <a:pt x="1" y="2173"/>
                    <a:pt x="1" y="2238"/>
                    <a:pt x="160" y="2842"/>
                  </a:cubicBezTo>
                  <a:cubicBezTo>
                    <a:pt x="384" y="3698"/>
                    <a:pt x="1103" y="5330"/>
                    <a:pt x="1252" y="5330"/>
                  </a:cubicBezTo>
                  <a:cubicBezTo>
                    <a:pt x="1254" y="5330"/>
                    <a:pt x="1256" y="5329"/>
                    <a:pt x="1258" y="5328"/>
                  </a:cubicBezTo>
                  <a:cubicBezTo>
                    <a:pt x="1381" y="5278"/>
                    <a:pt x="1362" y="5149"/>
                    <a:pt x="1173" y="4769"/>
                  </a:cubicBezTo>
                  <a:cubicBezTo>
                    <a:pt x="882" y="4182"/>
                    <a:pt x="574" y="3403"/>
                    <a:pt x="409" y="2835"/>
                  </a:cubicBezTo>
                  <a:cubicBezTo>
                    <a:pt x="326" y="2550"/>
                    <a:pt x="264" y="2297"/>
                    <a:pt x="272" y="2274"/>
                  </a:cubicBezTo>
                  <a:cubicBezTo>
                    <a:pt x="280" y="2252"/>
                    <a:pt x="771" y="2034"/>
                    <a:pt x="1361" y="1792"/>
                  </a:cubicBezTo>
                  <a:cubicBezTo>
                    <a:pt x="2151" y="1469"/>
                    <a:pt x="2447" y="1332"/>
                    <a:pt x="2485" y="1274"/>
                  </a:cubicBezTo>
                  <a:cubicBezTo>
                    <a:pt x="2512" y="1231"/>
                    <a:pt x="2518" y="1189"/>
                    <a:pt x="2497" y="1180"/>
                  </a:cubicBezTo>
                  <a:cubicBezTo>
                    <a:pt x="2475" y="1171"/>
                    <a:pt x="2473" y="1160"/>
                    <a:pt x="2491" y="1152"/>
                  </a:cubicBezTo>
                  <a:cubicBezTo>
                    <a:pt x="2494" y="1151"/>
                    <a:pt x="2499" y="1150"/>
                    <a:pt x="2505" y="1150"/>
                  </a:cubicBezTo>
                  <a:cubicBezTo>
                    <a:pt x="2528" y="1150"/>
                    <a:pt x="2567" y="1159"/>
                    <a:pt x="2601" y="1174"/>
                  </a:cubicBezTo>
                  <a:cubicBezTo>
                    <a:pt x="2610" y="1177"/>
                    <a:pt x="2621" y="1179"/>
                    <a:pt x="2635" y="1179"/>
                  </a:cubicBezTo>
                  <a:cubicBezTo>
                    <a:pt x="2730" y="1179"/>
                    <a:pt x="2968" y="1093"/>
                    <a:pt x="3652" y="818"/>
                  </a:cubicBezTo>
                  <a:cubicBezTo>
                    <a:pt x="4186" y="604"/>
                    <a:pt x="4745" y="394"/>
                    <a:pt x="4896" y="352"/>
                  </a:cubicBezTo>
                  <a:lnTo>
                    <a:pt x="5168" y="274"/>
                  </a:lnTo>
                  <a:lnTo>
                    <a:pt x="5309" y="546"/>
                  </a:lnTo>
                  <a:cubicBezTo>
                    <a:pt x="5609" y="1126"/>
                    <a:pt x="6069" y="2189"/>
                    <a:pt x="6323" y="2897"/>
                  </a:cubicBezTo>
                  <a:cubicBezTo>
                    <a:pt x="6578" y="3604"/>
                    <a:pt x="6587" y="3643"/>
                    <a:pt x="6518" y="3703"/>
                  </a:cubicBezTo>
                  <a:cubicBezTo>
                    <a:pt x="6422" y="3789"/>
                    <a:pt x="5062" y="4255"/>
                    <a:pt x="2143" y="5202"/>
                  </a:cubicBezTo>
                  <a:cubicBezTo>
                    <a:pt x="1853" y="5297"/>
                    <a:pt x="1602" y="5390"/>
                    <a:pt x="1588" y="5411"/>
                  </a:cubicBezTo>
                  <a:cubicBezTo>
                    <a:pt x="1582" y="5419"/>
                    <a:pt x="1576" y="5423"/>
                    <a:pt x="1568" y="5423"/>
                  </a:cubicBezTo>
                  <a:cubicBezTo>
                    <a:pt x="1545" y="5423"/>
                    <a:pt x="1507" y="5383"/>
                    <a:pt x="1420" y="5276"/>
                  </a:cubicBezTo>
                  <a:cubicBezTo>
                    <a:pt x="1410" y="5264"/>
                    <a:pt x="1400" y="5257"/>
                    <a:pt x="1390" y="5257"/>
                  </a:cubicBezTo>
                  <a:cubicBezTo>
                    <a:pt x="1370" y="5257"/>
                    <a:pt x="1345" y="5282"/>
                    <a:pt x="1306" y="5338"/>
                  </a:cubicBezTo>
                  <a:cubicBezTo>
                    <a:pt x="1218" y="5467"/>
                    <a:pt x="1236" y="5524"/>
                    <a:pt x="1395" y="5615"/>
                  </a:cubicBezTo>
                  <a:cubicBezTo>
                    <a:pt x="1435" y="5638"/>
                    <a:pt x="1465" y="5651"/>
                    <a:pt x="1511" y="5651"/>
                  </a:cubicBezTo>
                  <a:cubicBezTo>
                    <a:pt x="1593" y="5651"/>
                    <a:pt x="1725" y="5607"/>
                    <a:pt x="2054" y="5493"/>
                  </a:cubicBezTo>
                  <a:cubicBezTo>
                    <a:pt x="2353" y="5388"/>
                    <a:pt x="2774" y="5252"/>
                    <a:pt x="2993" y="5188"/>
                  </a:cubicBezTo>
                  <a:cubicBezTo>
                    <a:pt x="3501" y="5040"/>
                    <a:pt x="6158" y="4134"/>
                    <a:pt x="6534" y="3981"/>
                  </a:cubicBezTo>
                  <a:cubicBezTo>
                    <a:pt x="6736" y="3900"/>
                    <a:pt x="6827" y="3843"/>
                    <a:pt x="6845" y="3789"/>
                  </a:cubicBezTo>
                  <a:cubicBezTo>
                    <a:pt x="6888" y="3656"/>
                    <a:pt x="6454" y="2471"/>
                    <a:pt x="5943" y="1325"/>
                  </a:cubicBezTo>
                  <a:cubicBezTo>
                    <a:pt x="5455" y="232"/>
                    <a:pt x="5326" y="0"/>
                    <a:pt x="51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5" name="Google Shape;2405;p82">
              <a:extLst>
                <a:ext uri="{FF2B5EF4-FFF2-40B4-BE49-F238E27FC236}">
                  <a16:creationId xmlns:a16="http://schemas.microsoft.com/office/drawing/2014/main" id="{95EDC91B-0396-D224-AB26-846CB1C61E2A}"/>
                </a:ext>
              </a:extLst>
            </p:cNvPr>
            <p:cNvSpPr/>
            <p:nvPr/>
          </p:nvSpPr>
          <p:spPr>
            <a:xfrm>
              <a:off x="3800225" y="4654000"/>
              <a:ext cx="42825" cy="74825"/>
            </a:xfrm>
            <a:custGeom>
              <a:avLst/>
              <a:gdLst/>
              <a:ahLst/>
              <a:cxnLst/>
              <a:rect l="l" t="t" r="r" b="b"/>
              <a:pathLst>
                <a:path w="1713" h="2993" extrusionOk="0">
                  <a:moveTo>
                    <a:pt x="624" y="0"/>
                  </a:moveTo>
                  <a:cubicBezTo>
                    <a:pt x="489" y="0"/>
                    <a:pt x="416" y="48"/>
                    <a:pt x="278" y="203"/>
                  </a:cubicBezTo>
                  <a:cubicBezTo>
                    <a:pt x="138" y="360"/>
                    <a:pt x="1" y="700"/>
                    <a:pt x="39" y="794"/>
                  </a:cubicBezTo>
                  <a:cubicBezTo>
                    <a:pt x="55" y="833"/>
                    <a:pt x="78" y="852"/>
                    <a:pt x="105" y="852"/>
                  </a:cubicBezTo>
                  <a:cubicBezTo>
                    <a:pt x="163" y="852"/>
                    <a:pt x="240" y="764"/>
                    <a:pt x="302" y="612"/>
                  </a:cubicBezTo>
                  <a:cubicBezTo>
                    <a:pt x="395" y="382"/>
                    <a:pt x="521" y="251"/>
                    <a:pt x="621" y="251"/>
                  </a:cubicBezTo>
                  <a:cubicBezTo>
                    <a:pt x="673" y="251"/>
                    <a:pt x="719" y="287"/>
                    <a:pt x="749" y="363"/>
                  </a:cubicBezTo>
                  <a:cubicBezTo>
                    <a:pt x="828" y="561"/>
                    <a:pt x="808" y="1249"/>
                    <a:pt x="712" y="1652"/>
                  </a:cubicBezTo>
                  <a:cubicBezTo>
                    <a:pt x="692" y="1735"/>
                    <a:pt x="670" y="1947"/>
                    <a:pt x="665" y="2123"/>
                  </a:cubicBezTo>
                  <a:cubicBezTo>
                    <a:pt x="660" y="2298"/>
                    <a:pt x="645" y="2555"/>
                    <a:pt x="633" y="2694"/>
                  </a:cubicBezTo>
                  <a:cubicBezTo>
                    <a:pt x="614" y="2920"/>
                    <a:pt x="621" y="2951"/>
                    <a:pt x="695" y="2983"/>
                  </a:cubicBezTo>
                  <a:cubicBezTo>
                    <a:pt x="710" y="2989"/>
                    <a:pt x="726" y="2993"/>
                    <a:pt x="745" y="2993"/>
                  </a:cubicBezTo>
                  <a:cubicBezTo>
                    <a:pt x="809" y="2993"/>
                    <a:pt x="908" y="2949"/>
                    <a:pt x="1144" y="2827"/>
                  </a:cubicBezTo>
                  <a:cubicBezTo>
                    <a:pt x="1346" y="2722"/>
                    <a:pt x="1551" y="2618"/>
                    <a:pt x="1601" y="2597"/>
                  </a:cubicBezTo>
                  <a:cubicBezTo>
                    <a:pt x="1710" y="2550"/>
                    <a:pt x="1713" y="2424"/>
                    <a:pt x="1605" y="2379"/>
                  </a:cubicBezTo>
                  <a:cubicBezTo>
                    <a:pt x="1590" y="2373"/>
                    <a:pt x="1574" y="2369"/>
                    <a:pt x="1556" y="2369"/>
                  </a:cubicBezTo>
                  <a:cubicBezTo>
                    <a:pt x="1497" y="2369"/>
                    <a:pt x="1411" y="2407"/>
                    <a:pt x="1222" y="2509"/>
                  </a:cubicBezTo>
                  <a:cubicBezTo>
                    <a:pt x="1059" y="2597"/>
                    <a:pt x="916" y="2666"/>
                    <a:pt x="898" y="2666"/>
                  </a:cubicBezTo>
                  <a:cubicBezTo>
                    <a:pt x="898" y="2666"/>
                    <a:pt x="897" y="2665"/>
                    <a:pt x="897" y="2665"/>
                  </a:cubicBezTo>
                  <a:cubicBezTo>
                    <a:pt x="885" y="2661"/>
                    <a:pt x="886" y="2501"/>
                    <a:pt x="899" y="2310"/>
                  </a:cubicBezTo>
                  <a:cubicBezTo>
                    <a:pt x="911" y="2118"/>
                    <a:pt x="921" y="1930"/>
                    <a:pt x="922" y="1892"/>
                  </a:cubicBezTo>
                  <a:cubicBezTo>
                    <a:pt x="922" y="1853"/>
                    <a:pt x="935" y="1756"/>
                    <a:pt x="952" y="1670"/>
                  </a:cubicBezTo>
                  <a:cubicBezTo>
                    <a:pt x="1031" y="1251"/>
                    <a:pt x="1067" y="662"/>
                    <a:pt x="1025" y="447"/>
                  </a:cubicBezTo>
                  <a:cubicBezTo>
                    <a:pt x="965" y="139"/>
                    <a:pt x="880" y="21"/>
                    <a:pt x="699" y="4"/>
                  </a:cubicBezTo>
                  <a:cubicBezTo>
                    <a:pt x="672" y="2"/>
                    <a:pt x="647" y="0"/>
                    <a:pt x="62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6" name="Google Shape;2406;p82">
              <a:extLst>
                <a:ext uri="{FF2B5EF4-FFF2-40B4-BE49-F238E27FC236}">
                  <a16:creationId xmlns:a16="http://schemas.microsoft.com/office/drawing/2014/main" id="{8D563DA2-27AC-363F-9949-484B73ACA137}"/>
                </a:ext>
              </a:extLst>
            </p:cNvPr>
            <p:cNvSpPr/>
            <p:nvPr/>
          </p:nvSpPr>
          <p:spPr>
            <a:xfrm>
              <a:off x="3769375" y="4672750"/>
              <a:ext cx="31250" cy="61650"/>
            </a:xfrm>
            <a:custGeom>
              <a:avLst/>
              <a:gdLst/>
              <a:ahLst/>
              <a:cxnLst/>
              <a:rect l="l" t="t" r="r" b="b"/>
              <a:pathLst>
                <a:path w="1250" h="2466" extrusionOk="0">
                  <a:moveTo>
                    <a:pt x="290" y="1"/>
                  </a:moveTo>
                  <a:cubicBezTo>
                    <a:pt x="272" y="1"/>
                    <a:pt x="254" y="4"/>
                    <a:pt x="236" y="12"/>
                  </a:cubicBezTo>
                  <a:cubicBezTo>
                    <a:pt x="188" y="32"/>
                    <a:pt x="149" y="127"/>
                    <a:pt x="129" y="278"/>
                  </a:cubicBezTo>
                  <a:cubicBezTo>
                    <a:pt x="111" y="409"/>
                    <a:pt x="77" y="606"/>
                    <a:pt x="51" y="725"/>
                  </a:cubicBezTo>
                  <a:cubicBezTo>
                    <a:pt x="0" y="957"/>
                    <a:pt x="31" y="1092"/>
                    <a:pt x="135" y="1092"/>
                  </a:cubicBezTo>
                  <a:cubicBezTo>
                    <a:pt x="136" y="1092"/>
                    <a:pt x="137" y="1092"/>
                    <a:pt x="137" y="1092"/>
                  </a:cubicBezTo>
                  <a:cubicBezTo>
                    <a:pt x="181" y="1091"/>
                    <a:pt x="223" y="996"/>
                    <a:pt x="261" y="811"/>
                  </a:cubicBezTo>
                  <a:cubicBezTo>
                    <a:pt x="293" y="659"/>
                    <a:pt x="324" y="540"/>
                    <a:pt x="333" y="540"/>
                  </a:cubicBezTo>
                  <a:cubicBezTo>
                    <a:pt x="333" y="540"/>
                    <a:pt x="333" y="540"/>
                    <a:pt x="333" y="540"/>
                  </a:cubicBezTo>
                  <a:cubicBezTo>
                    <a:pt x="340" y="545"/>
                    <a:pt x="499" y="966"/>
                    <a:pt x="685" y="1480"/>
                  </a:cubicBezTo>
                  <a:cubicBezTo>
                    <a:pt x="979" y="2291"/>
                    <a:pt x="1034" y="2415"/>
                    <a:pt x="1108" y="2447"/>
                  </a:cubicBezTo>
                  <a:cubicBezTo>
                    <a:pt x="1136" y="2459"/>
                    <a:pt x="1156" y="2466"/>
                    <a:pt x="1171" y="2466"/>
                  </a:cubicBezTo>
                  <a:cubicBezTo>
                    <a:pt x="1196" y="2466"/>
                    <a:pt x="1209" y="2447"/>
                    <a:pt x="1226" y="2403"/>
                  </a:cubicBezTo>
                  <a:cubicBezTo>
                    <a:pt x="1250" y="2341"/>
                    <a:pt x="1186" y="2130"/>
                    <a:pt x="964" y="1533"/>
                  </a:cubicBezTo>
                  <a:cubicBezTo>
                    <a:pt x="803" y="1101"/>
                    <a:pt x="627" y="602"/>
                    <a:pt x="572" y="430"/>
                  </a:cubicBezTo>
                  <a:cubicBezTo>
                    <a:pt x="480" y="133"/>
                    <a:pt x="394" y="1"/>
                    <a:pt x="2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7" name="Google Shape;2407;p82">
              <a:extLst>
                <a:ext uri="{FF2B5EF4-FFF2-40B4-BE49-F238E27FC236}">
                  <a16:creationId xmlns:a16="http://schemas.microsoft.com/office/drawing/2014/main" id="{46007845-A56C-105A-C5BC-8F2CC8C37482}"/>
                </a:ext>
              </a:extLst>
            </p:cNvPr>
            <p:cNvSpPr/>
            <p:nvPr/>
          </p:nvSpPr>
          <p:spPr>
            <a:xfrm>
              <a:off x="3840600" y="4639975"/>
              <a:ext cx="44350" cy="67900"/>
            </a:xfrm>
            <a:custGeom>
              <a:avLst/>
              <a:gdLst/>
              <a:ahLst/>
              <a:cxnLst/>
              <a:rect l="l" t="t" r="r" b="b"/>
              <a:pathLst>
                <a:path w="1774" h="2716" extrusionOk="0">
                  <a:moveTo>
                    <a:pt x="882" y="0"/>
                  </a:moveTo>
                  <a:cubicBezTo>
                    <a:pt x="879" y="0"/>
                    <a:pt x="876" y="0"/>
                    <a:pt x="873" y="0"/>
                  </a:cubicBezTo>
                  <a:cubicBezTo>
                    <a:pt x="692" y="4"/>
                    <a:pt x="1" y="312"/>
                    <a:pt x="2" y="387"/>
                  </a:cubicBezTo>
                  <a:cubicBezTo>
                    <a:pt x="3" y="420"/>
                    <a:pt x="38" y="467"/>
                    <a:pt x="80" y="489"/>
                  </a:cubicBezTo>
                  <a:cubicBezTo>
                    <a:pt x="98" y="500"/>
                    <a:pt x="117" y="505"/>
                    <a:pt x="139" y="505"/>
                  </a:cubicBezTo>
                  <a:cubicBezTo>
                    <a:pt x="193" y="505"/>
                    <a:pt x="269" y="473"/>
                    <a:pt x="418" y="394"/>
                  </a:cubicBezTo>
                  <a:cubicBezTo>
                    <a:pt x="542" y="330"/>
                    <a:pt x="648" y="287"/>
                    <a:pt x="683" y="287"/>
                  </a:cubicBezTo>
                  <a:cubicBezTo>
                    <a:pt x="689" y="287"/>
                    <a:pt x="693" y="289"/>
                    <a:pt x="694" y="292"/>
                  </a:cubicBezTo>
                  <a:cubicBezTo>
                    <a:pt x="702" y="311"/>
                    <a:pt x="637" y="492"/>
                    <a:pt x="551" y="695"/>
                  </a:cubicBezTo>
                  <a:cubicBezTo>
                    <a:pt x="402" y="1044"/>
                    <a:pt x="385" y="1177"/>
                    <a:pt x="528" y="1177"/>
                  </a:cubicBezTo>
                  <a:cubicBezTo>
                    <a:pt x="571" y="1177"/>
                    <a:pt x="627" y="1165"/>
                    <a:pt x="698" y="1144"/>
                  </a:cubicBezTo>
                  <a:cubicBezTo>
                    <a:pt x="777" y="1121"/>
                    <a:pt x="844" y="1109"/>
                    <a:pt x="902" y="1109"/>
                  </a:cubicBezTo>
                  <a:cubicBezTo>
                    <a:pt x="954" y="1109"/>
                    <a:pt x="998" y="1118"/>
                    <a:pt x="1038" y="1137"/>
                  </a:cubicBezTo>
                  <a:cubicBezTo>
                    <a:pt x="1202" y="1212"/>
                    <a:pt x="1392" y="1437"/>
                    <a:pt x="1479" y="1658"/>
                  </a:cubicBezTo>
                  <a:cubicBezTo>
                    <a:pt x="1546" y="1823"/>
                    <a:pt x="1542" y="1874"/>
                    <a:pt x="1461" y="2080"/>
                  </a:cubicBezTo>
                  <a:cubicBezTo>
                    <a:pt x="1411" y="2207"/>
                    <a:pt x="1347" y="2326"/>
                    <a:pt x="1322" y="2339"/>
                  </a:cubicBezTo>
                  <a:cubicBezTo>
                    <a:pt x="1297" y="2351"/>
                    <a:pt x="1221" y="2389"/>
                    <a:pt x="1150" y="2424"/>
                  </a:cubicBezTo>
                  <a:cubicBezTo>
                    <a:pt x="1104" y="2447"/>
                    <a:pt x="1059" y="2458"/>
                    <a:pt x="1008" y="2458"/>
                  </a:cubicBezTo>
                  <a:cubicBezTo>
                    <a:pt x="959" y="2458"/>
                    <a:pt x="904" y="2448"/>
                    <a:pt x="836" y="2426"/>
                  </a:cubicBezTo>
                  <a:cubicBezTo>
                    <a:pt x="780" y="2408"/>
                    <a:pt x="731" y="2400"/>
                    <a:pt x="690" y="2400"/>
                  </a:cubicBezTo>
                  <a:cubicBezTo>
                    <a:pt x="539" y="2400"/>
                    <a:pt x="511" y="2513"/>
                    <a:pt x="672" y="2647"/>
                  </a:cubicBezTo>
                  <a:cubicBezTo>
                    <a:pt x="728" y="2694"/>
                    <a:pt x="817" y="2716"/>
                    <a:pt x="919" y="2716"/>
                  </a:cubicBezTo>
                  <a:cubicBezTo>
                    <a:pt x="1115" y="2716"/>
                    <a:pt x="1356" y="2636"/>
                    <a:pt x="1497" y="2503"/>
                  </a:cubicBezTo>
                  <a:cubicBezTo>
                    <a:pt x="1615" y="2393"/>
                    <a:pt x="1767" y="2021"/>
                    <a:pt x="1769" y="1839"/>
                  </a:cubicBezTo>
                  <a:cubicBezTo>
                    <a:pt x="1773" y="1415"/>
                    <a:pt x="1302" y="867"/>
                    <a:pt x="929" y="863"/>
                  </a:cubicBezTo>
                  <a:cubicBezTo>
                    <a:pt x="849" y="862"/>
                    <a:pt x="783" y="850"/>
                    <a:pt x="777" y="837"/>
                  </a:cubicBezTo>
                  <a:cubicBezTo>
                    <a:pt x="771" y="823"/>
                    <a:pt x="830" y="662"/>
                    <a:pt x="908" y="476"/>
                  </a:cubicBezTo>
                  <a:cubicBezTo>
                    <a:pt x="1060" y="114"/>
                    <a:pt x="1054" y="0"/>
                    <a:pt x="8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8" name="Google Shape;2408;p82">
              <a:extLst>
                <a:ext uri="{FF2B5EF4-FFF2-40B4-BE49-F238E27FC236}">
                  <a16:creationId xmlns:a16="http://schemas.microsoft.com/office/drawing/2014/main" id="{292C2954-5A6B-AEB9-28D9-DFB7AAC975F5}"/>
                </a:ext>
              </a:extLst>
            </p:cNvPr>
            <p:cNvSpPr/>
            <p:nvPr/>
          </p:nvSpPr>
          <p:spPr>
            <a:xfrm>
              <a:off x="3826200" y="4754100"/>
              <a:ext cx="28325" cy="27250"/>
            </a:xfrm>
            <a:custGeom>
              <a:avLst/>
              <a:gdLst/>
              <a:ahLst/>
              <a:cxnLst/>
              <a:rect l="l" t="t" r="r" b="b"/>
              <a:pathLst>
                <a:path w="1133" h="1090" extrusionOk="0">
                  <a:moveTo>
                    <a:pt x="553" y="248"/>
                  </a:moveTo>
                  <a:cubicBezTo>
                    <a:pt x="592" y="248"/>
                    <a:pt x="634" y="257"/>
                    <a:pt x="680" y="276"/>
                  </a:cubicBezTo>
                  <a:cubicBezTo>
                    <a:pt x="853" y="343"/>
                    <a:pt x="913" y="512"/>
                    <a:pt x="822" y="670"/>
                  </a:cubicBezTo>
                  <a:cubicBezTo>
                    <a:pt x="756" y="786"/>
                    <a:pt x="665" y="847"/>
                    <a:pt x="564" y="847"/>
                  </a:cubicBezTo>
                  <a:cubicBezTo>
                    <a:pt x="527" y="847"/>
                    <a:pt x="489" y="839"/>
                    <a:pt x="450" y="823"/>
                  </a:cubicBezTo>
                  <a:cubicBezTo>
                    <a:pt x="288" y="754"/>
                    <a:pt x="229" y="570"/>
                    <a:pt x="316" y="415"/>
                  </a:cubicBezTo>
                  <a:cubicBezTo>
                    <a:pt x="381" y="303"/>
                    <a:pt x="457" y="248"/>
                    <a:pt x="553" y="248"/>
                  </a:cubicBezTo>
                  <a:close/>
                  <a:moveTo>
                    <a:pt x="547" y="1"/>
                  </a:moveTo>
                  <a:cubicBezTo>
                    <a:pt x="421" y="1"/>
                    <a:pt x="315" y="57"/>
                    <a:pt x="205" y="174"/>
                  </a:cubicBezTo>
                  <a:cubicBezTo>
                    <a:pt x="30" y="361"/>
                    <a:pt x="1" y="512"/>
                    <a:pt x="95" y="745"/>
                  </a:cubicBezTo>
                  <a:cubicBezTo>
                    <a:pt x="184" y="966"/>
                    <a:pt x="382" y="1090"/>
                    <a:pt x="580" y="1090"/>
                  </a:cubicBezTo>
                  <a:cubicBezTo>
                    <a:pt x="702" y="1090"/>
                    <a:pt x="824" y="1042"/>
                    <a:pt x="920" y="942"/>
                  </a:cubicBezTo>
                  <a:cubicBezTo>
                    <a:pt x="1087" y="766"/>
                    <a:pt x="1132" y="664"/>
                    <a:pt x="1123" y="473"/>
                  </a:cubicBezTo>
                  <a:cubicBezTo>
                    <a:pt x="1112" y="261"/>
                    <a:pt x="1019" y="147"/>
                    <a:pt x="775" y="51"/>
                  </a:cubicBezTo>
                  <a:cubicBezTo>
                    <a:pt x="691" y="18"/>
                    <a:pt x="616" y="1"/>
                    <a:pt x="5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9" name="Google Shape;2409;p82">
              <a:extLst>
                <a:ext uri="{FF2B5EF4-FFF2-40B4-BE49-F238E27FC236}">
                  <a16:creationId xmlns:a16="http://schemas.microsoft.com/office/drawing/2014/main" id="{7280824C-3C48-CF94-EB7A-EC53CAD9C3F9}"/>
                </a:ext>
              </a:extLst>
            </p:cNvPr>
            <p:cNvSpPr/>
            <p:nvPr/>
          </p:nvSpPr>
          <p:spPr>
            <a:xfrm>
              <a:off x="3893600" y="4726650"/>
              <a:ext cx="30500" cy="27925"/>
            </a:xfrm>
            <a:custGeom>
              <a:avLst/>
              <a:gdLst/>
              <a:ahLst/>
              <a:cxnLst/>
              <a:rect l="l" t="t" r="r" b="b"/>
              <a:pathLst>
                <a:path w="1220" h="1117" extrusionOk="0">
                  <a:moveTo>
                    <a:pt x="471" y="234"/>
                  </a:moveTo>
                  <a:cubicBezTo>
                    <a:pt x="505" y="234"/>
                    <a:pt x="550" y="243"/>
                    <a:pt x="623" y="258"/>
                  </a:cubicBezTo>
                  <a:cubicBezTo>
                    <a:pt x="980" y="332"/>
                    <a:pt x="977" y="706"/>
                    <a:pt x="619" y="851"/>
                  </a:cubicBezTo>
                  <a:cubicBezTo>
                    <a:pt x="560" y="875"/>
                    <a:pt x="519" y="887"/>
                    <a:pt x="485" y="887"/>
                  </a:cubicBezTo>
                  <a:cubicBezTo>
                    <a:pt x="447" y="887"/>
                    <a:pt x="418" y="871"/>
                    <a:pt x="384" y="839"/>
                  </a:cubicBezTo>
                  <a:cubicBezTo>
                    <a:pt x="268" y="732"/>
                    <a:pt x="237" y="429"/>
                    <a:pt x="331" y="327"/>
                  </a:cubicBezTo>
                  <a:cubicBezTo>
                    <a:pt x="393" y="259"/>
                    <a:pt x="416" y="234"/>
                    <a:pt x="471" y="234"/>
                  </a:cubicBezTo>
                  <a:close/>
                  <a:moveTo>
                    <a:pt x="564" y="0"/>
                  </a:moveTo>
                  <a:cubicBezTo>
                    <a:pt x="548" y="0"/>
                    <a:pt x="534" y="2"/>
                    <a:pt x="525" y="6"/>
                  </a:cubicBezTo>
                  <a:cubicBezTo>
                    <a:pt x="480" y="25"/>
                    <a:pt x="419" y="40"/>
                    <a:pt x="385" y="44"/>
                  </a:cubicBezTo>
                  <a:cubicBezTo>
                    <a:pt x="352" y="46"/>
                    <a:pt x="273" y="94"/>
                    <a:pt x="206" y="151"/>
                  </a:cubicBezTo>
                  <a:cubicBezTo>
                    <a:pt x="31" y="305"/>
                    <a:pt x="0" y="494"/>
                    <a:pt x="101" y="795"/>
                  </a:cubicBezTo>
                  <a:cubicBezTo>
                    <a:pt x="178" y="1025"/>
                    <a:pt x="200" y="1057"/>
                    <a:pt x="314" y="1099"/>
                  </a:cubicBezTo>
                  <a:cubicBezTo>
                    <a:pt x="348" y="1111"/>
                    <a:pt x="396" y="1117"/>
                    <a:pt x="450" y="1117"/>
                  </a:cubicBezTo>
                  <a:cubicBezTo>
                    <a:pt x="511" y="1117"/>
                    <a:pt x="578" y="1109"/>
                    <a:pt x="638" y="1094"/>
                  </a:cubicBezTo>
                  <a:cubicBezTo>
                    <a:pt x="1002" y="998"/>
                    <a:pt x="1219" y="619"/>
                    <a:pt x="1095" y="294"/>
                  </a:cubicBezTo>
                  <a:cubicBezTo>
                    <a:pt x="1056" y="189"/>
                    <a:pt x="996" y="139"/>
                    <a:pt x="825" y="67"/>
                  </a:cubicBezTo>
                  <a:cubicBezTo>
                    <a:pt x="727" y="26"/>
                    <a:pt x="625" y="0"/>
                    <a:pt x="5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0" name="Google Shape;2410;p82">
              <a:extLst>
                <a:ext uri="{FF2B5EF4-FFF2-40B4-BE49-F238E27FC236}">
                  <a16:creationId xmlns:a16="http://schemas.microsoft.com/office/drawing/2014/main" id="{046E161E-3621-043D-E3C4-1876270BAE38}"/>
                </a:ext>
              </a:extLst>
            </p:cNvPr>
            <p:cNvSpPr/>
            <p:nvPr/>
          </p:nvSpPr>
          <p:spPr>
            <a:xfrm>
              <a:off x="3859800" y="4741125"/>
              <a:ext cx="29050" cy="26950"/>
            </a:xfrm>
            <a:custGeom>
              <a:avLst/>
              <a:gdLst/>
              <a:ahLst/>
              <a:cxnLst/>
              <a:rect l="l" t="t" r="r" b="b"/>
              <a:pathLst>
                <a:path w="1162" h="1078" extrusionOk="0">
                  <a:moveTo>
                    <a:pt x="643" y="260"/>
                  </a:moveTo>
                  <a:cubicBezTo>
                    <a:pt x="691" y="260"/>
                    <a:pt x="734" y="267"/>
                    <a:pt x="757" y="281"/>
                  </a:cubicBezTo>
                  <a:cubicBezTo>
                    <a:pt x="862" y="345"/>
                    <a:pt x="862" y="345"/>
                    <a:pt x="831" y="535"/>
                  </a:cubicBezTo>
                  <a:cubicBezTo>
                    <a:pt x="801" y="715"/>
                    <a:pt x="670" y="835"/>
                    <a:pt x="491" y="844"/>
                  </a:cubicBezTo>
                  <a:cubicBezTo>
                    <a:pt x="485" y="844"/>
                    <a:pt x="480" y="844"/>
                    <a:pt x="475" y="844"/>
                  </a:cubicBezTo>
                  <a:cubicBezTo>
                    <a:pt x="393" y="844"/>
                    <a:pt x="355" y="812"/>
                    <a:pt x="303" y="709"/>
                  </a:cubicBezTo>
                  <a:cubicBezTo>
                    <a:pt x="200" y="506"/>
                    <a:pt x="281" y="336"/>
                    <a:pt x="510" y="276"/>
                  </a:cubicBezTo>
                  <a:cubicBezTo>
                    <a:pt x="553" y="265"/>
                    <a:pt x="601" y="260"/>
                    <a:pt x="643" y="260"/>
                  </a:cubicBezTo>
                  <a:close/>
                  <a:moveTo>
                    <a:pt x="615" y="1"/>
                  </a:moveTo>
                  <a:cubicBezTo>
                    <a:pt x="490" y="1"/>
                    <a:pt x="360" y="44"/>
                    <a:pt x="254" y="127"/>
                  </a:cubicBezTo>
                  <a:cubicBezTo>
                    <a:pt x="208" y="162"/>
                    <a:pt x="133" y="261"/>
                    <a:pt x="82" y="353"/>
                  </a:cubicBezTo>
                  <a:cubicBezTo>
                    <a:pt x="8" y="485"/>
                    <a:pt x="1" y="556"/>
                    <a:pt x="45" y="725"/>
                  </a:cubicBezTo>
                  <a:cubicBezTo>
                    <a:pt x="112" y="990"/>
                    <a:pt x="190" y="1055"/>
                    <a:pt x="465" y="1072"/>
                  </a:cubicBezTo>
                  <a:cubicBezTo>
                    <a:pt x="508" y="1075"/>
                    <a:pt x="544" y="1077"/>
                    <a:pt x="574" y="1077"/>
                  </a:cubicBezTo>
                  <a:cubicBezTo>
                    <a:pt x="684" y="1077"/>
                    <a:pt x="728" y="1052"/>
                    <a:pt x="842" y="964"/>
                  </a:cubicBezTo>
                  <a:cubicBezTo>
                    <a:pt x="1143" y="732"/>
                    <a:pt x="1161" y="254"/>
                    <a:pt x="877" y="73"/>
                  </a:cubicBezTo>
                  <a:cubicBezTo>
                    <a:pt x="800" y="25"/>
                    <a:pt x="709" y="1"/>
                    <a:pt x="6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1" name="Google Shape;2411;p82">
              <a:extLst>
                <a:ext uri="{FF2B5EF4-FFF2-40B4-BE49-F238E27FC236}">
                  <a16:creationId xmlns:a16="http://schemas.microsoft.com/office/drawing/2014/main" id="{3960AF2C-2DEA-6F1C-2423-BC22DB0F5D2C}"/>
                </a:ext>
              </a:extLst>
            </p:cNvPr>
            <p:cNvSpPr/>
            <p:nvPr/>
          </p:nvSpPr>
          <p:spPr>
            <a:xfrm>
              <a:off x="3789200" y="4771575"/>
              <a:ext cx="34175" cy="28350"/>
            </a:xfrm>
            <a:custGeom>
              <a:avLst/>
              <a:gdLst/>
              <a:ahLst/>
              <a:cxnLst/>
              <a:rect l="l" t="t" r="r" b="b"/>
              <a:pathLst>
                <a:path w="1367" h="1134" extrusionOk="0">
                  <a:moveTo>
                    <a:pt x="594" y="255"/>
                  </a:moveTo>
                  <a:cubicBezTo>
                    <a:pt x="664" y="255"/>
                    <a:pt x="738" y="269"/>
                    <a:pt x="808" y="299"/>
                  </a:cubicBezTo>
                  <a:cubicBezTo>
                    <a:pt x="953" y="360"/>
                    <a:pt x="974" y="384"/>
                    <a:pt x="969" y="486"/>
                  </a:cubicBezTo>
                  <a:cubicBezTo>
                    <a:pt x="961" y="708"/>
                    <a:pt x="763" y="893"/>
                    <a:pt x="580" y="893"/>
                  </a:cubicBezTo>
                  <a:cubicBezTo>
                    <a:pt x="536" y="893"/>
                    <a:pt x="494" y="882"/>
                    <a:pt x="454" y="860"/>
                  </a:cubicBezTo>
                  <a:cubicBezTo>
                    <a:pt x="293" y="766"/>
                    <a:pt x="205" y="525"/>
                    <a:pt x="286" y="398"/>
                  </a:cubicBezTo>
                  <a:cubicBezTo>
                    <a:pt x="343" y="305"/>
                    <a:pt x="462" y="255"/>
                    <a:pt x="594" y="255"/>
                  </a:cubicBezTo>
                  <a:close/>
                  <a:moveTo>
                    <a:pt x="670" y="1"/>
                  </a:moveTo>
                  <a:cubicBezTo>
                    <a:pt x="594" y="1"/>
                    <a:pt x="503" y="15"/>
                    <a:pt x="352" y="47"/>
                  </a:cubicBezTo>
                  <a:cubicBezTo>
                    <a:pt x="297" y="58"/>
                    <a:pt x="207" y="126"/>
                    <a:pt x="148" y="199"/>
                  </a:cubicBezTo>
                  <a:cubicBezTo>
                    <a:pt x="37" y="337"/>
                    <a:pt x="0" y="507"/>
                    <a:pt x="39" y="695"/>
                  </a:cubicBezTo>
                  <a:cubicBezTo>
                    <a:pt x="88" y="931"/>
                    <a:pt x="386" y="1133"/>
                    <a:pt x="632" y="1133"/>
                  </a:cubicBezTo>
                  <a:cubicBezTo>
                    <a:pt x="680" y="1133"/>
                    <a:pt x="726" y="1126"/>
                    <a:pt x="768" y="1108"/>
                  </a:cubicBezTo>
                  <a:cubicBezTo>
                    <a:pt x="1313" y="887"/>
                    <a:pt x="1367" y="168"/>
                    <a:pt x="850" y="28"/>
                  </a:cubicBezTo>
                  <a:cubicBezTo>
                    <a:pt x="783" y="10"/>
                    <a:pt x="731" y="1"/>
                    <a:pt x="6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2" name="Google Shape;2412;p82">
              <a:extLst>
                <a:ext uri="{FF2B5EF4-FFF2-40B4-BE49-F238E27FC236}">
                  <a16:creationId xmlns:a16="http://schemas.microsoft.com/office/drawing/2014/main" id="{C75836C7-FB62-9994-B7B1-FA42B7C91FEB}"/>
                </a:ext>
              </a:extLst>
            </p:cNvPr>
            <p:cNvSpPr/>
            <p:nvPr/>
          </p:nvSpPr>
          <p:spPr>
            <a:xfrm>
              <a:off x="3906950" y="4756150"/>
              <a:ext cx="44700" cy="64875"/>
            </a:xfrm>
            <a:custGeom>
              <a:avLst/>
              <a:gdLst/>
              <a:ahLst/>
              <a:cxnLst/>
              <a:rect l="l" t="t" r="r" b="b"/>
              <a:pathLst>
                <a:path w="1788" h="2595" extrusionOk="0">
                  <a:moveTo>
                    <a:pt x="469" y="245"/>
                  </a:moveTo>
                  <a:cubicBezTo>
                    <a:pt x="497" y="245"/>
                    <a:pt x="534" y="247"/>
                    <a:pt x="582" y="250"/>
                  </a:cubicBezTo>
                  <a:cubicBezTo>
                    <a:pt x="807" y="263"/>
                    <a:pt x="930" y="419"/>
                    <a:pt x="1156" y="983"/>
                  </a:cubicBezTo>
                  <a:cubicBezTo>
                    <a:pt x="1406" y="1605"/>
                    <a:pt x="1452" y="1766"/>
                    <a:pt x="1438" y="1996"/>
                  </a:cubicBezTo>
                  <a:cubicBezTo>
                    <a:pt x="1427" y="2193"/>
                    <a:pt x="1420" y="2202"/>
                    <a:pt x="1237" y="2277"/>
                  </a:cubicBezTo>
                  <a:cubicBezTo>
                    <a:pt x="1159" y="2309"/>
                    <a:pt x="1112" y="2326"/>
                    <a:pt x="1076" y="2326"/>
                  </a:cubicBezTo>
                  <a:cubicBezTo>
                    <a:pt x="1029" y="2326"/>
                    <a:pt x="1000" y="2295"/>
                    <a:pt x="939" y="2224"/>
                  </a:cubicBezTo>
                  <a:cubicBezTo>
                    <a:pt x="836" y="2105"/>
                    <a:pt x="610" y="1599"/>
                    <a:pt x="351" y="907"/>
                  </a:cubicBezTo>
                  <a:cubicBezTo>
                    <a:pt x="244" y="622"/>
                    <a:pt x="240" y="580"/>
                    <a:pt x="305" y="424"/>
                  </a:cubicBezTo>
                  <a:cubicBezTo>
                    <a:pt x="367" y="275"/>
                    <a:pt x="374" y="245"/>
                    <a:pt x="469" y="245"/>
                  </a:cubicBezTo>
                  <a:close/>
                  <a:moveTo>
                    <a:pt x="549" y="0"/>
                  </a:moveTo>
                  <a:cubicBezTo>
                    <a:pt x="312" y="0"/>
                    <a:pt x="171" y="94"/>
                    <a:pt x="93" y="301"/>
                  </a:cubicBezTo>
                  <a:cubicBezTo>
                    <a:pt x="0" y="549"/>
                    <a:pt x="7" y="585"/>
                    <a:pt x="309" y="1420"/>
                  </a:cubicBezTo>
                  <a:cubicBezTo>
                    <a:pt x="584" y="2183"/>
                    <a:pt x="746" y="2473"/>
                    <a:pt x="950" y="2566"/>
                  </a:cubicBezTo>
                  <a:cubicBezTo>
                    <a:pt x="991" y="2584"/>
                    <a:pt x="1026" y="2594"/>
                    <a:pt x="1066" y="2594"/>
                  </a:cubicBezTo>
                  <a:cubicBezTo>
                    <a:pt x="1125" y="2594"/>
                    <a:pt x="1195" y="2573"/>
                    <a:pt x="1308" y="2527"/>
                  </a:cubicBezTo>
                  <a:cubicBezTo>
                    <a:pt x="1437" y="2474"/>
                    <a:pt x="1571" y="2398"/>
                    <a:pt x="1605" y="2358"/>
                  </a:cubicBezTo>
                  <a:cubicBezTo>
                    <a:pt x="1788" y="2141"/>
                    <a:pt x="1644" y="1406"/>
                    <a:pt x="1271" y="632"/>
                  </a:cubicBezTo>
                  <a:cubicBezTo>
                    <a:pt x="1054" y="183"/>
                    <a:pt x="898" y="27"/>
                    <a:pt x="641" y="4"/>
                  </a:cubicBezTo>
                  <a:cubicBezTo>
                    <a:pt x="609" y="2"/>
                    <a:pt x="578" y="0"/>
                    <a:pt x="5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3" name="Google Shape;2413;p82">
              <a:extLst>
                <a:ext uri="{FF2B5EF4-FFF2-40B4-BE49-F238E27FC236}">
                  <a16:creationId xmlns:a16="http://schemas.microsoft.com/office/drawing/2014/main" id="{0C896F75-0E8C-24AD-7DCA-194A4CD31465}"/>
                </a:ext>
              </a:extLst>
            </p:cNvPr>
            <p:cNvSpPr/>
            <p:nvPr/>
          </p:nvSpPr>
          <p:spPr>
            <a:xfrm>
              <a:off x="3871100" y="4775125"/>
              <a:ext cx="29200" cy="26400"/>
            </a:xfrm>
            <a:custGeom>
              <a:avLst/>
              <a:gdLst/>
              <a:ahLst/>
              <a:cxnLst/>
              <a:rect l="l" t="t" r="r" b="b"/>
              <a:pathLst>
                <a:path w="1168" h="1056" extrusionOk="0">
                  <a:moveTo>
                    <a:pt x="626" y="258"/>
                  </a:moveTo>
                  <a:cubicBezTo>
                    <a:pt x="660" y="258"/>
                    <a:pt x="692" y="259"/>
                    <a:pt x="717" y="261"/>
                  </a:cubicBezTo>
                  <a:cubicBezTo>
                    <a:pt x="772" y="268"/>
                    <a:pt x="831" y="298"/>
                    <a:pt x="843" y="326"/>
                  </a:cubicBezTo>
                  <a:cubicBezTo>
                    <a:pt x="891" y="444"/>
                    <a:pt x="874" y="663"/>
                    <a:pt x="809" y="757"/>
                  </a:cubicBezTo>
                  <a:cubicBezTo>
                    <a:pt x="773" y="810"/>
                    <a:pt x="751" y="833"/>
                    <a:pt x="703" y="833"/>
                  </a:cubicBezTo>
                  <a:cubicBezTo>
                    <a:pt x="670" y="833"/>
                    <a:pt x="624" y="822"/>
                    <a:pt x="553" y="803"/>
                  </a:cubicBezTo>
                  <a:cubicBezTo>
                    <a:pt x="334" y="744"/>
                    <a:pt x="258" y="619"/>
                    <a:pt x="318" y="414"/>
                  </a:cubicBezTo>
                  <a:cubicBezTo>
                    <a:pt x="351" y="301"/>
                    <a:pt x="379" y="276"/>
                    <a:pt x="485" y="265"/>
                  </a:cubicBezTo>
                  <a:cubicBezTo>
                    <a:pt x="527" y="260"/>
                    <a:pt x="579" y="258"/>
                    <a:pt x="626" y="258"/>
                  </a:cubicBezTo>
                  <a:close/>
                  <a:moveTo>
                    <a:pt x="424" y="0"/>
                  </a:moveTo>
                  <a:cubicBezTo>
                    <a:pt x="312" y="0"/>
                    <a:pt x="315" y="12"/>
                    <a:pt x="224" y="135"/>
                  </a:cubicBezTo>
                  <a:cubicBezTo>
                    <a:pt x="1" y="437"/>
                    <a:pt x="52" y="819"/>
                    <a:pt x="337" y="970"/>
                  </a:cubicBezTo>
                  <a:cubicBezTo>
                    <a:pt x="444" y="1026"/>
                    <a:pt x="581" y="1056"/>
                    <a:pt x="699" y="1056"/>
                  </a:cubicBezTo>
                  <a:cubicBezTo>
                    <a:pt x="787" y="1056"/>
                    <a:pt x="864" y="1040"/>
                    <a:pt x="910" y="1006"/>
                  </a:cubicBezTo>
                  <a:cubicBezTo>
                    <a:pt x="1101" y="866"/>
                    <a:pt x="1167" y="336"/>
                    <a:pt x="1014" y="173"/>
                  </a:cubicBezTo>
                  <a:cubicBezTo>
                    <a:pt x="917" y="71"/>
                    <a:pt x="715" y="2"/>
                    <a:pt x="511" y="1"/>
                  </a:cubicBezTo>
                  <a:cubicBezTo>
                    <a:pt x="476" y="1"/>
                    <a:pt x="448" y="0"/>
                    <a:pt x="42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4" name="Google Shape;2414;p82">
              <a:extLst>
                <a:ext uri="{FF2B5EF4-FFF2-40B4-BE49-F238E27FC236}">
                  <a16:creationId xmlns:a16="http://schemas.microsoft.com/office/drawing/2014/main" id="{C1DE7730-F831-DB99-BD85-76A2C27CD4B7}"/>
                </a:ext>
              </a:extLst>
            </p:cNvPr>
            <p:cNvSpPr/>
            <p:nvPr/>
          </p:nvSpPr>
          <p:spPr>
            <a:xfrm>
              <a:off x="3801850" y="4804025"/>
              <a:ext cx="28850" cy="29700"/>
            </a:xfrm>
            <a:custGeom>
              <a:avLst/>
              <a:gdLst/>
              <a:ahLst/>
              <a:cxnLst/>
              <a:rect l="l" t="t" r="r" b="b"/>
              <a:pathLst>
                <a:path w="1154" h="1188" extrusionOk="0">
                  <a:moveTo>
                    <a:pt x="503" y="242"/>
                  </a:moveTo>
                  <a:cubicBezTo>
                    <a:pt x="557" y="242"/>
                    <a:pt x="620" y="265"/>
                    <a:pt x="695" y="309"/>
                  </a:cubicBezTo>
                  <a:cubicBezTo>
                    <a:pt x="892" y="425"/>
                    <a:pt x="933" y="518"/>
                    <a:pt x="861" y="673"/>
                  </a:cubicBezTo>
                  <a:cubicBezTo>
                    <a:pt x="778" y="851"/>
                    <a:pt x="649" y="948"/>
                    <a:pt x="527" y="948"/>
                  </a:cubicBezTo>
                  <a:cubicBezTo>
                    <a:pt x="454" y="948"/>
                    <a:pt x="384" y="913"/>
                    <a:pt x="328" y="839"/>
                  </a:cubicBezTo>
                  <a:cubicBezTo>
                    <a:pt x="234" y="713"/>
                    <a:pt x="227" y="628"/>
                    <a:pt x="300" y="434"/>
                  </a:cubicBezTo>
                  <a:cubicBezTo>
                    <a:pt x="349" y="305"/>
                    <a:pt x="412" y="242"/>
                    <a:pt x="503" y="242"/>
                  </a:cubicBezTo>
                  <a:close/>
                  <a:moveTo>
                    <a:pt x="595" y="0"/>
                  </a:moveTo>
                  <a:cubicBezTo>
                    <a:pt x="417" y="0"/>
                    <a:pt x="244" y="95"/>
                    <a:pt x="136" y="254"/>
                  </a:cubicBezTo>
                  <a:cubicBezTo>
                    <a:pt x="79" y="340"/>
                    <a:pt x="27" y="483"/>
                    <a:pt x="22" y="573"/>
                  </a:cubicBezTo>
                  <a:cubicBezTo>
                    <a:pt x="0" y="952"/>
                    <a:pt x="262" y="1187"/>
                    <a:pt x="539" y="1187"/>
                  </a:cubicBezTo>
                  <a:cubicBezTo>
                    <a:pt x="707" y="1187"/>
                    <a:pt x="881" y="1101"/>
                    <a:pt x="1001" y="909"/>
                  </a:cubicBezTo>
                  <a:cubicBezTo>
                    <a:pt x="1066" y="805"/>
                    <a:pt x="1121" y="680"/>
                    <a:pt x="1127" y="627"/>
                  </a:cubicBezTo>
                  <a:cubicBezTo>
                    <a:pt x="1153" y="376"/>
                    <a:pt x="854" y="10"/>
                    <a:pt x="615" y="1"/>
                  </a:cubicBezTo>
                  <a:cubicBezTo>
                    <a:pt x="608" y="0"/>
                    <a:pt x="602" y="0"/>
                    <a:pt x="59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5" name="Google Shape;2415;p82">
              <a:extLst>
                <a:ext uri="{FF2B5EF4-FFF2-40B4-BE49-F238E27FC236}">
                  <a16:creationId xmlns:a16="http://schemas.microsoft.com/office/drawing/2014/main" id="{07B3F2BA-40DE-5131-E639-CCD304EA676A}"/>
                </a:ext>
              </a:extLst>
            </p:cNvPr>
            <p:cNvSpPr/>
            <p:nvPr/>
          </p:nvSpPr>
          <p:spPr>
            <a:xfrm>
              <a:off x="3838175" y="4788975"/>
              <a:ext cx="32700" cy="28500"/>
            </a:xfrm>
            <a:custGeom>
              <a:avLst/>
              <a:gdLst/>
              <a:ahLst/>
              <a:cxnLst/>
              <a:rect l="l" t="t" r="r" b="b"/>
              <a:pathLst>
                <a:path w="1308" h="1140" extrusionOk="0">
                  <a:moveTo>
                    <a:pt x="698" y="265"/>
                  </a:moveTo>
                  <a:cubicBezTo>
                    <a:pt x="754" y="265"/>
                    <a:pt x="805" y="274"/>
                    <a:pt x="841" y="293"/>
                  </a:cubicBezTo>
                  <a:cubicBezTo>
                    <a:pt x="1009" y="377"/>
                    <a:pt x="1037" y="502"/>
                    <a:pt x="934" y="708"/>
                  </a:cubicBezTo>
                  <a:cubicBezTo>
                    <a:pt x="856" y="865"/>
                    <a:pt x="785" y="935"/>
                    <a:pt x="685" y="935"/>
                  </a:cubicBezTo>
                  <a:cubicBezTo>
                    <a:pt x="645" y="935"/>
                    <a:pt x="599" y="923"/>
                    <a:pt x="546" y="901"/>
                  </a:cubicBezTo>
                  <a:cubicBezTo>
                    <a:pt x="383" y="832"/>
                    <a:pt x="285" y="635"/>
                    <a:pt x="325" y="458"/>
                  </a:cubicBezTo>
                  <a:cubicBezTo>
                    <a:pt x="350" y="352"/>
                    <a:pt x="377" y="330"/>
                    <a:pt x="541" y="286"/>
                  </a:cubicBezTo>
                  <a:cubicBezTo>
                    <a:pt x="595" y="272"/>
                    <a:pt x="649" y="265"/>
                    <a:pt x="698" y="265"/>
                  </a:cubicBezTo>
                  <a:close/>
                  <a:moveTo>
                    <a:pt x="651" y="0"/>
                  </a:moveTo>
                  <a:cubicBezTo>
                    <a:pt x="570" y="0"/>
                    <a:pt x="484" y="12"/>
                    <a:pt x="423" y="39"/>
                  </a:cubicBezTo>
                  <a:cubicBezTo>
                    <a:pt x="360" y="66"/>
                    <a:pt x="268" y="136"/>
                    <a:pt x="213" y="199"/>
                  </a:cubicBezTo>
                  <a:cubicBezTo>
                    <a:pt x="1" y="440"/>
                    <a:pt x="84" y="940"/>
                    <a:pt x="357" y="1066"/>
                  </a:cubicBezTo>
                  <a:cubicBezTo>
                    <a:pt x="463" y="1115"/>
                    <a:pt x="567" y="1139"/>
                    <a:pt x="666" y="1139"/>
                  </a:cubicBezTo>
                  <a:cubicBezTo>
                    <a:pt x="769" y="1139"/>
                    <a:pt x="865" y="1112"/>
                    <a:pt x="948" y="1059"/>
                  </a:cubicBezTo>
                  <a:cubicBezTo>
                    <a:pt x="1131" y="941"/>
                    <a:pt x="1307" y="535"/>
                    <a:pt x="1244" y="378"/>
                  </a:cubicBezTo>
                  <a:cubicBezTo>
                    <a:pt x="1202" y="275"/>
                    <a:pt x="1014" y="107"/>
                    <a:pt x="946" y="107"/>
                  </a:cubicBezTo>
                  <a:cubicBezTo>
                    <a:pt x="942" y="107"/>
                    <a:pt x="939" y="108"/>
                    <a:pt x="935" y="109"/>
                  </a:cubicBezTo>
                  <a:cubicBezTo>
                    <a:pt x="933" y="110"/>
                    <a:pt x="931" y="110"/>
                    <a:pt x="929" y="110"/>
                  </a:cubicBezTo>
                  <a:cubicBezTo>
                    <a:pt x="912" y="110"/>
                    <a:pt x="892" y="91"/>
                    <a:pt x="881" y="64"/>
                  </a:cubicBezTo>
                  <a:cubicBezTo>
                    <a:pt x="864" y="23"/>
                    <a:pt x="762" y="0"/>
                    <a:pt x="6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6" name="Google Shape;2416;p82">
              <a:extLst>
                <a:ext uri="{FF2B5EF4-FFF2-40B4-BE49-F238E27FC236}">
                  <a16:creationId xmlns:a16="http://schemas.microsoft.com/office/drawing/2014/main" id="{00A5E6A4-66DE-FF44-A6E0-D78A43D8EE4C}"/>
                </a:ext>
              </a:extLst>
            </p:cNvPr>
            <p:cNvSpPr/>
            <p:nvPr/>
          </p:nvSpPr>
          <p:spPr>
            <a:xfrm>
              <a:off x="3886650" y="4809450"/>
              <a:ext cx="29250" cy="24800"/>
            </a:xfrm>
            <a:custGeom>
              <a:avLst/>
              <a:gdLst/>
              <a:ahLst/>
              <a:cxnLst/>
              <a:rect l="l" t="t" r="r" b="b"/>
              <a:pathLst>
                <a:path w="1170" h="992" extrusionOk="0">
                  <a:moveTo>
                    <a:pt x="470" y="245"/>
                  </a:moveTo>
                  <a:cubicBezTo>
                    <a:pt x="507" y="245"/>
                    <a:pt x="550" y="255"/>
                    <a:pt x="602" y="275"/>
                  </a:cubicBezTo>
                  <a:cubicBezTo>
                    <a:pt x="846" y="369"/>
                    <a:pt x="856" y="629"/>
                    <a:pt x="620" y="725"/>
                  </a:cubicBezTo>
                  <a:cubicBezTo>
                    <a:pt x="564" y="747"/>
                    <a:pt x="513" y="758"/>
                    <a:pt x="470" y="758"/>
                  </a:cubicBezTo>
                  <a:cubicBezTo>
                    <a:pt x="317" y="758"/>
                    <a:pt x="244" y="628"/>
                    <a:pt x="304" y="418"/>
                  </a:cubicBezTo>
                  <a:cubicBezTo>
                    <a:pt x="338" y="299"/>
                    <a:pt x="386" y="245"/>
                    <a:pt x="470" y="245"/>
                  </a:cubicBezTo>
                  <a:close/>
                  <a:moveTo>
                    <a:pt x="424" y="0"/>
                  </a:moveTo>
                  <a:cubicBezTo>
                    <a:pt x="378" y="0"/>
                    <a:pt x="340" y="5"/>
                    <a:pt x="319" y="14"/>
                  </a:cubicBezTo>
                  <a:cubicBezTo>
                    <a:pt x="289" y="28"/>
                    <a:pt x="238" y="67"/>
                    <a:pt x="199" y="104"/>
                  </a:cubicBezTo>
                  <a:cubicBezTo>
                    <a:pt x="51" y="249"/>
                    <a:pt x="1" y="586"/>
                    <a:pt x="93" y="813"/>
                  </a:cubicBezTo>
                  <a:cubicBezTo>
                    <a:pt x="135" y="918"/>
                    <a:pt x="321" y="992"/>
                    <a:pt x="501" y="992"/>
                  </a:cubicBezTo>
                  <a:cubicBezTo>
                    <a:pt x="546" y="992"/>
                    <a:pt x="591" y="987"/>
                    <a:pt x="633" y="977"/>
                  </a:cubicBezTo>
                  <a:cubicBezTo>
                    <a:pt x="1074" y="870"/>
                    <a:pt x="1169" y="384"/>
                    <a:pt x="810" y="80"/>
                  </a:cubicBezTo>
                  <a:cubicBezTo>
                    <a:pt x="759" y="37"/>
                    <a:pt x="558" y="0"/>
                    <a:pt x="42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7" name="Google Shape;2417;p82">
              <a:extLst>
                <a:ext uri="{FF2B5EF4-FFF2-40B4-BE49-F238E27FC236}">
                  <a16:creationId xmlns:a16="http://schemas.microsoft.com/office/drawing/2014/main" id="{04EC66C5-D0CF-D54A-49E9-6ACFBD77A561}"/>
                </a:ext>
              </a:extLst>
            </p:cNvPr>
            <p:cNvSpPr/>
            <p:nvPr/>
          </p:nvSpPr>
          <p:spPr>
            <a:xfrm>
              <a:off x="3811575" y="4840600"/>
              <a:ext cx="29900" cy="28975"/>
            </a:xfrm>
            <a:custGeom>
              <a:avLst/>
              <a:gdLst/>
              <a:ahLst/>
              <a:cxnLst/>
              <a:rect l="l" t="t" r="r" b="b"/>
              <a:pathLst>
                <a:path w="1196" h="1159" extrusionOk="0">
                  <a:moveTo>
                    <a:pt x="685" y="253"/>
                  </a:moveTo>
                  <a:cubicBezTo>
                    <a:pt x="820" y="253"/>
                    <a:pt x="890" y="314"/>
                    <a:pt x="918" y="451"/>
                  </a:cubicBezTo>
                  <a:cubicBezTo>
                    <a:pt x="967" y="692"/>
                    <a:pt x="917" y="811"/>
                    <a:pt x="731" y="887"/>
                  </a:cubicBezTo>
                  <a:cubicBezTo>
                    <a:pt x="665" y="914"/>
                    <a:pt x="605" y="927"/>
                    <a:pt x="553" y="927"/>
                  </a:cubicBezTo>
                  <a:cubicBezTo>
                    <a:pt x="443" y="927"/>
                    <a:pt x="364" y="868"/>
                    <a:pt x="316" y="749"/>
                  </a:cubicBezTo>
                  <a:cubicBezTo>
                    <a:pt x="253" y="593"/>
                    <a:pt x="335" y="289"/>
                    <a:pt x="444" y="277"/>
                  </a:cubicBezTo>
                  <a:cubicBezTo>
                    <a:pt x="482" y="273"/>
                    <a:pt x="567" y="263"/>
                    <a:pt x="627" y="257"/>
                  </a:cubicBezTo>
                  <a:cubicBezTo>
                    <a:pt x="647" y="254"/>
                    <a:pt x="667" y="253"/>
                    <a:pt x="685" y="253"/>
                  </a:cubicBezTo>
                  <a:close/>
                  <a:moveTo>
                    <a:pt x="641" y="0"/>
                  </a:moveTo>
                  <a:cubicBezTo>
                    <a:pt x="587" y="0"/>
                    <a:pt x="531" y="12"/>
                    <a:pt x="459" y="34"/>
                  </a:cubicBezTo>
                  <a:cubicBezTo>
                    <a:pt x="333" y="75"/>
                    <a:pt x="230" y="136"/>
                    <a:pt x="178" y="201"/>
                  </a:cubicBezTo>
                  <a:cubicBezTo>
                    <a:pt x="1" y="424"/>
                    <a:pt x="14" y="827"/>
                    <a:pt x="206" y="1019"/>
                  </a:cubicBezTo>
                  <a:cubicBezTo>
                    <a:pt x="301" y="1114"/>
                    <a:pt x="396" y="1159"/>
                    <a:pt x="524" y="1159"/>
                  </a:cubicBezTo>
                  <a:cubicBezTo>
                    <a:pt x="595" y="1159"/>
                    <a:pt x="676" y="1145"/>
                    <a:pt x="772" y="1120"/>
                  </a:cubicBezTo>
                  <a:cubicBezTo>
                    <a:pt x="952" y="1072"/>
                    <a:pt x="999" y="1042"/>
                    <a:pt x="1082" y="919"/>
                  </a:cubicBezTo>
                  <a:cubicBezTo>
                    <a:pt x="1189" y="760"/>
                    <a:pt x="1196" y="539"/>
                    <a:pt x="1102" y="293"/>
                  </a:cubicBezTo>
                  <a:cubicBezTo>
                    <a:pt x="1050" y="154"/>
                    <a:pt x="1008" y="114"/>
                    <a:pt x="848" y="49"/>
                  </a:cubicBezTo>
                  <a:cubicBezTo>
                    <a:pt x="766" y="16"/>
                    <a:pt x="705" y="0"/>
                    <a:pt x="6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8" name="Google Shape;2418;p82">
              <a:extLst>
                <a:ext uri="{FF2B5EF4-FFF2-40B4-BE49-F238E27FC236}">
                  <a16:creationId xmlns:a16="http://schemas.microsoft.com/office/drawing/2014/main" id="{EDED9493-5212-A142-AF7F-0F029332349F}"/>
                </a:ext>
              </a:extLst>
            </p:cNvPr>
            <p:cNvSpPr/>
            <p:nvPr/>
          </p:nvSpPr>
          <p:spPr>
            <a:xfrm>
              <a:off x="3852200" y="4824025"/>
              <a:ext cx="29525" cy="26250"/>
            </a:xfrm>
            <a:custGeom>
              <a:avLst/>
              <a:gdLst/>
              <a:ahLst/>
              <a:cxnLst/>
              <a:rect l="l" t="t" r="r" b="b"/>
              <a:pathLst>
                <a:path w="1181" h="1050" extrusionOk="0">
                  <a:moveTo>
                    <a:pt x="687" y="253"/>
                  </a:moveTo>
                  <a:cubicBezTo>
                    <a:pt x="885" y="253"/>
                    <a:pt x="987" y="475"/>
                    <a:pt x="865" y="683"/>
                  </a:cubicBezTo>
                  <a:cubicBezTo>
                    <a:pt x="815" y="768"/>
                    <a:pt x="696" y="812"/>
                    <a:pt x="584" y="812"/>
                  </a:cubicBezTo>
                  <a:cubicBezTo>
                    <a:pt x="482" y="812"/>
                    <a:pt x="386" y="775"/>
                    <a:pt x="356" y="701"/>
                  </a:cubicBezTo>
                  <a:cubicBezTo>
                    <a:pt x="247" y="430"/>
                    <a:pt x="318" y="318"/>
                    <a:pt x="635" y="258"/>
                  </a:cubicBezTo>
                  <a:cubicBezTo>
                    <a:pt x="653" y="255"/>
                    <a:pt x="671" y="253"/>
                    <a:pt x="687" y="253"/>
                  </a:cubicBezTo>
                  <a:close/>
                  <a:moveTo>
                    <a:pt x="626" y="1"/>
                  </a:moveTo>
                  <a:cubicBezTo>
                    <a:pt x="470" y="1"/>
                    <a:pt x="317" y="71"/>
                    <a:pt x="216" y="210"/>
                  </a:cubicBezTo>
                  <a:cubicBezTo>
                    <a:pt x="0" y="509"/>
                    <a:pt x="71" y="873"/>
                    <a:pt x="368" y="997"/>
                  </a:cubicBezTo>
                  <a:cubicBezTo>
                    <a:pt x="450" y="1033"/>
                    <a:pt x="534" y="1049"/>
                    <a:pt x="613" y="1049"/>
                  </a:cubicBezTo>
                  <a:cubicBezTo>
                    <a:pt x="849" y="1049"/>
                    <a:pt x="1055" y="903"/>
                    <a:pt x="1124" y="660"/>
                  </a:cubicBezTo>
                  <a:cubicBezTo>
                    <a:pt x="1181" y="462"/>
                    <a:pt x="1157" y="336"/>
                    <a:pt x="1037" y="194"/>
                  </a:cubicBezTo>
                  <a:cubicBezTo>
                    <a:pt x="927" y="65"/>
                    <a:pt x="776" y="1"/>
                    <a:pt x="6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19" name="Google Shape;2419;p82">
            <a:extLst>
              <a:ext uri="{FF2B5EF4-FFF2-40B4-BE49-F238E27FC236}">
                <a16:creationId xmlns:a16="http://schemas.microsoft.com/office/drawing/2014/main" id="{DD50FDFB-8FBE-3FFA-0F00-57E2778E6162}"/>
              </a:ext>
            </a:extLst>
          </p:cNvPr>
          <p:cNvGrpSpPr/>
          <p:nvPr/>
        </p:nvGrpSpPr>
        <p:grpSpPr>
          <a:xfrm rot="914463">
            <a:off x="838501" y="753436"/>
            <a:ext cx="810685" cy="666264"/>
            <a:chOff x="1500150" y="3679925"/>
            <a:chExt cx="290900" cy="239050"/>
          </a:xfrm>
        </p:grpSpPr>
        <p:sp>
          <p:nvSpPr>
            <p:cNvPr id="2420" name="Google Shape;2420;p82">
              <a:extLst>
                <a:ext uri="{FF2B5EF4-FFF2-40B4-BE49-F238E27FC236}">
                  <a16:creationId xmlns:a16="http://schemas.microsoft.com/office/drawing/2014/main" id="{AD9E4ECC-052C-1C05-E067-ECAE58BB042E}"/>
                </a:ext>
              </a:extLst>
            </p:cNvPr>
            <p:cNvSpPr/>
            <p:nvPr/>
          </p:nvSpPr>
          <p:spPr>
            <a:xfrm>
              <a:off x="1500150" y="3679925"/>
              <a:ext cx="290900" cy="239050"/>
            </a:xfrm>
            <a:custGeom>
              <a:avLst/>
              <a:gdLst/>
              <a:ahLst/>
              <a:cxnLst/>
              <a:rect l="l" t="t" r="r" b="b"/>
              <a:pathLst>
                <a:path w="11636" h="9562" extrusionOk="0">
                  <a:moveTo>
                    <a:pt x="7975" y="222"/>
                  </a:moveTo>
                  <a:cubicBezTo>
                    <a:pt x="8880" y="222"/>
                    <a:pt x="9620" y="515"/>
                    <a:pt x="10098" y="1077"/>
                  </a:cubicBezTo>
                  <a:cubicBezTo>
                    <a:pt x="11076" y="2224"/>
                    <a:pt x="11055" y="2960"/>
                    <a:pt x="10037" y="4611"/>
                  </a:cubicBezTo>
                  <a:cubicBezTo>
                    <a:pt x="9812" y="4976"/>
                    <a:pt x="9559" y="5323"/>
                    <a:pt x="9393" y="5719"/>
                  </a:cubicBezTo>
                  <a:lnTo>
                    <a:pt x="9083" y="6247"/>
                  </a:lnTo>
                  <a:cubicBezTo>
                    <a:pt x="8989" y="6438"/>
                    <a:pt x="9040" y="6669"/>
                    <a:pt x="9205" y="6804"/>
                  </a:cubicBezTo>
                  <a:lnTo>
                    <a:pt x="10472" y="7692"/>
                  </a:lnTo>
                  <a:cubicBezTo>
                    <a:pt x="10502" y="7717"/>
                    <a:pt x="10498" y="7748"/>
                    <a:pt x="10496" y="7759"/>
                  </a:cubicBezTo>
                  <a:cubicBezTo>
                    <a:pt x="10492" y="7772"/>
                    <a:pt x="10481" y="7802"/>
                    <a:pt x="10441" y="7811"/>
                  </a:cubicBezTo>
                  <a:cubicBezTo>
                    <a:pt x="10116" y="7875"/>
                    <a:pt x="9694" y="7893"/>
                    <a:pt x="9321" y="7893"/>
                  </a:cubicBezTo>
                  <a:cubicBezTo>
                    <a:pt x="8838" y="7893"/>
                    <a:pt x="8436" y="7863"/>
                    <a:pt x="8426" y="7861"/>
                  </a:cubicBezTo>
                  <a:lnTo>
                    <a:pt x="7843" y="7642"/>
                  </a:lnTo>
                  <a:lnTo>
                    <a:pt x="7828" y="7650"/>
                  </a:lnTo>
                  <a:cubicBezTo>
                    <a:pt x="7815" y="7657"/>
                    <a:pt x="7804" y="7663"/>
                    <a:pt x="7792" y="7672"/>
                  </a:cubicBezTo>
                  <a:cubicBezTo>
                    <a:pt x="6468" y="8739"/>
                    <a:pt x="5044" y="9276"/>
                    <a:pt x="3840" y="9276"/>
                  </a:cubicBezTo>
                  <a:cubicBezTo>
                    <a:pt x="2935" y="9276"/>
                    <a:pt x="2155" y="8972"/>
                    <a:pt x="1636" y="8363"/>
                  </a:cubicBezTo>
                  <a:cubicBezTo>
                    <a:pt x="385" y="6895"/>
                    <a:pt x="803" y="4508"/>
                    <a:pt x="3225" y="2530"/>
                  </a:cubicBezTo>
                  <a:cubicBezTo>
                    <a:pt x="3761" y="2093"/>
                    <a:pt x="6011" y="468"/>
                    <a:pt x="7261" y="277"/>
                  </a:cubicBezTo>
                  <a:cubicBezTo>
                    <a:pt x="7508" y="240"/>
                    <a:pt x="7747" y="222"/>
                    <a:pt x="7975" y="222"/>
                  </a:cubicBezTo>
                  <a:close/>
                  <a:moveTo>
                    <a:pt x="7943" y="1"/>
                  </a:moveTo>
                  <a:cubicBezTo>
                    <a:pt x="7714" y="1"/>
                    <a:pt x="7475" y="19"/>
                    <a:pt x="7227" y="57"/>
                  </a:cubicBezTo>
                  <a:cubicBezTo>
                    <a:pt x="5937" y="254"/>
                    <a:pt x="4573" y="924"/>
                    <a:pt x="3386" y="1945"/>
                  </a:cubicBezTo>
                  <a:cubicBezTo>
                    <a:pt x="923" y="4064"/>
                    <a:pt x="1" y="7059"/>
                    <a:pt x="1331" y="8619"/>
                  </a:cubicBezTo>
                  <a:cubicBezTo>
                    <a:pt x="1873" y="9254"/>
                    <a:pt x="2697" y="9562"/>
                    <a:pt x="3650" y="9562"/>
                  </a:cubicBezTo>
                  <a:cubicBezTo>
                    <a:pt x="4874" y="9562"/>
                    <a:pt x="6023" y="9287"/>
                    <a:pt x="7343" y="8310"/>
                  </a:cubicBezTo>
                  <a:cubicBezTo>
                    <a:pt x="7484" y="8206"/>
                    <a:pt x="7653" y="8152"/>
                    <a:pt x="7826" y="8152"/>
                  </a:cubicBezTo>
                  <a:cubicBezTo>
                    <a:pt x="7865" y="8152"/>
                    <a:pt x="7904" y="8154"/>
                    <a:pt x="7942" y="8160"/>
                  </a:cubicBezTo>
                  <a:cubicBezTo>
                    <a:pt x="8093" y="8182"/>
                    <a:pt x="8295" y="8191"/>
                    <a:pt x="8524" y="8191"/>
                  </a:cubicBezTo>
                  <a:cubicBezTo>
                    <a:pt x="9185" y="8191"/>
                    <a:pt x="10059" y="8113"/>
                    <a:pt x="10484" y="8029"/>
                  </a:cubicBezTo>
                  <a:cubicBezTo>
                    <a:pt x="10596" y="8006"/>
                    <a:pt x="10683" y="7924"/>
                    <a:pt x="10710" y="7813"/>
                  </a:cubicBezTo>
                  <a:cubicBezTo>
                    <a:pt x="10738" y="7703"/>
                    <a:pt x="10700" y="7591"/>
                    <a:pt x="10612" y="7519"/>
                  </a:cubicBezTo>
                  <a:lnTo>
                    <a:pt x="9561" y="6653"/>
                  </a:lnTo>
                  <a:cubicBezTo>
                    <a:pt x="9379" y="6504"/>
                    <a:pt x="9349" y="6236"/>
                    <a:pt x="9496" y="6051"/>
                  </a:cubicBezTo>
                  <a:cubicBezTo>
                    <a:pt x="10988" y="4169"/>
                    <a:pt x="11636" y="2401"/>
                    <a:pt x="10267" y="932"/>
                  </a:cubicBezTo>
                  <a:cubicBezTo>
                    <a:pt x="9712" y="337"/>
                    <a:pt x="8920" y="1"/>
                    <a:pt x="79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1" name="Google Shape;2421;p82">
              <a:extLst>
                <a:ext uri="{FF2B5EF4-FFF2-40B4-BE49-F238E27FC236}">
                  <a16:creationId xmlns:a16="http://schemas.microsoft.com/office/drawing/2014/main" id="{BE691249-9ECA-545F-9D50-A3F3BBCF9EB6}"/>
                </a:ext>
              </a:extLst>
            </p:cNvPr>
            <p:cNvSpPr/>
            <p:nvPr/>
          </p:nvSpPr>
          <p:spPr>
            <a:xfrm>
              <a:off x="1573850" y="3805600"/>
              <a:ext cx="58250" cy="54775"/>
            </a:xfrm>
            <a:custGeom>
              <a:avLst/>
              <a:gdLst/>
              <a:ahLst/>
              <a:cxnLst/>
              <a:rect l="l" t="t" r="r" b="b"/>
              <a:pathLst>
                <a:path w="2330" h="2191" extrusionOk="0">
                  <a:moveTo>
                    <a:pt x="1044" y="1"/>
                  </a:moveTo>
                  <a:cubicBezTo>
                    <a:pt x="911" y="1"/>
                    <a:pt x="752" y="49"/>
                    <a:pt x="569" y="183"/>
                  </a:cubicBezTo>
                  <a:cubicBezTo>
                    <a:pt x="0" y="598"/>
                    <a:pt x="439" y="1195"/>
                    <a:pt x="439" y="1195"/>
                  </a:cubicBezTo>
                  <a:cubicBezTo>
                    <a:pt x="439" y="1195"/>
                    <a:pt x="493" y="1293"/>
                    <a:pt x="565" y="1293"/>
                  </a:cubicBezTo>
                  <a:cubicBezTo>
                    <a:pt x="582" y="1293"/>
                    <a:pt x="599" y="1288"/>
                    <a:pt x="618" y="1274"/>
                  </a:cubicBezTo>
                  <a:cubicBezTo>
                    <a:pt x="714" y="1204"/>
                    <a:pt x="723" y="1132"/>
                    <a:pt x="626" y="997"/>
                  </a:cubicBezTo>
                  <a:cubicBezTo>
                    <a:pt x="531" y="866"/>
                    <a:pt x="441" y="549"/>
                    <a:pt x="735" y="335"/>
                  </a:cubicBezTo>
                  <a:cubicBezTo>
                    <a:pt x="848" y="252"/>
                    <a:pt x="939" y="218"/>
                    <a:pt x="1014" y="218"/>
                  </a:cubicBezTo>
                  <a:cubicBezTo>
                    <a:pt x="1133" y="218"/>
                    <a:pt x="1217" y="302"/>
                    <a:pt x="1301" y="418"/>
                  </a:cubicBezTo>
                  <a:cubicBezTo>
                    <a:pt x="1439" y="610"/>
                    <a:pt x="1320" y="842"/>
                    <a:pt x="1320" y="842"/>
                  </a:cubicBezTo>
                  <a:lnTo>
                    <a:pt x="1135" y="1696"/>
                  </a:lnTo>
                  <a:cubicBezTo>
                    <a:pt x="1135" y="1696"/>
                    <a:pt x="1049" y="2044"/>
                    <a:pt x="1121" y="2143"/>
                  </a:cubicBezTo>
                  <a:cubicBezTo>
                    <a:pt x="1147" y="2179"/>
                    <a:pt x="1176" y="2190"/>
                    <a:pt x="1203" y="2190"/>
                  </a:cubicBezTo>
                  <a:cubicBezTo>
                    <a:pt x="1249" y="2190"/>
                    <a:pt x="1288" y="2157"/>
                    <a:pt x="1286" y="2155"/>
                  </a:cubicBezTo>
                  <a:lnTo>
                    <a:pt x="2235" y="1463"/>
                  </a:lnTo>
                  <a:cubicBezTo>
                    <a:pt x="2235" y="1463"/>
                    <a:pt x="2329" y="1366"/>
                    <a:pt x="2268" y="1281"/>
                  </a:cubicBezTo>
                  <a:cubicBezTo>
                    <a:pt x="2217" y="1209"/>
                    <a:pt x="2148" y="1203"/>
                    <a:pt x="2128" y="1203"/>
                  </a:cubicBezTo>
                  <a:cubicBezTo>
                    <a:pt x="2125" y="1203"/>
                    <a:pt x="2123" y="1204"/>
                    <a:pt x="2123" y="1204"/>
                  </a:cubicBezTo>
                  <a:lnTo>
                    <a:pt x="1346" y="1820"/>
                  </a:lnTo>
                  <a:cubicBezTo>
                    <a:pt x="1373" y="1649"/>
                    <a:pt x="1784" y="621"/>
                    <a:pt x="1546" y="291"/>
                  </a:cubicBezTo>
                  <a:cubicBezTo>
                    <a:pt x="1488" y="211"/>
                    <a:pt x="1321" y="1"/>
                    <a:pt x="10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2" name="Google Shape;2422;p82">
              <a:extLst>
                <a:ext uri="{FF2B5EF4-FFF2-40B4-BE49-F238E27FC236}">
                  <a16:creationId xmlns:a16="http://schemas.microsoft.com/office/drawing/2014/main" id="{692BA147-531F-67DB-08D4-D3394C077178}"/>
                </a:ext>
              </a:extLst>
            </p:cNvPr>
            <p:cNvSpPr/>
            <p:nvPr/>
          </p:nvSpPr>
          <p:spPr>
            <a:xfrm>
              <a:off x="1643500" y="3797575"/>
              <a:ext cx="15825" cy="14825"/>
            </a:xfrm>
            <a:custGeom>
              <a:avLst/>
              <a:gdLst/>
              <a:ahLst/>
              <a:cxnLst/>
              <a:rect l="l" t="t" r="r" b="b"/>
              <a:pathLst>
                <a:path w="633" h="593" extrusionOk="0">
                  <a:moveTo>
                    <a:pt x="133" y="1"/>
                  </a:moveTo>
                  <a:cubicBezTo>
                    <a:pt x="126" y="1"/>
                    <a:pt x="120" y="2"/>
                    <a:pt x="115" y="7"/>
                  </a:cubicBezTo>
                  <a:cubicBezTo>
                    <a:pt x="74" y="35"/>
                    <a:pt x="132" y="135"/>
                    <a:pt x="132" y="135"/>
                  </a:cubicBezTo>
                  <a:cubicBezTo>
                    <a:pt x="132" y="135"/>
                    <a:pt x="167" y="199"/>
                    <a:pt x="213" y="277"/>
                  </a:cubicBezTo>
                  <a:cubicBezTo>
                    <a:pt x="139" y="323"/>
                    <a:pt x="74" y="363"/>
                    <a:pt x="57" y="384"/>
                  </a:cubicBezTo>
                  <a:cubicBezTo>
                    <a:pt x="9" y="436"/>
                    <a:pt x="0" y="464"/>
                    <a:pt x="42" y="502"/>
                  </a:cubicBezTo>
                  <a:cubicBezTo>
                    <a:pt x="55" y="514"/>
                    <a:pt x="69" y="518"/>
                    <a:pt x="84" y="518"/>
                  </a:cubicBezTo>
                  <a:cubicBezTo>
                    <a:pt x="109" y="518"/>
                    <a:pt x="134" y="507"/>
                    <a:pt x="149" y="500"/>
                  </a:cubicBezTo>
                  <a:lnTo>
                    <a:pt x="167" y="486"/>
                  </a:lnTo>
                  <a:lnTo>
                    <a:pt x="285" y="401"/>
                  </a:lnTo>
                  <a:cubicBezTo>
                    <a:pt x="329" y="472"/>
                    <a:pt x="370" y="533"/>
                    <a:pt x="387" y="553"/>
                  </a:cubicBezTo>
                  <a:cubicBezTo>
                    <a:pt x="416" y="578"/>
                    <a:pt x="439" y="593"/>
                    <a:pt x="460" y="593"/>
                  </a:cubicBezTo>
                  <a:cubicBezTo>
                    <a:pt x="476" y="593"/>
                    <a:pt x="491" y="584"/>
                    <a:pt x="508" y="565"/>
                  </a:cubicBezTo>
                  <a:cubicBezTo>
                    <a:pt x="534" y="532"/>
                    <a:pt x="515" y="481"/>
                    <a:pt x="502" y="459"/>
                  </a:cubicBezTo>
                  <a:lnTo>
                    <a:pt x="493" y="440"/>
                  </a:lnTo>
                  <a:lnTo>
                    <a:pt x="402" y="315"/>
                  </a:lnTo>
                  <a:lnTo>
                    <a:pt x="517" y="231"/>
                  </a:lnTo>
                  <a:cubicBezTo>
                    <a:pt x="517" y="231"/>
                    <a:pt x="633" y="154"/>
                    <a:pt x="600" y="107"/>
                  </a:cubicBezTo>
                  <a:cubicBezTo>
                    <a:pt x="593" y="97"/>
                    <a:pt x="581" y="94"/>
                    <a:pt x="567" y="94"/>
                  </a:cubicBezTo>
                  <a:cubicBezTo>
                    <a:pt x="526" y="94"/>
                    <a:pt x="469" y="125"/>
                    <a:pt x="469" y="125"/>
                  </a:cubicBezTo>
                  <a:cubicBezTo>
                    <a:pt x="469" y="125"/>
                    <a:pt x="403" y="163"/>
                    <a:pt x="323" y="211"/>
                  </a:cubicBezTo>
                  <a:lnTo>
                    <a:pt x="234" y="88"/>
                  </a:lnTo>
                  <a:cubicBezTo>
                    <a:pt x="234" y="88"/>
                    <a:pt x="177" y="1"/>
                    <a:pt x="1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3" name="Google Shape;2423;p82">
              <a:extLst>
                <a:ext uri="{FF2B5EF4-FFF2-40B4-BE49-F238E27FC236}">
                  <a16:creationId xmlns:a16="http://schemas.microsoft.com/office/drawing/2014/main" id="{4088ECE0-2353-313B-2FAD-76907576EE49}"/>
                </a:ext>
              </a:extLst>
            </p:cNvPr>
            <p:cNvSpPr/>
            <p:nvPr/>
          </p:nvSpPr>
          <p:spPr>
            <a:xfrm>
              <a:off x="1660925" y="3742075"/>
              <a:ext cx="58275" cy="54775"/>
            </a:xfrm>
            <a:custGeom>
              <a:avLst/>
              <a:gdLst/>
              <a:ahLst/>
              <a:cxnLst/>
              <a:rect l="l" t="t" r="r" b="b"/>
              <a:pathLst>
                <a:path w="2331" h="2191" extrusionOk="0">
                  <a:moveTo>
                    <a:pt x="1045" y="0"/>
                  </a:moveTo>
                  <a:cubicBezTo>
                    <a:pt x="912" y="0"/>
                    <a:pt x="753" y="49"/>
                    <a:pt x="569" y="183"/>
                  </a:cubicBezTo>
                  <a:cubicBezTo>
                    <a:pt x="1" y="597"/>
                    <a:pt x="440" y="1196"/>
                    <a:pt x="440" y="1196"/>
                  </a:cubicBezTo>
                  <a:cubicBezTo>
                    <a:pt x="440" y="1196"/>
                    <a:pt x="494" y="1293"/>
                    <a:pt x="566" y="1293"/>
                  </a:cubicBezTo>
                  <a:cubicBezTo>
                    <a:pt x="583" y="1293"/>
                    <a:pt x="601" y="1287"/>
                    <a:pt x="619" y="1274"/>
                  </a:cubicBezTo>
                  <a:cubicBezTo>
                    <a:pt x="716" y="1204"/>
                    <a:pt x="725" y="1133"/>
                    <a:pt x="628" y="998"/>
                  </a:cubicBezTo>
                  <a:cubicBezTo>
                    <a:pt x="532" y="866"/>
                    <a:pt x="443" y="549"/>
                    <a:pt x="737" y="335"/>
                  </a:cubicBezTo>
                  <a:cubicBezTo>
                    <a:pt x="850" y="252"/>
                    <a:pt x="940" y="218"/>
                    <a:pt x="1016" y="218"/>
                  </a:cubicBezTo>
                  <a:cubicBezTo>
                    <a:pt x="1135" y="218"/>
                    <a:pt x="1219" y="302"/>
                    <a:pt x="1303" y="419"/>
                  </a:cubicBezTo>
                  <a:cubicBezTo>
                    <a:pt x="1441" y="610"/>
                    <a:pt x="1321" y="842"/>
                    <a:pt x="1321" y="842"/>
                  </a:cubicBezTo>
                  <a:lnTo>
                    <a:pt x="1137" y="1697"/>
                  </a:lnTo>
                  <a:cubicBezTo>
                    <a:pt x="1137" y="1697"/>
                    <a:pt x="1050" y="2044"/>
                    <a:pt x="1122" y="2143"/>
                  </a:cubicBezTo>
                  <a:cubicBezTo>
                    <a:pt x="1147" y="2179"/>
                    <a:pt x="1177" y="2191"/>
                    <a:pt x="1204" y="2191"/>
                  </a:cubicBezTo>
                  <a:cubicBezTo>
                    <a:pt x="1250" y="2191"/>
                    <a:pt x="1289" y="2157"/>
                    <a:pt x="1288" y="2155"/>
                  </a:cubicBezTo>
                  <a:lnTo>
                    <a:pt x="2237" y="1464"/>
                  </a:lnTo>
                  <a:cubicBezTo>
                    <a:pt x="2237" y="1464"/>
                    <a:pt x="2331" y="1366"/>
                    <a:pt x="2269" y="1281"/>
                  </a:cubicBezTo>
                  <a:cubicBezTo>
                    <a:pt x="2217" y="1208"/>
                    <a:pt x="2148" y="1203"/>
                    <a:pt x="2129" y="1203"/>
                  </a:cubicBezTo>
                  <a:cubicBezTo>
                    <a:pt x="2125" y="1203"/>
                    <a:pt x="2124" y="1203"/>
                    <a:pt x="2124" y="1203"/>
                  </a:cubicBezTo>
                  <a:lnTo>
                    <a:pt x="1347" y="1821"/>
                  </a:lnTo>
                  <a:cubicBezTo>
                    <a:pt x="1374" y="1650"/>
                    <a:pt x="1786" y="622"/>
                    <a:pt x="1548" y="291"/>
                  </a:cubicBezTo>
                  <a:cubicBezTo>
                    <a:pt x="1490" y="211"/>
                    <a:pt x="1323" y="0"/>
                    <a:pt x="10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24" name="Google Shape;2424;p82">
            <a:extLst>
              <a:ext uri="{FF2B5EF4-FFF2-40B4-BE49-F238E27FC236}">
                <a16:creationId xmlns:a16="http://schemas.microsoft.com/office/drawing/2014/main" id="{24B6C4B7-88E2-5945-13A5-FB8C21533224}"/>
              </a:ext>
            </a:extLst>
          </p:cNvPr>
          <p:cNvGrpSpPr/>
          <p:nvPr/>
        </p:nvGrpSpPr>
        <p:grpSpPr>
          <a:xfrm>
            <a:off x="1009256" y="3685593"/>
            <a:ext cx="518382" cy="276107"/>
            <a:chOff x="3738400" y="2453075"/>
            <a:chExt cx="210050" cy="111875"/>
          </a:xfrm>
        </p:grpSpPr>
        <p:sp>
          <p:nvSpPr>
            <p:cNvPr id="2425" name="Google Shape;2425;p82">
              <a:extLst>
                <a:ext uri="{FF2B5EF4-FFF2-40B4-BE49-F238E27FC236}">
                  <a16:creationId xmlns:a16="http://schemas.microsoft.com/office/drawing/2014/main" id="{1547662D-35FA-1393-55E9-5F89EE2B2EF6}"/>
                </a:ext>
              </a:extLst>
            </p:cNvPr>
            <p:cNvSpPr/>
            <p:nvPr/>
          </p:nvSpPr>
          <p:spPr>
            <a:xfrm>
              <a:off x="3788200" y="2453075"/>
              <a:ext cx="38275" cy="47250"/>
            </a:xfrm>
            <a:custGeom>
              <a:avLst/>
              <a:gdLst/>
              <a:ahLst/>
              <a:cxnLst/>
              <a:rect l="l" t="t" r="r" b="b"/>
              <a:pathLst>
                <a:path w="1531" h="1890" extrusionOk="0">
                  <a:moveTo>
                    <a:pt x="661" y="1289"/>
                  </a:moveTo>
                  <a:cubicBezTo>
                    <a:pt x="715" y="1289"/>
                    <a:pt x="754" y="1306"/>
                    <a:pt x="754" y="1342"/>
                  </a:cubicBezTo>
                  <a:cubicBezTo>
                    <a:pt x="754" y="1407"/>
                    <a:pt x="537" y="1544"/>
                    <a:pt x="433" y="1544"/>
                  </a:cubicBezTo>
                  <a:cubicBezTo>
                    <a:pt x="334" y="1544"/>
                    <a:pt x="351" y="1430"/>
                    <a:pt x="462" y="1353"/>
                  </a:cubicBezTo>
                  <a:cubicBezTo>
                    <a:pt x="523" y="1311"/>
                    <a:pt x="601" y="1289"/>
                    <a:pt x="661" y="1289"/>
                  </a:cubicBezTo>
                  <a:close/>
                  <a:moveTo>
                    <a:pt x="803" y="0"/>
                  </a:moveTo>
                  <a:cubicBezTo>
                    <a:pt x="703" y="0"/>
                    <a:pt x="602" y="15"/>
                    <a:pt x="567" y="36"/>
                  </a:cubicBezTo>
                  <a:cubicBezTo>
                    <a:pt x="526" y="60"/>
                    <a:pt x="503" y="100"/>
                    <a:pt x="516" y="122"/>
                  </a:cubicBezTo>
                  <a:cubicBezTo>
                    <a:pt x="525" y="138"/>
                    <a:pt x="522" y="147"/>
                    <a:pt x="509" y="147"/>
                  </a:cubicBezTo>
                  <a:cubicBezTo>
                    <a:pt x="502" y="147"/>
                    <a:pt x="493" y="145"/>
                    <a:pt x="483" y="140"/>
                  </a:cubicBezTo>
                  <a:cubicBezTo>
                    <a:pt x="475" y="137"/>
                    <a:pt x="466" y="136"/>
                    <a:pt x="457" y="136"/>
                  </a:cubicBezTo>
                  <a:cubicBezTo>
                    <a:pt x="366" y="136"/>
                    <a:pt x="237" y="295"/>
                    <a:pt x="237" y="422"/>
                  </a:cubicBezTo>
                  <a:cubicBezTo>
                    <a:pt x="237" y="520"/>
                    <a:pt x="257" y="568"/>
                    <a:pt x="301" y="568"/>
                  </a:cubicBezTo>
                  <a:cubicBezTo>
                    <a:pt x="344" y="568"/>
                    <a:pt x="411" y="521"/>
                    <a:pt x="504" y="427"/>
                  </a:cubicBezTo>
                  <a:cubicBezTo>
                    <a:pt x="620" y="308"/>
                    <a:pt x="734" y="247"/>
                    <a:pt x="828" y="247"/>
                  </a:cubicBezTo>
                  <a:cubicBezTo>
                    <a:pt x="879" y="247"/>
                    <a:pt x="924" y="265"/>
                    <a:pt x="960" y="301"/>
                  </a:cubicBezTo>
                  <a:cubicBezTo>
                    <a:pt x="1023" y="364"/>
                    <a:pt x="1027" y="759"/>
                    <a:pt x="967" y="919"/>
                  </a:cubicBezTo>
                  <a:cubicBezTo>
                    <a:pt x="939" y="992"/>
                    <a:pt x="919" y="1018"/>
                    <a:pt x="870" y="1018"/>
                  </a:cubicBezTo>
                  <a:cubicBezTo>
                    <a:pt x="851" y="1018"/>
                    <a:pt x="828" y="1014"/>
                    <a:pt x="799" y="1008"/>
                  </a:cubicBezTo>
                  <a:cubicBezTo>
                    <a:pt x="755" y="998"/>
                    <a:pt x="711" y="994"/>
                    <a:pt x="667" y="994"/>
                  </a:cubicBezTo>
                  <a:cubicBezTo>
                    <a:pt x="314" y="994"/>
                    <a:pt x="1" y="1296"/>
                    <a:pt x="79" y="1610"/>
                  </a:cubicBezTo>
                  <a:cubicBezTo>
                    <a:pt x="115" y="1757"/>
                    <a:pt x="236" y="1831"/>
                    <a:pt x="392" y="1831"/>
                  </a:cubicBezTo>
                  <a:cubicBezTo>
                    <a:pt x="533" y="1831"/>
                    <a:pt x="703" y="1770"/>
                    <a:pt x="865" y="1646"/>
                  </a:cubicBezTo>
                  <a:cubicBezTo>
                    <a:pt x="961" y="1573"/>
                    <a:pt x="1055" y="1522"/>
                    <a:pt x="1089" y="1522"/>
                  </a:cubicBezTo>
                  <a:cubicBezTo>
                    <a:pt x="1093" y="1522"/>
                    <a:pt x="1097" y="1522"/>
                    <a:pt x="1099" y="1524"/>
                  </a:cubicBezTo>
                  <a:cubicBezTo>
                    <a:pt x="1123" y="1538"/>
                    <a:pt x="1179" y="1624"/>
                    <a:pt x="1227" y="1718"/>
                  </a:cubicBezTo>
                  <a:cubicBezTo>
                    <a:pt x="1291" y="1846"/>
                    <a:pt x="1340" y="1889"/>
                    <a:pt x="1422" y="1889"/>
                  </a:cubicBezTo>
                  <a:cubicBezTo>
                    <a:pt x="1517" y="1889"/>
                    <a:pt x="1531" y="1871"/>
                    <a:pt x="1531" y="1744"/>
                  </a:cubicBezTo>
                  <a:cubicBezTo>
                    <a:pt x="1531" y="1637"/>
                    <a:pt x="1485" y="1546"/>
                    <a:pt x="1361" y="1406"/>
                  </a:cubicBezTo>
                  <a:lnTo>
                    <a:pt x="1190" y="1215"/>
                  </a:lnTo>
                  <a:lnTo>
                    <a:pt x="1254" y="981"/>
                  </a:lnTo>
                  <a:cubicBezTo>
                    <a:pt x="1311" y="771"/>
                    <a:pt x="1312" y="669"/>
                    <a:pt x="1256" y="344"/>
                  </a:cubicBezTo>
                  <a:cubicBezTo>
                    <a:pt x="1248" y="289"/>
                    <a:pt x="1199" y="188"/>
                    <a:pt x="1154" y="127"/>
                  </a:cubicBezTo>
                  <a:cubicBezTo>
                    <a:pt x="1083" y="33"/>
                    <a:pt x="1027" y="9"/>
                    <a:pt x="855" y="2"/>
                  </a:cubicBezTo>
                  <a:cubicBezTo>
                    <a:pt x="838" y="1"/>
                    <a:pt x="821" y="0"/>
                    <a:pt x="8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6" name="Google Shape;2426;p82">
              <a:extLst>
                <a:ext uri="{FF2B5EF4-FFF2-40B4-BE49-F238E27FC236}">
                  <a16:creationId xmlns:a16="http://schemas.microsoft.com/office/drawing/2014/main" id="{F5B0EE08-2323-60EB-A9DC-820926F32F2E}"/>
                </a:ext>
              </a:extLst>
            </p:cNvPr>
            <p:cNvSpPr/>
            <p:nvPr/>
          </p:nvSpPr>
          <p:spPr>
            <a:xfrm>
              <a:off x="3880675" y="2481100"/>
              <a:ext cx="67775" cy="83850"/>
            </a:xfrm>
            <a:custGeom>
              <a:avLst/>
              <a:gdLst/>
              <a:ahLst/>
              <a:cxnLst/>
              <a:rect l="l" t="t" r="r" b="b"/>
              <a:pathLst>
                <a:path w="2711" h="3354" extrusionOk="0">
                  <a:moveTo>
                    <a:pt x="245" y="0"/>
                  </a:moveTo>
                  <a:cubicBezTo>
                    <a:pt x="207" y="0"/>
                    <a:pt x="161" y="8"/>
                    <a:pt x="104" y="23"/>
                  </a:cubicBezTo>
                  <a:cubicBezTo>
                    <a:pt x="10" y="47"/>
                    <a:pt x="0" y="231"/>
                    <a:pt x="92" y="266"/>
                  </a:cubicBezTo>
                  <a:cubicBezTo>
                    <a:pt x="147" y="287"/>
                    <a:pt x="156" y="392"/>
                    <a:pt x="148" y="893"/>
                  </a:cubicBezTo>
                  <a:cubicBezTo>
                    <a:pt x="138" y="1469"/>
                    <a:pt x="141" y="1500"/>
                    <a:pt x="237" y="1603"/>
                  </a:cubicBezTo>
                  <a:cubicBezTo>
                    <a:pt x="292" y="1660"/>
                    <a:pt x="429" y="1734"/>
                    <a:pt x="535" y="1764"/>
                  </a:cubicBezTo>
                  <a:cubicBezTo>
                    <a:pt x="593" y="1780"/>
                    <a:pt x="643" y="1788"/>
                    <a:pt x="691" y="1788"/>
                  </a:cubicBezTo>
                  <a:cubicBezTo>
                    <a:pt x="831" y="1788"/>
                    <a:pt x="950" y="1713"/>
                    <a:pt x="1156" y="1517"/>
                  </a:cubicBezTo>
                  <a:lnTo>
                    <a:pt x="1308" y="1372"/>
                  </a:lnTo>
                  <a:lnTo>
                    <a:pt x="1361" y="1569"/>
                  </a:lnTo>
                  <a:cubicBezTo>
                    <a:pt x="1421" y="1792"/>
                    <a:pt x="1404" y="1845"/>
                    <a:pt x="1271" y="1846"/>
                  </a:cubicBezTo>
                  <a:cubicBezTo>
                    <a:pt x="1148" y="1847"/>
                    <a:pt x="1023" y="1932"/>
                    <a:pt x="1098" y="1963"/>
                  </a:cubicBezTo>
                  <a:cubicBezTo>
                    <a:pt x="1127" y="1974"/>
                    <a:pt x="1152" y="2023"/>
                    <a:pt x="1152" y="2068"/>
                  </a:cubicBezTo>
                  <a:cubicBezTo>
                    <a:pt x="1152" y="2120"/>
                    <a:pt x="1165" y="2139"/>
                    <a:pt x="1215" y="2139"/>
                  </a:cubicBezTo>
                  <a:cubicBezTo>
                    <a:pt x="1233" y="2139"/>
                    <a:pt x="1255" y="2137"/>
                    <a:pt x="1283" y="2132"/>
                  </a:cubicBezTo>
                  <a:cubicBezTo>
                    <a:pt x="1308" y="2129"/>
                    <a:pt x="1330" y="2126"/>
                    <a:pt x="1347" y="2126"/>
                  </a:cubicBezTo>
                  <a:cubicBezTo>
                    <a:pt x="1436" y="2126"/>
                    <a:pt x="1425" y="2194"/>
                    <a:pt x="1343" y="2511"/>
                  </a:cubicBezTo>
                  <a:cubicBezTo>
                    <a:pt x="1248" y="2875"/>
                    <a:pt x="1077" y="3080"/>
                    <a:pt x="916" y="3080"/>
                  </a:cubicBezTo>
                  <a:cubicBezTo>
                    <a:pt x="822" y="3080"/>
                    <a:pt x="731" y="3010"/>
                    <a:pt x="660" y="2860"/>
                  </a:cubicBezTo>
                  <a:cubicBezTo>
                    <a:pt x="595" y="2720"/>
                    <a:pt x="595" y="2695"/>
                    <a:pt x="659" y="2560"/>
                  </a:cubicBezTo>
                  <a:cubicBezTo>
                    <a:pt x="697" y="2480"/>
                    <a:pt x="815" y="2347"/>
                    <a:pt x="918" y="2269"/>
                  </a:cubicBezTo>
                  <a:cubicBezTo>
                    <a:pt x="1127" y="2110"/>
                    <a:pt x="1151" y="2041"/>
                    <a:pt x="1009" y="2003"/>
                  </a:cubicBezTo>
                  <a:cubicBezTo>
                    <a:pt x="956" y="1989"/>
                    <a:pt x="917" y="1981"/>
                    <a:pt x="883" y="1981"/>
                  </a:cubicBezTo>
                  <a:cubicBezTo>
                    <a:pt x="813" y="1981"/>
                    <a:pt x="763" y="2016"/>
                    <a:pt x="655" y="2111"/>
                  </a:cubicBezTo>
                  <a:cubicBezTo>
                    <a:pt x="252" y="2466"/>
                    <a:pt x="233" y="2964"/>
                    <a:pt x="610" y="3251"/>
                  </a:cubicBezTo>
                  <a:cubicBezTo>
                    <a:pt x="711" y="3327"/>
                    <a:pt x="764" y="3354"/>
                    <a:pt x="856" y="3354"/>
                  </a:cubicBezTo>
                  <a:cubicBezTo>
                    <a:pt x="887" y="3354"/>
                    <a:pt x="921" y="3351"/>
                    <a:pt x="963" y="3346"/>
                  </a:cubicBezTo>
                  <a:cubicBezTo>
                    <a:pt x="1309" y="3305"/>
                    <a:pt x="1554" y="2980"/>
                    <a:pt x="1646" y="2433"/>
                  </a:cubicBezTo>
                  <a:cubicBezTo>
                    <a:pt x="1690" y="2177"/>
                    <a:pt x="1713" y="2126"/>
                    <a:pt x="1785" y="2115"/>
                  </a:cubicBezTo>
                  <a:cubicBezTo>
                    <a:pt x="1790" y="2115"/>
                    <a:pt x="1795" y="2114"/>
                    <a:pt x="1801" y="2114"/>
                  </a:cubicBezTo>
                  <a:cubicBezTo>
                    <a:pt x="1945" y="2114"/>
                    <a:pt x="2245" y="2369"/>
                    <a:pt x="2293" y="2539"/>
                  </a:cubicBezTo>
                  <a:cubicBezTo>
                    <a:pt x="2331" y="2678"/>
                    <a:pt x="2401" y="2755"/>
                    <a:pt x="2467" y="2755"/>
                  </a:cubicBezTo>
                  <a:cubicBezTo>
                    <a:pt x="2505" y="2755"/>
                    <a:pt x="2542" y="2730"/>
                    <a:pt x="2572" y="2675"/>
                  </a:cubicBezTo>
                  <a:cubicBezTo>
                    <a:pt x="2710" y="2414"/>
                    <a:pt x="2196" y="1845"/>
                    <a:pt x="1822" y="1845"/>
                  </a:cubicBezTo>
                  <a:cubicBezTo>
                    <a:pt x="1734" y="1845"/>
                    <a:pt x="1707" y="1816"/>
                    <a:pt x="1669" y="1685"/>
                  </a:cubicBezTo>
                  <a:cubicBezTo>
                    <a:pt x="1606" y="1462"/>
                    <a:pt x="1535" y="1093"/>
                    <a:pt x="1504" y="813"/>
                  </a:cubicBezTo>
                  <a:cubicBezTo>
                    <a:pt x="1479" y="595"/>
                    <a:pt x="1467" y="574"/>
                    <a:pt x="1362" y="561"/>
                  </a:cubicBezTo>
                  <a:cubicBezTo>
                    <a:pt x="1345" y="559"/>
                    <a:pt x="1330" y="557"/>
                    <a:pt x="1318" y="557"/>
                  </a:cubicBezTo>
                  <a:cubicBezTo>
                    <a:pt x="1250" y="557"/>
                    <a:pt x="1235" y="597"/>
                    <a:pt x="1193" y="777"/>
                  </a:cubicBezTo>
                  <a:cubicBezTo>
                    <a:pt x="1079" y="1266"/>
                    <a:pt x="905" y="1497"/>
                    <a:pt x="651" y="1500"/>
                  </a:cubicBezTo>
                  <a:cubicBezTo>
                    <a:pt x="648" y="1500"/>
                    <a:pt x="645" y="1500"/>
                    <a:pt x="641" y="1500"/>
                  </a:cubicBezTo>
                  <a:cubicBezTo>
                    <a:pt x="417" y="1500"/>
                    <a:pt x="360" y="1384"/>
                    <a:pt x="399" y="1019"/>
                  </a:cubicBezTo>
                  <a:cubicBezTo>
                    <a:pt x="445" y="583"/>
                    <a:pt x="432" y="124"/>
                    <a:pt x="372" y="54"/>
                  </a:cubicBezTo>
                  <a:cubicBezTo>
                    <a:pt x="341" y="17"/>
                    <a:pt x="302" y="0"/>
                    <a:pt x="2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7" name="Google Shape;2427;p82">
              <a:extLst>
                <a:ext uri="{FF2B5EF4-FFF2-40B4-BE49-F238E27FC236}">
                  <a16:creationId xmlns:a16="http://schemas.microsoft.com/office/drawing/2014/main" id="{EA8028BB-379A-4362-5EA4-FC558443AA52}"/>
                </a:ext>
              </a:extLst>
            </p:cNvPr>
            <p:cNvSpPr/>
            <p:nvPr/>
          </p:nvSpPr>
          <p:spPr>
            <a:xfrm>
              <a:off x="3738400" y="2495025"/>
              <a:ext cx="59950" cy="42450"/>
            </a:xfrm>
            <a:custGeom>
              <a:avLst/>
              <a:gdLst/>
              <a:ahLst/>
              <a:cxnLst/>
              <a:rect l="l" t="t" r="r" b="b"/>
              <a:pathLst>
                <a:path w="2398" h="1698" extrusionOk="0">
                  <a:moveTo>
                    <a:pt x="1458" y="0"/>
                  </a:moveTo>
                  <a:cubicBezTo>
                    <a:pt x="1384" y="0"/>
                    <a:pt x="1314" y="14"/>
                    <a:pt x="1255" y="42"/>
                  </a:cubicBezTo>
                  <a:cubicBezTo>
                    <a:pt x="1207" y="66"/>
                    <a:pt x="1123" y="149"/>
                    <a:pt x="1068" y="231"/>
                  </a:cubicBezTo>
                  <a:lnTo>
                    <a:pt x="967" y="380"/>
                  </a:lnTo>
                  <a:lnTo>
                    <a:pt x="832" y="308"/>
                  </a:lnTo>
                  <a:cubicBezTo>
                    <a:pt x="747" y="263"/>
                    <a:pt x="535" y="236"/>
                    <a:pt x="354" y="236"/>
                  </a:cubicBezTo>
                  <a:cubicBezTo>
                    <a:pt x="248" y="236"/>
                    <a:pt x="153" y="245"/>
                    <a:pt x="100" y="266"/>
                  </a:cubicBezTo>
                  <a:cubicBezTo>
                    <a:pt x="19" y="297"/>
                    <a:pt x="0" y="508"/>
                    <a:pt x="80" y="518"/>
                  </a:cubicBezTo>
                  <a:cubicBezTo>
                    <a:pt x="108" y="521"/>
                    <a:pt x="244" y="526"/>
                    <a:pt x="375" y="530"/>
                  </a:cubicBezTo>
                  <a:cubicBezTo>
                    <a:pt x="692" y="538"/>
                    <a:pt x="776" y="606"/>
                    <a:pt x="741" y="828"/>
                  </a:cubicBezTo>
                  <a:cubicBezTo>
                    <a:pt x="708" y="1041"/>
                    <a:pt x="639" y="1146"/>
                    <a:pt x="466" y="1253"/>
                  </a:cubicBezTo>
                  <a:cubicBezTo>
                    <a:pt x="364" y="1316"/>
                    <a:pt x="326" y="1367"/>
                    <a:pt x="335" y="1432"/>
                  </a:cubicBezTo>
                  <a:cubicBezTo>
                    <a:pt x="346" y="1505"/>
                    <a:pt x="419" y="1542"/>
                    <a:pt x="510" y="1542"/>
                  </a:cubicBezTo>
                  <a:cubicBezTo>
                    <a:pt x="597" y="1542"/>
                    <a:pt x="700" y="1509"/>
                    <a:pt x="782" y="1442"/>
                  </a:cubicBezTo>
                  <a:lnTo>
                    <a:pt x="910" y="1337"/>
                  </a:lnTo>
                  <a:lnTo>
                    <a:pt x="1070" y="1492"/>
                  </a:lnTo>
                  <a:cubicBezTo>
                    <a:pt x="1211" y="1628"/>
                    <a:pt x="1384" y="1697"/>
                    <a:pt x="1579" y="1697"/>
                  </a:cubicBezTo>
                  <a:cubicBezTo>
                    <a:pt x="1683" y="1697"/>
                    <a:pt x="1793" y="1677"/>
                    <a:pt x="1908" y="1637"/>
                  </a:cubicBezTo>
                  <a:cubicBezTo>
                    <a:pt x="2237" y="1522"/>
                    <a:pt x="2398" y="1400"/>
                    <a:pt x="2369" y="1288"/>
                  </a:cubicBezTo>
                  <a:cubicBezTo>
                    <a:pt x="2350" y="1217"/>
                    <a:pt x="2323" y="1182"/>
                    <a:pt x="2266" y="1182"/>
                  </a:cubicBezTo>
                  <a:cubicBezTo>
                    <a:pt x="2212" y="1182"/>
                    <a:pt x="2131" y="1213"/>
                    <a:pt x="2007" y="1276"/>
                  </a:cubicBezTo>
                  <a:cubicBezTo>
                    <a:pt x="1846" y="1357"/>
                    <a:pt x="1707" y="1395"/>
                    <a:pt x="1563" y="1397"/>
                  </a:cubicBezTo>
                  <a:cubicBezTo>
                    <a:pt x="1558" y="1397"/>
                    <a:pt x="1553" y="1397"/>
                    <a:pt x="1549" y="1397"/>
                  </a:cubicBezTo>
                  <a:cubicBezTo>
                    <a:pt x="1376" y="1397"/>
                    <a:pt x="1336" y="1377"/>
                    <a:pt x="1230" y="1248"/>
                  </a:cubicBezTo>
                  <a:cubicBezTo>
                    <a:pt x="1160" y="1162"/>
                    <a:pt x="1107" y="1047"/>
                    <a:pt x="1107" y="975"/>
                  </a:cubicBezTo>
                  <a:cubicBezTo>
                    <a:pt x="1107" y="663"/>
                    <a:pt x="1361" y="384"/>
                    <a:pt x="1646" y="384"/>
                  </a:cubicBezTo>
                  <a:cubicBezTo>
                    <a:pt x="1913" y="384"/>
                    <a:pt x="1973" y="159"/>
                    <a:pt x="1732" y="58"/>
                  </a:cubicBezTo>
                  <a:cubicBezTo>
                    <a:pt x="1641" y="20"/>
                    <a:pt x="1546" y="0"/>
                    <a:pt x="14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8" name="Google Shape;2428;p82">
              <a:extLst>
                <a:ext uri="{FF2B5EF4-FFF2-40B4-BE49-F238E27FC236}">
                  <a16:creationId xmlns:a16="http://schemas.microsoft.com/office/drawing/2014/main" id="{9A5472BB-4E84-FE1F-5A67-FDF89B8C8546}"/>
                </a:ext>
              </a:extLst>
            </p:cNvPr>
            <p:cNvSpPr/>
            <p:nvPr/>
          </p:nvSpPr>
          <p:spPr>
            <a:xfrm>
              <a:off x="3831875" y="2500800"/>
              <a:ext cx="33975" cy="28575"/>
            </a:xfrm>
            <a:custGeom>
              <a:avLst/>
              <a:gdLst/>
              <a:ahLst/>
              <a:cxnLst/>
              <a:rect l="l" t="t" r="r" b="b"/>
              <a:pathLst>
                <a:path w="1359" h="1143" extrusionOk="0">
                  <a:moveTo>
                    <a:pt x="667" y="0"/>
                  </a:moveTo>
                  <a:cubicBezTo>
                    <a:pt x="649" y="0"/>
                    <a:pt x="631" y="5"/>
                    <a:pt x="614" y="15"/>
                  </a:cubicBezTo>
                  <a:cubicBezTo>
                    <a:pt x="587" y="33"/>
                    <a:pt x="558" y="124"/>
                    <a:pt x="551" y="218"/>
                  </a:cubicBezTo>
                  <a:lnTo>
                    <a:pt x="536" y="391"/>
                  </a:lnTo>
                  <a:lnTo>
                    <a:pt x="315" y="418"/>
                  </a:lnTo>
                  <a:cubicBezTo>
                    <a:pt x="55" y="450"/>
                    <a:pt x="0" y="476"/>
                    <a:pt x="14" y="563"/>
                  </a:cubicBezTo>
                  <a:cubicBezTo>
                    <a:pt x="28" y="652"/>
                    <a:pt x="64" y="682"/>
                    <a:pt x="215" y="682"/>
                  </a:cubicBezTo>
                  <a:cubicBezTo>
                    <a:pt x="253" y="682"/>
                    <a:pt x="297" y="680"/>
                    <a:pt x="351" y="677"/>
                  </a:cubicBezTo>
                  <a:lnTo>
                    <a:pt x="614" y="662"/>
                  </a:lnTo>
                  <a:lnTo>
                    <a:pt x="586" y="835"/>
                  </a:lnTo>
                  <a:cubicBezTo>
                    <a:pt x="550" y="1057"/>
                    <a:pt x="584" y="1142"/>
                    <a:pt x="709" y="1142"/>
                  </a:cubicBezTo>
                  <a:cubicBezTo>
                    <a:pt x="828" y="1142"/>
                    <a:pt x="860" y="1069"/>
                    <a:pt x="860" y="793"/>
                  </a:cubicBezTo>
                  <a:cubicBezTo>
                    <a:pt x="860" y="588"/>
                    <a:pt x="864" y="584"/>
                    <a:pt x="1000" y="579"/>
                  </a:cubicBezTo>
                  <a:cubicBezTo>
                    <a:pt x="1234" y="572"/>
                    <a:pt x="1358" y="521"/>
                    <a:pt x="1358" y="432"/>
                  </a:cubicBezTo>
                  <a:cubicBezTo>
                    <a:pt x="1358" y="356"/>
                    <a:pt x="1221" y="302"/>
                    <a:pt x="1056" y="302"/>
                  </a:cubicBezTo>
                  <a:cubicBezTo>
                    <a:pt x="1019" y="302"/>
                    <a:pt x="981" y="304"/>
                    <a:pt x="943" y="310"/>
                  </a:cubicBezTo>
                  <a:cubicBezTo>
                    <a:pt x="917" y="314"/>
                    <a:pt x="896" y="317"/>
                    <a:pt x="880" y="317"/>
                  </a:cubicBezTo>
                  <a:cubicBezTo>
                    <a:pt x="826" y="317"/>
                    <a:pt x="820" y="289"/>
                    <a:pt x="820" y="198"/>
                  </a:cubicBezTo>
                  <a:cubicBezTo>
                    <a:pt x="820" y="88"/>
                    <a:pt x="744" y="0"/>
                    <a:pt x="6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29" name="Google Shape;2429;p82">
            <a:extLst>
              <a:ext uri="{FF2B5EF4-FFF2-40B4-BE49-F238E27FC236}">
                <a16:creationId xmlns:a16="http://schemas.microsoft.com/office/drawing/2014/main" id="{3013183A-DCA7-8E36-93F2-19BBF6EA868D}"/>
              </a:ext>
            </a:extLst>
          </p:cNvPr>
          <p:cNvGrpSpPr/>
          <p:nvPr/>
        </p:nvGrpSpPr>
        <p:grpSpPr>
          <a:xfrm>
            <a:off x="7969349" y="1319400"/>
            <a:ext cx="380246" cy="591894"/>
            <a:chOff x="4483000" y="3960650"/>
            <a:chExt cx="149550" cy="232800"/>
          </a:xfrm>
        </p:grpSpPr>
        <p:sp>
          <p:nvSpPr>
            <p:cNvPr id="2430" name="Google Shape;2430;p82">
              <a:extLst>
                <a:ext uri="{FF2B5EF4-FFF2-40B4-BE49-F238E27FC236}">
                  <a16:creationId xmlns:a16="http://schemas.microsoft.com/office/drawing/2014/main" id="{5D383A11-F7B8-819B-00E2-78E890EA664F}"/>
                </a:ext>
              </a:extLst>
            </p:cNvPr>
            <p:cNvSpPr/>
            <p:nvPr/>
          </p:nvSpPr>
          <p:spPr>
            <a:xfrm>
              <a:off x="4555375" y="3960650"/>
              <a:ext cx="77175" cy="220100"/>
            </a:xfrm>
            <a:custGeom>
              <a:avLst/>
              <a:gdLst/>
              <a:ahLst/>
              <a:cxnLst/>
              <a:rect l="l" t="t" r="r" b="b"/>
              <a:pathLst>
                <a:path w="3087" h="8804" extrusionOk="0">
                  <a:moveTo>
                    <a:pt x="528" y="262"/>
                  </a:moveTo>
                  <a:cubicBezTo>
                    <a:pt x="655" y="262"/>
                    <a:pt x="835" y="283"/>
                    <a:pt x="929" y="310"/>
                  </a:cubicBezTo>
                  <a:cubicBezTo>
                    <a:pt x="1023" y="336"/>
                    <a:pt x="1152" y="414"/>
                    <a:pt x="1218" y="484"/>
                  </a:cubicBezTo>
                  <a:cubicBezTo>
                    <a:pt x="1477" y="761"/>
                    <a:pt x="1687" y="1376"/>
                    <a:pt x="1687" y="1857"/>
                  </a:cubicBezTo>
                  <a:cubicBezTo>
                    <a:pt x="1687" y="2137"/>
                    <a:pt x="1829" y="2851"/>
                    <a:pt x="1971" y="3279"/>
                  </a:cubicBezTo>
                  <a:cubicBezTo>
                    <a:pt x="2118" y="3722"/>
                    <a:pt x="2270" y="3911"/>
                    <a:pt x="2537" y="3978"/>
                  </a:cubicBezTo>
                  <a:cubicBezTo>
                    <a:pt x="2644" y="4005"/>
                    <a:pt x="2740" y="4054"/>
                    <a:pt x="2753" y="4087"/>
                  </a:cubicBezTo>
                  <a:cubicBezTo>
                    <a:pt x="2766" y="4123"/>
                    <a:pt x="2727" y="4240"/>
                    <a:pt x="2665" y="4355"/>
                  </a:cubicBezTo>
                  <a:cubicBezTo>
                    <a:pt x="2424" y="4795"/>
                    <a:pt x="2368" y="5448"/>
                    <a:pt x="2519" y="6023"/>
                  </a:cubicBezTo>
                  <a:cubicBezTo>
                    <a:pt x="2557" y="6165"/>
                    <a:pt x="2609" y="6524"/>
                    <a:pt x="2636" y="6820"/>
                  </a:cubicBezTo>
                  <a:cubicBezTo>
                    <a:pt x="2663" y="7116"/>
                    <a:pt x="2687" y="7370"/>
                    <a:pt x="2690" y="7383"/>
                  </a:cubicBezTo>
                  <a:cubicBezTo>
                    <a:pt x="2703" y="7453"/>
                    <a:pt x="2615" y="7766"/>
                    <a:pt x="2546" y="7897"/>
                  </a:cubicBezTo>
                  <a:cubicBezTo>
                    <a:pt x="2432" y="8115"/>
                    <a:pt x="2159" y="8403"/>
                    <a:pt x="2016" y="8458"/>
                  </a:cubicBezTo>
                  <a:cubicBezTo>
                    <a:pt x="1957" y="8480"/>
                    <a:pt x="1905" y="8495"/>
                    <a:pt x="1887" y="8495"/>
                  </a:cubicBezTo>
                  <a:cubicBezTo>
                    <a:pt x="1884" y="8495"/>
                    <a:pt x="1881" y="8494"/>
                    <a:pt x="1880" y="8493"/>
                  </a:cubicBezTo>
                  <a:cubicBezTo>
                    <a:pt x="1873" y="8487"/>
                    <a:pt x="1856" y="8413"/>
                    <a:pt x="1841" y="8331"/>
                  </a:cubicBezTo>
                  <a:cubicBezTo>
                    <a:pt x="1816" y="8192"/>
                    <a:pt x="1827" y="8173"/>
                    <a:pt x="1987" y="8064"/>
                  </a:cubicBezTo>
                  <a:cubicBezTo>
                    <a:pt x="2280" y="7864"/>
                    <a:pt x="2315" y="7774"/>
                    <a:pt x="2309" y="7231"/>
                  </a:cubicBezTo>
                  <a:cubicBezTo>
                    <a:pt x="2305" y="6923"/>
                    <a:pt x="2267" y="6580"/>
                    <a:pt x="2202" y="6259"/>
                  </a:cubicBezTo>
                  <a:cubicBezTo>
                    <a:pt x="2127" y="5891"/>
                    <a:pt x="2102" y="5614"/>
                    <a:pt x="2099" y="5175"/>
                  </a:cubicBezTo>
                  <a:lnTo>
                    <a:pt x="2097" y="4585"/>
                  </a:lnTo>
                  <a:lnTo>
                    <a:pt x="2240" y="4408"/>
                  </a:lnTo>
                  <a:cubicBezTo>
                    <a:pt x="2425" y="4178"/>
                    <a:pt x="2411" y="4064"/>
                    <a:pt x="2184" y="3958"/>
                  </a:cubicBezTo>
                  <a:cubicBezTo>
                    <a:pt x="2090" y="3914"/>
                    <a:pt x="1978" y="3848"/>
                    <a:pt x="1937" y="3813"/>
                  </a:cubicBezTo>
                  <a:cubicBezTo>
                    <a:pt x="1842" y="3727"/>
                    <a:pt x="1684" y="3315"/>
                    <a:pt x="1660" y="3090"/>
                  </a:cubicBezTo>
                  <a:cubicBezTo>
                    <a:pt x="1650" y="2994"/>
                    <a:pt x="1623" y="2801"/>
                    <a:pt x="1601" y="2658"/>
                  </a:cubicBezTo>
                  <a:cubicBezTo>
                    <a:pt x="1578" y="2515"/>
                    <a:pt x="1540" y="2260"/>
                    <a:pt x="1515" y="2087"/>
                  </a:cubicBezTo>
                  <a:cubicBezTo>
                    <a:pt x="1379" y="1142"/>
                    <a:pt x="965" y="476"/>
                    <a:pt x="512" y="476"/>
                  </a:cubicBezTo>
                  <a:cubicBezTo>
                    <a:pt x="425" y="476"/>
                    <a:pt x="352" y="457"/>
                    <a:pt x="352" y="437"/>
                  </a:cubicBezTo>
                  <a:cubicBezTo>
                    <a:pt x="352" y="416"/>
                    <a:pt x="339" y="368"/>
                    <a:pt x="325" y="330"/>
                  </a:cubicBezTo>
                  <a:cubicBezTo>
                    <a:pt x="303" y="274"/>
                    <a:pt x="335" y="262"/>
                    <a:pt x="528" y="262"/>
                  </a:cubicBezTo>
                  <a:close/>
                  <a:moveTo>
                    <a:pt x="542" y="1"/>
                  </a:moveTo>
                  <a:cubicBezTo>
                    <a:pt x="305" y="1"/>
                    <a:pt x="82" y="25"/>
                    <a:pt x="45" y="70"/>
                  </a:cubicBezTo>
                  <a:cubicBezTo>
                    <a:pt x="0" y="122"/>
                    <a:pt x="0" y="180"/>
                    <a:pt x="41" y="357"/>
                  </a:cubicBezTo>
                  <a:cubicBezTo>
                    <a:pt x="110" y="653"/>
                    <a:pt x="190" y="734"/>
                    <a:pt x="413" y="734"/>
                  </a:cubicBezTo>
                  <a:cubicBezTo>
                    <a:pt x="874" y="734"/>
                    <a:pt x="1174" y="1412"/>
                    <a:pt x="1341" y="2826"/>
                  </a:cubicBezTo>
                  <a:cubicBezTo>
                    <a:pt x="1424" y="3540"/>
                    <a:pt x="1604" y="3990"/>
                    <a:pt x="1859" y="4125"/>
                  </a:cubicBezTo>
                  <a:cubicBezTo>
                    <a:pt x="2004" y="4201"/>
                    <a:pt x="2010" y="4219"/>
                    <a:pt x="1923" y="4392"/>
                  </a:cubicBezTo>
                  <a:cubicBezTo>
                    <a:pt x="1767" y="4705"/>
                    <a:pt x="1776" y="5567"/>
                    <a:pt x="1945" y="6433"/>
                  </a:cubicBezTo>
                  <a:cubicBezTo>
                    <a:pt x="1993" y="6684"/>
                    <a:pt x="2032" y="7052"/>
                    <a:pt x="2032" y="7258"/>
                  </a:cubicBezTo>
                  <a:cubicBezTo>
                    <a:pt x="2032" y="7603"/>
                    <a:pt x="2024" y="7637"/>
                    <a:pt x="1915" y="7744"/>
                  </a:cubicBezTo>
                  <a:cubicBezTo>
                    <a:pt x="1848" y="7809"/>
                    <a:pt x="1747" y="7889"/>
                    <a:pt x="1683" y="7929"/>
                  </a:cubicBezTo>
                  <a:cubicBezTo>
                    <a:pt x="1532" y="8020"/>
                    <a:pt x="1510" y="8111"/>
                    <a:pt x="1563" y="8414"/>
                  </a:cubicBezTo>
                  <a:cubicBezTo>
                    <a:pt x="1609" y="8671"/>
                    <a:pt x="1714" y="8804"/>
                    <a:pt x="1870" y="8804"/>
                  </a:cubicBezTo>
                  <a:cubicBezTo>
                    <a:pt x="1871" y="8804"/>
                    <a:pt x="1873" y="8804"/>
                    <a:pt x="1875" y="8804"/>
                  </a:cubicBezTo>
                  <a:cubicBezTo>
                    <a:pt x="2231" y="8796"/>
                    <a:pt x="2787" y="8229"/>
                    <a:pt x="2920" y="7741"/>
                  </a:cubicBezTo>
                  <a:cubicBezTo>
                    <a:pt x="2989" y="7486"/>
                    <a:pt x="2991" y="7401"/>
                    <a:pt x="2944" y="6913"/>
                  </a:cubicBezTo>
                  <a:cubicBezTo>
                    <a:pt x="2915" y="6613"/>
                    <a:pt x="2847" y="6164"/>
                    <a:pt x="2794" y="5914"/>
                  </a:cubicBezTo>
                  <a:cubicBezTo>
                    <a:pt x="2718" y="5556"/>
                    <a:pt x="2704" y="5391"/>
                    <a:pt x="2727" y="5135"/>
                  </a:cubicBezTo>
                  <a:cubicBezTo>
                    <a:pt x="2756" y="4815"/>
                    <a:pt x="2879" y="4457"/>
                    <a:pt x="3001" y="4334"/>
                  </a:cubicBezTo>
                  <a:cubicBezTo>
                    <a:pt x="3085" y="4250"/>
                    <a:pt x="3087" y="3976"/>
                    <a:pt x="3003" y="3858"/>
                  </a:cubicBezTo>
                  <a:cubicBezTo>
                    <a:pt x="2965" y="3802"/>
                    <a:pt x="2870" y="3756"/>
                    <a:pt x="2759" y="3739"/>
                  </a:cubicBezTo>
                  <a:cubicBezTo>
                    <a:pt x="2522" y="3702"/>
                    <a:pt x="2333" y="3504"/>
                    <a:pt x="2235" y="3192"/>
                  </a:cubicBezTo>
                  <a:cubicBezTo>
                    <a:pt x="2127" y="2847"/>
                    <a:pt x="1995" y="2173"/>
                    <a:pt x="1966" y="1811"/>
                  </a:cubicBezTo>
                  <a:cubicBezTo>
                    <a:pt x="1921" y="1265"/>
                    <a:pt x="1864" y="1029"/>
                    <a:pt x="1702" y="706"/>
                  </a:cubicBezTo>
                  <a:cubicBezTo>
                    <a:pt x="1523" y="348"/>
                    <a:pt x="1292" y="114"/>
                    <a:pt x="1054" y="49"/>
                  </a:cubicBezTo>
                  <a:cubicBezTo>
                    <a:pt x="934" y="16"/>
                    <a:pt x="734" y="1"/>
                    <a:pt x="54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1" name="Google Shape;2431;p82">
              <a:extLst>
                <a:ext uri="{FF2B5EF4-FFF2-40B4-BE49-F238E27FC236}">
                  <a16:creationId xmlns:a16="http://schemas.microsoft.com/office/drawing/2014/main" id="{77CDE2A5-FE3D-AE5C-791D-389267ACE737}"/>
                </a:ext>
              </a:extLst>
            </p:cNvPr>
            <p:cNvSpPr/>
            <p:nvPr/>
          </p:nvSpPr>
          <p:spPr>
            <a:xfrm>
              <a:off x="4483000" y="3967400"/>
              <a:ext cx="86800" cy="226050"/>
            </a:xfrm>
            <a:custGeom>
              <a:avLst/>
              <a:gdLst/>
              <a:ahLst/>
              <a:cxnLst/>
              <a:rect l="l" t="t" r="r" b="b"/>
              <a:pathLst>
                <a:path w="3472" h="9042" extrusionOk="0">
                  <a:moveTo>
                    <a:pt x="1613" y="257"/>
                  </a:moveTo>
                  <a:cubicBezTo>
                    <a:pt x="1629" y="257"/>
                    <a:pt x="1652" y="285"/>
                    <a:pt x="1666" y="321"/>
                  </a:cubicBezTo>
                  <a:cubicBezTo>
                    <a:pt x="1717" y="460"/>
                    <a:pt x="1685" y="537"/>
                    <a:pt x="1500" y="714"/>
                  </a:cubicBezTo>
                  <a:cubicBezTo>
                    <a:pt x="1396" y="813"/>
                    <a:pt x="1260" y="1004"/>
                    <a:pt x="1189" y="1142"/>
                  </a:cubicBezTo>
                  <a:cubicBezTo>
                    <a:pt x="1072" y="1379"/>
                    <a:pt x="1064" y="1422"/>
                    <a:pt x="1071" y="1890"/>
                  </a:cubicBezTo>
                  <a:cubicBezTo>
                    <a:pt x="1074" y="2190"/>
                    <a:pt x="1106" y="2516"/>
                    <a:pt x="1151" y="2713"/>
                  </a:cubicBezTo>
                  <a:cubicBezTo>
                    <a:pt x="1356" y="3604"/>
                    <a:pt x="1412" y="4481"/>
                    <a:pt x="1283" y="4734"/>
                  </a:cubicBezTo>
                  <a:cubicBezTo>
                    <a:pt x="1186" y="4923"/>
                    <a:pt x="1199" y="4991"/>
                    <a:pt x="1360" y="5149"/>
                  </a:cubicBezTo>
                  <a:cubicBezTo>
                    <a:pt x="1477" y="5263"/>
                    <a:pt x="1525" y="5369"/>
                    <a:pt x="1617" y="5715"/>
                  </a:cubicBezTo>
                  <a:cubicBezTo>
                    <a:pt x="1678" y="5949"/>
                    <a:pt x="1740" y="6208"/>
                    <a:pt x="1753" y="6292"/>
                  </a:cubicBezTo>
                  <a:cubicBezTo>
                    <a:pt x="1771" y="6417"/>
                    <a:pt x="1991" y="7462"/>
                    <a:pt x="2067" y="7787"/>
                  </a:cubicBezTo>
                  <a:cubicBezTo>
                    <a:pt x="2103" y="7939"/>
                    <a:pt x="2342" y="8196"/>
                    <a:pt x="2527" y="8282"/>
                  </a:cubicBezTo>
                  <a:cubicBezTo>
                    <a:pt x="2626" y="8327"/>
                    <a:pt x="2804" y="8363"/>
                    <a:pt x="2932" y="8363"/>
                  </a:cubicBezTo>
                  <a:cubicBezTo>
                    <a:pt x="3083" y="8363"/>
                    <a:pt x="3160" y="8380"/>
                    <a:pt x="3160" y="8416"/>
                  </a:cubicBezTo>
                  <a:cubicBezTo>
                    <a:pt x="3160" y="8445"/>
                    <a:pt x="3171" y="8539"/>
                    <a:pt x="3185" y="8622"/>
                  </a:cubicBezTo>
                  <a:lnTo>
                    <a:pt x="3209" y="8773"/>
                  </a:lnTo>
                  <a:lnTo>
                    <a:pt x="3209" y="8773"/>
                  </a:lnTo>
                  <a:lnTo>
                    <a:pt x="2807" y="8744"/>
                  </a:lnTo>
                  <a:cubicBezTo>
                    <a:pt x="2584" y="8728"/>
                    <a:pt x="2335" y="8687"/>
                    <a:pt x="2252" y="8650"/>
                  </a:cubicBezTo>
                  <a:cubicBezTo>
                    <a:pt x="2057" y="8567"/>
                    <a:pt x="1798" y="8297"/>
                    <a:pt x="1712" y="8087"/>
                  </a:cubicBezTo>
                  <a:cubicBezTo>
                    <a:pt x="1642" y="7920"/>
                    <a:pt x="1479" y="7019"/>
                    <a:pt x="1477" y="6793"/>
                  </a:cubicBezTo>
                  <a:cubicBezTo>
                    <a:pt x="1476" y="6724"/>
                    <a:pt x="1435" y="6497"/>
                    <a:pt x="1384" y="6283"/>
                  </a:cubicBezTo>
                  <a:cubicBezTo>
                    <a:pt x="1251" y="5720"/>
                    <a:pt x="1050" y="5520"/>
                    <a:pt x="571" y="5472"/>
                  </a:cubicBezTo>
                  <a:cubicBezTo>
                    <a:pt x="366" y="5452"/>
                    <a:pt x="330" y="5436"/>
                    <a:pt x="319" y="5353"/>
                  </a:cubicBezTo>
                  <a:cubicBezTo>
                    <a:pt x="310" y="5299"/>
                    <a:pt x="323" y="5256"/>
                    <a:pt x="345" y="5256"/>
                  </a:cubicBezTo>
                  <a:cubicBezTo>
                    <a:pt x="450" y="5256"/>
                    <a:pt x="868" y="4854"/>
                    <a:pt x="917" y="4705"/>
                  </a:cubicBezTo>
                  <a:cubicBezTo>
                    <a:pt x="982" y="4509"/>
                    <a:pt x="947" y="3608"/>
                    <a:pt x="854" y="3098"/>
                  </a:cubicBezTo>
                  <a:cubicBezTo>
                    <a:pt x="757" y="2564"/>
                    <a:pt x="655" y="1763"/>
                    <a:pt x="657" y="1541"/>
                  </a:cubicBezTo>
                  <a:cubicBezTo>
                    <a:pt x="659" y="1356"/>
                    <a:pt x="772" y="960"/>
                    <a:pt x="854" y="847"/>
                  </a:cubicBezTo>
                  <a:cubicBezTo>
                    <a:pt x="877" y="816"/>
                    <a:pt x="934" y="715"/>
                    <a:pt x="981" y="625"/>
                  </a:cubicBezTo>
                  <a:cubicBezTo>
                    <a:pt x="1098" y="399"/>
                    <a:pt x="1188" y="328"/>
                    <a:pt x="1401" y="293"/>
                  </a:cubicBezTo>
                  <a:cubicBezTo>
                    <a:pt x="1500" y="277"/>
                    <a:pt x="1595" y="260"/>
                    <a:pt x="1611" y="257"/>
                  </a:cubicBezTo>
                  <a:cubicBezTo>
                    <a:pt x="1612" y="257"/>
                    <a:pt x="1613" y="257"/>
                    <a:pt x="1613" y="257"/>
                  </a:cubicBezTo>
                  <a:close/>
                  <a:moveTo>
                    <a:pt x="1614" y="0"/>
                  </a:moveTo>
                  <a:cubicBezTo>
                    <a:pt x="1588" y="0"/>
                    <a:pt x="1560" y="1"/>
                    <a:pt x="1529" y="2"/>
                  </a:cubicBezTo>
                  <a:cubicBezTo>
                    <a:pt x="1291" y="8"/>
                    <a:pt x="1214" y="30"/>
                    <a:pt x="1048" y="141"/>
                  </a:cubicBezTo>
                  <a:cubicBezTo>
                    <a:pt x="739" y="349"/>
                    <a:pt x="485" y="855"/>
                    <a:pt x="397" y="1438"/>
                  </a:cubicBezTo>
                  <a:cubicBezTo>
                    <a:pt x="366" y="1645"/>
                    <a:pt x="379" y="1852"/>
                    <a:pt x="464" y="2452"/>
                  </a:cubicBezTo>
                  <a:cubicBezTo>
                    <a:pt x="523" y="2867"/>
                    <a:pt x="590" y="3277"/>
                    <a:pt x="614" y="3363"/>
                  </a:cubicBezTo>
                  <a:cubicBezTo>
                    <a:pt x="638" y="3451"/>
                    <a:pt x="659" y="3768"/>
                    <a:pt x="661" y="4068"/>
                  </a:cubicBezTo>
                  <a:cubicBezTo>
                    <a:pt x="666" y="4698"/>
                    <a:pt x="660" y="4709"/>
                    <a:pt x="230" y="4988"/>
                  </a:cubicBezTo>
                  <a:cubicBezTo>
                    <a:pt x="0" y="5137"/>
                    <a:pt x="0" y="5137"/>
                    <a:pt x="21" y="5326"/>
                  </a:cubicBezTo>
                  <a:cubicBezTo>
                    <a:pt x="54" y="5626"/>
                    <a:pt x="148" y="5729"/>
                    <a:pt x="386" y="5729"/>
                  </a:cubicBezTo>
                  <a:cubicBezTo>
                    <a:pt x="645" y="5729"/>
                    <a:pt x="936" y="5870"/>
                    <a:pt x="998" y="6025"/>
                  </a:cubicBezTo>
                  <a:cubicBezTo>
                    <a:pt x="1081" y="6233"/>
                    <a:pt x="1214" y="6867"/>
                    <a:pt x="1238" y="7175"/>
                  </a:cubicBezTo>
                  <a:cubicBezTo>
                    <a:pt x="1269" y="7565"/>
                    <a:pt x="1377" y="8086"/>
                    <a:pt x="1462" y="8252"/>
                  </a:cubicBezTo>
                  <a:cubicBezTo>
                    <a:pt x="1541" y="8408"/>
                    <a:pt x="1845" y="8753"/>
                    <a:pt x="1968" y="8827"/>
                  </a:cubicBezTo>
                  <a:cubicBezTo>
                    <a:pt x="2145" y="8933"/>
                    <a:pt x="2494" y="9013"/>
                    <a:pt x="2876" y="9033"/>
                  </a:cubicBezTo>
                  <a:cubicBezTo>
                    <a:pt x="2976" y="9038"/>
                    <a:pt x="3051" y="9041"/>
                    <a:pt x="3110" y="9041"/>
                  </a:cubicBezTo>
                  <a:cubicBezTo>
                    <a:pt x="3258" y="9041"/>
                    <a:pt x="3304" y="9022"/>
                    <a:pt x="3370" y="8967"/>
                  </a:cubicBezTo>
                  <a:cubicBezTo>
                    <a:pt x="3465" y="8886"/>
                    <a:pt x="3471" y="8858"/>
                    <a:pt x="3452" y="8557"/>
                  </a:cubicBezTo>
                  <a:cubicBezTo>
                    <a:pt x="3440" y="8381"/>
                    <a:pt x="3406" y="8206"/>
                    <a:pt x="3376" y="8170"/>
                  </a:cubicBezTo>
                  <a:cubicBezTo>
                    <a:pt x="3339" y="8126"/>
                    <a:pt x="3247" y="8103"/>
                    <a:pt x="3103" y="8103"/>
                  </a:cubicBezTo>
                  <a:cubicBezTo>
                    <a:pt x="2658" y="8103"/>
                    <a:pt x="2403" y="7942"/>
                    <a:pt x="2314" y="7607"/>
                  </a:cubicBezTo>
                  <a:cubicBezTo>
                    <a:pt x="2296" y="7537"/>
                    <a:pt x="2276" y="7459"/>
                    <a:pt x="2270" y="7436"/>
                  </a:cubicBezTo>
                  <a:cubicBezTo>
                    <a:pt x="2265" y="7412"/>
                    <a:pt x="2189" y="7044"/>
                    <a:pt x="2104" y="6621"/>
                  </a:cubicBezTo>
                  <a:cubicBezTo>
                    <a:pt x="1941" y="5819"/>
                    <a:pt x="1800" y="5252"/>
                    <a:pt x="1735" y="5133"/>
                  </a:cubicBezTo>
                  <a:cubicBezTo>
                    <a:pt x="1715" y="5095"/>
                    <a:pt x="1658" y="5027"/>
                    <a:pt x="1613" y="4985"/>
                  </a:cubicBezTo>
                  <a:cubicBezTo>
                    <a:pt x="1534" y="4912"/>
                    <a:pt x="1533" y="4894"/>
                    <a:pt x="1592" y="4727"/>
                  </a:cubicBezTo>
                  <a:cubicBezTo>
                    <a:pt x="1668" y="4508"/>
                    <a:pt x="1637" y="3657"/>
                    <a:pt x="1537" y="3247"/>
                  </a:cubicBezTo>
                  <a:cubicBezTo>
                    <a:pt x="1431" y="2807"/>
                    <a:pt x="1346" y="2315"/>
                    <a:pt x="1317" y="1969"/>
                  </a:cubicBezTo>
                  <a:cubicBezTo>
                    <a:pt x="1274" y="1438"/>
                    <a:pt x="1435" y="1099"/>
                    <a:pt x="1903" y="734"/>
                  </a:cubicBezTo>
                  <a:cubicBezTo>
                    <a:pt x="2002" y="656"/>
                    <a:pt x="2004" y="646"/>
                    <a:pt x="1956" y="383"/>
                  </a:cubicBezTo>
                  <a:cubicBezTo>
                    <a:pt x="1896" y="50"/>
                    <a:pt x="1869" y="0"/>
                    <a:pt x="16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32" name="Google Shape;2432;p82">
            <a:extLst>
              <a:ext uri="{FF2B5EF4-FFF2-40B4-BE49-F238E27FC236}">
                <a16:creationId xmlns:a16="http://schemas.microsoft.com/office/drawing/2014/main" id="{E8BB5CEA-FE91-6877-E1E0-45CB25A85F47}"/>
              </a:ext>
            </a:extLst>
          </p:cNvPr>
          <p:cNvGrpSpPr/>
          <p:nvPr/>
        </p:nvGrpSpPr>
        <p:grpSpPr>
          <a:xfrm rot="1489172">
            <a:off x="7778799" y="776102"/>
            <a:ext cx="303897" cy="248757"/>
            <a:chOff x="7194125" y="2470757"/>
            <a:chExt cx="235750" cy="192975"/>
          </a:xfrm>
        </p:grpSpPr>
        <p:sp>
          <p:nvSpPr>
            <p:cNvPr id="2433" name="Google Shape;2433;p82">
              <a:extLst>
                <a:ext uri="{FF2B5EF4-FFF2-40B4-BE49-F238E27FC236}">
                  <a16:creationId xmlns:a16="http://schemas.microsoft.com/office/drawing/2014/main" id="{F4964E87-0086-8304-7EC3-8DF4CA383FAD}"/>
                </a:ext>
              </a:extLst>
            </p:cNvPr>
            <p:cNvSpPr/>
            <p:nvPr/>
          </p:nvSpPr>
          <p:spPr>
            <a:xfrm>
              <a:off x="7211900" y="2494957"/>
              <a:ext cx="201950" cy="156725"/>
            </a:xfrm>
            <a:custGeom>
              <a:avLst/>
              <a:gdLst/>
              <a:ahLst/>
              <a:cxnLst/>
              <a:rect l="l" t="t" r="r" b="b"/>
              <a:pathLst>
                <a:path w="8078" h="6269" extrusionOk="0">
                  <a:moveTo>
                    <a:pt x="4337" y="0"/>
                  </a:moveTo>
                  <a:cubicBezTo>
                    <a:pt x="3651" y="1492"/>
                    <a:pt x="2908" y="2951"/>
                    <a:pt x="2100" y="4380"/>
                  </a:cubicBezTo>
                  <a:cubicBezTo>
                    <a:pt x="2053" y="4464"/>
                    <a:pt x="1953" y="4515"/>
                    <a:pt x="1857" y="4515"/>
                  </a:cubicBezTo>
                  <a:cubicBezTo>
                    <a:pt x="1790" y="4515"/>
                    <a:pt x="1724" y="4490"/>
                    <a:pt x="1679" y="4436"/>
                  </a:cubicBezTo>
                  <a:cubicBezTo>
                    <a:pt x="1137" y="3784"/>
                    <a:pt x="571" y="3156"/>
                    <a:pt x="1" y="2533"/>
                  </a:cubicBezTo>
                  <a:lnTo>
                    <a:pt x="1" y="2533"/>
                  </a:lnTo>
                  <a:cubicBezTo>
                    <a:pt x="211" y="3701"/>
                    <a:pt x="408" y="4872"/>
                    <a:pt x="511" y="6059"/>
                  </a:cubicBezTo>
                  <a:cubicBezTo>
                    <a:pt x="518" y="6120"/>
                    <a:pt x="490" y="6167"/>
                    <a:pt x="448" y="6202"/>
                  </a:cubicBezTo>
                  <a:cubicBezTo>
                    <a:pt x="1386" y="6050"/>
                    <a:pt x="2388" y="5987"/>
                    <a:pt x="3401" y="5987"/>
                  </a:cubicBezTo>
                  <a:cubicBezTo>
                    <a:pt x="4773" y="5987"/>
                    <a:pt x="6164" y="6102"/>
                    <a:pt x="7438" y="6269"/>
                  </a:cubicBezTo>
                  <a:cubicBezTo>
                    <a:pt x="7651" y="4923"/>
                    <a:pt x="7923" y="3604"/>
                    <a:pt x="8077" y="2253"/>
                  </a:cubicBezTo>
                  <a:lnTo>
                    <a:pt x="8077" y="2253"/>
                  </a:lnTo>
                  <a:cubicBezTo>
                    <a:pt x="7491" y="2923"/>
                    <a:pt x="6960" y="3629"/>
                    <a:pt x="6482" y="4387"/>
                  </a:cubicBezTo>
                  <a:cubicBezTo>
                    <a:pt x="6425" y="4477"/>
                    <a:pt x="6340" y="4518"/>
                    <a:pt x="6255" y="4518"/>
                  </a:cubicBezTo>
                  <a:cubicBezTo>
                    <a:pt x="6142" y="4518"/>
                    <a:pt x="6029" y="4445"/>
                    <a:pt x="5981" y="4320"/>
                  </a:cubicBezTo>
                  <a:cubicBezTo>
                    <a:pt x="5434" y="2881"/>
                    <a:pt x="4884" y="1440"/>
                    <a:pt x="433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4" name="Google Shape;2434;p82">
              <a:extLst>
                <a:ext uri="{FF2B5EF4-FFF2-40B4-BE49-F238E27FC236}">
                  <a16:creationId xmlns:a16="http://schemas.microsoft.com/office/drawing/2014/main" id="{17EA4611-B10C-2C46-1B09-8F06FF089301}"/>
                </a:ext>
              </a:extLst>
            </p:cNvPr>
            <p:cNvSpPr/>
            <p:nvPr/>
          </p:nvSpPr>
          <p:spPr>
            <a:xfrm>
              <a:off x="7194125" y="2470757"/>
              <a:ext cx="235750" cy="192975"/>
            </a:xfrm>
            <a:custGeom>
              <a:avLst/>
              <a:gdLst/>
              <a:ahLst/>
              <a:cxnLst/>
              <a:rect l="l" t="t" r="r" b="b"/>
              <a:pathLst>
                <a:path w="9430" h="7719" extrusionOk="0">
                  <a:moveTo>
                    <a:pt x="5048" y="968"/>
                  </a:moveTo>
                  <a:cubicBezTo>
                    <a:pt x="5595" y="2409"/>
                    <a:pt x="6145" y="3849"/>
                    <a:pt x="6692" y="5288"/>
                  </a:cubicBezTo>
                  <a:cubicBezTo>
                    <a:pt x="6740" y="5413"/>
                    <a:pt x="6852" y="5486"/>
                    <a:pt x="6965" y="5486"/>
                  </a:cubicBezTo>
                  <a:cubicBezTo>
                    <a:pt x="7050" y="5486"/>
                    <a:pt x="7135" y="5445"/>
                    <a:pt x="7193" y="5355"/>
                  </a:cubicBezTo>
                  <a:cubicBezTo>
                    <a:pt x="7671" y="4597"/>
                    <a:pt x="8202" y="3891"/>
                    <a:pt x="8788" y="3221"/>
                  </a:cubicBezTo>
                  <a:lnTo>
                    <a:pt x="8788" y="3221"/>
                  </a:lnTo>
                  <a:cubicBezTo>
                    <a:pt x="8634" y="4573"/>
                    <a:pt x="8362" y="5891"/>
                    <a:pt x="8149" y="7237"/>
                  </a:cubicBezTo>
                  <a:cubicBezTo>
                    <a:pt x="6874" y="7071"/>
                    <a:pt x="5482" y="6955"/>
                    <a:pt x="4108" y="6955"/>
                  </a:cubicBezTo>
                  <a:cubicBezTo>
                    <a:pt x="3097" y="6955"/>
                    <a:pt x="2096" y="7018"/>
                    <a:pt x="1159" y="7170"/>
                  </a:cubicBezTo>
                  <a:cubicBezTo>
                    <a:pt x="1201" y="7135"/>
                    <a:pt x="1229" y="7088"/>
                    <a:pt x="1221" y="7027"/>
                  </a:cubicBezTo>
                  <a:cubicBezTo>
                    <a:pt x="1118" y="5840"/>
                    <a:pt x="921" y="4669"/>
                    <a:pt x="712" y="3501"/>
                  </a:cubicBezTo>
                  <a:lnTo>
                    <a:pt x="712" y="3501"/>
                  </a:lnTo>
                  <a:cubicBezTo>
                    <a:pt x="1282" y="4124"/>
                    <a:pt x="1847" y="4752"/>
                    <a:pt x="2390" y="5404"/>
                  </a:cubicBezTo>
                  <a:cubicBezTo>
                    <a:pt x="2435" y="5458"/>
                    <a:pt x="2501" y="5483"/>
                    <a:pt x="2568" y="5483"/>
                  </a:cubicBezTo>
                  <a:cubicBezTo>
                    <a:pt x="2664" y="5483"/>
                    <a:pt x="2764" y="5432"/>
                    <a:pt x="2811" y="5348"/>
                  </a:cubicBezTo>
                  <a:cubicBezTo>
                    <a:pt x="3619" y="3919"/>
                    <a:pt x="4362" y="2460"/>
                    <a:pt x="5048" y="968"/>
                  </a:cubicBezTo>
                  <a:close/>
                  <a:moveTo>
                    <a:pt x="5038" y="0"/>
                  </a:moveTo>
                  <a:cubicBezTo>
                    <a:pt x="4956" y="0"/>
                    <a:pt x="4878" y="39"/>
                    <a:pt x="4835" y="134"/>
                  </a:cubicBezTo>
                  <a:cubicBezTo>
                    <a:pt x="4134" y="1704"/>
                    <a:pt x="3364" y="3239"/>
                    <a:pt x="2531" y="4743"/>
                  </a:cubicBezTo>
                  <a:cubicBezTo>
                    <a:pt x="1871" y="3967"/>
                    <a:pt x="1189" y="3207"/>
                    <a:pt x="479" y="2478"/>
                  </a:cubicBezTo>
                  <a:cubicBezTo>
                    <a:pt x="426" y="2424"/>
                    <a:pt x="364" y="2400"/>
                    <a:pt x="303" y="2400"/>
                  </a:cubicBezTo>
                  <a:cubicBezTo>
                    <a:pt x="147" y="2400"/>
                    <a:pt x="0" y="2554"/>
                    <a:pt x="42" y="2732"/>
                  </a:cubicBezTo>
                  <a:cubicBezTo>
                    <a:pt x="377" y="4168"/>
                    <a:pt x="592" y="5625"/>
                    <a:pt x="839" y="7080"/>
                  </a:cubicBezTo>
                  <a:cubicBezTo>
                    <a:pt x="851" y="7146"/>
                    <a:pt x="897" y="7186"/>
                    <a:pt x="952" y="7204"/>
                  </a:cubicBezTo>
                  <a:cubicBezTo>
                    <a:pt x="781" y="7246"/>
                    <a:pt x="847" y="7486"/>
                    <a:pt x="1002" y="7502"/>
                  </a:cubicBezTo>
                  <a:cubicBezTo>
                    <a:pt x="1567" y="7565"/>
                    <a:pt x="2141" y="7579"/>
                    <a:pt x="2715" y="7579"/>
                  </a:cubicBezTo>
                  <a:cubicBezTo>
                    <a:pt x="3178" y="7579"/>
                    <a:pt x="3643" y="7570"/>
                    <a:pt x="4104" y="7570"/>
                  </a:cubicBezTo>
                  <a:cubicBezTo>
                    <a:pt x="4286" y="7570"/>
                    <a:pt x="4467" y="7572"/>
                    <a:pt x="4648" y="7576"/>
                  </a:cubicBezTo>
                  <a:cubicBezTo>
                    <a:pt x="5863" y="7601"/>
                    <a:pt x="7078" y="7714"/>
                    <a:pt x="8292" y="7719"/>
                  </a:cubicBezTo>
                  <a:cubicBezTo>
                    <a:pt x="8419" y="7719"/>
                    <a:pt x="8500" y="7613"/>
                    <a:pt x="8516" y="7504"/>
                  </a:cubicBezTo>
                  <a:cubicBezTo>
                    <a:pt x="8555" y="7476"/>
                    <a:pt x="8590" y="7438"/>
                    <a:pt x="8609" y="7378"/>
                  </a:cubicBezTo>
                  <a:cubicBezTo>
                    <a:pt x="9121" y="5802"/>
                    <a:pt x="9292" y="4078"/>
                    <a:pt x="9416" y="2432"/>
                  </a:cubicBezTo>
                  <a:cubicBezTo>
                    <a:pt x="9429" y="2268"/>
                    <a:pt x="9281" y="2162"/>
                    <a:pt x="9135" y="2162"/>
                  </a:cubicBezTo>
                  <a:cubicBezTo>
                    <a:pt x="9066" y="2162"/>
                    <a:pt x="8998" y="2185"/>
                    <a:pt x="8948" y="2237"/>
                  </a:cubicBezTo>
                  <a:cubicBezTo>
                    <a:pt x="8233" y="2981"/>
                    <a:pt x="7597" y="3776"/>
                    <a:pt x="7022" y="4625"/>
                  </a:cubicBezTo>
                  <a:cubicBezTo>
                    <a:pt x="6459" y="3150"/>
                    <a:pt x="5895" y="1674"/>
                    <a:pt x="5334" y="199"/>
                  </a:cubicBezTo>
                  <a:cubicBezTo>
                    <a:pt x="5290" y="85"/>
                    <a:pt x="5159" y="0"/>
                    <a:pt x="50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35" name="Google Shape;2435;p82">
            <a:extLst>
              <a:ext uri="{FF2B5EF4-FFF2-40B4-BE49-F238E27FC236}">
                <a16:creationId xmlns:a16="http://schemas.microsoft.com/office/drawing/2014/main" id="{363CAEF8-051E-3ECA-BD77-4AB59744E8F8}"/>
              </a:ext>
            </a:extLst>
          </p:cNvPr>
          <p:cNvGrpSpPr/>
          <p:nvPr/>
        </p:nvGrpSpPr>
        <p:grpSpPr>
          <a:xfrm>
            <a:off x="713184" y="4691184"/>
            <a:ext cx="7726459" cy="369843"/>
            <a:chOff x="713184" y="4691184"/>
            <a:chExt cx="7726459" cy="369843"/>
          </a:xfrm>
        </p:grpSpPr>
        <p:sp>
          <p:nvSpPr>
            <p:cNvPr id="2436" name="Google Shape;2436;p82">
              <a:extLst>
                <a:ext uri="{FF2B5EF4-FFF2-40B4-BE49-F238E27FC236}">
                  <a16:creationId xmlns:a16="http://schemas.microsoft.com/office/drawing/2014/main" id="{68E47258-807D-3CEE-1A45-671B5050478C}"/>
                </a:ext>
              </a:extLst>
            </p:cNvPr>
            <p:cNvSpPr/>
            <p:nvPr/>
          </p:nvSpPr>
          <p:spPr>
            <a:xfrm>
              <a:off x="713184" y="4691184"/>
              <a:ext cx="7726459" cy="369843"/>
            </a:xfrm>
            <a:custGeom>
              <a:avLst/>
              <a:gdLst/>
              <a:ahLst/>
              <a:cxnLst/>
              <a:rect l="l" t="t" r="r" b="b"/>
              <a:pathLst>
                <a:path w="327323" h="15668" extrusionOk="0">
                  <a:moveTo>
                    <a:pt x="0" y="0"/>
                  </a:moveTo>
                  <a:lnTo>
                    <a:pt x="135" y="14315"/>
                  </a:lnTo>
                  <a:lnTo>
                    <a:pt x="327323" y="15668"/>
                  </a:lnTo>
                  <a:lnTo>
                    <a:pt x="323601" y="780"/>
                  </a:lnTo>
                  <a:close/>
                </a:path>
              </a:pathLst>
            </a:custGeom>
            <a:solidFill>
              <a:schemeClr val="accent2"/>
            </a:solidFill>
            <a:ln w="19050" cap="flat" cmpd="sng">
              <a:solidFill>
                <a:schemeClr val="dk1"/>
              </a:solidFill>
              <a:prstDash val="solid"/>
              <a:round/>
              <a:headEnd type="none" w="med" len="med"/>
              <a:tailEnd type="none" w="med" len="med"/>
            </a:ln>
          </p:spPr>
        </p:sp>
        <p:sp>
          <p:nvSpPr>
            <p:cNvPr id="2437" name="Google Shape;2437;p82">
              <a:hlinkClick r:id="" action="ppaction://hlinkshowjump?jump=nextslide"/>
              <a:extLst>
                <a:ext uri="{FF2B5EF4-FFF2-40B4-BE49-F238E27FC236}">
                  <a16:creationId xmlns:a16="http://schemas.microsoft.com/office/drawing/2014/main" id="{128F4D2B-C76B-B418-2DE1-03636A8AEC0C}"/>
                </a:ext>
              </a:extLst>
            </p:cNvPr>
            <p:cNvSpPr/>
            <p:nvPr/>
          </p:nvSpPr>
          <p:spPr>
            <a:xfrm>
              <a:off x="7976332"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8" name="Google Shape;2438;p82">
              <a:hlinkClick r:id="" action="ppaction://hlinkshowjump?jump=previousslide"/>
              <a:extLst>
                <a:ext uri="{FF2B5EF4-FFF2-40B4-BE49-F238E27FC236}">
                  <a16:creationId xmlns:a16="http://schemas.microsoft.com/office/drawing/2014/main" id="{2DD5F335-5478-AE60-92FE-F3B8A02EEB97}"/>
                </a:ext>
              </a:extLst>
            </p:cNvPr>
            <p:cNvSpPr/>
            <p:nvPr/>
          </p:nvSpPr>
          <p:spPr>
            <a:xfrm flipH="1">
              <a:off x="833551"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9" name="Google Shape;2439;p82">
              <a:hlinkClick r:id="rId3" action="ppaction://hlinksldjump"/>
              <a:extLst>
                <a:ext uri="{FF2B5EF4-FFF2-40B4-BE49-F238E27FC236}">
                  <a16:creationId xmlns:a16="http://schemas.microsoft.com/office/drawing/2014/main" id="{FBCC7FB9-4963-1EEF-2B50-451082F147B6}"/>
                </a:ext>
              </a:extLst>
            </p:cNvPr>
            <p:cNvSpPr/>
            <p:nvPr/>
          </p:nvSpPr>
          <p:spPr>
            <a:xfrm>
              <a:off x="4405006" y="4772876"/>
              <a:ext cx="235934" cy="204890"/>
            </a:xfrm>
            <a:custGeom>
              <a:avLst/>
              <a:gdLst/>
              <a:ahLst/>
              <a:cxnLst/>
              <a:rect l="l" t="t" r="r" b="b"/>
              <a:pathLst>
                <a:path w="12654" h="10989" extrusionOk="0">
                  <a:moveTo>
                    <a:pt x="1965" y="10656"/>
                  </a:moveTo>
                  <a:lnTo>
                    <a:pt x="2298" y="5428"/>
                  </a:lnTo>
                  <a:lnTo>
                    <a:pt x="0" y="5395"/>
                  </a:lnTo>
                  <a:lnTo>
                    <a:pt x="6593" y="0"/>
                  </a:lnTo>
                  <a:lnTo>
                    <a:pt x="12654" y="5595"/>
                  </a:lnTo>
                  <a:lnTo>
                    <a:pt x="10622" y="5528"/>
                  </a:lnTo>
                  <a:lnTo>
                    <a:pt x="10789" y="10889"/>
                  </a:lnTo>
                  <a:lnTo>
                    <a:pt x="7859" y="10889"/>
                  </a:lnTo>
                  <a:lnTo>
                    <a:pt x="7859" y="8026"/>
                  </a:lnTo>
                  <a:lnTo>
                    <a:pt x="5927" y="7959"/>
                  </a:lnTo>
                  <a:lnTo>
                    <a:pt x="5894" y="10989"/>
                  </a:lnTo>
                  <a:close/>
                </a:path>
              </a:pathLst>
            </a:custGeom>
            <a:noFill/>
            <a:ln w="19050" cap="flat" cmpd="sng">
              <a:solidFill>
                <a:schemeClr val="dk1"/>
              </a:solidFill>
              <a:prstDash val="solid"/>
              <a:round/>
              <a:headEnd type="none" w="med" len="med"/>
              <a:tailEnd type="none" w="med" len="med"/>
            </a:ln>
          </p:spPr>
        </p:sp>
      </p:grpSp>
    </p:spTree>
    <p:extLst>
      <p:ext uri="{BB962C8B-B14F-4D97-AF65-F5344CB8AC3E}">
        <p14:creationId xmlns:p14="http://schemas.microsoft.com/office/powerpoint/2010/main" val="3969558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2354">
          <a:extLst>
            <a:ext uri="{FF2B5EF4-FFF2-40B4-BE49-F238E27FC236}">
              <a16:creationId xmlns:a16="http://schemas.microsoft.com/office/drawing/2014/main" id="{AD9440E6-7D14-AC8B-BB9F-10530EF96821}"/>
            </a:ext>
          </a:extLst>
        </p:cNvPr>
        <p:cNvGrpSpPr/>
        <p:nvPr/>
      </p:nvGrpSpPr>
      <p:grpSpPr>
        <a:xfrm>
          <a:off x="0" y="0"/>
          <a:ext cx="0" cy="0"/>
          <a:chOff x="0" y="0"/>
          <a:chExt cx="0" cy="0"/>
        </a:xfrm>
      </p:grpSpPr>
      <p:grpSp>
        <p:nvGrpSpPr>
          <p:cNvPr id="2355" name="Google Shape;2355;p82">
            <a:extLst>
              <a:ext uri="{FF2B5EF4-FFF2-40B4-BE49-F238E27FC236}">
                <a16:creationId xmlns:a16="http://schemas.microsoft.com/office/drawing/2014/main" id="{BA8307F9-7452-AB2E-4B87-814E82DCDBE0}"/>
              </a:ext>
            </a:extLst>
          </p:cNvPr>
          <p:cNvGrpSpPr/>
          <p:nvPr/>
        </p:nvGrpSpPr>
        <p:grpSpPr>
          <a:xfrm>
            <a:off x="2222165" y="879680"/>
            <a:ext cx="4699670" cy="1345814"/>
            <a:chOff x="7728915" y="1917859"/>
            <a:chExt cx="1034486" cy="222599"/>
          </a:xfrm>
        </p:grpSpPr>
        <p:sp>
          <p:nvSpPr>
            <p:cNvPr id="2356" name="Google Shape;2356;p82">
              <a:extLst>
                <a:ext uri="{FF2B5EF4-FFF2-40B4-BE49-F238E27FC236}">
                  <a16:creationId xmlns:a16="http://schemas.microsoft.com/office/drawing/2014/main" id="{60888829-5CDE-2038-4501-56C72E714281}"/>
                </a:ext>
              </a:extLst>
            </p:cNvPr>
            <p:cNvSpPr/>
            <p:nvPr/>
          </p:nvSpPr>
          <p:spPr>
            <a:xfrm>
              <a:off x="8619035" y="1957671"/>
              <a:ext cx="135129" cy="175206"/>
            </a:xfrm>
            <a:custGeom>
              <a:avLst/>
              <a:gdLst/>
              <a:ahLst/>
              <a:cxnLst/>
              <a:rect l="l" t="t" r="r" b="b"/>
              <a:pathLst>
                <a:path w="2549" h="3305" extrusionOk="0">
                  <a:moveTo>
                    <a:pt x="2549" y="0"/>
                  </a:moveTo>
                  <a:cubicBezTo>
                    <a:pt x="2549" y="0"/>
                    <a:pt x="2548" y="0"/>
                    <a:pt x="2548" y="1"/>
                  </a:cubicBezTo>
                  <a:lnTo>
                    <a:pt x="2548" y="1"/>
                  </a:lnTo>
                  <a:cubicBezTo>
                    <a:pt x="2548" y="0"/>
                    <a:pt x="2549" y="0"/>
                    <a:pt x="2549" y="0"/>
                  </a:cubicBezTo>
                  <a:close/>
                  <a:moveTo>
                    <a:pt x="999" y="255"/>
                  </a:moveTo>
                  <a:cubicBezTo>
                    <a:pt x="1054" y="255"/>
                    <a:pt x="1109" y="256"/>
                    <a:pt x="1163" y="259"/>
                  </a:cubicBezTo>
                  <a:cubicBezTo>
                    <a:pt x="1206" y="261"/>
                    <a:pt x="1206" y="322"/>
                    <a:pt x="1163" y="325"/>
                  </a:cubicBezTo>
                  <a:cubicBezTo>
                    <a:pt x="1109" y="327"/>
                    <a:pt x="1054" y="328"/>
                    <a:pt x="999" y="328"/>
                  </a:cubicBezTo>
                  <a:cubicBezTo>
                    <a:pt x="889" y="328"/>
                    <a:pt x="778" y="325"/>
                    <a:pt x="668" y="322"/>
                  </a:cubicBezTo>
                  <a:cubicBezTo>
                    <a:pt x="628" y="321"/>
                    <a:pt x="629" y="263"/>
                    <a:pt x="668" y="262"/>
                  </a:cubicBezTo>
                  <a:cubicBezTo>
                    <a:pt x="778" y="259"/>
                    <a:pt x="889" y="255"/>
                    <a:pt x="999" y="255"/>
                  </a:cubicBezTo>
                  <a:close/>
                  <a:moveTo>
                    <a:pt x="1958" y="347"/>
                  </a:moveTo>
                  <a:cubicBezTo>
                    <a:pt x="2042" y="347"/>
                    <a:pt x="2125" y="350"/>
                    <a:pt x="2207" y="360"/>
                  </a:cubicBezTo>
                  <a:cubicBezTo>
                    <a:pt x="2247" y="366"/>
                    <a:pt x="2247" y="417"/>
                    <a:pt x="2207" y="422"/>
                  </a:cubicBezTo>
                  <a:cubicBezTo>
                    <a:pt x="2127" y="432"/>
                    <a:pt x="2045" y="435"/>
                    <a:pt x="1963" y="435"/>
                  </a:cubicBezTo>
                  <a:cubicBezTo>
                    <a:pt x="1829" y="435"/>
                    <a:pt x="1694" y="427"/>
                    <a:pt x="1562" y="425"/>
                  </a:cubicBezTo>
                  <a:cubicBezTo>
                    <a:pt x="1517" y="425"/>
                    <a:pt x="1517" y="357"/>
                    <a:pt x="1562" y="357"/>
                  </a:cubicBezTo>
                  <a:cubicBezTo>
                    <a:pt x="1692" y="355"/>
                    <a:pt x="1825" y="347"/>
                    <a:pt x="1958" y="347"/>
                  </a:cubicBezTo>
                  <a:close/>
                  <a:moveTo>
                    <a:pt x="1261" y="2801"/>
                  </a:moveTo>
                  <a:cubicBezTo>
                    <a:pt x="1263" y="2801"/>
                    <a:pt x="1266" y="2802"/>
                    <a:pt x="1269" y="2802"/>
                  </a:cubicBezTo>
                  <a:cubicBezTo>
                    <a:pt x="1481" y="2855"/>
                    <a:pt x="1692" y="2877"/>
                    <a:pt x="1909" y="2894"/>
                  </a:cubicBezTo>
                  <a:cubicBezTo>
                    <a:pt x="1949" y="2897"/>
                    <a:pt x="1950" y="2955"/>
                    <a:pt x="1909" y="2957"/>
                  </a:cubicBezTo>
                  <a:cubicBezTo>
                    <a:pt x="1891" y="2958"/>
                    <a:pt x="1873" y="2958"/>
                    <a:pt x="1855" y="2958"/>
                  </a:cubicBezTo>
                  <a:cubicBezTo>
                    <a:pt x="1652" y="2958"/>
                    <a:pt x="1447" y="2920"/>
                    <a:pt x="1253" y="2864"/>
                  </a:cubicBezTo>
                  <a:cubicBezTo>
                    <a:pt x="1216" y="2853"/>
                    <a:pt x="1227" y="2801"/>
                    <a:pt x="1261" y="2801"/>
                  </a:cubicBezTo>
                  <a:close/>
                  <a:moveTo>
                    <a:pt x="2548" y="1"/>
                  </a:moveTo>
                  <a:cubicBezTo>
                    <a:pt x="2390" y="75"/>
                    <a:pt x="2206" y="93"/>
                    <a:pt x="2020" y="93"/>
                  </a:cubicBezTo>
                  <a:cubicBezTo>
                    <a:pt x="1861" y="93"/>
                    <a:pt x="1699" y="80"/>
                    <a:pt x="1549" y="77"/>
                  </a:cubicBezTo>
                  <a:cubicBezTo>
                    <a:pt x="1232" y="74"/>
                    <a:pt x="916" y="70"/>
                    <a:pt x="599" y="48"/>
                  </a:cubicBezTo>
                  <a:lnTo>
                    <a:pt x="599" y="48"/>
                  </a:lnTo>
                  <a:cubicBezTo>
                    <a:pt x="661" y="876"/>
                    <a:pt x="712" y="1715"/>
                    <a:pt x="658" y="2537"/>
                  </a:cubicBezTo>
                  <a:cubicBezTo>
                    <a:pt x="663" y="2549"/>
                    <a:pt x="663" y="2564"/>
                    <a:pt x="652" y="2579"/>
                  </a:cubicBezTo>
                  <a:cubicBezTo>
                    <a:pt x="574" y="2685"/>
                    <a:pt x="489" y="2787"/>
                    <a:pt x="401" y="2889"/>
                  </a:cubicBezTo>
                  <a:cubicBezTo>
                    <a:pt x="554" y="2867"/>
                    <a:pt x="709" y="2844"/>
                    <a:pt x="865" y="2841"/>
                  </a:cubicBezTo>
                  <a:cubicBezTo>
                    <a:pt x="895" y="2841"/>
                    <a:pt x="903" y="2889"/>
                    <a:pt x="873" y="2895"/>
                  </a:cubicBezTo>
                  <a:cubicBezTo>
                    <a:pt x="707" y="2928"/>
                    <a:pt x="537" y="2940"/>
                    <a:pt x="370" y="2955"/>
                  </a:cubicBezTo>
                  <a:cubicBezTo>
                    <a:pt x="368" y="2955"/>
                    <a:pt x="367" y="2955"/>
                    <a:pt x="366" y="2955"/>
                  </a:cubicBezTo>
                  <a:cubicBezTo>
                    <a:pt x="358" y="2955"/>
                    <a:pt x="353" y="2952"/>
                    <a:pt x="348" y="2949"/>
                  </a:cubicBezTo>
                  <a:cubicBezTo>
                    <a:pt x="236" y="3073"/>
                    <a:pt x="120" y="3192"/>
                    <a:pt x="0" y="3304"/>
                  </a:cubicBezTo>
                  <a:cubicBezTo>
                    <a:pt x="511" y="3250"/>
                    <a:pt x="1027" y="3229"/>
                    <a:pt x="1542" y="3229"/>
                  </a:cubicBezTo>
                  <a:cubicBezTo>
                    <a:pt x="1872" y="3229"/>
                    <a:pt x="2202" y="3238"/>
                    <a:pt x="2530" y="3252"/>
                  </a:cubicBezTo>
                  <a:cubicBezTo>
                    <a:pt x="2365" y="3054"/>
                    <a:pt x="2233" y="2833"/>
                    <a:pt x="2080" y="2626"/>
                  </a:cubicBezTo>
                  <a:cubicBezTo>
                    <a:pt x="1864" y="2331"/>
                    <a:pt x="1625" y="2061"/>
                    <a:pt x="1376" y="1793"/>
                  </a:cubicBezTo>
                  <a:cubicBezTo>
                    <a:pt x="1336" y="1751"/>
                    <a:pt x="1365" y="1698"/>
                    <a:pt x="1407" y="1685"/>
                  </a:cubicBezTo>
                  <a:cubicBezTo>
                    <a:pt x="1379" y="1670"/>
                    <a:pt x="1363" y="1630"/>
                    <a:pt x="1391" y="1598"/>
                  </a:cubicBezTo>
                  <a:cubicBezTo>
                    <a:pt x="1796" y="1111"/>
                    <a:pt x="2189" y="625"/>
                    <a:pt x="2534" y="93"/>
                  </a:cubicBezTo>
                  <a:cubicBezTo>
                    <a:pt x="2511" y="64"/>
                    <a:pt x="2507" y="20"/>
                    <a:pt x="254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7" name="Google Shape;2357;p82">
              <a:extLst>
                <a:ext uri="{FF2B5EF4-FFF2-40B4-BE49-F238E27FC236}">
                  <a16:creationId xmlns:a16="http://schemas.microsoft.com/office/drawing/2014/main" id="{BDAB5D09-FA50-213C-D6AB-1FFD25EDD8B1}"/>
                </a:ext>
              </a:extLst>
            </p:cNvPr>
            <p:cNvSpPr/>
            <p:nvPr/>
          </p:nvSpPr>
          <p:spPr>
            <a:xfrm>
              <a:off x="8615165" y="2098841"/>
              <a:ext cx="25234" cy="25128"/>
            </a:xfrm>
            <a:custGeom>
              <a:avLst/>
              <a:gdLst/>
              <a:ahLst/>
              <a:cxnLst/>
              <a:rect l="l" t="t" r="r" b="b"/>
              <a:pathLst>
                <a:path w="476" h="474" extrusionOk="0">
                  <a:moveTo>
                    <a:pt x="476" y="0"/>
                  </a:moveTo>
                  <a:cubicBezTo>
                    <a:pt x="470" y="4"/>
                    <a:pt x="464" y="7"/>
                    <a:pt x="458" y="7"/>
                  </a:cubicBezTo>
                  <a:cubicBezTo>
                    <a:pt x="305" y="5"/>
                    <a:pt x="152" y="4"/>
                    <a:pt x="0" y="3"/>
                  </a:cubicBezTo>
                  <a:lnTo>
                    <a:pt x="0" y="3"/>
                  </a:lnTo>
                  <a:cubicBezTo>
                    <a:pt x="24" y="157"/>
                    <a:pt x="29" y="317"/>
                    <a:pt x="15" y="474"/>
                  </a:cubicBezTo>
                  <a:cubicBezTo>
                    <a:pt x="159" y="309"/>
                    <a:pt x="313" y="149"/>
                    <a:pt x="47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8" name="Google Shape;2358;p82">
              <a:extLst>
                <a:ext uri="{FF2B5EF4-FFF2-40B4-BE49-F238E27FC236}">
                  <a16:creationId xmlns:a16="http://schemas.microsoft.com/office/drawing/2014/main" id="{2B9BC4A9-7BCE-51C2-625E-33D3B5676ABE}"/>
                </a:ext>
              </a:extLst>
            </p:cNvPr>
            <p:cNvSpPr/>
            <p:nvPr/>
          </p:nvSpPr>
          <p:spPr>
            <a:xfrm>
              <a:off x="7873160" y="2103135"/>
              <a:ext cx="41032" cy="27513"/>
            </a:xfrm>
            <a:custGeom>
              <a:avLst/>
              <a:gdLst/>
              <a:ahLst/>
              <a:cxnLst/>
              <a:rect l="l" t="t" r="r" b="b"/>
              <a:pathLst>
                <a:path w="774" h="519" extrusionOk="0">
                  <a:moveTo>
                    <a:pt x="1" y="1"/>
                  </a:moveTo>
                  <a:lnTo>
                    <a:pt x="1" y="1"/>
                  </a:lnTo>
                  <a:cubicBezTo>
                    <a:pt x="258" y="174"/>
                    <a:pt x="512" y="350"/>
                    <a:pt x="773" y="519"/>
                  </a:cubicBezTo>
                  <a:cubicBezTo>
                    <a:pt x="753" y="348"/>
                    <a:pt x="747" y="175"/>
                    <a:pt x="761" y="4"/>
                  </a:cubicBezTo>
                  <a:cubicBezTo>
                    <a:pt x="507" y="4"/>
                    <a:pt x="255" y="4"/>
                    <a:pt x="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9" name="Google Shape;2359;p82">
              <a:extLst>
                <a:ext uri="{FF2B5EF4-FFF2-40B4-BE49-F238E27FC236}">
                  <a16:creationId xmlns:a16="http://schemas.microsoft.com/office/drawing/2014/main" id="{04476394-0AE5-A648-D4B7-E0F0825A9A78}"/>
                </a:ext>
              </a:extLst>
            </p:cNvPr>
            <p:cNvSpPr/>
            <p:nvPr/>
          </p:nvSpPr>
          <p:spPr>
            <a:xfrm>
              <a:off x="7869820" y="1922736"/>
              <a:ext cx="779814" cy="175047"/>
            </a:xfrm>
            <a:custGeom>
              <a:avLst/>
              <a:gdLst/>
              <a:ahLst/>
              <a:cxnLst/>
              <a:rect l="l" t="t" r="r" b="b"/>
              <a:pathLst>
                <a:path w="14710" h="3302" extrusionOk="0">
                  <a:moveTo>
                    <a:pt x="1575" y="266"/>
                  </a:moveTo>
                  <a:cubicBezTo>
                    <a:pt x="1647" y="266"/>
                    <a:pt x="1718" y="267"/>
                    <a:pt x="1789" y="272"/>
                  </a:cubicBezTo>
                  <a:cubicBezTo>
                    <a:pt x="1832" y="276"/>
                    <a:pt x="1832" y="334"/>
                    <a:pt x="1789" y="338"/>
                  </a:cubicBezTo>
                  <a:cubicBezTo>
                    <a:pt x="1717" y="343"/>
                    <a:pt x="1644" y="344"/>
                    <a:pt x="1572" y="344"/>
                  </a:cubicBezTo>
                  <a:cubicBezTo>
                    <a:pt x="1462" y="344"/>
                    <a:pt x="1353" y="341"/>
                    <a:pt x="1243" y="339"/>
                  </a:cubicBezTo>
                  <a:cubicBezTo>
                    <a:pt x="1200" y="338"/>
                    <a:pt x="1200" y="272"/>
                    <a:pt x="1243" y="272"/>
                  </a:cubicBezTo>
                  <a:cubicBezTo>
                    <a:pt x="1353" y="270"/>
                    <a:pt x="1465" y="266"/>
                    <a:pt x="1575" y="266"/>
                  </a:cubicBezTo>
                  <a:close/>
                  <a:moveTo>
                    <a:pt x="4373" y="242"/>
                  </a:moveTo>
                  <a:cubicBezTo>
                    <a:pt x="4393" y="242"/>
                    <a:pt x="4409" y="273"/>
                    <a:pt x="4385" y="283"/>
                  </a:cubicBezTo>
                  <a:cubicBezTo>
                    <a:pt x="4284" y="328"/>
                    <a:pt x="4176" y="345"/>
                    <a:pt x="4067" y="345"/>
                  </a:cubicBezTo>
                  <a:cubicBezTo>
                    <a:pt x="4001" y="345"/>
                    <a:pt x="3934" y="338"/>
                    <a:pt x="3868" y="328"/>
                  </a:cubicBezTo>
                  <a:cubicBezTo>
                    <a:pt x="3834" y="323"/>
                    <a:pt x="3847" y="274"/>
                    <a:pt x="3878" y="274"/>
                  </a:cubicBezTo>
                  <a:cubicBezTo>
                    <a:pt x="3880" y="274"/>
                    <a:pt x="3881" y="274"/>
                    <a:pt x="3883" y="275"/>
                  </a:cubicBezTo>
                  <a:cubicBezTo>
                    <a:pt x="3928" y="281"/>
                    <a:pt x="3973" y="284"/>
                    <a:pt x="4017" y="284"/>
                  </a:cubicBezTo>
                  <a:cubicBezTo>
                    <a:pt x="4135" y="284"/>
                    <a:pt x="4250" y="264"/>
                    <a:pt x="4369" y="243"/>
                  </a:cubicBezTo>
                  <a:cubicBezTo>
                    <a:pt x="4370" y="242"/>
                    <a:pt x="4372" y="242"/>
                    <a:pt x="4373" y="242"/>
                  </a:cubicBezTo>
                  <a:close/>
                  <a:moveTo>
                    <a:pt x="2907" y="327"/>
                  </a:moveTo>
                  <a:cubicBezTo>
                    <a:pt x="2965" y="327"/>
                    <a:pt x="3023" y="328"/>
                    <a:pt x="3081" y="330"/>
                  </a:cubicBezTo>
                  <a:cubicBezTo>
                    <a:pt x="3113" y="331"/>
                    <a:pt x="3113" y="379"/>
                    <a:pt x="3081" y="379"/>
                  </a:cubicBezTo>
                  <a:cubicBezTo>
                    <a:pt x="3017" y="382"/>
                    <a:pt x="2955" y="383"/>
                    <a:pt x="2892" y="383"/>
                  </a:cubicBezTo>
                  <a:cubicBezTo>
                    <a:pt x="2806" y="383"/>
                    <a:pt x="2720" y="381"/>
                    <a:pt x="2634" y="379"/>
                  </a:cubicBezTo>
                  <a:cubicBezTo>
                    <a:pt x="2603" y="379"/>
                    <a:pt x="2603" y="331"/>
                    <a:pt x="2634" y="331"/>
                  </a:cubicBezTo>
                  <a:cubicBezTo>
                    <a:pt x="2726" y="329"/>
                    <a:pt x="2816" y="327"/>
                    <a:pt x="2907" y="327"/>
                  </a:cubicBezTo>
                  <a:close/>
                  <a:moveTo>
                    <a:pt x="5330" y="318"/>
                  </a:moveTo>
                  <a:cubicBezTo>
                    <a:pt x="5408" y="318"/>
                    <a:pt x="5486" y="320"/>
                    <a:pt x="5563" y="324"/>
                  </a:cubicBezTo>
                  <a:cubicBezTo>
                    <a:pt x="5605" y="325"/>
                    <a:pt x="5605" y="385"/>
                    <a:pt x="5563" y="387"/>
                  </a:cubicBezTo>
                  <a:cubicBezTo>
                    <a:pt x="5492" y="390"/>
                    <a:pt x="5421" y="392"/>
                    <a:pt x="5350" y="392"/>
                  </a:cubicBezTo>
                  <a:cubicBezTo>
                    <a:pt x="5273" y="392"/>
                    <a:pt x="5195" y="390"/>
                    <a:pt x="5117" y="388"/>
                  </a:cubicBezTo>
                  <a:cubicBezTo>
                    <a:pt x="5074" y="386"/>
                    <a:pt x="5074" y="324"/>
                    <a:pt x="5117" y="322"/>
                  </a:cubicBezTo>
                  <a:cubicBezTo>
                    <a:pt x="5188" y="320"/>
                    <a:pt x="5259" y="318"/>
                    <a:pt x="5330" y="318"/>
                  </a:cubicBezTo>
                  <a:close/>
                  <a:moveTo>
                    <a:pt x="9432" y="313"/>
                  </a:moveTo>
                  <a:cubicBezTo>
                    <a:pt x="9504" y="313"/>
                    <a:pt x="9577" y="318"/>
                    <a:pt x="9643" y="337"/>
                  </a:cubicBezTo>
                  <a:cubicBezTo>
                    <a:pt x="9668" y="343"/>
                    <a:pt x="9672" y="386"/>
                    <a:pt x="9643" y="389"/>
                  </a:cubicBezTo>
                  <a:cubicBezTo>
                    <a:pt x="9615" y="393"/>
                    <a:pt x="9586" y="395"/>
                    <a:pt x="9557" y="395"/>
                  </a:cubicBezTo>
                  <a:cubicBezTo>
                    <a:pt x="9449" y="395"/>
                    <a:pt x="9335" y="370"/>
                    <a:pt x="9231" y="356"/>
                  </a:cubicBezTo>
                  <a:cubicBezTo>
                    <a:pt x="9208" y="354"/>
                    <a:pt x="9215" y="317"/>
                    <a:pt x="9237" y="317"/>
                  </a:cubicBezTo>
                  <a:cubicBezTo>
                    <a:pt x="9299" y="317"/>
                    <a:pt x="9365" y="313"/>
                    <a:pt x="9432" y="313"/>
                  </a:cubicBezTo>
                  <a:close/>
                  <a:moveTo>
                    <a:pt x="8298" y="328"/>
                  </a:moveTo>
                  <a:cubicBezTo>
                    <a:pt x="8322" y="328"/>
                    <a:pt x="8327" y="371"/>
                    <a:pt x="8301" y="376"/>
                  </a:cubicBezTo>
                  <a:cubicBezTo>
                    <a:pt x="8135" y="402"/>
                    <a:pt x="7967" y="418"/>
                    <a:pt x="7799" y="435"/>
                  </a:cubicBezTo>
                  <a:cubicBezTo>
                    <a:pt x="7798" y="435"/>
                    <a:pt x="7797" y="435"/>
                    <a:pt x="7797" y="435"/>
                  </a:cubicBezTo>
                  <a:cubicBezTo>
                    <a:pt x="7772" y="435"/>
                    <a:pt x="7768" y="392"/>
                    <a:pt x="7793" y="388"/>
                  </a:cubicBezTo>
                  <a:cubicBezTo>
                    <a:pt x="7961" y="365"/>
                    <a:pt x="8127" y="341"/>
                    <a:pt x="8295" y="328"/>
                  </a:cubicBezTo>
                  <a:cubicBezTo>
                    <a:pt x="8296" y="328"/>
                    <a:pt x="8297" y="328"/>
                    <a:pt x="8298" y="328"/>
                  </a:cubicBezTo>
                  <a:close/>
                  <a:moveTo>
                    <a:pt x="10929" y="339"/>
                  </a:moveTo>
                  <a:cubicBezTo>
                    <a:pt x="10961" y="339"/>
                    <a:pt x="10968" y="392"/>
                    <a:pt x="10937" y="397"/>
                  </a:cubicBezTo>
                  <a:cubicBezTo>
                    <a:pt x="10770" y="424"/>
                    <a:pt x="10598" y="427"/>
                    <a:pt x="10431" y="440"/>
                  </a:cubicBezTo>
                  <a:cubicBezTo>
                    <a:pt x="10431" y="440"/>
                    <a:pt x="10430" y="440"/>
                    <a:pt x="10429" y="440"/>
                  </a:cubicBezTo>
                  <a:cubicBezTo>
                    <a:pt x="10399" y="440"/>
                    <a:pt x="10400" y="393"/>
                    <a:pt x="10431" y="389"/>
                  </a:cubicBezTo>
                  <a:cubicBezTo>
                    <a:pt x="10596" y="371"/>
                    <a:pt x="10763" y="343"/>
                    <a:pt x="10928" y="339"/>
                  </a:cubicBezTo>
                  <a:cubicBezTo>
                    <a:pt x="10929" y="339"/>
                    <a:pt x="10929" y="339"/>
                    <a:pt x="10929" y="339"/>
                  </a:cubicBezTo>
                  <a:close/>
                  <a:moveTo>
                    <a:pt x="11898" y="365"/>
                  </a:moveTo>
                  <a:cubicBezTo>
                    <a:pt x="11988" y="365"/>
                    <a:pt x="12078" y="367"/>
                    <a:pt x="12168" y="373"/>
                  </a:cubicBezTo>
                  <a:cubicBezTo>
                    <a:pt x="12209" y="376"/>
                    <a:pt x="12209" y="434"/>
                    <a:pt x="12168" y="436"/>
                  </a:cubicBezTo>
                  <a:cubicBezTo>
                    <a:pt x="12078" y="442"/>
                    <a:pt x="11988" y="444"/>
                    <a:pt x="11898" y="444"/>
                  </a:cubicBezTo>
                  <a:cubicBezTo>
                    <a:pt x="11790" y="444"/>
                    <a:pt x="11681" y="441"/>
                    <a:pt x="11572" y="440"/>
                  </a:cubicBezTo>
                  <a:cubicBezTo>
                    <a:pt x="11528" y="440"/>
                    <a:pt x="11528" y="370"/>
                    <a:pt x="11572" y="369"/>
                  </a:cubicBezTo>
                  <a:cubicBezTo>
                    <a:pt x="11681" y="367"/>
                    <a:pt x="11790" y="365"/>
                    <a:pt x="11898" y="365"/>
                  </a:cubicBezTo>
                  <a:close/>
                  <a:moveTo>
                    <a:pt x="6306" y="365"/>
                  </a:moveTo>
                  <a:cubicBezTo>
                    <a:pt x="6307" y="365"/>
                    <a:pt x="6308" y="365"/>
                    <a:pt x="6309" y="365"/>
                  </a:cubicBezTo>
                  <a:cubicBezTo>
                    <a:pt x="6510" y="378"/>
                    <a:pt x="6716" y="381"/>
                    <a:pt x="6915" y="409"/>
                  </a:cubicBezTo>
                  <a:cubicBezTo>
                    <a:pt x="6957" y="414"/>
                    <a:pt x="6947" y="482"/>
                    <a:pt x="6906" y="482"/>
                  </a:cubicBezTo>
                  <a:cubicBezTo>
                    <a:pt x="6906" y="482"/>
                    <a:pt x="6905" y="482"/>
                    <a:pt x="6905" y="482"/>
                  </a:cubicBezTo>
                  <a:cubicBezTo>
                    <a:pt x="6707" y="478"/>
                    <a:pt x="6507" y="447"/>
                    <a:pt x="6309" y="426"/>
                  </a:cubicBezTo>
                  <a:cubicBezTo>
                    <a:pt x="6271" y="422"/>
                    <a:pt x="6271" y="365"/>
                    <a:pt x="6306" y="365"/>
                  </a:cubicBezTo>
                  <a:close/>
                  <a:moveTo>
                    <a:pt x="14278" y="413"/>
                  </a:moveTo>
                  <a:cubicBezTo>
                    <a:pt x="14353" y="413"/>
                    <a:pt x="14428" y="415"/>
                    <a:pt x="14503" y="424"/>
                  </a:cubicBezTo>
                  <a:cubicBezTo>
                    <a:pt x="14541" y="428"/>
                    <a:pt x="14541" y="481"/>
                    <a:pt x="14503" y="485"/>
                  </a:cubicBezTo>
                  <a:cubicBezTo>
                    <a:pt x="14429" y="493"/>
                    <a:pt x="14355" y="496"/>
                    <a:pt x="14280" y="496"/>
                  </a:cubicBezTo>
                  <a:cubicBezTo>
                    <a:pt x="14188" y="496"/>
                    <a:pt x="14096" y="492"/>
                    <a:pt x="14006" y="491"/>
                  </a:cubicBezTo>
                  <a:cubicBezTo>
                    <a:pt x="13958" y="490"/>
                    <a:pt x="13958" y="418"/>
                    <a:pt x="14006" y="418"/>
                  </a:cubicBezTo>
                  <a:cubicBezTo>
                    <a:pt x="14096" y="417"/>
                    <a:pt x="14187" y="413"/>
                    <a:pt x="14278" y="413"/>
                  </a:cubicBezTo>
                  <a:close/>
                  <a:moveTo>
                    <a:pt x="12862" y="459"/>
                  </a:moveTo>
                  <a:cubicBezTo>
                    <a:pt x="12863" y="459"/>
                    <a:pt x="12863" y="459"/>
                    <a:pt x="12864" y="459"/>
                  </a:cubicBezTo>
                  <a:cubicBezTo>
                    <a:pt x="13066" y="474"/>
                    <a:pt x="13269" y="486"/>
                    <a:pt x="13469" y="515"/>
                  </a:cubicBezTo>
                  <a:cubicBezTo>
                    <a:pt x="13502" y="520"/>
                    <a:pt x="13494" y="575"/>
                    <a:pt x="13461" y="575"/>
                  </a:cubicBezTo>
                  <a:cubicBezTo>
                    <a:pt x="13461" y="575"/>
                    <a:pt x="13460" y="575"/>
                    <a:pt x="13460" y="575"/>
                  </a:cubicBezTo>
                  <a:cubicBezTo>
                    <a:pt x="13261" y="570"/>
                    <a:pt x="13063" y="549"/>
                    <a:pt x="12864" y="530"/>
                  </a:cubicBezTo>
                  <a:cubicBezTo>
                    <a:pt x="12822" y="525"/>
                    <a:pt x="12819" y="459"/>
                    <a:pt x="12862" y="459"/>
                  </a:cubicBezTo>
                  <a:close/>
                  <a:moveTo>
                    <a:pt x="12989" y="2701"/>
                  </a:moveTo>
                  <a:cubicBezTo>
                    <a:pt x="13063" y="2701"/>
                    <a:pt x="13137" y="2704"/>
                    <a:pt x="13211" y="2710"/>
                  </a:cubicBezTo>
                  <a:cubicBezTo>
                    <a:pt x="13247" y="2713"/>
                    <a:pt x="13247" y="2763"/>
                    <a:pt x="13211" y="2766"/>
                  </a:cubicBezTo>
                  <a:cubicBezTo>
                    <a:pt x="13139" y="2773"/>
                    <a:pt x="13066" y="2775"/>
                    <a:pt x="12993" y="2775"/>
                  </a:cubicBezTo>
                  <a:cubicBezTo>
                    <a:pt x="12901" y="2775"/>
                    <a:pt x="12808" y="2771"/>
                    <a:pt x="12715" y="2769"/>
                  </a:cubicBezTo>
                  <a:cubicBezTo>
                    <a:pt x="12674" y="2769"/>
                    <a:pt x="12675" y="2708"/>
                    <a:pt x="12715" y="2707"/>
                  </a:cubicBezTo>
                  <a:cubicBezTo>
                    <a:pt x="12806" y="2705"/>
                    <a:pt x="12898" y="2701"/>
                    <a:pt x="12989" y="2701"/>
                  </a:cubicBezTo>
                  <a:close/>
                  <a:moveTo>
                    <a:pt x="13704" y="2700"/>
                  </a:moveTo>
                  <a:cubicBezTo>
                    <a:pt x="13705" y="2700"/>
                    <a:pt x="13707" y="2701"/>
                    <a:pt x="13708" y="2701"/>
                  </a:cubicBezTo>
                  <a:cubicBezTo>
                    <a:pt x="13859" y="2716"/>
                    <a:pt x="14017" y="2724"/>
                    <a:pt x="14163" y="2764"/>
                  </a:cubicBezTo>
                  <a:cubicBezTo>
                    <a:pt x="14201" y="2773"/>
                    <a:pt x="14193" y="2831"/>
                    <a:pt x="14155" y="2831"/>
                  </a:cubicBezTo>
                  <a:cubicBezTo>
                    <a:pt x="14155" y="2831"/>
                    <a:pt x="14155" y="2831"/>
                    <a:pt x="14154" y="2831"/>
                  </a:cubicBezTo>
                  <a:cubicBezTo>
                    <a:pt x="14003" y="2830"/>
                    <a:pt x="13848" y="2796"/>
                    <a:pt x="13699" y="2770"/>
                  </a:cubicBezTo>
                  <a:cubicBezTo>
                    <a:pt x="13661" y="2764"/>
                    <a:pt x="13668" y="2700"/>
                    <a:pt x="13704" y="2700"/>
                  </a:cubicBezTo>
                  <a:close/>
                  <a:moveTo>
                    <a:pt x="7797" y="2812"/>
                  </a:moveTo>
                  <a:cubicBezTo>
                    <a:pt x="7831" y="2812"/>
                    <a:pt x="7864" y="2813"/>
                    <a:pt x="7897" y="2816"/>
                  </a:cubicBezTo>
                  <a:cubicBezTo>
                    <a:pt x="7925" y="2818"/>
                    <a:pt x="7925" y="2857"/>
                    <a:pt x="7897" y="2860"/>
                  </a:cubicBezTo>
                  <a:cubicBezTo>
                    <a:pt x="7863" y="2863"/>
                    <a:pt x="7828" y="2864"/>
                    <a:pt x="7792" y="2864"/>
                  </a:cubicBezTo>
                  <a:cubicBezTo>
                    <a:pt x="7695" y="2864"/>
                    <a:pt x="7596" y="2855"/>
                    <a:pt x="7500" y="2852"/>
                  </a:cubicBezTo>
                  <a:cubicBezTo>
                    <a:pt x="7483" y="2851"/>
                    <a:pt x="7483" y="2825"/>
                    <a:pt x="7500" y="2825"/>
                  </a:cubicBezTo>
                  <a:cubicBezTo>
                    <a:pt x="7598" y="2821"/>
                    <a:pt x="7698" y="2812"/>
                    <a:pt x="7797" y="2812"/>
                  </a:cubicBezTo>
                  <a:close/>
                  <a:moveTo>
                    <a:pt x="9936" y="2762"/>
                  </a:moveTo>
                  <a:cubicBezTo>
                    <a:pt x="9964" y="2762"/>
                    <a:pt x="9971" y="2804"/>
                    <a:pt x="9942" y="2816"/>
                  </a:cubicBezTo>
                  <a:cubicBezTo>
                    <a:pt x="9845" y="2857"/>
                    <a:pt x="9744" y="2873"/>
                    <a:pt x="9641" y="2873"/>
                  </a:cubicBezTo>
                  <a:cubicBezTo>
                    <a:pt x="9588" y="2873"/>
                    <a:pt x="9534" y="2869"/>
                    <a:pt x="9481" y="2861"/>
                  </a:cubicBezTo>
                  <a:cubicBezTo>
                    <a:pt x="9453" y="2857"/>
                    <a:pt x="9458" y="2809"/>
                    <a:pt x="9484" y="2809"/>
                  </a:cubicBezTo>
                  <a:cubicBezTo>
                    <a:pt x="9485" y="2809"/>
                    <a:pt x="9486" y="2810"/>
                    <a:pt x="9487" y="2810"/>
                  </a:cubicBezTo>
                  <a:cubicBezTo>
                    <a:pt x="9523" y="2814"/>
                    <a:pt x="9558" y="2816"/>
                    <a:pt x="9593" y="2816"/>
                  </a:cubicBezTo>
                  <a:cubicBezTo>
                    <a:pt x="9706" y="2816"/>
                    <a:pt x="9815" y="2795"/>
                    <a:pt x="9926" y="2764"/>
                  </a:cubicBezTo>
                  <a:cubicBezTo>
                    <a:pt x="9930" y="2763"/>
                    <a:pt x="9933" y="2762"/>
                    <a:pt x="9936" y="2762"/>
                  </a:cubicBezTo>
                  <a:close/>
                  <a:moveTo>
                    <a:pt x="11620" y="2766"/>
                  </a:moveTo>
                  <a:cubicBezTo>
                    <a:pt x="11622" y="2766"/>
                    <a:pt x="11625" y="2766"/>
                    <a:pt x="11628" y="2767"/>
                  </a:cubicBezTo>
                  <a:cubicBezTo>
                    <a:pt x="11742" y="2801"/>
                    <a:pt x="11857" y="2813"/>
                    <a:pt x="11974" y="2813"/>
                  </a:cubicBezTo>
                  <a:cubicBezTo>
                    <a:pt x="12021" y="2813"/>
                    <a:pt x="12070" y="2811"/>
                    <a:pt x="12118" y="2807"/>
                  </a:cubicBezTo>
                  <a:cubicBezTo>
                    <a:pt x="12119" y="2807"/>
                    <a:pt x="12120" y="2807"/>
                    <a:pt x="12120" y="2807"/>
                  </a:cubicBezTo>
                  <a:cubicBezTo>
                    <a:pt x="12148" y="2807"/>
                    <a:pt x="12154" y="2854"/>
                    <a:pt x="12126" y="2860"/>
                  </a:cubicBezTo>
                  <a:cubicBezTo>
                    <a:pt x="12063" y="2874"/>
                    <a:pt x="12000" y="2880"/>
                    <a:pt x="11937" y="2880"/>
                  </a:cubicBezTo>
                  <a:cubicBezTo>
                    <a:pt x="11827" y="2880"/>
                    <a:pt x="11718" y="2860"/>
                    <a:pt x="11611" y="2828"/>
                  </a:cubicBezTo>
                  <a:cubicBezTo>
                    <a:pt x="11575" y="2817"/>
                    <a:pt x="11587" y="2766"/>
                    <a:pt x="11620" y="2766"/>
                  </a:cubicBezTo>
                  <a:close/>
                  <a:moveTo>
                    <a:pt x="10709" y="2805"/>
                  </a:moveTo>
                  <a:cubicBezTo>
                    <a:pt x="10803" y="2805"/>
                    <a:pt x="10894" y="2823"/>
                    <a:pt x="10985" y="2860"/>
                  </a:cubicBezTo>
                  <a:cubicBezTo>
                    <a:pt x="11012" y="2870"/>
                    <a:pt x="11004" y="2910"/>
                    <a:pt x="10981" y="2910"/>
                  </a:cubicBezTo>
                  <a:cubicBezTo>
                    <a:pt x="10978" y="2910"/>
                    <a:pt x="10975" y="2909"/>
                    <a:pt x="10972" y="2908"/>
                  </a:cubicBezTo>
                  <a:cubicBezTo>
                    <a:pt x="10880" y="2873"/>
                    <a:pt x="10784" y="2856"/>
                    <a:pt x="10686" y="2856"/>
                  </a:cubicBezTo>
                  <a:cubicBezTo>
                    <a:pt x="10651" y="2856"/>
                    <a:pt x="10615" y="2858"/>
                    <a:pt x="10579" y="2863"/>
                  </a:cubicBezTo>
                  <a:cubicBezTo>
                    <a:pt x="10578" y="2863"/>
                    <a:pt x="10577" y="2863"/>
                    <a:pt x="10576" y="2863"/>
                  </a:cubicBezTo>
                  <a:cubicBezTo>
                    <a:pt x="10553" y="2863"/>
                    <a:pt x="10548" y="2820"/>
                    <a:pt x="10572" y="2817"/>
                  </a:cubicBezTo>
                  <a:cubicBezTo>
                    <a:pt x="10619" y="2809"/>
                    <a:pt x="10664" y="2805"/>
                    <a:pt x="10709" y="2805"/>
                  </a:cubicBezTo>
                  <a:close/>
                  <a:moveTo>
                    <a:pt x="2656" y="2863"/>
                  </a:moveTo>
                  <a:cubicBezTo>
                    <a:pt x="2682" y="2863"/>
                    <a:pt x="2708" y="2863"/>
                    <a:pt x="2733" y="2864"/>
                  </a:cubicBezTo>
                  <a:cubicBezTo>
                    <a:pt x="2763" y="2865"/>
                    <a:pt x="2763" y="2910"/>
                    <a:pt x="2733" y="2911"/>
                  </a:cubicBezTo>
                  <a:cubicBezTo>
                    <a:pt x="2707" y="2912"/>
                    <a:pt x="2681" y="2912"/>
                    <a:pt x="2655" y="2912"/>
                  </a:cubicBezTo>
                  <a:cubicBezTo>
                    <a:pt x="2548" y="2912"/>
                    <a:pt x="2442" y="2908"/>
                    <a:pt x="2336" y="2907"/>
                  </a:cubicBezTo>
                  <a:cubicBezTo>
                    <a:pt x="2311" y="2906"/>
                    <a:pt x="2311" y="2869"/>
                    <a:pt x="2336" y="2869"/>
                  </a:cubicBezTo>
                  <a:cubicBezTo>
                    <a:pt x="2442" y="2868"/>
                    <a:pt x="2549" y="2863"/>
                    <a:pt x="2656" y="2863"/>
                  </a:cubicBezTo>
                  <a:close/>
                  <a:moveTo>
                    <a:pt x="8732" y="2860"/>
                  </a:moveTo>
                  <a:cubicBezTo>
                    <a:pt x="8818" y="2860"/>
                    <a:pt x="8904" y="2862"/>
                    <a:pt x="8990" y="2868"/>
                  </a:cubicBezTo>
                  <a:cubicBezTo>
                    <a:pt x="9015" y="2869"/>
                    <a:pt x="9015" y="2905"/>
                    <a:pt x="8990" y="2907"/>
                  </a:cubicBezTo>
                  <a:cubicBezTo>
                    <a:pt x="8900" y="2913"/>
                    <a:pt x="8810" y="2914"/>
                    <a:pt x="8720" y="2914"/>
                  </a:cubicBezTo>
                  <a:cubicBezTo>
                    <a:pt x="8645" y="2914"/>
                    <a:pt x="8569" y="2913"/>
                    <a:pt x="8494" y="2912"/>
                  </a:cubicBezTo>
                  <a:cubicBezTo>
                    <a:pt x="8462" y="2912"/>
                    <a:pt x="8462" y="2863"/>
                    <a:pt x="8494" y="2863"/>
                  </a:cubicBezTo>
                  <a:cubicBezTo>
                    <a:pt x="8573" y="2862"/>
                    <a:pt x="8653" y="2860"/>
                    <a:pt x="8732" y="2860"/>
                  </a:cubicBezTo>
                  <a:close/>
                  <a:moveTo>
                    <a:pt x="3513" y="2854"/>
                  </a:moveTo>
                  <a:cubicBezTo>
                    <a:pt x="3584" y="2854"/>
                    <a:pt x="3655" y="2856"/>
                    <a:pt x="3726" y="2861"/>
                  </a:cubicBezTo>
                  <a:cubicBezTo>
                    <a:pt x="3761" y="2863"/>
                    <a:pt x="3761" y="2911"/>
                    <a:pt x="3726" y="2914"/>
                  </a:cubicBezTo>
                  <a:cubicBezTo>
                    <a:pt x="3657" y="2919"/>
                    <a:pt x="3589" y="2921"/>
                    <a:pt x="3521" y="2921"/>
                  </a:cubicBezTo>
                  <a:cubicBezTo>
                    <a:pt x="3440" y="2921"/>
                    <a:pt x="3360" y="2919"/>
                    <a:pt x="3279" y="2918"/>
                  </a:cubicBezTo>
                  <a:cubicBezTo>
                    <a:pt x="3241" y="2918"/>
                    <a:pt x="3241" y="2858"/>
                    <a:pt x="3279" y="2857"/>
                  </a:cubicBezTo>
                  <a:cubicBezTo>
                    <a:pt x="3357" y="2856"/>
                    <a:pt x="3435" y="2854"/>
                    <a:pt x="3513" y="2854"/>
                  </a:cubicBezTo>
                  <a:close/>
                  <a:moveTo>
                    <a:pt x="5734" y="2850"/>
                  </a:moveTo>
                  <a:cubicBezTo>
                    <a:pt x="5778" y="2850"/>
                    <a:pt x="5820" y="2851"/>
                    <a:pt x="5862" y="2857"/>
                  </a:cubicBezTo>
                  <a:cubicBezTo>
                    <a:pt x="5901" y="2862"/>
                    <a:pt x="5901" y="2913"/>
                    <a:pt x="5862" y="2918"/>
                  </a:cubicBezTo>
                  <a:cubicBezTo>
                    <a:pt x="5819" y="2923"/>
                    <a:pt x="5774" y="2925"/>
                    <a:pt x="5729" y="2925"/>
                  </a:cubicBezTo>
                  <a:cubicBezTo>
                    <a:pt x="5641" y="2925"/>
                    <a:pt x="5551" y="2918"/>
                    <a:pt x="5464" y="2915"/>
                  </a:cubicBezTo>
                  <a:cubicBezTo>
                    <a:pt x="5429" y="2914"/>
                    <a:pt x="5429" y="2860"/>
                    <a:pt x="5464" y="2860"/>
                  </a:cubicBezTo>
                  <a:cubicBezTo>
                    <a:pt x="5553" y="2858"/>
                    <a:pt x="5644" y="2850"/>
                    <a:pt x="5734" y="2850"/>
                  </a:cubicBezTo>
                  <a:close/>
                  <a:moveTo>
                    <a:pt x="4222" y="2815"/>
                  </a:moveTo>
                  <a:cubicBezTo>
                    <a:pt x="4224" y="2815"/>
                    <a:pt x="4226" y="2815"/>
                    <a:pt x="4229" y="2816"/>
                  </a:cubicBezTo>
                  <a:cubicBezTo>
                    <a:pt x="4351" y="2848"/>
                    <a:pt x="4472" y="2861"/>
                    <a:pt x="4596" y="2861"/>
                  </a:cubicBezTo>
                  <a:cubicBezTo>
                    <a:pt x="4653" y="2861"/>
                    <a:pt x="4710" y="2858"/>
                    <a:pt x="4768" y="2853"/>
                  </a:cubicBezTo>
                  <a:cubicBezTo>
                    <a:pt x="4769" y="2853"/>
                    <a:pt x="4770" y="2853"/>
                    <a:pt x="4771" y="2853"/>
                  </a:cubicBezTo>
                  <a:cubicBezTo>
                    <a:pt x="4804" y="2853"/>
                    <a:pt x="4811" y="2911"/>
                    <a:pt x="4777" y="2915"/>
                  </a:cubicBezTo>
                  <a:cubicBezTo>
                    <a:pt x="4719" y="2924"/>
                    <a:pt x="4661" y="2928"/>
                    <a:pt x="4603" y="2928"/>
                  </a:cubicBezTo>
                  <a:cubicBezTo>
                    <a:pt x="4472" y="2928"/>
                    <a:pt x="4342" y="2907"/>
                    <a:pt x="4214" y="2868"/>
                  </a:cubicBezTo>
                  <a:cubicBezTo>
                    <a:pt x="4183" y="2859"/>
                    <a:pt x="4193" y="2815"/>
                    <a:pt x="4222" y="2815"/>
                  </a:cubicBezTo>
                  <a:close/>
                  <a:moveTo>
                    <a:pt x="1378" y="2817"/>
                  </a:moveTo>
                  <a:cubicBezTo>
                    <a:pt x="1486" y="2817"/>
                    <a:pt x="1594" y="2834"/>
                    <a:pt x="1693" y="2874"/>
                  </a:cubicBezTo>
                  <a:cubicBezTo>
                    <a:pt x="1724" y="2885"/>
                    <a:pt x="1716" y="2928"/>
                    <a:pt x="1688" y="2928"/>
                  </a:cubicBezTo>
                  <a:cubicBezTo>
                    <a:pt x="1685" y="2928"/>
                    <a:pt x="1682" y="2928"/>
                    <a:pt x="1679" y="2927"/>
                  </a:cubicBezTo>
                  <a:cubicBezTo>
                    <a:pt x="1552" y="2898"/>
                    <a:pt x="1434" y="2880"/>
                    <a:pt x="1310" y="2880"/>
                  </a:cubicBezTo>
                  <a:cubicBezTo>
                    <a:pt x="1257" y="2880"/>
                    <a:pt x="1202" y="2883"/>
                    <a:pt x="1146" y="2891"/>
                  </a:cubicBezTo>
                  <a:cubicBezTo>
                    <a:pt x="1145" y="2891"/>
                    <a:pt x="1144" y="2891"/>
                    <a:pt x="1143" y="2891"/>
                  </a:cubicBezTo>
                  <a:cubicBezTo>
                    <a:pt x="1117" y="2891"/>
                    <a:pt x="1105" y="2853"/>
                    <a:pt x="1134" y="2846"/>
                  </a:cubicBezTo>
                  <a:cubicBezTo>
                    <a:pt x="1213" y="2827"/>
                    <a:pt x="1296" y="2817"/>
                    <a:pt x="1378" y="2817"/>
                  </a:cubicBezTo>
                  <a:close/>
                  <a:moveTo>
                    <a:pt x="6410" y="2856"/>
                  </a:moveTo>
                  <a:cubicBezTo>
                    <a:pt x="6412" y="2856"/>
                    <a:pt x="6414" y="2856"/>
                    <a:pt x="6416" y="2857"/>
                  </a:cubicBezTo>
                  <a:cubicBezTo>
                    <a:pt x="6595" y="2894"/>
                    <a:pt x="6773" y="2901"/>
                    <a:pt x="6954" y="2910"/>
                  </a:cubicBezTo>
                  <a:cubicBezTo>
                    <a:pt x="6992" y="2911"/>
                    <a:pt x="6991" y="2962"/>
                    <a:pt x="6954" y="2967"/>
                  </a:cubicBezTo>
                  <a:cubicBezTo>
                    <a:pt x="6911" y="2972"/>
                    <a:pt x="6869" y="2974"/>
                    <a:pt x="6826" y="2974"/>
                  </a:cubicBezTo>
                  <a:cubicBezTo>
                    <a:pt x="6683" y="2974"/>
                    <a:pt x="6540" y="2949"/>
                    <a:pt x="6401" y="2913"/>
                  </a:cubicBezTo>
                  <a:cubicBezTo>
                    <a:pt x="6367" y="2904"/>
                    <a:pt x="6379" y="2856"/>
                    <a:pt x="6410" y="2856"/>
                  </a:cubicBezTo>
                  <a:close/>
                  <a:moveTo>
                    <a:pt x="1" y="0"/>
                  </a:moveTo>
                  <a:lnTo>
                    <a:pt x="1" y="0"/>
                  </a:lnTo>
                  <a:cubicBezTo>
                    <a:pt x="4" y="6"/>
                    <a:pt x="7" y="12"/>
                    <a:pt x="7" y="20"/>
                  </a:cubicBezTo>
                  <a:cubicBezTo>
                    <a:pt x="16" y="90"/>
                    <a:pt x="23" y="160"/>
                    <a:pt x="31" y="231"/>
                  </a:cubicBezTo>
                  <a:cubicBezTo>
                    <a:pt x="35" y="220"/>
                    <a:pt x="43" y="214"/>
                    <a:pt x="55" y="214"/>
                  </a:cubicBezTo>
                  <a:cubicBezTo>
                    <a:pt x="58" y="214"/>
                    <a:pt x="61" y="214"/>
                    <a:pt x="64" y="215"/>
                  </a:cubicBezTo>
                  <a:cubicBezTo>
                    <a:pt x="186" y="248"/>
                    <a:pt x="309" y="265"/>
                    <a:pt x="432" y="265"/>
                  </a:cubicBezTo>
                  <a:cubicBezTo>
                    <a:pt x="518" y="265"/>
                    <a:pt x="605" y="257"/>
                    <a:pt x="692" y="240"/>
                  </a:cubicBezTo>
                  <a:cubicBezTo>
                    <a:pt x="695" y="240"/>
                    <a:pt x="697" y="240"/>
                    <a:pt x="700" y="240"/>
                  </a:cubicBezTo>
                  <a:cubicBezTo>
                    <a:pt x="735" y="240"/>
                    <a:pt x="747" y="291"/>
                    <a:pt x="709" y="301"/>
                  </a:cubicBezTo>
                  <a:cubicBezTo>
                    <a:pt x="615" y="326"/>
                    <a:pt x="520" y="339"/>
                    <a:pt x="426" y="339"/>
                  </a:cubicBezTo>
                  <a:cubicBezTo>
                    <a:pt x="299" y="339"/>
                    <a:pt x="173" y="316"/>
                    <a:pt x="49" y="271"/>
                  </a:cubicBezTo>
                  <a:cubicBezTo>
                    <a:pt x="42" y="269"/>
                    <a:pt x="37" y="266"/>
                    <a:pt x="34" y="261"/>
                  </a:cubicBezTo>
                  <a:lnTo>
                    <a:pt x="34" y="261"/>
                  </a:lnTo>
                  <a:cubicBezTo>
                    <a:pt x="126" y="1122"/>
                    <a:pt x="181" y="2046"/>
                    <a:pt x="66" y="2910"/>
                  </a:cubicBezTo>
                  <a:cubicBezTo>
                    <a:pt x="184" y="2907"/>
                    <a:pt x="301" y="2904"/>
                    <a:pt x="419" y="2904"/>
                  </a:cubicBezTo>
                  <a:cubicBezTo>
                    <a:pt x="495" y="2904"/>
                    <a:pt x="571" y="2905"/>
                    <a:pt x="647" y="2908"/>
                  </a:cubicBezTo>
                  <a:cubicBezTo>
                    <a:pt x="686" y="2908"/>
                    <a:pt x="686" y="2966"/>
                    <a:pt x="647" y="2968"/>
                  </a:cubicBezTo>
                  <a:cubicBezTo>
                    <a:pt x="575" y="2969"/>
                    <a:pt x="503" y="2970"/>
                    <a:pt x="431" y="2970"/>
                  </a:cubicBezTo>
                  <a:cubicBezTo>
                    <a:pt x="306" y="2970"/>
                    <a:pt x="182" y="2968"/>
                    <a:pt x="58" y="2965"/>
                  </a:cubicBezTo>
                  <a:cubicBezTo>
                    <a:pt x="42" y="3078"/>
                    <a:pt x="23" y="3191"/>
                    <a:pt x="1" y="3301"/>
                  </a:cubicBezTo>
                  <a:cubicBezTo>
                    <a:pt x="1465" y="3228"/>
                    <a:pt x="2933" y="3217"/>
                    <a:pt x="4402" y="3217"/>
                  </a:cubicBezTo>
                  <a:cubicBezTo>
                    <a:pt x="5078" y="3217"/>
                    <a:pt x="5753" y="3219"/>
                    <a:pt x="6429" y="3219"/>
                  </a:cubicBezTo>
                  <a:cubicBezTo>
                    <a:pt x="6697" y="3219"/>
                    <a:pt x="6964" y="3219"/>
                    <a:pt x="7232" y="3218"/>
                  </a:cubicBezTo>
                  <a:cubicBezTo>
                    <a:pt x="7778" y="3216"/>
                    <a:pt x="8323" y="3215"/>
                    <a:pt x="8869" y="3215"/>
                  </a:cubicBezTo>
                  <a:cubicBezTo>
                    <a:pt x="10559" y="3215"/>
                    <a:pt x="12249" y="3224"/>
                    <a:pt x="13939" y="3241"/>
                  </a:cubicBezTo>
                  <a:cubicBezTo>
                    <a:pt x="13952" y="3227"/>
                    <a:pt x="13972" y="3219"/>
                    <a:pt x="13992" y="3219"/>
                  </a:cubicBezTo>
                  <a:cubicBezTo>
                    <a:pt x="14012" y="3219"/>
                    <a:pt x="14031" y="3227"/>
                    <a:pt x="14042" y="3242"/>
                  </a:cubicBezTo>
                  <a:cubicBezTo>
                    <a:pt x="14185" y="3243"/>
                    <a:pt x="14330" y="3244"/>
                    <a:pt x="14474" y="3245"/>
                  </a:cubicBezTo>
                  <a:cubicBezTo>
                    <a:pt x="14477" y="3227"/>
                    <a:pt x="14492" y="3210"/>
                    <a:pt x="14518" y="3210"/>
                  </a:cubicBezTo>
                  <a:cubicBezTo>
                    <a:pt x="14559" y="3208"/>
                    <a:pt x="14601" y="3207"/>
                    <a:pt x="14642" y="3206"/>
                  </a:cubicBezTo>
                  <a:lnTo>
                    <a:pt x="14670" y="3206"/>
                  </a:lnTo>
                  <a:cubicBezTo>
                    <a:pt x="14682" y="3196"/>
                    <a:pt x="14693" y="3186"/>
                    <a:pt x="14705" y="3176"/>
                  </a:cubicBezTo>
                  <a:cubicBezTo>
                    <a:pt x="14707" y="3175"/>
                    <a:pt x="14708" y="3175"/>
                    <a:pt x="14710" y="3173"/>
                  </a:cubicBezTo>
                  <a:cubicBezTo>
                    <a:pt x="14632" y="2148"/>
                    <a:pt x="14635" y="1117"/>
                    <a:pt x="14546" y="92"/>
                  </a:cubicBezTo>
                  <a:lnTo>
                    <a:pt x="14543" y="92"/>
                  </a:lnTo>
                  <a:cubicBezTo>
                    <a:pt x="13978" y="99"/>
                    <a:pt x="13413" y="102"/>
                    <a:pt x="12848" y="102"/>
                  </a:cubicBezTo>
                  <a:cubicBezTo>
                    <a:pt x="10969" y="102"/>
                    <a:pt x="9088" y="71"/>
                    <a:pt x="7210" y="57"/>
                  </a:cubicBezTo>
                  <a:cubicBezTo>
                    <a:pt x="5992" y="47"/>
                    <a:pt x="4772" y="37"/>
                    <a:pt x="3553" y="30"/>
                  </a:cubicBezTo>
                  <a:cubicBezTo>
                    <a:pt x="3436" y="29"/>
                    <a:pt x="3319" y="29"/>
                    <a:pt x="3203" y="29"/>
                  </a:cubicBezTo>
                  <a:cubicBezTo>
                    <a:pt x="2689" y="29"/>
                    <a:pt x="2175" y="35"/>
                    <a:pt x="1660" y="35"/>
                  </a:cubicBezTo>
                  <a:cubicBezTo>
                    <a:pt x="1106" y="35"/>
                    <a:pt x="552" y="28"/>
                    <a:pt x="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0" name="Google Shape;2360;p82">
              <a:extLst>
                <a:ext uri="{FF2B5EF4-FFF2-40B4-BE49-F238E27FC236}">
                  <a16:creationId xmlns:a16="http://schemas.microsoft.com/office/drawing/2014/main" id="{CA8BEBEF-ECC4-4B9B-6517-FCE7990E8B01}"/>
                </a:ext>
              </a:extLst>
            </p:cNvPr>
            <p:cNvSpPr/>
            <p:nvPr/>
          </p:nvSpPr>
          <p:spPr>
            <a:xfrm>
              <a:off x="7737238" y="1961276"/>
              <a:ext cx="167201" cy="172927"/>
            </a:xfrm>
            <a:custGeom>
              <a:avLst/>
              <a:gdLst/>
              <a:ahLst/>
              <a:cxnLst/>
              <a:rect l="l" t="t" r="r" b="b"/>
              <a:pathLst>
                <a:path w="3154" h="3262" extrusionOk="0">
                  <a:moveTo>
                    <a:pt x="366" y="143"/>
                  </a:moveTo>
                  <a:cubicBezTo>
                    <a:pt x="369" y="143"/>
                    <a:pt x="372" y="143"/>
                    <a:pt x="376" y="144"/>
                  </a:cubicBezTo>
                  <a:cubicBezTo>
                    <a:pt x="514" y="178"/>
                    <a:pt x="652" y="186"/>
                    <a:pt x="792" y="186"/>
                  </a:cubicBezTo>
                  <a:cubicBezTo>
                    <a:pt x="832" y="186"/>
                    <a:pt x="872" y="185"/>
                    <a:pt x="913" y="184"/>
                  </a:cubicBezTo>
                  <a:cubicBezTo>
                    <a:pt x="914" y="184"/>
                    <a:pt x="914" y="184"/>
                    <a:pt x="914" y="184"/>
                  </a:cubicBezTo>
                  <a:cubicBezTo>
                    <a:pt x="955" y="184"/>
                    <a:pt x="963" y="248"/>
                    <a:pt x="924" y="257"/>
                  </a:cubicBezTo>
                  <a:cubicBezTo>
                    <a:pt x="859" y="271"/>
                    <a:pt x="795" y="277"/>
                    <a:pt x="730" y="277"/>
                  </a:cubicBezTo>
                  <a:cubicBezTo>
                    <a:pt x="604" y="277"/>
                    <a:pt x="478" y="253"/>
                    <a:pt x="357" y="214"/>
                  </a:cubicBezTo>
                  <a:cubicBezTo>
                    <a:pt x="316" y="200"/>
                    <a:pt x="328" y="143"/>
                    <a:pt x="366" y="143"/>
                  </a:cubicBezTo>
                  <a:close/>
                  <a:moveTo>
                    <a:pt x="1611" y="244"/>
                  </a:moveTo>
                  <a:cubicBezTo>
                    <a:pt x="1660" y="244"/>
                    <a:pt x="1709" y="246"/>
                    <a:pt x="1758" y="249"/>
                  </a:cubicBezTo>
                  <a:cubicBezTo>
                    <a:pt x="1790" y="252"/>
                    <a:pt x="1790" y="295"/>
                    <a:pt x="1758" y="299"/>
                  </a:cubicBezTo>
                  <a:cubicBezTo>
                    <a:pt x="1712" y="302"/>
                    <a:pt x="1667" y="303"/>
                    <a:pt x="1621" y="303"/>
                  </a:cubicBezTo>
                  <a:cubicBezTo>
                    <a:pt x="1517" y="303"/>
                    <a:pt x="1413" y="297"/>
                    <a:pt x="1311" y="293"/>
                  </a:cubicBezTo>
                  <a:cubicBezTo>
                    <a:pt x="1286" y="292"/>
                    <a:pt x="1286" y="255"/>
                    <a:pt x="1311" y="254"/>
                  </a:cubicBezTo>
                  <a:cubicBezTo>
                    <a:pt x="1410" y="250"/>
                    <a:pt x="1511" y="244"/>
                    <a:pt x="1611" y="244"/>
                  </a:cubicBezTo>
                  <a:close/>
                  <a:moveTo>
                    <a:pt x="2205" y="293"/>
                  </a:moveTo>
                  <a:cubicBezTo>
                    <a:pt x="2255" y="293"/>
                    <a:pt x="2304" y="295"/>
                    <a:pt x="2353" y="301"/>
                  </a:cubicBezTo>
                  <a:cubicBezTo>
                    <a:pt x="2382" y="305"/>
                    <a:pt x="2382" y="341"/>
                    <a:pt x="2353" y="346"/>
                  </a:cubicBezTo>
                  <a:cubicBezTo>
                    <a:pt x="2304" y="351"/>
                    <a:pt x="2255" y="353"/>
                    <a:pt x="2205" y="353"/>
                  </a:cubicBezTo>
                  <a:cubicBezTo>
                    <a:pt x="2156" y="353"/>
                    <a:pt x="2106" y="351"/>
                    <a:pt x="2056" y="351"/>
                  </a:cubicBezTo>
                  <a:cubicBezTo>
                    <a:pt x="2020" y="350"/>
                    <a:pt x="2020" y="295"/>
                    <a:pt x="2056" y="295"/>
                  </a:cubicBezTo>
                  <a:cubicBezTo>
                    <a:pt x="2106" y="295"/>
                    <a:pt x="2156" y="293"/>
                    <a:pt x="2205" y="293"/>
                  </a:cubicBezTo>
                  <a:close/>
                  <a:moveTo>
                    <a:pt x="1887" y="2866"/>
                  </a:moveTo>
                  <a:cubicBezTo>
                    <a:pt x="1927" y="2866"/>
                    <a:pt x="1967" y="2868"/>
                    <a:pt x="2006" y="2873"/>
                  </a:cubicBezTo>
                  <a:cubicBezTo>
                    <a:pt x="2048" y="2878"/>
                    <a:pt x="2048" y="2933"/>
                    <a:pt x="2006" y="2937"/>
                  </a:cubicBezTo>
                  <a:cubicBezTo>
                    <a:pt x="1965" y="2942"/>
                    <a:pt x="1924" y="2944"/>
                    <a:pt x="1883" y="2944"/>
                  </a:cubicBezTo>
                  <a:cubicBezTo>
                    <a:pt x="1792" y="2944"/>
                    <a:pt x="1699" y="2935"/>
                    <a:pt x="1610" y="2930"/>
                  </a:cubicBezTo>
                  <a:cubicBezTo>
                    <a:pt x="1578" y="2928"/>
                    <a:pt x="1578" y="2883"/>
                    <a:pt x="1610" y="2881"/>
                  </a:cubicBezTo>
                  <a:cubicBezTo>
                    <a:pt x="1701" y="2876"/>
                    <a:pt x="1794" y="2866"/>
                    <a:pt x="1887" y="2866"/>
                  </a:cubicBezTo>
                  <a:close/>
                  <a:moveTo>
                    <a:pt x="934" y="2918"/>
                  </a:moveTo>
                  <a:cubicBezTo>
                    <a:pt x="977" y="2918"/>
                    <a:pt x="1020" y="2920"/>
                    <a:pt x="1063" y="2923"/>
                  </a:cubicBezTo>
                  <a:cubicBezTo>
                    <a:pt x="1103" y="2928"/>
                    <a:pt x="1103" y="2983"/>
                    <a:pt x="1063" y="2986"/>
                  </a:cubicBezTo>
                  <a:cubicBezTo>
                    <a:pt x="1020" y="2990"/>
                    <a:pt x="977" y="2992"/>
                    <a:pt x="934" y="2992"/>
                  </a:cubicBezTo>
                  <a:cubicBezTo>
                    <a:pt x="844" y="2992"/>
                    <a:pt x="755" y="2985"/>
                    <a:pt x="665" y="2981"/>
                  </a:cubicBezTo>
                  <a:cubicBezTo>
                    <a:pt x="631" y="2980"/>
                    <a:pt x="631" y="2930"/>
                    <a:pt x="665" y="2929"/>
                  </a:cubicBezTo>
                  <a:cubicBezTo>
                    <a:pt x="755" y="2924"/>
                    <a:pt x="844" y="2918"/>
                    <a:pt x="934" y="2918"/>
                  </a:cubicBezTo>
                  <a:close/>
                  <a:moveTo>
                    <a:pt x="2588" y="2921"/>
                  </a:moveTo>
                  <a:cubicBezTo>
                    <a:pt x="2612" y="2921"/>
                    <a:pt x="2636" y="2925"/>
                    <a:pt x="2659" y="2933"/>
                  </a:cubicBezTo>
                  <a:cubicBezTo>
                    <a:pt x="2683" y="2942"/>
                    <a:pt x="2681" y="2982"/>
                    <a:pt x="2652" y="2982"/>
                  </a:cubicBezTo>
                  <a:cubicBezTo>
                    <a:pt x="2652" y="2982"/>
                    <a:pt x="2652" y="2982"/>
                    <a:pt x="2651" y="2982"/>
                  </a:cubicBezTo>
                  <a:cubicBezTo>
                    <a:pt x="2623" y="2982"/>
                    <a:pt x="2595" y="2978"/>
                    <a:pt x="2567" y="2978"/>
                  </a:cubicBezTo>
                  <a:cubicBezTo>
                    <a:pt x="2555" y="2978"/>
                    <a:pt x="2542" y="2979"/>
                    <a:pt x="2530" y="2981"/>
                  </a:cubicBezTo>
                  <a:cubicBezTo>
                    <a:pt x="2488" y="2989"/>
                    <a:pt x="2450" y="3003"/>
                    <a:pt x="2416" y="3026"/>
                  </a:cubicBezTo>
                  <a:cubicBezTo>
                    <a:pt x="2412" y="3028"/>
                    <a:pt x="2408" y="3030"/>
                    <a:pt x="2404" y="3030"/>
                  </a:cubicBezTo>
                  <a:cubicBezTo>
                    <a:pt x="2383" y="3030"/>
                    <a:pt x="2370" y="2999"/>
                    <a:pt x="2392" y="2985"/>
                  </a:cubicBezTo>
                  <a:cubicBezTo>
                    <a:pt x="2445" y="2950"/>
                    <a:pt x="2518" y="2921"/>
                    <a:pt x="2588" y="2921"/>
                  </a:cubicBezTo>
                  <a:close/>
                  <a:moveTo>
                    <a:pt x="2414" y="1"/>
                  </a:moveTo>
                  <a:lnTo>
                    <a:pt x="2396" y="2"/>
                  </a:lnTo>
                  <a:cubicBezTo>
                    <a:pt x="2396" y="27"/>
                    <a:pt x="2379" y="54"/>
                    <a:pt x="2341" y="56"/>
                  </a:cubicBezTo>
                  <a:cubicBezTo>
                    <a:pt x="2156" y="66"/>
                    <a:pt x="1968" y="70"/>
                    <a:pt x="1778" y="70"/>
                  </a:cubicBezTo>
                  <a:cubicBezTo>
                    <a:pt x="1257" y="70"/>
                    <a:pt x="728" y="39"/>
                    <a:pt x="217" y="5"/>
                  </a:cubicBezTo>
                  <a:lnTo>
                    <a:pt x="217" y="5"/>
                  </a:lnTo>
                  <a:cubicBezTo>
                    <a:pt x="557" y="614"/>
                    <a:pt x="989" y="1161"/>
                    <a:pt x="1436" y="1697"/>
                  </a:cubicBezTo>
                  <a:cubicBezTo>
                    <a:pt x="1452" y="1717"/>
                    <a:pt x="1453" y="1741"/>
                    <a:pt x="1445" y="1759"/>
                  </a:cubicBezTo>
                  <a:cubicBezTo>
                    <a:pt x="1459" y="1782"/>
                    <a:pt x="1461" y="1812"/>
                    <a:pt x="1437" y="1839"/>
                  </a:cubicBezTo>
                  <a:cubicBezTo>
                    <a:pt x="978" y="2327"/>
                    <a:pt x="493" y="2808"/>
                    <a:pt x="1" y="3262"/>
                  </a:cubicBezTo>
                  <a:cubicBezTo>
                    <a:pt x="1049" y="3216"/>
                    <a:pt x="2102" y="3225"/>
                    <a:pt x="3153" y="3218"/>
                  </a:cubicBezTo>
                  <a:cubicBezTo>
                    <a:pt x="2894" y="3064"/>
                    <a:pt x="2646" y="2893"/>
                    <a:pt x="2419" y="2690"/>
                  </a:cubicBezTo>
                  <a:cubicBezTo>
                    <a:pt x="2407" y="2680"/>
                    <a:pt x="2405" y="2666"/>
                    <a:pt x="2407" y="2652"/>
                  </a:cubicBezTo>
                  <a:cubicBezTo>
                    <a:pt x="2397" y="2634"/>
                    <a:pt x="2398" y="2610"/>
                    <a:pt x="2412" y="2594"/>
                  </a:cubicBezTo>
                  <a:cubicBezTo>
                    <a:pt x="2411" y="2590"/>
                    <a:pt x="2409" y="2586"/>
                    <a:pt x="2409" y="2580"/>
                  </a:cubicBezTo>
                  <a:cubicBezTo>
                    <a:pt x="2396" y="2033"/>
                    <a:pt x="2454" y="1485"/>
                    <a:pt x="2449" y="936"/>
                  </a:cubicBezTo>
                  <a:cubicBezTo>
                    <a:pt x="2448" y="623"/>
                    <a:pt x="2435" y="311"/>
                    <a:pt x="241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1" name="Google Shape;2361;p82">
              <a:extLst>
                <a:ext uri="{FF2B5EF4-FFF2-40B4-BE49-F238E27FC236}">
                  <a16:creationId xmlns:a16="http://schemas.microsoft.com/office/drawing/2014/main" id="{C5849A05-F8A2-C143-91DD-8AA20FB88AAE}"/>
                </a:ext>
              </a:extLst>
            </p:cNvPr>
            <p:cNvSpPr/>
            <p:nvPr/>
          </p:nvSpPr>
          <p:spPr>
            <a:xfrm>
              <a:off x="7728915" y="1917859"/>
              <a:ext cx="1034486" cy="222599"/>
            </a:xfrm>
            <a:custGeom>
              <a:avLst/>
              <a:gdLst/>
              <a:ahLst/>
              <a:cxnLst/>
              <a:rect l="l" t="t" r="r" b="b"/>
              <a:pathLst>
                <a:path w="19514" h="4199" extrusionOk="0">
                  <a:moveTo>
                    <a:pt x="2659" y="92"/>
                  </a:moveTo>
                  <a:lnTo>
                    <a:pt x="2659" y="92"/>
                  </a:lnTo>
                  <a:cubicBezTo>
                    <a:pt x="3210" y="120"/>
                    <a:pt x="3764" y="127"/>
                    <a:pt x="4318" y="127"/>
                  </a:cubicBezTo>
                  <a:cubicBezTo>
                    <a:pt x="4833" y="127"/>
                    <a:pt x="5347" y="121"/>
                    <a:pt x="5861" y="121"/>
                  </a:cubicBezTo>
                  <a:cubicBezTo>
                    <a:pt x="5977" y="121"/>
                    <a:pt x="6094" y="121"/>
                    <a:pt x="6211" y="122"/>
                  </a:cubicBezTo>
                  <a:cubicBezTo>
                    <a:pt x="7430" y="129"/>
                    <a:pt x="8650" y="139"/>
                    <a:pt x="9868" y="149"/>
                  </a:cubicBezTo>
                  <a:cubicBezTo>
                    <a:pt x="11746" y="163"/>
                    <a:pt x="13627" y="194"/>
                    <a:pt x="15506" y="194"/>
                  </a:cubicBezTo>
                  <a:cubicBezTo>
                    <a:pt x="16071" y="194"/>
                    <a:pt x="16636" y="191"/>
                    <a:pt x="17201" y="184"/>
                  </a:cubicBezTo>
                  <a:lnTo>
                    <a:pt x="17204" y="184"/>
                  </a:lnTo>
                  <a:cubicBezTo>
                    <a:pt x="17293" y="1209"/>
                    <a:pt x="17290" y="2240"/>
                    <a:pt x="17368" y="3265"/>
                  </a:cubicBezTo>
                  <a:cubicBezTo>
                    <a:pt x="17366" y="3267"/>
                    <a:pt x="17365" y="3267"/>
                    <a:pt x="17363" y="3268"/>
                  </a:cubicBezTo>
                  <a:cubicBezTo>
                    <a:pt x="17351" y="3278"/>
                    <a:pt x="17339" y="3288"/>
                    <a:pt x="17328" y="3298"/>
                  </a:cubicBezTo>
                  <a:lnTo>
                    <a:pt x="17300" y="3298"/>
                  </a:lnTo>
                  <a:cubicBezTo>
                    <a:pt x="17259" y="3298"/>
                    <a:pt x="17217" y="3300"/>
                    <a:pt x="17176" y="3301"/>
                  </a:cubicBezTo>
                  <a:cubicBezTo>
                    <a:pt x="17150" y="3302"/>
                    <a:pt x="17135" y="3319"/>
                    <a:pt x="17132" y="3337"/>
                  </a:cubicBezTo>
                  <a:cubicBezTo>
                    <a:pt x="16988" y="3336"/>
                    <a:pt x="16843" y="3335"/>
                    <a:pt x="16699" y="3333"/>
                  </a:cubicBezTo>
                  <a:cubicBezTo>
                    <a:pt x="16688" y="3318"/>
                    <a:pt x="16670" y="3311"/>
                    <a:pt x="16651" y="3311"/>
                  </a:cubicBezTo>
                  <a:cubicBezTo>
                    <a:pt x="16631" y="3311"/>
                    <a:pt x="16610" y="3319"/>
                    <a:pt x="16597" y="3333"/>
                  </a:cubicBezTo>
                  <a:cubicBezTo>
                    <a:pt x="14907" y="3316"/>
                    <a:pt x="13217" y="3307"/>
                    <a:pt x="11527" y="3307"/>
                  </a:cubicBezTo>
                  <a:cubicBezTo>
                    <a:pt x="10981" y="3307"/>
                    <a:pt x="10436" y="3308"/>
                    <a:pt x="9890" y="3310"/>
                  </a:cubicBezTo>
                  <a:cubicBezTo>
                    <a:pt x="9622" y="3311"/>
                    <a:pt x="9355" y="3311"/>
                    <a:pt x="9087" y="3311"/>
                  </a:cubicBezTo>
                  <a:cubicBezTo>
                    <a:pt x="8412" y="3311"/>
                    <a:pt x="7736" y="3309"/>
                    <a:pt x="7060" y="3309"/>
                  </a:cubicBezTo>
                  <a:cubicBezTo>
                    <a:pt x="5592" y="3309"/>
                    <a:pt x="4124" y="3320"/>
                    <a:pt x="2659" y="3393"/>
                  </a:cubicBezTo>
                  <a:cubicBezTo>
                    <a:pt x="2681" y="3283"/>
                    <a:pt x="2700" y="3171"/>
                    <a:pt x="2716" y="3057"/>
                  </a:cubicBezTo>
                  <a:cubicBezTo>
                    <a:pt x="2840" y="3060"/>
                    <a:pt x="2964" y="3062"/>
                    <a:pt x="3089" y="3062"/>
                  </a:cubicBezTo>
                  <a:cubicBezTo>
                    <a:pt x="3161" y="3062"/>
                    <a:pt x="3233" y="3061"/>
                    <a:pt x="3305" y="3060"/>
                  </a:cubicBezTo>
                  <a:cubicBezTo>
                    <a:pt x="3344" y="3058"/>
                    <a:pt x="3344" y="3000"/>
                    <a:pt x="3305" y="3000"/>
                  </a:cubicBezTo>
                  <a:cubicBezTo>
                    <a:pt x="3229" y="2997"/>
                    <a:pt x="3153" y="2996"/>
                    <a:pt x="3077" y="2996"/>
                  </a:cubicBezTo>
                  <a:cubicBezTo>
                    <a:pt x="2959" y="2996"/>
                    <a:pt x="2842" y="2999"/>
                    <a:pt x="2724" y="3002"/>
                  </a:cubicBezTo>
                  <a:cubicBezTo>
                    <a:pt x="2839" y="2138"/>
                    <a:pt x="2784" y="1214"/>
                    <a:pt x="2692" y="353"/>
                  </a:cubicBezTo>
                  <a:lnTo>
                    <a:pt x="2692" y="353"/>
                  </a:lnTo>
                  <a:cubicBezTo>
                    <a:pt x="2695" y="358"/>
                    <a:pt x="2700" y="361"/>
                    <a:pt x="2707" y="363"/>
                  </a:cubicBezTo>
                  <a:cubicBezTo>
                    <a:pt x="2830" y="408"/>
                    <a:pt x="2957" y="430"/>
                    <a:pt x="3083" y="430"/>
                  </a:cubicBezTo>
                  <a:cubicBezTo>
                    <a:pt x="3178" y="430"/>
                    <a:pt x="3273" y="418"/>
                    <a:pt x="3367" y="393"/>
                  </a:cubicBezTo>
                  <a:cubicBezTo>
                    <a:pt x="3405" y="383"/>
                    <a:pt x="3393" y="332"/>
                    <a:pt x="3358" y="332"/>
                  </a:cubicBezTo>
                  <a:cubicBezTo>
                    <a:pt x="3355" y="332"/>
                    <a:pt x="3353" y="332"/>
                    <a:pt x="3350" y="332"/>
                  </a:cubicBezTo>
                  <a:cubicBezTo>
                    <a:pt x="3263" y="349"/>
                    <a:pt x="3176" y="357"/>
                    <a:pt x="3090" y="357"/>
                  </a:cubicBezTo>
                  <a:cubicBezTo>
                    <a:pt x="2967" y="357"/>
                    <a:pt x="2844" y="340"/>
                    <a:pt x="2722" y="307"/>
                  </a:cubicBezTo>
                  <a:cubicBezTo>
                    <a:pt x="2719" y="306"/>
                    <a:pt x="2716" y="306"/>
                    <a:pt x="2713" y="306"/>
                  </a:cubicBezTo>
                  <a:cubicBezTo>
                    <a:pt x="2701" y="306"/>
                    <a:pt x="2693" y="312"/>
                    <a:pt x="2689" y="323"/>
                  </a:cubicBezTo>
                  <a:cubicBezTo>
                    <a:pt x="2681" y="252"/>
                    <a:pt x="2674" y="182"/>
                    <a:pt x="2665" y="112"/>
                  </a:cubicBezTo>
                  <a:cubicBezTo>
                    <a:pt x="2665" y="104"/>
                    <a:pt x="2662" y="98"/>
                    <a:pt x="2659" y="92"/>
                  </a:cubicBezTo>
                  <a:close/>
                  <a:moveTo>
                    <a:pt x="17194" y="3414"/>
                  </a:moveTo>
                  <a:cubicBezTo>
                    <a:pt x="17031" y="3563"/>
                    <a:pt x="16877" y="3724"/>
                    <a:pt x="16733" y="3888"/>
                  </a:cubicBezTo>
                  <a:cubicBezTo>
                    <a:pt x="16747" y="3730"/>
                    <a:pt x="16742" y="3571"/>
                    <a:pt x="16718" y="3417"/>
                  </a:cubicBezTo>
                  <a:lnTo>
                    <a:pt x="16718" y="3417"/>
                  </a:lnTo>
                  <a:cubicBezTo>
                    <a:pt x="16870" y="3418"/>
                    <a:pt x="17023" y="3419"/>
                    <a:pt x="17176" y="3421"/>
                  </a:cubicBezTo>
                  <a:cubicBezTo>
                    <a:pt x="17182" y="3421"/>
                    <a:pt x="17188" y="3418"/>
                    <a:pt x="17194" y="3414"/>
                  </a:cubicBezTo>
                  <a:close/>
                  <a:moveTo>
                    <a:pt x="2722" y="3496"/>
                  </a:moveTo>
                  <a:cubicBezTo>
                    <a:pt x="2883" y="3498"/>
                    <a:pt x="3043" y="3498"/>
                    <a:pt x="3204" y="3498"/>
                  </a:cubicBezTo>
                  <a:cubicBezTo>
                    <a:pt x="3297" y="3498"/>
                    <a:pt x="3389" y="3498"/>
                    <a:pt x="3482" y="3498"/>
                  </a:cubicBezTo>
                  <a:lnTo>
                    <a:pt x="3482" y="3498"/>
                  </a:lnTo>
                  <a:cubicBezTo>
                    <a:pt x="3468" y="3670"/>
                    <a:pt x="3474" y="3843"/>
                    <a:pt x="3494" y="4014"/>
                  </a:cubicBezTo>
                  <a:cubicBezTo>
                    <a:pt x="3233" y="3845"/>
                    <a:pt x="2979" y="3669"/>
                    <a:pt x="2722" y="3496"/>
                  </a:cubicBezTo>
                  <a:close/>
                  <a:moveTo>
                    <a:pt x="19339" y="752"/>
                  </a:moveTo>
                  <a:cubicBezTo>
                    <a:pt x="19298" y="771"/>
                    <a:pt x="19302" y="815"/>
                    <a:pt x="19325" y="844"/>
                  </a:cubicBezTo>
                  <a:cubicBezTo>
                    <a:pt x="18980" y="1376"/>
                    <a:pt x="18587" y="1862"/>
                    <a:pt x="18182" y="2349"/>
                  </a:cubicBezTo>
                  <a:cubicBezTo>
                    <a:pt x="18154" y="2381"/>
                    <a:pt x="18169" y="2421"/>
                    <a:pt x="18198" y="2436"/>
                  </a:cubicBezTo>
                  <a:cubicBezTo>
                    <a:pt x="18156" y="2449"/>
                    <a:pt x="18127" y="2502"/>
                    <a:pt x="18166" y="2544"/>
                  </a:cubicBezTo>
                  <a:cubicBezTo>
                    <a:pt x="18416" y="2812"/>
                    <a:pt x="18655" y="3082"/>
                    <a:pt x="18871" y="3377"/>
                  </a:cubicBezTo>
                  <a:cubicBezTo>
                    <a:pt x="19024" y="3584"/>
                    <a:pt x="19156" y="3805"/>
                    <a:pt x="19321" y="4003"/>
                  </a:cubicBezTo>
                  <a:cubicBezTo>
                    <a:pt x="18993" y="3989"/>
                    <a:pt x="18663" y="3980"/>
                    <a:pt x="18333" y="3980"/>
                  </a:cubicBezTo>
                  <a:cubicBezTo>
                    <a:pt x="17818" y="3980"/>
                    <a:pt x="17302" y="4001"/>
                    <a:pt x="16791" y="4055"/>
                  </a:cubicBezTo>
                  <a:cubicBezTo>
                    <a:pt x="16911" y="3943"/>
                    <a:pt x="17027" y="3822"/>
                    <a:pt x="17139" y="3700"/>
                  </a:cubicBezTo>
                  <a:cubicBezTo>
                    <a:pt x="17144" y="3703"/>
                    <a:pt x="17149" y="3706"/>
                    <a:pt x="17157" y="3706"/>
                  </a:cubicBezTo>
                  <a:cubicBezTo>
                    <a:pt x="17158" y="3706"/>
                    <a:pt x="17159" y="3706"/>
                    <a:pt x="17161" y="3706"/>
                  </a:cubicBezTo>
                  <a:cubicBezTo>
                    <a:pt x="17328" y="3691"/>
                    <a:pt x="17498" y="3679"/>
                    <a:pt x="17664" y="3646"/>
                  </a:cubicBezTo>
                  <a:cubicBezTo>
                    <a:pt x="17694" y="3640"/>
                    <a:pt x="17686" y="3592"/>
                    <a:pt x="17656" y="3592"/>
                  </a:cubicBezTo>
                  <a:cubicBezTo>
                    <a:pt x="17500" y="3595"/>
                    <a:pt x="17345" y="3618"/>
                    <a:pt x="17192" y="3640"/>
                  </a:cubicBezTo>
                  <a:cubicBezTo>
                    <a:pt x="17280" y="3538"/>
                    <a:pt x="17365" y="3436"/>
                    <a:pt x="17443" y="3330"/>
                  </a:cubicBezTo>
                  <a:cubicBezTo>
                    <a:pt x="17454" y="3315"/>
                    <a:pt x="17454" y="3300"/>
                    <a:pt x="17449" y="3288"/>
                  </a:cubicBezTo>
                  <a:cubicBezTo>
                    <a:pt x="17503" y="2466"/>
                    <a:pt x="17452" y="1627"/>
                    <a:pt x="17390" y="799"/>
                  </a:cubicBezTo>
                  <a:lnTo>
                    <a:pt x="17390" y="799"/>
                  </a:lnTo>
                  <a:cubicBezTo>
                    <a:pt x="17707" y="821"/>
                    <a:pt x="18023" y="825"/>
                    <a:pt x="18340" y="828"/>
                  </a:cubicBezTo>
                  <a:cubicBezTo>
                    <a:pt x="18490" y="831"/>
                    <a:pt x="18652" y="844"/>
                    <a:pt x="18811" y="844"/>
                  </a:cubicBezTo>
                  <a:cubicBezTo>
                    <a:pt x="18997" y="844"/>
                    <a:pt x="19181" y="826"/>
                    <a:pt x="19339" y="752"/>
                  </a:cubicBezTo>
                  <a:close/>
                  <a:moveTo>
                    <a:pt x="3781" y="1"/>
                  </a:moveTo>
                  <a:cubicBezTo>
                    <a:pt x="3380" y="1"/>
                    <a:pt x="2979" y="7"/>
                    <a:pt x="2580" y="25"/>
                  </a:cubicBezTo>
                  <a:cubicBezTo>
                    <a:pt x="2563" y="26"/>
                    <a:pt x="2553" y="36"/>
                    <a:pt x="2550" y="49"/>
                  </a:cubicBezTo>
                  <a:cubicBezTo>
                    <a:pt x="2528" y="59"/>
                    <a:pt x="2513" y="79"/>
                    <a:pt x="2516" y="112"/>
                  </a:cubicBezTo>
                  <a:cubicBezTo>
                    <a:pt x="2537" y="347"/>
                    <a:pt x="2556" y="583"/>
                    <a:pt x="2572" y="820"/>
                  </a:cubicBezTo>
                  <a:cubicBezTo>
                    <a:pt x="2592" y="1130"/>
                    <a:pt x="2605" y="1442"/>
                    <a:pt x="2607" y="1755"/>
                  </a:cubicBezTo>
                  <a:cubicBezTo>
                    <a:pt x="2611" y="2304"/>
                    <a:pt x="2553" y="2852"/>
                    <a:pt x="2566" y="3399"/>
                  </a:cubicBezTo>
                  <a:cubicBezTo>
                    <a:pt x="2566" y="3405"/>
                    <a:pt x="2568" y="3409"/>
                    <a:pt x="2569" y="3413"/>
                  </a:cubicBezTo>
                  <a:cubicBezTo>
                    <a:pt x="2556" y="3429"/>
                    <a:pt x="2554" y="3453"/>
                    <a:pt x="2564" y="3471"/>
                  </a:cubicBezTo>
                  <a:cubicBezTo>
                    <a:pt x="2562" y="3485"/>
                    <a:pt x="2564" y="3499"/>
                    <a:pt x="2576" y="3509"/>
                  </a:cubicBezTo>
                  <a:cubicBezTo>
                    <a:pt x="2803" y="3712"/>
                    <a:pt x="3051" y="3883"/>
                    <a:pt x="3310" y="4037"/>
                  </a:cubicBezTo>
                  <a:cubicBezTo>
                    <a:pt x="2260" y="4044"/>
                    <a:pt x="1207" y="4035"/>
                    <a:pt x="158" y="4081"/>
                  </a:cubicBezTo>
                  <a:cubicBezTo>
                    <a:pt x="650" y="3626"/>
                    <a:pt x="1136" y="3146"/>
                    <a:pt x="1594" y="2657"/>
                  </a:cubicBezTo>
                  <a:cubicBezTo>
                    <a:pt x="1619" y="2631"/>
                    <a:pt x="1616" y="2601"/>
                    <a:pt x="1602" y="2578"/>
                  </a:cubicBezTo>
                  <a:cubicBezTo>
                    <a:pt x="1610" y="2560"/>
                    <a:pt x="1610" y="2536"/>
                    <a:pt x="1593" y="2516"/>
                  </a:cubicBezTo>
                  <a:cubicBezTo>
                    <a:pt x="1146" y="1980"/>
                    <a:pt x="716" y="1433"/>
                    <a:pt x="374" y="823"/>
                  </a:cubicBezTo>
                  <a:lnTo>
                    <a:pt x="374" y="823"/>
                  </a:lnTo>
                  <a:cubicBezTo>
                    <a:pt x="883" y="857"/>
                    <a:pt x="1409" y="888"/>
                    <a:pt x="1927" y="888"/>
                  </a:cubicBezTo>
                  <a:cubicBezTo>
                    <a:pt x="2119" y="888"/>
                    <a:pt x="2310" y="884"/>
                    <a:pt x="2498" y="874"/>
                  </a:cubicBezTo>
                  <a:cubicBezTo>
                    <a:pt x="2536" y="873"/>
                    <a:pt x="2553" y="846"/>
                    <a:pt x="2553" y="820"/>
                  </a:cubicBezTo>
                  <a:cubicBezTo>
                    <a:pt x="2553" y="793"/>
                    <a:pt x="2535" y="765"/>
                    <a:pt x="2498" y="762"/>
                  </a:cubicBezTo>
                  <a:cubicBezTo>
                    <a:pt x="2051" y="717"/>
                    <a:pt x="1588" y="704"/>
                    <a:pt x="1128" y="704"/>
                  </a:cubicBezTo>
                  <a:cubicBezTo>
                    <a:pt x="861" y="704"/>
                    <a:pt x="595" y="709"/>
                    <a:pt x="333" y="714"/>
                  </a:cubicBezTo>
                  <a:cubicBezTo>
                    <a:pt x="320" y="715"/>
                    <a:pt x="311" y="719"/>
                    <a:pt x="301" y="726"/>
                  </a:cubicBezTo>
                  <a:cubicBezTo>
                    <a:pt x="296" y="724"/>
                    <a:pt x="291" y="723"/>
                    <a:pt x="286" y="723"/>
                  </a:cubicBezTo>
                  <a:cubicBezTo>
                    <a:pt x="248" y="723"/>
                    <a:pt x="208" y="764"/>
                    <a:pt x="233" y="809"/>
                  </a:cubicBezTo>
                  <a:cubicBezTo>
                    <a:pt x="582" y="1448"/>
                    <a:pt x="973" y="2057"/>
                    <a:pt x="1487" y="2577"/>
                  </a:cubicBezTo>
                  <a:cubicBezTo>
                    <a:pt x="989" y="3022"/>
                    <a:pt x="505" y="3514"/>
                    <a:pt x="67" y="4018"/>
                  </a:cubicBezTo>
                  <a:cubicBezTo>
                    <a:pt x="47" y="4041"/>
                    <a:pt x="50" y="4067"/>
                    <a:pt x="63" y="4085"/>
                  </a:cubicBezTo>
                  <a:cubicBezTo>
                    <a:pt x="1" y="4092"/>
                    <a:pt x="1" y="4185"/>
                    <a:pt x="66" y="4187"/>
                  </a:cubicBezTo>
                  <a:cubicBezTo>
                    <a:pt x="379" y="4195"/>
                    <a:pt x="693" y="4199"/>
                    <a:pt x="1007" y="4199"/>
                  </a:cubicBezTo>
                  <a:cubicBezTo>
                    <a:pt x="1843" y="4199"/>
                    <a:pt x="2679" y="4175"/>
                    <a:pt x="3514" y="4164"/>
                  </a:cubicBezTo>
                  <a:cubicBezTo>
                    <a:pt x="3556" y="4164"/>
                    <a:pt x="3576" y="4131"/>
                    <a:pt x="3575" y="4098"/>
                  </a:cubicBezTo>
                  <a:cubicBezTo>
                    <a:pt x="3598" y="4094"/>
                    <a:pt x="3616" y="4077"/>
                    <a:pt x="3614" y="4045"/>
                  </a:cubicBezTo>
                  <a:cubicBezTo>
                    <a:pt x="3601" y="3862"/>
                    <a:pt x="3600" y="3681"/>
                    <a:pt x="3601" y="3499"/>
                  </a:cubicBezTo>
                  <a:cubicBezTo>
                    <a:pt x="5697" y="3493"/>
                    <a:pt x="7794" y="3412"/>
                    <a:pt x="9890" y="3402"/>
                  </a:cubicBezTo>
                  <a:cubicBezTo>
                    <a:pt x="10674" y="3397"/>
                    <a:pt x="11459" y="3395"/>
                    <a:pt x="12243" y="3395"/>
                  </a:cubicBezTo>
                  <a:cubicBezTo>
                    <a:pt x="13691" y="3395"/>
                    <a:pt x="15139" y="3402"/>
                    <a:pt x="16586" y="3415"/>
                  </a:cubicBezTo>
                  <a:cubicBezTo>
                    <a:pt x="16600" y="3637"/>
                    <a:pt x="16604" y="3856"/>
                    <a:pt x="16603" y="4078"/>
                  </a:cubicBezTo>
                  <a:cubicBezTo>
                    <a:pt x="16562" y="4094"/>
                    <a:pt x="16561" y="4159"/>
                    <a:pt x="16611" y="4159"/>
                  </a:cubicBezTo>
                  <a:cubicBezTo>
                    <a:pt x="16612" y="4159"/>
                    <a:pt x="16612" y="4159"/>
                    <a:pt x="16613" y="4159"/>
                  </a:cubicBezTo>
                  <a:cubicBezTo>
                    <a:pt x="17330" y="4140"/>
                    <a:pt x="18044" y="4114"/>
                    <a:pt x="18760" y="4114"/>
                  </a:cubicBezTo>
                  <a:cubicBezTo>
                    <a:pt x="18953" y="4114"/>
                    <a:pt x="19147" y="4116"/>
                    <a:pt x="19341" y="4121"/>
                  </a:cubicBezTo>
                  <a:cubicBezTo>
                    <a:pt x="19342" y="4121"/>
                    <a:pt x="19343" y="4121"/>
                    <a:pt x="19343" y="4121"/>
                  </a:cubicBezTo>
                  <a:cubicBezTo>
                    <a:pt x="19374" y="4121"/>
                    <a:pt x="19391" y="4101"/>
                    <a:pt x="19396" y="4077"/>
                  </a:cubicBezTo>
                  <a:cubicBezTo>
                    <a:pt x="19396" y="4077"/>
                    <a:pt x="19397" y="4077"/>
                    <a:pt x="19398" y="4077"/>
                  </a:cubicBezTo>
                  <a:cubicBezTo>
                    <a:pt x="19427" y="4077"/>
                    <a:pt x="19456" y="4044"/>
                    <a:pt x="19437" y="4014"/>
                  </a:cubicBezTo>
                  <a:cubicBezTo>
                    <a:pt x="19103" y="3446"/>
                    <a:pt x="18737" y="2909"/>
                    <a:pt x="18260" y="2451"/>
                  </a:cubicBezTo>
                  <a:cubicBezTo>
                    <a:pt x="18254" y="2444"/>
                    <a:pt x="18247" y="2440"/>
                    <a:pt x="18240" y="2437"/>
                  </a:cubicBezTo>
                  <a:cubicBezTo>
                    <a:pt x="18246" y="2435"/>
                    <a:pt x="18252" y="2432"/>
                    <a:pt x="18258" y="2426"/>
                  </a:cubicBezTo>
                  <a:cubicBezTo>
                    <a:pt x="18751" y="1988"/>
                    <a:pt x="19157" y="1443"/>
                    <a:pt x="19491" y="876"/>
                  </a:cubicBezTo>
                  <a:cubicBezTo>
                    <a:pt x="19513" y="838"/>
                    <a:pt x="19498" y="802"/>
                    <a:pt x="19472" y="780"/>
                  </a:cubicBezTo>
                  <a:cubicBezTo>
                    <a:pt x="19475" y="746"/>
                    <a:pt x="19450" y="715"/>
                    <a:pt x="19418" y="703"/>
                  </a:cubicBezTo>
                  <a:cubicBezTo>
                    <a:pt x="19313" y="666"/>
                    <a:pt x="19189" y="655"/>
                    <a:pt x="19059" y="655"/>
                  </a:cubicBezTo>
                  <a:cubicBezTo>
                    <a:pt x="18865" y="655"/>
                    <a:pt x="18661" y="680"/>
                    <a:pt x="18495" y="681"/>
                  </a:cubicBezTo>
                  <a:cubicBezTo>
                    <a:pt x="18123" y="682"/>
                    <a:pt x="17753" y="683"/>
                    <a:pt x="17383" y="705"/>
                  </a:cubicBezTo>
                  <a:cubicBezTo>
                    <a:pt x="17369" y="516"/>
                    <a:pt x="17353" y="327"/>
                    <a:pt x="17339" y="139"/>
                  </a:cubicBezTo>
                  <a:cubicBezTo>
                    <a:pt x="17335" y="95"/>
                    <a:pt x="17299" y="73"/>
                    <a:pt x="17265" y="73"/>
                  </a:cubicBezTo>
                  <a:cubicBezTo>
                    <a:pt x="17249" y="73"/>
                    <a:pt x="17233" y="78"/>
                    <a:pt x="17222" y="88"/>
                  </a:cubicBezTo>
                  <a:cubicBezTo>
                    <a:pt x="17215" y="86"/>
                    <a:pt x="17209" y="85"/>
                    <a:pt x="17202" y="85"/>
                  </a:cubicBezTo>
                  <a:cubicBezTo>
                    <a:pt x="15550" y="46"/>
                    <a:pt x="13897" y="44"/>
                    <a:pt x="12243" y="44"/>
                  </a:cubicBezTo>
                  <a:cubicBezTo>
                    <a:pt x="11980" y="44"/>
                    <a:pt x="11716" y="44"/>
                    <a:pt x="11453" y="44"/>
                  </a:cubicBezTo>
                  <a:cubicBezTo>
                    <a:pt x="10924" y="44"/>
                    <a:pt x="10396" y="43"/>
                    <a:pt x="9868" y="42"/>
                  </a:cubicBezTo>
                  <a:cubicBezTo>
                    <a:pt x="8650" y="38"/>
                    <a:pt x="7431" y="34"/>
                    <a:pt x="6211" y="30"/>
                  </a:cubicBezTo>
                  <a:cubicBezTo>
                    <a:pt x="5404" y="26"/>
                    <a:pt x="4591" y="1"/>
                    <a:pt x="37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2" name="Google Shape;2362;p82">
              <a:extLst>
                <a:ext uri="{FF2B5EF4-FFF2-40B4-BE49-F238E27FC236}">
                  <a16:creationId xmlns:a16="http://schemas.microsoft.com/office/drawing/2014/main" id="{1D1F0339-081F-8F63-E5E8-9DD3B9610595}"/>
                </a:ext>
              </a:extLst>
            </p:cNvPr>
            <p:cNvSpPr/>
            <p:nvPr/>
          </p:nvSpPr>
          <p:spPr>
            <a:xfrm>
              <a:off x="8699454" y="1976013"/>
              <a:ext cx="38699" cy="4718"/>
            </a:xfrm>
            <a:custGeom>
              <a:avLst/>
              <a:gdLst/>
              <a:ahLst/>
              <a:cxnLst/>
              <a:rect l="l" t="t" r="r" b="b"/>
              <a:pathLst>
                <a:path w="730" h="89" extrusionOk="0">
                  <a:moveTo>
                    <a:pt x="438" y="1"/>
                  </a:moveTo>
                  <a:cubicBezTo>
                    <a:pt x="307" y="1"/>
                    <a:pt x="174" y="9"/>
                    <a:pt x="45" y="10"/>
                  </a:cubicBezTo>
                  <a:cubicBezTo>
                    <a:pt x="0" y="11"/>
                    <a:pt x="0" y="79"/>
                    <a:pt x="45" y="79"/>
                  </a:cubicBezTo>
                  <a:cubicBezTo>
                    <a:pt x="177" y="81"/>
                    <a:pt x="312" y="89"/>
                    <a:pt x="446" y="89"/>
                  </a:cubicBezTo>
                  <a:cubicBezTo>
                    <a:pt x="528" y="89"/>
                    <a:pt x="610" y="86"/>
                    <a:pt x="690" y="76"/>
                  </a:cubicBezTo>
                  <a:cubicBezTo>
                    <a:pt x="730" y="71"/>
                    <a:pt x="730" y="20"/>
                    <a:pt x="690" y="14"/>
                  </a:cubicBezTo>
                  <a:cubicBezTo>
                    <a:pt x="607" y="4"/>
                    <a:pt x="523" y="1"/>
                    <a:pt x="4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3" name="Google Shape;2363;p82">
              <a:extLst>
                <a:ext uri="{FF2B5EF4-FFF2-40B4-BE49-F238E27FC236}">
                  <a16:creationId xmlns:a16="http://schemas.microsoft.com/office/drawing/2014/main" id="{01C00553-D098-9810-163F-4C9058447EE3}"/>
                </a:ext>
              </a:extLst>
            </p:cNvPr>
            <p:cNvSpPr/>
            <p:nvPr/>
          </p:nvSpPr>
          <p:spPr>
            <a:xfrm>
              <a:off x="8683444" y="2106157"/>
              <a:ext cx="38964" cy="8323"/>
            </a:xfrm>
            <a:custGeom>
              <a:avLst/>
              <a:gdLst/>
              <a:ahLst/>
              <a:cxnLst/>
              <a:rect l="l" t="t" r="r" b="b"/>
              <a:pathLst>
                <a:path w="735" h="157" extrusionOk="0">
                  <a:moveTo>
                    <a:pt x="45" y="0"/>
                  </a:moveTo>
                  <a:cubicBezTo>
                    <a:pt x="12" y="0"/>
                    <a:pt x="1" y="52"/>
                    <a:pt x="38" y="63"/>
                  </a:cubicBezTo>
                  <a:cubicBezTo>
                    <a:pt x="230" y="119"/>
                    <a:pt x="432" y="156"/>
                    <a:pt x="634" y="156"/>
                  </a:cubicBezTo>
                  <a:cubicBezTo>
                    <a:pt x="654" y="156"/>
                    <a:pt x="674" y="156"/>
                    <a:pt x="694" y="155"/>
                  </a:cubicBezTo>
                  <a:cubicBezTo>
                    <a:pt x="735" y="154"/>
                    <a:pt x="734" y="96"/>
                    <a:pt x="694" y="93"/>
                  </a:cubicBezTo>
                  <a:cubicBezTo>
                    <a:pt x="477" y="76"/>
                    <a:pt x="266" y="54"/>
                    <a:pt x="54" y="1"/>
                  </a:cubicBezTo>
                  <a:cubicBezTo>
                    <a:pt x="51" y="0"/>
                    <a:pt x="48" y="0"/>
                    <a:pt x="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4" name="Google Shape;2364;p82">
              <a:extLst>
                <a:ext uri="{FF2B5EF4-FFF2-40B4-BE49-F238E27FC236}">
                  <a16:creationId xmlns:a16="http://schemas.microsoft.com/office/drawing/2014/main" id="{2C28519B-14F1-9923-EA9C-6FA9408C05AF}"/>
                </a:ext>
              </a:extLst>
            </p:cNvPr>
            <p:cNvSpPr/>
            <p:nvPr/>
          </p:nvSpPr>
          <p:spPr>
            <a:xfrm>
              <a:off x="8652326" y="1971136"/>
              <a:ext cx="30694" cy="3976"/>
            </a:xfrm>
            <a:custGeom>
              <a:avLst/>
              <a:gdLst/>
              <a:ahLst/>
              <a:cxnLst/>
              <a:rect l="l" t="t" r="r" b="b"/>
              <a:pathLst>
                <a:path w="579" h="75" extrusionOk="0">
                  <a:moveTo>
                    <a:pt x="371" y="1"/>
                  </a:moveTo>
                  <a:cubicBezTo>
                    <a:pt x="261" y="1"/>
                    <a:pt x="150" y="5"/>
                    <a:pt x="40" y="8"/>
                  </a:cubicBezTo>
                  <a:cubicBezTo>
                    <a:pt x="1" y="10"/>
                    <a:pt x="0" y="67"/>
                    <a:pt x="40" y="68"/>
                  </a:cubicBezTo>
                  <a:cubicBezTo>
                    <a:pt x="150" y="71"/>
                    <a:pt x="261" y="74"/>
                    <a:pt x="371" y="74"/>
                  </a:cubicBezTo>
                  <a:cubicBezTo>
                    <a:pt x="426" y="74"/>
                    <a:pt x="481" y="73"/>
                    <a:pt x="535" y="71"/>
                  </a:cubicBezTo>
                  <a:cubicBezTo>
                    <a:pt x="578" y="68"/>
                    <a:pt x="578" y="7"/>
                    <a:pt x="535" y="5"/>
                  </a:cubicBezTo>
                  <a:cubicBezTo>
                    <a:pt x="481" y="2"/>
                    <a:pt x="426" y="1"/>
                    <a:pt x="3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5" name="Google Shape;2365;p82">
              <a:extLst>
                <a:ext uri="{FF2B5EF4-FFF2-40B4-BE49-F238E27FC236}">
                  <a16:creationId xmlns:a16="http://schemas.microsoft.com/office/drawing/2014/main" id="{5F781F2D-6A69-F8C6-A0F1-A7BCFB849730}"/>
                </a:ext>
              </a:extLst>
            </p:cNvPr>
            <p:cNvSpPr/>
            <p:nvPr/>
          </p:nvSpPr>
          <p:spPr>
            <a:xfrm>
              <a:off x="8609705" y="1944577"/>
              <a:ext cx="31012" cy="4453"/>
            </a:xfrm>
            <a:custGeom>
              <a:avLst/>
              <a:gdLst/>
              <a:ahLst/>
              <a:cxnLst/>
              <a:rect l="l" t="t" r="r" b="b"/>
              <a:pathLst>
                <a:path w="585" h="84" extrusionOk="0">
                  <a:moveTo>
                    <a:pt x="316" y="1"/>
                  </a:moveTo>
                  <a:cubicBezTo>
                    <a:pt x="227" y="1"/>
                    <a:pt x="137" y="4"/>
                    <a:pt x="49" y="5"/>
                  </a:cubicBezTo>
                  <a:cubicBezTo>
                    <a:pt x="1" y="6"/>
                    <a:pt x="1" y="78"/>
                    <a:pt x="49" y="78"/>
                  </a:cubicBezTo>
                  <a:cubicBezTo>
                    <a:pt x="141" y="80"/>
                    <a:pt x="234" y="83"/>
                    <a:pt x="327" y="83"/>
                  </a:cubicBezTo>
                  <a:cubicBezTo>
                    <a:pt x="401" y="83"/>
                    <a:pt x="474" y="81"/>
                    <a:pt x="546" y="73"/>
                  </a:cubicBezTo>
                  <a:cubicBezTo>
                    <a:pt x="584" y="69"/>
                    <a:pt x="584" y="16"/>
                    <a:pt x="546" y="12"/>
                  </a:cubicBezTo>
                  <a:cubicBezTo>
                    <a:pt x="470" y="3"/>
                    <a:pt x="393" y="1"/>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6" name="Google Shape;2366;p82">
              <a:extLst>
                <a:ext uri="{FF2B5EF4-FFF2-40B4-BE49-F238E27FC236}">
                  <a16:creationId xmlns:a16="http://schemas.microsoft.com/office/drawing/2014/main" id="{87DCA90B-21CF-4F7C-1371-D1A661E4A3C7}"/>
                </a:ext>
              </a:extLst>
            </p:cNvPr>
            <p:cNvSpPr/>
            <p:nvPr/>
          </p:nvSpPr>
          <p:spPr>
            <a:xfrm>
              <a:off x="8594013" y="2065868"/>
              <a:ext cx="28680" cy="6945"/>
            </a:xfrm>
            <a:custGeom>
              <a:avLst/>
              <a:gdLst/>
              <a:ahLst/>
              <a:cxnLst/>
              <a:rect l="l" t="t" r="r" b="b"/>
              <a:pathLst>
                <a:path w="541" h="131" extrusionOk="0">
                  <a:moveTo>
                    <a:pt x="43" y="0"/>
                  </a:moveTo>
                  <a:cubicBezTo>
                    <a:pt x="7" y="0"/>
                    <a:pt x="0" y="63"/>
                    <a:pt x="38" y="70"/>
                  </a:cubicBezTo>
                  <a:cubicBezTo>
                    <a:pt x="187" y="95"/>
                    <a:pt x="342" y="130"/>
                    <a:pt x="493" y="131"/>
                  </a:cubicBezTo>
                  <a:cubicBezTo>
                    <a:pt x="494" y="131"/>
                    <a:pt x="494" y="131"/>
                    <a:pt x="494" y="131"/>
                  </a:cubicBezTo>
                  <a:cubicBezTo>
                    <a:pt x="532" y="131"/>
                    <a:pt x="540" y="72"/>
                    <a:pt x="502" y="63"/>
                  </a:cubicBezTo>
                  <a:cubicBezTo>
                    <a:pt x="356" y="24"/>
                    <a:pt x="198" y="16"/>
                    <a:pt x="47" y="1"/>
                  </a:cubicBezTo>
                  <a:cubicBezTo>
                    <a:pt x="46" y="1"/>
                    <a:pt x="44" y="0"/>
                    <a:pt x="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7" name="Google Shape;2367;p82">
              <a:extLst>
                <a:ext uri="{FF2B5EF4-FFF2-40B4-BE49-F238E27FC236}">
                  <a16:creationId xmlns:a16="http://schemas.microsoft.com/office/drawing/2014/main" id="{B4C50D40-C3E8-17D6-7953-1480F1E32A9A}"/>
                </a:ext>
              </a:extLst>
            </p:cNvPr>
            <p:cNvSpPr/>
            <p:nvPr/>
          </p:nvSpPr>
          <p:spPr>
            <a:xfrm>
              <a:off x="8549378" y="1947069"/>
              <a:ext cx="36261" cy="6149"/>
            </a:xfrm>
            <a:custGeom>
              <a:avLst/>
              <a:gdLst/>
              <a:ahLst/>
              <a:cxnLst/>
              <a:rect l="l" t="t" r="r" b="b"/>
              <a:pathLst>
                <a:path w="684" h="116" extrusionOk="0">
                  <a:moveTo>
                    <a:pt x="43" y="0"/>
                  </a:moveTo>
                  <a:cubicBezTo>
                    <a:pt x="0" y="0"/>
                    <a:pt x="3" y="66"/>
                    <a:pt x="45" y="71"/>
                  </a:cubicBezTo>
                  <a:cubicBezTo>
                    <a:pt x="244" y="90"/>
                    <a:pt x="442" y="111"/>
                    <a:pt x="641" y="116"/>
                  </a:cubicBezTo>
                  <a:cubicBezTo>
                    <a:pt x="641" y="116"/>
                    <a:pt x="642" y="116"/>
                    <a:pt x="642" y="116"/>
                  </a:cubicBezTo>
                  <a:cubicBezTo>
                    <a:pt x="675" y="116"/>
                    <a:pt x="683" y="61"/>
                    <a:pt x="650" y="56"/>
                  </a:cubicBezTo>
                  <a:cubicBezTo>
                    <a:pt x="450" y="27"/>
                    <a:pt x="248" y="15"/>
                    <a:pt x="45" y="0"/>
                  </a:cubicBezTo>
                  <a:cubicBezTo>
                    <a:pt x="44" y="0"/>
                    <a:pt x="44" y="0"/>
                    <a:pt x="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8" name="Google Shape;2368;p82">
              <a:extLst>
                <a:ext uri="{FF2B5EF4-FFF2-40B4-BE49-F238E27FC236}">
                  <a16:creationId xmlns:a16="http://schemas.microsoft.com/office/drawing/2014/main" id="{465EA4B4-E54E-5781-DAE8-D81DC355FE39}"/>
                </a:ext>
              </a:extLst>
            </p:cNvPr>
            <p:cNvSpPr/>
            <p:nvPr/>
          </p:nvSpPr>
          <p:spPr>
            <a:xfrm>
              <a:off x="8541638" y="2065921"/>
              <a:ext cx="30482" cy="3976"/>
            </a:xfrm>
            <a:custGeom>
              <a:avLst/>
              <a:gdLst/>
              <a:ahLst/>
              <a:cxnLst/>
              <a:rect l="l" t="t" r="r" b="b"/>
              <a:pathLst>
                <a:path w="575" h="75" extrusionOk="0">
                  <a:moveTo>
                    <a:pt x="316" y="0"/>
                  </a:moveTo>
                  <a:cubicBezTo>
                    <a:pt x="225" y="0"/>
                    <a:pt x="133" y="4"/>
                    <a:pt x="42" y="6"/>
                  </a:cubicBezTo>
                  <a:cubicBezTo>
                    <a:pt x="2" y="7"/>
                    <a:pt x="1" y="68"/>
                    <a:pt x="42" y="68"/>
                  </a:cubicBezTo>
                  <a:cubicBezTo>
                    <a:pt x="135" y="70"/>
                    <a:pt x="228" y="74"/>
                    <a:pt x="320" y="74"/>
                  </a:cubicBezTo>
                  <a:cubicBezTo>
                    <a:pt x="393" y="74"/>
                    <a:pt x="466" y="72"/>
                    <a:pt x="538" y="65"/>
                  </a:cubicBezTo>
                  <a:cubicBezTo>
                    <a:pt x="574" y="62"/>
                    <a:pt x="574" y="12"/>
                    <a:pt x="538" y="9"/>
                  </a:cubicBezTo>
                  <a:cubicBezTo>
                    <a:pt x="464" y="3"/>
                    <a:pt x="390" y="0"/>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9" name="Google Shape;2369;p82">
              <a:extLst>
                <a:ext uri="{FF2B5EF4-FFF2-40B4-BE49-F238E27FC236}">
                  <a16:creationId xmlns:a16="http://schemas.microsoft.com/office/drawing/2014/main" id="{A71A34F8-F71D-1519-F613-5FDA9D2884A6}"/>
                </a:ext>
              </a:extLst>
            </p:cNvPr>
            <p:cNvSpPr/>
            <p:nvPr/>
          </p:nvSpPr>
          <p:spPr>
            <a:xfrm>
              <a:off x="8480886" y="1942032"/>
              <a:ext cx="36208" cy="4294"/>
            </a:xfrm>
            <a:custGeom>
              <a:avLst/>
              <a:gdLst/>
              <a:ahLst/>
              <a:cxnLst/>
              <a:rect l="l" t="t" r="r" b="b"/>
              <a:pathLst>
                <a:path w="683" h="81" extrusionOk="0">
                  <a:moveTo>
                    <a:pt x="378" y="1"/>
                  </a:moveTo>
                  <a:cubicBezTo>
                    <a:pt x="267" y="1"/>
                    <a:pt x="156" y="4"/>
                    <a:pt x="45" y="6"/>
                  </a:cubicBezTo>
                  <a:cubicBezTo>
                    <a:pt x="1" y="6"/>
                    <a:pt x="1" y="76"/>
                    <a:pt x="45" y="76"/>
                  </a:cubicBezTo>
                  <a:cubicBezTo>
                    <a:pt x="154" y="77"/>
                    <a:pt x="263" y="80"/>
                    <a:pt x="371" y="80"/>
                  </a:cubicBezTo>
                  <a:cubicBezTo>
                    <a:pt x="461" y="80"/>
                    <a:pt x="551" y="78"/>
                    <a:pt x="641" y="72"/>
                  </a:cubicBezTo>
                  <a:cubicBezTo>
                    <a:pt x="682" y="70"/>
                    <a:pt x="682" y="12"/>
                    <a:pt x="641" y="9"/>
                  </a:cubicBezTo>
                  <a:cubicBezTo>
                    <a:pt x="554" y="3"/>
                    <a:pt x="466" y="1"/>
                    <a:pt x="3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0" name="Google Shape;2370;p82">
              <a:extLst>
                <a:ext uri="{FF2B5EF4-FFF2-40B4-BE49-F238E27FC236}">
                  <a16:creationId xmlns:a16="http://schemas.microsoft.com/office/drawing/2014/main" id="{95DDB83E-1BB2-7BEF-53E4-2153E18CE4C3}"/>
                </a:ext>
              </a:extLst>
            </p:cNvPr>
            <p:cNvSpPr/>
            <p:nvPr/>
          </p:nvSpPr>
          <p:spPr>
            <a:xfrm>
              <a:off x="8483431" y="2069314"/>
              <a:ext cx="30694" cy="6096"/>
            </a:xfrm>
            <a:custGeom>
              <a:avLst/>
              <a:gdLst/>
              <a:ahLst/>
              <a:cxnLst/>
              <a:rect l="l" t="t" r="r" b="b"/>
              <a:pathLst>
                <a:path w="579" h="115" extrusionOk="0">
                  <a:moveTo>
                    <a:pt x="44" y="1"/>
                  </a:moveTo>
                  <a:cubicBezTo>
                    <a:pt x="12" y="1"/>
                    <a:pt x="1" y="52"/>
                    <a:pt x="36" y="63"/>
                  </a:cubicBezTo>
                  <a:cubicBezTo>
                    <a:pt x="143" y="95"/>
                    <a:pt x="254" y="114"/>
                    <a:pt x="365" y="114"/>
                  </a:cubicBezTo>
                  <a:cubicBezTo>
                    <a:pt x="427" y="114"/>
                    <a:pt x="489" y="108"/>
                    <a:pt x="551" y="95"/>
                  </a:cubicBezTo>
                  <a:cubicBezTo>
                    <a:pt x="579" y="89"/>
                    <a:pt x="573" y="42"/>
                    <a:pt x="545" y="42"/>
                  </a:cubicBezTo>
                  <a:cubicBezTo>
                    <a:pt x="545" y="42"/>
                    <a:pt x="544" y="42"/>
                    <a:pt x="543" y="42"/>
                  </a:cubicBezTo>
                  <a:cubicBezTo>
                    <a:pt x="495" y="46"/>
                    <a:pt x="446" y="48"/>
                    <a:pt x="399" y="48"/>
                  </a:cubicBezTo>
                  <a:cubicBezTo>
                    <a:pt x="282" y="48"/>
                    <a:pt x="167" y="36"/>
                    <a:pt x="53" y="2"/>
                  </a:cubicBezTo>
                  <a:cubicBezTo>
                    <a:pt x="50" y="1"/>
                    <a:pt x="47" y="1"/>
                    <a:pt x="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1" name="Google Shape;2371;p82">
              <a:extLst>
                <a:ext uri="{FF2B5EF4-FFF2-40B4-BE49-F238E27FC236}">
                  <a16:creationId xmlns:a16="http://schemas.microsoft.com/office/drawing/2014/main" id="{26AF6BD5-80D8-C7FB-98E7-EE3725F9C10A}"/>
                </a:ext>
              </a:extLst>
            </p:cNvPr>
            <p:cNvSpPr/>
            <p:nvPr/>
          </p:nvSpPr>
          <p:spPr>
            <a:xfrm>
              <a:off x="8428935" y="2071434"/>
              <a:ext cx="24651" cy="5566"/>
            </a:xfrm>
            <a:custGeom>
              <a:avLst/>
              <a:gdLst/>
              <a:ahLst/>
              <a:cxnLst/>
              <a:rect l="l" t="t" r="r" b="b"/>
              <a:pathLst>
                <a:path w="465" h="105" extrusionOk="0">
                  <a:moveTo>
                    <a:pt x="162" y="0"/>
                  </a:moveTo>
                  <a:cubicBezTo>
                    <a:pt x="117" y="0"/>
                    <a:pt x="72" y="4"/>
                    <a:pt x="25" y="12"/>
                  </a:cubicBezTo>
                  <a:cubicBezTo>
                    <a:pt x="1" y="16"/>
                    <a:pt x="6" y="58"/>
                    <a:pt x="29" y="58"/>
                  </a:cubicBezTo>
                  <a:cubicBezTo>
                    <a:pt x="30" y="58"/>
                    <a:pt x="31" y="58"/>
                    <a:pt x="32" y="58"/>
                  </a:cubicBezTo>
                  <a:cubicBezTo>
                    <a:pt x="68" y="53"/>
                    <a:pt x="104" y="51"/>
                    <a:pt x="139" y="51"/>
                  </a:cubicBezTo>
                  <a:cubicBezTo>
                    <a:pt x="237" y="51"/>
                    <a:pt x="332" y="68"/>
                    <a:pt x="424" y="103"/>
                  </a:cubicBezTo>
                  <a:cubicBezTo>
                    <a:pt x="427" y="104"/>
                    <a:pt x="430" y="105"/>
                    <a:pt x="433" y="105"/>
                  </a:cubicBezTo>
                  <a:cubicBezTo>
                    <a:pt x="457" y="105"/>
                    <a:pt x="465" y="65"/>
                    <a:pt x="438" y="55"/>
                  </a:cubicBezTo>
                  <a:cubicBezTo>
                    <a:pt x="347" y="18"/>
                    <a:pt x="256" y="0"/>
                    <a:pt x="1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2" name="Google Shape;2372;p82">
              <a:extLst>
                <a:ext uri="{FF2B5EF4-FFF2-40B4-BE49-F238E27FC236}">
                  <a16:creationId xmlns:a16="http://schemas.microsoft.com/office/drawing/2014/main" id="{6EA46112-7843-849E-2DB4-1FCB7F4334EE}"/>
                </a:ext>
              </a:extLst>
            </p:cNvPr>
            <p:cNvSpPr/>
            <p:nvPr/>
          </p:nvSpPr>
          <p:spPr>
            <a:xfrm>
              <a:off x="8421089" y="1940654"/>
              <a:ext cx="30217" cy="5407"/>
            </a:xfrm>
            <a:custGeom>
              <a:avLst/>
              <a:gdLst/>
              <a:ahLst/>
              <a:cxnLst/>
              <a:rect l="l" t="t" r="r" b="b"/>
              <a:pathLst>
                <a:path w="570" h="102" extrusionOk="0">
                  <a:moveTo>
                    <a:pt x="530" y="1"/>
                  </a:moveTo>
                  <a:cubicBezTo>
                    <a:pt x="530" y="1"/>
                    <a:pt x="530" y="1"/>
                    <a:pt x="529" y="1"/>
                  </a:cubicBezTo>
                  <a:cubicBezTo>
                    <a:pt x="364" y="5"/>
                    <a:pt x="197" y="33"/>
                    <a:pt x="32" y="51"/>
                  </a:cubicBezTo>
                  <a:cubicBezTo>
                    <a:pt x="1" y="55"/>
                    <a:pt x="0" y="101"/>
                    <a:pt x="30" y="101"/>
                  </a:cubicBezTo>
                  <a:cubicBezTo>
                    <a:pt x="30" y="101"/>
                    <a:pt x="31" y="101"/>
                    <a:pt x="32" y="101"/>
                  </a:cubicBezTo>
                  <a:cubicBezTo>
                    <a:pt x="200" y="89"/>
                    <a:pt x="371" y="85"/>
                    <a:pt x="538" y="59"/>
                  </a:cubicBezTo>
                  <a:cubicBezTo>
                    <a:pt x="569" y="53"/>
                    <a:pt x="562" y="1"/>
                    <a:pt x="5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3" name="Google Shape;2373;p82">
              <a:extLst>
                <a:ext uri="{FF2B5EF4-FFF2-40B4-BE49-F238E27FC236}">
                  <a16:creationId xmlns:a16="http://schemas.microsoft.com/office/drawing/2014/main" id="{30017399-D923-2CB8-4391-6F2757001B12}"/>
                </a:ext>
              </a:extLst>
            </p:cNvPr>
            <p:cNvSpPr/>
            <p:nvPr/>
          </p:nvSpPr>
          <p:spPr>
            <a:xfrm>
              <a:off x="8370887" y="2069101"/>
              <a:ext cx="27566" cy="5990"/>
            </a:xfrm>
            <a:custGeom>
              <a:avLst/>
              <a:gdLst/>
              <a:ahLst/>
              <a:cxnLst/>
              <a:rect l="l" t="t" r="r" b="b"/>
              <a:pathLst>
                <a:path w="520" h="113" extrusionOk="0">
                  <a:moveTo>
                    <a:pt x="483" y="0"/>
                  </a:moveTo>
                  <a:cubicBezTo>
                    <a:pt x="480" y="0"/>
                    <a:pt x="477" y="1"/>
                    <a:pt x="474" y="2"/>
                  </a:cubicBezTo>
                  <a:cubicBezTo>
                    <a:pt x="363" y="34"/>
                    <a:pt x="254" y="55"/>
                    <a:pt x="140" y="55"/>
                  </a:cubicBezTo>
                  <a:cubicBezTo>
                    <a:pt x="106" y="55"/>
                    <a:pt x="71" y="53"/>
                    <a:pt x="35" y="49"/>
                  </a:cubicBezTo>
                  <a:cubicBezTo>
                    <a:pt x="34" y="49"/>
                    <a:pt x="33" y="48"/>
                    <a:pt x="32" y="48"/>
                  </a:cubicBezTo>
                  <a:cubicBezTo>
                    <a:pt x="6" y="48"/>
                    <a:pt x="1" y="96"/>
                    <a:pt x="29" y="100"/>
                  </a:cubicBezTo>
                  <a:cubicBezTo>
                    <a:pt x="82" y="108"/>
                    <a:pt x="136" y="112"/>
                    <a:pt x="189" y="112"/>
                  </a:cubicBezTo>
                  <a:cubicBezTo>
                    <a:pt x="292" y="112"/>
                    <a:pt x="393" y="96"/>
                    <a:pt x="490" y="55"/>
                  </a:cubicBezTo>
                  <a:cubicBezTo>
                    <a:pt x="519" y="43"/>
                    <a:pt x="512" y="0"/>
                    <a:pt x="4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4" name="Google Shape;2374;p82">
              <a:extLst>
                <a:ext uri="{FF2B5EF4-FFF2-40B4-BE49-F238E27FC236}">
                  <a16:creationId xmlns:a16="http://schemas.microsoft.com/office/drawing/2014/main" id="{E448593B-27BC-E90C-3E10-4730E934CDEE}"/>
                </a:ext>
              </a:extLst>
            </p:cNvPr>
            <p:cNvSpPr/>
            <p:nvPr/>
          </p:nvSpPr>
          <p:spPr>
            <a:xfrm>
              <a:off x="8357952" y="1939276"/>
              <a:ext cx="24598" cy="4400"/>
            </a:xfrm>
            <a:custGeom>
              <a:avLst/>
              <a:gdLst/>
              <a:ahLst/>
              <a:cxnLst/>
              <a:rect l="l" t="t" r="r" b="b"/>
              <a:pathLst>
                <a:path w="464" h="83" extrusionOk="0">
                  <a:moveTo>
                    <a:pt x="224" y="1"/>
                  </a:moveTo>
                  <a:cubicBezTo>
                    <a:pt x="157" y="1"/>
                    <a:pt x="91" y="5"/>
                    <a:pt x="29" y="5"/>
                  </a:cubicBezTo>
                  <a:cubicBezTo>
                    <a:pt x="7" y="5"/>
                    <a:pt x="0" y="41"/>
                    <a:pt x="23" y="44"/>
                  </a:cubicBezTo>
                  <a:cubicBezTo>
                    <a:pt x="127" y="58"/>
                    <a:pt x="241" y="83"/>
                    <a:pt x="349" y="83"/>
                  </a:cubicBezTo>
                  <a:cubicBezTo>
                    <a:pt x="378" y="83"/>
                    <a:pt x="407" y="81"/>
                    <a:pt x="435" y="77"/>
                  </a:cubicBezTo>
                  <a:cubicBezTo>
                    <a:pt x="464" y="73"/>
                    <a:pt x="460" y="31"/>
                    <a:pt x="435" y="25"/>
                  </a:cubicBezTo>
                  <a:cubicBezTo>
                    <a:pt x="369" y="6"/>
                    <a:pt x="296" y="1"/>
                    <a:pt x="2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5" name="Google Shape;2375;p82">
              <a:extLst>
                <a:ext uri="{FF2B5EF4-FFF2-40B4-BE49-F238E27FC236}">
                  <a16:creationId xmlns:a16="http://schemas.microsoft.com/office/drawing/2014/main" id="{D4451252-5194-CF35-8959-F642C085A7ED}"/>
                </a:ext>
              </a:extLst>
            </p:cNvPr>
            <p:cNvSpPr/>
            <p:nvPr/>
          </p:nvSpPr>
          <p:spPr>
            <a:xfrm>
              <a:off x="8318353" y="2074350"/>
              <a:ext cx="29369" cy="2916"/>
            </a:xfrm>
            <a:custGeom>
              <a:avLst/>
              <a:gdLst/>
              <a:ahLst/>
              <a:cxnLst/>
              <a:rect l="l" t="t" r="r" b="b"/>
              <a:pathLst>
                <a:path w="554" h="55" extrusionOk="0">
                  <a:moveTo>
                    <a:pt x="271" y="0"/>
                  </a:moveTo>
                  <a:cubicBezTo>
                    <a:pt x="192" y="0"/>
                    <a:pt x="112" y="2"/>
                    <a:pt x="33" y="3"/>
                  </a:cubicBezTo>
                  <a:cubicBezTo>
                    <a:pt x="1" y="3"/>
                    <a:pt x="1" y="52"/>
                    <a:pt x="33" y="52"/>
                  </a:cubicBezTo>
                  <a:cubicBezTo>
                    <a:pt x="108" y="53"/>
                    <a:pt x="184" y="54"/>
                    <a:pt x="259" y="54"/>
                  </a:cubicBezTo>
                  <a:cubicBezTo>
                    <a:pt x="349" y="54"/>
                    <a:pt x="439" y="53"/>
                    <a:pt x="529" y="47"/>
                  </a:cubicBezTo>
                  <a:cubicBezTo>
                    <a:pt x="554" y="45"/>
                    <a:pt x="554" y="9"/>
                    <a:pt x="529" y="8"/>
                  </a:cubicBezTo>
                  <a:cubicBezTo>
                    <a:pt x="443" y="2"/>
                    <a:pt x="357" y="0"/>
                    <a:pt x="2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6" name="Google Shape;2376;p82">
              <a:extLst>
                <a:ext uri="{FF2B5EF4-FFF2-40B4-BE49-F238E27FC236}">
                  <a16:creationId xmlns:a16="http://schemas.microsoft.com/office/drawing/2014/main" id="{C1BF0762-44E7-0A4E-798C-56321989F526}"/>
                </a:ext>
              </a:extLst>
            </p:cNvPr>
            <p:cNvSpPr/>
            <p:nvPr/>
          </p:nvSpPr>
          <p:spPr>
            <a:xfrm>
              <a:off x="8281509" y="1940018"/>
              <a:ext cx="29793" cy="5778"/>
            </a:xfrm>
            <a:custGeom>
              <a:avLst/>
              <a:gdLst/>
              <a:ahLst/>
              <a:cxnLst/>
              <a:rect l="l" t="t" r="r" b="b"/>
              <a:pathLst>
                <a:path w="562" h="109" extrusionOk="0">
                  <a:moveTo>
                    <a:pt x="531" y="1"/>
                  </a:moveTo>
                  <a:cubicBezTo>
                    <a:pt x="530" y="1"/>
                    <a:pt x="529" y="1"/>
                    <a:pt x="529" y="1"/>
                  </a:cubicBezTo>
                  <a:cubicBezTo>
                    <a:pt x="361" y="15"/>
                    <a:pt x="195" y="39"/>
                    <a:pt x="27" y="62"/>
                  </a:cubicBezTo>
                  <a:cubicBezTo>
                    <a:pt x="1" y="66"/>
                    <a:pt x="6" y="109"/>
                    <a:pt x="31" y="109"/>
                  </a:cubicBezTo>
                  <a:cubicBezTo>
                    <a:pt x="31" y="109"/>
                    <a:pt x="32" y="109"/>
                    <a:pt x="33" y="109"/>
                  </a:cubicBezTo>
                  <a:cubicBezTo>
                    <a:pt x="201" y="92"/>
                    <a:pt x="369" y="75"/>
                    <a:pt x="534" y="49"/>
                  </a:cubicBezTo>
                  <a:cubicBezTo>
                    <a:pt x="561" y="45"/>
                    <a:pt x="556" y="1"/>
                    <a:pt x="5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7" name="Google Shape;2377;p82">
              <a:extLst>
                <a:ext uri="{FF2B5EF4-FFF2-40B4-BE49-F238E27FC236}">
                  <a16:creationId xmlns:a16="http://schemas.microsoft.com/office/drawing/2014/main" id="{E3FF281A-F462-7E04-EA02-24C0502CB72C}"/>
                </a:ext>
              </a:extLst>
            </p:cNvPr>
            <p:cNvSpPr/>
            <p:nvPr/>
          </p:nvSpPr>
          <p:spPr>
            <a:xfrm>
              <a:off x="8266454" y="2071805"/>
              <a:ext cx="23538" cy="2757"/>
            </a:xfrm>
            <a:custGeom>
              <a:avLst/>
              <a:gdLst/>
              <a:ahLst/>
              <a:cxnLst/>
              <a:rect l="l" t="t" r="r" b="b"/>
              <a:pathLst>
                <a:path w="444" h="52" extrusionOk="0">
                  <a:moveTo>
                    <a:pt x="314" y="0"/>
                  </a:moveTo>
                  <a:cubicBezTo>
                    <a:pt x="216" y="0"/>
                    <a:pt x="116" y="9"/>
                    <a:pt x="18" y="12"/>
                  </a:cubicBezTo>
                  <a:cubicBezTo>
                    <a:pt x="1" y="13"/>
                    <a:pt x="1" y="39"/>
                    <a:pt x="18" y="40"/>
                  </a:cubicBezTo>
                  <a:cubicBezTo>
                    <a:pt x="114" y="43"/>
                    <a:pt x="213" y="52"/>
                    <a:pt x="310" y="52"/>
                  </a:cubicBezTo>
                  <a:cubicBezTo>
                    <a:pt x="346" y="52"/>
                    <a:pt x="381" y="51"/>
                    <a:pt x="415" y="48"/>
                  </a:cubicBezTo>
                  <a:cubicBezTo>
                    <a:pt x="443" y="45"/>
                    <a:pt x="443" y="6"/>
                    <a:pt x="415" y="4"/>
                  </a:cubicBezTo>
                  <a:cubicBezTo>
                    <a:pt x="382" y="1"/>
                    <a:pt x="348" y="0"/>
                    <a:pt x="3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8" name="Google Shape;2378;p82">
              <a:extLst>
                <a:ext uri="{FF2B5EF4-FFF2-40B4-BE49-F238E27FC236}">
                  <a16:creationId xmlns:a16="http://schemas.microsoft.com/office/drawing/2014/main" id="{73FA4874-BAC6-2630-3AEA-FBA5D530C83B}"/>
                </a:ext>
              </a:extLst>
            </p:cNvPr>
            <p:cNvSpPr/>
            <p:nvPr/>
          </p:nvSpPr>
          <p:spPr>
            <a:xfrm>
              <a:off x="8207293" y="2074138"/>
              <a:ext cx="33186" cy="6255"/>
            </a:xfrm>
            <a:custGeom>
              <a:avLst/>
              <a:gdLst/>
              <a:ahLst/>
              <a:cxnLst/>
              <a:rect l="l" t="t" r="r" b="b"/>
              <a:pathLst>
                <a:path w="626" h="118" extrusionOk="0">
                  <a:moveTo>
                    <a:pt x="44" y="0"/>
                  </a:moveTo>
                  <a:cubicBezTo>
                    <a:pt x="13" y="0"/>
                    <a:pt x="1" y="48"/>
                    <a:pt x="35" y="57"/>
                  </a:cubicBezTo>
                  <a:cubicBezTo>
                    <a:pt x="174" y="93"/>
                    <a:pt x="317" y="118"/>
                    <a:pt x="460" y="118"/>
                  </a:cubicBezTo>
                  <a:cubicBezTo>
                    <a:pt x="503" y="118"/>
                    <a:pt x="545" y="116"/>
                    <a:pt x="588" y="111"/>
                  </a:cubicBezTo>
                  <a:cubicBezTo>
                    <a:pt x="625" y="106"/>
                    <a:pt x="626" y="55"/>
                    <a:pt x="588" y="54"/>
                  </a:cubicBezTo>
                  <a:cubicBezTo>
                    <a:pt x="407" y="45"/>
                    <a:pt x="229" y="38"/>
                    <a:pt x="50" y="1"/>
                  </a:cubicBezTo>
                  <a:cubicBezTo>
                    <a:pt x="48" y="0"/>
                    <a:pt x="46" y="0"/>
                    <a:pt x="4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9" name="Google Shape;2379;p82">
              <a:extLst>
                <a:ext uri="{FF2B5EF4-FFF2-40B4-BE49-F238E27FC236}">
                  <a16:creationId xmlns:a16="http://schemas.microsoft.com/office/drawing/2014/main" id="{5FF3FD2F-0385-2091-047D-59FD3093EF19}"/>
                </a:ext>
              </a:extLst>
            </p:cNvPr>
            <p:cNvSpPr/>
            <p:nvPr/>
          </p:nvSpPr>
          <p:spPr>
            <a:xfrm>
              <a:off x="8202204" y="1942085"/>
              <a:ext cx="36473" cy="6202"/>
            </a:xfrm>
            <a:custGeom>
              <a:avLst/>
              <a:gdLst/>
              <a:ahLst/>
              <a:cxnLst/>
              <a:rect l="l" t="t" r="r" b="b"/>
              <a:pathLst>
                <a:path w="688" h="117" extrusionOk="0">
                  <a:moveTo>
                    <a:pt x="37" y="0"/>
                  </a:moveTo>
                  <a:cubicBezTo>
                    <a:pt x="1" y="0"/>
                    <a:pt x="3" y="57"/>
                    <a:pt x="40" y="61"/>
                  </a:cubicBezTo>
                  <a:cubicBezTo>
                    <a:pt x="237" y="82"/>
                    <a:pt x="437" y="113"/>
                    <a:pt x="635" y="117"/>
                  </a:cubicBezTo>
                  <a:cubicBezTo>
                    <a:pt x="635" y="117"/>
                    <a:pt x="636" y="117"/>
                    <a:pt x="636" y="117"/>
                  </a:cubicBezTo>
                  <a:cubicBezTo>
                    <a:pt x="677" y="117"/>
                    <a:pt x="687" y="49"/>
                    <a:pt x="645" y="44"/>
                  </a:cubicBezTo>
                  <a:cubicBezTo>
                    <a:pt x="446" y="16"/>
                    <a:pt x="240" y="13"/>
                    <a:pt x="40" y="0"/>
                  </a:cubicBezTo>
                  <a:cubicBezTo>
                    <a:pt x="39" y="0"/>
                    <a:pt x="38" y="0"/>
                    <a:pt x="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0" name="Google Shape;2380;p82">
              <a:extLst>
                <a:ext uri="{FF2B5EF4-FFF2-40B4-BE49-F238E27FC236}">
                  <a16:creationId xmlns:a16="http://schemas.microsoft.com/office/drawing/2014/main" id="{7B836D97-1CE7-5A82-6686-EF0FD6372A40}"/>
                </a:ext>
              </a:extLst>
            </p:cNvPr>
            <p:cNvSpPr/>
            <p:nvPr/>
          </p:nvSpPr>
          <p:spPr>
            <a:xfrm>
              <a:off x="8157568" y="2073767"/>
              <a:ext cx="25075" cy="4082"/>
            </a:xfrm>
            <a:custGeom>
              <a:avLst/>
              <a:gdLst/>
              <a:ahLst/>
              <a:cxnLst/>
              <a:rect l="l" t="t" r="r" b="b"/>
              <a:pathLst>
                <a:path w="473" h="77" extrusionOk="0">
                  <a:moveTo>
                    <a:pt x="306" y="1"/>
                  </a:moveTo>
                  <a:cubicBezTo>
                    <a:pt x="216" y="1"/>
                    <a:pt x="125" y="9"/>
                    <a:pt x="36" y="11"/>
                  </a:cubicBezTo>
                  <a:cubicBezTo>
                    <a:pt x="1" y="11"/>
                    <a:pt x="1" y="65"/>
                    <a:pt x="36" y="66"/>
                  </a:cubicBezTo>
                  <a:cubicBezTo>
                    <a:pt x="123" y="69"/>
                    <a:pt x="213" y="76"/>
                    <a:pt x="301" y="76"/>
                  </a:cubicBezTo>
                  <a:cubicBezTo>
                    <a:pt x="346" y="76"/>
                    <a:pt x="391" y="74"/>
                    <a:pt x="434" y="69"/>
                  </a:cubicBezTo>
                  <a:cubicBezTo>
                    <a:pt x="473" y="64"/>
                    <a:pt x="473" y="13"/>
                    <a:pt x="434" y="8"/>
                  </a:cubicBezTo>
                  <a:cubicBezTo>
                    <a:pt x="392" y="2"/>
                    <a:pt x="350"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1" name="Google Shape;2381;p82">
              <a:extLst>
                <a:ext uri="{FF2B5EF4-FFF2-40B4-BE49-F238E27FC236}">
                  <a16:creationId xmlns:a16="http://schemas.microsoft.com/office/drawing/2014/main" id="{319C5C04-1F32-117E-32E5-F44031249042}"/>
                </a:ext>
              </a:extLst>
            </p:cNvPr>
            <p:cNvSpPr/>
            <p:nvPr/>
          </p:nvSpPr>
          <p:spPr>
            <a:xfrm>
              <a:off x="8138802" y="1939594"/>
              <a:ext cx="28150" cy="3923"/>
            </a:xfrm>
            <a:custGeom>
              <a:avLst/>
              <a:gdLst/>
              <a:ahLst/>
              <a:cxnLst/>
              <a:rect l="l" t="t" r="r" b="b"/>
              <a:pathLst>
                <a:path w="531" h="74" extrusionOk="0">
                  <a:moveTo>
                    <a:pt x="256" y="0"/>
                  </a:moveTo>
                  <a:cubicBezTo>
                    <a:pt x="185" y="0"/>
                    <a:pt x="114" y="2"/>
                    <a:pt x="43" y="4"/>
                  </a:cubicBezTo>
                  <a:cubicBezTo>
                    <a:pt x="0" y="6"/>
                    <a:pt x="0" y="68"/>
                    <a:pt x="43" y="70"/>
                  </a:cubicBezTo>
                  <a:cubicBezTo>
                    <a:pt x="121" y="72"/>
                    <a:pt x="199" y="74"/>
                    <a:pt x="276" y="74"/>
                  </a:cubicBezTo>
                  <a:cubicBezTo>
                    <a:pt x="347" y="74"/>
                    <a:pt x="418" y="72"/>
                    <a:pt x="489" y="69"/>
                  </a:cubicBezTo>
                  <a:cubicBezTo>
                    <a:pt x="531" y="67"/>
                    <a:pt x="531" y="7"/>
                    <a:pt x="489" y="6"/>
                  </a:cubicBezTo>
                  <a:cubicBezTo>
                    <a:pt x="412" y="2"/>
                    <a:pt x="334" y="0"/>
                    <a:pt x="2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2" name="Google Shape;2382;p82">
              <a:extLst>
                <a:ext uri="{FF2B5EF4-FFF2-40B4-BE49-F238E27FC236}">
                  <a16:creationId xmlns:a16="http://schemas.microsoft.com/office/drawing/2014/main" id="{52E140F4-1E2A-F687-5F44-576D67A674DD}"/>
                </a:ext>
              </a:extLst>
            </p:cNvPr>
            <p:cNvSpPr/>
            <p:nvPr/>
          </p:nvSpPr>
          <p:spPr>
            <a:xfrm>
              <a:off x="8091568" y="2071964"/>
              <a:ext cx="33345" cy="5990"/>
            </a:xfrm>
            <a:custGeom>
              <a:avLst/>
              <a:gdLst/>
              <a:ahLst/>
              <a:cxnLst/>
              <a:rect l="l" t="t" r="r" b="b"/>
              <a:pathLst>
                <a:path w="629" h="113" extrusionOk="0">
                  <a:moveTo>
                    <a:pt x="39" y="0"/>
                  </a:moveTo>
                  <a:cubicBezTo>
                    <a:pt x="10" y="0"/>
                    <a:pt x="1" y="45"/>
                    <a:pt x="32" y="54"/>
                  </a:cubicBezTo>
                  <a:cubicBezTo>
                    <a:pt x="159" y="92"/>
                    <a:pt x="288" y="113"/>
                    <a:pt x="419" y="113"/>
                  </a:cubicBezTo>
                  <a:cubicBezTo>
                    <a:pt x="477" y="113"/>
                    <a:pt x="536" y="109"/>
                    <a:pt x="594" y="100"/>
                  </a:cubicBezTo>
                  <a:cubicBezTo>
                    <a:pt x="628" y="96"/>
                    <a:pt x="621" y="38"/>
                    <a:pt x="588" y="38"/>
                  </a:cubicBezTo>
                  <a:cubicBezTo>
                    <a:pt x="587" y="38"/>
                    <a:pt x="586" y="38"/>
                    <a:pt x="585" y="38"/>
                  </a:cubicBezTo>
                  <a:cubicBezTo>
                    <a:pt x="527" y="43"/>
                    <a:pt x="470" y="46"/>
                    <a:pt x="413" y="46"/>
                  </a:cubicBezTo>
                  <a:cubicBezTo>
                    <a:pt x="290" y="46"/>
                    <a:pt x="169" y="33"/>
                    <a:pt x="46" y="1"/>
                  </a:cubicBezTo>
                  <a:cubicBezTo>
                    <a:pt x="43" y="0"/>
                    <a:pt x="41" y="0"/>
                    <a:pt x="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3" name="Google Shape;2383;p82">
              <a:extLst>
                <a:ext uri="{FF2B5EF4-FFF2-40B4-BE49-F238E27FC236}">
                  <a16:creationId xmlns:a16="http://schemas.microsoft.com/office/drawing/2014/main" id="{698A22FA-465F-3B37-E37B-9781493E2233}"/>
                </a:ext>
              </a:extLst>
            </p:cNvPr>
            <p:cNvSpPr/>
            <p:nvPr/>
          </p:nvSpPr>
          <p:spPr>
            <a:xfrm>
              <a:off x="8073067" y="1935565"/>
              <a:ext cx="30535" cy="5460"/>
            </a:xfrm>
            <a:custGeom>
              <a:avLst/>
              <a:gdLst/>
              <a:ahLst/>
              <a:cxnLst/>
              <a:rect l="l" t="t" r="r" b="b"/>
              <a:pathLst>
                <a:path w="576" h="103" extrusionOk="0">
                  <a:moveTo>
                    <a:pt x="539" y="0"/>
                  </a:moveTo>
                  <a:cubicBezTo>
                    <a:pt x="538" y="0"/>
                    <a:pt x="536" y="0"/>
                    <a:pt x="535" y="1"/>
                  </a:cubicBezTo>
                  <a:cubicBezTo>
                    <a:pt x="416" y="22"/>
                    <a:pt x="301" y="42"/>
                    <a:pt x="183" y="42"/>
                  </a:cubicBezTo>
                  <a:cubicBezTo>
                    <a:pt x="139" y="42"/>
                    <a:pt x="94" y="39"/>
                    <a:pt x="49" y="33"/>
                  </a:cubicBezTo>
                  <a:cubicBezTo>
                    <a:pt x="47" y="32"/>
                    <a:pt x="46" y="32"/>
                    <a:pt x="44" y="32"/>
                  </a:cubicBezTo>
                  <a:cubicBezTo>
                    <a:pt x="13" y="32"/>
                    <a:pt x="0" y="81"/>
                    <a:pt x="34" y="86"/>
                  </a:cubicBezTo>
                  <a:cubicBezTo>
                    <a:pt x="100" y="96"/>
                    <a:pt x="167" y="103"/>
                    <a:pt x="233" y="103"/>
                  </a:cubicBezTo>
                  <a:cubicBezTo>
                    <a:pt x="342" y="103"/>
                    <a:pt x="450" y="86"/>
                    <a:pt x="551" y="41"/>
                  </a:cubicBezTo>
                  <a:cubicBezTo>
                    <a:pt x="575" y="31"/>
                    <a:pt x="559" y="0"/>
                    <a:pt x="5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4" name="Google Shape;2384;p82">
              <a:extLst>
                <a:ext uri="{FF2B5EF4-FFF2-40B4-BE49-F238E27FC236}">
                  <a16:creationId xmlns:a16="http://schemas.microsoft.com/office/drawing/2014/main" id="{42E9C54D-1136-D78C-DCFE-5FFE2E08622D}"/>
                </a:ext>
              </a:extLst>
            </p:cNvPr>
            <p:cNvSpPr/>
            <p:nvPr/>
          </p:nvSpPr>
          <p:spPr>
            <a:xfrm>
              <a:off x="8041578" y="2074032"/>
              <a:ext cx="27673" cy="3552"/>
            </a:xfrm>
            <a:custGeom>
              <a:avLst/>
              <a:gdLst/>
              <a:ahLst/>
              <a:cxnLst/>
              <a:rect l="l" t="t" r="r" b="b"/>
              <a:pathLst>
                <a:path w="522" h="67" extrusionOk="0">
                  <a:moveTo>
                    <a:pt x="273" y="0"/>
                  </a:moveTo>
                  <a:cubicBezTo>
                    <a:pt x="195" y="0"/>
                    <a:pt x="117" y="2"/>
                    <a:pt x="39" y="3"/>
                  </a:cubicBezTo>
                  <a:cubicBezTo>
                    <a:pt x="1" y="4"/>
                    <a:pt x="1" y="64"/>
                    <a:pt x="39" y="64"/>
                  </a:cubicBezTo>
                  <a:cubicBezTo>
                    <a:pt x="120" y="65"/>
                    <a:pt x="201" y="67"/>
                    <a:pt x="281" y="67"/>
                  </a:cubicBezTo>
                  <a:cubicBezTo>
                    <a:pt x="350" y="67"/>
                    <a:pt x="418" y="65"/>
                    <a:pt x="486" y="60"/>
                  </a:cubicBezTo>
                  <a:cubicBezTo>
                    <a:pt x="521" y="57"/>
                    <a:pt x="521" y="9"/>
                    <a:pt x="486" y="7"/>
                  </a:cubicBezTo>
                  <a:cubicBezTo>
                    <a:pt x="415" y="2"/>
                    <a:pt x="344" y="0"/>
                    <a:pt x="2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5" name="Google Shape;2385;p82">
              <a:extLst>
                <a:ext uri="{FF2B5EF4-FFF2-40B4-BE49-F238E27FC236}">
                  <a16:creationId xmlns:a16="http://schemas.microsoft.com/office/drawing/2014/main" id="{74D291B9-F6EB-381A-BC69-225AA6BB7F30}"/>
                </a:ext>
              </a:extLst>
            </p:cNvPr>
            <p:cNvSpPr/>
            <p:nvPr/>
          </p:nvSpPr>
          <p:spPr>
            <a:xfrm>
              <a:off x="8007810" y="1940018"/>
              <a:ext cx="27036" cy="3022"/>
            </a:xfrm>
            <a:custGeom>
              <a:avLst/>
              <a:gdLst/>
              <a:ahLst/>
              <a:cxnLst/>
              <a:rect l="l" t="t" r="r" b="b"/>
              <a:pathLst>
                <a:path w="510" h="57" extrusionOk="0">
                  <a:moveTo>
                    <a:pt x="289" y="0"/>
                  </a:moveTo>
                  <a:cubicBezTo>
                    <a:pt x="203" y="0"/>
                    <a:pt x="117" y="2"/>
                    <a:pt x="31" y="4"/>
                  </a:cubicBezTo>
                  <a:cubicBezTo>
                    <a:pt x="0" y="4"/>
                    <a:pt x="0" y="52"/>
                    <a:pt x="31" y="53"/>
                  </a:cubicBezTo>
                  <a:cubicBezTo>
                    <a:pt x="122" y="55"/>
                    <a:pt x="212" y="57"/>
                    <a:pt x="302" y="57"/>
                  </a:cubicBezTo>
                  <a:cubicBezTo>
                    <a:pt x="361" y="57"/>
                    <a:pt x="419" y="56"/>
                    <a:pt x="478" y="53"/>
                  </a:cubicBezTo>
                  <a:cubicBezTo>
                    <a:pt x="510" y="52"/>
                    <a:pt x="510" y="5"/>
                    <a:pt x="478" y="4"/>
                  </a:cubicBezTo>
                  <a:cubicBezTo>
                    <a:pt x="414" y="1"/>
                    <a:pt x="352" y="0"/>
                    <a:pt x="28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6" name="Google Shape;2386;p82">
              <a:extLst>
                <a:ext uri="{FF2B5EF4-FFF2-40B4-BE49-F238E27FC236}">
                  <a16:creationId xmlns:a16="http://schemas.microsoft.com/office/drawing/2014/main" id="{96798991-E221-B024-3075-5886D34084EC}"/>
                </a:ext>
              </a:extLst>
            </p:cNvPr>
            <p:cNvSpPr/>
            <p:nvPr/>
          </p:nvSpPr>
          <p:spPr>
            <a:xfrm>
              <a:off x="7992331" y="2074509"/>
              <a:ext cx="24015" cy="2598"/>
            </a:xfrm>
            <a:custGeom>
              <a:avLst/>
              <a:gdLst/>
              <a:ahLst/>
              <a:cxnLst/>
              <a:rect l="l" t="t" r="r" b="b"/>
              <a:pathLst>
                <a:path w="453" h="49" extrusionOk="0">
                  <a:moveTo>
                    <a:pt x="345" y="0"/>
                  </a:moveTo>
                  <a:cubicBezTo>
                    <a:pt x="238" y="0"/>
                    <a:pt x="131" y="5"/>
                    <a:pt x="25" y="6"/>
                  </a:cubicBezTo>
                  <a:cubicBezTo>
                    <a:pt x="0" y="6"/>
                    <a:pt x="0" y="43"/>
                    <a:pt x="25" y="44"/>
                  </a:cubicBezTo>
                  <a:cubicBezTo>
                    <a:pt x="131" y="45"/>
                    <a:pt x="237" y="49"/>
                    <a:pt x="344" y="49"/>
                  </a:cubicBezTo>
                  <a:cubicBezTo>
                    <a:pt x="370" y="49"/>
                    <a:pt x="396" y="49"/>
                    <a:pt x="422" y="48"/>
                  </a:cubicBezTo>
                  <a:cubicBezTo>
                    <a:pt x="452" y="47"/>
                    <a:pt x="452" y="2"/>
                    <a:pt x="422" y="1"/>
                  </a:cubicBezTo>
                  <a:cubicBezTo>
                    <a:pt x="397" y="0"/>
                    <a:pt x="371" y="0"/>
                    <a:pt x="3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7" name="Google Shape;2387;p82">
              <a:extLst>
                <a:ext uri="{FF2B5EF4-FFF2-40B4-BE49-F238E27FC236}">
                  <a16:creationId xmlns:a16="http://schemas.microsoft.com/office/drawing/2014/main" id="{4DD03AC6-76F7-DAEA-3F17-B7E6EBE0E5E4}"/>
                </a:ext>
              </a:extLst>
            </p:cNvPr>
            <p:cNvSpPr/>
            <p:nvPr/>
          </p:nvSpPr>
          <p:spPr>
            <a:xfrm>
              <a:off x="7933435" y="1936784"/>
              <a:ext cx="33504" cy="4241"/>
            </a:xfrm>
            <a:custGeom>
              <a:avLst/>
              <a:gdLst/>
              <a:ahLst/>
              <a:cxnLst/>
              <a:rect l="l" t="t" r="r" b="b"/>
              <a:pathLst>
                <a:path w="632" h="80" extrusionOk="0">
                  <a:moveTo>
                    <a:pt x="376" y="1"/>
                  </a:moveTo>
                  <a:cubicBezTo>
                    <a:pt x="265" y="1"/>
                    <a:pt x="154" y="5"/>
                    <a:pt x="43" y="7"/>
                  </a:cubicBezTo>
                  <a:cubicBezTo>
                    <a:pt x="0" y="7"/>
                    <a:pt x="0" y="73"/>
                    <a:pt x="43" y="74"/>
                  </a:cubicBezTo>
                  <a:cubicBezTo>
                    <a:pt x="152" y="76"/>
                    <a:pt x="262" y="79"/>
                    <a:pt x="371" y="79"/>
                  </a:cubicBezTo>
                  <a:cubicBezTo>
                    <a:pt x="444" y="79"/>
                    <a:pt x="517" y="78"/>
                    <a:pt x="589" y="73"/>
                  </a:cubicBezTo>
                  <a:cubicBezTo>
                    <a:pt x="632" y="69"/>
                    <a:pt x="632" y="11"/>
                    <a:pt x="589" y="7"/>
                  </a:cubicBezTo>
                  <a:cubicBezTo>
                    <a:pt x="518" y="2"/>
                    <a:pt x="447" y="1"/>
                    <a:pt x="3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8" name="Google Shape;2388;p82">
              <a:extLst>
                <a:ext uri="{FF2B5EF4-FFF2-40B4-BE49-F238E27FC236}">
                  <a16:creationId xmlns:a16="http://schemas.microsoft.com/office/drawing/2014/main" id="{C6D82AEA-91AE-315E-337D-FCC146F3D47A}"/>
                </a:ext>
              </a:extLst>
            </p:cNvPr>
            <p:cNvSpPr/>
            <p:nvPr/>
          </p:nvSpPr>
          <p:spPr>
            <a:xfrm>
              <a:off x="7928398" y="2072017"/>
              <a:ext cx="32868" cy="5990"/>
            </a:xfrm>
            <a:custGeom>
              <a:avLst/>
              <a:gdLst/>
              <a:ahLst/>
              <a:cxnLst/>
              <a:rect l="l" t="t" r="r" b="b"/>
              <a:pathLst>
                <a:path w="620" h="113" extrusionOk="0">
                  <a:moveTo>
                    <a:pt x="275" y="1"/>
                  </a:moveTo>
                  <a:cubicBezTo>
                    <a:pt x="192" y="1"/>
                    <a:pt x="108" y="11"/>
                    <a:pt x="29" y="31"/>
                  </a:cubicBezTo>
                  <a:cubicBezTo>
                    <a:pt x="0" y="37"/>
                    <a:pt x="12" y="75"/>
                    <a:pt x="38" y="75"/>
                  </a:cubicBezTo>
                  <a:cubicBezTo>
                    <a:pt x="39" y="75"/>
                    <a:pt x="40" y="75"/>
                    <a:pt x="41" y="75"/>
                  </a:cubicBezTo>
                  <a:cubicBezTo>
                    <a:pt x="97" y="67"/>
                    <a:pt x="152" y="64"/>
                    <a:pt x="205" y="64"/>
                  </a:cubicBezTo>
                  <a:cubicBezTo>
                    <a:pt x="329" y="64"/>
                    <a:pt x="447" y="82"/>
                    <a:pt x="574" y="111"/>
                  </a:cubicBezTo>
                  <a:cubicBezTo>
                    <a:pt x="577" y="112"/>
                    <a:pt x="580" y="112"/>
                    <a:pt x="583" y="112"/>
                  </a:cubicBezTo>
                  <a:cubicBezTo>
                    <a:pt x="612" y="112"/>
                    <a:pt x="619" y="69"/>
                    <a:pt x="588" y="58"/>
                  </a:cubicBezTo>
                  <a:cubicBezTo>
                    <a:pt x="490" y="19"/>
                    <a:pt x="382" y="1"/>
                    <a:pt x="2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9" name="Google Shape;2389;p82">
              <a:extLst>
                <a:ext uri="{FF2B5EF4-FFF2-40B4-BE49-F238E27FC236}">
                  <a16:creationId xmlns:a16="http://schemas.microsoft.com/office/drawing/2014/main" id="{D01391AA-CC8C-3FC6-E897-529D6B012377}"/>
                </a:ext>
              </a:extLst>
            </p:cNvPr>
            <p:cNvSpPr/>
            <p:nvPr/>
          </p:nvSpPr>
          <p:spPr>
            <a:xfrm>
              <a:off x="7862876" y="2116123"/>
              <a:ext cx="16646" cy="5778"/>
            </a:xfrm>
            <a:custGeom>
              <a:avLst/>
              <a:gdLst/>
              <a:ahLst/>
              <a:cxnLst/>
              <a:rect l="l" t="t" r="r" b="b"/>
              <a:pathLst>
                <a:path w="314" h="109" extrusionOk="0">
                  <a:moveTo>
                    <a:pt x="218" y="0"/>
                  </a:moveTo>
                  <a:cubicBezTo>
                    <a:pt x="148" y="0"/>
                    <a:pt x="75" y="29"/>
                    <a:pt x="22" y="64"/>
                  </a:cubicBezTo>
                  <a:cubicBezTo>
                    <a:pt x="0" y="78"/>
                    <a:pt x="13" y="109"/>
                    <a:pt x="34" y="109"/>
                  </a:cubicBezTo>
                  <a:cubicBezTo>
                    <a:pt x="38" y="109"/>
                    <a:pt x="42" y="107"/>
                    <a:pt x="46" y="105"/>
                  </a:cubicBezTo>
                  <a:cubicBezTo>
                    <a:pt x="80" y="82"/>
                    <a:pt x="118" y="68"/>
                    <a:pt x="160" y="60"/>
                  </a:cubicBezTo>
                  <a:cubicBezTo>
                    <a:pt x="172" y="58"/>
                    <a:pt x="185" y="57"/>
                    <a:pt x="197" y="57"/>
                  </a:cubicBezTo>
                  <a:cubicBezTo>
                    <a:pt x="225" y="57"/>
                    <a:pt x="253" y="61"/>
                    <a:pt x="281" y="61"/>
                  </a:cubicBezTo>
                  <a:cubicBezTo>
                    <a:pt x="282" y="61"/>
                    <a:pt x="282" y="61"/>
                    <a:pt x="282" y="61"/>
                  </a:cubicBezTo>
                  <a:cubicBezTo>
                    <a:pt x="311" y="61"/>
                    <a:pt x="313" y="21"/>
                    <a:pt x="289" y="12"/>
                  </a:cubicBezTo>
                  <a:cubicBezTo>
                    <a:pt x="266" y="4"/>
                    <a:pt x="242" y="0"/>
                    <a:pt x="2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0" name="Google Shape;2390;p82">
              <a:extLst>
                <a:ext uri="{FF2B5EF4-FFF2-40B4-BE49-F238E27FC236}">
                  <a16:creationId xmlns:a16="http://schemas.microsoft.com/office/drawing/2014/main" id="{5B67BBAE-D062-A80D-01B5-8FEF101BFF4D}"/>
                </a:ext>
              </a:extLst>
            </p:cNvPr>
            <p:cNvSpPr/>
            <p:nvPr/>
          </p:nvSpPr>
          <p:spPr>
            <a:xfrm>
              <a:off x="7844269" y="1976808"/>
              <a:ext cx="19297" cy="3234"/>
            </a:xfrm>
            <a:custGeom>
              <a:avLst/>
              <a:gdLst/>
              <a:ahLst/>
              <a:cxnLst/>
              <a:rect l="l" t="t" r="r" b="b"/>
              <a:pathLst>
                <a:path w="364" h="61" extrusionOk="0">
                  <a:moveTo>
                    <a:pt x="186" y="0"/>
                  </a:moveTo>
                  <a:cubicBezTo>
                    <a:pt x="137" y="0"/>
                    <a:pt x="87" y="2"/>
                    <a:pt x="37" y="2"/>
                  </a:cubicBezTo>
                  <a:cubicBezTo>
                    <a:pt x="1" y="2"/>
                    <a:pt x="1" y="57"/>
                    <a:pt x="37" y="58"/>
                  </a:cubicBezTo>
                  <a:cubicBezTo>
                    <a:pt x="87" y="58"/>
                    <a:pt x="137" y="60"/>
                    <a:pt x="186" y="60"/>
                  </a:cubicBezTo>
                  <a:cubicBezTo>
                    <a:pt x="236" y="60"/>
                    <a:pt x="285" y="58"/>
                    <a:pt x="334" y="53"/>
                  </a:cubicBezTo>
                  <a:cubicBezTo>
                    <a:pt x="363" y="48"/>
                    <a:pt x="363" y="12"/>
                    <a:pt x="334" y="8"/>
                  </a:cubicBezTo>
                  <a:cubicBezTo>
                    <a:pt x="285" y="2"/>
                    <a:pt x="236" y="0"/>
                    <a:pt x="1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1" name="Google Shape;2391;p82">
              <a:extLst>
                <a:ext uri="{FF2B5EF4-FFF2-40B4-BE49-F238E27FC236}">
                  <a16:creationId xmlns:a16="http://schemas.microsoft.com/office/drawing/2014/main" id="{1EFCB641-378D-4B12-0024-31CD8CE22674}"/>
                </a:ext>
              </a:extLst>
            </p:cNvPr>
            <p:cNvSpPr/>
            <p:nvPr/>
          </p:nvSpPr>
          <p:spPr>
            <a:xfrm>
              <a:off x="7820838" y="2113207"/>
              <a:ext cx="24969" cy="4135"/>
            </a:xfrm>
            <a:custGeom>
              <a:avLst/>
              <a:gdLst/>
              <a:ahLst/>
              <a:cxnLst/>
              <a:rect l="l" t="t" r="r" b="b"/>
              <a:pathLst>
                <a:path w="471" h="78" extrusionOk="0">
                  <a:moveTo>
                    <a:pt x="310" y="0"/>
                  </a:moveTo>
                  <a:cubicBezTo>
                    <a:pt x="217" y="0"/>
                    <a:pt x="124" y="10"/>
                    <a:pt x="33" y="15"/>
                  </a:cubicBezTo>
                  <a:cubicBezTo>
                    <a:pt x="1" y="16"/>
                    <a:pt x="1" y="62"/>
                    <a:pt x="33" y="64"/>
                  </a:cubicBezTo>
                  <a:cubicBezTo>
                    <a:pt x="124" y="68"/>
                    <a:pt x="217" y="78"/>
                    <a:pt x="310" y="78"/>
                  </a:cubicBezTo>
                  <a:cubicBezTo>
                    <a:pt x="350" y="78"/>
                    <a:pt x="390" y="76"/>
                    <a:pt x="429" y="71"/>
                  </a:cubicBezTo>
                  <a:cubicBezTo>
                    <a:pt x="471" y="67"/>
                    <a:pt x="471" y="12"/>
                    <a:pt x="429" y="7"/>
                  </a:cubicBezTo>
                  <a:cubicBezTo>
                    <a:pt x="390" y="2"/>
                    <a:pt x="350" y="0"/>
                    <a:pt x="3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2" name="Google Shape;2392;p82">
              <a:extLst>
                <a:ext uri="{FF2B5EF4-FFF2-40B4-BE49-F238E27FC236}">
                  <a16:creationId xmlns:a16="http://schemas.microsoft.com/office/drawing/2014/main" id="{261D8CD0-8580-3B23-6A33-5BFFBC0112E9}"/>
                </a:ext>
              </a:extLst>
            </p:cNvPr>
            <p:cNvSpPr/>
            <p:nvPr/>
          </p:nvSpPr>
          <p:spPr>
            <a:xfrm>
              <a:off x="7805411" y="1974211"/>
              <a:ext cx="26771" cy="3128"/>
            </a:xfrm>
            <a:custGeom>
              <a:avLst/>
              <a:gdLst/>
              <a:ahLst/>
              <a:cxnLst/>
              <a:rect l="l" t="t" r="r" b="b"/>
              <a:pathLst>
                <a:path w="505" h="59" extrusionOk="0">
                  <a:moveTo>
                    <a:pt x="325" y="0"/>
                  </a:moveTo>
                  <a:cubicBezTo>
                    <a:pt x="225" y="0"/>
                    <a:pt x="124" y="6"/>
                    <a:pt x="25" y="10"/>
                  </a:cubicBezTo>
                  <a:cubicBezTo>
                    <a:pt x="0" y="11"/>
                    <a:pt x="0" y="48"/>
                    <a:pt x="25" y="49"/>
                  </a:cubicBezTo>
                  <a:cubicBezTo>
                    <a:pt x="127" y="53"/>
                    <a:pt x="231" y="59"/>
                    <a:pt x="335" y="59"/>
                  </a:cubicBezTo>
                  <a:cubicBezTo>
                    <a:pt x="381" y="59"/>
                    <a:pt x="426" y="58"/>
                    <a:pt x="472" y="55"/>
                  </a:cubicBezTo>
                  <a:cubicBezTo>
                    <a:pt x="504" y="51"/>
                    <a:pt x="504" y="8"/>
                    <a:pt x="472" y="5"/>
                  </a:cubicBezTo>
                  <a:cubicBezTo>
                    <a:pt x="423" y="2"/>
                    <a:pt x="374"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3" name="Google Shape;2393;p82">
              <a:extLst>
                <a:ext uri="{FF2B5EF4-FFF2-40B4-BE49-F238E27FC236}">
                  <a16:creationId xmlns:a16="http://schemas.microsoft.com/office/drawing/2014/main" id="{7FD0D285-0134-E52F-C87B-9A396B2A4B6F}"/>
                </a:ext>
              </a:extLst>
            </p:cNvPr>
            <p:cNvSpPr/>
            <p:nvPr/>
          </p:nvSpPr>
          <p:spPr>
            <a:xfrm>
              <a:off x="7770689" y="2115964"/>
              <a:ext cx="25075" cy="3923"/>
            </a:xfrm>
            <a:custGeom>
              <a:avLst/>
              <a:gdLst/>
              <a:ahLst/>
              <a:cxnLst/>
              <a:rect l="l" t="t" r="r" b="b"/>
              <a:pathLst>
                <a:path w="473" h="74" extrusionOk="0">
                  <a:moveTo>
                    <a:pt x="303" y="0"/>
                  </a:moveTo>
                  <a:cubicBezTo>
                    <a:pt x="213" y="0"/>
                    <a:pt x="124" y="6"/>
                    <a:pt x="34" y="11"/>
                  </a:cubicBezTo>
                  <a:cubicBezTo>
                    <a:pt x="0" y="12"/>
                    <a:pt x="0" y="62"/>
                    <a:pt x="34" y="64"/>
                  </a:cubicBezTo>
                  <a:cubicBezTo>
                    <a:pt x="123" y="68"/>
                    <a:pt x="212" y="74"/>
                    <a:pt x="301" y="74"/>
                  </a:cubicBezTo>
                  <a:cubicBezTo>
                    <a:pt x="345" y="74"/>
                    <a:pt x="388" y="72"/>
                    <a:pt x="432" y="68"/>
                  </a:cubicBezTo>
                  <a:cubicBezTo>
                    <a:pt x="472" y="65"/>
                    <a:pt x="472" y="10"/>
                    <a:pt x="432" y="5"/>
                  </a:cubicBezTo>
                  <a:cubicBezTo>
                    <a:pt x="389" y="2"/>
                    <a:pt x="346" y="0"/>
                    <a:pt x="3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4" name="Google Shape;2394;p82">
              <a:extLst>
                <a:ext uri="{FF2B5EF4-FFF2-40B4-BE49-F238E27FC236}">
                  <a16:creationId xmlns:a16="http://schemas.microsoft.com/office/drawing/2014/main" id="{F577F2A3-9A53-C8D1-6F7F-32281AF279C2}"/>
                </a:ext>
              </a:extLst>
            </p:cNvPr>
            <p:cNvSpPr/>
            <p:nvPr/>
          </p:nvSpPr>
          <p:spPr>
            <a:xfrm>
              <a:off x="7753990" y="1968856"/>
              <a:ext cx="34352" cy="7104"/>
            </a:xfrm>
            <a:custGeom>
              <a:avLst/>
              <a:gdLst/>
              <a:ahLst/>
              <a:cxnLst/>
              <a:rect l="l" t="t" r="r" b="b"/>
              <a:pathLst>
                <a:path w="648" h="134" extrusionOk="0">
                  <a:moveTo>
                    <a:pt x="49" y="0"/>
                  </a:moveTo>
                  <a:cubicBezTo>
                    <a:pt x="12" y="0"/>
                    <a:pt x="0" y="57"/>
                    <a:pt x="41" y="71"/>
                  </a:cubicBezTo>
                  <a:cubicBezTo>
                    <a:pt x="162" y="110"/>
                    <a:pt x="288" y="134"/>
                    <a:pt x="414" y="134"/>
                  </a:cubicBezTo>
                  <a:cubicBezTo>
                    <a:pt x="479" y="134"/>
                    <a:pt x="543" y="128"/>
                    <a:pt x="608" y="114"/>
                  </a:cubicBezTo>
                  <a:cubicBezTo>
                    <a:pt x="647" y="105"/>
                    <a:pt x="639" y="41"/>
                    <a:pt x="598" y="41"/>
                  </a:cubicBezTo>
                  <a:cubicBezTo>
                    <a:pt x="598" y="41"/>
                    <a:pt x="598" y="41"/>
                    <a:pt x="597" y="41"/>
                  </a:cubicBezTo>
                  <a:cubicBezTo>
                    <a:pt x="555" y="43"/>
                    <a:pt x="512" y="43"/>
                    <a:pt x="470" y="43"/>
                  </a:cubicBezTo>
                  <a:cubicBezTo>
                    <a:pt x="332" y="43"/>
                    <a:pt x="196" y="34"/>
                    <a:pt x="60" y="2"/>
                  </a:cubicBezTo>
                  <a:cubicBezTo>
                    <a:pt x="56" y="1"/>
                    <a:pt x="53" y="0"/>
                    <a:pt x="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97" name="Google Shape;2397;p82">
            <a:extLst>
              <a:ext uri="{FF2B5EF4-FFF2-40B4-BE49-F238E27FC236}">
                <a16:creationId xmlns:a16="http://schemas.microsoft.com/office/drawing/2014/main" id="{A16F9EAD-8673-65DB-4A4D-320B4A843223}"/>
              </a:ext>
            </a:extLst>
          </p:cNvPr>
          <p:cNvSpPr txBox="1">
            <a:spLocks noGrp="1"/>
          </p:cNvSpPr>
          <p:nvPr>
            <p:ph type="title"/>
          </p:nvPr>
        </p:nvSpPr>
        <p:spPr>
          <a:xfrm>
            <a:off x="3225150" y="1000350"/>
            <a:ext cx="2693700" cy="841800"/>
          </a:xfrm>
          <a:prstGeom prst="rect">
            <a:avLst/>
          </a:prstGeom>
        </p:spPr>
        <p:txBody>
          <a:bodyPr spcFirstLastPara="1" wrap="square" lIns="91425" tIns="91425" rIns="91425" bIns="91425" anchor="ctr" anchorCtr="0">
            <a:noAutofit/>
          </a:bodyPr>
          <a:lstStyle/>
          <a:p>
            <a:r>
              <a:rPr lang="en" dirty="0"/>
              <a:t>Criticism</a:t>
            </a:r>
          </a:p>
        </p:txBody>
      </p:sp>
      <p:sp>
        <p:nvSpPr>
          <p:cNvPr id="2398" name="Google Shape;2398;p82">
            <a:extLst>
              <a:ext uri="{FF2B5EF4-FFF2-40B4-BE49-F238E27FC236}">
                <a16:creationId xmlns:a16="http://schemas.microsoft.com/office/drawing/2014/main" id="{3FBB921E-D19C-48C3-F445-74E08854DFEA}"/>
              </a:ext>
            </a:extLst>
          </p:cNvPr>
          <p:cNvSpPr txBox="1">
            <a:spLocks noGrp="1"/>
          </p:cNvSpPr>
          <p:nvPr>
            <p:ph type="subTitle" idx="2"/>
          </p:nvPr>
        </p:nvSpPr>
        <p:spPr>
          <a:xfrm>
            <a:off x="1514679" y="2310025"/>
            <a:ext cx="5886042" cy="2077800"/>
          </a:xfrm>
          <a:prstGeom prst="rect">
            <a:avLst/>
          </a:prstGeom>
        </p:spPr>
        <p:txBody>
          <a:bodyPr spcFirstLastPara="1" wrap="square" lIns="91425" tIns="91425" rIns="91425" bIns="91425" anchor="ctr" anchorCtr="0">
            <a:noAutofit/>
          </a:bodyPr>
          <a:lstStyle/>
          <a:p>
            <a:pPr marL="0" indent="0"/>
            <a:r>
              <a:rPr lang="en" dirty="0"/>
              <a:t>However, children's knowledge, abilities, and comprehension can be creatively developed through cross-curricular themes, which also inspires learning through engaging, related subjects. Cross-curricular research enables experiments that spark children's creativity.</a:t>
            </a:r>
            <a:endParaRPr lang="en-US" dirty="0"/>
          </a:p>
        </p:txBody>
      </p:sp>
      <p:grpSp>
        <p:nvGrpSpPr>
          <p:cNvPr id="2399" name="Google Shape;2399;p82">
            <a:extLst>
              <a:ext uri="{FF2B5EF4-FFF2-40B4-BE49-F238E27FC236}">
                <a16:creationId xmlns:a16="http://schemas.microsoft.com/office/drawing/2014/main" id="{72CC3512-9291-C50D-A6A2-C2011671845D}"/>
              </a:ext>
            </a:extLst>
          </p:cNvPr>
          <p:cNvGrpSpPr/>
          <p:nvPr/>
        </p:nvGrpSpPr>
        <p:grpSpPr>
          <a:xfrm>
            <a:off x="7660798" y="3352855"/>
            <a:ext cx="689028" cy="804684"/>
            <a:chOff x="3712525" y="4589350"/>
            <a:chExt cx="260050" cy="303700"/>
          </a:xfrm>
        </p:grpSpPr>
        <p:sp>
          <p:nvSpPr>
            <p:cNvPr id="2400" name="Google Shape;2400;p82">
              <a:extLst>
                <a:ext uri="{FF2B5EF4-FFF2-40B4-BE49-F238E27FC236}">
                  <a16:creationId xmlns:a16="http://schemas.microsoft.com/office/drawing/2014/main" id="{E31E572B-A664-03BA-BE86-0F59BDF5C9AB}"/>
                </a:ext>
              </a:extLst>
            </p:cNvPr>
            <p:cNvSpPr/>
            <p:nvPr/>
          </p:nvSpPr>
          <p:spPr>
            <a:xfrm>
              <a:off x="3712525" y="4589350"/>
              <a:ext cx="260050" cy="303700"/>
            </a:xfrm>
            <a:custGeom>
              <a:avLst/>
              <a:gdLst/>
              <a:ahLst/>
              <a:cxnLst/>
              <a:rect l="l" t="t" r="r" b="b"/>
              <a:pathLst>
                <a:path w="10402" h="12148" extrusionOk="0">
                  <a:moveTo>
                    <a:pt x="6384" y="261"/>
                  </a:moveTo>
                  <a:cubicBezTo>
                    <a:pt x="6425" y="261"/>
                    <a:pt x="6455" y="264"/>
                    <a:pt x="6473" y="271"/>
                  </a:cubicBezTo>
                  <a:cubicBezTo>
                    <a:pt x="6606" y="320"/>
                    <a:pt x="6720" y="527"/>
                    <a:pt x="7107" y="1417"/>
                  </a:cubicBezTo>
                  <a:cubicBezTo>
                    <a:pt x="7285" y="1828"/>
                    <a:pt x="7485" y="2272"/>
                    <a:pt x="7549" y="2399"/>
                  </a:cubicBezTo>
                  <a:cubicBezTo>
                    <a:pt x="7666" y="2636"/>
                    <a:pt x="8490" y="4661"/>
                    <a:pt x="8589" y="4957"/>
                  </a:cubicBezTo>
                  <a:cubicBezTo>
                    <a:pt x="8619" y="5048"/>
                    <a:pt x="8683" y="5251"/>
                    <a:pt x="8734" y="5413"/>
                  </a:cubicBezTo>
                  <a:cubicBezTo>
                    <a:pt x="8884" y="5902"/>
                    <a:pt x="9896" y="8466"/>
                    <a:pt x="10015" y="8662"/>
                  </a:cubicBezTo>
                  <a:cubicBezTo>
                    <a:pt x="10100" y="8800"/>
                    <a:pt x="10127" y="8886"/>
                    <a:pt x="10121" y="9001"/>
                  </a:cubicBezTo>
                  <a:cubicBezTo>
                    <a:pt x="10113" y="9157"/>
                    <a:pt x="10071" y="9207"/>
                    <a:pt x="9753" y="9439"/>
                  </a:cubicBezTo>
                  <a:cubicBezTo>
                    <a:pt x="9476" y="9641"/>
                    <a:pt x="8588" y="10090"/>
                    <a:pt x="7629" y="10512"/>
                  </a:cubicBezTo>
                  <a:cubicBezTo>
                    <a:pt x="5063" y="11640"/>
                    <a:pt x="4472" y="11888"/>
                    <a:pt x="4195" y="11888"/>
                  </a:cubicBezTo>
                  <a:cubicBezTo>
                    <a:pt x="4144" y="11888"/>
                    <a:pt x="4104" y="11880"/>
                    <a:pt x="4064" y="11867"/>
                  </a:cubicBezTo>
                  <a:cubicBezTo>
                    <a:pt x="3808" y="11785"/>
                    <a:pt x="3702" y="11604"/>
                    <a:pt x="3276" y="10522"/>
                  </a:cubicBezTo>
                  <a:cubicBezTo>
                    <a:pt x="3065" y="9986"/>
                    <a:pt x="2307" y="8091"/>
                    <a:pt x="1590" y="6307"/>
                  </a:cubicBezTo>
                  <a:cubicBezTo>
                    <a:pt x="280" y="3046"/>
                    <a:pt x="177" y="2757"/>
                    <a:pt x="272" y="2619"/>
                  </a:cubicBezTo>
                  <a:cubicBezTo>
                    <a:pt x="359" y="2492"/>
                    <a:pt x="695" y="2272"/>
                    <a:pt x="1091" y="2081"/>
                  </a:cubicBezTo>
                  <a:cubicBezTo>
                    <a:pt x="1751" y="1762"/>
                    <a:pt x="2531" y="1401"/>
                    <a:pt x="2559" y="1401"/>
                  </a:cubicBezTo>
                  <a:cubicBezTo>
                    <a:pt x="2573" y="1401"/>
                    <a:pt x="3008" y="1236"/>
                    <a:pt x="3528" y="1031"/>
                  </a:cubicBezTo>
                  <a:cubicBezTo>
                    <a:pt x="4048" y="825"/>
                    <a:pt x="4687" y="599"/>
                    <a:pt x="4953" y="525"/>
                  </a:cubicBezTo>
                  <a:cubicBezTo>
                    <a:pt x="5477" y="379"/>
                    <a:pt x="6131" y="261"/>
                    <a:pt x="6384" y="261"/>
                  </a:cubicBezTo>
                  <a:close/>
                  <a:moveTo>
                    <a:pt x="6416" y="1"/>
                  </a:moveTo>
                  <a:cubicBezTo>
                    <a:pt x="6414" y="1"/>
                    <a:pt x="6413" y="1"/>
                    <a:pt x="6411" y="1"/>
                  </a:cubicBezTo>
                  <a:cubicBezTo>
                    <a:pt x="5982" y="3"/>
                    <a:pt x="4579" y="337"/>
                    <a:pt x="4490" y="458"/>
                  </a:cubicBezTo>
                  <a:cubicBezTo>
                    <a:pt x="4475" y="480"/>
                    <a:pt x="4433" y="493"/>
                    <a:pt x="4387" y="493"/>
                  </a:cubicBezTo>
                  <a:cubicBezTo>
                    <a:pt x="4376" y="493"/>
                    <a:pt x="4366" y="492"/>
                    <a:pt x="4356" y="491"/>
                  </a:cubicBezTo>
                  <a:cubicBezTo>
                    <a:pt x="4353" y="491"/>
                    <a:pt x="4350" y="491"/>
                    <a:pt x="4347" y="491"/>
                  </a:cubicBezTo>
                  <a:cubicBezTo>
                    <a:pt x="4257" y="491"/>
                    <a:pt x="3853" y="635"/>
                    <a:pt x="3048" y="953"/>
                  </a:cubicBezTo>
                  <a:cubicBezTo>
                    <a:pt x="2384" y="1214"/>
                    <a:pt x="1838" y="1439"/>
                    <a:pt x="1832" y="1453"/>
                  </a:cubicBezTo>
                  <a:cubicBezTo>
                    <a:pt x="1826" y="1465"/>
                    <a:pt x="1567" y="1594"/>
                    <a:pt x="1254" y="1739"/>
                  </a:cubicBezTo>
                  <a:cubicBezTo>
                    <a:pt x="626" y="2028"/>
                    <a:pt x="291" y="2217"/>
                    <a:pt x="255" y="2303"/>
                  </a:cubicBezTo>
                  <a:cubicBezTo>
                    <a:pt x="242" y="2334"/>
                    <a:pt x="199" y="2374"/>
                    <a:pt x="165" y="2388"/>
                  </a:cubicBezTo>
                  <a:cubicBezTo>
                    <a:pt x="83" y="2421"/>
                    <a:pt x="4" y="2622"/>
                    <a:pt x="1" y="2805"/>
                  </a:cubicBezTo>
                  <a:cubicBezTo>
                    <a:pt x="0" y="2942"/>
                    <a:pt x="726" y="4794"/>
                    <a:pt x="2937" y="10300"/>
                  </a:cubicBezTo>
                  <a:cubicBezTo>
                    <a:pt x="3507" y="11719"/>
                    <a:pt x="3529" y="11765"/>
                    <a:pt x="3684" y="11905"/>
                  </a:cubicBezTo>
                  <a:cubicBezTo>
                    <a:pt x="3772" y="11984"/>
                    <a:pt x="3901" y="12070"/>
                    <a:pt x="3971" y="12097"/>
                  </a:cubicBezTo>
                  <a:cubicBezTo>
                    <a:pt x="4048" y="12127"/>
                    <a:pt x="4107" y="12147"/>
                    <a:pt x="4186" y="12147"/>
                  </a:cubicBezTo>
                  <a:cubicBezTo>
                    <a:pt x="4385" y="12147"/>
                    <a:pt x="4704" y="12020"/>
                    <a:pt x="5713" y="11604"/>
                  </a:cubicBezTo>
                  <a:cubicBezTo>
                    <a:pt x="6446" y="11302"/>
                    <a:pt x="7189" y="10986"/>
                    <a:pt x="7362" y="10903"/>
                  </a:cubicBezTo>
                  <a:cubicBezTo>
                    <a:pt x="7535" y="10819"/>
                    <a:pt x="7909" y="10645"/>
                    <a:pt x="8190" y="10518"/>
                  </a:cubicBezTo>
                  <a:cubicBezTo>
                    <a:pt x="9831" y="9775"/>
                    <a:pt x="10323" y="9448"/>
                    <a:pt x="10379" y="9064"/>
                  </a:cubicBezTo>
                  <a:cubicBezTo>
                    <a:pt x="10401" y="8909"/>
                    <a:pt x="10321" y="8616"/>
                    <a:pt x="10240" y="8558"/>
                  </a:cubicBezTo>
                  <a:cubicBezTo>
                    <a:pt x="10147" y="8489"/>
                    <a:pt x="9122" y="5850"/>
                    <a:pt x="8792" y="4826"/>
                  </a:cubicBezTo>
                  <a:cubicBezTo>
                    <a:pt x="8588" y="4195"/>
                    <a:pt x="8205" y="3245"/>
                    <a:pt x="8053" y="2997"/>
                  </a:cubicBezTo>
                  <a:cubicBezTo>
                    <a:pt x="7994" y="2901"/>
                    <a:pt x="7956" y="2801"/>
                    <a:pt x="7968" y="2772"/>
                  </a:cubicBezTo>
                  <a:cubicBezTo>
                    <a:pt x="7980" y="2742"/>
                    <a:pt x="7871" y="2479"/>
                    <a:pt x="7698" y="2123"/>
                  </a:cubicBezTo>
                  <a:cubicBezTo>
                    <a:pt x="7538" y="1794"/>
                    <a:pt x="7293" y="1257"/>
                    <a:pt x="7156" y="927"/>
                  </a:cubicBezTo>
                  <a:cubicBezTo>
                    <a:pt x="6847" y="192"/>
                    <a:pt x="6695" y="1"/>
                    <a:pt x="64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1" name="Google Shape;2401;p82">
              <a:extLst>
                <a:ext uri="{FF2B5EF4-FFF2-40B4-BE49-F238E27FC236}">
                  <a16:creationId xmlns:a16="http://schemas.microsoft.com/office/drawing/2014/main" id="{E732A2E9-C534-3E56-3DFB-68092E0C9CB6}"/>
                </a:ext>
              </a:extLst>
            </p:cNvPr>
            <p:cNvSpPr/>
            <p:nvPr/>
          </p:nvSpPr>
          <p:spPr>
            <a:xfrm>
              <a:off x="3737775" y="4633800"/>
              <a:ext cx="53125" cy="23875"/>
            </a:xfrm>
            <a:custGeom>
              <a:avLst/>
              <a:gdLst/>
              <a:ahLst/>
              <a:cxnLst/>
              <a:rect l="l" t="t" r="r" b="b"/>
              <a:pathLst>
                <a:path w="2125" h="955" extrusionOk="0">
                  <a:moveTo>
                    <a:pt x="1887" y="0"/>
                  </a:moveTo>
                  <a:cubicBezTo>
                    <a:pt x="1810" y="0"/>
                    <a:pt x="1611" y="90"/>
                    <a:pt x="687" y="505"/>
                  </a:cubicBezTo>
                  <a:cubicBezTo>
                    <a:pt x="105" y="765"/>
                    <a:pt x="1" y="842"/>
                    <a:pt x="94" y="943"/>
                  </a:cubicBezTo>
                  <a:cubicBezTo>
                    <a:pt x="101" y="950"/>
                    <a:pt x="112" y="955"/>
                    <a:pt x="131" y="955"/>
                  </a:cubicBezTo>
                  <a:cubicBezTo>
                    <a:pt x="207" y="955"/>
                    <a:pt x="407" y="877"/>
                    <a:pt x="944" y="647"/>
                  </a:cubicBezTo>
                  <a:cubicBezTo>
                    <a:pt x="2006" y="193"/>
                    <a:pt x="2125" y="118"/>
                    <a:pt x="1939" y="17"/>
                  </a:cubicBezTo>
                  <a:cubicBezTo>
                    <a:pt x="1922" y="8"/>
                    <a:pt x="1910" y="0"/>
                    <a:pt x="18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2" name="Google Shape;2402;p82">
              <a:extLst>
                <a:ext uri="{FF2B5EF4-FFF2-40B4-BE49-F238E27FC236}">
                  <a16:creationId xmlns:a16="http://schemas.microsoft.com/office/drawing/2014/main" id="{A4DB5F49-4F16-15F4-85DA-BB7C25278A51}"/>
                </a:ext>
              </a:extLst>
            </p:cNvPr>
            <p:cNvSpPr/>
            <p:nvPr/>
          </p:nvSpPr>
          <p:spPr>
            <a:xfrm>
              <a:off x="3823300" y="4615725"/>
              <a:ext cx="14325" cy="7750"/>
            </a:xfrm>
            <a:custGeom>
              <a:avLst/>
              <a:gdLst/>
              <a:ahLst/>
              <a:cxnLst/>
              <a:rect l="l" t="t" r="r" b="b"/>
              <a:pathLst>
                <a:path w="573" h="310" extrusionOk="0">
                  <a:moveTo>
                    <a:pt x="347" y="0"/>
                  </a:moveTo>
                  <a:cubicBezTo>
                    <a:pt x="287" y="0"/>
                    <a:pt x="212" y="35"/>
                    <a:pt x="95" y="111"/>
                  </a:cubicBezTo>
                  <a:cubicBezTo>
                    <a:pt x="0" y="173"/>
                    <a:pt x="34" y="310"/>
                    <a:pt x="141" y="310"/>
                  </a:cubicBezTo>
                  <a:cubicBezTo>
                    <a:pt x="142" y="310"/>
                    <a:pt x="143" y="310"/>
                    <a:pt x="144" y="310"/>
                  </a:cubicBezTo>
                  <a:cubicBezTo>
                    <a:pt x="381" y="305"/>
                    <a:pt x="572" y="102"/>
                    <a:pt x="417" y="18"/>
                  </a:cubicBezTo>
                  <a:cubicBezTo>
                    <a:pt x="395" y="7"/>
                    <a:pt x="373" y="0"/>
                    <a:pt x="3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3" name="Google Shape;2403;p82">
              <a:extLst>
                <a:ext uri="{FF2B5EF4-FFF2-40B4-BE49-F238E27FC236}">
                  <a16:creationId xmlns:a16="http://schemas.microsoft.com/office/drawing/2014/main" id="{F187805E-829B-44F3-9DF8-80A3E0789FEF}"/>
                </a:ext>
              </a:extLst>
            </p:cNvPr>
            <p:cNvSpPr/>
            <p:nvPr/>
          </p:nvSpPr>
          <p:spPr>
            <a:xfrm>
              <a:off x="3842500" y="4609075"/>
              <a:ext cx="15050" cy="7050"/>
            </a:xfrm>
            <a:custGeom>
              <a:avLst/>
              <a:gdLst/>
              <a:ahLst/>
              <a:cxnLst/>
              <a:rect l="l" t="t" r="r" b="b"/>
              <a:pathLst>
                <a:path w="602" h="282" extrusionOk="0">
                  <a:moveTo>
                    <a:pt x="407" y="0"/>
                  </a:moveTo>
                  <a:cubicBezTo>
                    <a:pt x="358" y="0"/>
                    <a:pt x="293" y="14"/>
                    <a:pt x="210" y="42"/>
                  </a:cubicBezTo>
                  <a:cubicBezTo>
                    <a:pt x="10" y="108"/>
                    <a:pt x="1" y="118"/>
                    <a:pt x="38" y="208"/>
                  </a:cubicBezTo>
                  <a:cubicBezTo>
                    <a:pt x="59" y="259"/>
                    <a:pt x="75" y="281"/>
                    <a:pt x="121" y="281"/>
                  </a:cubicBezTo>
                  <a:cubicBezTo>
                    <a:pt x="156" y="281"/>
                    <a:pt x="209" y="268"/>
                    <a:pt x="295" y="243"/>
                  </a:cubicBezTo>
                  <a:cubicBezTo>
                    <a:pt x="538" y="172"/>
                    <a:pt x="601" y="102"/>
                    <a:pt x="492" y="23"/>
                  </a:cubicBezTo>
                  <a:cubicBezTo>
                    <a:pt x="471" y="8"/>
                    <a:pt x="443" y="0"/>
                    <a:pt x="4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4" name="Google Shape;2404;p82">
              <a:extLst>
                <a:ext uri="{FF2B5EF4-FFF2-40B4-BE49-F238E27FC236}">
                  <a16:creationId xmlns:a16="http://schemas.microsoft.com/office/drawing/2014/main" id="{8DB46717-1829-7C06-6DF2-00C51E3A1D38}"/>
                </a:ext>
              </a:extLst>
            </p:cNvPr>
            <p:cNvSpPr/>
            <p:nvPr/>
          </p:nvSpPr>
          <p:spPr>
            <a:xfrm>
              <a:off x="3739700" y="4617125"/>
              <a:ext cx="172225" cy="141300"/>
            </a:xfrm>
            <a:custGeom>
              <a:avLst/>
              <a:gdLst/>
              <a:ahLst/>
              <a:cxnLst/>
              <a:rect l="l" t="t" r="r" b="b"/>
              <a:pathLst>
                <a:path w="6889" h="5652" extrusionOk="0">
                  <a:moveTo>
                    <a:pt x="5186" y="0"/>
                  </a:moveTo>
                  <a:cubicBezTo>
                    <a:pt x="5177" y="0"/>
                    <a:pt x="5168" y="1"/>
                    <a:pt x="5160" y="3"/>
                  </a:cubicBezTo>
                  <a:cubicBezTo>
                    <a:pt x="5031" y="26"/>
                    <a:pt x="3398" y="648"/>
                    <a:pt x="3385" y="678"/>
                  </a:cubicBezTo>
                  <a:cubicBezTo>
                    <a:pt x="3380" y="690"/>
                    <a:pt x="2681" y="993"/>
                    <a:pt x="1830" y="1353"/>
                  </a:cubicBezTo>
                  <a:cubicBezTo>
                    <a:pt x="978" y="1714"/>
                    <a:pt x="227" y="2040"/>
                    <a:pt x="158" y="2081"/>
                  </a:cubicBezTo>
                  <a:cubicBezTo>
                    <a:pt x="1" y="2173"/>
                    <a:pt x="1" y="2238"/>
                    <a:pt x="160" y="2842"/>
                  </a:cubicBezTo>
                  <a:cubicBezTo>
                    <a:pt x="384" y="3698"/>
                    <a:pt x="1103" y="5330"/>
                    <a:pt x="1252" y="5330"/>
                  </a:cubicBezTo>
                  <a:cubicBezTo>
                    <a:pt x="1254" y="5330"/>
                    <a:pt x="1256" y="5329"/>
                    <a:pt x="1258" y="5328"/>
                  </a:cubicBezTo>
                  <a:cubicBezTo>
                    <a:pt x="1381" y="5278"/>
                    <a:pt x="1362" y="5149"/>
                    <a:pt x="1173" y="4769"/>
                  </a:cubicBezTo>
                  <a:cubicBezTo>
                    <a:pt x="882" y="4182"/>
                    <a:pt x="574" y="3403"/>
                    <a:pt x="409" y="2835"/>
                  </a:cubicBezTo>
                  <a:cubicBezTo>
                    <a:pt x="326" y="2550"/>
                    <a:pt x="264" y="2297"/>
                    <a:pt x="272" y="2274"/>
                  </a:cubicBezTo>
                  <a:cubicBezTo>
                    <a:pt x="280" y="2252"/>
                    <a:pt x="771" y="2034"/>
                    <a:pt x="1361" y="1792"/>
                  </a:cubicBezTo>
                  <a:cubicBezTo>
                    <a:pt x="2151" y="1469"/>
                    <a:pt x="2447" y="1332"/>
                    <a:pt x="2485" y="1274"/>
                  </a:cubicBezTo>
                  <a:cubicBezTo>
                    <a:pt x="2512" y="1231"/>
                    <a:pt x="2518" y="1189"/>
                    <a:pt x="2497" y="1180"/>
                  </a:cubicBezTo>
                  <a:cubicBezTo>
                    <a:pt x="2475" y="1171"/>
                    <a:pt x="2473" y="1160"/>
                    <a:pt x="2491" y="1152"/>
                  </a:cubicBezTo>
                  <a:cubicBezTo>
                    <a:pt x="2494" y="1151"/>
                    <a:pt x="2499" y="1150"/>
                    <a:pt x="2505" y="1150"/>
                  </a:cubicBezTo>
                  <a:cubicBezTo>
                    <a:pt x="2528" y="1150"/>
                    <a:pt x="2567" y="1159"/>
                    <a:pt x="2601" y="1174"/>
                  </a:cubicBezTo>
                  <a:cubicBezTo>
                    <a:pt x="2610" y="1177"/>
                    <a:pt x="2621" y="1179"/>
                    <a:pt x="2635" y="1179"/>
                  </a:cubicBezTo>
                  <a:cubicBezTo>
                    <a:pt x="2730" y="1179"/>
                    <a:pt x="2968" y="1093"/>
                    <a:pt x="3652" y="818"/>
                  </a:cubicBezTo>
                  <a:cubicBezTo>
                    <a:pt x="4186" y="604"/>
                    <a:pt x="4745" y="394"/>
                    <a:pt x="4896" y="352"/>
                  </a:cubicBezTo>
                  <a:lnTo>
                    <a:pt x="5168" y="274"/>
                  </a:lnTo>
                  <a:lnTo>
                    <a:pt x="5309" y="546"/>
                  </a:lnTo>
                  <a:cubicBezTo>
                    <a:pt x="5609" y="1126"/>
                    <a:pt x="6069" y="2189"/>
                    <a:pt x="6323" y="2897"/>
                  </a:cubicBezTo>
                  <a:cubicBezTo>
                    <a:pt x="6578" y="3604"/>
                    <a:pt x="6587" y="3643"/>
                    <a:pt x="6518" y="3703"/>
                  </a:cubicBezTo>
                  <a:cubicBezTo>
                    <a:pt x="6422" y="3789"/>
                    <a:pt x="5062" y="4255"/>
                    <a:pt x="2143" y="5202"/>
                  </a:cubicBezTo>
                  <a:cubicBezTo>
                    <a:pt x="1853" y="5297"/>
                    <a:pt x="1602" y="5390"/>
                    <a:pt x="1588" y="5411"/>
                  </a:cubicBezTo>
                  <a:cubicBezTo>
                    <a:pt x="1582" y="5419"/>
                    <a:pt x="1576" y="5423"/>
                    <a:pt x="1568" y="5423"/>
                  </a:cubicBezTo>
                  <a:cubicBezTo>
                    <a:pt x="1545" y="5423"/>
                    <a:pt x="1507" y="5383"/>
                    <a:pt x="1420" y="5276"/>
                  </a:cubicBezTo>
                  <a:cubicBezTo>
                    <a:pt x="1410" y="5264"/>
                    <a:pt x="1400" y="5257"/>
                    <a:pt x="1390" y="5257"/>
                  </a:cubicBezTo>
                  <a:cubicBezTo>
                    <a:pt x="1370" y="5257"/>
                    <a:pt x="1345" y="5282"/>
                    <a:pt x="1306" y="5338"/>
                  </a:cubicBezTo>
                  <a:cubicBezTo>
                    <a:pt x="1218" y="5467"/>
                    <a:pt x="1236" y="5524"/>
                    <a:pt x="1395" y="5615"/>
                  </a:cubicBezTo>
                  <a:cubicBezTo>
                    <a:pt x="1435" y="5638"/>
                    <a:pt x="1465" y="5651"/>
                    <a:pt x="1511" y="5651"/>
                  </a:cubicBezTo>
                  <a:cubicBezTo>
                    <a:pt x="1593" y="5651"/>
                    <a:pt x="1725" y="5607"/>
                    <a:pt x="2054" y="5493"/>
                  </a:cubicBezTo>
                  <a:cubicBezTo>
                    <a:pt x="2353" y="5388"/>
                    <a:pt x="2774" y="5252"/>
                    <a:pt x="2993" y="5188"/>
                  </a:cubicBezTo>
                  <a:cubicBezTo>
                    <a:pt x="3501" y="5040"/>
                    <a:pt x="6158" y="4134"/>
                    <a:pt x="6534" y="3981"/>
                  </a:cubicBezTo>
                  <a:cubicBezTo>
                    <a:pt x="6736" y="3900"/>
                    <a:pt x="6827" y="3843"/>
                    <a:pt x="6845" y="3789"/>
                  </a:cubicBezTo>
                  <a:cubicBezTo>
                    <a:pt x="6888" y="3656"/>
                    <a:pt x="6454" y="2471"/>
                    <a:pt x="5943" y="1325"/>
                  </a:cubicBezTo>
                  <a:cubicBezTo>
                    <a:pt x="5455" y="232"/>
                    <a:pt x="5326" y="0"/>
                    <a:pt x="51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5" name="Google Shape;2405;p82">
              <a:extLst>
                <a:ext uri="{FF2B5EF4-FFF2-40B4-BE49-F238E27FC236}">
                  <a16:creationId xmlns:a16="http://schemas.microsoft.com/office/drawing/2014/main" id="{3F64A5AA-7DCA-63EC-D8EF-DAD88D0D10FC}"/>
                </a:ext>
              </a:extLst>
            </p:cNvPr>
            <p:cNvSpPr/>
            <p:nvPr/>
          </p:nvSpPr>
          <p:spPr>
            <a:xfrm>
              <a:off x="3800225" y="4654000"/>
              <a:ext cx="42825" cy="74825"/>
            </a:xfrm>
            <a:custGeom>
              <a:avLst/>
              <a:gdLst/>
              <a:ahLst/>
              <a:cxnLst/>
              <a:rect l="l" t="t" r="r" b="b"/>
              <a:pathLst>
                <a:path w="1713" h="2993" extrusionOk="0">
                  <a:moveTo>
                    <a:pt x="624" y="0"/>
                  </a:moveTo>
                  <a:cubicBezTo>
                    <a:pt x="489" y="0"/>
                    <a:pt x="416" y="48"/>
                    <a:pt x="278" y="203"/>
                  </a:cubicBezTo>
                  <a:cubicBezTo>
                    <a:pt x="138" y="360"/>
                    <a:pt x="1" y="700"/>
                    <a:pt x="39" y="794"/>
                  </a:cubicBezTo>
                  <a:cubicBezTo>
                    <a:pt x="55" y="833"/>
                    <a:pt x="78" y="852"/>
                    <a:pt x="105" y="852"/>
                  </a:cubicBezTo>
                  <a:cubicBezTo>
                    <a:pt x="163" y="852"/>
                    <a:pt x="240" y="764"/>
                    <a:pt x="302" y="612"/>
                  </a:cubicBezTo>
                  <a:cubicBezTo>
                    <a:pt x="395" y="382"/>
                    <a:pt x="521" y="251"/>
                    <a:pt x="621" y="251"/>
                  </a:cubicBezTo>
                  <a:cubicBezTo>
                    <a:pt x="673" y="251"/>
                    <a:pt x="719" y="287"/>
                    <a:pt x="749" y="363"/>
                  </a:cubicBezTo>
                  <a:cubicBezTo>
                    <a:pt x="828" y="561"/>
                    <a:pt x="808" y="1249"/>
                    <a:pt x="712" y="1652"/>
                  </a:cubicBezTo>
                  <a:cubicBezTo>
                    <a:pt x="692" y="1735"/>
                    <a:pt x="670" y="1947"/>
                    <a:pt x="665" y="2123"/>
                  </a:cubicBezTo>
                  <a:cubicBezTo>
                    <a:pt x="660" y="2298"/>
                    <a:pt x="645" y="2555"/>
                    <a:pt x="633" y="2694"/>
                  </a:cubicBezTo>
                  <a:cubicBezTo>
                    <a:pt x="614" y="2920"/>
                    <a:pt x="621" y="2951"/>
                    <a:pt x="695" y="2983"/>
                  </a:cubicBezTo>
                  <a:cubicBezTo>
                    <a:pt x="710" y="2989"/>
                    <a:pt x="726" y="2993"/>
                    <a:pt x="745" y="2993"/>
                  </a:cubicBezTo>
                  <a:cubicBezTo>
                    <a:pt x="809" y="2993"/>
                    <a:pt x="908" y="2949"/>
                    <a:pt x="1144" y="2827"/>
                  </a:cubicBezTo>
                  <a:cubicBezTo>
                    <a:pt x="1346" y="2722"/>
                    <a:pt x="1551" y="2618"/>
                    <a:pt x="1601" y="2597"/>
                  </a:cubicBezTo>
                  <a:cubicBezTo>
                    <a:pt x="1710" y="2550"/>
                    <a:pt x="1713" y="2424"/>
                    <a:pt x="1605" y="2379"/>
                  </a:cubicBezTo>
                  <a:cubicBezTo>
                    <a:pt x="1590" y="2373"/>
                    <a:pt x="1574" y="2369"/>
                    <a:pt x="1556" y="2369"/>
                  </a:cubicBezTo>
                  <a:cubicBezTo>
                    <a:pt x="1497" y="2369"/>
                    <a:pt x="1411" y="2407"/>
                    <a:pt x="1222" y="2509"/>
                  </a:cubicBezTo>
                  <a:cubicBezTo>
                    <a:pt x="1059" y="2597"/>
                    <a:pt x="916" y="2666"/>
                    <a:pt x="898" y="2666"/>
                  </a:cubicBezTo>
                  <a:cubicBezTo>
                    <a:pt x="898" y="2666"/>
                    <a:pt x="897" y="2665"/>
                    <a:pt x="897" y="2665"/>
                  </a:cubicBezTo>
                  <a:cubicBezTo>
                    <a:pt x="885" y="2661"/>
                    <a:pt x="886" y="2501"/>
                    <a:pt x="899" y="2310"/>
                  </a:cubicBezTo>
                  <a:cubicBezTo>
                    <a:pt x="911" y="2118"/>
                    <a:pt x="921" y="1930"/>
                    <a:pt x="922" y="1892"/>
                  </a:cubicBezTo>
                  <a:cubicBezTo>
                    <a:pt x="922" y="1853"/>
                    <a:pt x="935" y="1756"/>
                    <a:pt x="952" y="1670"/>
                  </a:cubicBezTo>
                  <a:cubicBezTo>
                    <a:pt x="1031" y="1251"/>
                    <a:pt x="1067" y="662"/>
                    <a:pt x="1025" y="447"/>
                  </a:cubicBezTo>
                  <a:cubicBezTo>
                    <a:pt x="965" y="139"/>
                    <a:pt x="880" y="21"/>
                    <a:pt x="699" y="4"/>
                  </a:cubicBezTo>
                  <a:cubicBezTo>
                    <a:pt x="672" y="2"/>
                    <a:pt x="647" y="0"/>
                    <a:pt x="62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6" name="Google Shape;2406;p82">
              <a:extLst>
                <a:ext uri="{FF2B5EF4-FFF2-40B4-BE49-F238E27FC236}">
                  <a16:creationId xmlns:a16="http://schemas.microsoft.com/office/drawing/2014/main" id="{6C526F1B-B812-750E-5FDB-784E7B57707D}"/>
                </a:ext>
              </a:extLst>
            </p:cNvPr>
            <p:cNvSpPr/>
            <p:nvPr/>
          </p:nvSpPr>
          <p:spPr>
            <a:xfrm>
              <a:off x="3769375" y="4672750"/>
              <a:ext cx="31250" cy="61650"/>
            </a:xfrm>
            <a:custGeom>
              <a:avLst/>
              <a:gdLst/>
              <a:ahLst/>
              <a:cxnLst/>
              <a:rect l="l" t="t" r="r" b="b"/>
              <a:pathLst>
                <a:path w="1250" h="2466" extrusionOk="0">
                  <a:moveTo>
                    <a:pt x="290" y="1"/>
                  </a:moveTo>
                  <a:cubicBezTo>
                    <a:pt x="272" y="1"/>
                    <a:pt x="254" y="4"/>
                    <a:pt x="236" y="12"/>
                  </a:cubicBezTo>
                  <a:cubicBezTo>
                    <a:pt x="188" y="32"/>
                    <a:pt x="149" y="127"/>
                    <a:pt x="129" y="278"/>
                  </a:cubicBezTo>
                  <a:cubicBezTo>
                    <a:pt x="111" y="409"/>
                    <a:pt x="77" y="606"/>
                    <a:pt x="51" y="725"/>
                  </a:cubicBezTo>
                  <a:cubicBezTo>
                    <a:pt x="0" y="957"/>
                    <a:pt x="31" y="1092"/>
                    <a:pt x="135" y="1092"/>
                  </a:cubicBezTo>
                  <a:cubicBezTo>
                    <a:pt x="136" y="1092"/>
                    <a:pt x="137" y="1092"/>
                    <a:pt x="137" y="1092"/>
                  </a:cubicBezTo>
                  <a:cubicBezTo>
                    <a:pt x="181" y="1091"/>
                    <a:pt x="223" y="996"/>
                    <a:pt x="261" y="811"/>
                  </a:cubicBezTo>
                  <a:cubicBezTo>
                    <a:pt x="293" y="659"/>
                    <a:pt x="324" y="540"/>
                    <a:pt x="333" y="540"/>
                  </a:cubicBezTo>
                  <a:cubicBezTo>
                    <a:pt x="333" y="540"/>
                    <a:pt x="333" y="540"/>
                    <a:pt x="333" y="540"/>
                  </a:cubicBezTo>
                  <a:cubicBezTo>
                    <a:pt x="340" y="545"/>
                    <a:pt x="499" y="966"/>
                    <a:pt x="685" y="1480"/>
                  </a:cubicBezTo>
                  <a:cubicBezTo>
                    <a:pt x="979" y="2291"/>
                    <a:pt x="1034" y="2415"/>
                    <a:pt x="1108" y="2447"/>
                  </a:cubicBezTo>
                  <a:cubicBezTo>
                    <a:pt x="1136" y="2459"/>
                    <a:pt x="1156" y="2466"/>
                    <a:pt x="1171" y="2466"/>
                  </a:cubicBezTo>
                  <a:cubicBezTo>
                    <a:pt x="1196" y="2466"/>
                    <a:pt x="1209" y="2447"/>
                    <a:pt x="1226" y="2403"/>
                  </a:cubicBezTo>
                  <a:cubicBezTo>
                    <a:pt x="1250" y="2341"/>
                    <a:pt x="1186" y="2130"/>
                    <a:pt x="964" y="1533"/>
                  </a:cubicBezTo>
                  <a:cubicBezTo>
                    <a:pt x="803" y="1101"/>
                    <a:pt x="627" y="602"/>
                    <a:pt x="572" y="430"/>
                  </a:cubicBezTo>
                  <a:cubicBezTo>
                    <a:pt x="480" y="133"/>
                    <a:pt x="394" y="1"/>
                    <a:pt x="2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7" name="Google Shape;2407;p82">
              <a:extLst>
                <a:ext uri="{FF2B5EF4-FFF2-40B4-BE49-F238E27FC236}">
                  <a16:creationId xmlns:a16="http://schemas.microsoft.com/office/drawing/2014/main" id="{9F7B4E04-02DE-678B-42AE-3104136E3F84}"/>
                </a:ext>
              </a:extLst>
            </p:cNvPr>
            <p:cNvSpPr/>
            <p:nvPr/>
          </p:nvSpPr>
          <p:spPr>
            <a:xfrm>
              <a:off x="3840600" y="4639975"/>
              <a:ext cx="44350" cy="67900"/>
            </a:xfrm>
            <a:custGeom>
              <a:avLst/>
              <a:gdLst/>
              <a:ahLst/>
              <a:cxnLst/>
              <a:rect l="l" t="t" r="r" b="b"/>
              <a:pathLst>
                <a:path w="1774" h="2716" extrusionOk="0">
                  <a:moveTo>
                    <a:pt x="882" y="0"/>
                  </a:moveTo>
                  <a:cubicBezTo>
                    <a:pt x="879" y="0"/>
                    <a:pt x="876" y="0"/>
                    <a:pt x="873" y="0"/>
                  </a:cubicBezTo>
                  <a:cubicBezTo>
                    <a:pt x="692" y="4"/>
                    <a:pt x="1" y="312"/>
                    <a:pt x="2" y="387"/>
                  </a:cubicBezTo>
                  <a:cubicBezTo>
                    <a:pt x="3" y="420"/>
                    <a:pt x="38" y="467"/>
                    <a:pt x="80" y="489"/>
                  </a:cubicBezTo>
                  <a:cubicBezTo>
                    <a:pt x="98" y="500"/>
                    <a:pt x="117" y="505"/>
                    <a:pt x="139" y="505"/>
                  </a:cubicBezTo>
                  <a:cubicBezTo>
                    <a:pt x="193" y="505"/>
                    <a:pt x="269" y="473"/>
                    <a:pt x="418" y="394"/>
                  </a:cubicBezTo>
                  <a:cubicBezTo>
                    <a:pt x="542" y="330"/>
                    <a:pt x="648" y="287"/>
                    <a:pt x="683" y="287"/>
                  </a:cubicBezTo>
                  <a:cubicBezTo>
                    <a:pt x="689" y="287"/>
                    <a:pt x="693" y="289"/>
                    <a:pt x="694" y="292"/>
                  </a:cubicBezTo>
                  <a:cubicBezTo>
                    <a:pt x="702" y="311"/>
                    <a:pt x="637" y="492"/>
                    <a:pt x="551" y="695"/>
                  </a:cubicBezTo>
                  <a:cubicBezTo>
                    <a:pt x="402" y="1044"/>
                    <a:pt x="385" y="1177"/>
                    <a:pt x="528" y="1177"/>
                  </a:cubicBezTo>
                  <a:cubicBezTo>
                    <a:pt x="571" y="1177"/>
                    <a:pt x="627" y="1165"/>
                    <a:pt x="698" y="1144"/>
                  </a:cubicBezTo>
                  <a:cubicBezTo>
                    <a:pt x="777" y="1121"/>
                    <a:pt x="844" y="1109"/>
                    <a:pt x="902" y="1109"/>
                  </a:cubicBezTo>
                  <a:cubicBezTo>
                    <a:pt x="954" y="1109"/>
                    <a:pt x="998" y="1118"/>
                    <a:pt x="1038" y="1137"/>
                  </a:cubicBezTo>
                  <a:cubicBezTo>
                    <a:pt x="1202" y="1212"/>
                    <a:pt x="1392" y="1437"/>
                    <a:pt x="1479" y="1658"/>
                  </a:cubicBezTo>
                  <a:cubicBezTo>
                    <a:pt x="1546" y="1823"/>
                    <a:pt x="1542" y="1874"/>
                    <a:pt x="1461" y="2080"/>
                  </a:cubicBezTo>
                  <a:cubicBezTo>
                    <a:pt x="1411" y="2207"/>
                    <a:pt x="1347" y="2326"/>
                    <a:pt x="1322" y="2339"/>
                  </a:cubicBezTo>
                  <a:cubicBezTo>
                    <a:pt x="1297" y="2351"/>
                    <a:pt x="1221" y="2389"/>
                    <a:pt x="1150" y="2424"/>
                  </a:cubicBezTo>
                  <a:cubicBezTo>
                    <a:pt x="1104" y="2447"/>
                    <a:pt x="1059" y="2458"/>
                    <a:pt x="1008" y="2458"/>
                  </a:cubicBezTo>
                  <a:cubicBezTo>
                    <a:pt x="959" y="2458"/>
                    <a:pt x="904" y="2448"/>
                    <a:pt x="836" y="2426"/>
                  </a:cubicBezTo>
                  <a:cubicBezTo>
                    <a:pt x="780" y="2408"/>
                    <a:pt x="731" y="2400"/>
                    <a:pt x="690" y="2400"/>
                  </a:cubicBezTo>
                  <a:cubicBezTo>
                    <a:pt x="539" y="2400"/>
                    <a:pt x="511" y="2513"/>
                    <a:pt x="672" y="2647"/>
                  </a:cubicBezTo>
                  <a:cubicBezTo>
                    <a:pt x="728" y="2694"/>
                    <a:pt x="817" y="2716"/>
                    <a:pt x="919" y="2716"/>
                  </a:cubicBezTo>
                  <a:cubicBezTo>
                    <a:pt x="1115" y="2716"/>
                    <a:pt x="1356" y="2636"/>
                    <a:pt x="1497" y="2503"/>
                  </a:cubicBezTo>
                  <a:cubicBezTo>
                    <a:pt x="1615" y="2393"/>
                    <a:pt x="1767" y="2021"/>
                    <a:pt x="1769" y="1839"/>
                  </a:cubicBezTo>
                  <a:cubicBezTo>
                    <a:pt x="1773" y="1415"/>
                    <a:pt x="1302" y="867"/>
                    <a:pt x="929" y="863"/>
                  </a:cubicBezTo>
                  <a:cubicBezTo>
                    <a:pt x="849" y="862"/>
                    <a:pt x="783" y="850"/>
                    <a:pt x="777" y="837"/>
                  </a:cubicBezTo>
                  <a:cubicBezTo>
                    <a:pt x="771" y="823"/>
                    <a:pt x="830" y="662"/>
                    <a:pt x="908" y="476"/>
                  </a:cubicBezTo>
                  <a:cubicBezTo>
                    <a:pt x="1060" y="114"/>
                    <a:pt x="1054" y="0"/>
                    <a:pt x="8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8" name="Google Shape;2408;p82">
              <a:extLst>
                <a:ext uri="{FF2B5EF4-FFF2-40B4-BE49-F238E27FC236}">
                  <a16:creationId xmlns:a16="http://schemas.microsoft.com/office/drawing/2014/main" id="{0A07380B-243B-635D-B323-72DB7C3203D4}"/>
                </a:ext>
              </a:extLst>
            </p:cNvPr>
            <p:cNvSpPr/>
            <p:nvPr/>
          </p:nvSpPr>
          <p:spPr>
            <a:xfrm>
              <a:off x="3826200" y="4754100"/>
              <a:ext cx="28325" cy="27250"/>
            </a:xfrm>
            <a:custGeom>
              <a:avLst/>
              <a:gdLst/>
              <a:ahLst/>
              <a:cxnLst/>
              <a:rect l="l" t="t" r="r" b="b"/>
              <a:pathLst>
                <a:path w="1133" h="1090" extrusionOk="0">
                  <a:moveTo>
                    <a:pt x="553" y="248"/>
                  </a:moveTo>
                  <a:cubicBezTo>
                    <a:pt x="592" y="248"/>
                    <a:pt x="634" y="257"/>
                    <a:pt x="680" y="276"/>
                  </a:cubicBezTo>
                  <a:cubicBezTo>
                    <a:pt x="853" y="343"/>
                    <a:pt x="913" y="512"/>
                    <a:pt x="822" y="670"/>
                  </a:cubicBezTo>
                  <a:cubicBezTo>
                    <a:pt x="756" y="786"/>
                    <a:pt x="665" y="847"/>
                    <a:pt x="564" y="847"/>
                  </a:cubicBezTo>
                  <a:cubicBezTo>
                    <a:pt x="527" y="847"/>
                    <a:pt x="489" y="839"/>
                    <a:pt x="450" y="823"/>
                  </a:cubicBezTo>
                  <a:cubicBezTo>
                    <a:pt x="288" y="754"/>
                    <a:pt x="229" y="570"/>
                    <a:pt x="316" y="415"/>
                  </a:cubicBezTo>
                  <a:cubicBezTo>
                    <a:pt x="381" y="303"/>
                    <a:pt x="457" y="248"/>
                    <a:pt x="553" y="248"/>
                  </a:cubicBezTo>
                  <a:close/>
                  <a:moveTo>
                    <a:pt x="547" y="1"/>
                  </a:moveTo>
                  <a:cubicBezTo>
                    <a:pt x="421" y="1"/>
                    <a:pt x="315" y="57"/>
                    <a:pt x="205" y="174"/>
                  </a:cubicBezTo>
                  <a:cubicBezTo>
                    <a:pt x="30" y="361"/>
                    <a:pt x="1" y="512"/>
                    <a:pt x="95" y="745"/>
                  </a:cubicBezTo>
                  <a:cubicBezTo>
                    <a:pt x="184" y="966"/>
                    <a:pt x="382" y="1090"/>
                    <a:pt x="580" y="1090"/>
                  </a:cubicBezTo>
                  <a:cubicBezTo>
                    <a:pt x="702" y="1090"/>
                    <a:pt x="824" y="1042"/>
                    <a:pt x="920" y="942"/>
                  </a:cubicBezTo>
                  <a:cubicBezTo>
                    <a:pt x="1087" y="766"/>
                    <a:pt x="1132" y="664"/>
                    <a:pt x="1123" y="473"/>
                  </a:cubicBezTo>
                  <a:cubicBezTo>
                    <a:pt x="1112" y="261"/>
                    <a:pt x="1019" y="147"/>
                    <a:pt x="775" y="51"/>
                  </a:cubicBezTo>
                  <a:cubicBezTo>
                    <a:pt x="691" y="18"/>
                    <a:pt x="616" y="1"/>
                    <a:pt x="5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9" name="Google Shape;2409;p82">
              <a:extLst>
                <a:ext uri="{FF2B5EF4-FFF2-40B4-BE49-F238E27FC236}">
                  <a16:creationId xmlns:a16="http://schemas.microsoft.com/office/drawing/2014/main" id="{E6D83399-B8CF-F8F1-EBD0-EB036E35CD65}"/>
                </a:ext>
              </a:extLst>
            </p:cNvPr>
            <p:cNvSpPr/>
            <p:nvPr/>
          </p:nvSpPr>
          <p:spPr>
            <a:xfrm>
              <a:off x="3893600" y="4726650"/>
              <a:ext cx="30500" cy="27925"/>
            </a:xfrm>
            <a:custGeom>
              <a:avLst/>
              <a:gdLst/>
              <a:ahLst/>
              <a:cxnLst/>
              <a:rect l="l" t="t" r="r" b="b"/>
              <a:pathLst>
                <a:path w="1220" h="1117" extrusionOk="0">
                  <a:moveTo>
                    <a:pt x="471" y="234"/>
                  </a:moveTo>
                  <a:cubicBezTo>
                    <a:pt x="505" y="234"/>
                    <a:pt x="550" y="243"/>
                    <a:pt x="623" y="258"/>
                  </a:cubicBezTo>
                  <a:cubicBezTo>
                    <a:pt x="980" y="332"/>
                    <a:pt x="977" y="706"/>
                    <a:pt x="619" y="851"/>
                  </a:cubicBezTo>
                  <a:cubicBezTo>
                    <a:pt x="560" y="875"/>
                    <a:pt x="519" y="887"/>
                    <a:pt x="485" y="887"/>
                  </a:cubicBezTo>
                  <a:cubicBezTo>
                    <a:pt x="447" y="887"/>
                    <a:pt x="418" y="871"/>
                    <a:pt x="384" y="839"/>
                  </a:cubicBezTo>
                  <a:cubicBezTo>
                    <a:pt x="268" y="732"/>
                    <a:pt x="237" y="429"/>
                    <a:pt x="331" y="327"/>
                  </a:cubicBezTo>
                  <a:cubicBezTo>
                    <a:pt x="393" y="259"/>
                    <a:pt x="416" y="234"/>
                    <a:pt x="471" y="234"/>
                  </a:cubicBezTo>
                  <a:close/>
                  <a:moveTo>
                    <a:pt x="564" y="0"/>
                  </a:moveTo>
                  <a:cubicBezTo>
                    <a:pt x="548" y="0"/>
                    <a:pt x="534" y="2"/>
                    <a:pt x="525" y="6"/>
                  </a:cubicBezTo>
                  <a:cubicBezTo>
                    <a:pt x="480" y="25"/>
                    <a:pt x="419" y="40"/>
                    <a:pt x="385" y="44"/>
                  </a:cubicBezTo>
                  <a:cubicBezTo>
                    <a:pt x="352" y="46"/>
                    <a:pt x="273" y="94"/>
                    <a:pt x="206" y="151"/>
                  </a:cubicBezTo>
                  <a:cubicBezTo>
                    <a:pt x="31" y="305"/>
                    <a:pt x="0" y="494"/>
                    <a:pt x="101" y="795"/>
                  </a:cubicBezTo>
                  <a:cubicBezTo>
                    <a:pt x="178" y="1025"/>
                    <a:pt x="200" y="1057"/>
                    <a:pt x="314" y="1099"/>
                  </a:cubicBezTo>
                  <a:cubicBezTo>
                    <a:pt x="348" y="1111"/>
                    <a:pt x="396" y="1117"/>
                    <a:pt x="450" y="1117"/>
                  </a:cubicBezTo>
                  <a:cubicBezTo>
                    <a:pt x="511" y="1117"/>
                    <a:pt x="578" y="1109"/>
                    <a:pt x="638" y="1094"/>
                  </a:cubicBezTo>
                  <a:cubicBezTo>
                    <a:pt x="1002" y="998"/>
                    <a:pt x="1219" y="619"/>
                    <a:pt x="1095" y="294"/>
                  </a:cubicBezTo>
                  <a:cubicBezTo>
                    <a:pt x="1056" y="189"/>
                    <a:pt x="996" y="139"/>
                    <a:pt x="825" y="67"/>
                  </a:cubicBezTo>
                  <a:cubicBezTo>
                    <a:pt x="727" y="26"/>
                    <a:pt x="625" y="0"/>
                    <a:pt x="5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0" name="Google Shape;2410;p82">
              <a:extLst>
                <a:ext uri="{FF2B5EF4-FFF2-40B4-BE49-F238E27FC236}">
                  <a16:creationId xmlns:a16="http://schemas.microsoft.com/office/drawing/2014/main" id="{C6BA2E29-2B53-FA9E-6858-414869EB8618}"/>
                </a:ext>
              </a:extLst>
            </p:cNvPr>
            <p:cNvSpPr/>
            <p:nvPr/>
          </p:nvSpPr>
          <p:spPr>
            <a:xfrm>
              <a:off x="3859800" y="4741125"/>
              <a:ext cx="29050" cy="26950"/>
            </a:xfrm>
            <a:custGeom>
              <a:avLst/>
              <a:gdLst/>
              <a:ahLst/>
              <a:cxnLst/>
              <a:rect l="l" t="t" r="r" b="b"/>
              <a:pathLst>
                <a:path w="1162" h="1078" extrusionOk="0">
                  <a:moveTo>
                    <a:pt x="643" y="260"/>
                  </a:moveTo>
                  <a:cubicBezTo>
                    <a:pt x="691" y="260"/>
                    <a:pt x="734" y="267"/>
                    <a:pt x="757" y="281"/>
                  </a:cubicBezTo>
                  <a:cubicBezTo>
                    <a:pt x="862" y="345"/>
                    <a:pt x="862" y="345"/>
                    <a:pt x="831" y="535"/>
                  </a:cubicBezTo>
                  <a:cubicBezTo>
                    <a:pt x="801" y="715"/>
                    <a:pt x="670" y="835"/>
                    <a:pt x="491" y="844"/>
                  </a:cubicBezTo>
                  <a:cubicBezTo>
                    <a:pt x="485" y="844"/>
                    <a:pt x="480" y="844"/>
                    <a:pt x="475" y="844"/>
                  </a:cubicBezTo>
                  <a:cubicBezTo>
                    <a:pt x="393" y="844"/>
                    <a:pt x="355" y="812"/>
                    <a:pt x="303" y="709"/>
                  </a:cubicBezTo>
                  <a:cubicBezTo>
                    <a:pt x="200" y="506"/>
                    <a:pt x="281" y="336"/>
                    <a:pt x="510" y="276"/>
                  </a:cubicBezTo>
                  <a:cubicBezTo>
                    <a:pt x="553" y="265"/>
                    <a:pt x="601" y="260"/>
                    <a:pt x="643" y="260"/>
                  </a:cubicBezTo>
                  <a:close/>
                  <a:moveTo>
                    <a:pt x="615" y="1"/>
                  </a:moveTo>
                  <a:cubicBezTo>
                    <a:pt x="490" y="1"/>
                    <a:pt x="360" y="44"/>
                    <a:pt x="254" y="127"/>
                  </a:cubicBezTo>
                  <a:cubicBezTo>
                    <a:pt x="208" y="162"/>
                    <a:pt x="133" y="261"/>
                    <a:pt x="82" y="353"/>
                  </a:cubicBezTo>
                  <a:cubicBezTo>
                    <a:pt x="8" y="485"/>
                    <a:pt x="1" y="556"/>
                    <a:pt x="45" y="725"/>
                  </a:cubicBezTo>
                  <a:cubicBezTo>
                    <a:pt x="112" y="990"/>
                    <a:pt x="190" y="1055"/>
                    <a:pt x="465" y="1072"/>
                  </a:cubicBezTo>
                  <a:cubicBezTo>
                    <a:pt x="508" y="1075"/>
                    <a:pt x="544" y="1077"/>
                    <a:pt x="574" y="1077"/>
                  </a:cubicBezTo>
                  <a:cubicBezTo>
                    <a:pt x="684" y="1077"/>
                    <a:pt x="728" y="1052"/>
                    <a:pt x="842" y="964"/>
                  </a:cubicBezTo>
                  <a:cubicBezTo>
                    <a:pt x="1143" y="732"/>
                    <a:pt x="1161" y="254"/>
                    <a:pt x="877" y="73"/>
                  </a:cubicBezTo>
                  <a:cubicBezTo>
                    <a:pt x="800" y="25"/>
                    <a:pt x="709" y="1"/>
                    <a:pt x="6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1" name="Google Shape;2411;p82">
              <a:extLst>
                <a:ext uri="{FF2B5EF4-FFF2-40B4-BE49-F238E27FC236}">
                  <a16:creationId xmlns:a16="http://schemas.microsoft.com/office/drawing/2014/main" id="{A4CF9925-A9AB-4E06-B9C7-5A76EBF43506}"/>
                </a:ext>
              </a:extLst>
            </p:cNvPr>
            <p:cNvSpPr/>
            <p:nvPr/>
          </p:nvSpPr>
          <p:spPr>
            <a:xfrm>
              <a:off x="3789200" y="4771575"/>
              <a:ext cx="34175" cy="28350"/>
            </a:xfrm>
            <a:custGeom>
              <a:avLst/>
              <a:gdLst/>
              <a:ahLst/>
              <a:cxnLst/>
              <a:rect l="l" t="t" r="r" b="b"/>
              <a:pathLst>
                <a:path w="1367" h="1134" extrusionOk="0">
                  <a:moveTo>
                    <a:pt x="594" y="255"/>
                  </a:moveTo>
                  <a:cubicBezTo>
                    <a:pt x="664" y="255"/>
                    <a:pt x="738" y="269"/>
                    <a:pt x="808" y="299"/>
                  </a:cubicBezTo>
                  <a:cubicBezTo>
                    <a:pt x="953" y="360"/>
                    <a:pt x="974" y="384"/>
                    <a:pt x="969" y="486"/>
                  </a:cubicBezTo>
                  <a:cubicBezTo>
                    <a:pt x="961" y="708"/>
                    <a:pt x="763" y="893"/>
                    <a:pt x="580" y="893"/>
                  </a:cubicBezTo>
                  <a:cubicBezTo>
                    <a:pt x="536" y="893"/>
                    <a:pt x="494" y="882"/>
                    <a:pt x="454" y="860"/>
                  </a:cubicBezTo>
                  <a:cubicBezTo>
                    <a:pt x="293" y="766"/>
                    <a:pt x="205" y="525"/>
                    <a:pt x="286" y="398"/>
                  </a:cubicBezTo>
                  <a:cubicBezTo>
                    <a:pt x="343" y="305"/>
                    <a:pt x="462" y="255"/>
                    <a:pt x="594" y="255"/>
                  </a:cubicBezTo>
                  <a:close/>
                  <a:moveTo>
                    <a:pt x="670" y="1"/>
                  </a:moveTo>
                  <a:cubicBezTo>
                    <a:pt x="594" y="1"/>
                    <a:pt x="503" y="15"/>
                    <a:pt x="352" y="47"/>
                  </a:cubicBezTo>
                  <a:cubicBezTo>
                    <a:pt x="297" y="58"/>
                    <a:pt x="207" y="126"/>
                    <a:pt x="148" y="199"/>
                  </a:cubicBezTo>
                  <a:cubicBezTo>
                    <a:pt x="37" y="337"/>
                    <a:pt x="0" y="507"/>
                    <a:pt x="39" y="695"/>
                  </a:cubicBezTo>
                  <a:cubicBezTo>
                    <a:pt x="88" y="931"/>
                    <a:pt x="386" y="1133"/>
                    <a:pt x="632" y="1133"/>
                  </a:cubicBezTo>
                  <a:cubicBezTo>
                    <a:pt x="680" y="1133"/>
                    <a:pt x="726" y="1126"/>
                    <a:pt x="768" y="1108"/>
                  </a:cubicBezTo>
                  <a:cubicBezTo>
                    <a:pt x="1313" y="887"/>
                    <a:pt x="1367" y="168"/>
                    <a:pt x="850" y="28"/>
                  </a:cubicBezTo>
                  <a:cubicBezTo>
                    <a:pt x="783" y="10"/>
                    <a:pt x="731" y="1"/>
                    <a:pt x="6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2" name="Google Shape;2412;p82">
              <a:extLst>
                <a:ext uri="{FF2B5EF4-FFF2-40B4-BE49-F238E27FC236}">
                  <a16:creationId xmlns:a16="http://schemas.microsoft.com/office/drawing/2014/main" id="{880A4755-1BF9-C6C0-F65A-AB6FE4F642A9}"/>
                </a:ext>
              </a:extLst>
            </p:cNvPr>
            <p:cNvSpPr/>
            <p:nvPr/>
          </p:nvSpPr>
          <p:spPr>
            <a:xfrm>
              <a:off x="3906950" y="4756150"/>
              <a:ext cx="44700" cy="64875"/>
            </a:xfrm>
            <a:custGeom>
              <a:avLst/>
              <a:gdLst/>
              <a:ahLst/>
              <a:cxnLst/>
              <a:rect l="l" t="t" r="r" b="b"/>
              <a:pathLst>
                <a:path w="1788" h="2595" extrusionOk="0">
                  <a:moveTo>
                    <a:pt x="469" y="245"/>
                  </a:moveTo>
                  <a:cubicBezTo>
                    <a:pt x="497" y="245"/>
                    <a:pt x="534" y="247"/>
                    <a:pt x="582" y="250"/>
                  </a:cubicBezTo>
                  <a:cubicBezTo>
                    <a:pt x="807" y="263"/>
                    <a:pt x="930" y="419"/>
                    <a:pt x="1156" y="983"/>
                  </a:cubicBezTo>
                  <a:cubicBezTo>
                    <a:pt x="1406" y="1605"/>
                    <a:pt x="1452" y="1766"/>
                    <a:pt x="1438" y="1996"/>
                  </a:cubicBezTo>
                  <a:cubicBezTo>
                    <a:pt x="1427" y="2193"/>
                    <a:pt x="1420" y="2202"/>
                    <a:pt x="1237" y="2277"/>
                  </a:cubicBezTo>
                  <a:cubicBezTo>
                    <a:pt x="1159" y="2309"/>
                    <a:pt x="1112" y="2326"/>
                    <a:pt x="1076" y="2326"/>
                  </a:cubicBezTo>
                  <a:cubicBezTo>
                    <a:pt x="1029" y="2326"/>
                    <a:pt x="1000" y="2295"/>
                    <a:pt x="939" y="2224"/>
                  </a:cubicBezTo>
                  <a:cubicBezTo>
                    <a:pt x="836" y="2105"/>
                    <a:pt x="610" y="1599"/>
                    <a:pt x="351" y="907"/>
                  </a:cubicBezTo>
                  <a:cubicBezTo>
                    <a:pt x="244" y="622"/>
                    <a:pt x="240" y="580"/>
                    <a:pt x="305" y="424"/>
                  </a:cubicBezTo>
                  <a:cubicBezTo>
                    <a:pt x="367" y="275"/>
                    <a:pt x="374" y="245"/>
                    <a:pt x="469" y="245"/>
                  </a:cubicBezTo>
                  <a:close/>
                  <a:moveTo>
                    <a:pt x="549" y="0"/>
                  </a:moveTo>
                  <a:cubicBezTo>
                    <a:pt x="312" y="0"/>
                    <a:pt x="171" y="94"/>
                    <a:pt x="93" y="301"/>
                  </a:cubicBezTo>
                  <a:cubicBezTo>
                    <a:pt x="0" y="549"/>
                    <a:pt x="7" y="585"/>
                    <a:pt x="309" y="1420"/>
                  </a:cubicBezTo>
                  <a:cubicBezTo>
                    <a:pt x="584" y="2183"/>
                    <a:pt x="746" y="2473"/>
                    <a:pt x="950" y="2566"/>
                  </a:cubicBezTo>
                  <a:cubicBezTo>
                    <a:pt x="991" y="2584"/>
                    <a:pt x="1026" y="2594"/>
                    <a:pt x="1066" y="2594"/>
                  </a:cubicBezTo>
                  <a:cubicBezTo>
                    <a:pt x="1125" y="2594"/>
                    <a:pt x="1195" y="2573"/>
                    <a:pt x="1308" y="2527"/>
                  </a:cubicBezTo>
                  <a:cubicBezTo>
                    <a:pt x="1437" y="2474"/>
                    <a:pt x="1571" y="2398"/>
                    <a:pt x="1605" y="2358"/>
                  </a:cubicBezTo>
                  <a:cubicBezTo>
                    <a:pt x="1788" y="2141"/>
                    <a:pt x="1644" y="1406"/>
                    <a:pt x="1271" y="632"/>
                  </a:cubicBezTo>
                  <a:cubicBezTo>
                    <a:pt x="1054" y="183"/>
                    <a:pt x="898" y="27"/>
                    <a:pt x="641" y="4"/>
                  </a:cubicBezTo>
                  <a:cubicBezTo>
                    <a:pt x="609" y="2"/>
                    <a:pt x="578" y="0"/>
                    <a:pt x="5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3" name="Google Shape;2413;p82">
              <a:extLst>
                <a:ext uri="{FF2B5EF4-FFF2-40B4-BE49-F238E27FC236}">
                  <a16:creationId xmlns:a16="http://schemas.microsoft.com/office/drawing/2014/main" id="{42E142FD-B643-BD22-578B-076DA5C00E4E}"/>
                </a:ext>
              </a:extLst>
            </p:cNvPr>
            <p:cNvSpPr/>
            <p:nvPr/>
          </p:nvSpPr>
          <p:spPr>
            <a:xfrm>
              <a:off x="3871100" y="4775125"/>
              <a:ext cx="29200" cy="26400"/>
            </a:xfrm>
            <a:custGeom>
              <a:avLst/>
              <a:gdLst/>
              <a:ahLst/>
              <a:cxnLst/>
              <a:rect l="l" t="t" r="r" b="b"/>
              <a:pathLst>
                <a:path w="1168" h="1056" extrusionOk="0">
                  <a:moveTo>
                    <a:pt x="626" y="258"/>
                  </a:moveTo>
                  <a:cubicBezTo>
                    <a:pt x="660" y="258"/>
                    <a:pt x="692" y="259"/>
                    <a:pt x="717" y="261"/>
                  </a:cubicBezTo>
                  <a:cubicBezTo>
                    <a:pt x="772" y="268"/>
                    <a:pt x="831" y="298"/>
                    <a:pt x="843" y="326"/>
                  </a:cubicBezTo>
                  <a:cubicBezTo>
                    <a:pt x="891" y="444"/>
                    <a:pt x="874" y="663"/>
                    <a:pt x="809" y="757"/>
                  </a:cubicBezTo>
                  <a:cubicBezTo>
                    <a:pt x="773" y="810"/>
                    <a:pt x="751" y="833"/>
                    <a:pt x="703" y="833"/>
                  </a:cubicBezTo>
                  <a:cubicBezTo>
                    <a:pt x="670" y="833"/>
                    <a:pt x="624" y="822"/>
                    <a:pt x="553" y="803"/>
                  </a:cubicBezTo>
                  <a:cubicBezTo>
                    <a:pt x="334" y="744"/>
                    <a:pt x="258" y="619"/>
                    <a:pt x="318" y="414"/>
                  </a:cubicBezTo>
                  <a:cubicBezTo>
                    <a:pt x="351" y="301"/>
                    <a:pt x="379" y="276"/>
                    <a:pt x="485" y="265"/>
                  </a:cubicBezTo>
                  <a:cubicBezTo>
                    <a:pt x="527" y="260"/>
                    <a:pt x="579" y="258"/>
                    <a:pt x="626" y="258"/>
                  </a:cubicBezTo>
                  <a:close/>
                  <a:moveTo>
                    <a:pt x="424" y="0"/>
                  </a:moveTo>
                  <a:cubicBezTo>
                    <a:pt x="312" y="0"/>
                    <a:pt x="315" y="12"/>
                    <a:pt x="224" y="135"/>
                  </a:cubicBezTo>
                  <a:cubicBezTo>
                    <a:pt x="1" y="437"/>
                    <a:pt x="52" y="819"/>
                    <a:pt x="337" y="970"/>
                  </a:cubicBezTo>
                  <a:cubicBezTo>
                    <a:pt x="444" y="1026"/>
                    <a:pt x="581" y="1056"/>
                    <a:pt x="699" y="1056"/>
                  </a:cubicBezTo>
                  <a:cubicBezTo>
                    <a:pt x="787" y="1056"/>
                    <a:pt x="864" y="1040"/>
                    <a:pt x="910" y="1006"/>
                  </a:cubicBezTo>
                  <a:cubicBezTo>
                    <a:pt x="1101" y="866"/>
                    <a:pt x="1167" y="336"/>
                    <a:pt x="1014" y="173"/>
                  </a:cubicBezTo>
                  <a:cubicBezTo>
                    <a:pt x="917" y="71"/>
                    <a:pt x="715" y="2"/>
                    <a:pt x="511" y="1"/>
                  </a:cubicBezTo>
                  <a:cubicBezTo>
                    <a:pt x="476" y="1"/>
                    <a:pt x="448" y="0"/>
                    <a:pt x="42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4" name="Google Shape;2414;p82">
              <a:extLst>
                <a:ext uri="{FF2B5EF4-FFF2-40B4-BE49-F238E27FC236}">
                  <a16:creationId xmlns:a16="http://schemas.microsoft.com/office/drawing/2014/main" id="{F4D58977-423B-59E8-B9F3-E757D0789B92}"/>
                </a:ext>
              </a:extLst>
            </p:cNvPr>
            <p:cNvSpPr/>
            <p:nvPr/>
          </p:nvSpPr>
          <p:spPr>
            <a:xfrm>
              <a:off x="3801850" y="4804025"/>
              <a:ext cx="28850" cy="29700"/>
            </a:xfrm>
            <a:custGeom>
              <a:avLst/>
              <a:gdLst/>
              <a:ahLst/>
              <a:cxnLst/>
              <a:rect l="l" t="t" r="r" b="b"/>
              <a:pathLst>
                <a:path w="1154" h="1188" extrusionOk="0">
                  <a:moveTo>
                    <a:pt x="503" y="242"/>
                  </a:moveTo>
                  <a:cubicBezTo>
                    <a:pt x="557" y="242"/>
                    <a:pt x="620" y="265"/>
                    <a:pt x="695" y="309"/>
                  </a:cubicBezTo>
                  <a:cubicBezTo>
                    <a:pt x="892" y="425"/>
                    <a:pt x="933" y="518"/>
                    <a:pt x="861" y="673"/>
                  </a:cubicBezTo>
                  <a:cubicBezTo>
                    <a:pt x="778" y="851"/>
                    <a:pt x="649" y="948"/>
                    <a:pt x="527" y="948"/>
                  </a:cubicBezTo>
                  <a:cubicBezTo>
                    <a:pt x="454" y="948"/>
                    <a:pt x="384" y="913"/>
                    <a:pt x="328" y="839"/>
                  </a:cubicBezTo>
                  <a:cubicBezTo>
                    <a:pt x="234" y="713"/>
                    <a:pt x="227" y="628"/>
                    <a:pt x="300" y="434"/>
                  </a:cubicBezTo>
                  <a:cubicBezTo>
                    <a:pt x="349" y="305"/>
                    <a:pt x="412" y="242"/>
                    <a:pt x="503" y="242"/>
                  </a:cubicBezTo>
                  <a:close/>
                  <a:moveTo>
                    <a:pt x="595" y="0"/>
                  </a:moveTo>
                  <a:cubicBezTo>
                    <a:pt x="417" y="0"/>
                    <a:pt x="244" y="95"/>
                    <a:pt x="136" y="254"/>
                  </a:cubicBezTo>
                  <a:cubicBezTo>
                    <a:pt x="79" y="340"/>
                    <a:pt x="27" y="483"/>
                    <a:pt x="22" y="573"/>
                  </a:cubicBezTo>
                  <a:cubicBezTo>
                    <a:pt x="0" y="952"/>
                    <a:pt x="262" y="1187"/>
                    <a:pt x="539" y="1187"/>
                  </a:cubicBezTo>
                  <a:cubicBezTo>
                    <a:pt x="707" y="1187"/>
                    <a:pt x="881" y="1101"/>
                    <a:pt x="1001" y="909"/>
                  </a:cubicBezTo>
                  <a:cubicBezTo>
                    <a:pt x="1066" y="805"/>
                    <a:pt x="1121" y="680"/>
                    <a:pt x="1127" y="627"/>
                  </a:cubicBezTo>
                  <a:cubicBezTo>
                    <a:pt x="1153" y="376"/>
                    <a:pt x="854" y="10"/>
                    <a:pt x="615" y="1"/>
                  </a:cubicBezTo>
                  <a:cubicBezTo>
                    <a:pt x="608" y="0"/>
                    <a:pt x="602" y="0"/>
                    <a:pt x="59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5" name="Google Shape;2415;p82">
              <a:extLst>
                <a:ext uri="{FF2B5EF4-FFF2-40B4-BE49-F238E27FC236}">
                  <a16:creationId xmlns:a16="http://schemas.microsoft.com/office/drawing/2014/main" id="{F4D1E7FE-ED17-6A34-B617-8A7E3F595700}"/>
                </a:ext>
              </a:extLst>
            </p:cNvPr>
            <p:cNvSpPr/>
            <p:nvPr/>
          </p:nvSpPr>
          <p:spPr>
            <a:xfrm>
              <a:off x="3838175" y="4788975"/>
              <a:ext cx="32700" cy="28500"/>
            </a:xfrm>
            <a:custGeom>
              <a:avLst/>
              <a:gdLst/>
              <a:ahLst/>
              <a:cxnLst/>
              <a:rect l="l" t="t" r="r" b="b"/>
              <a:pathLst>
                <a:path w="1308" h="1140" extrusionOk="0">
                  <a:moveTo>
                    <a:pt x="698" y="265"/>
                  </a:moveTo>
                  <a:cubicBezTo>
                    <a:pt x="754" y="265"/>
                    <a:pt x="805" y="274"/>
                    <a:pt x="841" y="293"/>
                  </a:cubicBezTo>
                  <a:cubicBezTo>
                    <a:pt x="1009" y="377"/>
                    <a:pt x="1037" y="502"/>
                    <a:pt x="934" y="708"/>
                  </a:cubicBezTo>
                  <a:cubicBezTo>
                    <a:pt x="856" y="865"/>
                    <a:pt x="785" y="935"/>
                    <a:pt x="685" y="935"/>
                  </a:cubicBezTo>
                  <a:cubicBezTo>
                    <a:pt x="645" y="935"/>
                    <a:pt x="599" y="923"/>
                    <a:pt x="546" y="901"/>
                  </a:cubicBezTo>
                  <a:cubicBezTo>
                    <a:pt x="383" y="832"/>
                    <a:pt x="285" y="635"/>
                    <a:pt x="325" y="458"/>
                  </a:cubicBezTo>
                  <a:cubicBezTo>
                    <a:pt x="350" y="352"/>
                    <a:pt x="377" y="330"/>
                    <a:pt x="541" y="286"/>
                  </a:cubicBezTo>
                  <a:cubicBezTo>
                    <a:pt x="595" y="272"/>
                    <a:pt x="649" y="265"/>
                    <a:pt x="698" y="265"/>
                  </a:cubicBezTo>
                  <a:close/>
                  <a:moveTo>
                    <a:pt x="651" y="0"/>
                  </a:moveTo>
                  <a:cubicBezTo>
                    <a:pt x="570" y="0"/>
                    <a:pt x="484" y="12"/>
                    <a:pt x="423" y="39"/>
                  </a:cubicBezTo>
                  <a:cubicBezTo>
                    <a:pt x="360" y="66"/>
                    <a:pt x="268" y="136"/>
                    <a:pt x="213" y="199"/>
                  </a:cubicBezTo>
                  <a:cubicBezTo>
                    <a:pt x="1" y="440"/>
                    <a:pt x="84" y="940"/>
                    <a:pt x="357" y="1066"/>
                  </a:cubicBezTo>
                  <a:cubicBezTo>
                    <a:pt x="463" y="1115"/>
                    <a:pt x="567" y="1139"/>
                    <a:pt x="666" y="1139"/>
                  </a:cubicBezTo>
                  <a:cubicBezTo>
                    <a:pt x="769" y="1139"/>
                    <a:pt x="865" y="1112"/>
                    <a:pt x="948" y="1059"/>
                  </a:cubicBezTo>
                  <a:cubicBezTo>
                    <a:pt x="1131" y="941"/>
                    <a:pt x="1307" y="535"/>
                    <a:pt x="1244" y="378"/>
                  </a:cubicBezTo>
                  <a:cubicBezTo>
                    <a:pt x="1202" y="275"/>
                    <a:pt x="1014" y="107"/>
                    <a:pt x="946" y="107"/>
                  </a:cubicBezTo>
                  <a:cubicBezTo>
                    <a:pt x="942" y="107"/>
                    <a:pt x="939" y="108"/>
                    <a:pt x="935" y="109"/>
                  </a:cubicBezTo>
                  <a:cubicBezTo>
                    <a:pt x="933" y="110"/>
                    <a:pt x="931" y="110"/>
                    <a:pt x="929" y="110"/>
                  </a:cubicBezTo>
                  <a:cubicBezTo>
                    <a:pt x="912" y="110"/>
                    <a:pt x="892" y="91"/>
                    <a:pt x="881" y="64"/>
                  </a:cubicBezTo>
                  <a:cubicBezTo>
                    <a:pt x="864" y="23"/>
                    <a:pt x="762" y="0"/>
                    <a:pt x="6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6" name="Google Shape;2416;p82">
              <a:extLst>
                <a:ext uri="{FF2B5EF4-FFF2-40B4-BE49-F238E27FC236}">
                  <a16:creationId xmlns:a16="http://schemas.microsoft.com/office/drawing/2014/main" id="{5DADE284-3CF4-59AB-E00D-4DF18EDD07A0}"/>
                </a:ext>
              </a:extLst>
            </p:cNvPr>
            <p:cNvSpPr/>
            <p:nvPr/>
          </p:nvSpPr>
          <p:spPr>
            <a:xfrm>
              <a:off x="3886650" y="4809450"/>
              <a:ext cx="29250" cy="24800"/>
            </a:xfrm>
            <a:custGeom>
              <a:avLst/>
              <a:gdLst/>
              <a:ahLst/>
              <a:cxnLst/>
              <a:rect l="l" t="t" r="r" b="b"/>
              <a:pathLst>
                <a:path w="1170" h="992" extrusionOk="0">
                  <a:moveTo>
                    <a:pt x="470" y="245"/>
                  </a:moveTo>
                  <a:cubicBezTo>
                    <a:pt x="507" y="245"/>
                    <a:pt x="550" y="255"/>
                    <a:pt x="602" y="275"/>
                  </a:cubicBezTo>
                  <a:cubicBezTo>
                    <a:pt x="846" y="369"/>
                    <a:pt x="856" y="629"/>
                    <a:pt x="620" y="725"/>
                  </a:cubicBezTo>
                  <a:cubicBezTo>
                    <a:pt x="564" y="747"/>
                    <a:pt x="513" y="758"/>
                    <a:pt x="470" y="758"/>
                  </a:cubicBezTo>
                  <a:cubicBezTo>
                    <a:pt x="317" y="758"/>
                    <a:pt x="244" y="628"/>
                    <a:pt x="304" y="418"/>
                  </a:cubicBezTo>
                  <a:cubicBezTo>
                    <a:pt x="338" y="299"/>
                    <a:pt x="386" y="245"/>
                    <a:pt x="470" y="245"/>
                  </a:cubicBezTo>
                  <a:close/>
                  <a:moveTo>
                    <a:pt x="424" y="0"/>
                  </a:moveTo>
                  <a:cubicBezTo>
                    <a:pt x="378" y="0"/>
                    <a:pt x="340" y="5"/>
                    <a:pt x="319" y="14"/>
                  </a:cubicBezTo>
                  <a:cubicBezTo>
                    <a:pt x="289" y="28"/>
                    <a:pt x="238" y="67"/>
                    <a:pt x="199" y="104"/>
                  </a:cubicBezTo>
                  <a:cubicBezTo>
                    <a:pt x="51" y="249"/>
                    <a:pt x="1" y="586"/>
                    <a:pt x="93" y="813"/>
                  </a:cubicBezTo>
                  <a:cubicBezTo>
                    <a:pt x="135" y="918"/>
                    <a:pt x="321" y="992"/>
                    <a:pt x="501" y="992"/>
                  </a:cubicBezTo>
                  <a:cubicBezTo>
                    <a:pt x="546" y="992"/>
                    <a:pt x="591" y="987"/>
                    <a:pt x="633" y="977"/>
                  </a:cubicBezTo>
                  <a:cubicBezTo>
                    <a:pt x="1074" y="870"/>
                    <a:pt x="1169" y="384"/>
                    <a:pt x="810" y="80"/>
                  </a:cubicBezTo>
                  <a:cubicBezTo>
                    <a:pt x="759" y="37"/>
                    <a:pt x="558" y="0"/>
                    <a:pt x="42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7" name="Google Shape;2417;p82">
              <a:extLst>
                <a:ext uri="{FF2B5EF4-FFF2-40B4-BE49-F238E27FC236}">
                  <a16:creationId xmlns:a16="http://schemas.microsoft.com/office/drawing/2014/main" id="{C60C3C31-B013-D6DB-11D4-D47DD359E93B}"/>
                </a:ext>
              </a:extLst>
            </p:cNvPr>
            <p:cNvSpPr/>
            <p:nvPr/>
          </p:nvSpPr>
          <p:spPr>
            <a:xfrm>
              <a:off x="3811575" y="4840600"/>
              <a:ext cx="29900" cy="28975"/>
            </a:xfrm>
            <a:custGeom>
              <a:avLst/>
              <a:gdLst/>
              <a:ahLst/>
              <a:cxnLst/>
              <a:rect l="l" t="t" r="r" b="b"/>
              <a:pathLst>
                <a:path w="1196" h="1159" extrusionOk="0">
                  <a:moveTo>
                    <a:pt x="685" y="253"/>
                  </a:moveTo>
                  <a:cubicBezTo>
                    <a:pt x="820" y="253"/>
                    <a:pt x="890" y="314"/>
                    <a:pt x="918" y="451"/>
                  </a:cubicBezTo>
                  <a:cubicBezTo>
                    <a:pt x="967" y="692"/>
                    <a:pt x="917" y="811"/>
                    <a:pt x="731" y="887"/>
                  </a:cubicBezTo>
                  <a:cubicBezTo>
                    <a:pt x="665" y="914"/>
                    <a:pt x="605" y="927"/>
                    <a:pt x="553" y="927"/>
                  </a:cubicBezTo>
                  <a:cubicBezTo>
                    <a:pt x="443" y="927"/>
                    <a:pt x="364" y="868"/>
                    <a:pt x="316" y="749"/>
                  </a:cubicBezTo>
                  <a:cubicBezTo>
                    <a:pt x="253" y="593"/>
                    <a:pt x="335" y="289"/>
                    <a:pt x="444" y="277"/>
                  </a:cubicBezTo>
                  <a:cubicBezTo>
                    <a:pt x="482" y="273"/>
                    <a:pt x="567" y="263"/>
                    <a:pt x="627" y="257"/>
                  </a:cubicBezTo>
                  <a:cubicBezTo>
                    <a:pt x="647" y="254"/>
                    <a:pt x="667" y="253"/>
                    <a:pt x="685" y="253"/>
                  </a:cubicBezTo>
                  <a:close/>
                  <a:moveTo>
                    <a:pt x="641" y="0"/>
                  </a:moveTo>
                  <a:cubicBezTo>
                    <a:pt x="587" y="0"/>
                    <a:pt x="531" y="12"/>
                    <a:pt x="459" y="34"/>
                  </a:cubicBezTo>
                  <a:cubicBezTo>
                    <a:pt x="333" y="75"/>
                    <a:pt x="230" y="136"/>
                    <a:pt x="178" y="201"/>
                  </a:cubicBezTo>
                  <a:cubicBezTo>
                    <a:pt x="1" y="424"/>
                    <a:pt x="14" y="827"/>
                    <a:pt x="206" y="1019"/>
                  </a:cubicBezTo>
                  <a:cubicBezTo>
                    <a:pt x="301" y="1114"/>
                    <a:pt x="396" y="1159"/>
                    <a:pt x="524" y="1159"/>
                  </a:cubicBezTo>
                  <a:cubicBezTo>
                    <a:pt x="595" y="1159"/>
                    <a:pt x="676" y="1145"/>
                    <a:pt x="772" y="1120"/>
                  </a:cubicBezTo>
                  <a:cubicBezTo>
                    <a:pt x="952" y="1072"/>
                    <a:pt x="999" y="1042"/>
                    <a:pt x="1082" y="919"/>
                  </a:cubicBezTo>
                  <a:cubicBezTo>
                    <a:pt x="1189" y="760"/>
                    <a:pt x="1196" y="539"/>
                    <a:pt x="1102" y="293"/>
                  </a:cubicBezTo>
                  <a:cubicBezTo>
                    <a:pt x="1050" y="154"/>
                    <a:pt x="1008" y="114"/>
                    <a:pt x="848" y="49"/>
                  </a:cubicBezTo>
                  <a:cubicBezTo>
                    <a:pt x="766" y="16"/>
                    <a:pt x="705" y="0"/>
                    <a:pt x="6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8" name="Google Shape;2418;p82">
              <a:extLst>
                <a:ext uri="{FF2B5EF4-FFF2-40B4-BE49-F238E27FC236}">
                  <a16:creationId xmlns:a16="http://schemas.microsoft.com/office/drawing/2014/main" id="{085B401A-0875-707F-11C7-1AB764BD6F2F}"/>
                </a:ext>
              </a:extLst>
            </p:cNvPr>
            <p:cNvSpPr/>
            <p:nvPr/>
          </p:nvSpPr>
          <p:spPr>
            <a:xfrm>
              <a:off x="3852200" y="4824025"/>
              <a:ext cx="29525" cy="26250"/>
            </a:xfrm>
            <a:custGeom>
              <a:avLst/>
              <a:gdLst/>
              <a:ahLst/>
              <a:cxnLst/>
              <a:rect l="l" t="t" r="r" b="b"/>
              <a:pathLst>
                <a:path w="1181" h="1050" extrusionOk="0">
                  <a:moveTo>
                    <a:pt x="687" y="253"/>
                  </a:moveTo>
                  <a:cubicBezTo>
                    <a:pt x="885" y="253"/>
                    <a:pt x="987" y="475"/>
                    <a:pt x="865" y="683"/>
                  </a:cubicBezTo>
                  <a:cubicBezTo>
                    <a:pt x="815" y="768"/>
                    <a:pt x="696" y="812"/>
                    <a:pt x="584" y="812"/>
                  </a:cubicBezTo>
                  <a:cubicBezTo>
                    <a:pt x="482" y="812"/>
                    <a:pt x="386" y="775"/>
                    <a:pt x="356" y="701"/>
                  </a:cubicBezTo>
                  <a:cubicBezTo>
                    <a:pt x="247" y="430"/>
                    <a:pt x="318" y="318"/>
                    <a:pt x="635" y="258"/>
                  </a:cubicBezTo>
                  <a:cubicBezTo>
                    <a:pt x="653" y="255"/>
                    <a:pt x="671" y="253"/>
                    <a:pt x="687" y="253"/>
                  </a:cubicBezTo>
                  <a:close/>
                  <a:moveTo>
                    <a:pt x="626" y="1"/>
                  </a:moveTo>
                  <a:cubicBezTo>
                    <a:pt x="470" y="1"/>
                    <a:pt x="317" y="71"/>
                    <a:pt x="216" y="210"/>
                  </a:cubicBezTo>
                  <a:cubicBezTo>
                    <a:pt x="0" y="509"/>
                    <a:pt x="71" y="873"/>
                    <a:pt x="368" y="997"/>
                  </a:cubicBezTo>
                  <a:cubicBezTo>
                    <a:pt x="450" y="1033"/>
                    <a:pt x="534" y="1049"/>
                    <a:pt x="613" y="1049"/>
                  </a:cubicBezTo>
                  <a:cubicBezTo>
                    <a:pt x="849" y="1049"/>
                    <a:pt x="1055" y="903"/>
                    <a:pt x="1124" y="660"/>
                  </a:cubicBezTo>
                  <a:cubicBezTo>
                    <a:pt x="1181" y="462"/>
                    <a:pt x="1157" y="336"/>
                    <a:pt x="1037" y="194"/>
                  </a:cubicBezTo>
                  <a:cubicBezTo>
                    <a:pt x="927" y="65"/>
                    <a:pt x="776" y="1"/>
                    <a:pt x="6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19" name="Google Shape;2419;p82">
            <a:extLst>
              <a:ext uri="{FF2B5EF4-FFF2-40B4-BE49-F238E27FC236}">
                <a16:creationId xmlns:a16="http://schemas.microsoft.com/office/drawing/2014/main" id="{C321314F-CEDE-E2C6-117C-50D2722F9067}"/>
              </a:ext>
            </a:extLst>
          </p:cNvPr>
          <p:cNvGrpSpPr/>
          <p:nvPr/>
        </p:nvGrpSpPr>
        <p:grpSpPr>
          <a:xfrm rot="914463">
            <a:off x="838501" y="753436"/>
            <a:ext cx="810685" cy="666264"/>
            <a:chOff x="1500150" y="3679925"/>
            <a:chExt cx="290900" cy="239050"/>
          </a:xfrm>
        </p:grpSpPr>
        <p:sp>
          <p:nvSpPr>
            <p:cNvPr id="2420" name="Google Shape;2420;p82">
              <a:extLst>
                <a:ext uri="{FF2B5EF4-FFF2-40B4-BE49-F238E27FC236}">
                  <a16:creationId xmlns:a16="http://schemas.microsoft.com/office/drawing/2014/main" id="{CF3D6FBC-9BC6-F05C-5BC8-AB2F788AA73E}"/>
                </a:ext>
              </a:extLst>
            </p:cNvPr>
            <p:cNvSpPr/>
            <p:nvPr/>
          </p:nvSpPr>
          <p:spPr>
            <a:xfrm>
              <a:off x="1500150" y="3679925"/>
              <a:ext cx="290900" cy="239050"/>
            </a:xfrm>
            <a:custGeom>
              <a:avLst/>
              <a:gdLst/>
              <a:ahLst/>
              <a:cxnLst/>
              <a:rect l="l" t="t" r="r" b="b"/>
              <a:pathLst>
                <a:path w="11636" h="9562" extrusionOk="0">
                  <a:moveTo>
                    <a:pt x="7975" y="222"/>
                  </a:moveTo>
                  <a:cubicBezTo>
                    <a:pt x="8880" y="222"/>
                    <a:pt x="9620" y="515"/>
                    <a:pt x="10098" y="1077"/>
                  </a:cubicBezTo>
                  <a:cubicBezTo>
                    <a:pt x="11076" y="2224"/>
                    <a:pt x="11055" y="2960"/>
                    <a:pt x="10037" y="4611"/>
                  </a:cubicBezTo>
                  <a:cubicBezTo>
                    <a:pt x="9812" y="4976"/>
                    <a:pt x="9559" y="5323"/>
                    <a:pt x="9393" y="5719"/>
                  </a:cubicBezTo>
                  <a:lnTo>
                    <a:pt x="9083" y="6247"/>
                  </a:lnTo>
                  <a:cubicBezTo>
                    <a:pt x="8989" y="6438"/>
                    <a:pt x="9040" y="6669"/>
                    <a:pt x="9205" y="6804"/>
                  </a:cubicBezTo>
                  <a:lnTo>
                    <a:pt x="10472" y="7692"/>
                  </a:lnTo>
                  <a:cubicBezTo>
                    <a:pt x="10502" y="7717"/>
                    <a:pt x="10498" y="7748"/>
                    <a:pt x="10496" y="7759"/>
                  </a:cubicBezTo>
                  <a:cubicBezTo>
                    <a:pt x="10492" y="7772"/>
                    <a:pt x="10481" y="7802"/>
                    <a:pt x="10441" y="7811"/>
                  </a:cubicBezTo>
                  <a:cubicBezTo>
                    <a:pt x="10116" y="7875"/>
                    <a:pt x="9694" y="7893"/>
                    <a:pt x="9321" y="7893"/>
                  </a:cubicBezTo>
                  <a:cubicBezTo>
                    <a:pt x="8838" y="7893"/>
                    <a:pt x="8436" y="7863"/>
                    <a:pt x="8426" y="7861"/>
                  </a:cubicBezTo>
                  <a:lnTo>
                    <a:pt x="7843" y="7642"/>
                  </a:lnTo>
                  <a:lnTo>
                    <a:pt x="7828" y="7650"/>
                  </a:lnTo>
                  <a:cubicBezTo>
                    <a:pt x="7815" y="7657"/>
                    <a:pt x="7804" y="7663"/>
                    <a:pt x="7792" y="7672"/>
                  </a:cubicBezTo>
                  <a:cubicBezTo>
                    <a:pt x="6468" y="8739"/>
                    <a:pt x="5044" y="9276"/>
                    <a:pt x="3840" y="9276"/>
                  </a:cubicBezTo>
                  <a:cubicBezTo>
                    <a:pt x="2935" y="9276"/>
                    <a:pt x="2155" y="8972"/>
                    <a:pt x="1636" y="8363"/>
                  </a:cubicBezTo>
                  <a:cubicBezTo>
                    <a:pt x="385" y="6895"/>
                    <a:pt x="803" y="4508"/>
                    <a:pt x="3225" y="2530"/>
                  </a:cubicBezTo>
                  <a:cubicBezTo>
                    <a:pt x="3761" y="2093"/>
                    <a:pt x="6011" y="468"/>
                    <a:pt x="7261" y="277"/>
                  </a:cubicBezTo>
                  <a:cubicBezTo>
                    <a:pt x="7508" y="240"/>
                    <a:pt x="7747" y="222"/>
                    <a:pt x="7975" y="222"/>
                  </a:cubicBezTo>
                  <a:close/>
                  <a:moveTo>
                    <a:pt x="7943" y="1"/>
                  </a:moveTo>
                  <a:cubicBezTo>
                    <a:pt x="7714" y="1"/>
                    <a:pt x="7475" y="19"/>
                    <a:pt x="7227" y="57"/>
                  </a:cubicBezTo>
                  <a:cubicBezTo>
                    <a:pt x="5937" y="254"/>
                    <a:pt x="4573" y="924"/>
                    <a:pt x="3386" y="1945"/>
                  </a:cubicBezTo>
                  <a:cubicBezTo>
                    <a:pt x="923" y="4064"/>
                    <a:pt x="1" y="7059"/>
                    <a:pt x="1331" y="8619"/>
                  </a:cubicBezTo>
                  <a:cubicBezTo>
                    <a:pt x="1873" y="9254"/>
                    <a:pt x="2697" y="9562"/>
                    <a:pt x="3650" y="9562"/>
                  </a:cubicBezTo>
                  <a:cubicBezTo>
                    <a:pt x="4874" y="9562"/>
                    <a:pt x="6023" y="9287"/>
                    <a:pt x="7343" y="8310"/>
                  </a:cubicBezTo>
                  <a:cubicBezTo>
                    <a:pt x="7484" y="8206"/>
                    <a:pt x="7653" y="8152"/>
                    <a:pt x="7826" y="8152"/>
                  </a:cubicBezTo>
                  <a:cubicBezTo>
                    <a:pt x="7865" y="8152"/>
                    <a:pt x="7904" y="8154"/>
                    <a:pt x="7942" y="8160"/>
                  </a:cubicBezTo>
                  <a:cubicBezTo>
                    <a:pt x="8093" y="8182"/>
                    <a:pt x="8295" y="8191"/>
                    <a:pt x="8524" y="8191"/>
                  </a:cubicBezTo>
                  <a:cubicBezTo>
                    <a:pt x="9185" y="8191"/>
                    <a:pt x="10059" y="8113"/>
                    <a:pt x="10484" y="8029"/>
                  </a:cubicBezTo>
                  <a:cubicBezTo>
                    <a:pt x="10596" y="8006"/>
                    <a:pt x="10683" y="7924"/>
                    <a:pt x="10710" y="7813"/>
                  </a:cubicBezTo>
                  <a:cubicBezTo>
                    <a:pt x="10738" y="7703"/>
                    <a:pt x="10700" y="7591"/>
                    <a:pt x="10612" y="7519"/>
                  </a:cubicBezTo>
                  <a:lnTo>
                    <a:pt x="9561" y="6653"/>
                  </a:lnTo>
                  <a:cubicBezTo>
                    <a:pt x="9379" y="6504"/>
                    <a:pt x="9349" y="6236"/>
                    <a:pt x="9496" y="6051"/>
                  </a:cubicBezTo>
                  <a:cubicBezTo>
                    <a:pt x="10988" y="4169"/>
                    <a:pt x="11636" y="2401"/>
                    <a:pt x="10267" y="932"/>
                  </a:cubicBezTo>
                  <a:cubicBezTo>
                    <a:pt x="9712" y="337"/>
                    <a:pt x="8920" y="1"/>
                    <a:pt x="79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1" name="Google Shape;2421;p82">
              <a:extLst>
                <a:ext uri="{FF2B5EF4-FFF2-40B4-BE49-F238E27FC236}">
                  <a16:creationId xmlns:a16="http://schemas.microsoft.com/office/drawing/2014/main" id="{93C0B1AC-789C-6A54-3143-04B0261F5B6C}"/>
                </a:ext>
              </a:extLst>
            </p:cNvPr>
            <p:cNvSpPr/>
            <p:nvPr/>
          </p:nvSpPr>
          <p:spPr>
            <a:xfrm>
              <a:off x="1573850" y="3805600"/>
              <a:ext cx="58250" cy="54775"/>
            </a:xfrm>
            <a:custGeom>
              <a:avLst/>
              <a:gdLst/>
              <a:ahLst/>
              <a:cxnLst/>
              <a:rect l="l" t="t" r="r" b="b"/>
              <a:pathLst>
                <a:path w="2330" h="2191" extrusionOk="0">
                  <a:moveTo>
                    <a:pt x="1044" y="1"/>
                  </a:moveTo>
                  <a:cubicBezTo>
                    <a:pt x="911" y="1"/>
                    <a:pt x="752" y="49"/>
                    <a:pt x="569" y="183"/>
                  </a:cubicBezTo>
                  <a:cubicBezTo>
                    <a:pt x="0" y="598"/>
                    <a:pt x="439" y="1195"/>
                    <a:pt x="439" y="1195"/>
                  </a:cubicBezTo>
                  <a:cubicBezTo>
                    <a:pt x="439" y="1195"/>
                    <a:pt x="493" y="1293"/>
                    <a:pt x="565" y="1293"/>
                  </a:cubicBezTo>
                  <a:cubicBezTo>
                    <a:pt x="582" y="1293"/>
                    <a:pt x="599" y="1288"/>
                    <a:pt x="618" y="1274"/>
                  </a:cubicBezTo>
                  <a:cubicBezTo>
                    <a:pt x="714" y="1204"/>
                    <a:pt x="723" y="1132"/>
                    <a:pt x="626" y="997"/>
                  </a:cubicBezTo>
                  <a:cubicBezTo>
                    <a:pt x="531" y="866"/>
                    <a:pt x="441" y="549"/>
                    <a:pt x="735" y="335"/>
                  </a:cubicBezTo>
                  <a:cubicBezTo>
                    <a:pt x="848" y="252"/>
                    <a:pt x="939" y="218"/>
                    <a:pt x="1014" y="218"/>
                  </a:cubicBezTo>
                  <a:cubicBezTo>
                    <a:pt x="1133" y="218"/>
                    <a:pt x="1217" y="302"/>
                    <a:pt x="1301" y="418"/>
                  </a:cubicBezTo>
                  <a:cubicBezTo>
                    <a:pt x="1439" y="610"/>
                    <a:pt x="1320" y="842"/>
                    <a:pt x="1320" y="842"/>
                  </a:cubicBezTo>
                  <a:lnTo>
                    <a:pt x="1135" y="1696"/>
                  </a:lnTo>
                  <a:cubicBezTo>
                    <a:pt x="1135" y="1696"/>
                    <a:pt x="1049" y="2044"/>
                    <a:pt x="1121" y="2143"/>
                  </a:cubicBezTo>
                  <a:cubicBezTo>
                    <a:pt x="1147" y="2179"/>
                    <a:pt x="1176" y="2190"/>
                    <a:pt x="1203" y="2190"/>
                  </a:cubicBezTo>
                  <a:cubicBezTo>
                    <a:pt x="1249" y="2190"/>
                    <a:pt x="1288" y="2157"/>
                    <a:pt x="1286" y="2155"/>
                  </a:cubicBezTo>
                  <a:lnTo>
                    <a:pt x="2235" y="1463"/>
                  </a:lnTo>
                  <a:cubicBezTo>
                    <a:pt x="2235" y="1463"/>
                    <a:pt x="2329" y="1366"/>
                    <a:pt x="2268" y="1281"/>
                  </a:cubicBezTo>
                  <a:cubicBezTo>
                    <a:pt x="2217" y="1209"/>
                    <a:pt x="2148" y="1203"/>
                    <a:pt x="2128" y="1203"/>
                  </a:cubicBezTo>
                  <a:cubicBezTo>
                    <a:pt x="2125" y="1203"/>
                    <a:pt x="2123" y="1204"/>
                    <a:pt x="2123" y="1204"/>
                  </a:cubicBezTo>
                  <a:lnTo>
                    <a:pt x="1346" y="1820"/>
                  </a:lnTo>
                  <a:cubicBezTo>
                    <a:pt x="1373" y="1649"/>
                    <a:pt x="1784" y="621"/>
                    <a:pt x="1546" y="291"/>
                  </a:cubicBezTo>
                  <a:cubicBezTo>
                    <a:pt x="1488" y="211"/>
                    <a:pt x="1321" y="1"/>
                    <a:pt x="10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2" name="Google Shape;2422;p82">
              <a:extLst>
                <a:ext uri="{FF2B5EF4-FFF2-40B4-BE49-F238E27FC236}">
                  <a16:creationId xmlns:a16="http://schemas.microsoft.com/office/drawing/2014/main" id="{BAE12025-6EC4-389A-EF64-2FC6637398DC}"/>
                </a:ext>
              </a:extLst>
            </p:cNvPr>
            <p:cNvSpPr/>
            <p:nvPr/>
          </p:nvSpPr>
          <p:spPr>
            <a:xfrm>
              <a:off x="1643500" y="3797575"/>
              <a:ext cx="15825" cy="14825"/>
            </a:xfrm>
            <a:custGeom>
              <a:avLst/>
              <a:gdLst/>
              <a:ahLst/>
              <a:cxnLst/>
              <a:rect l="l" t="t" r="r" b="b"/>
              <a:pathLst>
                <a:path w="633" h="593" extrusionOk="0">
                  <a:moveTo>
                    <a:pt x="133" y="1"/>
                  </a:moveTo>
                  <a:cubicBezTo>
                    <a:pt x="126" y="1"/>
                    <a:pt x="120" y="2"/>
                    <a:pt x="115" y="7"/>
                  </a:cubicBezTo>
                  <a:cubicBezTo>
                    <a:pt x="74" y="35"/>
                    <a:pt x="132" y="135"/>
                    <a:pt x="132" y="135"/>
                  </a:cubicBezTo>
                  <a:cubicBezTo>
                    <a:pt x="132" y="135"/>
                    <a:pt x="167" y="199"/>
                    <a:pt x="213" y="277"/>
                  </a:cubicBezTo>
                  <a:cubicBezTo>
                    <a:pt x="139" y="323"/>
                    <a:pt x="74" y="363"/>
                    <a:pt x="57" y="384"/>
                  </a:cubicBezTo>
                  <a:cubicBezTo>
                    <a:pt x="9" y="436"/>
                    <a:pt x="0" y="464"/>
                    <a:pt x="42" y="502"/>
                  </a:cubicBezTo>
                  <a:cubicBezTo>
                    <a:pt x="55" y="514"/>
                    <a:pt x="69" y="518"/>
                    <a:pt x="84" y="518"/>
                  </a:cubicBezTo>
                  <a:cubicBezTo>
                    <a:pt x="109" y="518"/>
                    <a:pt x="134" y="507"/>
                    <a:pt x="149" y="500"/>
                  </a:cubicBezTo>
                  <a:lnTo>
                    <a:pt x="167" y="486"/>
                  </a:lnTo>
                  <a:lnTo>
                    <a:pt x="285" y="401"/>
                  </a:lnTo>
                  <a:cubicBezTo>
                    <a:pt x="329" y="472"/>
                    <a:pt x="370" y="533"/>
                    <a:pt x="387" y="553"/>
                  </a:cubicBezTo>
                  <a:cubicBezTo>
                    <a:pt x="416" y="578"/>
                    <a:pt x="439" y="593"/>
                    <a:pt x="460" y="593"/>
                  </a:cubicBezTo>
                  <a:cubicBezTo>
                    <a:pt x="476" y="593"/>
                    <a:pt x="491" y="584"/>
                    <a:pt x="508" y="565"/>
                  </a:cubicBezTo>
                  <a:cubicBezTo>
                    <a:pt x="534" y="532"/>
                    <a:pt x="515" y="481"/>
                    <a:pt x="502" y="459"/>
                  </a:cubicBezTo>
                  <a:lnTo>
                    <a:pt x="493" y="440"/>
                  </a:lnTo>
                  <a:lnTo>
                    <a:pt x="402" y="315"/>
                  </a:lnTo>
                  <a:lnTo>
                    <a:pt x="517" y="231"/>
                  </a:lnTo>
                  <a:cubicBezTo>
                    <a:pt x="517" y="231"/>
                    <a:pt x="633" y="154"/>
                    <a:pt x="600" y="107"/>
                  </a:cubicBezTo>
                  <a:cubicBezTo>
                    <a:pt x="593" y="97"/>
                    <a:pt x="581" y="94"/>
                    <a:pt x="567" y="94"/>
                  </a:cubicBezTo>
                  <a:cubicBezTo>
                    <a:pt x="526" y="94"/>
                    <a:pt x="469" y="125"/>
                    <a:pt x="469" y="125"/>
                  </a:cubicBezTo>
                  <a:cubicBezTo>
                    <a:pt x="469" y="125"/>
                    <a:pt x="403" y="163"/>
                    <a:pt x="323" y="211"/>
                  </a:cubicBezTo>
                  <a:lnTo>
                    <a:pt x="234" y="88"/>
                  </a:lnTo>
                  <a:cubicBezTo>
                    <a:pt x="234" y="88"/>
                    <a:pt x="177" y="1"/>
                    <a:pt x="1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3" name="Google Shape;2423;p82">
              <a:extLst>
                <a:ext uri="{FF2B5EF4-FFF2-40B4-BE49-F238E27FC236}">
                  <a16:creationId xmlns:a16="http://schemas.microsoft.com/office/drawing/2014/main" id="{E66D4B42-453D-1271-AA1A-A0CA0D94487D}"/>
                </a:ext>
              </a:extLst>
            </p:cNvPr>
            <p:cNvSpPr/>
            <p:nvPr/>
          </p:nvSpPr>
          <p:spPr>
            <a:xfrm>
              <a:off x="1660925" y="3742075"/>
              <a:ext cx="58275" cy="54775"/>
            </a:xfrm>
            <a:custGeom>
              <a:avLst/>
              <a:gdLst/>
              <a:ahLst/>
              <a:cxnLst/>
              <a:rect l="l" t="t" r="r" b="b"/>
              <a:pathLst>
                <a:path w="2331" h="2191" extrusionOk="0">
                  <a:moveTo>
                    <a:pt x="1045" y="0"/>
                  </a:moveTo>
                  <a:cubicBezTo>
                    <a:pt x="912" y="0"/>
                    <a:pt x="753" y="49"/>
                    <a:pt x="569" y="183"/>
                  </a:cubicBezTo>
                  <a:cubicBezTo>
                    <a:pt x="1" y="597"/>
                    <a:pt x="440" y="1196"/>
                    <a:pt x="440" y="1196"/>
                  </a:cubicBezTo>
                  <a:cubicBezTo>
                    <a:pt x="440" y="1196"/>
                    <a:pt x="494" y="1293"/>
                    <a:pt x="566" y="1293"/>
                  </a:cubicBezTo>
                  <a:cubicBezTo>
                    <a:pt x="583" y="1293"/>
                    <a:pt x="601" y="1287"/>
                    <a:pt x="619" y="1274"/>
                  </a:cubicBezTo>
                  <a:cubicBezTo>
                    <a:pt x="716" y="1204"/>
                    <a:pt x="725" y="1133"/>
                    <a:pt x="628" y="998"/>
                  </a:cubicBezTo>
                  <a:cubicBezTo>
                    <a:pt x="532" y="866"/>
                    <a:pt x="443" y="549"/>
                    <a:pt x="737" y="335"/>
                  </a:cubicBezTo>
                  <a:cubicBezTo>
                    <a:pt x="850" y="252"/>
                    <a:pt x="940" y="218"/>
                    <a:pt x="1016" y="218"/>
                  </a:cubicBezTo>
                  <a:cubicBezTo>
                    <a:pt x="1135" y="218"/>
                    <a:pt x="1219" y="302"/>
                    <a:pt x="1303" y="419"/>
                  </a:cubicBezTo>
                  <a:cubicBezTo>
                    <a:pt x="1441" y="610"/>
                    <a:pt x="1321" y="842"/>
                    <a:pt x="1321" y="842"/>
                  </a:cubicBezTo>
                  <a:lnTo>
                    <a:pt x="1137" y="1697"/>
                  </a:lnTo>
                  <a:cubicBezTo>
                    <a:pt x="1137" y="1697"/>
                    <a:pt x="1050" y="2044"/>
                    <a:pt x="1122" y="2143"/>
                  </a:cubicBezTo>
                  <a:cubicBezTo>
                    <a:pt x="1147" y="2179"/>
                    <a:pt x="1177" y="2191"/>
                    <a:pt x="1204" y="2191"/>
                  </a:cubicBezTo>
                  <a:cubicBezTo>
                    <a:pt x="1250" y="2191"/>
                    <a:pt x="1289" y="2157"/>
                    <a:pt x="1288" y="2155"/>
                  </a:cubicBezTo>
                  <a:lnTo>
                    <a:pt x="2237" y="1464"/>
                  </a:lnTo>
                  <a:cubicBezTo>
                    <a:pt x="2237" y="1464"/>
                    <a:pt x="2331" y="1366"/>
                    <a:pt x="2269" y="1281"/>
                  </a:cubicBezTo>
                  <a:cubicBezTo>
                    <a:pt x="2217" y="1208"/>
                    <a:pt x="2148" y="1203"/>
                    <a:pt x="2129" y="1203"/>
                  </a:cubicBezTo>
                  <a:cubicBezTo>
                    <a:pt x="2125" y="1203"/>
                    <a:pt x="2124" y="1203"/>
                    <a:pt x="2124" y="1203"/>
                  </a:cubicBezTo>
                  <a:lnTo>
                    <a:pt x="1347" y="1821"/>
                  </a:lnTo>
                  <a:cubicBezTo>
                    <a:pt x="1374" y="1650"/>
                    <a:pt x="1786" y="622"/>
                    <a:pt x="1548" y="291"/>
                  </a:cubicBezTo>
                  <a:cubicBezTo>
                    <a:pt x="1490" y="211"/>
                    <a:pt x="1323" y="0"/>
                    <a:pt x="10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24" name="Google Shape;2424;p82">
            <a:extLst>
              <a:ext uri="{FF2B5EF4-FFF2-40B4-BE49-F238E27FC236}">
                <a16:creationId xmlns:a16="http://schemas.microsoft.com/office/drawing/2014/main" id="{E65A123A-58BD-5D3C-389C-A85B9894E7D5}"/>
              </a:ext>
            </a:extLst>
          </p:cNvPr>
          <p:cNvGrpSpPr/>
          <p:nvPr/>
        </p:nvGrpSpPr>
        <p:grpSpPr>
          <a:xfrm>
            <a:off x="1009256" y="3685593"/>
            <a:ext cx="518382" cy="276107"/>
            <a:chOff x="3738400" y="2453075"/>
            <a:chExt cx="210050" cy="111875"/>
          </a:xfrm>
        </p:grpSpPr>
        <p:sp>
          <p:nvSpPr>
            <p:cNvPr id="2425" name="Google Shape;2425;p82">
              <a:extLst>
                <a:ext uri="{FF2B5EF4-FFF2-40B4-BE49-F238E27FC236}">
                  <a16:creationId xmlns:a16="http://schemas.microsoft.com/office/drawing/2014/main" id="{BBBE69E8-E705-E63B-BDBD-50FB382B3DB7}"/>
                </a:ext>
              </a:extLst>
            </p:cNvPr>
            <p:cNvSpPr/>
            <p:nvPr/>
          </p:nvSpPr>
          <p:spPr>
            <a:xfrm>
              <a:off x="3788200" y="2453075"/>
              <a:ext cx="38275" cy="47250"/>
            </a:xfrm>
            <a:custGeom>
              <a:avLst/>
              <a:gdLst/>
              <a:ahLst/>
              <a:cxnLst/>
              <a:rect l="l" t="t" r="r" b="b"/>
              <a:pathLst>
                <a:path w="1531" h="1890" extrusionOk="0">
                  <a:moveTo>
                    <a:pt x="661" y="1289"/>
                  </a:moveTo>
                  <a:cubicBezTo>
                    <a:pt x="715" y="1289"/>
                    <a:pt x="754" y="1306"/>
                    <a:pt x="754" y="1342"/>
                  </a:cubicBezTo>
                  <a:cubicBezTo>
                    <a:pt x="754" y="1407"/>
                    <a:pt x="537" y="1544"/>
                    <a:pt x="433" y="1544"/>
                  </a:cubicBezTo>
                  <a:cubicBezTo>
                    <a:pt x="334" y="1544"/>
                    <a:pt x="351" y="1430"/>
                    <a:pt x="462" y="1353"/>
                  </a:cubicBezTo>
                  <a:cubicBezTo>
                    <a:pt x="523" y="1311"/>
                    <a:pt x="601" y="1289"/>
                    <a:pt x="661" y="1289"/>
                  </a:cubicBezTo>
                  <a:close/>
                  <a:moveTo>
                    <a:pt x="803" y="0"/>
                  </a:moveTo>
                  <a:cubicBezTo>
                    <a:pt x="703" y="0"/>
                    <a:pt x="602" y="15"/>
                    <a:pt x="567" y="36"/>
                  </a:cubicBezTo>
                  <a:cubicBezTo>
                    <a:pt x="526" y="60"/>
                    <a:pt x="503" y="100"/>
                    <a:pt x="516" y="122"/>
                  </a:cubicBezTo>
                  <a:cubicBezTo>
                    <a:pt x="525" y="138"/>
                    <a:pt x="522" y="147"/>
                    <a:pt x="509" y="147"/>
                  </a:cubicBezTo>
                  <a:cubicBezTo>
                    <a:pt x="502" y="147"/>
                    <a:pt x="493" y="145"/>
                    <a:pt x="483" y="140"/>
                  </a:cubicBezTo>
                  <a:cubicBezTo>
                    <a:pt x="475" y="137"/>
                    <a:pt x="466" y="136"/>
                    <a:pt x="457" y="136"/>
                  </a:cubicBezTo>
                  <a:cubicBezTo>
                    <a:pt x="366" y="136"/>
                    <a:pt x="237" y="295"/>
                    <a:pt x="237" y="422"/>
                  </a:cubicBezTo>
                  <a:cubicBezTo>
                    <a:pt x="237" y="520"/>
                    <a:pt x="257" y="568"/>
                    <a:pt x="301" y="568"/>
                  </a:cubicBezTo>
                  <a:cubicBezTo>
                    <a:pt x="344" y="568"/>
                    <a:pt x="411" y="521"/>
                    <a:pt x="504" y="427"/>
                  </a:cubicBezTo>
                  <a:cubicBezTo>
                    <a:pt x="620" y="308"/>
                    <a:pt x="734" y="247"/>
                    <a:pt x="828" y="247"/>
                  </a:cubicBezTo>
                  <a:cubicBezTo>
                    <a:pt x="879" y="247"/>
                    <a:pt x="924" y="265"/>
                    <a:pt x="960" y="301"/>
                  </a:cubicBezTo>
                  <a:cubicBezTo>
                    <a:pt x="1023" y="364"/>
                    <a:pt x="1027" y="759"/>
                    <a:pt x="967" y="919"/>
                  </a:cubicBezTo>
                  <a:cubicBezTo>
                    <a:pt x="939" y="992"/>
                    <a:pt x="919" y="1018"/>
                    <a:pt x="870" y="1018"/>
                  </a:cubicBezTo>
                  <a:cubicBezTo>
                    <a:pt x="851" y="1018"/>
                    <a:pt x="828" y="1014"/>
                    <a:pt x="799" y="1008"/>
                  </a:cubicBezTo>
                  <a:cubicBezTo>
                    <a:pt x="755" y="998"/>
                    <a:pt x="711" y="994"/>
                    <a:pt x="667" y="994"/>
                  </a:cubicBezTo>
                  <a:cubicBezTo>
                    <a:pt x="314" y="994"/>
                    <a:pt x="1" y="1296"/>
                    <a:pt x="79" y="1610"/>
                  </a:cubicBezTo>
                  <a:cubicBezTo>
                    <a:pt x="115" y="1757"/>
                    <a:pt x="236" y="1831"/>
                    <a:pt x="392" y="1831"/>
                  </a:cubicBezTo>
                  <a:cubicBezTo>
                    <a:pt x="533" y="1831"/>
                    <a:pt x="703" y="1770"/>
                    <a:pt x="865" y="1646"/>
                  </a:cubicBezTo>
                  <a:cubicBezTo>
                    <a:pt x="961" y="1573"/>
                    <a:pt x="1055" y="1522"/>
                    <a:pt x="1089" y="1522"/>
                  </a:cubicBezTo>
                  <a:cubicBezTo>
                    <a:pt x="1093" y="1522"/>
                    <a:pt x="1097" y="1522"/>
                    <a:pt x="1099" y="1524"/>
                  </a:cubicBezTo>
                  <a:cubicBezTo>
                    <a:pt x="1123" y="1538"/>
                    <a:pt x="1179" y="1624"/>
                    <a:pt x="1227" y="1718"/>
                  </a:cubicBezTo>
                  <a:cubicBezTo>
                    <a:pt x="1291" y="1846"/>
                    <a:pt x="1340" y="1889"/>
                    <a:pt x="1422" y="1889"/>
                  </a:cubicBezTo>
                  <a:cubicBezTo>
                    <a:pt x="1517" y="1889"/>
                    <a:pt x="1531" y="1871"/>
                    <a:pt x="1531" y="1744"/>
                  </a:cubicBezTo>
                  <a:cubicBezTo>
                    <a:pt x="1531" y="1637"/>
                    <a:pt x="1485" y="1546"/>
                    <a:pt x="1361" y="1406"/>
                  </a:cubicBezTo>
                  <a:lnTo>
                    <a:pt x="1190" y="1215"/>
                  </a:lnTo>
                  <a:lnTo>
                    <a:pt x="1254" y="981"/>
                  </a:lnTo>
                  <a:cubicBezTo>
                    <a:pt x="1311" y="771"/>
                    <a:pt x="1312" y="669"/>
                    <a:pt x="1256" y="344"/>
                  </a:cubicBezTo>
                  <a:cubicBezTo>
                    <a:pt x="1248" y="289"/>
                    <a:pt x="1199" y="188"/>
                    <a:pt x="1154" y="127"/>
                  </a:cubicBezTo>
                  <a:cubicBezTo>
                    <a:pt x="1083" y="33"/>
                    <a:pt x="1027" y="9"/>
                    <a:pt x="855" y="2"/>
                  </a:cubicBezTo>
                  <a:cubicBezTo>
                    <a:pt x="838" y="1"/>
                    <a:pt x="821" y="0"/>
                    <a:pt x="8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6" name="Google Shape;2426;p82">
              <a:extLst>
                <a:ext uri="{FF2B5EF4-FFF2-40B4-BE49-F238E27FC236}">
                  <a16:creationId xmlns:a16="http://schemas.microsoft.com/office/drawing/2014/main" id="{CC770C55-ECA2-7F46-3A1F-61F1DD46B9CD}"/>
                </a:ext>
              </a:extLst>
            </p:cNvPr>
            <p:cNvSpPr/>
            <p:nvPr/>
          </p:nvSpPr>
          <p:spPr>
            <a:xfrm>
              <a:off x="3880675" y="2481100"/>
              <a:ext cx="67775" cy="83850"/>
            </a:xfrm>
            <a:custGeom>
              <a:avLst/>
              <a:gdLst/>
              <a:ahLst/>
              <a:cxnLst/>
              <a:rect l="l" t="t" r="r" b="b"/>
              <a:pathLst>
                <a:path w="2711" h="3354" extrusionOk="0">
                  <a:moveTo>
                    <a:pt x="245" y="0"/>
                  </a:moveTo>
                  <a:cubicBezTo>
                    <a:pt x="207" y="0"/>
                    <a:pt x="161" y="8"/>
                    <a:pt x="104" y="23"/>
                  </a:cubicBezTo>
                  <a:cubicBezTo>
                    <a:pt x="10" y="47"/>
                    <a:pt x="0" y="231"/>
                    <a:pt x="92" y="266"/>
                  </a:cubicBezTo>
                  <a:cubicBezTo>
                    <a:pt x="147" y="287"/>
                    <a:pt x="156" y="392"/>
                    <a:pt x="148" y="893"/>
                  </a:cubicBezTo>
                  <a:cubicBezTo>
                    <a:pt x="138" y="1469"/>
                    <a:pt x="141" y="1500"/>
                    <a:pt x="237" y="1603"/>
                  </a:cubicBezTo>
                  <a:cubicBezTo>
                    <a:pt x="292" y="1660"/>
                    <a:pt x="429" y="1734"/>
                    <a:pt x="535" y="1764"/>
                  </a:cubicBezTo>
                  <a:cubicBezTo>
                    <a:pt x="593" y="1780"/>
                    <a:pt x="643" y="1788"/>
                    <a:pt x="691" y="1788"/>
                  </a:cubicBezTo>
                  <a:cubicBezTo>
                    <a:pt x="831" y="1788"/>
                    <a:pt x="950" y="1713"/>
                    <a:pt x="1156" y="1517"/>
                  </a:cubicBezTo>
                  <a:lnTo>
                    <a:pt x="1308" y="1372"/>
                  </a:lnTo>
                  <a:lnTo>
                    <a:pt x="1361" y="1569"/>
                  </a:lnTo>
                  <a:cubicBezTo>
                    <a:pt x="1421" y="1792"/>
                    <a:pt x="1404" y="1845"/>
                    <a:pt x="1271" y="1846"/>
                  </a:cubicBezTo>
                  <a:cubicBezTo>
                    <a:pt x="1148" y="1847"/>
                    <a:pt x="1023" y="1932"/>
                    <a:pt x="1098" y="1963"/>
                  </a:cubicBezTo>
                  <a:cubicBezTo>
                    <a:pt x="1127" y="1974"/>
                    <a:pt x="1152" y="2023"/>
                    <a:pt x="1152" y="2068"/>
                  </a:cubicBezTo>
                  <a:cubicBezTo>
                    <a:pt x="1152" y="2120"/>
                    <a:pt x="1165" y="2139"/>
                    <a:pt x="1215" y="2139"/>
                  </a:cubicBezTo>
                  <a:cubicBezTo>
                    <a:pt x="1233" y="2139"/>
                    <a:pt x="1255" y="2137"/>
                    <a:pt x="1283" y="2132"/>
                  </a:cubicBezTo>
                  <a:cubicBezTo>
                    <a:pt x="1308" y="2129"/>
                    <a:pt x="1330" y="2126"/>
                    <a:pt x="1347" y="2126"/>
                  </a:cubicBezTo>
                  <a:cubicBezTo>
                    <a:pt x="1436" y="2126"/>
                    <a:pt x="1425" y="2194"/>
                    <a:pt x="1343" y="2511"/>
                  </a:cubicBezTo>
                  <a:cubicBezTo>
                    <a:pt x="1248" y="2875"/>
                    <a:pt x="1077" y="3080"/>
                    <a:pt x="916" y="3080"/>
                  </a:cubicBezTo>
                  <a:cubicBezTo>
                    <a:pt x="822" y="3080"/>
                    <a:pt x="731" y="3010"/>
                    <a:pt x="660" y="2860"/>
                  </a:cubicBezTo>
                  <a:cubicBezTo>
                    <a:pt x="595" y="2720"/>
                    <a:pt x="595" y="2695"/>
                    <a:pt x="659" y="2560"/>
                  </a:cubicBezTo>
                  <a:cubicBezTo>
                    <a:pt x="697" y="2480"/>
                    <a:pt x="815" y="2347"/>
                    <a:pt x="918" y="2269"/>
                  </a:cubicBezTo>
                  <a:cubicBezTo>
                    <a:pt x="1127" y="2110"/>
                    <a:pt x="1151" y="2041"/>
                    <a:pt x="1009" y="2003"/>
                  </a:cubicBezTo>
                  <a:cubicBezTo>
                    <a:pt x="956" y="1989"/>
                    <a:pt x="917" y="1981"/>
                    <a:pt x="883" y="1981"/>
                  </a:cubicBezTo>
                  <a:cubicBezTo>
                    <a:pt x="813" y="1981"/>
                    <a:pt x="763" y="2016"/>
                    <a:pt x="655" y="2111"/>
                  </a:cubicBezTo>
                  <a:cubicBezTo>
                    <a:pt x="252" y="2466"/>
                    <a:pt x="233" y="2964"/>
                    <a:pt x="610" y="3251"/>
                  </a:cubicBezTo>
                  <a:cubicBezTo>
                    <a:pt x="711" y="3327"/>
                    <a:pt x="764" y="3354"/>
                    <a:pt x="856" y="3354"/>
                  </a:cubicBezTo>
                  <a:cubicBezTo>
                    <a:pt x="887" y="3354"/>
                    <a:pt x="921" y="3351"/>
                    <a:pt x="963" y="3346"/>
                  </a:cubicBezTo>
                  <a:cubicBezTo>
                    <a:pt x="1309" y="3305"/>
                    <a:pt x="1554" y="2980"/>
                    <a:pt x="1646" y="2433"/>
                  </a:cubicBezTo>
                  <a:cubicBezTo>
                    <a:pt x="1690" y="2177"/>
                    <a:pt x="1713" y="2126"/>
                    <a:pt x="1785" y="2115"/>
                  </a:cubicBezTo>
                  <a:cubicBezTo>
                    <a:pt x="1790" y="2115"/>
                    <a:pt x="1795" y="2114"/>
                    <a:pt x="1801" y="2114"/>
                  </a:cubicBezTo>
                  <a:cubicBezTo>
                    <a:pt x="1945" y="2114"/>
                    <a:pt x="2245" y="2369"/>
                    <a:pt x="2293" y="2539"/>
                  </a:cubicBezTo>
                  <a:cubicBezTo>
                    <a:pt x="2331" y="2678"/>
                    <a:pt x="2401" y="2755"/>
                    <a:pt x="2467" y="2755"/>
                  </a:cubicBezTo>
                  <a:cubicBezTo>
                    <a:pt x="2505" y="2755"/>
                    <a:pt x="2542" y="2730"/>
                    <a:pt x="2572" y="2675"/>
                  </a:cubicBezTo>
                  <a:cubicBezTo>
                    <a:pt x="2710" y="2414"/>
                    <a:pt x="2196" y="1845"/>
                    <a:pt x="1822" y="1845"/>
                  </a:cubicBezTo>
                  <a:cubicBezTo>
                    <a:pt x="1734" y="1845"/>
                    <a:pt x="1707" y="1816"/>
                    <a:pt x="1669" y="1685"/>
                  </a:cubicBezTo>
                  <a:cubicBezTo>
                    <a:pt x="1606" y="1462"/>
                    <a:pt x="1535" y="1093"/>
                    <a:pt x="1504" y="813"/>
                  </a:cubicBezTo>
                  <a:cubicBezTo>
                    <a:pt x="1479" y="595"/>
                    <a:pt x="1467" y="574"/>
                    <a:pt x="1362" y="561"/>
                  </a:cubicBezTo>
                  <a:cubicBezTo>
                    <a:pt x="1345" y="559"/>
                    <a:pt x="1330" y="557"/>
                    <a:pt x="1318" y="557"/>
                  </a:cubicBezTo>
                  <a:cubicBezTo>
                    <a:pt x="1250" y="557"/>
                    <a:pt x="1235" y="597"/>
                    <a:pt x="1193" y="777"/>
                  </a:cubicBezTo>
                  <a:cubicBezTo>
                    <a:pt x="1079" y="1266"/>
                    <a:pt x="905" y="1497"/>
                    <a:pt x="651" y="1500"/>
                  </a:cubicBezTo>
                  <a:cubicBezTo>
                    <a:pt x="648" y="1500"/>
                    <a:pt x="645" y="1500"/>
                    <a:pt x="641" y="1500"/>
                  </a:cubicBezTo>
                  <a:cubicBezTo>
                    <a:pt x="417" y="1500"/>
                    <a:pt x="360" y="1384"/>
                    <a:pt x="399" y="1019"/>
                  </a:cubicBezTo>
                  <a:cubicBezTo>
                    <a:pt x="445" y="583"/>
                    <a:pt x="432" y="124"/>
                    <a:pt x="372" y="54"/>
                  </a:cubicBezTo>
                  <a:cubicBezTo>
                    <a:pt x="341" y="17"/>
                    <a:pt x="302" y="0"/>
                    <a:pt x="2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7" name="Google Shape;2427;p82">
              <a:extLst>
                <a:ext uri="{FF2B5EF4-FFF2-40B4-BE49-F238E27FC236}">
                  <a16:creationId xmlns:a16="http://schemas.microsoft.com/office/drawing/2014/main" id="{87B054BC-15A0-056E-80D0-3B2F0A5B5D36}"/>
                </a:ext>
              </a:extLst>
            </p:cNvPr>
            <p:cNvSpPr/>
            <p:nvPr/>
          </p:nvSpPr>
          <p:spPr>
            <a:xfrm>
              <a:off x="3738400" y="2495025"/>
              <a:ext cx="59950" cy="42450"/>
            </a:xfrm>
            <a:custGeom>
              <a:avLst/>
              <a:gdLst/>
              <a:ahLst/>
              <a:cxnLst/>
              <a:rect l="l" t="t" r="r" b="b"/>
              <a:pathLst>
                <a:path w="2398" h="1698" extrusionOk="0">
                  <a:moveTo>
                    <a:pt x="1458" y="0"/>
                  </a:moveTo>
                  <a:cubicBezTo>
                    <a:pt x="1384" y="0"/>
                    <a:pt x="1314" y="14"/>
                    <a:pt x="1255" y="42"/>
                  </a:cubicBezTo>
                  <a:cubicBezTo>
                    <a:pt x="1207" y="66"/>
                    <a:pt x="1123" y="149"/>
                    <a:pt x="1068" y="231"/>
                  </a:cubicBezTo>
                  <a:lnTo>
                    <a:pt x="967" y="380"/>
                  </a:lnTo>
                  <a:lnTo>
                    <a:pt x="832" y="308"/>
                  </a:lnTo>
                  <a:cubicBezTo>
                    <a:pt x="747" y="263"/>
                    <a:pt x="535" y="236"/>
                    <a:pt x="354" y="236"/>
                  </a:cubicBezTo>
                  <a:cubicBezTo>
                    <a:pt x="248" y="236"/>
                    <a:pt x="153" y="245"/>
                    <a:pt x="100" y="266"/>
                  </a:cubicBezTo>
                  <a:cubicBezTo>
                    <a:pt x="19" y="297"/>
                    <a:pt x="0" y="508"/>
                    <a:pt x="80" y="518"/>
                  </a:cubicBezTo>
                  <a:cubicBezTo>
                    <a:pt x="108" y="521"/>
                    <a:pt x="244" y="526"/>
                    <a:pt x="375" y="530"/>
                  </a:cubicBezTo>
                  <a:cubicBezTo>
                    <a:pt x="692" y="538"/>
                    <a:pt x="776" y="606"/>
                    <a:pt x="741" y="828"/>
                  </a:cubicBezTo>
                  <a:cubicBezTo>
                    <a:pt x="708" y="1041"/>
                    <a:pt x="639" y="1146"/>
                    <a:pt x="466" y="1253"/>
                  </a:cubicBezTo>
                  <a:cubicBezTo>
                    <a:pt x="364" y="1316"/>
                    <a:pt x="326" y="1367"/>
                    <a:pt x="335" y="1432"/>
                  </a:cubicBezTo>
                  <a:cubicBezTo>
                    <a:pt x="346" y="1505"/>
                    <a:pt x="419" y="1542"/>
                    <a:pt x="510" y="1542"/>
                  </a:cubicBezTo>
                  <a:cubicBezTo>
                    <a:pt x="597" y="1542"/>
                    <a:pt x="700" y="1509"/>
                    <a:pt x="782" y="1442"/>
                  </a:cubicBezTo>
                  <a:lnTo>
                    <a:pt x="910" y="1337"/>
                  </a:lnTo>
                  <a:lnTo>
                    <a:pt x="1070" y="1492"/>
                  </a:lnTo>
                  <a:cubicBezTo>
                    <a:pt x="1211" y="1628"/>
                    <a:pt x="1384" y="1697"/>
                    <a:pt x="1579" y="1697"/>
                  </a:cubicBezTo>
                  <a:cubicBezTo>
                    <a:pt x="1683" y="1697"/>
                    <a:pt x="1793" y="1677"/>
                    <a:pt x="1908" y="1637"/>
                  </a:cubicBezTo>
                  <a:cubicBezTo>
                    <a:pt x="2237" y="1522"/>
                    <a:pt x="2398" y="1400"/>
                    <a:pt x="2369" y="1288"/>
                  </a:cubicBezTo>
                  <a:cubicBezTo>
                    <a:pt x="2350" y="1217"/>
                    <a:pt x="2323" y="1182"/>
                    <a:pt x="2266" y="1182"/>
                  </a:cubicBezTo>
                  <a:cubicBezTo>
                    <a:pt x="2212" y="1182"/>
                    <a:pt x="2131" y="1213"/>
                    <a:pt x="2007" y="1276"/>
                  </a:cubicBezTo>
                  <a:cubicBezTo>
                    <a:pt x="1846" y="1357"/>
                    <a:pt x="1707" y="1395"/>
                    <a:pt x="1563" y="1397"/>
                  </a:cubicBezTo>
                  <a:cubicBezTo>
                    <a:pt x="1558" y="1397"/>
                    <a:pt x="1553" y="1397"/>
                    <a:pt x="1549" y="1397"/>
                  </a:cubicBezTo>
                  <a:cubicBezTo>
                    <a:pt x="1376" y="1397"/>
                    <a:pt x="1336" y="1377"/>
                    <a:pt x="1230" y="1248"/>
                  </a:cubicBezTo>
                  <a:cubicBezTo>
                    <a:pt x="1160" y="1162"/>
                    <a:pt x="1107" y="1047"/>
                    <a:pt x="1107" y="975"/>
                  </a:cubicBezTo>
                  <a:cubicBezTo>
                    <a:pt x="1107" y="663"/>
                    <a:pt x="1361" y="384"/>
                    <a:pt x="1646" y="384"/>
                  </a:cubicBezTo>
                  <a:cubicBezTo>
                    <a:pt x="1913" y="384"/>
                    <a:pt x="1973" y="159"/>
                    <a:pt x="1732" y="58"/>
                  </a:cubicBezTo>
                  <a:cubicBezTo>
                    <a:pt x="1641" y="20"/>
                    <a:pt x="1546" y="0"/>
                    <a:pt x="14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8" name="Google Shape;2428;p82">
              <a:extLst>
                <a:ext uri="{FF2B5EF4-FFF2-40B4-BE49-F238E27FC236}">
                  <a16:creationId xmlns:a16="http://schemas.microsoft.com/office/drawing/2014/main" id="{C8811A2C-4FB0-F6ED-72F3-E7F15B686191}"/>
                </a:ext>
              </a:extLst>
            </p:cNvPr>
            <p:cNvSpPr/>
            <p:nvPr/>
          </p:nvSpPr>
          <p:spPr>
            <a:xfrm>
              <a:off x="3831875" y="2500800"/>
              <a:ext cx="33975" cy="28575"/>
            </a:xfrm>
            <a:custGeom>
              <a:avLst/>
              <a:gdLst/>
              <a:ahLst/>
              <a:cxnLst/>
              <a:rect l="l" t="t" r="r" b="b"/>
              <a:pathLst>
                <a:path w="1359" h="1143" extrusionOk="0">
                  <a:moveTo>
                    <a:pt x="667" y="0"/>
                  </a:moveTo>
                  <a:cubicBezTo>
                    <a:pt x="649" y="0"/>
                    <a:pt x="631" y="5"/>
                    <a:pt x="614" y="15"/>
                  </a:cubicBezTo>
                  <a:cubicBezTo>
                    <a:pt x="587" y="33"/>
                    <a:pt x="558" y="124"/>
                    <a:pt x="551" y="218"/>
                  </a:cubicBezTo>
                  <a:lnTo>
                    <a:pt x="536" y="391"/>
                  </a:lnTo>
                  <a:lnTo>
                    <a:pt x="315" y="418"/>
                  </a:lnTo>
                  <a:cubicBezTo>
                    <a:pt x="55" y="450"/>
                    <a:pt x="0" y="476"/>
                    <a:pt x="14" y="563"/>
                  </a:cubicBezTo>
                  <a:cubicBezTo>
                    <a:pt x="28" y="652"/>
                    <a:pt x="64" y="682"/>
                    <a:pt x="215" y="682"/>
                  </a:cubicBezTo>
                  <a:cubicBezTo>
                    <a:pt x="253" y="682"/>
                    <a:pt x="297" y="680"/>
                    <a:pt x="351" y="677"/>
                  </a:cubicBezTo>
                  <a:lnTo>
                    <a:pt x="614" y="662"/>
                  </a:lnTo>
                  <a:lnTo>
                    <a:pt x="586" y="835"/>
                  </a:lnTo>
                  <a:cubicBezTo>
                    <a:pt x="550" y="1057"/>
                    <a:pt x="584" y="1142"/>
                    <a:pt x="709" y="1142"/>
                  </a:cubicBezTo>
                  <a:cubicBezTo>
                    <a:pt x="828" y="1142"/>
                    <a:pt x="860" y="1069"/>
                    <a:pt x="860" y="793"/>
                  </a:cubicBezTo>
                  <a:cubicBezTo>
                    <a:pt x="860" y="588"/>
                    <a:pt x="864" y="584"/>
                    <a:pt x="1000" y="579"/>
                  </a:cubicBezTo>
                  <a:cubicBezTo>
                    <a:pt x="1234" y="572"/>
                    <a:pt x="1358" y="521"/>
                    <a:pt x="1358" y="432"/>
                  </a:cubicBezTo>
                  <a:cubicBezTo>
                    <a:pt x="1358" y="356"/>
                    <a:pt x="1221" y="302"/>
                    <a:pt x="1056" y="302"/>
                  </a:cubicBezTo>
                  <a:cubicBezTo>
                    <a:pt x="1019" y="302"/>
                    <a:pt x="981" y="304"/>
                    <a:pt x="943" y="310"/>
                  </a:cubicBezTo>
                  <a:cubicBezTo>
                    <a:pt x="917" y="314"/>
                    <a:pt x="896" y="317"/>
                    <a:pt x="880" y="317"/>
                  </a:cubicBezTo>
                  <a:cubicBezTo>
                    <a:pt x="826" y="317"/>
                    <a:pt x="820" y="289"/>
                    <a:pt x="820" y="198"/>
                  </a:cubicBezTo>
                  <a:cubicBezTo>
                    <a:pt x="820" y="88"/>
                    <a:pt x="744" y="0"/>
                    <a:pt x="6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29" name="Google Shape;2429;p82">
            <a:extLst>
              <a:ext uri="{FF2B5EF4-FFF2-40B4-BE49-F238E27FC236}">
                <a16:creationId xmlns:a16="http://schemas.microsoft.com/office/drawing/2014/main" id="{76966DF4-BA9A-C0BE-322C-52DA544710F6}"/>
              </a:ext>
            </a:extLst>
          </p:cNvPr>
          <p:cNvGrpSpPr/>
          <p:nvPr/>
        </p:nvGrpSpPr>
        <p:grpSpPr>
          <a:xfrm>
            <a:off x="7969349" y="1319400"/>
            <a:ext cx="380246" cy="591894"/>
            <a:chOff x="4483000" y="3960650"/>
            <a:chExt cx="149550" cy="232800"/>
          </a:xfrm>
        </p:grpSpPr>
        <p:sp>
          <p:nvSpPr>
            <p:cNvPr id="2430" name="Google Shape;2430;p82">
              <a:extLst>
                <a:ext uri="{FF2B5EF4-FFF2-40B4-BE49-F238E27FC236}">
                  <a16:creationId xmlns:a16="http://schemas.microsoft.com/office/drawing/2014/main" id="{8E07E115-2024-8BE5-E355-3F7BF9C78B03}"/>
                </a:ext>
              </a:extLst>
            </p:cNvPr>
            <p:cNvSpPr/>
            <p:nvPr/>
          </p:nvSpPr>
          <p:spPr>
            <a:xfrm>
              <a:off x="4555375" y="3960650"/>
              <a:ext cx="77175" cy="220100"/>
            </a:xfrm>
            <a:custGeom>
              <a:avLst/>
              <a:gdLst/>
              <a:ahLst/>
              <a:cxnLst/>
              <a:rect l="l" t="t" r="r" b="b"/>
              <a:pathLst>
                <a:path w="3087" h="8804" extrusionOk="0">
                  <a:moveTo>
                    <a:pt x="528" y="262"/>
                  </a:moveTo>
                  <a:cubicBezTo>
                    <a:pt x="655" y="262"/>
                    <a:pt x="835" y="283"/>
                    <a:pt x="929" y="310"/>
                  </a:cubicBezTo>
                  <a:cubicBezTo>
                    <a:pt x="1023" y="336"/>
                    <a:pt x="1152" y="414"/>
                    <a:pt x="1218" y="484"/>
                  </a:cubicBezTo>
                  <a:cubicBezTo>
                    <a:pt x="1477" y="761"/>
                    <a:pt x="1687" y="1376"/>
                    <a:pt x="1687" y="1857"/>
                  </a:cubicBezTo>
                  <a:cubicBezTo>
                    <a:pt x="1687" y="2137"/>
                    <a:pt x="1829" y="2851"/>
                    <a:pt x="1971" y="3279"/>
                  </a:cubicBezTo>
                  <a:cubicBezTo>
                    <a:pt x="2118" y="3722"/>
                    <a:pt x="2270" y="3911"/>
                    <a:pt x="2537" y="3978"/>
                  </a:cubicBezTo>
                  <a:cubicBezTo>
                    <a:pt x="2644" y="4005"/>
                    <a:pt x="2740" y="4054"/>
                    <a:pt x="2753" y="4087"/>
                  </a:cubicBezTo>
                  <a:cubicBezTo>
                    <a:pt x="2766" y="4123"/>
                    <a:pt x="2727" y="4240"/>
                    <a:pt x="2665" y="4355"/>
                  </a:cubicBezTo>
                  <a:cubicBezTo>
                    <a:pt x="2424" y="4795"/>
                    <a:pt x="2368" y="5448"/>
                    <a:pt x="2519" y="6023"/>
                  </a:cubicBezTo>
                  <a:cubicBezTo>
                    <a:pt x="2557" y="6165"/>
                    <a:pt x="2609" y="6524"/>
                    <a:pt x="2636" y="6820"/>
                  </a:cubicBezTo>
                  <a:cubicBezTo>
                    <a:pt x="2663" y="7116"/>
                    <a:pt x="2687" y="7370"/>
                    <a:pt x="2690" y="7383"/>
                  </a:cubicBezTo>
                  <a:cubicBezTo>
                    <a:pt x="2703" y="7453"/>
                    <a:pt x="2615" y="7766"/>
                    <a:pt x="2546" y="7897"/>
                  </a:cubicBezTo>
                  <a:cubicBezTo>
                    <a:pt x="2432" y="8115"/>
                    <a:pt x="2159" y="8403"/>
                    <a:pt x="2016" y="8458"/>
                  </a:cubicBezTo>
                  <a:cubicBezTo>
                    <a:pt x="1957" y="8480"/>
                    <a:pt x="1905" y="8495"/>
                    <a:pt x="1887" y="8495"/>
                  </a:cubicBezTo>
                  <a:cubicBezTo>
                    <a:pt x="1884" y="8495"/>
                    <a:pt x="1881" y="8494"/>
                    <a:pt x="1880" y="8493"/>
                  </a:cubicBezTo>
                  <a:cubicBezTo>
                    <a:pt x="1873" y="8487"/>
                    <a:pt x="1856" y="8413"/>
                    <a:pt x="1841" y="8331"/>
                  </a:cubicBezTo>
                  <a:cubicBezTo>
                    <a:pt x="1816" y="8192"/>
                    <a:pt x="1827" y="8173"/>
                    <a:pt x="1987" y="8064"/>
                  </a:cubicBezTo>
                  <a:cubicBezTo>
                    <a:pt x="2280" y="7864"/>
                    <a:pt x="2315" y="7774"/>
                    <a:pt x="2309" y="7231"/>
                  </a:cubicBezTo>
                  <a:cubicBezTo>
                    <a:pt x="2305" y="6923"/>
                    <a:pt x="2267" y="6580"/>
                    <a:pt x="2202" y="6259"/>
                  </a:cubicBezTo>
                  <a:cubicBezTo>
                    <a:pt x="2127" y="5891"/>
                    <a:pt x="2102" y="5614"/>
                    <a:pt x="2099" y="5175"/>
                  </a:cubicBezTo>
                  <a:lnTo>
                    <a:pt x="2097" y="4585"/>
                  </a:lnTo>
                  <a:lnTo>
                    <a:pt x="2240" y="4408"/>
                  </a:lnTo>
                  <a:cubicBezTo>
                    <a:pt x="2425" y="4178"/>
                    <a:pt x="2411" y="4064"/>
                    <a:pt x="2184" y="3958"/>
                  </a:cubicBezTo>
                  <a:cubicBezTo>
                    <a:pt x="2090" y="3914"/>
                    <a:pt x="1978" y="3848"/>
                    <a:pt x="1937" y="3813"/>
                  </a:cubicBezTo>
                  <a:cubicBezTo>
                    <a:pt x="1842" y="3727"/>
                    <a:pt x="1684" y="3315"/>
                    <a:pt x="1660" y="3090"/>
                  </a:cubicBezTo>
                  <a:cubicBezTo>
                    <a:pt x="1650" y="2994"/>
                    <a:pt x="1623" y="2801"/>
                    <a:pt x="1601" y="2658"/>
                  </a:cubicBezTo>
                  <a:cubicBezTo>
                    <a:pt x="1578" y="2515"/>
                    <a:pt x="1540" y="2260"/>
                    <a:pt x="1515" y="2087"/>
                  </a:cubicBezTo>
                  <a:cubicBezTo>
                    <a:pt x="1379" y="1142"/>
                    <a:pt x="965" y="476"/>
                    <a:pt x="512" y="476"/>
                  </a:cubicBezTo>
                  <a:cubicBezTo>
                    <a:pt x="425" y="476"/>
                    <a:pt x="352" y="457"/>
                    <a:pt x="352" y="437"/>
                  </a:cubicBezTo>
                  <a:cubicBezTo>
                    <a:pt x="352" y="416"/>
                    <a:pt x="339" y="368"/>
                    <a:pt x="325" y="330"/>
                  </a:cubicBezTo>
                  <a:cubicBezTo>
                    <a:pt x="303" y="274"/>
                    <a:pt x="335" y="262"/>
                    <a:pt x="528" y="262"/>
                  </a:cubicBezTo>
                  <a:close/>
                  <a:moveTo>
                    <a:pt x="542" y="1"/>
                  </a:moveTo>
                  <a:cubicBezTo>
                    <a:pt x="305" y="1"/>
                    <a:pt x="82" y="25"/>
                    <a:pt x="45" y="70"/>
                  </a:cubicBezTo>
                  <a:cubicBezTo>
                    <a:pt x="0" y="122"/>
                    <a:pt x="0" y="180"/>
                    <a:pt x="41" y="357"/>
                  </a:cubicBezTo>
                  <a:cubicBezTo>
                    <a:pt x="110" y="653"/>
                    <a:pt x="190" y="734"/>
                    <a:pt x="413" y="734"/>
                  </a:cubicBezTo>
                  <a:cubicBezTo>
                    <a:pt x="874" y="734"/>
                    <a:pt x="1174" y="1412"/>
                    <a:pt x="1341" y="2826"/>
                  </a:cubicBezTo>
                  <a:cubicBezTo>
                    <a:pt x="1424" y="3540"/>
                    <a:pt x="1604" y="3990"/>
                    <a:pt x="1859" y="4125"/>
                  </a:cubicBezTo>
                  <a:cubicBezTo>
                    <a:pt x="2004" y="4201"/>
                    <a:pt x="2010" y="4219"/>
                    <a:pt x="1923" y="4392"/>
                  </a:cubicBezTo>
                  <a:cubicBezTo>
                    <a:pt x="1767" y="4705"/>
                    <a:pt x="1776" y="5567"/>
                    <a:pt x="1945" y="6433"/>
                  </a:cubicBezTo>
                  <a:cubicBezTo>
                    <a:pt x="1993" y="6684"/>
                    <a:pt x="2032" y="7052"/>
                    <a:pt x="2032" y="7258"/>
                  </a:cubicBezTo>
                  <a:cubicBezTo>
                    <a:pt x="2032" y="7603"/>
                    <a:pt x="2024" y="7637"/>
                    <a:pt x="1915" y="7744"/>
                  </a:cubicBezTo>
                  <a:cubicBezTo>
                    <a:pt x="1848" y="7809"/>
                    <a:pt x="1747" y="7889"/>
                    <a:pt x="1683" y="7929"/>
                  </a:cubicBezTo>
                  <a:cubicBezTo>
                    <a:pt x="1532" y="8020"/>
                    <a:pt x="1510" y="8111"/>
                    <a:pt x="1563" y="8414"/>
                  </a:cubicBezTo>
                  <a:cubicBezTo>
                    <a:pt x="1609" y="8671"/>
                    <a:pt x="1714" y="8804"/>
                    <a:pt x="1870" y="8804"/>
                  </a:cubicBezTo>
                  <a:cubicBezTo>
                    <a:pt x="1871" y="8804"/>
                    <a:pt x="1873" y="8804"/>
                    <a:pt x="1875" y="8804"/>
                  </a:cubicBezTo>
                  <a:cubicBezTo>
                    <a:pt x="2231" y="8796"/>
                    <a:pt x="2787" y="8229"/>
                    <a:pt x="2920" y="7741"/>
                  </a:cubicBezTo>
                  <a:cubicBezTo>
                    <a:pt x="2989" y="7486"/>
                    <a:pt x="2991" y="7401"/>
                    <a:pt x="2944" y="6913"/>
                  </a:cubicBezTo>
                  <a:cubicBezTo>
                    <a:pt x="2915" y="6613"/>
                    <a:pt x="2847" y="6164"/>
                    <a:pt x="2794" y="5914"/>
                  </a:cubicBezTo>
                  <a:cubicBezTo>
                    <a:pt x="2718" y="5556"/>
                    <a:pt x="2704" y="5391"/>
                    <a:pt x="2727" y="5135"/>
                  </a:cubicBezTo>
                  <a:cubicBezTo>
                    <a:pt x="2756" y="4815"/>
                    <a:pt x="2879" y="4457"/>
                    <a:pt x="3001" y="4334"/>
                  </a:cubicBezTo>
                  <a:cubicBezTo>
                    <a:pt x="3085" y="4250"/>
                    <a:pt x="3087" y="3976"/>
                    <a:pt x="3003" y="3858"/>
                  </a:cubicBezTo>
                  <a:cubicBezTo>
                    <a:pt x="2965" y="3802"/>
                    <a:pt x="2870" y="3756"/>
                    <a:pt x="2759" y="3739"/>
                  </a:cubicBezTo>
                  <a:cubicBezTo>
                    <a:pt x="2522" y="3702"/>
                    <a:pt x="2333" y="3504"/>
                    <a:pt x="2235" y="3192"/>
                  </a:cubicBezTo>
                  <a:cubicBezTo>
                    <a:pt x="2127" y="2847"/>
                    <a:pt x="1995" y="2173"/>
                    <a:pt x="1966" y="1811"/>
                  </a:cubicBezTo>
                  <a:cubicBezTo>
                    <a:pt x="1921" y="1265"/>
                    <a:pt x="1864" y="1029"/>
                    <a:pt x="1702" y="706"/>
                  </a:cubicBezTo>
                  <a:cubicBezTo>
                    <a:pt x="1523" y="348"/>
                    <a:pt x="1292" y="114"/>
                    <a:pt x="1054" y="49"/>
                  </a:cubicBezTo>
                  <a:cubicBezTo>
                    <a:pt x="934" y="16"/>
                    <a:pt x="734" y="1"/>
                    <a:pt x="54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1" name="Google Shape;2431;p82">
              <a:extLst>
                <a:ext uri="{FF2B5EF4-FFF2-40B4-BE49-F238E27FC236}">
                  <a16:creationId xmlns:a16="http://schemas.microsoft.com/office/drawing/2014/main" id="{49BEB0F0-B04C-5689-D45E-B5940139299B}"/>
                </a:ext>
              </a:extLst>
            </p:cNvPr>
            <p:cNvSpPr/>
            <p:nvPr/>
          </p:nvSpPr>
          <p:spPr>
            <a:xfrm>
              <a:off x="4483000" y="3967400"/>
              <a:ext cx="86800" cy="226050"/>
            </a:xfrm>
            <a:custGeom>
              <a:avLst/>
              <a:gdLst/>
              <a:ahLst/>
              <a:cxnLst/>
              <a:rect l="l" t="t" r="r" b="b"/>
              <a:pathLst>
                <a:path w="3472" h="9042" extrusionOk="0">
                  <a:moveTo>
                    <a:pt x="1613" y="257"/>
                  </a:moveTo>
                  <a:cubicBezTo>
                    <a:pt x="1629" y="257"/>
                    <a:pt x="1652" y="285"/>
                    <a:pt x="1666" y="321"/>
                  </a:cubicBezTo>
                  <a:cubicBezTo>
                    <a:pt x="1717" y="460"/>
                    <a:pt x="1685" y="537"/>
                    <a:pt x="1500" y="714"/>
                  </a:cubicBezTo>
                  <a:cubicBezTo>
                    <a:pt x="1396" y="813"/>
                    <a:pt x="1260" y="1004"/>
                    <a:pt x="1189" y="1142"/>
                  </a:cubicBezTo>
                  <a:cubicBezTo>
                    <a:pt x="1072" y="1379"/>
                    <a:pt x="1064" y="1422"/>
                    <a:pt x="1071" y="1890"/>
                  </a:cubicBezTo>
                  <a:cubicBezTo>
                    <a:pt x="1074" y="2190"/>
                    <a:pt x="1106" y="2516"/>
                    <a:pt x="1151" y="2713"/>
                  </a:cubicBezTo>
                  <a:cubicBezTo>
                    <a:pt x="1356" y="3604"/>
                    <a:pt x="1412" y="4481"/>
                    <a:pt x="1283" y="4734"/>
                  </a:cubicBezTo>
                  <a:cubicBezTo>
                    <a:pt x="1186" y="4923"/>
                    <a:pt x="1199" y="4991"/>
                    <a:pt x="1360" y="5149"/>
                  </a:cubicBezTo>
                  <a:cubicBezTo>
                    <a:pt x="1477" y="5263"/>
                    <a:pt x="1525" y="5369"/>
                    <a:pt x="1617" y="5715"/>
                  </a:cubicBezTo>
                  <a:cubicBezTo>
                    <a:pt x="1678" y="5949"/>
                    <a:pt x="1740" y="6208"/>
                    <a:pt x="1753" y="6292"/>
                  </a:cubicBezTo>
                  <a:cubicBezTo>
                    <a:pt x="1771" y="6417"/>
                    <a:pt x="1991" y="7462"/>
                    <a:pt x="2067" y="7787"/>
                  </a:cubicBezTo>
                  <a:cubicBezTo>
                    <a:pt x="2103" y="7939"/>
                    <a:pt x="2342" y="8196"/>
                    <a:pt x="2527" y="8282"/>
                  </a:cubicBezTo>
                  <a:cubicBezTo>
                    <a:pt x="2626" y="8327"/>
                    <a:pt x="2804" y="8363"/>
                    <a:pt x="2932" y="8363"/>
                  </a:cubicBezTo>
                  <a:cubicBezTo>
                    <a:pt x="3083" y="8363"/>
                    <a:pt x="3160" y="8380"/>
                    <a:pt x="3160" y="8416"/>
                  </a:cubicBezTo>
                  <a:cubicBezTo>
                    <a:pt x="3160" y="8445"/>
                    <a:pt x="3171" y="8539"/>
                    <a:pt x="3185" y="8622"/>
                  </a:cubicBezTo>
                  <a:lnTo>
                    <a:pt x="3209" y="8773"/>
                  </a:lnTo>
                  <a:lnTo>
                    <a:pt x="3209" y="8773"/>
                  </a:lnTo>
                  <a:lnTo>
                    <a:pt x="2807" y="8744"/>
                  </a:lnTo>
                  <a:cubicBezTo>
                    <a:pt x="2584" y="8728"/>
                    <a:pt x="2335" y="8687"/>
                    <a:pt x="2252" y="8650"/>
                  </a:cubicBezTo>
                  <a:cubicBezTo>
                    <a:pt x="2057" y="8567"/>
                    <a:pt x="1798" y="8297"/>
                    <a:pt x="1712" y="8087"/>
                  </a:cubicBezTo>
                  <a:cubicBezTo>
                    <a:pt x="1642" y="7920"/>
                    <a:pt x="1479" y="7019"/>
                    <a:pt x="1477" y="6793"/>
                  </a:cubicBezTo>
                  <a:cubicBezTo>
                    <a:pt x="1476" y="6724"/>
                    <a:pt x="1435" y="6497"/>
                    <a:pt x="1384" y="6283"/>
                  </a:cubicBezTo>
                  <a:cubicBezTo>
                    <a:pt x="1251" y="5720"/>
                    <a:pt x="1050" y="5520"/>
                    <a:pt x="571" y="5472"/>
                  </a:cubicBezTo>
                  <a:cubicBezTo>
                    <a:pt x="366" y="5452"/>
                    <a:pt x="330" y="5436"/>
                    <a:pt x="319" y="5353"/>
                  </a:cubicBezTo>
                  <a:cubicBezTo>
                    <a:pt x="310" y="5299"/>
                    <a:pt x="323" y="5256"/>
                    <a:pt x="345" y="5256"/>
                  </a:cubicBezTo>
                  <a:cubicBezTo>
                    <a:pt x="450" y="5256"/>
                    <a:pt x="868" y="4854"/>
                    <a:pt x="917" y="4705"/>
                  </a:cubicBezTo>
                  <a:cubicBezTo>
                    <a:pt x="982" y="4509"/>
                    <a:pt x="947" y="3608"/>
                    <a:pt x="854" y="3098"/>
                  </a:cubicBezTo>
                  <a:cubicBezTo>
                    <a:pt x="757" y="2564"/>
                    <a:pt x="655" y="1763"/>
                    <a:pt x="657" y="1541"/>
                  </a:cubicBezTo>
                  <a:cubicBezTo>
                    <a:pt x="659" y="1356"/>
                    <a:pt x="772" y="960"/>
                    <a:pt x="854" y="847"/>
                  </a:cubicBezTo>
                  <a:cubicBezTo>
                    <a:pt x="877" y="816"/>
                    <a:pt x="934" y="715"/>
                    <a:pt x="981" y="625"/>
                  </a:cubicBezTo>
                  <a:cubicBezTo>
                    <a:pt x="1098" y="399"/>
                    <a:pt x="1188" y="328"/>
                    <a:pt x="1401" y="293"/>
                  </a:cubicBezTo>
                  <a:cubicBezTo>
                    <a:pt x="1500" y="277"/>
                    <a:pt x="1595" y="260"/>
                    <a:pt x="1611" y="257"/>
                  </a:cubicBezTo>
                  <a:cubicBezTo>
                    <a:pt x="1612" y="257"/>
                    <a:pt x="1613" y="257"/>
                    <a:pt x="1613" y="257"/>
                  </a:cubicBezTo>
                  <a:close/>
                  <a:moveTo>
                    <a:pt x="1614" y="0"/>
                  </a:moveTo>
                  <a:cubicBezTo>
                    <a:pt x="1588" y="0"/>
                    <a:pt x="1560" y="1"/>
                    <a:pt x="1529" y="2"/>
                  </a:cubicBezTo>
                  <a:cubicBezTo>
                    <a:pt x="1291" y="8"/>
                    <a:pt x="1214" y="30"/>
                    <a:pt x="1048" y="141"/>
                  </a:cubicBezTo>
                  <a:cubicBezTo>
                    <a:pt x="739" y="349"/>
                    <a:pt x="485" y="855"/>
                    <a:pt x="397" y="1438"/>
                  </a:cubicBezTo>
                  <a:cubicBezTo>
                    <a:pt x="366" y="1645"/>
                    <a:pt x="379" y="1852"/>
                    <a:pt x="464" y="2452"/>
                  </a:cubicBezTo>
                  <a:cubicBezTo>
                    <a:pt x="523" y="2867"/>
                    <a:pt x="590" y="3277"/>
                    <a:pt x="614" y="3363"/>
                  </a:cubicBezTo>
                  <a:cubicBezTo>
                    <a:pt x="638" y="3451"/>
                    <a:pt x="659" y="3768"/>
                    <a:pt x="661" y="4068"/>
                  </a:cubicBezTo>
                  <a:cubicBezTo>
                    <a:pt x="666" y="4698"/>
                    <a:pt x="660" y="4709"/>
                    <a:pt x="230" y="4988"/>
                  </a:cubicBezTo>
                  <a:cubicBezTo>
                    <a:pt x="0" y="5137"/>
                    <a:pt x="0" y="5137"/>
                    <a:pt x="21" y="5326"/>
                  </a:cubicBezTo>
                  <a:cubicBezTo>
                    <a:pt x="54" y="5626"/>
                    <a:pt x="148" y="5729"/>
                    <a:pt x="386" y="5729"/>
                  </a:cubicBezTo>
                  <a:cubicBezTo>
                    <a:pt x="645" y="5729"/>
                    <a:pt x="936" y="5870"/>
                    <a:pt x="998" y="6025"/>
                  </a:cubicBezTo>
                  <a:cubicBezTo>
                    <a:pt x="1081" y="6233"/>
                    <a:pt x="1214" y="6867"/>
                    <a:pt x="1238" y="7175"/>
                  </a:cubicBezTo>
                  <a:cubicBezTo>
                    <a:pt x="1269" y="7565"/>
                    <a:pt x="1377" y="8086"/>
                    <a:pt x="1462" y="8252"/>
                  </a:cubicBezTo>
                  <a:cubicBezTo>
                    <a:pt x="1541" y="8408"/>
                    <a:pt x="1845" y="8753"/>
                    <a:pt x="1968" y="8827"/>
                  </a:cubicBezTo>
                  <a:cubicBezTo>
                    <a:pt x="2145" y="8933"/>
                    <a:pt x="2494" y="9013"/>
                    <a:pt x="2876" y="9033"/>
                  </a:cubicBezTo>
                  <a:cubicBezTo>
                    <a:pt x="2976" y="9038"/>
                    <a:pt x="3051" y="9041"/>
                    <a:pt x="3110" y="9041"/>
                  </a:cubicBezTo>
                  <a:cubicBezTo>
                    <a:pt x="3258" y="9041"/>
                    <a:pt x="3304" y="9022"/>
                    <a:pt x="3370" y="8967"/>
                  </a:cubicBezTo>
                  <a:cubicBezTo>
                    <a:pt x="3465" y="8886"/>
                    <a:pt x="3471" y="8858"/>
                    <a:pt x="3452" y="8557"/>
                  </a:cubicBezTo>
                  <a:cubicBezTo>
                    <a:pt x="3440" y="8381"/>
                    <a:pt x="3406" y="8206"/>
                    <a:pt x="3376" y="8170"/>
                  </a:cubicBezTo>
                  <a:cubicBezTo>
                    <a:pt x="3339" y="8126"/>
                    <a:pt x="3247" y="8103"/>
                    <a:pt x="3103" y="8103"/>
                  </a:cubicBezTo>
                  <a:cubicBezTo>
                    <a:pt x="2658" y="8103"/>
                    <a:pt x="2403" y="7942"/>
                    <a:pt x="2314" y="7607"/>
                  </a:cubicBezTo>
                  <a:cubicBezTo>
                    <a:pt x="2296" y="7537"/>
                    <a:pt x="2276" y="7459"/>
                    <a:pt x="2270" y="7436"/>
                  </a:cubicBezTo>
                  <a:cubicBezTo>
                    <a:pt x="2265" y="7412"/>
                    <a:pt x="2189" y="7044"/>
                    <a:pt x="2104" y="6621"/>
                  </a:cubicBezTo>
                  <a:cubicBezTo>
                    <a:pt x="1941" y="5819"/>
                    <a:pt x="1800" y="5252"/>
                    <a:pt x="1735" y="5133"/>
                  </a:cubicBezTo>
                  <a:cubicBezTo>
                    <a:pt x="1715" y="5095"/>
                    <a:pt x="1658" y="5027"/>
                    <a:pt x="1613" y="4985"/>
                  </a:cubicBezTo>
                  <a:cubicBezTo>
                    <a:pt x="1534" y="4912"/>
                    <a:pt x="1533" y="4894"/>
                    <a:pt x="1592" y="4727"/>
                  </a:cubicBezTo>
                  <a:cubicBezTo>
                    <a:pt x="1668" y="4508"/>
                    <a:pt x="1637" y="3657"/>
                    <a:pt x="1537" y="3247"/>
                  </a:cubicBezTo>
                  <a:cubicBezTo>
                    <a:pt x="1431" y="2807"/>
                    <a:pt x="1346" y="2315"/>
                    <a:pt x="1317" y="1969"/>
                  </a:cubicBezTo>
                  <a:cubicBezTo>
                    <a:pt x="1274" y="1438"/>
                    <a:pt x="1435" y="1099"/>
                    <a:pt x="1903" y="734"/>
                  </a:cubicBezTo>
                  <a:cubicBezTo>
                    <a:pt x="2002" y="656"/>
                    <a:pt x="2004" y="646"/>
                    <a:pt x="1956" y="383"/>
                  </a:cubicBezTo>
                  <a:cubicBezTo>
                    <a:pt x="1896" y="50"/>
                    <a:pt x="1869" y="0"/>
                    <a:pt x="16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32" name="Google Shape;2432;p82">
            <a:extLst>
              <a:ext uri="{FF2B5EF4-FFF2-40B4-BE49-F238E27FC236}">
                <a16:creationId xmlns:a16="http://schemas.microsoft.com/office/drawing/2014/main" id="{2F966B44-B07B-EDBD-7D17-24D4E8777C0B}"/>
              </a:ext>
            </a:extLst>
          </p:cNvPr>
          <p:cNvGrpSpPr/>
          <p:nvPr/>
        </p:nvGrpSpPr>
        <p:grpSpPr>
          <a:xfrm rot="1489172">
            <a:off x="7778799" y="776102"/>
            <a:ext cx="303897" cy="248757"/>
            <a:chOff x="7194125" y="2470757"/>
            <a:chExt cx="235750" cy="192975"/>
          </a:xfrm>
        </p:grpSpPr>
        <p:sp>
          <p:nvSpPr>
            <p:cNvPr id="2433" name="Google Shape;2433;p82">
              <a:extLst>
                <a:ext uri="{FF2B5EF4-FFF2-40B4-BE49-F238E27FC236}">
                  <a16:creationId xmlns:a16="http://schemas.microsoft.com/office/drawing/2014/main" id="{1084F3A9-1434-FCE6-EBA9-E2D586502ED1}"/>
                </a:ext>
              </a:extLst>
            </p:cNvPr>
            <p:cNvSpPr/>
            <p:nvPr/>
          </p:nvSpPr>
          <p:spPr>
            <a:xfrm>
              <a:off x="7211900" y="2494957"/>
              <a:ext cx="201950" cy="156725"/>
            </a:xfrm>
            <a:custGeom>
              <a:avLst/>
              <a:gdLst/>
              <a:ahLst/>
              <a:cxnLst/>
              <a:rect l="l" t="t" r="r" b="b"/>
              <a:pathLst>
                <a:path w="8078" h="6269" extrusionOk="0">
                  <a:moveTo>
                    <a:pt x="4337" y="0"/>
                  </a:moveTo>
                  <a:cubicBezTo>
                    <a:pt x="3651" y="1492"/>
                    <a:pt x="2908" y="2951"/>
                    <a:pt x="2100" y="4380"/>
                  </a:cubicBezTo>
                  <a:cubicBezTo>
                    <a:pt x="2053" y="4464"/>
                    <a:pt x="1953" y="4515"/>
                    <a:pt x="1857" y="4515"/>
                  </a:cubicBezTo>
                  <a:cubicBezTo>
                    <a:pt x="1790" y="4515"/>
                    <a:pt x="1724" y="4490"/>
                    <a:pt x="1679" y="4436"/>
                  </a:cubicBezTo>
                  <a:cubicBezTo>
                    <a:pt x="1137" y="3784"/>
                    <a:pt x="571" y="3156"/>
                    <a:pt x="1" y="2533"/>
                  </a:cubicBezTo>
                  <a:lnTo>
                    <a:pt x="1" y="2533"/>
                  </a:lnTo>
                  <a:cubicBezTo>
                    <a:pt x="211" y="3701"/>
                    <a:pt x="408" y="4872"/>
                    <a:pt x="511" y="6059"/>
                  </a:cubicBezTo>
                  <a:cubicBezTo>
                    <a:pt x="518" y="6120"/>
                    <a:pt x="490" y="6167"/>
                    <a:pt x="448" y="6202"/>
                  </a:cubicBezTo>
                  <a:cubicBezTo>
                    <a:pt x="1386" y="6050"/>
                    <a:pt x="2388" y="5987"/>
                    <a:pt x="3401" y="5987"/>
                  </a:cubicBezTo>
                  <a:cubicBezTo>
                    <a:pt x="4773" y="5987"/>
                    <a:pt x="6164" y="6102"/>
                    <a:pt x="7438" y="6269"/>
                  </a:cubicBezTo>
                  <a:cubicBezTo>
                    <a:pt x="7651" y="4923"/>
                    <a:pt x="7923" y="3604"/>
                    <a:pt x="8077" y="2253"/>
                  </a:cubicBezTo>
                  <a:lnTo>
                    <a:pt x="8077" y="2253"/>
                  </a:lnTo>
                  <a:cubicBezTo>
                    <a:pt x="7491" y="2923"/>
                    <a:pt x="6960" y="3629"/>
                    <a:pt x="6482" y="4387"/>
                  </a:cubicBezTo>
                  <a:cubicBezTo>
                    <a:pt x="6425" y="4477"/>
                    <a:pt x="6340" y="4518"/>
                    <a:pt x="6255" y="4518"/>
                  </a:cubicBezTo>
                  <a:cubicBezTo>
                    <a:pt x="6142" y="4518"/>
                    <a:pt x="6029" y="4445"/>
                    <a:pt x="5981" y="4320"/>
                  </a:cubicBezTo>
                  <a:cubicBezTo>
                    <a:pt x="5434" y="2881"/>
                    <a:pt x="4884" y="1440"/>
                    <a:pt x="433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4" name="Google Shape;2434;p82">
              <a:extLst>
                <a:ext uri="{FF2B5EF4-FFF2-40B4-BE49-F238E27FC236}">
                  <a16:creationId xmlns:a16="http://schemas.microsoft.com/office/drawing/2014/main" id="{46B66D98-60D4-B8EC-D1F4-DE0CA92E795C}"/>
                </a:ext>
              </a:extLst>
            </p:cNvPr>
            <p:cNvSpPr/>
            <p:nvPr/>
          </p:nvSpPr>
          <p:spPr>
            <a:xfrm>
              <a:off x="7194125" y="2470757"/>
              <a:ext cx="235750" cy="192975"/>
            </a:xfrm>
            <a:custGeom>
              <a:avLst/>
              <a:gdLst/>
              <a:ahLst/>
              <a:cxnLst/>
              <a:rect l="l" t="t" r="r" b="b"/>
              <a:pathLst>
                <a:path w="9430" h="7719" extrusionOk="0">
                  <a:moveTo>
                    <a:pt x="5048" y="968"/>
                  </a:moveTo>
                  <a:cubicBezTo>
                    <a:pt x="5595" y="2409"/>
                    <a:pt x="6145" y="3849"/>
                    <a:pt x="6692" y="5288"/>
                  </a:cubicBezTo>
                  <a:cubicBezTo>
                    <a:pt x="6740" y="5413"/>
                    <a:pt x="6852" y="5486"/>
                    <a:pt x="6965" y="5486"/>
                  </a:cubicBezTo>
                  <a:cubicBezTo>
                    <a:pt x="7050" y="5486"/>
                    <a:pt x="7135" y="5445"/>
                    <a:pt x="7193" y="5355"/>
                  </a:cubicBezTo>
                  <a:cubicBezTo>
                    <a:pt x="7671" y="4597"/>
                    <a:pt x="8202" y="3891"/>
                    <a:pt x="8788" y="3221"/>
                  </a:cubicBezTo>
                  <a:lnTo>
                    <a:pt x="8788" y="3221"/>
                  </a:lnTo>
                  <a:cubicBezTo>
                    <a:pt x="8634" y="4573"/>
                    <a:pt x="8362" y="5891"/>
                    <a:pt x="8149" y="7237"/>
                  </a:cubicBezTo>
                  <a:cubicBezTo>
                    <a:pt x="6874" y="7071"/>
                    <a:pt x="5482" y="6955"/>
                    <a:pt x="4108" y="6955"/>
                  </a:cubicBezTo>
                  <a:cubicBezTo>
                    <a:pt x="3097" y="6955"/>
                    <a:pt x="2096" y="7018"/>
                    <a:pt x="1159" y="7170"/>
                  </a:cubicBezTo>
                  <a:cubicBezTo>
                    <a:pt x="1201" y="7135"/>
                    <a:pt x="1229" y="7088"/>
                    <a:pt x="1221" y="7027"/>
                  </a:cubicBezTo>
                  <a:cubicBezTo>
                    <a:pt x="1118" y="5840"/>
                    <a:pt x="921" y="4669"/>
                    <a:pt x="712" y="3501"/>
                  </a:cubicBezTo>
                  <a:lnTo>
                    <a:pt x="712" y="3501"/>
                  </a:lnTo>
                  <a:cubicBezTo>
                    <a:pt x="1282" y="4124"/>
                    <a:pt x="1847" y="4752"/>
                    <a:pt x="2390" y="5404"/>
                  </a:cubicBezTo>
                  <a:cubicBezTo>
                    <a:pt x="2435" y="5458"/>
                    <a:pt x="2501" y="5483"/>
                    <a:pt x="2568" y="5483"/>
                  </a:cubicBezTo>
                  <a:cubicBezTo>
                    <a:pt x="2664" y="5483"/>
                    <a:pt x="2764" y="5432"/>
                    <a:pt x="2811" y="5348"/>
                  </a:cubicBezTo>
                  <a:cubicBezTo>
                    <a:pt x="3619" y="3919"/>
                    <a:pt x="4362" y="2460"/>
                    <a:pt x="5048" y="968"/>
                  </a:cubicBezTo>
                  <a:close/>
                  <a:moveTo>
                    <a:pt x="5038" y="0"/>
                  </a:moveTo>
                  <a:cubicBezTo>
                    <a:pt x="4956" y="0"/>
                    <a:pt x="4878" y="39"/>
                    <a:pt x="4835" y="134"/>
                  </a:cubicBezTo>
                  <a:cubicBezTo>
                    <a:pt x="4134" y="1704"/>
                    <a:pt x="3364" y="3239"/>
                    <a:pt x="2531" y="4743"/>
                  </a:cubicBezTo>
                  <a:cubicBezTo>
                    <a:pt x="1871" y="3967"/>
                    <a:pt x="1189" y="3207"/>
                    <a:pt x="479" y="2478"/>
                  </a:cubicBezTo>
                  <a:cubicBezTo>
                    <a:pt x="426" y="2424"/>
                    <a:pt x="364" y="2400"/>
                    <a:pt x="303" y="2400"/>
                  </a:cubicBezTo>
                  <a:cubicBezTo>
                    <a:pt x="147" y="2400"/>
                    <a:pt x="0" y="2554"/>
                    <a:pt x="42" y="2732"/>
                  </a:cubicBezTo>
                  <a:cubicBezTo>
                    <a:pt x="377" y="4168"/>
                    <a:pt x="592" y="5625"/>
                    <a:pt x="839" y="7080"/>
                  </a:cubicBezTo>
                  <a:cubicBezTo>
                    <a:pt x="851" y="7146"/>
                    <a:pt x="897" y="7186"/>
                    <a:pt x="952" y="7204"/>
                  </a:cubicBezTo>
                  <a:cubicBezTo>
                    <a:pt x="781" y="7246"/>
                    <a:pt x="847" y="7486"/>
                    <a:pt x="1002" y="7502"/>
                  </a:cubicBezTo>
                  <a:cubicBezTo>
                    <a:pt x="1567" y="7565"/>
                    <a:pt x="2141" y="7579"/>
                    <a:pt x="2715" y="7579"/>
                  </a:cubicBezTo>
                  <a:cubicBezTo>
                    <a:pt x="3178" y="7579"/>
                    <a:pt x="3643" y="7570"/>
                    <a:pt x="4104" y="7570"/>
                  </a:cubicBezTo>
                  <a:cubicBezTo>
                    <a:pt x="4286" y="7570"/>
                    <a:pt x="4467" y="7572"/>
                    <a:pt x="4648" y="7576"/>
                  </a:cubicBezTo>
                  <a:cubicBezTo>
                    <a:pt x="5863" y="7601"/>
                    <a:pt x="7078" y="7714"/>
                    <a:pt x="8292" y="7719"/>
                  </a:cubicBezTo>
                  <a:cubicBezTo>
                    <a:pt x="8419" y="7719"/>
                    <a:pt x="8500" y="7613"/>
                    <a:pt x="8516" y="7504"/>
                  </a:cubicBezTo>
                  <a:cubicBezTo>
                    <a:pt x="8555" y="7476"/>
                    <a:pt x="8590" y="7438"/>
                    <a:pt x="8609" y="7378"/>
                  </a:cubicBezTo>
                  <a:cubicBezTo>
                    <a:pt x="9121" y="5802"/>
                    <a:pt x="9292" y="4078"/>
                    <a:pt x="9416" y="2432"/>
                  </a:cubicBezTo>
                  <a:cubicBezTo>
                    <a:pt x="9429" y="2268"/>
                    <a:pt x="9281" y="2162"/>
                    <a:pt x="9135" y="2162"/>
                  </a:cubicBezTo>
                  <a:cubicBezTo>
                    <a:pt x="9066" y="2162"/>
                    <a:pt x="8998" y="2185"/>
                    <a:pt x="8948" y="2237"/>
                  </a:cubicBezTo>
                  <a:cubicBezTo>
                    <a:pt x="8233" y="2981"/>
                    <a:pt x="7597" y="3776"/>
                    <a:pt x="7022" y="4625"/>
                  </a:cubicBezTo>
                  <a:cubicBezTo>
                    <a:pt x="6459" y="3150"/>
                    <a:pt x="5895" y="1674"/>
                    <a:pt x="5334" y="199"/>
                  </a:cubicBezTo>
                  <a:cubicBezTo>
                    <a:pt x="5290" y="85"/>
                    <a:pt x="5159" y="0"/>
                    <a:pt x="50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35" name="Google Shape;2435;p82">
            <a:extLst>
              <a:ext uri="{FF2B5EF4-FFF2-40B4-BE49-F238E27FC236}">
                <a16:creationId xmlns:a16="http://schemas.microsoft.com/office/drawing/2014/main" id="{F438694F-C3AB-E2C2-D6A0-6B8C91FC143A}"/>
              </a:ext>
            </a:extLst>
          </p:cNvPr>
          <p:cNvGrpSpPr/>
          <p:nvPr/>
        </p:nvGrpSpPr>
        <p:grpSpPr>
          <a:xfrm>
            <a:off x="713184" y="4691184"/>
            <a:ext cx="7726459" cy="369843"/>
            <a:chOff x="713184" y="4691184"/>
            <a:chExt cx="7726459" cy="369843"/>
          </a:xfrm>
        </p:grpSpPr>
        <p:sp>
          <p:nvSpPr>
            <p:cNvPr id="2436" name="Google Shape;2436;p82">
              <a:extLst>
                <a:ext uri="{FF2B5EF4-FFF2-40B4-BE49-F238E27FC236}">
                  <a16:creationId xmlns:a16="http://schemas.microsoft.com/office/drawing/2014/main" id="{140C9E4D-4998-7D66-A08B-20827C75EE8A}"/>
                </a:ext>
              </a:extLst>
            </p:cNvPr>
            <p:cNvSpPr/>
            <p:nvPr/>
          </p:nvSpPr>
          <p:spPr>
            <a:xfrm>
              <a:off x="713184" y="4691184"/>
              <a:ext cx="7726459" cy="369843"/>
            </a:xfrm>
            <a:custGeom>
              <a:avLst/>
              <a:gdLst/>
              <a:ahLst/>
              <a:cxnLst/>
              <a:rect l="l" t="t" r="r" b="b"/>
              <a:pathLst>
                <a:path w="327323" h="15668" extrusionOk="0">
                  <a:moveTo>
                    <a:pt x="0" y="0"/>
                  </a:moveTo>
                  <a:lnTo>
                    <a:pt x="135" y="14315"/>
                  </a:lnTo>
                  <a:lnTo>
                    <a:pt x="327323" y="15668"/>
                  </a:lnTo>
                  <a:lnTo>
                    <a:pt x="323601" y="780"/>
                  </a:lnTo>
                  <a:close/>
                </a:path>
              </a:pathLst>
            </a:custGeom>
            <a:solidFill>
              <a:schemeClr val="accent2"/>
            </a:solidFill>
            <a:ln w="19050" cap="flat" cmpd="sng">
              <a:solidFill>
                <a:schemeClr val="dk1"/>
              </a:solidFill>
              <a:prstDash val="solid"/>
              <a:round/>
              <a:headEnd type="none" w="med" len="med"/>
              <a:tailEnd type="none" w="med" len="med"/>
            </a:ln>
          </p:spPr>
        </p:sp>
        <p:sp>
          <p:nvSpPr>
            <p:cNvPr id="2437" name="Google Shape;2437;p82">
              <a:hlinkClick r:id="" action="ppaction://hlinkshowjump?jump=nextslide"/>
              <a:extLst>
                <a:ext uri="{FF2B5EF4-FFF2-40B4-BE49-F238E27FC236}">
                  <a16:creationId xmlns:a16="http://schemas.microsoft.com/office/drawing/2014/main" id="{96891E26-9128-C5A6-0808-ECD74A77956D}"/>
                </a:ext>
              </a:extLst>
            </p:cNvPr>
            <p:cNvSpPr/>
            <p:nvPr/>
          </p:nvSpPr>
          <p:spPr>
            <a:xfrm>
              <a:off x="7976332"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8" name="Google Shape;2438;p82">
              <a:hlinkClick r:id="" action="ppaction://hlinkshowjump?jump=previousslide"/>
              <a:extLst>
                <a:ext uri="{FF2B5EF4-FFF2-40B4-BE49-F238E27FC236}">
                  <a16:creationId xmlns:a16="http://schemas.microsoft.com/office/drawing/2014/main" id="{5AEACAA3-8AAB-FA31-007C-59CED6A6B168}"/>
                </a:ext>
              </a:extLst>
            </p:cNvPr>
            <p:cNvSpPr/>
            <p:nvPr/>
          </p:nvSpPr>
          <p:spPr>
            <a:xfrm flipH="1">
              <a:off x="833551"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9" name="Google Shape;2439;p82">
              <a:hlinkClick r:id="rId3" action="ppaction://hlinksldjump"/>
              <a:extLst>
                <a:ext uri="{FF2B5EF4-FFF2-40B4-BE49-F238E27FC236}">
                  <a16:creationId xmlns:a16="http://schemas.microsoft.com/office/drawing/2014/main" id="{D145580B-D149-D354-598B-87A4CB17333E}"/>
                </a:ext>
              </a:extLst>
            </p:cNvPr>
            <p:cNvSpPr/>
            <p:nvPr/>
          </p:nvSpPr>
          <p:spPr>
            <a:xfrm>
              <a:off x="4405006" y="4772876"/>
              <a:ext cx="235934" cy="204890"/>
            </a:xfrm>
            <a:custGeom>
              <a:avLst/>
              <a:gdLst/>
              <a:ahLst/>
              <a:cxnLst/>
              <a:rect l="l" t="t" r="r" b="b"/>
              <a:pathLst>
                <a:path w="12654" h="10989" extrusionOk="0">
                  <a:moveTo>
                    <a:pt x="1965" y="10656"/>
                  </a:moveTo>
                  <a:lnTo>
                    <a:pt x="2298" y="5428"/>
                  </a:lnTo>
                  <a:lnTo>
                    <a:pt x="0" y="5395"/>
                  </a:lnTo>
                  <a:lnTo>
                    <a:pt x="6593" y="0"/>
                  </a:lnTo>
                  <a:lnTo>
                    <a:pt x="12654" y="5595"/>
                  </a:lnTo>
                  <a:lnTo>
                    <a:pt x="10622" y="5528"/>
                  </a:lnTo>
                  <a:lnTo>
                    <a:pt x="10789" y="10889"/>
                  </a:lnTo>
                  <a:lnTo>
                    <a:pt x="7859" y="10889"/>
                  </a:lnTo>
                  <a:lnTo>
                    <a:pt x="7859" y="8026"/>
                  </a:lnTo>
                  <a:lnTo>
                    <a:pt x="5927" y="7959"/>
                  </a:lnTo>
                  <a:lnTo>
                    <a:pt x="5894" y="10989"/>
                  </a:lnTo>
                  <a:close/>
                </a:path>
              </a:pathLst>
            </a:custGeom>
            <a:noFill/>
            <a:ln w="19050" cap="flat" cmpd="sng">
              <a:solidFill>
                <a:schemeClr val="dk1"/>
              </a:solidFill>
              <a:prstDash val="solid"/>
              <a:round/>
              <a:headEnd type="none" w="med" len="med"/>
              <a:tailEnd type="none" w="med" len="med"/>
            </a:ln>
          </p:spPr>
        </p:sp>
      </p:grpSp>
      <p:sp>
        <p:nvSpPr>
          <p:cNvPr id="2" name="TextBox 1">
            <a:extLst>
              <a:ext uri="{FF2B5EF4-FFF2-40B4-BE49-F238E27FC236}">
                <a16:creationId xmlns:a16="http://schemas.microsoft.com/office/drawing/2014/main" id="{826760BA-0EEC-BB19-CA6B-49ECBD83B76B}"/>
              </a:ext>
            </a:extLst>
          </p:cNvPr>
          <p:cNvSpPr txBox="1"/>
          <p:nvPr/>
        </p:nvSpPr>
        <p:spPr>
          <a:xfrm>
            <a:off x="1203250" y="4749672"/>
            <a:ext cx="259648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2C3E50"/>
                </a:solidFill>
                <a:latin typeface="Raleway SemiBold"/>
                <a:ea typeface="Calibri"/>
                <a:cs typeface="Calibri"/>
              </a:rPr>
              <a:t>(Dean, 2011).</a:t>
            </a:r>
            <a:endParaRPr lang="en-US" dirty="0">
              <a:latin typeface="Raleway SemiBold"/>
            </a:endParaRPr>
          </a:p>
        </p:txBody>
      </p:sp>
    </p:spTree>
    <p:extLst>
      <p:ext uri="{BB962C8B-B14F-4D97-AF65-F5344CB8AC3E}">
        <p14:creationId xmlns:p14="http://schemas.microsoft.com/office/powerpoint/2010/main" val="222110860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2443"/>
        <p:cNvGrpSpPr/>
        <p:nvPr/>
      </p:nvGrpSpPr>
      <p:grpSpPr>
        <a:xfrm>
          <a:off x="0" y="0"/>
          <a:ext cx="0" cy="0"/>
          <a:chOff x="0" y="0"/>
          <a:chExt cx="0" cy="0"/>
        </a:xfrm>
      </p:grpSpPr>
      <p:grpSp>
        <p:nvGrpSpPr>
          <p:cNvPr id="2533" name="Google Shape;2533;p83"/>
          <p:cNvGrpSpPr/>
          <p:nvPr/>
        </p:nvGrpSpPr>
        <p:grpSpPr>
          <a:xfrm>
            <a:off x="713184" y="4691184"/>
            <a:ext cx="7726459" cy="369843"/>
            <a:chOff x="713184" y="4691184"/>
            <a:chExt cx="7726459" cy="369843"/>
          </a:xfrm>
        </p:grpSpPr>
        <p:sp>
          <p:nvSpPr>
            <p:cNvPr id="2534" name="Google Shape;2534;p83"/>
            <p:cNvSpPr/>
            <p:nvPr/>
          </p:nvSpPr>
          <p:spPr>
            <a:xfrm>
              <a:off x="713184" y="4691184"/>
              <a:ext cx="7726459" cy="369843"/>
            </a:xfrm>
            <a:custGeom>
              <a:avLst/>
              <a:gdLst/>
              <a:ahLst/>
              <a:cxnLst/>
              <a:rect l="l" t="t" r="r" b="b"/>
              <a:pathLst>
                <a:path w="327323" h="15668" extrusionOk="0">
                  <a:moveTo>
                    <a:pt x="0" y="0"/>
                  </a:moveTo>
                  <a:lnTo>
                    <a:pt x="135" y="14315"/>
                  </a:lnTo>
                  <a:lnTo>
                    <a:pt x="327323" y="15668"/>
                  </a:lnTo>
                  <a:lnTo>
                    <a:pt x="323601" y="780"/>
                  </a:lnTo>
                  <a:close/>
                </a:path>
              </a:pathLst>
            </a:custGeom>
            <a:solidFill>
              <a:schemeClr val="accent2"/>
            </a:solidFill>
            <a:ln w="19050" cap="flat" cmpd="sng">
              <a:solidFill>
                <a:schemeClr val="dk1"/>
              </a:solidFill>
              <a:prstDash val="solid"/>
              <a:round/>
              <a:headEnd type="none" w="med" len="med"/>
              <a:tailEnd type="none" w="med" len="med"/>
            </a:ln>
          </p:spPr>
        </p:sp>
        <p:sp>
          <p:nvSpPr>
            <p:cNvPr id="2535" name="Google Shape;2535;p83">
              <a:hlinkClick r:id="" action="ppaction://hlinkshowjump?jump=nextslide"/>
            </p:cNvPr>
            <p:cNvSpPr/>
            <p:nvPr/>
          </p:nvSpPr>
          <p:spPr>
            <a:xfrm>
              <a:off x="7976332"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6" name="Google Shape;2536;p83">
              <a:hlinkClick r:id="" action="ppaction://hlinkshowjump?jump=previousslide"/>
            </p:cNvPr>
            <p:cNvSpPr/>
            <p:nvPr/>
          </p:nvSpPr>
          <p:spPr>
            <a:xfrm flipH="1">
              <a:off x="833551"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7" name="Google Shape;2537;p83">
              <a:hlinkClick r:id="rId3" action="ppaction://hlinksldjump"/>
            </p:cNvPr>
            <p:cNvSpPr/>
            <p:nvPr/>
          </p:nvSpPr>
          <p:spPr>
            <a:xfrm>
              <a:off x="4405006" y="4772876"/>
              <a:ext cx="235934" cy="204890"/>
            </a:xfrm>
            <a:custGeom>
              <a:avLst/>
              <a:gdLst/>
              <a:ahLst/>
              <a:cxnLst/>
              <a:rect l="l" t="t" r="r" b="b"/>
              <a:pathLst>
                <a:path w="12654" h="10989" extrusionOk="0">
                  <a:moveTo>
                    <a:pt x="1965" y="10656"/>
                  </a:moveTo>
                  <a:lnTo>
                    <a:pt x="2298" y="5428"/>
                  </a:lnTo>
                  <a:lnTo>
                    <a:pt x="0" y="5395"/>
                  </a:lnTo>
                  <a:lnTo>
                    <a:pt x="6593" y="0"/>
                  </a:lnTo>
                  <a:lnTo>
                    <a:pt x="12654" y="5595"/>
                  </a:lnTo>
                  <a:lnTo>
                    <a:pt x="10622" y="5528"/>
                  </a:lnTo>
                  <a:lnTo>
                    <a:pt x="10789" y="10889"/>
                  </a:lnTo>
                  <a:lnTo>
                    <a:pt x="7859" y="10889"/>
                  </a:lnTo>
                  <a:lnTo>
                    <a:pt x="7859" y="8026"/>
                  </a:lnTo>
                  <a:lnTo>
                    <a:pt x="5927" y="7959"/>
                  </a:lnTo>
                  <a:lnTo>
                    <a:pt x="5894" y="10989"/>
                  </a:lnTo>
                  <a:close/>
                </a:path>
              </a:pathLst>
            </a:custGeom>
            <a:noFill/>
            <a:ln w="19050" cap="flat" cmpd="sng">
              <a:solidFill>
                <a:schemeClr val="dk1"/>
              </a:solidFill>
              <a:prstDash val="solid"/>
              <a:round/>
              <a:headEnd type="none" w="med" len="med"/>
              <a:tailEnd type="none" w="med" len="med"/>
            </a:ln>
          </p:spPr>
        </p:sp>
      </p:grpSp>
      <p:sp>
        <p:nvSpPr>
          <p:cNvPr id="3" name="Subtitle 2">
            <a:extLst>
              <a:ext uri="{FF2B5EF4-FFF2-40B4-BE49-F238E27FC236}">
                <a16:creationId xmlns:a16="http://schemas.microsoft.com/office/drawing/2014/main" id="{FD15BB37-6913-5868-FFC0-D01AB79518E6}"/>
              </a:ext>
            </a:extLst>
          </p:cNvPr>
          <p:cNvSpPr>
            <a:spLocks noGrp="1"/>
          </p:cNvSpPr>
          <p:nvPr>
            <p:ph type="subTitle" idx="2"/>
          </p:nvPr>
        </p:nvSpPr>
        <p:spPr>
          <a:xfrm>
            <a:off x="710088" y="1339754"/>
            <a:ext cx="7525007" cy="2795271"/>
          </a:xfrm>
        </p:spPr>
        <p:txBody>
          <a:bodyPr/>
          <a:lstStyle/>
          <a:p>
            <a:r>
              <a:rPr lang="en-GB" sz="1400" dirty="0"/>
              <a:t>Mentor Feedback</a:t>
            </a:r>
          </a:p>
          <a:p>
            <a:r>
              <a:rPr lang="en-GB" sz="1400" dirty="0"/>
              <a:t>Louise shows a strong understanding of relevant pedagogies and subject content, planning effectively to ensure suitable and impactful learning. She also understands how learning develops incrementally, building on prior experiences, and plans for continued progress.</a:t>
            </a:r>
            <a:endParaRPr lang="en-GB" dirty="0"/>
          </a:p>
          <a:p>
            <a:endParaRPr lang="en-GB" sz="1400" dirty="0"/>
          </a:p>
        </p:txBody>
      </p:sp>
      <p:sp>
        <p:nvSpPr>
          <p:cNvPr id="5" name="Title 4">
            <a:extLst>
              <a:ext uri="{FF2B5EF4-FFF2-40B4-BE49-F238E27FC236}">
                <a16:creationId xmlns:a16="http://schemas.microsoft.com/office/drawing/2014/main" id="{1ED2CA8D-68D9-D100-B119-877F6416CB55}"/>
              </a:ext>
            </a:extLst>
          </p:cNvPr>
          <p:cNvSpPr>
            <a:spLocks noGrp="1"/>
          </p:cNvSpPr>
          <p:nvPr>
            <p:ph type="title"/>
          </p:nvPr>
        </p:nvSpPr>
        <p:spPr/>
        <p:txBody>
          <a:bodyPr/>
          <a:lstStyle/>
          <a:p>
            <a:r>
              <a:rPr lang="en-GB" dirty="0"/>
              <a:t>What Went Well</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2443">
          <a:extLst>
            <a:ext uri="{FF2B5EF4-FFF2-40B4-BE49-F238E27FC236}">
              <a16:creationId xmlns:a16="http://schemas.microsoft.com/office/drawing/2014/main" id="{180F66A2-F547-447F-CEAF-5A761287ED55}"/>
            </a:ext>
          </a:extLst>
        </p:cNvPr>
        <p:cNvGrpSpPr/>
        <p:nvPr/>
      </p:nvGrpSpPr>
      <p:grpSpPr>
        <a:xfrm>
          <a:off x="0" y="0"/>
          <a:ext cx="0" cy="0"/>
          <a:chOff x="0" y="0"/>
          <a:chExt cx="0" cy="0"/>
        </a:xfrm>
      </p:grpSpPr>
      <p:grpSp>
        <p:nvGrpSpPr>
          <p:cNvPr id="2533" name="Google Shape;2533;p83">
            <a:extLst>
              <a:ext uri="{FF2B5EF4-FFF2-40B4-BE49-F238E27FC236}">
                <a16:creationId xmlns:a16="http://schemas.microsoft.com/office/drawing/2014/main" id="{7F6BA334-A702-0637-C649-DF9309D19A2C}"/>
              </a:ext>
            </a:extLst>
          </p:cNvPr>
          <p:cNvGrpSpPr/>
          <p:nvPr/>
        </p:nvGrpSpPr>
        <p:grpSpPr>
          <a:xfrm>
            <a:off x="713184" y="4691184"/>
            <a:ext cx="7726459" cy="369843"/>
            <a:chOff x="713184" y="4691184"/>
            <a:chExt cx="7726459" cy="369843"/>
          </a:xfrm>
        </p:grpSpPr>
        <p:sp>
          <p:nvSpPr>
            <p:cNvPr id="2534" name="Google Shape;2534;p83">
              <a:extLst>
                <a:ext uri="{FF2B5EF4-FFF2-40B4-BE49-F238E27FC236}">
                  <a16:creationId xmlns:a16="http://schemas.microsoft.com/office/drawing/2014/main" id="{D78B5497-9BE1-7B2E-D8F6-A88772F736EC}"/>
                </a:ext>
              </a:extLst>
            </p:cNvPr>
            <p:cNvSpPr/>
            <p:nvPr/>
          </p:nvSpPr>
          <p:spPr>
            <a:xfrm>
              <a:off x="713184" y="4691184"/>
              <a:ext cx="7726459" cy="369843"/>
            </a:xfrm>
            <a:custGeom>
              <a:avLst/>
              <a:gdLst/>
              <a:ahLst/>
              <a:cxnLst/>
              <a:rect l="l" t="t" r="r" b="b"/>
              <a:pathLst>
                <a:path w="327323" h="15668" extrusionOk="0">
                  <a:moveTo>
                    <a:pt x="0" y="0"/>
                  </a:moveTo>
                  <a:lnTo>
                    <a:pt x="135" y="14315"/>
                  </a:lnTo>
                  <a:lnTo>
                    <a:pt x="327323" y="15668"/>
                  </a:lnTo>
                  <a:lnTo>
                    <a:pt x="323601" y="780"/>
                  </a:lnTo>
                  <a:close/>
                </a:path>
              </a:pathLst>
            </a:custGeom>
            <a:solidFill>
              <a:schemeClr val="accent2"/>
            </a:solidFill>
            <a:ln w="19050" cap="flat" cmpd="sng">
              <a:solidFill>
                <a:schemeClr val="dk1"/>
              </a:solidFill>
              <a:prstDash val="solid"/>
              <a:round/>
              <a:headEnd type="none" w="med" len="med"/>
              <a:tailEnd type="none" w="med" len="med"/>
            </a:ln>
          </p:spPr>
        </p:sp>
        <p:sp>
          <p:nvSpPr>
            <p:cNvPr id="2535" name="Google Shape;2535;p83">
              <a:hlinkClick r:id="" action="ppaction://hlinkshowjump?jump=nextslide"/>
              <a:extLst>
                <a:ext uri="{FF2B5EF4-FFF2-40B4-BE49-F238E27FC236}">
                  <a16:creationId xmlns:a16="http://schemas.microsoft.com/office/drawing/2014/main" id="{69B9BCF9-F89E-CB41-5834-46170C296E3A}"/>
                </a:ext>
              </a:extLst>
            </p:cNvPr>
            <p:cNvSpPr/>
            <p:nvPr/>
          </p:nvSpPr>
          <p:spPr>
            <a:xfrm>
              <a:off x="7976332"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6" name="Google Shape;2536;p83">
              <a:hlinkClick r:id="" action="ppaction://hlinkshowjump?jump=previousslide"/>
              <a:extLst>
                <a:ext uri="{FF2B5EF4-FFF2-40B4-BE49-F238E27FC236}">
                  <a16:creationId xmlns:a16="http://schemas.microsoft.com/office/drawing/2014/main" id="{5A09DCE8-17D4-B35E-BF6A-0DEB77E67F53}"/>
                </a:ext>
              </a:extLst>
            </p:cNvPr>
            <p:cNvSpPr/>
            <p:nvPr/>
          </p:nvSpPr>
          <p:spPr>
            <a:xfrm flipH="1">
              <a:off x="833551" y="4790561"/>
              <a:ext cx="236100" cy="180600"/>
            </a:xfrm>
            <a:prstGeom prst="stripedRightArrow">
              <a:avLst>
                <a:gd name="adj1" fmla="val 50000"/>
                <a:gd name="adj2" fmla="val 500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7" name="Google Shape;2537;p83">
              <a:hlinkClick r:id="rId3" action="ppaction://hlinksldjump"/>
              <a:extLst>
                <a:ext uri="{FF2B5EF4-FFF2-40B4-BE49-F238E27FC236}">
                  <a16:creationId xmlns:a16="http://schemas.microsoft.com/office/drawing/2014/main" id="{77403DB5-DA35-5969-4ACE-872874B3EE7D}"/>
                </a:ext>
              </a:extLst>
            </p:cNvPr>
            <p:cNvSpPr/>
            <p:nvPr/>
          </p:nvSpPr>
          <p:spPr>
            <a:xfrm>
              <a:off x="4405006" y="4772876"/>
              <a:ext cx="235934" cy="204890"/>
            </a:xfrm>
            <a:custGeom>
              <a:avLst/>
              <a:gdLst/>
              <a:ahLst/>
              <a:cxnLst/>
              <a:rect l="l" t="t" r="r" b="b"/>
              <a:pathLst>
                <a:path w="12654" h="10989" extrusionOk="0">
                  <a:moveTo>
                    <a:pt x="1965" y="10656"/>
                  </a:moveTo>
                  <a:lnTo>
                    <a:pt x="2298" y="5428"/>
                  </a:lnTo>
                  <a:lnTo>
                    <a:pt x="0" y="5395"/>
                  </a:lnTo>
                  <a:lnTo>
                    <a:pt x="6593" y="0"/>
                  </a:lnTo>
                  <a:lnTo>
                    <a:pt x="12654" y="5595"/>
                  </a:lnTo>
                  <a:lnTo>
                    <a:pt x="10622" y="5528"/>
                  </a:lnTo>
                  <a:lnTo>
                    <a:pt x="10789" y="10889"/>
                  </a:lnTo>
                  <a:lnTo>
                    <a:pt x="7859" y="10889"/>
                  </a:lnTo>
                  <a:lnTo>
                    <a:pt x="7859" y="8026"/>
                  </a:lnTo>
                  <a:lnTo>
                    <a:pt x="5927" y="7959"/>
                  </a:lnTo>
                  <a:lnTo>
                    <a:pt x="5894" y="10989"/>
                  </a:lnTo>
                  <a:close/>
                </a:path>
              </a:pathLst>
            </a:custGeom>
            <a:noFill/>
            <a:ln w="19050" cap="flat" cmpd="sng">
              <a:solidFill>
                <a:schemeClr val="dk1"/>
              </a:solidFill>
              <a:prstDash val="solid"/>
              <a:round/>
              <a:headEnd type="none" w="med" len="med"/>
              <a:tailEnd type="none" w="med" len="med"/>
            </a:ln>
          </p:spPr>
        </p:sp>
      </p:grpSp>
      <p:sp>
        <p:nvSpPr>
          <p:cNvPr id="3" name="Subtitle 2">
            <a:extLst>
              <a:ext uri="{FF2B5EF4-FFF2-40B4-BE49-F238E27FC236}">
                <a16:creationId xmlns:a16="http://schemas.microsoft.com/office/drawing/2014/main" id="{FCFE3E31-C538-12B0-F486-8001844B6243}"/>
              </a:ext>
            </a:extLst>
          </p:cNvPr>
          <p:cNvSpPr>
            <a:spLocks noGrp="1"/>
          </p:cNvSpPr>
          <p:nvPr>
            <p:ph type="subTitle" idx="2"/>
          </p:nvPr>
        </p:nvSpPr>
        <p:spPr>
          <a:xfrm>
            <a:off x="710088" y="1339754"/>
            <a:ext cx="7525007" cy="2795271"/>
          </a:xfrm>
        </p:spPr>
        <p:txBody>
          <a:bodyPr/>
          <a:lstStyle/>
          <a:p>
            <a:r>
              <a:rPr lang="en-GB" sz="1400" dirty="0"/>
              <a:t>Mentor Feedback</a:t>
            </a:r>
          </a:p>
          <a:p>
            <a:endParaRPr lang="en-GB" sz="1400" dirty="0"/>
          </a:p>
          <a:p>
            <a:pPr>
              <a:spcBef>
                <a:spcPts val="100"/>
              </a:spcBef>
            </a:pPr>
            <a:r>
              <a:rPr lang="en-GB" sz="1600" dirty="0"/>
              <a:t>Louise now needs to keep working on engaging with the principles of curriculum design and innovation, developing her understanding of cross-curricular themes ensuring that her teaching reflects appropriate transferable skills.</a:t>
            </a:r>
          </a:p>
        </p:txBody>
      </p:sp>
      <p:sp>
        <p:nvSpPr>
          <p:cNvPr id="5" name="Title 4">
            <a:extLst>
              <a:ext uri="{FF2B5EF4-FFF2-40B4-BE49-F238E27FC236}">
                <a16:creationId xmlns:a16="http://schemas.microsoft.com/office/drawing/2014/main" id="{66A24054-BD88-7DD8-3EAF-2A49CBD1411C}"/>
              </a:ext>
            </a:extLst>
          </p:cNvPr>
          <p:cNvSpPr>
            <a:spLocks noGrp="1"/>
          </p:cNvSpPr>
          <p:nvPr>
            <p:ph type="title"/>
          </p:nvPr>
        </p:nvSpPr>
        <p:spPr/>
        <p:txBody>
          <a:bodyPr/>
          <a:lstStyle/>
          <a:p>
            <a:r>
              <a:rPr lang="en-GB" dirty="0"/>
              <a:t>Even Better If</a:t>
            </a:r>
          </a:p>
        </p:txBody>
      </p:sp>
    </p:spTree>
    <p:extLst>
      <p:ext uri="{BB962C8B-B14F-4D97-AF65-F5344CB8AC3E}">
        <p14:creationId xmlns:p14="http://schemas.microsoft.com/office/powerpoint/2010/main" val="28175514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89DA7-C3FA-5BAF-327C-09A77BA0C389}"/>
              </a:ext>
            </a:extLst>
          </p:cNvPr>
          <p:cNvSpPr>
            <a:spLocks noGrp="1"/>
          </p:cNvSpPr>
          <p:nvPr>
            <p:ph type="title"/>
          </p:nvPr>
        </p:nvSpPr>
        <p:spPr/>
        <p:txBody>
          <a:bodyPr/>
          <a:lstStyle/>
          <a:p>
            <a:r>
              <a:rPr lang="en-GB" dirty="0"/>
              <a:t>Conclusion</a:t>
            </a:r>
          </a:p>
        </p:txBody>
      </p:sp>
      <p:sp>
        <p:nvSpPr>
          <p:cNvPr id="3" name="Text Placeholder 2">
            <a:extLst>
              <a:ext uri="{FF2B5EF4-FFF2-40B4-BE49-F238E27FC236}">
                <a16:creationId xmlns:a16="http://schemas.microsoft.com/office/drawing/2014/main" id="{E2E96F32-6AF4-06C6-EFC5-03D3C9E88C17}"/>
              </a:ext>
            </a:extLst>
          </p:cNvPr>
          <p:cNvSpPr>
            <a:spLocks noGrp="1"/>
          </p:cNvSpPr>
          <p:nvPr>
            <p:ph type="body" idx="1"/>
          </p:nvPr>
        </p:nvSpPr>
        <p:spPr/>
        <p:txBody>
          <a:bodyPr/>
          <a:lstStyle/>
          <a:p>
            <a:pPr marL="139700" indent="0">
              <a:buNone/>
            </a:pPr>
            <a:r>
              <a:rPr lang="en-GB" sz="1600" dirty="0">
                <a:latin typeface="Raleway SemiBold"/>
              </a:rPr>
              <a:t>In conclusion, while there is evidence suggesting the central strands have disadvantages, such as those highlighted in Bowlby’s attachment theory, my placement has shown me how they can bring out the best in pupils and enhance my teaching skills. Therefore, I believe schools should continue to develop these strands, especially for young learners with ALN, to improve their education and support their daily challenges.</a:t>
            </a:r>
            <a:endParaRPr lang="en-US" dirty="0">
              <a:latin typeface="Raleway SemiBold"/>
            </a:endParaRPr>
          </a:p>
        </p:txBody>
      </p:sp>
    </p:spTree>
    <p:extLst>
      <p:ext uri="{BB962C8B-B14F-4D97-AF65-F5344CB8AC3E}">
        <p14:creationId xmlns:p14="http://schemas.microsoft.com/office/powerpoint/2010/main" val="424434212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4403"/>
        <p:cNvGrpSpPr/>
        <p:nvPr/>
      </p:nvGrpSpPr>
      <p:grpSpPr>
        <a:xfrm>
          <a:off x="0" y="0"/>
          <a:ext cx="0" cy="0"/>
          <a:chOff x="0" y="0"/>
          <a:chExt cx="0" cy="0"/>
        </a:xfrm>
      </p:grpSpPr>
      <p:grpSp>
        <p:nvGrpSpPr>
          <p:cNvPr id="4404" name="Google Shape;4404;p119"/>
          <p:cNvGrpSpPr/>
          <p:nvPr/>
        </p:nvGrpSpPr>
        <p:grpSpPr>
          <a:xfrm>
            <a:off x="2883617" y="518581"/>
            <a:ext cx="3376812" cy="1632063"/>
            <a:chOff x="3689050" y="1721707"/>
            <a:chExt cx="1419425" cy="686000"/>
          </a:xfrm>
        </p:grpSpPr>
        <p:sp>
          <p:nvSpPr>
            <p:cNvPr id="4405" name="Google Shape;4405;p119"/>
            <p:cNvSpPr/>
            <p:nvPr/>
          </p:nvSpPr>
          <p:spPr>
            <a:xfrm>
              <a:off x="3689050" y="1721707"/>
              <a:ext cx="1419425" cy="686000"/>
            </a:xfrm>
            <a:custGeom>
              <a:avLst/>
              <a:gdLst/>
              <a:ahLst/>
              <a:cxnLst/>
              <a:rect l="l" t="t" r="r" b="b"/>
              <a:pathLst>
                <a:path w="56777" h="27440" extrusionOk="0">
                  <a:moveTo>
                    <a:pt x="28389" y="502"/>
                  </a:moveTo>
                  <a:cubicBezTo>
                    <a:pt x="29497" y="2135"/>
                    <a:pt x="31367" y="3149"/>
                    <a:pt x="33297" y="3149"/>
                  </a:cubicBezTo>
                  <a:cubicBezTo>
                    <a:pt x="33917" y="3149"/>
                    <a:pt x="34544" y="3044"/>
                    <a:pt x="35154" y="2820"/>
                  </a:cubicBezTo>
                  <a:cubicBezTo>
                    <a:pt x="37167" y="2081"/>
                    <a:pt x="38705" y="821"/>
                    <a:pt x="40941" y="689"/>
                  </a:cubicBezTo>
                  <a:cubicBezTo>
                    <a:pt x="41083" y="681"/>
                    <a:pt x="41230" y="677"/>
                    <a:pt x="41381" y="677"/>
                  </a:cubicBezTo>
                  <a:cubicBezTo>
                    <a:pt x="43567" y="677"/>
                    <a:pt x="46533" y="1569"/>
                    <a:pt x="46200" y="4256"/>
                  </a:cubicBezTo>
                  <a:cubicBezTo>
                    <a:pt x="46180" y="4419"/>
                    <a:pt x="46311" y="4497"/>
                    <a:pt x="46445" y="4497"/>
                  </a:cubicBezTo>
                  <a:cubicBezTo>
                    <a:pt x="46514" y="4497"/>
                    <a:pt x="46584" y="4477"/>
                    <a:pt x="46633" y="4437"/>
                  </a:cubicBezTo>
                  <a:cubicBezTo>
                    <a:pt x="48037" y="3318"/>
                    <a:pt x="50459" y="2174"/>
                    <a:pt x="52433" y="2174"/>
                  </a:cubicBezTo>
                  <a:cubicBezTo>
                    <a:pt x="54143" y="2174"/>
                    <a:pt x="55517" y="3032"/>
                    <a:pt x="55602" y="5507"/>
                  </a:cubicBezTo>
                  <a:cubicBezTo>
                    <a:pt x="55667" y="7394"/>
                    <a:pt x="53731" y="11698"/>
                    <a:pt x="56278" y="12753"/>
                  </a:cubicBezTo>
                  <a:cubicBezTo>
                    <a:pt x="53268" y="14141"/>
                    <a:pt x="55685" y="17971"/>
                    <a:pt x="55741" y="20174"/>
                  </a:cubicBezTo>
                  <a:cubicBezTo>
                    <a:pt x="55800" y="22464"/>
                    <a:pt x="54212" y="24134"/>
                    <a:pt x="51940" y="24235"/>
                  </a:cubicBezTo>
                  <a:cubicBezTo>
                    <a:pt x="51863" y="24239"/>
                    <a:pt x="51787" y="24240"/>
                    <a:pt x="51711" y="24240"/>
                  </a:cubicBezTo>
                  <a:cubicBezTo>
                    <a:pt x="49804" y="24240"/>
                    <a:pt x="48149" y="23185"/>
                    <a:pt x="46424" y="22502"/>
                  </a:cubicBezTo>
                  <a:cubicBezTo>
                    <a:pt x="46408" y="22495"/>
                    <a:pt x="46394" y="22492"/>
                    <a:pt x="46381" y="22492"/>
                  </a:cubicBezTo>
                  <a:cubicBezTo>
                    <a:pt x="46309" y="22492"/>
                    <a:pt x="46280" y="22580"/>
                    <a:pt x="46303" y="22647"/>
                  </a:cubicBezTo>
                  <a:cubicBezTo>
                    <a:pt x="46271" y="22681"/>
                    <a:pt x="46244" y="22725"/>
                    <a:pt x="46239" y="22786"/>
                  </a:cubicBezTo>
                  <a:cubicBezTo>
                    <a:pt x="46027" y="25118"/>
                    <a:pt x="44272" y="26844"/>
                    <a:pt x="41919" y="26969"/>
                  </a:cubicBezTo>
                  <a:cubicBezTo>
                    <a:pt x="41803" y="26975"/>
                    <a:pt x="41688" y="26978"/>
                    <a:pt x="41573" y="26978"/>
                  </a:cubicBezTo>
                  <a:cubicBezTo>
                    <a:pt x="39701" y="26978"/>
                    <a:pt x="37924" y="26196"/>
                    <a:pt x="36197" y="25561"/>
                  </a:cubicBezTo>
                  <a:cubicBezTo>
                    <a:pt x="34942" y="25097"/>
                    <a:pt x="33591" y="24670"/>
                    <a:pt x="32236" y="24670"/>
                  </a:cubicBezTo>
                  <a:cubicBezTo>
                    <a:pt x="31829" y="24670"/>
                    <a:pt x="31422" y="24708"/>
                    <a:pt x="31016" y="24796"/>
                  </a:cubicBezTo>
                  <a:cubicBezTo>
                    <a:pt x="29959" y="25027"/>
                    <a:pt x="28722" y="25653"/>
                    <a:pt x="28388" y="26754"/>
                  </a:cubicBezTo>
                  <a:cubicBezTo>
                    <a:pt x="28056" y="25653"/>
                    <a:pt x="26819" y="25027"/>
                    <a:pt x="25761" y="24796"/>
                  </a:cubicBezTo>
                  <a:cubicBezTo>
                    <a:pt x="25356" y="24708"/>
                    <a:pt x="24949" y="24670"/>
                    <a:pt x="24541" y="24670"/>
                  </a:cubicBezTo>
                  <a:cubicBezTo>
                    <a:pt x="23187" y="24670"/>
                    <a:pt x="21835" y="25097"/>
                    <a:pt x="20580" y="25561"/>
                  </a:cubicBezTo>
                  <a:cubicBezTo>
                    <a:pt x="18853" y="26196"/>
                    <a:pt x="17077" y="26978"/>
                    <a:pt x="15205" y="26978"/>
                  </a:cubicBezTo>
                  <a:cubicBezTo>
                    <a:pt x="15090" y="26978"/>
                    <a:pt x="14974" y="26975"/>
                    <a:pt x="14858" y="26969"/>
                  </a:cubicBezTo>
                  <a:cubicBezTo>
                    <a:pt x="12506" y="26844"/>
                    <a:pt x="10751" y="25118"/>
                    <a:pt x="10538" y="22786"/>
                  </a:cubicBezTo>
                  <a:cubicBezTo>
                    <a:pt x="10534" y="22725"/>
                    <a:pt x="10508" y="22681"/>
                    <a:pt x="10474" y="22647"/>
                  </a:cubicBezTo>
                  <a:cubicBezTo>
                    <a:pt x="10498" y="22580"/>
                    <a:pt x="10468" y="22492"/>
                    <a:pt x="10396" y="22492"/>
                  </a:cubicBezTo>
                  <a:cubicBezTo>
                    <a:pt x="10383" y="22492"/>
                    <a:pt x="10369" y="22495"/>
                    <a:pt x="10354" y="22502"/>
                  </a:cubicBezTo>
                  <a:cubicBezTo>
                    <a:pt x="8629" y="23185"/>
                    <a:pt x="6974" y="24240"/>
                    <a:pt x="5067" y="24240"/>
                  </a:cubicBezTo>
                  <a:cubicBezTo>
                    <a:pt x="4991" y="24240"/>
                    <a:pt x="4915" y="24239"/>
                    <a:pt x="4838" y="24235"/>
                  </a:cubicBezTo>
                  <a:cubicBezTo>
                    <a:pt x="2566" y="24134"/>
                    <a:pt x="977" y="22464"/>
                    <a:pt x="1037" y="20174"/>
                  </a:cubicBezTo>
                  <a:cubicBezTo>
                    <a:pt x="1093" y="17971"/>
                    <a:pt x="3510" y="14141"/>
                    <a:pt x="500" y="12753"/>
                  </a:cubicBezTo>
                  <a:cubicBezTo>
                    <a:pt x="3049" y="11698"/>
                    <a:pt x="1112" y="7394"/>
                    <a:pt x="1176" y="5507"/>
                  </a:cubicBezTo>
                  <a:cubicBezTo>
                    <a:pt x="1262" y="3032"/>
                    <a:pt x="2636" y="2174"/>
                    <a:pt x="4345" y="2174"/>
                  </a:cubicBezTo>
                  <a:cubicBezTo>
                    <a:pt x="6319" y="2174"/>
                    <a:pt x="8741" y="3318"/>
                    <a:pt x="10144" y="4437"/>
                  </a:cubicBezTo>
                  <a:cubicBezTo>
                    <a:pt x="10194" y="4477"/>
                    <a:pt x="10263" y="4497"/>
                    <a:pt x="10332" y="4497"/>
                  </a:cubicBezTo>
                  <a:cubicBezTo>
                    <a:pt x="10466" y="4497"/>
                    <a:pt x="10598" y="4419"/>
                    <a:pt x="10578" y="4256"/>
                  </a:cubicBezTo>
                  <a:cubicBezTo>
                    <a:pt x="10245" y="1569"/>
                    <a:pt x="13210" y="677"/>
                    <a:pt x="15398" y="677"/>
                  </a:cubicBezTo>
                  <a:cubicBezTo>
                    <a:pt x="15549" y="677"/>
                    <a:pt x="15696" y="681"/>
                    <a:pt x="15838" y="689"/>
                  </a:cubicBezTo>
                  <a:cubicBezTo>
                    <a:pt x="18073" y="821"/>
                    <a:pt x="19610" y="2081"/>
                    <a:pt x="21624" y="2820"/>
                  </a:cubicBezTo>
                  <a:cubicBezTo>
                    <a:pt x="22234" y="3043"/>
                    <a:pt x="22861" y="3148"/>
                    <a:pt x="23481" y="3148"/>
                  </a:cubicBezTo>
                  <a:cubicBezTo>
                    <a:pt x="25411" y="3148"/>
                    <a:pt x="27281" y="2135"/>
                    <a:pt x="28389" y="502"/>
                  </a:cubicBezTo>
                  <a:close/>
                  <a:moveTo>
                    <a:pt x="28292" y="1"/>
                  </a:moveTo>
                  <a:cubicBezTo>
                    <a:pt x="28225" y="1"/>
                    <a:pt x="28159" y="31"/>
                    <a:pt x="28114" y="105"/>
                  </a:cubicBezTo>
                  <a:cubicBezTo>
                    <a:pt x="27160" y="1703"/>
                    <a:pt x="25399" y="2697"/>
                    <a:pt x="23544" y="2697"/>
                  </a:cubicBezTo>
                  <a:cubicBezTo>
                    <a:pt x="23391" y="2697"/>
                    <a:pt x="23237" y="2690"/>
                    <a:pt x="23083" y="2676"/>
                  </a:cubicBezTo>
                  <a:cubicBezTo>
                    <a:pt x="20994" y="2489"/>
                    <a:pt x="19361" y="843"/>
                    <a:pt x="17327" y="377"/>
                  </a:cubicBezTo>
                  <a:cubicBezTo>
                    <a:pt x="16785" y="253"/>
                    <a:pt x="16144" y="184"/>
                    <a:pt x="15471" y="184"/>
                  </a:cubicBezTo>
                  <a:cubicBezTo>
                    <a:pt x="12996" y="184"/>
                    <a:pt x="10087" y="1122"/>
                    <a:pt x="10045" y="3730"/>
                  </a:cubicBezTo>
                  <a:cubicBezTo>
                    <a:pt x="8581" y="2670"/>
                    <a:pt x="6380" y="1520"/>
                    <a:pt x="4421" y="1520"/>
                  </a:cubicBezTo>
                  <a:cubicBezTo>
                    <a:pt x="3580" y="1520"/>
                    <a:pt x="2784" y="1732"/>
                    <a:pt x="2111" y="2254"/>
                  </a:cubicBezTo>
                  <a:cubicBezTo>
                    <a:pt x="1081" y="3053"/>
                    <a:pt x="698" y="4422"/>
                    <a:pt x="691" y="5674"/>
                  </a:cubicBezTo>
                  <a:cubicBezTo>
                    <a:pt x="681" y="7581"/>
                    <a:pt x="2594" y="11589"/>
                    <a:pt x="146" y="12535"/>
                  </a:cubicBezTo>
                  <a:cubicBezTo>
                    <a:pt x="1" y="12593"/>
                    <a:pt x="13" y="12783"/>
                    <a:pt x="118" y="12838"/>
                  </a:cubicBezTo>
                  <a:cubicBezTo>
                    <a:pt x="54" y="12942"/>
                    <a:pt x="63" y="13078"/>
                    <a:pt x="206" y="13141"/>
                  </a:cubicBezTo>
                  <a:cubicBezTo>
                    <a:pt x="2693" y="14225"/>
                    <a:pt x="1063" y="17375"/>
                    <a:pt x="679" y="19195"/>
                  </a:cubicBezTo>
                  <a:cubicBezTo>
                    <a:pt x="379" y="20613"/>
                    <a:pt x="569" y="22160"/>
                    <a:pt x="1520" y="23305"/>
                  </a:cubicBezTo>
                  <a:cubicBezTo>
                    <a:pt x="2424" y="24397"/>
                    <a:pt x="3624" y="24818"/>
                    <a:pt x="4891" y="24818"/>
                  </a:cubicBezTo>
                  <a:cubicBezTo>
                    <a:pt x="6718" y="24818"/>
                    <a:pt x="8685" y="23943"/>
                    <a:pt x="10107" y="22940"/>
                  </a:cubicBezTo>
                  <a:cubicBezTo>
                    <a:pt x="10352" y="25748"/>
                    <a:pt x="12669" y="27439"/>
                    <a:pt x="15305" y="27439"/>
                  </a:cubicBezTo>
                  <a:cubicBezTo>
                    <a:pt x="15614" y="27439"/>
                    <a:pt x="15927" y="27416"/>
                    <a:pt x="16242" y="27369"/>
                  </a:cubicBezTo>
                  <a:cubicBezTo>
                    <a:pt x="18214" y="27071"/>
                    <a:pt x="19998" y="26094"/>
                    <a:pt x="21889" y="25516"/>
                  </a:cubicBezTo>
                  <a:cubicBezTo>
                    <a:pt x="22751" y="25252"/>
                    <a:pt x="23656" y="25047"/>
                    <a:pt x="24561" y="25047"/>
                  </a:cubicBezTo>
                  <a:cubicBezTo>
                    <a:pt x="24929" y="25047"/>
                    <a:pt x="25297" y="25081"/>
                    <a:pt x="25662" y="25158"/>
                  </a:cubicBezTo>
                  <a:cubicBezTo>
                    <a:pt x="26859" y="25415"/>
                    <a:pt x="27541" y="26073"/>
                    <a:pt x="28301" y="26964"/>
                  </a:cubicBezTo>
                  <a:cubicBezTo>
                    <a:pt x="28315" y="26981"/>
                    <a:pt x="28333" y="26988"/>
                    <a:pt x="28350" y="26988"/>
                  </a:cubicBezTo>
                  <a:cubicBezTo>
                    <a:pt x="28364" y="26988"/>
                    <a:pt x="28377" y="26983"/>
                    <a:pt x="28389" y="26976"/>
                  </a:cubicBezTo>
                  <a:cubicBezTo>
                    <a:pt x="28401" y="26983"/>
                    <a:pt x="28414" y="26988"/>
                    <a:pt x="28428" y="26988"/>
                  </a:cubicBezTo>
                  <a:cubicBezTo>
                    <a:pt x="28445" y="26988"/>
                    <a:pt x="28463" y="26981"/>
                    <a:pt x="28477" y="26964"/>
                  </a:cubicBezTo>
                  <a:cubicBezTo>
                    <a:pt x="29239" y="26073"/>
                    <a:pt x="29922" y="25415"/>
                    <a:pt x="31116" y="25158"/>
                  </a:cubicBezTo>
                  <a:cubicBezTo>
                    <a:pt x="31481" y="25081"/>
                    <a:pt x="31848" y="25047"/>
                    <a:pt x="32216" y="25047"/>
                  </a:cubicBezTo>
                  <a:cubicBezTo>
                    <a:pt x="33121" y="25047"/>
                    <a:pt x="34027" y="25252"/>
                    <a:pt x="34889" y="25516"/>
                  </a:cubicBezTo>
                  <a:cubicBezTo>
                    <a:pt x="36780" y="26094"/>
                    <a:pt x="38565" y="27071"/>
                    <a:pt x="40536" y="27369"/>
                  </a:cubicBezTo>
                  <a:cubicBezTo>
                    <a:pt x="40851" y="27416"/>
                    <a:pt x="41165" y="27439"/>
                    <a:pt x="41474" y="27439"/>
                  </a:cubicBezTo>
                  <a:cubicBezTo>
                    <a:pt x="44111" y="27439"/>
                    <a:pt x="46425" y="25748"/>
                    <a:pt x="46671" y="22940"/>
                  </a:cubicBezTo>
                  <a:cubicBezTo>
                    <a:pt x="48093" y="23943"/>
                    <a:pt x="50059" y="24818"/>
                    <a:pt x="51886" y="24818"/>
                  </a:cubicBezTo>
                  <a:cubicBezTo>
                    <a:pt x="53154" y="24818"/>
                    <a:pt x="54354" y="24397"/>
                    <a:pt x="55258" y="23305"/>
                  </a:cubicBezTo>
                  <a:cubicBezTo>
                    <a:pt x="56209" y="22160"/>
                    <a:pt x="56399" y="20613"/>
                    <a:pt x="56098" y="19195"/>
                  </a:cubicBezTo>
                  <a:cubicBezTo>
                    <a:pt x="55715" y="17375"/>
                    <a:pt x="54085" y="14227"/>
                    <a:pt x="56574" y="13141"/>
                  </a:cubicBezTo>
                  <a:cubicBezTo>
                    <a:pt x="56717" y="13078"/>
                    <a:pt x="56723" y="12942"/>
                    <a:pt x="56659" y="12839"/>
                  </a:cubicBezTo>
                  <a:cubicBezTo>
                    <a:pt x="56765" y="12783"/>
                    <a:pt x="56777" y="12593"/>
                    <a:pt x="56632" y="12535"/>
                  </a:cubicBezTo>
                  <a:cubicBezTo>
                    <a:pt x="54184" y="11589"/>
                    <a:pt x="56098" y="7581"/>
                    <a:pt x="56087" y="5674"/>
                  </a:cubicBezTo>
                  <a:cubicBezTo>
                    <a:pt x="56082" y="4422"/>
                    <a:pt x="55697" y="3053"/>
                    <a:pt x="54667" y="2254"/>
                  </a:cubicBezTo>
                  <a:cubicBezTo>
                    <a:pt x="53993" y="1732"/>
                    <a:pt x="53197" y="1520"/>
                    <a:pt x="52357" y="1520"/>
                  </a:cubicBezTo>
                  <a:cubicBezTo>
                    <a:pt x="50399" y="1520"/>
                    <a:pt x="48199" y="2670"/>
                    <a:pt x="46736" y="3730"/>
                  </a:cubicBezTo>
                  <a:cubicBezTo>
                    <a:pt x="46692" y="1122"/>
                    <a:pt x="43782" y="184"/>
                    <a:pt x="41308" y="184"/>
                  </a:cubicBezTo>
                  <a:cubicBezTo>
                    <a:pt x="40636" y="184"/>
                    <a:pt x="39995" y="253"/>
                    <a:pt x="39454" y="377"/>
                  </a:cubicBezTo>
                  <a:cubicBezTo>
                    <a:pt x="37417" y="843"/>
                    <a:pt x="35784" y="2489"/>
                    <a:pt x="33694" y="2676"/>
                  </a:cubicBezTo>
                  <a:cubicBezTo>
                    <a:pt x="33541" y="2690"/>
                    <a:pt x="33387" y="2697"/>
                    <a:pt x="33234" y="2697"/>
                  </a:cubicBezTo>
                  <a:cubicBezTo>
                    <a:pt x="31380" y="2697"/>
                    <a:pt x="29617" y="1703"/>
                    <a:pt x="28664" y="105"/>
                  </a:cubicBezTo>
                  <a:cubicBezTo>
                    <a:pt x="28619" y="31"/>
                    <a:pt x="28554" y="1"/>
                    <a:pt x="28487" y="1"/>
                  </a:cubicBezTo>
                  <a:cubicBezTo>
                    <a:pt x="28454" y="1"/>
                    <a:pt x="28421" y="8"/>
                    <a:pt x="28389" y="22"/>
                  </a:cubicBezTo>
                  <a:cubicBezTo>
                    <a:pt x="28358" y="8"/>
                    <a:pt x="28325" y="1"/>
                    <a:pt x="28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6" name="Google Shape;4406;p119"/>
            <p:cNvSpPr/>
            <p:nvPr/>
          </p:nvSpPr>
          <p:spPr>
            <a:xfrm>
              <a:off x="3701525" y="1734257"/>
              <a:ext cx="1394475" cy="661925"/>
            </a:xfrm>
            <a:custGeom>
              <a:avLst/>
              <a:gdLst/>
              <a:ahLst/>
              <a:cxnLst/>
              <a:rect l="l" t="t" r="r" b="b"/>
              <a:pathLst>
                <a:path w="55779" h="26477" extrusionOk="0">
                  <a:moveTo>
                    <a:pt x="39811" y="1151"/>
                  </a:moveTo>
                  <a:cubicBezTo>
                    <a:pt x="39868" y="1151"/>
                    <a:pt x="39903" y="1228"/>
                    <a:pt x="39859" y="1269"/>
                  </a:cubicBezTo>
                  <a:cubicBezTo>
                    <a:pt x="39504" y="1625"/>
                    <a:pt x="38862" y="1764"/>
                    <a:pt x="38384" y="1838"/>
                  </a:cubicBezTo>
                  <a:cubicBezTo>
                    <a:pt x="38380" y="1838"/>
                    <a:pt x="38375" y="1839"/>
                    <a:pt x="38371" y="1839"/>
                  </a:cubicBezTo>
                  <a:cubicBezTo>
                    <a:pt x="38293" y="1839"/>
                    <a:pt x="38262" y="1721"/>
                    <a:pt x="38347" y="1704"/>
                  </a:cubicBezTo>
                  <a:cubicBezTo>
                    <a:pt x="38601" y="1649"/>
                    <a:pt x="38851" y="1577"/>
                    <a:pt x="39090" y="1480"/>
                  </a:cubicBezTo>
                  <a:cubicBezTo>
                    <a:pt x="39328" y="1383"/>
                    <a:pt x="39547" y="1231"/>
                    <a:pt x="39792" y="1154"/>
                  </a:cubicBezTo>
                  <a:cubicBezTo>
                    <a:pt x="39799" y="1152"/>
                    <a:pt x="39805" y="1151"/>
                    <a:pt x="39811" y="1151"/>
                  </a:cubicBezTo>
                  <a:close/>
                  <a:moveTo>
                    <a:pt x="41987" y="1236"/>
                  </a:moveTo>
                  <a:cubicBezTo>
                    <a:pt x="42439" y="1236"/>
                    <a:pt x="42945" y="1446"/>
                    <a:pt x="43152" y="1868"/>
                  </a:cubicBezTo>
                  <a:cubicBezTo>
                    <a:pt x="43184" y="1933"/>
                    <a:pt x="43130" y="2006"/>
                    <a:pt x="43070" y="2006"/>
                  </a:cubicBezTo>
                  <a:cubicBezTo>
                    <a:pt x="43049" y="2006"/>
                    <a:pt x="43028" y="1997"/>
                    <a:pt x="43009" y="1977"/>
                  </a:cubicBezTo>
                  <a:cubicBezTo>
                    <a:pt x="42709" y="1657"/>
                    <a:pt x="42394" y="1422"/>
                    <a:pt x="41937" y="1420"/>
                  </a:cubicBezTo>
                  <a:cubicBezTo>
                    <a:pt x="41820" y="1420"/>
                    <a:pt x="41820" y="1242"/>
                    <a:pt x="41937" y="1237"/>
                  </a:cubicBezTo>
                  <a:cubicBezTo>
                    <a:pt x="41954" y="1237"/>
                    <a:pt x="41970" y="1236"/>
                    <a:pt x="41987" y="1236"/>
                  </a:cubicBezTo>
                  <a:close/>
                  <a:moveTo>
                    <a:pt x="13581" y="1514"/>
                  </a:moveTo>
                  <a:cubicBezTo>
                    <a:pt x="13645" y="1514"/>
                    <a:pt x="13709" y="1518"/>
                    <a:pt x="13773" y="1526"/>
                  </a:cubicBezTo>
                  <a:cubicBezTo>
                    <a:pt x="13896" y="1540"/>
                    <a:pt x="13898" y="1704"/>
                    <a:pt x="13773" y="1718"/>
                  </a:cubicBezTo>
                  <a:cubicBezTo>
                    <a:pt x="13270" y="1770"/>
                    <a:pt x="12822" y="1852"/>
                    <a:pt x="12387" y="2126"/>
                  </a:cubicBezTo>
                  <a:cubicBezTo>
                    <a:pt x="12371" y="2137"/>
                    <a:pt x="12354" y="2141"/>
                    <a:pt x="12339" y="2141"/>
                  </a:cubicBezTo>
                  <a:cubicBezTo>
                    <a:pt x="12263" y="2141"/>
                    <a:pt x="12216" y="2025"/>
                    <a:pt x="12296" y="1969"/>
                  </a:cubicBezTo>
                  <a:cubicBezTo>
                    <a:pt x="12666" y="1708"/>
                    <a:pt x="13121" y="1514"/>
                    <a:pt x="13581" y="1514"/>
                  </a:cubicBezTo>
                  <a:close/>
                  <a:moveTo>
                    <a:pt x="16188" y="1558"/>
                  </a:moveTo>
                  <a:cubicBezTo>
                    <a:pt x="16197" y="1558"/>
                    <a:pt x="16207" y="1560"/>
                    <a:pt x="16218" y="1563"/>
                  </a:cubicBezTo>
                  <a:cubicBezTo>
                    <a:pt x="16692" y="1715"/>
                    <a:pt x="17167" y="1911"/>
                    <a:pt x="17564" y="2216"/>
                  </a:cubicBezTo>
                  <a:cubicBezTo>
                    <a:pt x="17640" y="2276"/>
                    <a:pt x="17598" y="2389"/>
                    <a:pt x="17520" y="2389"/>
                  </a:cubicBezTo>
                  <a:cubicBezTo>
                    <a:pt x="17505" y="2389"/>
                    <a:pt x="17489" y="2385"/>
                    <a:pt x="17472" y="2376"/>
                  </a:cubicBezTo>
                  <a:cubicBezTo>
                    <a:pt x="17043" y="2144"/>
                    <a:pt x="16627" y="1911"/>
                    <a:pt x="16170" y="1741"/>
                  </a:cubicBezTo>
                  <a:cubicBezTo>
                    <a:pt x="16070" y="1703"/>
                    <a:pt x="16098" y="1558"/>
                    <a:pt x="16188" y="1558"/>
                  </a:cubicBezTo>
                  <a:close/>
                  <a:moveTo>
                    <a:pt x="27699" y="1625"/>
                  </a:moveTo>
                  <a:cubicBezTo>
                    <a:pt x="27873" y="1625"/>
                    <a:pt x="28064" y="1829"/>
                    <a:pt x="28185" y="1925"/>
                  </a:cubicBezTo>
                  <a:cubicBezTo>
                    <a:pt x="28430" y="2114"/>
                    <a:pt x="28686" y="2297"/>
                    <a:pt x="28915" y="2512"/>
                  </a:cubicBezTo>
                  <a:cubicBezTo>
                    <a:pt x="28992" y="2584"/>
                    <a:pt x="28921" y="2704"/>
                    <a:pt x="28833" y="2704"/>
                  </a:cubicBezTo>
                  <a:cubicBezTo>
                    <a:pt x="28815" y="2704"/>
                    <a:pt x="28796" y="2699"/>
                    <a:pt x="28777" y="2687"/>
                  </a:cubicBezTo>
                  <a:cubicBezTo>
                    <a:pt x="28469" y="2492"/>
                    <a:pt x="28204" y="2172"/>
                    <a:pt x="27883" y="2009"/>
                  </a:cubicBezTo>
                  <a:cubicBezTo>
                    <a:pt x="27806" y="1969"/>
                    <a:pt x="27743" y="1952"/>
                    <a:pt x="27688" y="1952"/>
                  </a:cubicBezTo>
                  <a:cubicBezTo>
                    <a:pt x="27512" y="1952"/>
                    <a:pt x="27424" y="2127"/>
                    <a:pt x="27264" y="2285"/>
                  </a:cubicBezTo>
                  <a:cubicBezTo>
                    <a:pt x="27102" y="2442"/>
                    <a:pt x="26943" y="2599"/>
                    <a:pt x="26781" y="2759"/>
                  </a:cubicBezTo>
                  <a:cubicBezTo>
                    <a:pt x="26759" y="2781"/>
                    <a:pt x="26734" y="2790"/>
                    <a:pt x="26710" y="2790"/>
                  </a:cubicBezTo>
                  <a:cubicBezTo>
                    <a:pt x="26630" y="2790"/>
                    <a:pt x="26558" y="2684"/>
                    <a:pt x="26631" y="2607"/>
                  </a:cubicBezTo>
                  <a:cubicBezTo>
                    <a:pt x="26881" y="2341"/>
                    <a:pt x="27128" y="2068"/>
                    <a:pt x="27386" y="1812"/>
                  </a:cubicBezTo>
                  <a:cubicBezTo>
                    <a:pt x="27476" y="1722"/>
                    <a:pt x="27559" y="1625"/>
                    <a:pt x="27696" y="1625"/>
                  </a:cubicBezTo>
                  <a:cubicBezTo>
                    <a:pt x="27697" y="1625"/>
                    <a:pt x="27698" y="1625"/>
                    <a:pt x="27699" y="1625"/>
                  </a:cubicBezTo>
                  <a:close/>
                  <a:moveTo>
                    <a:pt x="4904" y="2707"/>
                  </a:moveTo>
                  <a:cubicBezTo>
                    <a:pt x="4910" y="2707"/>
                    <a:pt x="4917" y="2708"/>
                    <a:pt x="4923" y="2711"/>
                  </a:cubicBezTo>
                  <a:cubicBezTo>
                    <a:pt x="5361" y="2888"/>
                    <a:pt x="5816" y="3050"/>
                    <a:pt x="6237" y="3269"/>
                  </a:cubicBezTo>
                  <a:cubicBezTo>
                    <a:pt x="6311" y="3309"/>
                    <a:pt x="6270" y="3427"/>
                    <a:pt x="6198" y="3427"/>
                  </a:cubicBezTo>
                  <a:cubicBezTo>
                    <a:pt x="6189" y="3427"/>
                    <a:pt x="6181" y="3425"/>
                    <a:pt x="6172" y="3422"/>
                  </a:cubicBezTo>
                  <a:cubicBezTo>
                    <a:pt x="5729" y="3257"/>
                    <a:pt x="5302" y="3029"/>
                    <a:pt x="4877" y="2822"/>
                  </a:cubicBezTo>
                  <a:cubicBezTo>
                    <a:pt x="4821" y="2795"/>
                    <a:pt x="4852" y="2707"/>
                    <a:pt x="4904" y="2707"/>
                  </a:cubicBezTo>
                  <a:close/>
                  <a:moveTo>
                    <a:pt x="36065" y="2527"/>
                  </a:moveTo>
                  <a:cubicBezTo>
                    <a:pt x="36124" y="2527"/>
                    <a:pt x="36169" y="2616"/>
                    <a:pt x="36121" y="2667"/>
                  </a:cubicBezTo>
                  <a:cubicBezTo>
                    <a:pt x="35736" y="3078"/>
                    <a:pt x="35219" y="3321"/>
                    <a:pt x="34676" y="3450"/>
                  </a:cubicBezTo>
                  <a:cubicBezTo>
                    <a:pt x="34670" y="3451"/>
                    <a:pt x="34664" y="3452"/>
                    <a:pt x="34658" y="3452"/>
                  </a:cubicBezTo>
                  <a:cubicBezTo>
                    <a:pt x="34586" y="3452"/>
                    <a:pt x="34561" y="3341"/>
                    <a:pt x="34639" y="3315"/>
                  </a:cubicBezTo>
                  <a:cubicBezTo>
                    <a:pt x="35158" y="3152"/>
                    <a:pt x="35597" y="2868"/>
                    <a:pt x="36024" y="2542"/>
                  </a:cubicBezTo>
                  <a:cubicBezTo>
                    <a:pt x="36038" y="2532"/>
                    <a:pt x="36052" y="2527"/>
                    <a:pt x="36065" y="2527"/>
                  </a:cubicBezTo>
                  <a:close/>
                  <a:moveTo>
                    <a:pt x="50535" y="2936"/>
                  </a:moveTo>
                  <a:cubicBezTo>
                    <a:pt x="50623" y="2936"/>
                    <a:pt x="50712" y="2941"/>
                    <a:pt x="50801" y="2951"/>
                  </a:cubicBezTo>
                  <a:cubicBezTo>
                    <a:pt x="50921" y="2965"/>
                    <a:pt x="50928" y="3138"/>
                    <a:pt x="50801" y="3140"/>
                  </a:cubicBezTo>
                  <a:cubicBezTo>
                    <a:pt x="50275" y="3146"/>
                    <a:pt x="49772" y="3223"/>
                    <a:pt x="49293" y="3452"/>
                  </a:cubicBezTo>
                  <a:cubicBezTo>
                    <a:pt x="49280" y="3458"/>
                    <a:pt x="49267" y="3461"/>
                    <a:pt x="49254" y="3461"/>
                  </a:cubicBezTo>
                  <a:cubicBezTo>
                    <a:pt x="49174" y="3461"/>
                    <a:pt x="49120" y="3347"/>
                    <a:pt x="49206" y="3301"/>
                  </a:cubicBezTo>
                  <a:cubicBezTo>
                    <a:pt x="49621" y="3076"/>
                    <a:pt x="50070" y="2936"/>
                    <a:pt x="50535" y="2936"/>
                  </a:cubicBezTo>
                  <a:close/>
                  <a:moveTo>
                    <a:pt x="19632" y="2977"/>
                  </a:moveTo>
                  <a:cubicBezTo>
                    <a:pt x="19645" y="2977"/>
                    <a:pt x="19658" y="2980"/>
                    <a:pt x="19672" y="2987"/>
                  </a:cubicBezTo>
                  <a:cubicBezTo>
                    <a:pt x="20280" y="3315"/>
                    <a:pt x="20864" y="3387"/>
                    <a:pt x="21515" y="3549"/>
                  </a:cubicBezTo>
                  <a:cubicBezTo>
                    <a:pt x="21614" y="3574"/>
                    <a:pt x="21584" y="3710"/>
                    <a:pt x="21495" y="3717"/>
                  </a:cubicBezTo>
                  <a:cubicBezTo>
                    <a:pt x="21449" y="3720"/>
                    <a:pt x="21402" y="3722"/>
                    <a:pt x="21356" y="3722"/>
                  </a:cubicBezTo>
                  <a:cubicBezTo>
                    <a:pt x="20744" y="3722"/>
                    <a:pt x="20098" y="3431"/>
                    <a:pt x="19587" y="3132"/>
                  </a:cubicBezTo>
                  <a:cubicBezTo>
                    <a:pt x="19506" y="3088"/>
                    <a:pt x="19557" y="2977"/>
                    <a:pt x="19632" y="2977"/>
                  </a:cubicBezTo>
                  <a:close/>
                  <a:moveTo>
                    <a:pt x="30648" y="3420"/>
                  </a:moveTo>
                  <a:cubicBezTo>
                    <a:pt x="30656" y="3420"/>
                    <a:pt x="30665" y="3422"/>
                    <a:pt x="30674" y="3426"/>
                  </a:cubicBezTo>
                  <a:cubicBezTo>
                    <a:pt x="31125" y="3617"/>
                    <a:pt x="31587" y="3697"/>
                    <a:pt x="32074" y="3705"/>
                  </a:cubicBezTo>
                  <a:cubicBezTo>
                    <a:pt x="32159" y="3708"/>
                    <a:pt x="32159" y="3838"/>
                    <a:pt x="32074" y="3840"/>
                  </a:cubicBezTo>
                  <a:cubicBezTo>
                    <a:pt x="32040" y="3841"/>
                    <a:pt x="32006" y="3842"/>
                    <a:pt x="31972" y="3842"/>
                  </a:cubicBezTo>
                  <a:cubicBezTo>
                    <a:pt x="31500" y="3842"/>
                    <a:pt x="31043" y="3724"/>
                    <a:pt x="30614" y="3530"/>
                  </a:cubicBezTo>
                  <a:cubicBezTo>
                    <a:pt x="30552" y="3502"/>
                    <a:pt x="30591" y="3420"/>
                    <a:pt x="30648" y="3420"/>
                  </a:cubicBezTo>
                  <a:close/>
                  <a:moveTo>
                    <a:pt x="24785" y="3402"/>
                  </a:moveTo>
                  <a:cubicBezTo>
                    <a:pt x="24857" y="3402"/>
                    <a:pt x="24913" y="3491"/>
                    <a:pt x="24849" y="3551"/>
                  </a:cubicBezTo>
                  <a:cubicBezTo>
                    <a:pt x="24598" y="3788"/>
                    <a:pt x="24247" y="3887"/>
                    <a:pt x="23901" y="3887"/>
                  </a:cubicBezTo>
                  <a:cubicBezTo>
                    <a:pt x="23756" y="3887"/>
                    <a:pt x="23611" y="3869"/>
                    <a:pt x="23475" y="3838"/>
                  </a:cubicBezTo>
                  <a:cubicBezTo>
                    <a:pt x="23376" y="3813"/>
                    <a:pt x="23410" y="3673"/>
                    <a:pt x="23501" y="3673"/>
                  </a:cubicBezTo>
                  <a:cubicBezTo>
                    <a:pt x="23507" y="3673"/>
                    <a:pt x="23513" y="3674"/>
                    <a:pt x="23519" y="3675"/>
                  </a:cubicBezTo>
                  <a:cubicBezTo>
                    <a:pt x="23611" y="3692"/>
                    <a:pt x="23698" y="3699"/>
                    <a:pt x="23783" y="3699"/>
                  </a:cubicBezTo>
                  <a:cubicBezTo>
                    <a:pt x="24125" y="3699"/>
                    <a:pt x="24421" y="3575"/>
                    <a:pt x="24743" y="3412"/>
                  </a:cubicBezTo>
                  <a:cubicBezTo>
                    <a:pt x="24757" y="3405"/>
                    <a:pt x="24771" y="3402"/>
                    <a:pt x="24785" y="3402"/>
                  </a:cubicBezTo>
                  <a:close/>
                  <a:moveTo>
                    <a:pt x="52518" y="3100"/>
                  </a:moveTo>
                  <a:cubicBezTo>
                    <a:pt x="52518" y="3100"/>
                    <a:pt x="52519" y="3100"/>
                    <a:pt x="52520" y="3100"/>
                  </a:cubicBezTo>
                  <a:cubicBezTo>
                    <a:pt x="53073" y="3126"/>
                    <a:pt x="53581" y="3488"/>
                    <a:pt x="53711" y="4038"/>
                  </a:cubicBezTo>
                  <a:cubicBezTo>
                    <a:pt x="53729" y="4112"/>
                    <a:pt x="53673" y="4158"/>
                    <a:pt x="53617" y="4158"/>
                  </a:cubicBezTo>
                  <a:cubicBezTo>
                    <a:pt x="53579" y="4158"/>
                    <a:pt x="53541" y="4138"/>
                    <a:pt x="53524" y="4091"/>
                  </a:cubicBezTo>
                  <a:cubicBezTo>
                    <a:pt x="53357" y="3639"/>
                    <a:pt x="52985" y="3295"/>
                    <a:pt x="52503" y="3228"/>
                  </a:cubicBezTo>
                  <a:cubicBezTo>
                    <a:pt x="52432" y="3216"/>
                    <a:pt x="52450" y="3100"/>
                    <a:pt x="52518" y="3100"/>
                  </a:cubicBezTo>
                  <a:close/>
                  <a:moveTo>
                    <a:pt x="3057" y="2868"/>
                  </a:moveTo>
                  <a:cubicBezTo>
                    <a:pt x="3135" y="2868"/>
                    <a:pt x="3190" y="2984"/>
                    <a:pt x="3104" y="3022"/>
                  </a:cubicBezTo>
                  <a:cubicBezTo>
                    <a:pt x="2621" y="3241"/>
                    <a:pt x="2256" y="3641"/>
                    <a:pt x="2247" y="4195"/>
                  </a:cubicBezTo>
                  <a:cubicBezTo>
                    <a:pt x="2247" y="4233"/>
                    <a:pt x="2220" y="4252"/>
                    <a:pt x="2192" y="4252"/>
                  </a:cubicBezTo>
                  <a:cubicBezTo>
                    <a:pt x="2163" y="4252"/>
                    <a:pt x="2134" y="4233"/>
                    <a:pt x="2132" y="4195"/>
                  </a:cubicBezTo>
                  <a:cubicBezTo>
                    <a:pt x="2081" y="3615"/>
                    <a:pt x="2446" y="2990"/>
                    <a:pt x="3041" y="2870"/>
                  </a:cubicBezTo>
                  <a:cubicBezTo>
                    <a:pt x="3047" y="2869"/>
                    <a:pt x="3052" y="2868"/>
                    <a:pt x="3057" y="2868"/>
                  </a:cubicBezTo>
                  <a:close/>
                  <a:moveTo>
                    <a:pt x="44259" y="2522"/>
                  </a:moveTo>
                  <a:cubicBezTo>
                    <a:pt x="44297" y="2522"/>
                    <a:pt x="44335" y="2541"/>
                    <a:pt x="44353" y="2583"/>
                  </a:cubicBezTo>
                  <a:cubicBezTo>
                    <a:pt x="44627" y="3246"/>
                    <a:pt x="44945" y="3925"/>
                    <a:pt x="45132" y="4617"/>
                  </a:cubicBezTo>
                  <a:cubicBezTo>
                    <a:pt x="45156" y="4701"/>
                    <a:pt x="45080" y="4768"/>
                    <a:pt x="45008" y="4768"/>
                  </a:cubicBezTo>
                  <a:cubicBezTo>
                    <a:pt x="44972" y="4768"/>
                    <a:pt x="44936" y="4750"/>
                    <a:pt x="44916" y="4708"/>
                  </a:cubicBezTo>
                  <a:cubicBezTo>
                    <a:pt x="44604" y="4052"/>
                    <a:pt x="44399" y="3323"/>
                    <a:pt x="44174" y="2635"/>
                  </a:cubicBezTo>
                  <a:cubicBezTo>
                    <a:pt x="44151" y="2564"/>
                    <a:pt x="44204" y="2522"/>
                    <a:pt x="44259" y="2522"/>
                  </a:cubicBezTo>
                  <a:close/>
                  <a:moveTo>
                    <a:pt x="11190" y="3553"/>
                  </a:moveTo>
                  <a:cubicBezTo>
                    <a:pt x="11232" y="3553"/>
                    <a:pt x="11278" y="3593"/>
                    <a:pt x="11266" y="3641"/>
                  </a:cubicBezTo>
                  <a:cubicBezTo>
                    <a:pt x="11174" y="4017"/>
                    <a:pt x="11095" y="4375"/>
                    <a:pt x="11107" y="4768"/>
                  </a:cubicBezTo>
                  <a:cubicBezTo>
                    <a:pt x="11107" y="4796"/>
                    <a:pt x="11081" y="4812"/>
                    <a:pt x="11057" y="4812"/>
                  </a:cubicBezTo>
                  <a:cubicBezTo>
                    <a:pt x="11038" y="4812"/>
                    <a:pt x="11020" y="4802"/>
                    <a:pt x="11017" y="4780"/>
                  </a:cubicBezTo>
                  <a:cubicBezTo>
                    <a:pt x="10963" y="4380"/>
                    <a:pt x="10979" y="3961"/>
                    <a:pt x="11139" y="3588"/>
                  </a:cubicBezTo>
                  <a:cubicBezTo>
                    <a:pt x="11149" y="3563"/>
                    <a:pt x="11169" y="3553"/>
                    <a:pt x="11190" y="3553"/>
                  </a:cubicBezTo>
                  <a:close/>
                  <a:moveTo>
                    <a:pt x="47511" y="4101"/>
                  </a:moveTo>
                  <a:cubicBezTo>
                    <a:pt x="47593" y="4101"/>
                    <a:pt x="47642" y="4214"/>
                    <a:pt x="47557" y="4271"/>
                  </a:cubicBezTo>
                  <a:cubicBezTo>
                    <a:pt x="47150" y="4546"/>
                    <a:pt x="46715" y="4772"/>
                    <a:pt x="46283" y="5007"/>
                  </a:cubicBezTo>
                  <a:cubicBezTo>
                    <a:pt x="46269" y="5015"/>
                    <a:pt x="46255" y="5018"/>
                    <a:pt x="46242" y="5018"/>
                  </a:cubicBezTo>
                  <a:cubicBezTo>
                    <a:pt x="46168" y="5018"/>
                    <a:pt x="46123" y="4911"/>
                    <a:pt x="46200" y="4862"/>
                  </a:cubicBezTo>
                  <a:cubicBezTo>
                    <a:pt x="46615" y="4601"/>
                    <a:pt x="47023" y="4331"/>
                    <a:pt x="47465" y="4112"/>
                  </a:cubicBezTo>
                  <a:cubicBezTo>
                    <a:pt x="47481" y="4104"/>
                    <a:pt x="47496" y="4101"/>
                    <a:pt x="47511" y="4101"/>
                  </a:cubicBezTo>
                  <a:close/>
                  <a:moveTo>
                    <a:pt x="7740" y="3897"/>
                  </a:moveTo>
                  <a:cubicBezTo>
                    <a:pt x="7748" y="3897"/>
                    <a:pt x="7755" y="3899"/>
                    <a:pt x="7763" y="3902"/>
                  </a:cubicBezTo>
                  <a:cubicBezTo>
                    <a:pt x="8495" y="4200"/>
                    <a:pt x="9234" y="4645"/>
                    <a:pt x="9705" y="5295"/>
                  </a:cubicBezTo>
                  <a:cubicBezTo>
                    <a:pt x="9752" y="5357"/>
                    <a:pt x="9688" y="5424"/>
                    <a:pt x="9624" y="5424"/>
                  </a:cubicBezTo>
                  <a:cubicBezTo>
                    <a:pt x="9604" y="5424"/>
                    <a:pt x="9583" y="5417"/>
                    <a:pt x="9566" y="5400"/>
                  </a:cubicBezTo>
                  <a:cubicBezTo>
                    <a:pt x="8989" y="4856"/>
                    <a:pt x="8440" y="4363"/>
                    <a:pt x="7709" y="4029"/>
                  </a:cubicBezTo>
                  <a:cubicBezTo>
                    <a:pt x="7645" y="4000"/>
                    <a:pt x="7680" y="3897"/>
                    <a:pt x="7740" y="3897"/>
                  </a:cubicBezTo>
                  <a:close/>
                  <a:moveTo>
                    <a:pt x="53662" y="5837"/>
                  </a:moveTo>
                  <a:cubicBezTo>
                    <a:pt x="53698" y="5837"/>
                    <a:pt x="53735" y="5861"/>
                    <a:pt x="53739" y="5911"/>
                  </a:cubicBezTo>
                  <a:cubicBezTo>
                    <a:pt x="53773" y="6386"/>
                    <a:pt x="53796" y="6864"/>
                    <a:pt x="53763" y="7339"/>
                  </a:cubicBezTo>
                  <a:cubicBezTo>
                    <a:pt x="53759" y="7407"/>
                    <a:pt x="53710" y="7440"/>
                    <a:pt x="53661" y="7440"/>
                  </a:cubicBezTo>
                  <a:cubicBezTo>
                    <a:pt x="53612" y="7440"/>
                    <a:pt x="53563" y="7407"/>
                    <a:pt x="53558" y="7339"/>
                  </a:cubicBezTo>
                  <a:cubicBezTo>
                    <a:pt x="53526" y="6864"/>
                    <a:pt x="53549" y="6386"/>
                    <a:pt x="53584" y="5911"/>
                  </a:cubicBezTo>
                  <a:cubicBezTo>
                    <a:pt x="53588" y="5861"/>
                    <a:pt x="53625" y="5837"/>
                    <a:pt x="53662" y="5837"/>
                  </a:cubicBezTo>
                  <a:close/>
                  <a:moveTo>
                    <a:pt x="2188" y="5842"/>
                  </a:moveTo>
                  <a:cubicBezTo>
                    <a:pt x="2223" y="5842"/>
                    <a:pt x="2260" y="5868"/>
                    <a:pt x="2265" y="5910"/>
                  </a:cubicBezTo>
                  <a:cubicBezTo>
                    <a:pt x="2291" y="6156"/>
                    <a:pt x="2263" y="6403"/>
                    <a:pt x="2279" y="6647"/>
                  </a:cubicBezTo>
                  <a:cubicBezTo>
                    <a:pt x="2297" y="6924"/>
                    <a:pt x="2344" y="7194"/>
                    <a:pt x="2411" y="7462"/>
                  </a:cubicBezTo>
                  <a:cubicBezTo>
                    <a:pt x="2424" y="7516"/>
                    <a:pt x="2381" y="7551"/>
                    <a:pt x="2339" y="7551"/>
                  </a:cubicBezTo>
                  <a:cubicBezTo>
                    <a:pt x="2312" y="7551"/>
                    <a:pt x="2285" y="7536"/>
                    <a:pt x="2275" y="7502"/>
                  </a:cubicBezTo>
                  <a:cubicBezTo>
                    <a:pt x="2134" y="7013"/>
                    <a:pt x="1995" y="6395"/>
                    <a:pt x="2127" y="5892"/>
                  </a:cubicBezTo>
                  <a:cubicBezTo>
                    <a:pt x="2136" y="5857"/>
                    <a:pt x="2161" y="5842"/>
                    <a:pt x="2188" y="5842"/>
                  </a:cubicBezTo>
                  <a:close/>
                  <a:moveTo>
                    <a:pt x="53603" y="8816"/>
                  </a:moveTo>
                  <a:cubicBezTo>
                    <a:pt x="53651" y="8816"/>
                    <a:pt x="53698" y="8846"/>
                    <a:pt x="53692" y="8901"/>
                  </a:cubicBezTo>
                  <a:cubicBezTo>
                    <a:pt x="53650" y="9261"/>
                    <a:pt x="53648" y="9612"/>
                    <a:pt x="53727" y="9967"/>
                  </a:cubicBezTo>
                  <a:cubicBezTo>
                    <a:pt x="53798" y="10286"/>
                    <a:pt x="53955" y="10570"/>
                    <a:pt x="54053" y="10880"/>
                  </a:cubicBezTo>
                  <a:cubicBezTo>
                    <a:pt x="54073" y="10943"/>
                    <a:pt x="54016" y="10994"/>
                    <a:pt x="53960" y="10994"/>
                  </a:cubicBezTo>
                  <a:cubicBezTo>
                    <a:pt x="53939" y="10994"/>
                    <a:pt x="53917" y="10987"/>
                    <a:pt x="53900" y="10969"/>
                  </a:cubicBezTo>
                  <a:cubicBezTo>
                    <a:pt x="53401" y="10452"/>
                    <a:pt x="53353" y="9540"/>
                    <a:pt x="53516" y="8878"/>
                  </a:cubicBezTo>
                  <a:cubicBezTo>
                    <a:pt x="53527" y="8835"/>
                    <a:pt x="53565" y="8816"/>
                    <a:pt x="53603" y="8816"/>
                  </a:cubicBezTo>
                  <a:close/>
                  <a:moveTo>
                    <a:pt x="2488" y="9420"/>
                  </a:moveTo>
                  <a:cubicBezTo>
                    <a:pt x="2522" y="9420"/>
                    <a:pt x="2559" y="9447"/>
                    <a:pt x="2563" y="9488"/>
                  </a:cubicBezTo>
                  <a:cubicBezTo>
                    <a:pt x="2631" y="10076"/>
                    <a:pt x="2367" y="10715"/>
                    <a:pt x="2099" y="11230"/>
                  </a:cubicBezTo>
                  <a:cubicBezTo>
                    <a:pt x="2086" y="11255"/>
                    <a:pt x="2066" y="11266"/>
                    <a:pt x="2046" y="11266"/>
                  </a:cubicBezTo>
                  <a:cubicBezTo>
                    <a:pt x="2001" y="11266"/>
                    <a:pt x="1954" y="11215"/>
                    <a:pt x="1979" y="11162"/>
                  </a:cubicBezTo>
                  <a:cubicBezTo>
                    <a:pt x="2242" y="10603"/>
                    <a:pt x="2289" y="10055"/>
                    <a:pt x="2429" y="9469"/>
                  </a:cubicBezTo>
                  <a:cubicBezTo>
                    <a:pt x="2438" y="9434"/>
                    <a:pt x="2462" y="9420"/>
                    <a:pt x="2488" y="9420"/>
                  </a:cubicBezTo>
                  <a:close/>
                  <a:moveTo>
                    <a:pt x="1751" y="12397"/>
                  </a:moveTo>
                  <a:cubicBezTo>
                    <a:pt x="1760" y="12397"/>
                    <a:pt x="1769" y="12398"/>
                    <a:pt x="1778" y="12401"/>
                  </a:cubicBezTo>
                  <a:cubicBezTo>
                    <a:pt x="2021" y="12473"/>
                    <a:pt x="2187" y="12697"/>
                    <a:pt x="2331" y="12892"/>
                  </a:cubicBezTo>
                  <a:cubicBezTo>
                    <a:pt x="2492" y="13112"/>
                    <a:pt x="2617" y="13350"/>
                    <a:pt x="2705" y="13606"/>
                  </a:cubicBezTo>
                  <a:cubicBezTo>
                    <a:pt x="2721" y="13656"/>
                    <a:pt x="2677" y="13694"/>
                    <a:pt x="2635" y="13694"/>
                  </a:cubicBezTo>
                  <a:cubicBezTo>
                    <a:pt x="2612" y="13694"/>
                    <a:pt x="2590" y="13683"/>
                    <a:pt x="2577" y="13659"/>
                  </a:cubicBezTo>
                  <a:cubicBezTo>
                    <a:pt x="2460" y="13433"/>
                    <a:pt x="2321" y="13220"/>
                    <a:pt x="2144" y="13036"/>
                  </a:cubicBezTo>
                  <a:cubicBezTo>
                    <a:pt x="1989" y="12870"/>
                    <a:pt x="1780" y="12757"/>
                    <a:pt x="1649" y="12568"/>
                  </a:cubicBezTo>
                  <a:cubicBezTo>
                    <a:pt x="1597" y="12495"/>
                    <a:pt x="1671" y="12397"/>
                    <a:pt x="1751" y="12397"/>
                  </a:cubicBezTo>
                  <a:close/>
                  <a:moveTo>
                    <a:pt x="54052" y="12250"/>
                  </a:moveTo>
                  <a:cubicBezTo>
                    <a:pt x="54103" y="12250"/>
                    <a:pt x="54154" y="12307"/>
                    <a:pt x="54126" y="12369"/>
                  </a:cubicBezTo>
                  <a:cubicBezTo>
                    <a:pt x="53914" y="12854"/>
                    <a:pt x="53717" y="13361"/>
                    <a:pt x="53445" y="13816"/>
                  </a:cubicBezTo>
                  <a:cubicBezTo>
                    <a:pt x="53423" y="13852"/>
                    <a:pt x="53387" y="13868"/>
                    <a:pt x="53350" y="13868"/>
                  </a:cubicBezTo>
                  <a:cubicBezTo>
                    <a:pt x="53279" y="13868"/>
                    <a:pt x="53207" y="13810"/>
                    <a:pt x="53240" y="13731"/>
                  </a:cubicBezTo>
                  <a:cubicBezTo>
                    <a:pt x="53440" y="13230"/>
                    <a:pt x="53729" y="12761"/>
                    <a:pt x="53992" y="12290"/>
                  </a:cubicBezTo>
                  <a:cubicBezTo>
                    <a:pt x="54007" y="12262"/>
                    <a:pt x="54030" y="12250"/>
                    <a:pt x="54052" y="12250"/>
                  </a:cubicBezTo>
                  <a:close/>
                  <a:moveTo>
                    <a:pt x="53385" y="15081"/>
                  </a:moveTo>
                  <a:cubicBezTo>
                    <a:pt x="53425" y="15081"/>
                    <a:pt x="53463" y="15099"/>
                    <a:pt x="53482" y="15142"/>
                  </a:cubicBezTo>
                  <a:cubicBezTo>
                    <a:pt x="53595" y="15385"/>
                    <a:pt x="53685" y="15636"/>
                    <a:pt x="53777" y="15888"/>
                  </a:cubicBezTo>
                  <a:cubicBezTo>
                    <a:pt x="53810" y="15972"/>
                    <a:pt x="53726" y="16040"/>
                    <a:pt x="53650" y="16040"/>
                  </a:cubicBezTo>
                  <a:cubicBezTo>
                    <a:pt x="53611" y="16040"/>
                    <a:pt x="53574" y="16022"/>
                    <a:pt x="53556" y="15980"/>
                  </a:cubicBezTo>
                  <a:cubicBezTo>
                    <a:pt x="53452" y="15735"/>
                    <a:pt x="53341" y="15490"/>
                    <a:pt x="53256" y="15236"/>
                  </a:cubicBezTo>
                  <a:cubicBezTo>
                    <a:pt x="53225" y="15149"/>
                    <a:pt x="53309" y="15081"/>
                    <a:pt x="53385" y="15081"/>
                  </a:cubicBezTo>
                  <a:close/>
                  <a:moveTo>
                    <a:pt x="2919" y="14835"/>
                  </a:moveTo>
                  <a:cubicBezTo>
                    <a:pt x="2962" y="14835"/>
                    <a:pt x="3007" y="14866"/>
                    <a:pt x="3011" y="14920"/>
                  </a:cubicBezTo>
                  <a:cubicBezTo>
                    <a:pt x="3055" y="15612"/>
                    <a:pt x="2677" y="16319"/>
                    <a:pt x="2259" y="16843"/>
                  </a:cubicBezTo>
                  <a:cubicBezTo>
                    <a:pt x="2240" y="16867"/>
                    <a:pt x="2215" y="16877"/>
                    <a:pt x="2189" y="16877"/>
                  </a:cubicBezTo>
                  <a:cubicBezTo>
                    <a:pt x="2113" y="16877"/>
                    <a:pt x="2033" y="16787"/>
                    <a:pt x="2088" y="16714"/>
                  </a:cubicBezTo>
                  <a:cubicBezTo>
                    <a:pt x="2518" y="16153"/>
                    <a:pt x="2661" y="15560"/>
                    <a:pt x="2840" y="14896"/>
                  </a:cubicBezTo>
                  <a:cubicBezTo>
                    <a:pt x="2852" y="14854"/>
                    <a:pt x="2885" y="14835"/>
                    <a:pt x="2919" y="14835"/>
                  </a:cubicBezTo>
                  <a:close/>
                  <a:moveTo>
                    <a:pt x="54070" y="16968"/>
                  </a:moveTo>
                  <a:cubicBezTo>
                    <a:pt x="54101" y="16968"/>
                    <a:pt x="54131" y="16984"/>
                    <a:pt x="54151" y="17021"/>
                  </a:cubicBezTo>
                  <a:cubicBezTo>
                    <a:pt x="54413" y="17511"/>
                    <a:pt x="54375" y="18155"/>
                    <a:pt x="54228" y="18674"/>
                  </a:cubicBezTo>
                  <a:cubicBezTo>
                    <a:pt x="54214" y="18723"/>
                    <a:pt x="54177" y="18744"/>
                    <a:pt x="54139" y="18744"/>
                  </a:cubicBezTo>
                  <a:cubicBezTo>
                    <a:pt x="54081" y="18744"/>
                    <a:pt x="54022" y="18695"/>
                    <a:pt x="54038" y="18622"/>
                  </a:cubicBezTo>
                  <a:cubicBezTo>
                    <a:pt x="54158" y="18081"/>
                    <a:pt x="54063" y="17631"/>
                    <a:pt x="53962" y="17099"/>
                  </a:cubicBezTo>
                  <a:cubicBezTo>
                    <a:pt x="53948" y="17028"/>
                    <a:pt x="54010" y="16968"/>
                    <a:pt x="54070" y="16968"/>
                  </a:cubicBezTo>
                  <a:close/>
                  <a:moveTo>
                    <a:pt x="2063" y="18835"/>
                  </a:moveTo>
                  <a:cubicBezTo>
                    <a:pt x="2120" y="18835"/>
                    <a:pt x="2179" y="18887"/>
                    <a:pt x="2162" y="18954"/>
                  </a:cubicBezTo>
                  <a:cubicBezTo>
                    <a:pt x="2027" y="19475"/>
                    <a:pt x="1963" y="19952"/>
                    <a:pt x="2106" y="20480"/>
                  </a:cubicBezTo>
                  <a:cubicBezTo>
                    <a:pt x="2124" y="20549"/>
                    <a:pt x="2072" y="20592"/>
                    <a:pt x="2019" y="20592"/>
                  </a:cubicBezTo>
                  <a:cubicBezTo>
                    <a:pt x="1983" y="20592"/>
                    <a:pt x="1947" y="20572"/>
                    <a:pt x="1931" y="20528"/>
                  </a:cubicBezTo>
                  <a:cubicBezTo>
                    <a:pt x="1732" y="20002"/>
                    <a:pt x="1709" y="19385"/>
                    <a:pt x="1987" y="18882"/>
                  </a:cubicBezTo>
                  <a:cubicBezTo>
                    <a:pt x="2005" y="18849"/>
                    <a:pt x="2034" y="18835"/>
                    <a:pt x="2063" y="18835"/>
                  </a:cubicBezTo>
                  <a:close/>
                  <a:moveTo>
                    <a:pt x="54203" y="19960"/>
                  </a:moveTo>
                  <a:cubicBezTo>
                    <a:pt x="54255" y="19960"/>
                    <a:pt x="54306" y="19994"/>
                    <a:pt x="54302" y="20060"/>
                  </a:cubicBezTo>
                  <a:cubicBezTo>
                    <a:pt x="54283" y="20457"/>
                    <a:pt x="54174" y="20856"/>
                    <a:pt x="54091" y="21244"/>
                  </a:cubicBezTo>
                  <a:cubicBezTo>
                    <a:pt x="54079" y="21297"/>
                    <a:pt x="54043" y="21320"/>
                    <a:pt x="54004" y="21320"/>
                  </a:cubicBezTo>
                  <a:cubicBezTo>
                    <a:pt x="53944" y="21320"/>
                    <a:pt x="53879" y="21267"/>
                    <a:pt x="53890" y="21189"/>
                  </a:cubicBezTo>
                  <a:cubicBezTo>
                    <a:pt x="53946" y="20805"/>
                    <a:pt x="53981" y="20401"/>
                    <a:pt x="54101" y="20032"/>
                  </a:cubicBezTo>
                  <a:cubicBezTo>
                    <a:pt x="54116" y="19983"/>
                    <a:pt x="54160" y="19960"/>
                    <a:pt x="54203" y="19960"/>
                  </a:cubicBezTo>
                  <a:close/>
                  <a:moveTo>
                    <a:pt x="46780" y="20427"/>
                  </a:moveTo>
                  <a:cubicBezTo>
                    <a:pt x="46797" y="20427"/>
                    <a:pt x="46814" y="20431"/>
                    <a:pt x="46832" y="20441"/>
                  </a:cubicBezTo>
                  <a:cubicBezTo>
                    <a:pt x="47416" y="20750"/>
                    <a:pt x="48007" y="21050"/>
                    <a:pt x="48576" y="21390"/>
                  </a:cubicBezTo>
                  <a:cubicBezTo>
                    <a:pt x="48668" y="21445"/>
                    <a:pt x="48612" y="21569"/>
                    <a:pt x="48522" y="21569"/>
                  </a:cubicBezTo>
                  <a:cubicBezTo>
                    <a:pt x="48508" y="21569"/>
                    <a:pt x="48492" y="21566"/>
                    <a:pt x="48476" y="21558"/>
                  </a:cubicBezTo>
                  <a:cubicBezTo>
                    <a:pt x="47880" y="21270"/>
                    <a:pt x="47305" y="20942"/>
                    <a:pt x="46726" y="20624"/>
                  </a:cubicBezTo>
                  <a:cubicBezTo>
                    <a:pt x="46624" y="20566"/>
                    <a:pt x="46686" y="20427"/>
                    <a:pt x="46780" y="20427"/>
                  </a:cubicBezTo>
                  <a:close/>
                  <a:moveTo>
                    <a:pt x="9774" y="20820"/>
                  </a:moveTo>
                  <a:cubicBezTo>
                    <a:pt x="9853" y="20820"/>
                    <a:pt x="9896" y="20954"/>
                    <a:pt x="9814" y="20995"/>
                  </a:cubicBezTo>
                  <a:cubicBezTo>
                    <a:pt x="9389" y="21212"/>
                    <a:pt x="8966" y="21447"/>
                    <a:pt x="8516" y="21610"/>
                  </a:cubicBezTo>
                  <a:cubicBezTo>
                    <a:pt x="8504" y="21614"/>
                    <a:pt x="8492" y="21616"/>
                    <a:pt x="8481" y="21616"/>
                  </a:cubicBezTo>
                  <a:cubicBezTo>
                    <a:pt x="8386" y="21616"/>
                    <a:pt x="8340" y="21463"/>
                    <a:pt x="8433" y="21411"/>
                  </a:cubicBezTo>
                  <a:cubicBezTo>
                    <a:pt x="8848" y="21175"/>
                    <a:pt x="9303" y="21006"/>
                    <a:pt x="9742" y="20827"/>
                  </a:cubicBezTo>
                  <a:cubicBezTo>
                    <a:pt x="9753" y="20822"/>
                    <a:pt x="9764" y="20820"/>
                    <a:pt x="9774" y="20820"/>
                  </a:cubicBezTo>
                  <a:close/>
                  <a:moveTo>
                    <a:pt x="45059" y="20948"/>
                  </a:moveTo>
                  <a:cubicBezTo>
                    <a:pt x="45124" y="20948"/>
                    <a:pt x="45194" y="21019"/>
                    <a:pt x="45184" y="21095"/>
                  </a:cubicBezTo>
                  <a:cubicBezTo>
                    <a:pt x="45112" y="21598"/>
                    <a:pt x="44796" y="22075"/>
                    <a:pt x="44468" y="22451"/>
                  </a:cubicBezTo>
                  <a:cubicBezTo>
                    <a:pt x="44442" y="22482"/>
                    <a:pt x="44412" y="22495"/>
                    <a:pt x="44383" y="22495"/>
                  </a:cubicBezTo>
                  <a:cubicBezTo>
                    <a:pt x="44290" y="22495"/>
                    <a:pt x="44207" y="22366"/>
                    <a:pt x="44287" y="22270"/>
                  </a:cubicBezTo>
                  <a:cubicBezTo>
                    <a:pt x="44609" y="21884"/>
                    <a:pt x="44778" y="21459"/>
                    <a:pt x="44979" y="21006"/>
                  </a:cubicBezTo>
                  <a:cubicBezTo>
                    <a:pt x="44998" y="20965"/>
                    <a:pt x="45028" y="20948"/>
                    <a:pt x="45059" y="20948"/>
                  </a:cubicBezTo>
                  <a:close/>
                  <a:moveTo>
                    <a:pt x="6770" y="21969"/>
                  </a:moveTo>
                  <a:cubicBezTo>
                    <a:pt x="6841" y="21969"/>
                    <a:pt x="6896" y="22075"/>
                    <a:pt x="6838" y="22135"/>
                  </a:cubicBezTo>
                  <a:cubicBezTo>
                    <a:pt x="6608" y="22375"/>
                    <a:pt x="6298" y="22521"/>
                    <a:pt x="5978" y="22521"/>
                  </a:cubicBezTo>
                  <a:cubicBezTo>
                    <a:pt x="5842" y="22521"/>
                    <a:pt x="5704" y="22494"/>
                    <a:pt x="5570" y="22438"/>
                  </a:cubicBezTo>
                  <a:cubicBezTo>
                    <a:pt x="5469" y="22395"/>
                    <a:pt x="5516" y="22222"/>
                    <a:pt x="5618" y="22222"/>
                  </a:cubicBezTo>
                  <a:cubicBezTo>
                    <a:pt x="5621" y="22222"/>
                    <a:pt x="5624" y="22222"/>
                    <a:pt x="5627" y="22223"/>
                  </a:cubicBezTo>
                  <a:cubicBezTo>
                    <a:pt x="5711" y="22231"/>
                    <a:pt x="5795" y="22236"/>
                    <a:pt x="5877" y="22236"/>
                  </a:cubicBezTo>
                  <a:cubicBezTo>
                    <a:pt x="6177" y="22236"/>
                    <a:pt x="6465" y="22172"/>
                    <a:pt x="6721" y="21986"/>
                  </a:cubicBezTo>
                  <a:cubicBezTo>
                    <a:pt x="6738" y="21974"/>
                    <a:pt x="6754" y="21969"/>
                    <a:pt x="6770" y="21969"/>
                  </a:cubicBezTo>
                  <a:close/>
                  <a:moveTo>
                    <a:pt x="2651" y="21804"/>
                  </a:moveTo>
                  <a:cubicBezTo>
                    <a:pt x="2688" y="21804"/>
                    <a:pt x="2725" y="21820"/>
                    <a:pt x="2746" y="21856"/>
                  </a:cubicBezTo>
                  <a:cubicBezTo>
                    <a:pt x="2930" y="22173"/>
                    <a:pt x="3282" y="22389"/>
                    <a:pt x="3642" y="22389"/>
                  </a:cubicBezTo>
                  <a:cubicBezTo>
                    <a:pt x="3770" y="22389"/>
                    <a:pt x="3900" y="22362"/>
                    <a:pt x="4023" y="22302"/>
                  </a:cubicBezTo>
                  <a:cubicBezTo>
                    <a:pt x="4036" y="22295"/>
                    <a:pt x="4049" y="22292"/>
                    <a:pt x="4061" y="22292"/>
                  </a:cubicBezTo>
                  <a:cubicBezTo>
                    <a:pt x="4131" y="22292"/>
                    <a:pt x="4176" y="22393"/>
                    <a:pt x="4101" y="22438"/>
                  </a:cubicBezTo>
                  <a:cubicBezTo>
                    <a:pt x="3922" y="22542"/>
                    <a:pt x="3723" y="22593"/>
                    <a:pt x="3528" y="22593"/>
                  </a:cubicBezTo>
                  <a:cubicBezTo>
                    <a:pt x="3111" y="22593"/>
                    <a:pt x="2709" y="22363"/>
                    <a:pt x="2540" y="21942"/>
                  </a:cubicBezTo>
                  <a:cubicBezTo>
                    <a:pt x="2507" y="21862"/>
                    <a:pt x="2579" y="21804"/>
                    <a:pt x="2651" y="21804"/>
                  </a:cubicBezTo>
                  <a:close/>
                  <a:moveTo>
                    <a:pt x="49795" y="21982"/>
                  </a:moveTo>
                  <a:cubicBezTo>
                    <a:pt x="49803" y="21982"/>
                    <a:pt x="49813" y="21984"/>
                    <a:pt x="49822" y="21988"/>
                  </a:cubicBezTo>
                  <a:cubicBezTo>
                    <a:pt x="50512" y="22278"/>
                    <a:pt x="51200" y="22384"/>
                    <a:pt x="51946" y="22405"/>
                  </a:cubicBezTo>
                  <a:cubicBezTo>
                    <a:pt x="52069" y="22410"/>
                    <a:pt x="52061" y="22579"/>
                    <a:pt x="51946" y="22592"/>
                  </a:cubicBezTo>
                  <a:cubicBezTo>
                    <a:pt x="51827" y="22606"/>
                    <a:pt x="51708" y="22612"/>
                    <a:pt x="51590" y="22612"/>
                  </a:cubicBezTo>
                  <a:cubicBezTo>
                    <a:pt x="50953" y="22612"/>
                    <a:pt x="50324" y="22430"/>
                    <a:pt x="49760" y="22137"/>
                  </a:cubicBezTo>
                  <a:cubicBezTo>
                    <a:pt x="49686" y="22100"/>
                    <a:pt x="49725" y="21982"/>
                    <a:pt x="49795" y="21982"/>
                  </a:cubicBezTo>
                  <a:close/>
                  <a:moveTo>
                    <a:pt x="10876" y="21849"/>
                  </a:moveTo>
                  <a:cubicBezTo>
                    <a:pt x="10913" y="21849"/>
                    <a:pt x="10952" y="21868"/>
                    <a:pt x="10970" y="21912"/>
                  </a:cubicBezTo>
                  <a:cubicBezTo>
                    <a:pt x="11139" y="22332"/>
                    <a:pt x="11300" y="22752"/>
                    <a:pt x="11435" y="23186"/>
                  </a:cubicBezTo>
                  <a:cubicBezTo>
                    <a:pt x="11456" y="23258"/>
                    <a:pt x="11403" y="23300"/>
                    <a:pt x="11346" y="23300"/>
                  </a:cubicBezTo>
                  <a:cubicBezTo>
                    <a:pt x="11308" y="23300"/>
                    <a:pt x="11268" y="23281"/>
                    <a:pt x="11250" y="23237"/>
                  </a:cubicBezTo>
                  <a:cubicBezTo>
                    <a:pt x="11075" y="22817"/>
                    <a:pt x="10931" y="22392"/>
                    <a:pt x="10790" y="21960"/>
                  </a:cubicBezTo>
                  <a:cubicBezTo>
                    <a:pt x="10768" y="21891"/>
                    <a:pt x="10821" y="21849"/>
                    <a:pt x="10876" y="21849"/>
                  </a:cubicBezTo>
                  <a:close/>
                  <a:moveTo>
                    <a:pt x="24491" y="22821"/>
                  </a:moveTo>
                  <a:cubicBezTo>
                    <a:pt x="24493" y="22821"/>
                    <a:pt x="24494" y="22821"/>
                    <a:pt x="24495" y="22821"/>
                  </a:cubicBezTo>
                  <a:cubicBezTo>
                    <a:pt x="25149" y="22851"/>
                    <a:pt x="25817" y="22964"/>
                    <a:pt x="26396" y="23283"/>
                  </a:cubicBezTo>
                  <a:cubicBezTo>
                    <a:pt x="26469" y="23323"/>
                    <a:pt x="26431" y="23435"/>
                    <a:pt x="26358" y="23435"/>
                  </a:cubicBezTo>
                  <a:cubicBezTo>
                    <a:pt x="26350" y="23435"/>
                    <a:pt x="26342" y="23434"/>
                    <a:pt x="26334" y="23431"/>
                  </a:cubicBezTo>
                  <a:cubicBezTo>
                    <a:pt x="25724" y="23230"/>
                    <a:pt x="25143" y="23048"/>
                    <a:pt x="24495" y="23004"/>
                  </a:cubicBezTo>
                  <a:cubicBezTo>
                    <a:pt x="24381" y="22996"/>
                    <a:pt x="24378" y="22821"/>
                    <a:pt x="24491" y="22821"/>
                  </a:cubicBezTo>
                  <a:close/>
                  <a:moveTo>
                    <a:pt x="32881" y="23095"/>
                  </a:moveTo>
                  <a:cubicBezTo>
                    <a:pt x="33435" y="23095"/>
                    <a:pt x="33987" y="23148"/>
                    <a:pt x="34528" y="23270"/>
                  </a:cubicBezTo>
                  <a:cubicBezTo>
                    <a:pt x="34631" y="23293"/>
                    <a:pt x="34612" y="23464"/>
                    <a:pt x="34515" y="23464"/>
                  </a:cubicBezTo>
                  <a:cubicBezTo>
                    <a:pt x="34511" y="23464"/>
                    <a:pt x="34507" y="23464"/>
                    <a:pt x="34503" y="23463"/>
                  </a:cubicBezTo>
                  <a:cubicBezTo>
                    <a:pt x="33776" y="23369"/>
                    <a:pt x="33060" y="23301"/>
                    <a:pt x="32331" y="23301"/>
                  </a:cubicBezTo>
                  <a:cubicBezTo>
                    <a:pt x="32293" y="23301"/>
                    <a:pt x="32255" y="23301"/>
                    <a:pt x="32217" y="23302"/>
                  </a:cubicBezTo>
                  <a:cubicBezTo>
                    <a:pt x="32216" y="23302"/>
                    <a:pt x="32215" y="23302"/>
                    <a:pt x="32215" y="23302"/>
                  </a:cubicBezTo>
                  <a:cubicBezTo>
                    <a:pt x="32097" y="23302"/>
                    <a:pt x="32100" y="23127"/>
                    <a:pt x="32217" y="23119"/>
                  </a:cubicBezTo>
                  <a:cubicBezTo>
                    <a:pt x="32438" y="23103"/>
                    <a:pt x="32659" y="23095"/>
                    <a:pt x="32881" y="23095"/>
                  </a:cubicBezTo>
                  <a:close/>
                  <a:moveTo>
                    <a:pt x="21932" y="23407"/>
                  </a:moveTo>
                  <a:cubicBezTo>
                    <a:pt x="22016" y="23407"/>
                    <a:pt x="22012" y="23534"/>
                    <a:pt x="21940" y="23562"/>
                  </a:cubicBezTo>
                  <a:cubicBezTo>
                    <a:pt x="21437" y="23752"/>
                    <a:pt x="20882" y="23831"/>
                    <a:pt x="20356" y="23946"/>
                  </a:cubicBezTo>
                  <a:cubicBezTo>
                    <a:pt x="20350" y="23947"/>
                    <a:pt x="20345" y="23948"/>
                    <a:pt x="20340" y="23948"/>
                  </a:cubicBezTo>
                  <a:cubicBezTo>
                    <a:pt x="20273" y="23948"/>
                    <a:pt x="20248" y="23845"/>
                    <a:pt x="20324" y="23823"/>
                  </a:cubicBezTo>
                  <a:cubicBezTo>
                    <a:pt x="20847" y="23674"/>
                    <a:pt x="21379" y="23479"/>
                    <a:pt x="21919" y="23408"/>
                  </a:cubicBezTo>
                  <a:cubicBezTo>
                    <a:pt x="21923" y="23407"/>
                    <a:pt x="21928" y="23407"/>
                    <a:pt x="21932" y="23407"/>
                  </a:cubicBezTo>
                  <a:close/>
                  <a:moveTo>
                    <a:pt x="30078" y="23522"/>
                  </a:moveTo>
                  <a:cubicBezTo>
                    <a:pt x="30172" y="23522"/>
                    <a:pt x="30208" y="23677"/>
                    <a:pt x="30120" y="23715"/>
                  </a:cubicBezTo>
                  <a:cubicBezTo>
                    <a:pt x="29594" y="23948"/>
                    <a:pt x="29024" y="24087"/>
                    <a:pt x="28485" y="24292"/>
                  </a:cubicBezTo>
                  <a:cubicBezTo>
                    <a:pt x="28364" y="24339"/>
                    <a:pt x="28235" y="24418"/>
                    <a:pt x="28105" y="24418"/>
                  </a:cubicBezTo>
                  <a:cubicBezTo>
                    <a:pt x="28088" y="24418"/>
                    <a:pt x="28071" y="24417"/>
                    <a:pt x="28054" y="24414"/>
                  </a:cubicBezTo>
                  <a:cubicBezTo>
                    <a:pt x="27849" y="24380"/>
                    <a:pt x="27483" y="23992"/>
                    <a:pt x="27310" y="23858"/>
                  </a:cubicBezTo>
                  <a:cubicBezTo>
                    <a:pt x="27238" y="23803"/>
                    <a:pt x="27281" y="23690"/>
                    <a:pt x="27353" y="23690"/>
                  </a:cubicBezTo>
                  <a:cubicBezTo>
                    <a:pt x="27368" y="23690"/>
                    <a:pt x="27384" y="23694"/>
                    <a:pt x="27400" y="23706"/>
                  </a:cubicBezTo>
                  <a:cubicBezTo>
                    <a:pt x="27601" y="23841"/>
                    <a:pt x="27869" y="24115"/>
                    <a:pt x="28114" y="24137"/>
                  </a:cubicBezTo>
                  <a:cubicBezTo>
                    <a:pt x="28125" y="24138"/>
                    <a:pt x="28136" y="24139"/>
                    <a:pt x="28148" y="24139"/>
                  </a:cubicBezTo>
                  <a:cubicBezTo>
                    <a:pt x="28324" y="24139"/>
                    <a:pt x="28524" y="24013"/>
                    <a:pt x="28684" y="23950"/>
                  </a:cubicBezTo>
                  <a:cubicBezTo>
                    <a:pt x="29130" y="23772"/>
                    <a:pt x="29591" y="23588"/>
                    <a:pt x="30068" y="23523"/>
                  </a:cubicBezTo>
                  <a:cubicBezTo>
                    <a:pt x="30071" y="23522"/>
                    <a:pt x="30074" y="23522"/>
                    <a:pt x="30078" y="23522"/>
                  </a:cubicBezTo>
                  <a:close/>
                  <a:moveTo>
                    <a:pt x="35926" y="23685"/>
                  </a:moveTo>
                  <a:cubicBezTo>
                    <a:pt x="35929" y="23685"/>
                    <a:pt x="35931" y="23685"/>
                    <a:pt x="35935" y="23685"/>
                  </a:cubicBezTo>
                  <a:cubicBezTo>
                    <a:pt x="36553" y="23733"/>
                    <a:pt x="37190" y="23906"/>
                    <a:pt x="37689" y="24286"/>
                  </a:cubicBezTo>
                  <a:cubicBezTo>
                    <a:pt x="37759" y="24340"/>
                    <a:pt x="37719" y="24442"/>
                    <a:pt x="37646" y="24442"/>
                  </a:cubicBezTo>
                  <a:cubicBezTo>
                    <a:pt x="37633" y="24442"/>
                    <a:pt x="37618" y="24439"/>
                    <a:pt x="37603" y="24431"/>
                  </a:cubicBezTo>
                  <a:cubicBezTo>
                    <a:pt x="37066" y="24137"/>
                    <a:pt x="36551" y="23913"/>
                    <a:pt x="35935" y="23851"/>
                  </a:cubicBezTo>
                  <a:cubicBezTo>
                    <a:pt x="35831" y="23843"/>
                    <a:pt x="35826" y="23685"/>
                    <a:pt x="35926" y="23685"/>
                  </a:cubicBezTo>
                  <a:close/>
                  <a:moveTo>
                    <a:pt x="44083" y="23818"/>
                  </a:moveTo>
                  <a:cubicBezTo>
                    <a:pt x="44160" y="23818"/>
                    <a:pt x="44237" y="23907"/>
                    <a:pt x="44186" y="23988"/>
                  </a:cubicBezTo>
                  <a:cubicBezTo>
                    <a:pt x="43822" y="24560"/>
                    <a:pt x="43205" y="24924"/>
                    <a:pt x="42542" y="25042"/>
                  </a:cubicBezTo>
                  <a:cubicBezTo>
                    <a:pt x="42534" y="25043"/>
                    <a:pt x="42526" y="25044"/>
                    <a:pt x="42518" y="25044"/>
                  </a:cubicBezTo>
                  <a:cubicBezTo>
                    <a:pt x="42386" y="25044"/>
                    <a:pt x="42335" y="24849"/>
                    <a:pt x="42478" y="24811"/>
                  </a:cubicBezTo>
                  <a:cubicBezTo>
                    <a:pt x="43096" y="24656"/>
                    <a:pt x="43581" y="24316"/>
                    <a:pt x="44011" y="23851"/>
                  </a:cubicBezTo>
                  <a:cubicBezTo>
                    <a:pt x="44032" y="23828"/>
                    <a:pt x="44058" y="23818"/>
                    <a:pt x="44083" y="23818"/>
                  </a:cubicBezTo>
                  <a:close/>
                  <a:moveTo>
                    <a:pt x="18214" y="24623"/>
                  </a:moveTo>
                  <a:cubicBezTo>
                    <a:pt x="18308" y="24623"/>
                    <a:pt x="18344" y="24761"/>
                    <a:pt x="18244" y="24789"/>
                  </a:cubicBezTo>
                  <a:cubicBezTo>
                    <a:pt x="17719" y="24927"/>
                    <a:pt x="17186" y="25033"/>
                    <a:pt x="16655" y="25147"/>
                  </a:cubicBezTo>
                  <a:cubicBezTo>
                    <a:pt x="16649" y="25148"/>
                    <a:pt x="16643" y="25149"/>
                    <a:pt x="16637" y="25149"/>
                  </a:cubicBezTo>
                  <a:cubicBezTo>
                    <a:pt x="16544" y="25149"/>
                    <a:pt x="16511" y="25008"/>
                    <a:pt x="16608" y="24984"/>
                  </a:cubicBezTo>
                  <a:cubicBezTo>
                    <a:pt x="17137" y="24857"/>
                    <a:pt x="17664" y="24724"/>
                    <a:pt x="18197" y="24624"/>
                  </a:cubicBezTo>
                  <a:cubicBezTo>
                    <a:pt x="18203" y="24623"/>
                    <a:pt x="18208" y="24623"/>
                    <a:pt x="18214" y="24623"/>
                  </a:cubicBezTo>
                  <a:close/>
                  <a:moveTo>
                    <a:pt x="38944" y="24643"/>
                  </a:moveTo>
                  <a:cubicBezTo>
                    <a:pt x="38955" y="24643"/>
                    <a:pt x="38966" y="24645"/>
                    <a:pt x="38977" y="24650"/>
                  </a:cubicBezTo>
                  <a:cubicBezTo>
                    <a:pt x="39566" y="24881"/>
                    <a:pt x="40166" y="24964"/>
                    <a:pt x="40794" y="24998"/>
                  </a:cubicBezTo>
                  <a:cubicBezTo>
                    <a:pt x="40927" y="25006"/>
                    <a:pt x="40923" y="25188"/>
                    <a:pt x="40794" y="25199"/>
                  </a:cubicBezTo>
                  <a:cubicBezTo>
                    <a:pt x="40699" y="25208"/>
                    <a:pt x="40604" y="25212"/>
                    <a:pt x="40509" y="25212"/>
                  </a:cubicBezTo>
                  <a:cubicBezTo>
                    <a:pt x="39952" y="25212"/>
                    <a:pt x="39412" y="25065"/>
                    <a:pt x="38897" y="24841"/>
                  </a:cubicBezTo>
                  <a:cubicBezTo>
                    <a:pt x="38799" y="24800"/>
                    <a:pt x="38853" y="24643"/>
                    <a:pt x="38944" y="24643"/>
                  </a:cubicBezTo>
                  <a:close/>
                  <a:moveTo>
                    <a:pt x="12600" y="24296"/>
                  </a:moveTo>
                  <a:cubicBezTo>
                    <a:pt x="12624" y="24296"/>
                    <a:pt x="12649" y="24307"/>
                    <a:pt x="12665" y="24334"/>
                  </a:cubicBezTo>
                  <a:cubicBezTo>
                    <a:pt x="13004" y="24857"/>
                    <a:pt x="13553" y="25089"/>
                    <a:pt x="14157" y="25089"/>
                  </a:cubicBezTo>
                  <a:cubicBezTo>
                    <a:pt x="14171" y="25089"/>
                    <a:pt x="14184" y="25089"/>
                    <a:pt x="14198" y="25089"/>
                  </a:cubicBezTo>
                  <a:cubicBezTo>
                    <a:pt x="14199" y="25089"/>
                    <a:pt x="14200" y="25089"/>
                    <a:pt x="14201" y="25089"/>
                  </a:cubicBezTo>
                  <a:cubicBezTo>
                    <a:pt x="14300" y="25089"/>
                    <a:pt x="14326" y="25255"/>
                    <a:pt x="14224" y="25268"/>
                  </a:cubicBezTo>
                  <a:cubicBezTo>
                    <a:pt x="14149" y="25280"/>
                    <a:pt x="14074" y="25285"/>
                    <a:pt x="14000" y="25285"/>
                  </a:cubicBezTo>
                  <a:cubicBezTo>
                    <a:pt x="13399" y="25285"/>
                    <a:pt x="12839" y="24930"/>
                    <a:pt x="12528" y="24412"/>
                  </a:cubicBezTo>
                  <a:cubicBezTo>
                    <a:pt x="12494" y="24351"/>
                    <a:pt x="12547" y="24296"/>
                    <a:pt x="12600" y="24296"/>
                  </a:cubicBezTo>
                  <a:close/>
                  <a:moveTo>
                    <a:pt x="27890" y="0"/>
                  </a:moveTo>
                  <a:cubicBezTo>
                    <a:pt x="26782" y="1633"/>
                    <a:pt x="24912" y="2647"/>
                    <a:pt x="22983" y="2647"/>
                  </a:cubicBezTo>
                  <a:cubicBezTo>
                    <a:pt x="22362" y="2647"/>
                    <a:pt x="21735" y="2542"/>
                    <a:pt x="21125" y="2318"/>
                  </a:cubicBezTo>
                  <a:cubicBezTo>
                    <a:pt x="19111" y="1579"/>
                    <a:pt x="17574" y="319"/>
                    <a:pt x="15339" y="187"/>
                  </a:cubicBezTo>
                  <a:cubicBezTo>
                    <a:pt x="15197" y="179"/>
                    <a:pt x="15050" y="175"/>
                    <a:pt x="14899" y="175"/>
                  </a:cubicBezTo>
                  <a:cubicBezTo>
                    <a:pt x="12711" y="175"/>
                    <a:pt x="9746" y="1067"/>
                    <a:pt x="10079" y="3754"/>
                  </a:cubicBezTo>
                  <a:cubicBezTo>
                    <a:pt x="10099" y="3917"/>
                    <a:pt x="9967" y="3995"/>
                    <a:pt x="9833" y="3995"/>
                  </a:cubicBezTo>
                  <a:cubicBezTo>
                    <a:pt x="9764" y="3995"/>
                    <a:pt x="9695" y="3975"/>
                    <a:pt x="9645" y="3935"/>
                  </a:cubicBezTo>
                  <a:cubicBezTo>
                    <a:pt x="8242" y="2816"/>
                    <a:pt x="5820" y="1672"/>
                    <a:pt x="3846" y="1672"/>
                  </a:cubicBezTo>
                  <a:cubicBezTo>
                    <a:pt x="2137" y="1672"/>
                    <a:pt x="763" y="2530"/>
                    <a:pt x="677" y="5005"/>
                  </a:cubicBezTo>
                  <a:cubicBezTo>
                    <a:pt x="613" y="6892"/>
                    <a:pt x="2550" y="11196"/>
                    <a:pt x="1" y="12251"/>
                  </a:cubicBezTo>
                  <a:cubicBezTo>
                    <a:pt x="3011" y="13639"/>
                    <a:pt x="595" y="17469"/>
                    <a:pt x="539" y="19672"/>
                  </a:cubicBezTo>
                  <a:cubicBezTo>
                    <a:pt x="478" y="21962"/>
                    <a:pt x="2067" y="23632"/>
                    <a:pt x="4339" y="23733"/>
                  </a:cubicBezTo>
                  <a:cubicBezTo>
                    <a:pt x="4416" y="23737"/>
                    <a:pt x="4492" y="23738"/>
                    <a:pt x="4568" y="23738"/>
                  </a:cubicBezTo>
                  <a:cubicBezTo>
                    <a:pt x="6475" y="23738"/>
                    <a:pt x="8130" y="22683"/>
                    <a:pt x="9856" y="22000"/>
                  </a:cubicBezTo>
                  <a:cubicBezTo>
                    <a:pt x="9871" y="21993"/>
                    <a:pt x="9885" y="21990"/>
                    <a:pt x="9898" y="21990"/>
                  </a:cubicBezTo>
                  <a:cubicBezTo>
                    <a:pt x="9969" y="21990"/>
                    <a:pt x="9999" y="22078"/>
                    <a:pt x="9975" y="22145"/>
                  </a:cubicBezTo>
                  <a:cubicBezTo>
                    <a:pt x="10009" y="22179"/>
                    <a:pt x="10035" y="22223"/>
                    <a:pt x="10039" y="22284"/>
                  </a:cubicBezTo>
                  <a:cubicBezTo>
                    <a:pt x="10252" y="24616"/>
                    <a:pt x="12007" y="26342"/>
                    <a:pt x="14359" y="26467"/>
                  </a:cubicBezTo>
                  <a:cubicBezTo>
                    <a:pt x="14475" y="26473"/>
                    <a:pt x="14591" y="26476"/>
                    <a:pt x="14706" y="26476"/>
                  </a:cubicBezTo>
                  <a:cubicBezTo>
                    <a:pt x="16578" y="26476"/>
                    <a:pt x="18354" y="25694"/>
                    <a:pt x="20081" y="25059"/>
                  </a:cubicBezTo>
                  <a:cubicBezTo>
                    <a:pt x="21336" y="24595"/>
                    <a:pt x="22688" y="24168"/>
                    <a:pt x="24043" y="24168"/>
                  </a:cubicBezTo>
                  <a:cubicBezTo>
                    <a:pt x="24450" y="24168"/>
                    <a:pt x="24857" y="24206"/>
                    <a:pt x="25262" y="24294"/>
                  </a:cubicBezTo>
                  <a:cubicBezTo>
                    <a:pt x="26320" y="24525"/>
                    <a:pt x="27557" y="25151"/>
                    <a:pt x="27890" y="26252"/>
                  </a:cubicBezTo>
                  <a:cubicBezTo>
                    <a:pt x="28223" y="25151"/>
                    <a:pt x="29460" y="24525"/>
                    <a:pt x="30517" y="24294"/>
                  </a:cubicBezTo>
                  <a:cubicBezTo>
                    <a:pt x="30923" y="24206"/>
                    <a:pt x="31330" y="24168"/>
                    <a:pt x="31737" y="24168"/>
                  </a:cubicBezTo>
                  <a:cubicBezTo>
                    <a:pt x="33092" y="24168"/>
                    <a:pt x="34443" y="24595"/>
                    <a:pt x="35698" y="25059"/>
                  </a:cubicBezTo>
                  <a:cubicBezTo>
                    <a:pt x="37425" y="25694"/>
                    <a:pt x="39202" y="26476"/>
                    <a:pt x="41074" y="26476"/>
                  </a:cubicBezTo>
                  <a:cubicBezTo>
                    <a:pt x="41189" y="26476"/>
                    <a:pt x="41304" y="26473"/>
                    <a:pt x="41420" y="26467"/>
                  </a:cubicBezTo>
                  <a:cubicBezTo>
                    <a:pt x="43773" y="26342"/>
                    <a:pt x="45528" y="24616"/>
                    <a:pt x="45740" y="22284"/>
                  </a:cubicBezTo>
                  <a:cubicBezTo>
                    <a:pt x="45745" y="22223"/>
                    <a:pt x="45772" y="22179"/>
                    <a:pt x="45804" y="22145"/>
                  </a:cubicBezTo>
                  <a:cubicBezTo>
                    <a:pt x="45781" y="22078"/>
                    <a:pt x="45811" y="21990"/>
                    <a:pt x="45882" y="21990"/>
                  </a:cubicBezTo>
                  <a:cubicBezTo>
                    <a:pt x="45895" y="21990"/>
                    <a:pt x="45910" y="21993"/>
                    <a:pt x="45925" y="22000"/>
                  </a:cubicBezTo>
                  <a:cubicBezTo>
                    <a:pt x="47650" y="22683"/>
                    <a:pt x="49305" y="23738"/>
                    <a:pt x="51212" y="23738"/>
                  </a:cubicBezTo>
                  <a:cubicBezTo>
                    <a:pt x="51288" y="23738"/>
                    <a:pt x="51364" y="23737"/>
                    <a:pt x="51441" y="23733"/>
                  </a:cubicBezTo>
                  <a:cubicBezTo>
                    <a:pt x="53713" y="23632"/>
                    <a:pt x="55301" y="21962"/>
                    <a:pt x="55242" y="19672"/>
                  </a:cubicBezTo>
                  <a:cubicBezTo>
                    <a:pt x="55186" y="17469"/>
                    <a:pt x="52769" y="13639"/>
                    <a:pt x="55779" y="12251"/>
                  </a:cubicBezTo>
                  <a:cubicBezTo>
                    <a:pt x="53233" y="11196"/>
                    <a:pt x="55168" y="6892"/>
                    <a:pt x="55103" y="5005"/>
                  </a:cubicBezTo>
                  <a:cubicBezTo>
                    <a:pt x="55018" y="2530"/>
                    <a:pt x="53644" y="1672"/>
                    <a:pt x="51935" y="1672"/>
                  </a:cubicBezTo>
                  <a:cubicBezTo>
                    <a:pt x="49961" y="1672"/>
                    <a:pt x="47539" y="2816"/>
                    <a:pt x="46136" y="3935"/>
                  </a:cubicBezTo>
                  <a:cubicBezTo>
                    <a:pt x="46085" y="3975"/>
                    <a:pt x="46016" y="3995"/>
                    <a:pt x="45947" y="3995"/>
                  </a:cubicBezTo>
                  <a:cubicBezTo>
                    <a:pt x="45812" y="3995"/>
                    <a:pt x="45681" y="3917"/>
                    <a:pt x="45701" y="3754"/>
                  </a:cubicBezTo>
                  <a:cubicBezTo>
                    <a:pt x="46034" y="1067"/>
                    <a:pt x="43069" y="175"/>
                    <a:pt x="40882" y="175"/>
                  </a:cubicBezTo>
                  <a:cubicBezTo>
                    <a:pt x="40731" y="175"/>
                    <a:pt x="40584" y="179"/>
                    <a:pt x="40442" y="187"/>
                  </a:cubicBezTo>
                  <a:cubicBezTo>
                    <a:pt x="38207" y="319"/>
                    <a:pt x="36668" y="1579"/>
                    <a:pt x="34656" y="2318"/>
                  </a:cubicBezTo>
                  <a:cubicBezTo>
                    <a:pt x="34047" y="2541"/>
                    <a:pt x="33420" y="2646"/>
                    <a:pt x="32799" y="2646"/>
                  </a:cubicBezTo>
                  <a:cubicBezTo>
                    <a:pt x="30869" y="2646"/>
                    <a:pt x="28998" y="1633"/>
                    <a:pt x="278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7" name="Google Shape;4407;p119"/>
            <p:cNvSpPr/>
            <p:nvPr/>
          </p:nvSpPr>
          <p:spPr>
            <a:xfrm>
              <a:off x="5048500" y="2233232"/>
              <a:ext cx="10675" cy="34025"/>
            </a:xfrm>
            <a:custGeom>
              <a:avLst/>
              <a:gdLst/>
              <a:ahLst/>
              <a:cxnLst/>
              <a:rect l="l" t="t" r="r" b="b"/>
              <a:pathLst>
                <a:path w="427" h="1361" extrusionOk="0">
                  <a:moveTo>
                    <a:pt x="324" y="1"/>
                  </a:moveTo>
                  <a:cubicBezTo>
                    <a:pt x="281" y="1"/>
                    <a:pt x="237" y="24"/>
                    <a:pt x="222" y="73"/>
                  </a:cubicBezTo>
                  <a:cubicBezTo>
                    <a:pt x="101" y="442"/>
                    <a:pt x="67" y="846"/>
                    <a:pt x="11" y="1230"/>
                  </a:cubicBezTo>
                  <a:cubicBezTo>
                    <a:pt x="0" y="1308"/>
                    <a:pt x="65" y="1361"/>
                    <a:pt x="125" y="1361"/>
                  </a:cubicBezTo>
                  <a:cubicBezTo>
                    <a:pt x="164" y="1361"/>
                    <a:pt x="200" y="1338"/>
                    <a:pt x="212" y="1285"/>
                  </a:cubicBezTo>
                  <a:cubicBezTo>
                    <a:pt x="295" y="897"/>
                    <a:pt x="404" y="498"/>
                    <a:pt x="423" y="101"/>
                  </a:cubicBezTo>
                  <a:cubicBezTo>
                    <a:pt x="426" y="35"/>
                    <a:pt x="376" y="1"/>
                    <a:pt x="3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8" name="Google Shape;4408;p119"/>
            <p:cNvSpPr/>
            <p:nvPr/>
          </p:nvSpPr>
          <p:spPr>
            <a:xfrm>
              <a:off x="5050225" y="2158457"/>
              <a:ext cx="11625" cy="44400"/>
            </a:xfrm>
            <a:custGeom>
              <a:avLst/>
              <a:gdLst/>
              <a:ahLst/>
              <a:cxnLst/>
              <a:rect l="l" t="t" r="r" b="b"/>
              <a:pathLst>
                <a:path w="465" h="1776" extrusionOk="0">
                  <a:moveTo>
                    <a:pt x="123" y="0"/>
                  </a:moveTo>
                  <a:cubicBezTo>
                    <a:pt x="63" y="0"/>
                    <a:pt x="0" y="60"/>
                    <a:pt x="14" y="131"/>
                  </a:cubicBezTo>
                  <a:cubicBezTo>
                    <a:pt x="115" y="662"/>
                    <a:pt x="210" y="1113"/>
                    <a:pt x="91" y="1654"/>
                  </a:cubicBezTo>
                  <a:cubicBezTo>
                    <a:pt x="74" y="1727"/>
                    <a:pt x="133" y="1776"/>
                    <a:pt x="191" y="1776"/>
                  </a:cubicBezTo>
                  <a:cubicBezTo>
                    <a:pt x="229" y="1776"/>
                    <a:pt x="266" y="1755"/>
                    <a:pt x="280" y="1706"/>
                  </a:cubicBezTo>
                  <a:cubicBezTo>
                    <a:pt x="427" y="1187"/>
                    <a:pt x="465" y="543"/>
                    <a:pt x="204" y="53"/>
                  </a:cubicBezTo>
                  <a:cubicBezTo>
                    <a:pt x="184" y="16"/>
                    <a:pt x="154" y="0"/>
                    <a:pt x="1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9" name="Google Shape;4409;p119"/>
            <p:cNvSpPr/>
            <p:nvPr/>
          </p:nvSpPr>
          <p:spPr>
            <a:xfrm>
              <a:off x="5031700" y="2040507"/>
              <a:ext cx="23650" cy="40450"/>
            </a:xfrm>
            <a:custGeom>
              <a:avLst/>
              <a:gdLst/>
              <a:ahLst/>
              <a:cxnLst/>
              <a:rect l="l" t="t" r="r" b="b"/>
              <a:pathLst>
                <a:path w="946" h="1618" extrusionOk="0">
                  <a:moveTo>
                    <a:pt x="845" y="0"/>
                  </a:moveTo>
                  <a:cubicBezTo>
                    <a:pt x="823" y="0"/>
                    <a:pt x="800" y="12"/>
                    <a:pt x="785" y="40"/>
                  </a:cubicBezTo>
                  <a:cubicBezTo>
                    <a:pt x="522" y="511"/>
                    <a:pt x="233" y="980"/>
                    <a:pt x="33" y="1481"/>
                  </a:cubicBezTo>
                  <a:cubicBezTo>
                    <a:pt x="0" y="1560"/>
                    <a:pt x="72" y="1618"/>
                    <a:pt x="143" y="1618"/>
                  </a:cubicBezTo>
                  <a:cubicBezTo>
                    <a:pt x="180" y="1618"/>
                    <a:pt x="216" y="1602"/>
                    <a:pt x="238" y="1566"/>
                  </a:cubicBezTo>
                  <a:cubicBezTo>
                    <a:pt x="510" y="1111"/>
                    <a:pt x="707" y="604"/>
                    <a:pt x="919" y="119"/>
                  </a:cubicBezTo>
                  <a:cubicBezTo>
                    <a:pt x="946" y="57"/>
                    <a:pt x="895" y="0"/>
                    <a:pt x="8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0" name="Google Shape;4410;p119"/>
            <p:cNvSpPr/>
            <p:nvPr/>
          </p:nvSpPr>
          <p:spPr>
            <a:xfrm>
              <a:off x="5035325" y="1954632"/>
              <a:ext cx="18025" cy="54500"/>
            </a:xfrm>
            <a:custGeom>
              <a:avLst/>
              <a:gdLst/>
              <a:ahLst/>
              <a:cxnLst/>
              <a:rect l="l" t="t" r="r" b="b"/>
              <a:pathLst>
                <a:path w="721" h="2180" extrusionOk="0">
                  <a:moveTo>
                    <a:pt x="251" y="1"/>
                  </a:moveTo>
                  <a:cubicBezTo>
                    <a:pt x="213" y="1"/>
                    <a:pt x="175" y="20"/>
                    <a:pt x="164" y="63"/>
                  </a:cubicBezTo>
                  <a:cubicBezTo>
                    <a:pt x="1" y="725"/>
                    <a:pt x="49" y="1637"/>
                    <a:pt x="548" y="2154"/>
                  </a:cubicBezTo>
                  <a:cubicBezTo>
                    <a:pt x="565" y="2172"/>
                    <a:pt x="587" y="2179"/>
                    <a:pt x="608" y="2179"/>
                  </a:cubicBezTo>
                  <a:cubicBezTo>
                    <a:pt x="664" y="2179"/>
                    <a:pt x="721" y="2128"/>
                    <a:pt x="701" y="2065"/>
                  </a:cubicBezTo>
                  <a:cubicBezTo>
                    <a:pt x="603" y="1755"/>
                    <a:pt x="446" y="1471"/>
                    <a:pt x="375" y="1152"/>
                  </a:cubicBezTo>
                  <a:cubicBezTo>
                    <a:pt x="296" y="797"/>
                    <a:pt x="298" y="446"/>
                    <a:pt x="340" y="86"/>
                  </a:cubicBezTo>
                  <a:cubicBezTo>
                    <a:pt x="346" y="31"/>
                    <a:pt x="299" y="1"/>
                    <a:pt x="2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1" name="Google Shape;4411;p119"/>
            <p:cNvSpPr/>
            <p:nvPr/>
          </p:nvSpPr>
          <p:spPr>
            <a:xfrm>
              <a:off x="5032150" y="2111257"/>
              <a:ext cx="14625" cy="24000"/>
            </a:xfrm>
            <a:custGeom>
              <a:avLst/>
              <a:gdLst/>
              <a:ahLst/>
              <a:cxnLst/>
              <a:rect l="l" t="t" r="r" b="b"/>
              <a:pathLst>
                <a:path w="585" h="960" extrusionOk="0">
                  <a:moveTo>
                    <a:pt x="160" y="1"/>
                  </a:moveTo>
                  <a:cubicBezTo>
                    <a:pt x="84" y="1"/>
                    <a:pt x="0" y="69"/>
                    <a:pt x="31" y="156"/>
                  </a:cubicBezTo>
                  <a:cubicBezTo>
                    <a:pt x="116" y="410"/>
                    <a:pt x="227" y="655"/>
                    <a:pt x="331" y="900"/>
                  </a:cubicBezTo>
                  <a:cubicBezTo>
                    <a:pt x="349" y="942"/>
                    <a:pt x="386" y="960"/>
                    <a:pt x="425" y="960"/>
                  </a:cubicBezTo>
                  <a:cubicBezTo>
                    <a:pt x="501" y="960"/>
                    <a:pt x="585" y="892"/>
                    <a:pt x="552" y="808"/>
                  </a:cubicBezTo>
                  <a:cubicBezTo>
                    <a:pt x="460" y="556"/>
                    <a:pt x="370" y="305"/>
                    <a:pt x="257" y="62"/>
                  </a:cubicBezTo>
                  <a:cubicBezTo>
                    <a:pt x="238" y="19"/>
                    <a:pt x="200" y="1"/>
                    <a:pt x="16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2" name="Google Shape;4412;p119"/>
            <p:cNvSpPr/>
            <p:nvPr/>
          </p:nvSpPr>
          <p:spPr>
            <a:xfrm>
              <a:off x="5039650" y="1880157"/>
              <a:ext cx="6800" cy="40125"/>
            </a:xfrm>
            <a:custGeom>
              <a:avLst/>
              <a:gdLst/>
              <a:ahLst/>
              <a:cxnLst/>
              <a:rect l="l" t="t" r="r" b="b"/>
              <a:pathLst>
                <a:path w="272" h="1605" extrusionOk="0">
                  <a:moveTo>
                    <a:pt x="137" y="1"/>
                  </a:moveTo>
                  <a:cubicBezTo>
                    <a:pt x="100" y="1"/>
                    <a:pt x="63" y="25"/>
                    <a:pt x="59" y="75"/>
                  </a:cubicBezTo>
                  <a:cubicBezTo>
                    <a:pt x="23" y="550"/>
                    <a:pt x="1" y="1028"/>
                    <a:pt x="33" y="1503"/>
                  </a:cubicBezTo>
                  <a:cubicBezTo>
                    <a:pt x="38" y="1571"/>
                    <a:pt x="87" y="1604"/>
                    <a:pt x="136" y="1604"/>
                  </a:cubicBezTo>
                  <a:cubicBezTo>
                    <a:pt x="185" y="1604"/>
                    <a:pt x="234" y="1571"/>
                    <a:pt x="238" y="1503"/>
                  </a:cubicBezTo>
                  <a:cubicBezTo>
                    <a:pt x="271" y="1028"/>
                    <a:pt x="248" y="550"/>
                    <a:pt x="214" y="75"/>
                  </a:cubicBezTo>
                  <a:cubicBezTo>
                    <a:pt x="210" y="25"/>
                    <a:pt x="173" y="1"/>
                    <a:pt x="1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3" name="Google Shape;4413;p119"/>
            <p:cNvSpPr/>
            <p:nvPr/>
          </p:nvSpPr>
          <p:spPr>
            <a:xfrm>
              <a:off x="5012300" y="1811757"/>
              <a:ext cx="32450" cy="26475"/>
            </a:xfrm>
            <a:custGeom>
              <a:avLst/>
              <a:gdLst/>
              <a:ahLst/>
              <a:cxnLst/>
              <a:rect l="l" t="t" r="r" b="b"/>
              <a:pathLst>
                <a:path w="1298" h="1059" extrusionOk="0">
                  <a:moveTo>
                    <a:pt x="86" y="0"/>
                  </a:moveTo>
                  <a:cubicBezTo>
                    <a:pt x="19" y="0"/>
                    <a:pt x="1" y="116"/>
                    <a:pt x="72" y="128"/>
                  </a:cubicBezTo>
                  <a:cubicBezTo>
                    <a:pt x="554" y="195"/>
                    <a:pt x="926" y="539"/>
                    <a:pt x="1093" y="991"/>
                  </a:cubicBezTo>
                  <a:cubicBezTo>
                    <a:pt x="1110" y="1038"/>
                    <a:pt x="1148" y="1059"/>
                    <a:pt x="1186" y="1059"/>
                  </a:cubicBezTo>
                  <a:cubicBezTo>
                    <a:pt x="1242" y="1059"/>
                    <a:pt x="1298" y="1013"/>
                    <a:pt x="1280" y="938"/>
                  </a:cubicBezTo>
                  <a:cubicBezTo>
                    <a:pt x="1150" y="388"/>
                    <a:pt x="642" y="26"/>
                    <a:pt x="88" y="0"/>
                  </a:cubicBezTo>
                  <a:cubicBezTo>
                    <a:pt x="87" y="0"/>
                    <a:pt x="86" y="0"/>
                    <a:pt x="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4" name="Google Shape;4414;p119"/>
            <p:cNvSpPr/>
            <p:nvPr/>
          </p:nvSpPr>
          <p:spPr>
            <a:xfrm>
              <a:off x="4943675" y="2283782"/>
              <a:ext cx="59575" cy="15775"/>
            </a:xfrm>
            <a:custGeom>
              <a:avLst/>
              <a:gdLst/>
              <a:ahLst/>
              <a:cxnLst/>
              <a:rect l="l" t="t" r="r" b="b"/>
              <a:pathLst>
                <a:path w="2383" h="631" extrusionOk="0">
                  <a:moveTo>
                    <a:pt x="109" y="1"/>
                  </a:moveTo>
                  <a:cubicBezTo>
                    <a:pt x="39" y="1"/>
                    <a:pt x="0" y="120"/>
                    <a:pt x="74" y="157"/>
                  </a:cubicBezTo>
                  <a:cubicBezTo>
                    <a:pt x="638" y="449"/>
                    <a:pt x="1267" y="631"/>
                    <a:pt x="1903" y="631"/>
                  </a:cubicBezTo>
                  <a:cubicBezTo>
                    <a:pt x="2022" y="631"/>
                    <a:pt x="2141" y="625"/>
                    <a:pt x="2260" y="611"/>
                  </a:cubicBezTo>
                  <a:cubicBezTo>
                    <a:pt x="2375" y="598"/>
                    <a:pt x="2383" y="430"/>
                    <a:pt x="2260" y="424"/>
                  </a:cubicBezTo>
                  <a:cubicBezTo>
                    <a:pt x="1514" y="404"/>
                    <a:pt x="826" y="297"/>
                    <a:pt x="136" y="7"/>
                  </a:cubicBezTo>
                  <a:cubicBezTo>
                    <a:pt x="127" y="3"/>
                    <a:pt x="117" y="1"/>
                    <a:pt x="10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5" name="Google Shape;4415;p119"/>
            <p:cNvSpPr/>
            <p:nvPr/>
          </p:nvSpPr>
          <p:spPr>
            <a:xfrm>
              <a:off x="4929500" y="1807632"/>
              <a:ext cx="45225" cy="13150"/>
            </a:xfrm>
            <a:custGeom>
              <a:avLst/>
              <a:gdLst/>
              <a:ahLst/>
              <a:cxnLst/>
              <a:rect l="l" t="t" r="r" b="b"/>
              <a:pathLst>
                <a:path w="1809" h="526" extrusionOk="0">
                  <a:moveTo>
                    <a:pt x="1418" y="1"/>
                  </a:moveTo>
                  <a:cubicBezTo>
                    <a:pt x="951" y="1"/>
                    <a:pt x="503" y="141"/>
                    <a:pt x="87" y="366"/>
                  </a:cubicBezTo>
                  <a:cubicBezTo>
                    <a:pt x="1" y="412"/>
                    <a:pt x="55" y="526"/>
                    <a:pt x="135" y="526"/>
                  </a:cubicBezTo>
                  <a:cubicBezTo>
                    <a:pt x="148" y="526"/>
                    <a:pt x="161" y="523"/>
                    <a:pt x="174" y="517"/>
                  </a:cubicBezTo>
                  <a:cubicBezTo>
                    <a:pt x="652" y="288"/>
                    <a:pt x="1156" y="212"/>
                    <a:pt x="1682" y="205"/>
                  </a:cubicBezTo>
                  <a:cubicBezTo>
                    <a:pt x="1809" y="203"/>
                    <a:pt x="1802" y="30"/>
                    <a:pt x="1682" y="16"/>
                  </a:cubicBezTo>
                  <a:cubicBezTo>
                    <a:pt x="1593" y="6"/>
                    <a:pt x="1505" y="1"/>
                    <a:pt x="14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6" name="Google Shape;4416;p119"/>
            <p:cNvSpPr/>
            <p:nvPr/>
          </p:nvSpPr>
          <p:spPr>
            <a:xfrm>
              <a:off x="4867100" y="2244907"/>
              <a:ext cx="51175" cy="28600"/>
            </a:xfrm>
            <a:custGeom>
              <a:avLst/>
              <a:gdLst/>
              <a:ahLst/>
              <a:cxnLst/>
              <a:rect l="l" t="t" r="r" b="b"/>
              <a:pathLst>
                <a:path w="2047" h="1144" extrusionOk="0">
                  <a:moveTo>
                    <a:pt x="157" y="1"/>
                  </a:moveTo>
                  <a:cubicBezTo>
                    <a:pt x="63" y="1"/>
                    <a:pt x="1" y="140"/>
                    <a:pt x="103" y="198"/>
                  </a:cubicBezTo>
                  <a:cubicBezTo>
                    <a:pt x="682" y="516"/>
                    <a:pt x="1257" y="844"/>
                    <a:pt x="1853" y="1132"/>
                  </a:cubicBezTo>
                  <a:cubicBezTo>
                    <a:pt x="1869" y="1140"/>
                    <a:pt x="1885" y="1143"/>
                    <a:pt x="1900" y="1143"/>
                  </a:cubicBezTo>
                  <a:cubicBezTo>
                    <a:pt x="1989" y="1143"/>
                    <a:pt x="2046" y="1019"/>
                    <a:pt x="1953" y="964"/>
                  </a:cubicBezTo>
                  <a:cubicBezTo>
                    <a:pt x="1384" y="624"/>
                    <a:pt x="793" y="324"/>
                    <a:pt x="209" y="15"/>
                  </a:cubicBezTo>
                  <a:cubicBezTo>
                    <a:pt x="191" y="5"/>
                    <a:pt x="174" y="1"/>
                    <a:pt x="1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7" name="Google Shape;4417;p119"/>
            <p:cNvSpPr/>
            <p:nvPr/>
          </p:nvSpPr>
          <p:spPr>
            <a:xfrm>
              <a:off x="4854600" y="1836757"/>
              <a:ext cx="37975" cy="23000"/>
            </a:xfrm>
            <a:custGeom>
              <a:avLst/>
              <a:gdLst/>
              <a:ahLst/>
              <a:cxnLst/>
              <a:rect l="l" t="t" r="r" b="b"/>
              <a:pathLst>
                <a:path w="1519" h="920" extrusionOk="0">
                  <a:moveTo>
                    <a:pt x="1388" y="1"/>
                  </a:moveTo>
                  <a:cubicBezTo>
                    <a:pt x="1373" y="1"/>
                    <a:pt x="1358" y="4"/>
                    <a:pt x="1342" y="12"/>
                  </a:cubicBezTo>
                  <a:cubicBezTo>
                    <a:pt x="901" y="231"/>
                    <a:pt x="492" y="501"/>
                    <a:pt x="77" y="762"/>
                  </a:cubicBezTo>
                  <a:cubicBezTo>
                    <a:pt x="0" y="811"/>
                    <a:pt x="45" y="919"/>
                    <a:pt x="119" y="919"/>
                  </a:cubicBezTo>
                  <a:cubicBezTo>
                    <a:pt x="132" y="919"/>
                    <a:pt x="146" y="916"/>
                    <a:pt x="160" y="908"/>
                  </a:cubicBezTo>
                  <a:cubicBezTo>
                    <a:pt x="592" y="672"/>
                    <a:pt x="1027" y="446"/>
                    <a:pt x="1434" y="171"/>
                  </a:cubicBezTo>
                  <a:cubicBezTo>
                    <a:pt x="1519" y="114"/>
                    <a:pt x="1470" y="1"/>
                    <a:pt x="13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8" name="Google Shape;4418;p119"/>
            <p:cNvSpPr/>
            <p:nvPr/>
          </p:nvSpPr>
          <p:spPr>
            <a:xfrm>
              <a:off x="4806700" y="2257932"/>
              <a:ext cx="24700" cy="38700"/>
            </a:xfrm>
            <a:custGeom>
              <a:avLst/>
              <a:gdLst/>
              <a:ahLst/>
              <a:cxnLst/>
              <a:rect l="l" t="t" r="r" b="b"/>
              <a:pathLst>
                <a:path w="988" h="1548" extrusionOk="0">
                  <a:moveTo>
                    <a:pt x="852" y="1"/>
                  </a:moveTo>
                  <a:cubicBezTo>
                    <a:pt x="820" y="1"/>
                    <a:pt x="789" y="18"/>
                    <a:pt x="771" y="59"/>
                  </a:cubicBezTo>
                  <a:cubicBezTo>
                    <a:pt x="571" y="512"/>
                    <a:pt x="402" y="937"/>
                    <a:pt x="80" y="1323"/>
                  </a:cubicBezTo>
                  <a:cubicBezTo>
                    <a:pt x="0" y="1419"/>
                    <a:pt x="83" y="1548"/>
                    <a:pt x="176" y="1548"/>
                  </a:cubicBezTo>
                  <a:cubicBezTo>
                    <a:pt x="205" y="1548"/>
                    <a:pt x="235" y="1535"/>
                    <a:pt x="261" y="1504"/>
                  </a:cubicBezTo>
                  <a:cubicBezTo>
                    <a:pt x="589" y="1128"/>
                    <a:pt x="905" y="651"/>
                    <a:pt x="977" y="148"/>
                  </a:cubicBezTo>
                  <a:cubicBezTo>
                    <a:pt x="987" y="72"/>
                    <a:pt x="917" y="1"/>
                    <a:pt x="8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9" name="Google Shape;4419;p119"/>
            <p:cNvSpPr/>
            <p:nvPr/>
          </p:nvSpPr>
          <p:spPr>
            <a:xfrm>
              <a:off x="4805300" y="1797282"/>
              <a:ext cx="25125" cy="56175"/>
            </a:xfrm>
            <a:custGeom>
              <a:avLst/>
              <a:gdLst/>
              <a:ahLst/>
              <a:cxnLst/>
              <a:rect l="l" t="t" r="r" b="b"/>
              <a:pathLst>
                <a:path w="1005" h="2247" extrusionOk="0">
                  <a:moveTo>
                    <a:pt x="108" y="0"/>
                  </a:moveTo>
                  <a:cubicBezTo>
                    <a:pt x="53" y="0"/>
                    <a:pt x="1" y="42"/>
                    <a:pt x="24" y="113"/>
                  </a:cubicBezTo>
                  <a:cubicBezTo>
                    <a:pt x="248" y="802"/>
                    <a:pt x="453" y="1531"/>
                    <a:pt x="765" y="2186"/>
                  </a:cubicBezTo>
                  <a:cubicBezTo>
                    <a:pt x="785" y="2229"/>
                    <a:pt x="821" y="2247"/>
                    <a:pt x="858" y="2247"/>
                  </a:cubicBezTo>
                  <a:cubicBezTo>
                    <a:pt x="929" y="2247"/>
                    <a:pt x="1005" y="2180"/>
                    <a:pt x="981" y="2096"/>
                  </a:cubicBezTo>
                  <a:cubicBezTo>
                    <a:pt x="794" y="1404"/>
                    <a:pt x="476" y="725"/>
                    <a:pt x="202" y="62"/>
                  </a:cubicBezTo>
                  <a:cubicBezTo>
                    <a:pt x="184" y="19"/>
                    <a:pt x="145" y="0"/>
                    <a:pt x="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0" name="Google Shape;4420;p119"/>
            <p:cNvSpPr/>
            <p:nvPr/>
          </p:nvSpPr>
          <p:spPr>
            <a:xfrm>
              <a:off x="4759900" y="2329707"/>
              <a:ext cx="47550" cy="30675"/>
            </a:xfrm>
            <a:custGeom>
              <a:avLst/>
              <a:gdLst/>
              <a:ahLst/>
              <a:cxnLst/>
              <a:rect l="l" t="t" r="r" b="b"/>
              <a:pathLst>
                <a:path w="1902" h="1227" extrusionOk="0">
                  <a:moveTo>
                    <a:pt x="1748" y="0"/>
                  </a:moveTo>
                  <a:cubicBezTo>
                    <a:pt x="1723" y="0"/>
                    <a:pt x="1697" y="10"/>
                    <a:pt x="1676" y="33"/>
                  </a:cubicBezTo>
                  <a:cubicBezTo>
                    <a:pt x="1246" y="498"/>
                    <a:pt x="761" y="838"/>
                    <a:pt x="143" y="993"/>
                  </a:cubicBezTo>
                  <a:cubicBezTo>
                    <a:pt x="0" y="1031"/>
                    <a:pt x="51" y="1226"/>
                    <a:pt x="183" y="1226"/>
                  </a:cubicBezTo>
                  <a:cubicBezTo>
                    <a:pt x="191" y="1226"/>
                    <a:pt x="199" y="1225"/>
                    <a:pt x="207" y="1224"/>
                  </a:cubicBezTo>
                  <a:cubicBezTo>
                    <a:pt x="870" y="1106"/>
                    <a:pt x="1487" y="742"/>
                    <a:pt x="1851" y="170"/>
                  </a:cubicBezTo>
                  <a:cubicBezTo>
                    <a:pt x="1902" y="89"/>
                    <a:pt x="1825" y="0"/>
                    <a:pt x="17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1" name="Google Shape;4421;p119"/>
            <p:cNvSpPr/>
            <p:nvPr/>
          </p:nvSpPr>
          <p:spPr>
            <a:xfrm>
              <a:off x="4747000" y="1765157"/>
              <a:ext cx="34150" cy="19250"/>
            </a:xfrm>
            <a:custGeom>
              <a:avLst/>
              <a:gdLst/>
              <a:ahLst/>
              <a:cxnLst/>
              <a:rect l="l" t="t" r="r" b="b"/>
              <a:pathLst>
                <a:path w="1366" h="770" extrusionOk="0">
                  <a:moveTo>
                    <a:pt x="168" y="0"/>
                  </a:moveTo>
                  <a:cubicBezTo>
                    <a:pt x="151" y="0"/>
                    <a:pt x="135" y="1"/>
                    <a:pt x="118" y="1"/>
                  </a:cubicBezTo>
                  <a:cubicBezTo>
                    <a:pt x="1" y="6"/>
                    <a:pt x="1" y="184"/>
                    <a:pt x="118" y="184"/>
                  </a:cubicBezTo>
                  <a:cubicBezTo>
                    <a:pt x="575" y="186"/>
                    <a:pt x="890" y="421"/>
                    <a:pt x="1190" y="741"/>
                  </a:cubicBezTo>
                  <a:cubicBezTo>
                    <a:pt x="1209" y="761"/>
                    <a:pt x="1230" y="770"/>
                    <a:pt x="1251" y="770"/>
                  </a:cubicBezTo>
                  <a:cubicBezTo>
                    <a:pt x="1311" y="770"/>
                    <a:pt x="1365" y="697"/>
                    <a:pt x="1333" y="632"/>
                  </a:cubicBezTo>
                  <a:cubicBezTo>
                    <a:pt x="1126" y="211"/>
                    <a:pt x="620" y="0"/>
                    <a:pt x="1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2" name="Google Shape;4422;p119"/>
            <p:cNvSpPr/>
            <p:nvPr/>
          </p:nvSpPr>
          <p:spPr>
            <a:xfrm>
              <a:off x="4671500" y="2350332"/>
              <a:ext cx="53200" cy="14250"/>
            </a:xfrm>
            <a:custGeom>
              <a:avLst/>
              <a:gdLst/>
              <a:ahLst/>
              <a:cxnLst/>
              <a:rect l="l" t="t" r="r" b="b"/>
              <a:pathLst>
                <a:path w="2128" h="570" extrusionOk="0">
                  <a:moveTo>
                    <a:pt x="145" y="0"/>
                  </a:moveTo>
                  <a:cubicBezTo>
                    <a:pt x="54" y="0"/>
                    <a:pt x="0" y="157"/>
                    <a:pt x="98" y="198"/>
                  </a:cubicBezTo>
                  <a:cubicBezTo>
                    <a:pt x="613" y="422"/>
                    <a:pt x="1153" y="569"/>
                    <a:pt x="1710" y="569"/>
                  </a:cubicBezTo>
                  <a:cubicBezTo>
                    <a:pt x="1805" y="569"/>
                    <a:pt x="1900" y="565"/>
                    <a:pt x="1995" y="556"/>
                  </a:cubicBezTo>
                  <a:cubicBezTo>
                    <a:pt x="2124" y="545"/>
                    <a:pt x="2128" y="363"/>
                    <a:pt x="1995" y="355"/>
                  </a:cubicBezTo>
                  <a:cubicBezTo>
                    <a:pt x="1367" y="321"/>
                    <a:pt x="767" y="238"/>
                    <a:pt x="178" y="7"/>
                  </a:cubicBezTo>
                  <a:cubicBezTo>
                    <a:pt x="167" y="2"/>
                    <a:pt x="156" y="0"/>
                    <a:pt x="1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3" name="Google Shape;4423;p119"/>
            <p:cNvSpPr/>
            <p:nvPr/>
          </p:nvSpPr>
          <p:spPr>
            <a:xfrm>
              <a:off x="4658050" y="1763032"/>
              <a:ext cx="41050" cy="17200"/>
            </a:xfrm>
            <a:custGeom>
              <a:avLst/>
              <a:gdLst/>
              <a:ahLst/>
              <a:cxnLst/>
              <a:rect l="l" t="t" r="r" b="b"/>
              <a:pathLst>
                <a:path w="1642" h="688" extrusionOk="0">
                  <a:moveTo>
                    <a:pt x="1550" y="0"/>
                  </a:moveTo>
                  <a:cubicBezTo>
                    <a:pt x="1544" y="0"/>
                    <a:pt x="1538" y="1"/>
                    <a:pt x="1531" y="3"/>
                  </a:cubicBezTo>
                  <a:cubicBezTo>
                    <a:pt x="1286" y="80"/>
                    <a:pt x="1067" y="232"/>
                    <a:pt x="829" y="329"/>
                  </a:cubicBezTo>
                  <a:cubicBezTo>
                    <a:pt x="589" y="426"/>
                    <a:pt x="340" y="498"/>
                    <a:pt x="86" y="553"/>
                  </a:cubicBezTo>
                  <a:cubicBezTo>
                    <a:pt x="1" y="570"/>
                    <a:pt x="32" y="688"/>
                    <a:pt x="110" y="688"/>
                  </a:cubicBezTo>
                  <a:cubicBezTo>
                    <a:pt x="114" y="688"/>
                    <a:pt x="119" y="687"/>
                    <a:pt x="123" y="687"/>
                  </a:cubicBezTo>
                  <a:cubicBezTo>
                    <a:pt x="601" y="613"/>
                    <a:pt x="1243" y="474"/>
                    <a:pt x="1598" y="118"/>
                  </a:cubicBezTo>
                  <a:cubicBezTo>
                    <a:pt x="1642" y="77"/>
                    <a:pt x="1607" y="0"/>
                    <a:pt x="15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4" name="Google Shape;4424;p119"/>
            <p:cNvSpPr/>
            <p:nvPr/>
          </p:nvSpPr>
          <p:spPr>
            <a:xfrm>
              <a:off x="4597150" y="2326332"/>
              <a:ext cx="48375" cy="19000"/>
            </a:xfrm>
            <a:custGeom>
              <a:avLst/>
              <a:gdLst/>
              <a:ahLst/>
              <a:cxnLst/>
              <a:rect l="l" t="t" r="r" b="b"/>
              <a:pathLst>
                <a:path w="1935" h="760" extrusionOk="0">
                  <a:moveTo>
                    <a:pt x="102" y="1"/>
                  </a:moveTo>
                  <a:cubicBezTo>
                    <a:pt x="1" y="1"/>
                    <a:pt x="5" y="158"/>
                    <a:pt x="110" y="168"/>
                  </a:cubicBezTo>
                  <a:cubicBezTo>
                    <a:pt x="726" y="230"/>
                    <a:pt x="1241" y="454"/>
                    <a:pt x="1778" y="748"/>
                  </a:cubicBezTo>
                  <a:cubicBezTo>
                    <a:pt x="1793" y="756"/>
                    <a:pt x="1808" y="759"/>
                    <a:pt x="1821" y="759"/>
                  </a:cubicBezTo>
                  <a:cubicBezTo>
                    <a:pt x="1894" y="759"/>
                    <a:pt x="1934" y="657"/>
                    <a:pt x="1864" y="602"/>
                  </a:cubicBezTo>
                  <a:cubicBezTo>
                    <a:pt x="1365" y="223"/>
                    <a:pt x="728" y="50"/>
                    <a:pt x="110" y="1"/>
                  </a:cubicBezTo>
                  <a:cubicBezTo>
                    <a:pt x="107" y="1"/>
                    <a:pt x="104" y="1"/>
                    <a:pt x="10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5" name="Google Shape;4425;p119"/>
            <p:cNvSpPr/>
            <p:nvPr/>
          </p:nvSpPr>
          <p:spPr>
            <a:xfrm>
              <a:off x="4565550" y="1797432"/>
              <a:ext cx="40200" cy="23125"/>
            </a:xfrm>
            <a:custGeom>
              <a:avLst/>
              <a:gdLst/>
              <a:ahLst/>
              <a:cxnLst/>
              <a:rect l="l" t="t" r="r" b="b"/>
              <a:pathLst>
                <a:path w="1608" h="925" extrusionOk="0">
                  <a:moveTo>
                    <a:pt x="1504" y="0"/>
                  </a:moveTo>
                  <a:cubicBezTo>
                    <a:pt x="1491" y="0"/>
                    <a:pt x="1477" y="5"/>
                    <a:pt x="1463" y="15"/>
                  </a:cubicBezTo>
                  <a:cubicBezTo>
                    <a:pt x="1036" y="341"/>
                    <a:pt x="597" y="625"/>
                    <a:pt x="78" y="788"/>
                  </a:cubicBezTo>
                  <a:cubicBezTo>
                    <a:pt x="0" y="814"/>
                    <a:pt x="25" y="925"/>
                    <a:pt x="97" y="925"/>
                  </a:cubicBezTo>
                  <a:cubicBezTo>
                    <a:pt x="103" y="925"/>
                    <a:pt x="109" y="924"/>
                    <a:pt x="115" y="923"/>
                  </a:cubicBezTo>
                  <a:cubicBezTo>
                    <a:pt x="658" y="794"/>
                    <a:pt x="1175" y="551"/>
                    <a:pt x="1560" y="140"/>
                  </a:cubicBezTo>
                  <a:cubicBezTo>
                    <a:pt x="1608" y="89"/>
                    <a:pt x="1563" y="0"/>
                    <a:pt x="150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6" name="Google Shape;4426;p119"/>
            <p:cNvSpPr/>
            <p:nvPr/>
          </p:nvSpPr>
          <p:spPr>
            <a:xfrm>
              <a:off x="4503950" y="2311607"/>
              <a:ext cx="63350" cy="9250"/>
            </a:xfrm>
            <a:custGeom>
              <a:avLst/>
              <a:gdLst/>
              <a:ahLst/>
              <a:cxnLst/>
              <a:rect l="l" t="t" r="r" b="b"/>
              <a:pathLst>
                <a:path w="2534" h="370" extrusionOk="0">
                  <a:moveTo>
                    <a:pt x="785" y="1"/>
                  </a:moveTo>
                  <a:cubicBezTo>
                    <a:pt x="563" y="1"/>
                    <a:pt x="341" y="9"/>
                    <a:pt x="120" y="25"/>
                  </a:cubicBezTo>
                  <a:cubicBezTo>
                    <a:pt x="3" y="31"/>
                    <a:pt x="0" y="208"/>
                    <a:pt x="118" y="208"/>
                  </a:cubicBezTo>
                  <a:cubicBezTo>
                    <a:pt x="118" y="208"/>
                    <a:pt x="119" y="208"/>
                    <a:pt x="120" y="208"/>
                  </a:cubicBezTo>
                  <a:cubicBezTo>
                    <a:pt x="158" y="207"/>
                    <a:pt x="196" y="207"/>
                    <a:pt x="234" y="207"/>
                  </a:cubicBezTo>
                  <a:cubicBezTo>
                    <a:pt x="963" y="207"/>
                    <a:pt x="1679" y="275"/>
                    <a:pt x="2406" y="369"/>
                  </a:cubicBezTo>
                  <a:cubicBezTo>
                    <a:pt x="2410" y="370"/>
                    <a:pt x="2414" y="370"/>
                    <a:pt x="2418" y="370"/>
                  </a:cubicBezTo>
                  <a:cubicBezTo>
                    <a:pt x="2515" y="370"/>
                    <a:pt x="2534" y="199"/>
                    <a:pt x="2431" y="175"/>
                  </a:cubicBezTo>
                  <a:cubicBezTo>
                    <a:pt x="1890" y="53"/>
                    <a:pt x="1338" y="1"/>
                    <a:pt x="7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7" name="Google Shape;4427;p119"/>
            <p:cNvSpPr/>
            <p:nvPr/>
          </p:nvSpPr>
          <p:spPr>
            <a:xfrm>
              <a:off x="4465325" y="1819757"/>
              <a:ext cx="40200" cy="10550"/>
            </a:xfrm>
            <a:custGeom>
              <a:avLst/>
              <a:gdLst/>
              <a:ahLst/>
              <a:cxnLst/>
              <a:rect l="l" t="t" r="r" b="b"/>
              <a:pathLst>
                <a:path w="1608" h="422" extrusionOk="0">
                  <a:moveTo>
                    <a:pt x="96" y="0"/>
                  </a:moveTo>
                  <a:cubicBezTo>
                    <a:pt x="39" y="0"/>
                    <a:pt x="0" y="82"/>
                    <a:pt x="62" y="110"/>
                  </a:cubicBezTo>
                  <a:cubicBezTo>
                    <a:pt x="491" y="304"/>
                    <a:pt x="948" y="422"/>
                    <a:pt x="1420" y="422"/>
                  </a:cubicBezTo>
                  <a:cubicBezTo>
                    <a:pt x="1454" y="422"/>
                    <a:pt x="1488" y="421"/>
                    <a:pt x="1522" y="420"/>
                  </a:cubicBezTo>
                  <a:cubicBezTo>
                    <a:pt x="1607" y="418"/>
                    <a:pt x="1607" y="288"/>
                    <a:pt x="1522" y="286"/>
                  </a:cubicBezTo>
                  <a:cubicBezTo>
                    <a:pt x="1035" y="277"/>
                    <a:pt x="573" y="197"/>
                    <a:pt x="122" y="6"/>
                  </a:cubicBezTo>
                  <a:cubicBezTo>
                    <a:pt x="113" y="2"/>
                    <a:pt x="104" y="0"/>
                    <a:pt x="9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8" name="Google Shape;4428;p119"/>
            <p:cNvSpPr/>
            <p:nvPr/>
          </p:nvSpPr>
          <p:spPr>
            <a:xfrm>
              <a:off x="4382450" y="2322307"/>
              <a:ext cx="74275" cy="22425"/>
            </a:xfrm>
            <a:custGeom>
              <a:avLst/>
              <a:gdLst/>
              <a:ahLst/>
              <a:cxnLst/>
              <a:rect l="l" t="t" r="r" b="b"/>
              <a:pathLst>
                <a:path w="2971" h="897" extrusionOk="0">
                  <a:moveTo>
                    <a:pt x="2841" y="0"/>
                  </a:moveTo>
                  <a:cubicBezTo>
                    <a:pt x="2837" y="0"/>
                    <a:pt x="2834" y="0"/>
                    <a:pt x="2831" y="1"/>
                  </a:cubicBezTo>
                  <a:cubicBezTo>
                    <a:pt x="2354" y="66"/>
                    <a:pt x="1893" y="251"/>
                    <a:pt x="1447" y="428"/>
                  </a:cubicBezTo>
                  <a:cubicBezTo>
                    <a:pt x="1287" y="491"/>
                    <a:pt x="1087" y="617"/>
                    <a:pt x="911" y="617"/>
                  </a:cubicBezTo>
                  <a:cubicBezTo>
                    <a:pt x="899" y="617"/>
                    <a:pt x="888" y="616"/>
                    <a:pt x="877" y="615"/>
                  </a:cubicBezTo>
                  <a:cubicBezTo>
                    <a:pt x="632" y="592"/>
                    <a:pt x="364" y="319"/>
                    <a:pt x="163" y="184"/>
                  </a:cubicBezTo>
                  <a:cubicBezTo>
                    <a:pt x="146" y="172"/>
                    <a:pt x="130" y="168"/>
                    <a:pt x="115" y="168"/>
                  </a:cubicBezTo>
                  <a:cubicBezTo>
                    <a:pt x="43" y="168"/>
                    <a:pt x="1" y="281"/>
                    <a:pt x="73" y="336"/>
                  </a:cubicBezTo>
                  <a:cubicBezTo>
                    <a:pt x="246" y="470"/>
                    <a:pt x="612" y="858"/>
                    <a:pt x="817" y="892"/>
                  </a:cubicBezTo>
                  <a:cubicBezTo>
                    <a:pt x="834" y="895"/>
                    <a:pt x="851" y="896"/>
                    <a:pt x="868" y="896"/>
                  </a:cubicBezTo>
                  <a:cubicBezTo>
                    <a:pt x="998" y="896"/>
                    <a:pt x="1127" y="817"/>
                    <a:pt x="1248" y="770"/>
                  </a:cubicBezTo>
                  <a:cubicBezTo>
                    <a:pt x="1787" y="565"/>
                    <a:pt x="2357" y="426"/>
                    <a:pt x="2883" y="193"/>
                  </a:cubicBezTo>
                  <a:cubicBezTo>
                    <a:pt x="2971" y="155"/>
                    <a:pt x="2935" y="0"/>
                    <a:pt x="2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9" name="Google Shape;4429;p119"/>
            <p:cNvSpPr/>
            <p:nvPr/>
          </p:nvSpPr>
          <p:spPr>
            <a:xfrm>
              <a:off x="4365475" y="1774882"/>
              <a:ext cx="60850" cy="29150"/>
            </a:xfrm>
            <a:custGeom>
              <a:avLst/>
              <a:gdLst/>
              <a:ahLst/>
              <a:cxnLst/>
              <a:rect l="l" t="t" r="r" b="b"/>
              <a:pathLst>
                <a:path w="2434" h="1166" extrusionOk="0">
                  <a:moveTo>
                    <a:pt x="1141" y="0"/>
                  </a:moveTo>
                  <a:cubicBezTo>
                    <a:pt x="1140" y="0"/>
                    <a:pt x="1139" y="0"/>
                    <a:pt x="1138" y="0"/>
                  </a:cubicBezTo>
                  <a:cubicBezTo>
                    <a:pt x="1002" y="0"/>
                    <a:pt x="919" y="97"/>
                    <a:pt x="828" y="187"/>
                  </a:cubicBezTo>
                  <a:cubicBezTo>
                    <a:pt x="570" y="443"/>
                    <a:pt x="323" y="716"/>
                    <a:pt x="74" y="982"/>
                  </a:cubicBezTo>
                  <a:cubicBezTo>
                    <a:pt x="1" y="1059"/>
                    <a:pt x="72" y="1165"/>
                    <a:pt x="153" y="1165"/>
                  </a:cubicBezTo>
                  <a:cubicBezTo>
                    <a:pt x="176" y="1165"/>
                    <a:pt x="201" y="1156"/>
                    <a:pt x="223" y="1134"/>
                  </a:cubicBezTo>
                  <a:cubicBezTo>
                    <a:pt x="386" y="974"/>
                    <a:pt x="545" y="817"/>
                    <a:pt x="706" y="660"/>
                  </a:cubicBezTo>
                  <a:cubicBezTo>
                    <a:pt x="867" y="502"/>
                    <a:pt x="955" y="327"/>
                    <a:pt x="1131" y="327"/>
                  </a:cubicBezTo>
                  <a:cubicBezTo>
                    <a:pt x="1185" y="327"/>
                    <a:pt x="1248" y="344"/>
                    <a:pt x="1325" y="384"/>
                  </a:cubicBezTo>
                  <a:cubicBezTo>
                    <a:pt x="1646" y="547"/>
                    <a:pt x="1911" y="867"/>
                    <a:pt x="2219" y="1062"/>
                  </a:cubicBezTo>
                  <a:cubicBezTo>
                    <a:pt x="2238" y="1074"/>
                    <a:pt x="2257" y="1079"/>
                    <a:pt x="2275" y="1079"/>
                  </a:cubicBezTo>
                  <a:cubicBezTo>
                    <a:pt x="2363" y="1079"/>
                    <a:pt x="2434" y="959"/>
                    <a:pt x="2357" y="887"/>
                  </a:cubicBezTo>
                  <a:cubicBezTo>
                    <a:pt x="2128" y="672"/>
                    <a:pt x="1872" y="489"/>
                    <a:pt x="1627" y="300"/>
                  </a:cubicBezTo>
                  <a:cubicBezTo>
                    <a:pt x="1506" y="204"/>
                    <a:pt x="1315" y="0"/>
                    <a:pt x="11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0" name="Google Shape;4430;p119"/>
            <p:cNvSpPr/>
            <p:nvPr/>
          </p:nvSpPr>
          <p:spPr>
            <a:xfrm>
              <a:off x="4310950" y="2304757"/>
              <a:ext cx="52325" cy="15375"/>
            </a:xfrm>
            <a:custGeom>
              <a:avLst/>
              <a:gdLst/>
              <a:ahLst/>
              <a:cxnLst/>
              <a:rect l="l" t="t" r="r" b="b"/>
              <a:pathLst>
                <a:path w="2093" h="615" extrusionOk="0">
                  <a:moveTo>
                    <a:pt x="114" y="1"/>
                  </a:moveTo>
                  <a:cubicBezTo>
                    <a:pt x="1" y="1"/>
                    <a:pt x="4" y="176"/>
                    <a:pt x="118" y="184"/>
                  </a:cubicBezTo>
                  <a:cubicBezTo>
                    <a:pt x="766" y="228"/>
                    <a:pt x="1347" y="410"/>
                    <a:pt x="1957" y="611"/>
                  </a:cubicBezTo>
                  <a:cubicBezTo>
                    <a:pt x="1965" y="614"/>
                    <a:pt x="1973" y="615"/>
                    <a:pt x="1981" y="615"/>
                  </a:cubicBezTo>
                  <a:cubicBezTo>
                    <a:pt x="2054" y="615"/>
                    <a:pt x="2092" y="503"/>
                    <a:pt x="2019" y="463"/>
                  </a:cubicBezTo>
                  <a:cubicBezTo>
                    <a:pt x="1440" y="144"/>
                    <a:pt x="772" y="31"/>
                    <a:pt x="118" y="1"/>
                  </a:cubicBezTo>
                  <a:cubicBezTo>
                    <a:pt x="117" y="1"/>
                    <a:pt x="116" y="1"/>
                    <a:pt x="11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1" name="Google Shape;4431;p119"/>
            <p:cNvSpPr/>
            <p:nvPr/>
          </p:nvSpPr>
          <p:spPr>
            <a:xfrm>
              <a:off x="4285900" y="1819282"/>
              <a:ext cx="38450" cy="12150"/>
            </a:xfrm>
            <a:custGeom>
              <a:avLst/>
              <a:gdLst/>
              <a:ahLst/>
              <a:cxnLst/>
              <a:rect l="l" t="t" r="r" b="b"/>
              <a:pathLst>
                <a:path w="1538" h="486" extrusionOk="0">
                  <a:moveTo>
                    <a:pt x="1410" y="1"/>
                  </a:moveTo>
                  <a:cubicBezTo>
                    <a:pt x="1396" y="1"/>
                    <a:pt x="1382" y="4"/>
                    <a:pt x="1368" y="11"/>
                  </a:cubicBezTo>
                  <a:cubicBezTo>
                    <a:pt x="1046" y="174"/>
                    <a:pt x="750" y="298"/>
                    <a:pt x="408" y="298"/>
                  </a:cubicBezTo>
                  <a:cubicBezTo>
                    <a:pt x="323" y="298"/>
                    <a:pt x="236" y="291"/>
                    <a:pt x="144" y="274"/>
                  </a:cubicBezTo>
                  <a:cubicBezTo>
                    <a:pt x="138" y="273"/>
                    <a:pt x="132" y="272"/>
                    <a:pt x="126" y="272"/>
                  </a:cubicBezTo>
                  <a:cubicBezTo>
                    <a:pt x="35" y="272"/>
                    <a:pt x="1" y="412"/>
                    <a:pt x="100" y="437"/>
                  </a:cubicBezTo>
                  <a:cubicBezTo>
                    <a:pt x="236" y="468"/>
                    <a:pt x="381" y="486"/>
                    <a:pt x="526" y="486"/>
                  </a:cubicBezTo>
                  <a:cubicBezTo>
                    <a:pt x="872" y="486"/>
                    <a:pt x="1223" y="387"/>
                    <a:pt x="1474" y="150"/>
                  </a:cubicBezTo>
                  <a:cubicBezTo>
                    <a:pt x="1538" y="90"/>
                    <a:pt x="1482" y="1"/>
                    <a:pt x="14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2" name="Google Shape;4432;p119"/>
            <p:cNvSpPr/>
            <p:nvPr/>
          </p:nvSpPr>
          <p:spPr>
            <a:xfrm>
              <a:off x="4207725" y="2319407"/>
              <a:ext cx="44200" cy="13550"/>
            </a:xfrm>
            <a:custGeom>
              <a:avLst/>
              <a:gdLst/>
              <a:ahLst/>
              <a:cxnLst/>
              <a:rect l="l" t="t" r="r" b="b"/>
              <a:pathLst>
                <a:path w="1768" h="542" extrusionOk="0">
                  <a:moveTo>
                    <a:pt x="1684" y="1"/>
                  </a:moveTo>
                  <a:cubicBezTo>
                    <a:pt x="1680" y="1"/>
                    <a:pt x="1675" y="1"/>
                    <a:pt x="1671" y="2"/>
                  </a:cubicBezTo>
                  <a:cubicBezTo>
                    <a:pt x="1131" y="73"/>
                    <a:pt x="600" y="268"/>
                    <a:pt x="76" y="417"/>
                  </a:cubicBezTo>
                  <a:cubicBezTo>
                    <a:pt x="0" y="439"/>
                    <a:pt x="25" y="542"/>
                    <a:pt x="92" y="542"/>
                  </a:cubicBezTo>
                  <a:cubicBezTo>
                    <a:pt x="97" y="542"/>
                    <a:pt x="102" y="541"/>
                    <a:pt x="108" y="540"/>
                  </a:cubicBezTo>
                  <a:cubicBezTo>
                    <a:pt x="634" y="425"/>
                    <a:pt x="1189" y="346"/>
                    <a:pt x="1692" y="156"/>
                  </a:cubicBezTo>
                  <a:cubicBezTo>
                    <a:pt x="1764" y="128"/>
                    <a:pt x="1768" y="1"/>
                    <a:pt x="1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3" name="Google Shape;4433;p119"/>
            <p:cNvSpPr/>
            <p:nvPr/>
          </p:nvSpPr>
          <p:spPr>
            <a:xfrm>
              <a:off x="4189175" y="1808657"/>
              <a:ext cx="52725" cy="18650"/>
            </a:xfrm>
            <a:custGeom>
              <a:avLst/>
              <a:gdLst/>
              <a:ahLst/>
              <a:cxnLst/>
              <a:rect l="l" t="t" r="r" b="b"/>
              <a:pathLst>
                <a:path w="2109" h="746" extrusionOk="0">
                  <a:moveTo>
                    <a:pt x="126" y="1"/>
                  </a:moveTo>
                  <a:cubicBezTo>
                    <a:pt x="51" y="1"/>
                    <a:pt x="0" y="112"/>
                    <a:pt x="81" y="156"/>
                  </a:cubicBezTo>
                  <a:cubicBezTo>
                    <a:pt x="592" y="455"/>
                    <a:pt x="1238" y="746"/>
                    <a:pt x="1850" y="746"/>
                  </a:cubicBezTo>
                  <a:cubicBezTo>
                    <a:pt x="1896" y="746"/>
                    <a:pt x="1943" y="744"/>
                    <a:pt x="1989" y="741"/>
                  </a:cubicBezTo>
                  <a:cubicBezTo>
                    <a:pt x="2078" y="734"/>
                    <a:pt x="2108" y="598"/>
                    <a:pt x="2009" y="573"/>
                  </a:cubicBezTo>
                  <a:cubicBezTo>
                    <a:pt x="1358" y="411"/>
                    <a:pt x="774" y="339"/>
                    <a:pt x="166" y="11"/>
                  </a:cubicBezTo>
                  <a:cubicBezTo>
                    <a:pt x="152" y="4"/>
                    <a:pt x="139" y="1"/>
                    <a:pt x="1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4" name="Google Shape;4434;p119"/>
            <p:cNvSpPr/>
            <p:nvPr/>
          </p:nvSpPr>
          <p:spPr>
            <a:xfrm>
              <a:off x="4114275" y="2349807"/>
              <a:ext cx="45850" cy="13175"/>
            </a:xfrm>
            <a:custGeom>
              <a:avLst/>
              <a:gdLst/>
              <a:ahLst/>
              <a:cxnLst/>
              <a:rect l="l" t="t" r="r" b="b"/>
              <a:pathLst>
                <a:path w="1834" h="527" extrusionOk="0">
                  <a:moveTo>
                    <a:pt x="1704" y="1"/>
                  </a:moveTo>
                  <a:cubicBezTo>
                    <a:pt x="1698" y="1"/>
                    <a:pt x="1693" y="1"/>
                    <a:pt x="1687" y="2"/>
                  </a:cubicBezTo>
                  <a:cubicBezTo>
                    <a:pt x="1154" y="102"/>
                    <a:pt x="627" y="235"/>
                    <a:pt x="98" y="362"/>
                  </a:cubicBezTo>
                  <a:cubicBezTo>
                    <a:pt x="1" y="386"/>
                    <a:pt x="34" y="527"/>
                    <a:pt x="127" y="527"/>
                  </a:cubicBezTo>
                  <a:cubicBezTo>
                    <a:pt x="133" y="527"/>
                    <a:pt x="139" y="526"/>
                    <a:pt x="145" y="525"/>
                  </a:cubicBezTo>
                  <a:cubicBezTo>
                    <a:pt x="676" y="411"/>
                    <a:pt x="1209" y="305"/>
                    <a:pt x="1734" y="167"/>
                  </a:cubicBezTo>
                  <a:cubicBezTo>
                    <a:pt x="1834" y="139"/>
                    <a:pt x="1798" y="1"/>
                    <a:pt x="17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5" name="Google Shape;4435;p119"/>
            <p:cNvSpPr/>
            <p:nvPr/>
          </p:nvSpPr>
          <p:spPr>
            <a:xfrm>
              <a:off x="4103250" y="1773182"/>
              <a:ext cx="39275" cy="20825"/>
            </a:xfrm>
            <a:custGeom>
              <a:avLst/>
              <a:gdLst/>
              <a:ahLst/>
              <a:cxnLst/>
              <a:rect l="l" t="t" r="r" b="b"/>
              <a:pathLst>
                <a:path w="1571" h="833" extrusionOk="0">
                  <a:moveTo>
                    <a:pt x="119" y="1"/>
                  </a:moveTo>
                  <a:cubicBezTo>
                    <a:pt x="29" y="1"/>
                    <a:pt x="1" y="146"/>
                    <a:pt x="101" y="184"/>
                  </a:cubicBezTo>
                  <a:cubicBezTo>
                    <a:pt x="558" y="354"/>
                    <a:pt x="974" y="587"/>
                    <a:pt x="1403" y="819"/>
                  </a:cubicBezTo>
                  <a:cubicBezTo>
                    <a:pt x="1420" y="828"/>
                    <a:pt x="1436" y="832"/>
                    <a:pt x="1451" y="832"/>
                  </a:cubicBezTo>
                  <a:cubicBezTo>
                    <a:pt x="1529" y="832"/>
                    <a:pt x="1571" y="719"/>
                    <a:pt x="1495" y="659"/>
                  </a:cubicBezTo>
                  <a:cubicBezTo>
                    <a:pt x="1098" y="354"/>
                    <a:pt x="623" y="158"/>
                    <a:pt x="149" y="6"/>
                  </a:cubicBezTo>
                  <a:cubicBezTo>
                    <a:pt x="138" y="3"/>
                    <a:pt x="128" y="1"/>
                    <a:pt x="1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6" name="Google Shape;4436;p119"/>
            <p:cNvSpPr/>
            <p:nvPr/>
          </p:nvSpPr>
          <p:spPr>
            <a:xfrm>
              <a:off x="4013850" y="2341657"/>
              <a:ext cx="45850" cy="24725"/>
            </a:xfrm>
            <a:custGeom>
              <a:avLst/>
              <a:gdLst/>
              <a:ahLst/>
              <a:cxnLst/>
              <a:rect l="l" t="t" r="r" b="b"/>
              <a:pathLst>
                <a:path w="1834" h="989" extrusionOk="0">
                  <a:moveTo>
                    <a:pt x="107" y="0"/>
                  </a:moveTo>
                  <a:cubicBezTo>
                    <a:pt x="54" y="0"/>
                    <a:pt x="1" y="55"/>
                    <a:pt x="35" y="116"/>
                  </a:cubicBezTo>
                  <a:cubicBezTo>
                    <a:pt x="346" y="634"/>
                    <a:pt x="906" y="989"/>
                    <a:pt x="1507" y="989"/>
                  </a:cubicBezTo>
                  <a:cubicBezTo>
                    <a:pt x="1581" y="989"/>
                    <a:pt x="1656" y="984"/>
                    <a:pt x="1731" y="972"/>
                  </a:cubicBezTo>
                  <a:cubicBezTo>
                    <a:pt x="1833" y="959"/>
                    <a:pt x="1807" y="793"/>
                    <a:pt x="1708" y="793"/>
                  </a:cubicBezTo>
                  <a:cubicBezTo>
                    <a:pt x="1707" y="793"/>
                    <a:pt x="1706" y="793"/>
                    <a:pt x="1705" y="793"/>
                  </a:cubicBezTo>
                  <a:cubicBezTo>
                    <a:pt x="1691" y="793"/>
                    <a:pt x="1678" y="793"/>
                    <a:pt x="1664" y="793"/>
                  </a:cubicBezTo>
                  <a:cubicBezTo>
                    <a:pt x="1059" y="793"/>
                    <a:pt x="511" y="561"/>
                    <a:pt x="172" y="38"/>
                  </a:cubicBezTo>
                  <a:cubicBezTo>
                    <a:pt x="156" y="11"/>
                    <a:pt x="131" y="0"/>
                    <a:pt x="1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7" name="Google Shape;4437;p119"/>
            <p:cNvSpPr/>
            <p:nvPr/>
          </p:nvSpPr>
          <p:spPr>
            <a:xfrm>
              <a:off x="4006925" y="1772107"/>
              <a:ext cx="42050" cy="15675"/>
            </a:xfrm>
            <a:custGeom>
              <a:avLst/>
              <a:gdLst/>
              <a:ahLst/>
              <a:cxnLst/>
              <a:rect l="l" t="t" r="r" b="b"/>
              <a:pathLst>
                <a:path w="1682" h="627" extrusionOk="0">
                  <a:moveTo>
                    <a:pt x="1365" y="0"/>
                  </a:moveTo>
                  <a:cubicBezTo>
                    <a:pt x="905" y="0"/>
                    <a:pt x="450" y="194"/>
                    <a:pt x="80" y="455"/>
                  </a:cubicBezTo>
                  <a:cubicBezTo>
                    <a:pt x="0" y="511"/>
                    <a:pt x="47" y="627"/>
                    <a:pt x="124" y="627"/>
                  </a:cubicBezTo>
                  <a:cubicBezTo>
                    <a:pt x="139" y="627"/>
                    <a:pt x="155" y="622"/>
                    <a:pt x="171" y="612"/>
                  </a:cubicBezTo>
                  <a:cubicBezTo>
                    <a:pt x="606" y="338"/>
                    <a:pt x="1054" y="256"/>
                    <a:pt x="1557" y="204"/>
                  </a:cubicBezTo>
                  <a:cubicBezTo>
                    <a:pt x="1682" y="190"/>
                    <a:pt x="1680" y="26"/>
                    <a:pt x="1557" y="12"/>
                  </a:cubicBezTo>
                  <a:cubicBezTo>
                    <a:pt x="1493" y="4"/>
                    <a:pt x="1429" y="0"/>
                    <a:pt x="136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8" name="Google Shape;4438;p119"/>
            <p:cNvSpPr/>
            <p:nvPr/>
          </p:nvSpPr>
          <p:spPr>
            <a:xfrm>
              <a:off x="3970725" y="2280457"/>
              <a:ext cx="17225" cy="36325"/>
            </a:xfrm>
            <a:custGeom>
              <a:avLst/>
              <a:gdLst/>
              <a:ahLst/>
              <a:cxnLst/>
              <a:rect l="l" t="t" r="r" b="b"/>
              <a:pathLst>
                <a:path w="689" h="1453" extrusionOk="0">
                  <a:moveTo>
                    <a:pt x="108" y="1"/>
                  </a:moveTo>
                  <a:cubicBezTo>
                    <a:pt x="53" y="1"/>
                    <a:pt x="0" y="43"/>
                    <a:pt x="22" y="112"/>
                  </a:cubicBezTo>
                  <a:cubicBezTo>
                    <a:pt x="163" y="544"/>
                    <a:pt x="307" y="969"/>
                    <a:pt x="482" y="1389"/>
                  </a:cubicBezTo>
                  <a:cubicBezTo>
                    <a:pt x="500" y="1433"/>
                    <a:pt x="540" y="1452"/>
                    <a:pt x="578" y="1452"/>
                  </a:cubicBezTo>
                  <a:cubicBezTo>
                    <a:pt x="635" y="1452"/>
                    <a:pt x="688" y="1410"/>
                    <a:pt x="667" y="1338"/>
                  </a:cubicBezTo>
                  <a:cubicBezTo>
                    <a:pt x="532" y="904"/>
                    <a:pt x="371" y="484"/>
                    <a:pt x="202" y="64"/>
                  </a:cubicBezTo>
                  <a:cubicBezTo>
                    <a:pt x="184" y="20"/>
                    <a:pt x="145" y="1"/>
                    <a:pt x="10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9" name="Google Shape;4439;p119"/>
            <p:cNvSpPr/>
            <p:nvPr/>
          </p:nvSpPr>
          <p:spPr>
            <a:xfrm>
              <a:off x="3975600" y="1823057"/>
              <a:ext cx="7875" cy="31525"/>
            </a:xfrm>
            <a:custGeom>
              <a:avLst/>
              <a:gdLst/>
              <a:ahLst/>
              <a:cxnLst/>
              <a:rect l="l" t="t" r="r" b="b"/>
              <a:pathLst>
                <a:path w="315" h="1261" extrusionOk="0">
                  <a:moveTo>
                    <a:pt x="227" y="1"/>
                  </a:moveTo>
                  <a:cubicBezTo>
                    <a:pt x="206" y="1"/>
                    <a:pt x="186" y="11"/>
                    <a:pt x="176" y="36"/>
                  </a:cubicBezTo>
                  <a:cubicBezTo>
                    <a:pt x="16" y="409"/>
                    <a:pt x="0" y="828"/>
                    <a:pt x="54" y="1228"/>
                  </a:cubicBezTo>
                  <a:cubicBezTo>
                    <a:pt x="57" y="1250"/>
                    <a:pt x="75" y="1260"/>
                    <a:pt x="94" y="1260"/>
                  </a:cubicBezTo>
                  <a:cubicBezTo>
                    <a:pt x="118" y="1260"/>
                    <a:pt x="144" y="1244"/>
                    <a:pt x="144" y="1216"/>
                  </a:cubicBezTo>
                  <a:cubicBezTo>
                    <a:pt x="132" y="823"/>
                    <a:pt x="210" y="465"/>
                    <a:pt x="303" y="89"/>
                  </a:cubicBezTo>
                  <a:cubicBezTo>
                    <a:pt x="315" y="41"/>
                    <a:pt x="269" y="1"/>
                    <a:pt x="2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0" name="Google Shape;4440;p119"/>
            <p:cNvSpPr/>
            <p:nvPr/>
          </p:nvSpPr>
          <p:spPr>
            <a:xfrm>
              <a:off x="3910025" y="2254732"/>
              <a:ext cx="38900" cy="19925"/>
            </a:xfrm>
            <a:custGeom>
              <a:avLst/>
              <a:gdLst/>
              <a:ahLst/>
              <a:cxnLst/>
              <a:rect l="l" t="t" r="r" b="b"/>
              <a:pathLst>
                <a:path w="1556" h="797" extrusionOk="0">
                  <a:moveTo>
                    <a:pt x="1434" y="1"/>
                  </a:moveTo>
                  <a:cubicBezTo>
                    <a:pt x="1424" y="1"/>
                    <a:pt x="1413" y="3"/>
                    <a:pt x="1402" y="8"/>
                  </a:cubicBezTo>
                  <a:cubicBezTo>
                    <a:pt x="963" y="187"/>
                    <a:pt x="508" y="356"/>
                    <a:pt x="93" y="592"/>
                  </a:cubicBezTo>
                  <a:cubicBezTo>
                    <a:pt x="0" y="643"/>
                    <a:pt x="46" y="796"/>
                    <a:pt x="140" y="796"/>
                  </a:cubicBezTo>
                  <a:cubicBezTo>
                    <a:pt x="151" y="796"/>
                    <a:pt x="163" y="794"/>
                    <a:pt x="176" y="790"/>
                  </a:cubicBezTo>
                  <a:cubicBezTo>
                    <a:pt x="626" y="628"/>
                    <a:pt x="1049" y="393"/>
                    <a:pt x="1474" y="176"/>
                  </a:cubicBezTo>
                  <a:cubicBezTo>
                    <a:pt x="1556" y="135"/>
                    <a:pt x="1514" y="1"/>
                    <a:pt x="14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1" name="Google Shape;4441;p119"/>
            <p:cNvSpPr/>
            <p:nvPr/>
          </p:nvSpPr>
          <p:spPr>
            <a:xfrm>
              <a:off x="3892675" y="1831682"/>
              <a:ext cx="52650" cy="38175"/>
            </a:xfrm>
            <a:custGeom>
              <a:avLst/>
              <a:gdLst/>
              <a:ahLst/>
              <a:cxnLst/>
              <a:rect l="l" t="t" r="r" b="b"/>
              <a:pathLst>
                <a:path w="2106" h="1527" extrusionOk="0">
                  <a:moveTo>
                    <a:pt x="94" y="0"/>
                  </a:moveTo>
                  <a:cubicBezTo>
                    <a:pt x="34" y="0"/>
                    <a:pt x="0" y="103"/>
                    <a:pt x="63" y="132"/>
                  </a:cubicBezTo>
                  <a:cubicBezTo>
                    <a:pt x="794" y="467"/>
                    <a:pt x="1343" y="959"/>
                    <a:pt x="1920" y="1503"/>
                  </a:cubicBezTo>
                  <a:cubicBezTo>
                    <a:pt x="1937" y="1520"/>
                    <a:pt x="1958" y="1527"/>
                    <a:pt x="1978" y="1527"/>
                  </a:cubicBezTo>
                  <a:cubicBezTo>
                    <a:pt x="2042" y="1527"/>
                    <a:pt x="2106" y="1460"/>
                    <a:pt x="2059" y="1398"/>
                  </a:cubicBezTo>
                  <a:cubicBezTo>
                    <a:pt x="1588" y="748"/>
                    <a:pt x="849" y="303"/>
                    <a:pt x="117" y="5"/>
                  </a:cubicBezTo>
                  <a:cubicBezTo>
                    <a:pt x="109" y="2"/>
                    <a:pt x="102" y="0"/>
                    <a:pt x="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2" name="Google Shape;4442;p119"/>
            <p:cNvSpPr/>
            <p:nvPr/>
          </p:nvSpPr>
          <p:spPr>
            <a:xfrm>
              <a:off x="3838225" y="2283457"/>
              <a:ext cx="35725" cy="13825"/>
            </a:xfrm>
            <a:custGeom>
              <a:avLst/>
              <a:gdLst/>
              <a:ahLst/>
              <a:cxnLst/>
              <a:rect l="l" t="t" r="r" b="b"/>
              <a:pathLst>
                <a:path w="1429" h="553" extrusionOk="0">
                  <a:moveTo>
                    <a:pt x="1302" y="1"/>
                  </a:moveTo>
                  <a:cubicBezTo>
                    <a:pt x="1286" y="1"/>
                    <a:pt x="1270" y="6"/>
                    <a:pt x="1253" y="18"/>
                  </a:cubicBezTo>
                  <a:cubicBezTo>
                    <a:pt x="997" y="204"/>
                    <a:pt x="709" y="268"/>
                    <a:pt x="409" y="268"/>
                  </a:cubicBezTo>
                  <a:cubicBezTo>
                    <a:pt x="327" y="268"/>
                    <a:pt x="243" y="263"/>
                    <a:pt x="159" y="255"/>
                  </a:cubicBezTo>
                  <a:cubicBezTo>
                    <a:pt x="156" y="254"/>
                    <a:pt x="153" y="254"/>
                    <a:pt x="150" y="254"/>
                  </a:cubicBezTo>
                  <a:cubicBezTo>
                    <a:pt x="48" y="254"/>
                    <a:pt x="1" y="427"/>
                    <a:pt x="102" y="470"/>
                  </a:cubicBezTo>
                  <a:cubicBezTo>
                    <a:pt x="236" y="526"/>
                    <a:pt x="374" y="553"/>
                    <a:pt x="510" y="553"/>
                  </a:cubicBezTo>
                  <a:cubicBezTo>
                    <a:pt x="830" y="553"/>
                    <a:pt x="1140" y="407"/>
                    <a:pt x="1370" y="167"/>
                  </a:cubicBezTo>
                  <a:cubicBezTo>
                    <a:pt x="1428" y="107"/>
                    <a:pt x="1374" y="1"/>
                    <a:pt x="130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3" name="Google Shape;4443;p119"/>
            <p:cNvSpPr/>
            <p:nvPr/>
          </p:nvSpPr>
          <p:spPr>
            <a:xfrm>
              <a:off x="3822050" y="1801907"/>
              <a:ext cx="37275" cy="18025"/>
            </a:xfrm>
            <a:custGeom>
              <a:avLst/>
              <a:gdLst/>
              <a:ahLst/>
              <a:cxnLst/>
              <a:rect l="l" t="t" r="r" b="b"/>
              <a:pathLst>
                <a:path w="1491" h="721" extrusionOk="0">
                  <a:moveTo>
                    <a:pt x="83" y="1"/>
                  </a:moveTo>
                  <a:cubicBezTo>
                    <a:pt x="31" y="1"/>
                    <a:pt x="0" y="89"/>
                    <a:pt x="56" y="116"/>
                  </a:cubicBezTo>
                  <a:cubicBezTo>
                    <a:pt x="481" y="323"/>
                    <a:pt x="908" y="551"/>
                    <a:pt x="1351" y="716"/>
                  </a:cubicBezTo>
                  <a:cubicBezTo>
                    <a:pt x="1360" y="719"/>
                    <a:pt x="1368" y="721"/>
                    <a:pt x="1377" y="721"/>
                  </a:cubicBezTo>
                  <a:cubicBezTo>
                    <a:pt x="1449" y="721"/>
                    <a:pt x="1490" y="603"/>
                    <a:pt x="1416" y="563"/>
                  </a:cubicBezTo>
                  <a:cubicBezTo>
                    <a:pt x="995" y="344"/>
                    <a:pt x="540" y="182"/>
                    <a:pt x="102" y="5"/>
                  </a:cubicBezTo>
                  <a:cubicBezTo>
                    <a:pt x="96" y="2"/>
                    <a:pt x="89" y="1"/>
                    <a:pt x="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4" name="Google Shape;4444;p119"/>
            <p:cNvSpPr/>
            <p:nvPr/>
          </p:nvSpPr>
          <p:spPr>
            <a:xfrm>
              <a:off x="3764175" y="2279357"/>
              <a:ext cx="41775" cy="19725"/>
            </a:xfrm>
            <a:custGeom>
              <a:avLst/>
              <a:gdLst/>
              <a:ahLst/>
              <a:cxnLst/>
              <a:rect l="l" t="t" r="r" b="b"/>
              <a:pathLst>
                <a:path w="1671" h="789" extrusionOk="0">
                  <a:moveTo>
                    <a:pt x="145" y="0"/>
                  </a:moveTo>
                  <a:cubicBezTo>
                    <a:pt x="73" y="0"/>
                    <a:pt x="1" y="58"/>
                    <a:pt x="34" y="138"/>
                  </a:cubicBezTo>
                  <a:cubicBezTo>
                    <a:pt x="203" y="559"/>
                    <a:pt x="605" y="789"/>
                    <a:pt x="1022" y="789"/>
                  </a:cubicBezTo>
                  <a:cubicBezTo>
                    <a:pt x="1217" y="789"/>
                    <a:pt x="1416" y="738"/>
                    <a:pt x="1595" y="634"/>
                  </a:cubicBezTo>
                  <a:cubicBezTo>
                    <a:pt x="1670" y="589"/>
                    <a:pt x="1625" y="488"/>
                    <a:pt x="1555" y="488"/>
                  </a:cubicBezTo>
                  <a:cubicBezTo>
                    <a:pt x="1543" y="488"/>
                    <a:pt x="1530" y="491"/>
                    <a:pt x="1517" y="498"/>
                  </a:cubicBezTo>
                  <a:cubicBezTo>
                    <a:pt x="1394" y="558"/>
                    <a:pt x="1264" y="585"/>
                    <a:pt x="1136" y="585"/>
                  </a:cubicBezTo>
                  <a:cubicBezTo>
                    <a:pt x="776" y="585"/>
                    <a:pt x="424" y="369"/>
                    <a:pt x="240" y="52"/>
                  </a:cubicBezTo>
                  <a:cubicBezTo>
                    <a:pt x="219" y="16"/>
                    <a:pt x="182" y="0"/>
                    <a:pt x="1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5" name="Google Shape;4445;p119"/>
            <p:cNvSpPr/>
            <p:nvPr/>
          </p:nvSpPr>
          <p:spPr>
            <a:xfrm>
              <a:off x="3753525" y="1805932"/>
              <a:ext cx="27750" cy="34625"/>
            </a:xfrm>
            <a:custGeom>
              <a:avLst/>
              <a:gdLst/>
              <a:ahLst/>
              <a:cxnLst/>
              <a:rect l="l" t="t" r="r" b="b"/>
              <a:pathLst>
                <a:path w="1110" h="1385" extrusionOk="0">
                  <a:moveTo>
                    <a:pt x="977" y="1"/>
                  </a:moveTo>
                  <a:cubicBezTo>
                    <a:pt x="972" y="1"/>
                    <a:pt x="967" y="2"/>
                    <a:pt x="961" y="3"/>
                  </a:cubicBezTo>
                  <a:cubicBezTo>
                    <a:pt x="366" y="123"/>
                    <a:pt x="1" y="748"/>
                    <a:pt x="52" y="1328"/>
                  </a:cubicBezTo>
                  <a:cubicBezTo>
                    <a:pt x="54" y="1366"/>
                    <a:pt x="83" y="1385"/>
                    <a:pt x="112" y="1385"/>
                  </a:cubicBezTo>
                  <a:cubicBezTo>
                    <a:pt x="140" y="1385"/>
                    <a:pt x="167" y="1366"/>
                    <a:pt x="167" y="1328"/>
                  </a:cubicBezTo>
                  <a:cubicBezTo>
                    <a:pt x="176" y="774"/>
                    <a:pt x="541" y="374"/>
                    <a:pt x="1024" y="155"/>
                  </a:cubicBezTo>
                  <a:cubicBezTo>
                    <a:pt x="1110" y="117"/>
                    <a:pt x="1055" y="1"/>
                    <a:pt x="9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6" name="Google Shape;4446;p119"/>
            <p:cNvSpPr/>
            <p:nvPr/>
          </p:nvSpPr>
          <p:spPr>
            <a:xfrm>
              <a:off x="3752325" y="2105107"/>
              <a:ext cx="25575" cy="51100"/>
            </a:xfrm>
            <a:custGeom>
              <a:avLst/>
              <a:gdLst/>
              <a:ahLst/>
              <a:cxnLst/>
              <a:rect l="l" t="t" r="r" b="b"/>
              <a:pathLst>
                <a:path w="1023" h="2044" extrusionOk="0">
                  <a:moveTo>
                    <a:pt x="887" y="1"/>
                  </a:moveTo>
                  <a:cubicBezTo>
                    <a:pt x="853" y="1"/>
                    <a:pt x="820" y="20"/>
                    <a:pt x="808" y="62"/>
                  </a:cubicBezTo>
                  <a:cubicBezTo>
                    <a:pt x="629" y="726"/>
                    <a:pt x="486" y="1319"/>
                    <a:pt x="56" y="1880"/>
                  </a:cubicBezTo>
                  <a:cubicBezTo>
                    <a:pt x="0" y="1953"/>
                    <a:pt x="81" y="2043"/>
                    <a:pt x="157" y="2043"/>
                  </a:cubicBezTo>
                  <a:cubicBezTo>
                    <a:pt x="183" y="2043"/>
                    <a:pt x="208" y="2033"/>
                    <a:pt x="227" y="2009"/>
                  </a:cubicBezTo>
                  <a:cubicBezTo>
                    <a:pt x="645" y="1485"/>
                    <a:pt x="1023" y="778"/>
                    <a:pt x="979" y="86"/>
                  </a:cubicBezTo>
                  <a:cubicBezTo>
                    <a:pt x="975" y="32"/>
                    <a:pt x="930" y="1"/>
                    <a:pt x="8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7" name="Google Shape;4447;p119"/>
            <p:cNvSpPr/>
            <p:nvPr/>
          </p:nvSpPr>
          <p:spPr>
            <a:xfrm>
              <a:off x="3741450" y="2044182"/>
              <a:ext cx="28100" cy="32425"/>
            </a:xfrm>
            <a:custGeom>
              <a:avLst/>
              <a:gdLst/>
              <a:ahLst/>
              <a:cxnLst/>
              <a:rect l="l" t="t" r="r" b="b"/>
              <a:pathLst>
                <a:path w="1124" h="1297" extrusionOk="0">
                  <a:moveTo>
                    <a:pt x="154" y="0"/>
                  </a:moveTo>
                  <a:cubicBezTo>
                    <a:pt x="74" y="0"/>
                    <a:pt x="0" y="98"/>
                    <a:pt x="52" y="171"/>
                  </a:cubicBezTo>
                  <a:cubicBezTo>
                    <a:pt x="183" y="360"/>
                    <a:pt x="392" y="473"/>
                    <a:pt x="546" y="639"/>
                  </a:cubicBezTo>
                  <a:cubicBezTo>
                    <a:pt x="724" y="823"/>
                    <a:pt x="863" y="1036"/>
                    <a:pt x="980" y="1262"/>
                  </a:cubicBezTo>
                  <a:cubicBezTo>
                    <a:pt x="993" y="1286"/>
                    <a:pt x="1015" y="1297"/>
                    <a:pt x="1038" y="1297"/>
                  </a:cubicBezTo>
                  <a:cubicBezTo>
                    <a:pt x="1080" y="1297"/>
                    <a:pt x="1124" y="1259"/>
                    <a:pt x="1108" y="1209"/>
                  </a:cubicBezTo>
                  <a:cubicBezTo>
                    <a:pt x="1020" y="953"/>
                    <a:pt x="895" y="715"/>
                    <a:pt x="733" y="495"/>
                  </a:cubicBezTo>
                  <a:cubicBezTo>
                    <a:pt x="590" y="300"/>
                    <a:pt x="424" y="76"/>
                    <a:pt x="181" y="4"/>
                  </a:cubicBezTo>
                  <a:cubicBezTo>
                    <a:pt x="172" y="1"/>
                    <a:pt x="163" y="0"/>
                    <a:pt x="1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8" name="Google Shape;4448;p119"/>
            <p:cNvSpPr/>
            <p:nvPr/>
          </p:nvSpPr>
          <p:spPr>
            <a:xfrm>
              <a:off x="3750375" y="1969732"/>
              <a:ext cx="16925" cy="46175"/>
            </a:xfrm>
            <a:custGeom>
              <a:avLst/>
              <a:gdLst/>
              <a:ahLst/>
              <a:cxnLst/>
              <a:rect l="l" t="t" r="r" b="b"/>
              <a:pathLst>
                <a:path w="677" h="1847" extrusionOk="0">
                  <a:moveTo>
                    <a:pt x="535" y="0"/>
                  </a:moveTo>
                  <a:cubicBezTo>
                    <a:pt x="509" y="0"/>
                    <a:pt x="485" y="15"/>
                    <a:pt x="476" y="50"/>
                  </a:cubicBezTo>
                  <a:cubicBezTo>
                    <a:pt x="335" y="636"/>
                    <a:pt x="289" y="1183"/>
                    <a:pt x="25" y="1742"/>
                  </a:cubicBezTo>
                  <a:cubicBezTo>
                    <a:pt x="0" y="1796"/>
                    <a:pt x="47" y="1847"/>
                    <a:pt x="92" y="1847"/>
                  </a:cubicBezTo>
                  <a:cubicBezTo>
                    <a:pt x="113" y="1847"/>
                    <a:pt x="133" y="1836"/>
                    <a:pt x="146" y="1811"/>
                  </a:cubicBezTo>
                  <a:cubicBezTo>
                    <a:pt x="413" y="1296"/>
                    <a:pt x="677" y="657"/>
                    <a:pt x="609" y="68"/>
                  </a:cubicBezTo>
                  <a:cubicBezTo>
                    <a:pt x="605" y="27"/>
                    <a:pt x="569" y="0"/>
                    <a:pt x="5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9" name="Google Shape;4449;p119"/>
            <p:cNvSpPr/>
            <p:nvPr/>
          </p:nvSpPr>
          <p:spPr>
            <a:xfrm>
              <a:off x="3751400" y="1880307"/>
              <a:ext cx="10725" cy="42725"/>
            </a:xfrm>
            <a:custGeom>
              <a:avLst/>
              <a:gdLst/>
              <a:ahLst/>
              <a:cxnLst/>
              <a:rect l="l" t="t" r="r" b="b"/>
              <a:pathLst>
                <a:path w="429" h="1709" extrusionOk="0">
                  <a:moveTo>
                    <a:pt x="193" y="0"/>
                  </a:moveTo>
                  <a:cubicBezTo>
                    <a:pt x="166" y="0"/>
                    <a:pt x="141" y="15"/>
                    <a:pt x="132" y="50"/>
                  </a:cubicBezTo>
                  <a:cubicBezTo>
                    <a:pt x="0" y="554"/>
                    <a:pt x="139" y="1169"/>
                    <a:pt x="280" y="1660"/>
                  </a:cubicBezTo>
                  <a:cubicBezTo>
                    <a:pt x="290" y="1694"/>
                    <a:pt x="317" y="1709"/>
                    <a:pt x="344" y="1709"/>
                  </a:cubicBezTo>
                  <a:cubicBezTo>
                    <a:pt x="386" y="1709"/>
                    <a:pt x="429" y="1674"/>
                    <a:pt x="416" y="1620"/>
                  </a:cubicBezTo>
                  <a:cubicBezTo>
                    <a:pt x="349" y="1352"/>
                    <a:pt x="302" y="1082"/>
                    <a:pt x="284" y="805"/>
                  </a:cubicBezTo>
                  <a:cubicBezTo>
                    <a:pt x="268" y="561"/>
                    <a:pt x="296" y="314"/>
                    <a:pt x="270" y="68"/>
                  </a:cubicBezTo>
                  <a:cubicBezTo>
                    <a:pt x="265" y="26"/>
                    <a:pt x="228" y="0"/>
                    <a:pt x="1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0" name="Google Shape;4450;p119"/>
            <p:cNvSpPr/>
            <p:nvPr/>
          </p:nvSpPr>
          <p:spPr>
            <a:xfrm>
              <a:off x="3744225" y="2205132"/>
              <a:ext cx="11775" cy="43925"/>
            </a:xfrm>
            <a:custGeom>
              <a:avLst/>
              <a:gdLst/>
              <a:ahLst/>
              <a:cxnLst/>
              <a:rect l="l" t="t" r="r" b="b"/>
              <a:pathLst>
                <a:path w="471" h="1757" extrusionOk="0">
                  <a:moveTo>
                    <a:pt x="355" y="0"/>
                  </a:moveTo>
                  <a:cubicBezTo>
                    <a:pt x="326" y="0"/>
                    <a:pt x="297" y="14"/>
                    <a:pt x="279" y="47"/>
                  </a:cubicBezTo>
                  <a:cubicBezTo>
                    <a:pt x="1" y="550"/>
                    <a:pt x="24" y="1167"/>
                    <a:pt x="223" y="1693"/>
                  </a:cubicBezTo>
                  <a:cubicBezTo>
                    <a:pt x="239" y="1737"/>
                    <a:pt x="275" y="1757"/>
                    <a:pt x="311" y="1757"/>
                  </a:cubicBezTo>
                  <a:cubicBezTo>
                    <a:pt x="364" y="1757"/>
                    <a:pt x="416" y="1714"/>
                    <a:pt x="398" y="1645"/>
                  </a:cubicBezTo>
                  <a:cubicBezTo>
                    <a:pt x="255" y="1117"/>
                    <a:pt x="319" y="640"/>
                    <a:pt x="454" y="119"/>
                  </a:cubicBezTo>
                  <a:cubicBezTo>
                    <a:pt x="471" y="52"/>
                    <a:pt x="412" y="0"/>
                    <a:pt x="3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451" name="Google Shape;4451;p119"/>
          <p:cNvSpPr txBox="1">
            <a:spLocks noGrp="1"/>
          </p:cNvSpPr>
          <p:nvPr>
            <p:ph type="title"/>
          </p:nvPr>
        </p:nvSpPr>
        <p:spPr>
          <a:xfrm>
            <a:off x="3079950" y="966254"/>
            <a:ext cx="2984100" cy="8412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Thanks!</a:t>
            </a:r>
            <a:endParaRPr/>
          </a:p>
        </p:txBody>
      </p:sp>
      <p:grpSp>
        <p:nvGrpSpPr>
          <p:cNvPr id="4454" name="Google Shape;4454;p119"/>
          <p:cNvGrpSpPr/>
          <p:nvPr/>
        </p:nvGrpSpPr>
        <p:grpSpPr>
          <a:xfrm flipH="1">
            <a:off x="2301020" y="2537309"/>
            <a:ext cx="1270698" cy="378879"/>
            <a:chOff x="1654700" y="2715707"/>
            <a:chExt cx="856150" cy="255275"/>
          </a:xfrm>
        </p:grpSpPr>
        <p:sp>
          <p:nvSpPr>
            <p:cNvPr id="4455" name="Google Shape;4455;p119"/>
            <p:cNvSpPr/>
            <p:nvPr/>
          </p:nvSpPr>
          <p:spPr>
            <a:xfrm>
              <a:off x="1679125" y="2832257"/>
              <a:ext cx="81650" cy="85425"/>
            </a:xfrm>
            <a:custGeom>
              <a:avLst/>
              <a:gdLst/>
              <a:ahLst/>
              <a:cxnLst/>
              <a:rect l="l" t="t" r="r" b="b"/>
              <a:pathLst>
                <a:path w="3266" h="3417" extrusionOk="0">
                  <a:moveTo>
                    <a:pt x="2359" y="1"/>
                  </a:moveTo>
                  <a:cubicBezTo>
                    <a:pt x="2265" y="1"/>
                    <a:pt x="2173" y="20"/>
                    <a:pt x="2090" y="63"/>
                  </a:cubicBezTo>
                  <a:cubicBezTo>
                    <a:pt x="1550" y="342"/>
                    <a:pt x="1584" y="1047"/>
                    <a:pt x="1718" y="1554"/>
                  </a:cubicBezTo>
                  <a:cubicBezTo>
                    <a:pt x="1750" y="1675"/>
                    <a:pt x="1650" y="1789"/>
                    <a:pt x="1538" y="1789"/>
                  </a:cubicBezTo>
                  <a:cubicBezTo>
                    <a:pt x="1508" y="1789"/>
                    <a:pt x="1478" y="1781"/>
                    <a:pt x="1448" y="1762"/>
                  </a:cubicBezTo>
                  <a:cubicBezTo>
                    <a:pt x="1275" y="1644"/>
                    <a:pt x="1092" y="1550"/>
                    <a:pt x="899" y="1476"/>
                  </a:cubicBezTo>
                  <a:cubicBezTo>
                    <a:pt x="199" y="1556"/>
                    <a:pt x="1" y="1845"/>
                    <a:pt x="303" y="2341"/>
                  </a:cubicBezTo>
                  <a:cubicBezTo>
                    <a:pt x="462" y="2655"/>
                    <a:pt x="760" y="2910"/>
                    <a:pt x="1058" y="3083"/>
                  </a:cubicBezTo>
                  <a:cubicBezTo>
                    <a:pt x="1449" y="3314"/>
                    <a:pt x="1878" y="3416"/>
                    <a:pt x="2315" y="3416"/>
                  </a:cubicBezTo>
                  <a:cubicBezTo>
                    <a:pt x="2446" y="3416"/>
                    <a:pt x="2577" y="3407"/>
                    <a:pt x="2709" y="3389"/>
                  </a:cubicBezTo>
                  <a:cubicBezTo>
                    <a:pt x="2711" y="3376"/>
                    <a:pt x="2711" y="3362"/>
                    <a:pt x="2718" y="3348"/>
                  </a:cubicBezTo>
                  <a:cubicBezTo>
                    <a:pt x="3019" y="2632"/>
                    <a:pt x="3265" y="1958"/>
                    <a:pt x="3222" y="1166"/>
                  </a:cubicBezTo>
                  <a:cubicBezTo>
                    <a:pt x="3210" y="968"/>
                    <a:pt x="3184" y="602"/>
                    <a:pt x="3071" y="402"/>
                  </a:cubicBezTo>
                  <a:cubicBezTo>
                    <a:pt x="2938" y="169"/>
                    <a:pt x="2638" y="1"/>
                    <a:pt x="235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6" name="Google Shape;4456;p119"/>
            <p:cNvSpPr/>
            <p:nvPr/>
          </p:nvSpPr>
          <p:spPr>
            <a:xfrm>
              <a:off x="1700275" y="2731082"/>
              <a:ext cx="92175" cy="52750"/>
            </a:xfrm>
            <a:custGeom>
              <a:avLst/>
              <a:gdLst/>
              <a:ahLst/>
              <a:cxnLst/>
              <a:rect l="l" t="t" r="r" b="b"/>
              <a:pathLst>
                <a:path w="3687" h="2110" extrusionOk="0">
                  <a:moveTo>
                    <a:pt x="3276" y="0"/>
                  </a:moveTo>
                  <a:cubicBezTo>
                    <a:pt x="2636" y="18"/>
                    <a:pt x="1994" y="30"/>
                    <a:pt x="1356" y="30"/>
                  </a:cubicBezTo>
                  <a:cubicBezTo>
                    <a:pt x="1335" y="54"/>
                    <a:pt x="1306" y="71"/>
                    <a:pt x="1270" y="71"/>
                  </a:cubicBezTo>
                  <a:cubicBezTo>
                    <a:pt x="1261" y="71"/>
                    <a:pt x="1253" y="70"/>
                    <a:pt x="1244" y="68"/>
                  </a:cubicBezTo>
                  <a:cubicBezTo>
                    <a:pt x="1208" y="63"/>
                    <a:pt x="1171" y="60"/>
                    <a:pt x="1136" y="60"/>
                  </a:cubicBezTo>
                  <a:cubicBezTo>
                    <a:pt x="462" y="60"/>
                    <a:pt x="0" y="1007"/>
                    <a:pt x="680" y="1357"/>
                  </a:cubicBezTo>
                  <a:cubicBezTo>
                    <a:pt x="775" y="1406"/>
                    <a:pt x="879" y="1429"/>
                    <a:pt x="984" y="1429"/>
                  </a:cubicBezTo>
                  <a:cubicBezTo>
                    <a:pt x="1284" y="1429"/>
                    <a:pt x="1589" y="1243"/>
                    <a:pt x="1694" y="963"/>
                  </a:cubicBezTo>
                  <a:cubicBezTo>
                    <a:pt x="1723" y="887"/>
                    <a:pt x="1787" y="853"/>
                    <a:pt x="1850" y="853"/>
                  </a:cubicBezTo>
                  <a:cubicBezTo>
                    <a:pt x="1943" y="853"/>
                    <a:pt x="2034" y="928"/>
                    <a:pt x="2002" y="1048"/>
                  </a:cubicBezTo>
                  <a:cubicBezTo>
                    <a:pt x="1828" y="1672"/>
                    <a:pt x="2301" y="2110"/>
                    <a:pt x="2774" y="2110"/>
                  </a:cubicBezTo>
                  <a:cubicBezTo>
                    <a:pt x="3063" y="2110"/>
                    <a:pt x="3351" y="1948"/>
                    <a:pt x="3493" y="1567"/>
                  </a:cubicBezTo>
                  <a:cubicBezTo>
                    <a:pt x="3686" y="1048"/>
                    <a:pt x="3440" y="494"/>
                    <a:pt x="327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7" name="Google Shape;4457;p119"/>
            <p:cNvSpPr/>
            <p:nvPr/>
          </p:nvSpPr>
          <p:spPr>
            <a:xfrm>
              <a:off x="1815425" y="2781057"/>
              <a:ext cx="100425" cy="90250"/>
            </a:xfrm>
            <a:custGeom>
              <a:avLst/>
              <a:gdLst/>
              <a:ahLst/>
              <a:cxnLst/>
              <a:rect l="l" t="t" r="r" b="b"/>
              <a:pathLst>
                <a:path w="4017" h="3610" extrusionOk="0">
                  <a:moveTo>
                    <a:pt x="2453" y="0"/>
                  </a:moveTo>
                  <a:cubicBezTo>
                    <a:pt x="2277" y="0"/>
                    <a:pt x="2099" y="30"/>
                    <a:pt x="1931" y="77"/>
                  </a:cubicBezTo>
                  <a:cubicBezTo>
                    <a:pt x="1060" y="314"/>
                    <a:pt x="388" y="1032"/>
                    <a:pt x="0" y="1819"/>
                  </a:cubicBezTo>
                  <a:cubicBezTo>
                    <a:pt x="337" y="2466"/>
                    <a:pt x="706" y="3163"/>
                    <a:pt x="1394" y="3477"/>
                  </a:cubicBezTo>
                  <a:cubicBezTo>
                    <a:pt x="1571" y="3558"/>
                    <a:pt x="1795" y="3609"/>
                    <a:pt x="2015" y="3609"/>
                  </a:cubicBezTo>
                  <a:cubicBezTo>
                    <a:pt x="2383" y="3609"/>
                    <a:pt x="2742" y="3467"/>
                    <a:pt x="2865" y="3080"/>
                  </a:cubicBezTo>
                  <a:cubicBezTo>
                    <a:pt x="2985" y="2704"/>
                    <a:pt x="2764" y="2244"/>
                    <a:pt x="2374" y="2173"/>
                  </a:cubicBezTo>
                  <a:cubicBezTo>
                    <a:pt x="2175" y="2136"/>
                    <a:pt x="2193" y="1835"/>
                    <a:pt x="2374" y="1787"/>
                  </a:cubicBezTo>
                  <a:cubicBezTo>
                    <a:pt x="2985" y="1624"/>
                    <a:pt x="4017" y="745"/>
                    <a:pt x="3076" y="164"/>
                  </a:cubicBezTo>
                  <a:cubicBezTo>
                    <a:pt x="2886" y="46"/>
                    <a:pt x="2671" y="0"/>
                    <a:pt x="245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8" name="Google Shape;4458;p119"/>
            <p:cNvSpPr/>
            <p:nvPr/>
          </p:nvSpPr>
          <p:spPr>
            <a:xfrm>
              <a:off x="1914575" y="2869057"/>
              <a:ext cx="94125" cy="72550"/>
            </a:xfrm>
            <a:custGeom>
              <a:avLst/>
              <a:gdLst/>
              <a:ahLst/>
              <a:cxnLst/>
              <a:rect l="l" t="t" r="r" b="b"/>
              <a:pathLst>
                <a:path w="3765" h="2902" extrusionOk="0">
                  <a:moveTo>
                    <a:pt x="2196" y="1"/>
                  </a:moveTo>
                  <a:lnTo>
                    <a:pt x="2196" y="1"/>
                  </a:lnTo>
                  <a:cubicBezTo>
                    <a:pt x="1478" y="149"/>
                    <a:pt x="792" y="514"/>
                    <a:pt x="368" y="1132"/>
                  </a:cubicBezTo>
                  <a:cubicBezTo>
                    <a:pt x="255" y="1297"/>
                    <a:pt x="156" y="1482"/>
                    <a:pt x="104" y="1675"/>
                  </a:cubicBezTo>
                  <a:cubicBezTo>
                    <a:pt x="1" y="2070"/>
                    <a:pt x="56" y="2061"/>
                    <a:pt x="426" y="2338"/>
                  </a:cubicBezTo>
                  <a:cubicBezTo>
                    <a:pt x="536" y="2524"/>
                    <a:pt x="648" y="2616"/>
                    <a:pt x="763" y="2616"/>
                  </a:cubicBezTo>
                  <a:cubicBezTo>
                    <a:pt x="848" y="2616"/>
                    <a:pt x="935" y="2566"/>
                    <a:pt x="1023" y="2464"/>
                  </a:cubicBezTo>
                  <a:cubicBezTo>
                    <a:pt x="1229" y="2368"/>
                    <a:pt x="1379" y="2215"/>
                    <a:pt x="1478" y="2007"/>
                  </a:cubicBezTo>
                  <a:cubicBezTo>
                    <a:pt x="1554" y="1885"/>
                    <a:pt x="1621" y="1754"/>
                    <a:pt x="1689" y="1627"/>
                  </a:cubicBezTo>
                  <a:cubicBezTo>
                    <a:pt x="1721" y="1564"/>
                    <a:pt x="1789" y="1534"/>
                    <a:pt x="1856" y="1534"/>
                  </a:cubicBezTo>
                  <a:cubicBezTo>
                    <a:pt x="1940" y="1534"/>
                    <a:pt x="2024" y="1581"/>
                    <a:pt x="2041" y="1673"/>
                  </a:cubicBezTo>
                  <a:cubicBezTo>
                    <a:pt x="2106" y="2031"/>
                    <a:pt x="2203" y="2410"/>
                    <a:pt x="2484" y="2663"/>
                  </a:cubicBezTo>
                  <a:cubicBezTo>
                    <a:pt x="2667" y="2829"/>
                    <a:pt x="2853" y="2901"/>
                    <a:pt x="3020" y="2901"/>
                  </a:cubicBezTo>
                  <a:cubicBezTo>
                    <a:pt x="3456" y="2901"/>
                    <a:pt x="3765" y="2409"/>
                    <a:pt x="3568" y="1818"/>
                  </a:cubicBezTo>
                  <a:cubicBezTo>
                    <a:pt x="3355" y="1170"/>
                    <a:pt x="2743" y="613"/>
                    <a:pt x="2249" y="168"/>
                  </a:cubicBezTo>
                  <a:cubicBezTo>
                    <a:pt x="2194" y="117"/>
                    <a:pt x="2182" y="56"/>
                    <a:pt x="219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9" name="Google Shape;4459;p119"/>
            <p:cNvSpPr/>
            <p:nvPr/>
          </p:nvSpPr>
          <p:spPr>
            <a:xfrm>
              <a:off x="1978450" y="2743957"/>
              <a:ext cx="85825" cy="75925"/>
            </a:xfrm>
            <a:custGeom>
              <a:avLst/>
              <a:gdLst/>
              <a:ahLst/>
              <a:cxnLst/>
              <a:rect l="l" t="t" r="r" b="b"/>
              <a:pathLst>
                <a:path w="3433" h="3037" extrusionOk="0">
                  <a:moveTo>
                    <a:pt x="2610" y="1"/>
                  </a:moveTo>
                  <a:cubicBezTo>
                    <a:pt x="2122" y="1"/>
                    <a:pt x="1664" y="524"/>
                    <a:pt x="2008" y="1117"/>
                  </a:cubicBezTo>
                  <a:cubicBezTo>
                    <a:pt x="2069" y="1224"/>
                    <a:pt x="2000" y="1407"/>
                    <a:pt x="1863" y="1407"/>
                  </a:cubicBezTo>
                  <a:cubicBezTo>
                    <a:pt x="1856" y="1407"/>
                    <a:pt x="1849" y="1407"/>
                    <a:pt x="1842" y="1406"/>
                  </a:cubicBezTo>
                  <a:cubicBezTo>
                    <a:pt x="1528" y="1366"/>
                    <a:pt x="1345" y="1233"/>
                    <a:pt x="1056" y="1124"/>
                  </a:cubicBezTo>
                  <a:cubicBezTo>
                    <a:pt x="902" y="1064"/>
                    <a:pt x="731" y="1017"/>
                    <a:pt x="575" y="1017"/>
                  </a:cubicBezTo>
                  <a:cubicBezTo>
                    <a:pt x="374" y="1017"/>
                    <a:pt x="197" y="1095"/>
                    <a:pt x="110" y="1329"/>
                  </a:cubicBezTo>
                  <a:cubicBezTo>
                    <a:pt x="1" y="1613"/>
                    <a:pt x="104" y="1911"/>
                    <a:pt x="301" y="2133"/>
                  </a:cubicBezTo>
                  <a:cubicBezTo>
                    <a:pt x="842" y="2736"/>
                    <a:pt x="1981" y="2821"/>
                    <a:pt x="2728" y="3036"/>
                  </a:cubicBezTo>
                  <a:cubicBezTo>
                    <a:pt x="3066" y="2537"/>
                    <a:pt x="3340" y="2050"/>
                    <a:pt x="3400" y="1428"/>
                  </a:cubicBezTo>
                  <a:cubicBezTo>
                    <a:pt x="3432" y="1087"/>
                    <a:pt x="3418" y="736"/>
                    <a:pt x="3253" y="426"/>
                  </a:cubicBezTo>
                  <a:cubicBezTo>
                    <a:pt x="3091" y="125"/>
                    <a:pt x="2847" y="1"/>
                    <a:pt x="261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0" name="Google Shape;4460;p119"/>
            <p:cNvSpPr/>
            <p:nvPr/>
          </p:nvSpPr>
          <p:spPr>
            <a:xfrm>
              <a:off x="2106725" y="2825882"/>
              <a:ext cx="94575" cy="94125"/>
            </a:xfrm>
            <a:custGeom>
              <a:avLst/>
              <a:gdLst/>
              <a:ahLst/>
              <a:cxnLst/>
              <a:rect l="l" t="t" r="r" b="b"/>
              <a:pathLst>
                <a:path w="3783" h="3765" extrusionOk="0">
                  <a:moveTo>
                    <a:pt x="2457" y="1"/>
                  </a:moveTo>
                  <a:cubicBezTo>
                    <a:pt x="2113" y="1"/>
                    <a:pt x="1790" y="103"/>
                    <a:pt x="1478" y="239"/>
                  </a:cubicBezTo>
                  <a:cubicBezTo>
                    <a:pt x="834" y="519"/>
                    <a:pt x="357" y="978"/>
                    <a:pt x="1" y="1562"/>
                  </a:cubicBezTo>
                  <a:cubicBezTo>
                    <a:pt x="19" y="1576"/>
                    <a:pt x="40" y="1594"/>
                    <a:pt x="54" y="1618"/>
                  </a:cubicBezTo>
                  <a:cubicBezTo>
                    <a:pt x="525" y="2336"/>
                    <a:pt x="1021" y="3123"/>
                    <a:pt x="1814" y="3519"/>
                  </a:cubicBezTo>
                  <a:cubicBezTo>
                    <a:pt x="2109" y="3674"/>
                    <a:pt x="2425" y="3756"/>
                    <a:pt x="2758" y="3762"/>
                  </a:cubicBezTo>
                  <a:cubicBezTo>
                    <a:pt x="2787" y="3763"/>
                    <a:pt x="2815" y="3764"/>
                    <a:pt x="2842" y="3764"/>
                  </a:cubicBezTo>
                  <a:cubicBezTo>
                    <a:pt x="3512" y="3764"/>
                    <a:pt x="3745" y="3295"/>
                    <a:pt x="3546" y="2356"/>
                  </a:cubicBezTo>
                  <a:cubicBezTo>
                    <a:pt x="3325" y="2081"/>
                    <a:pt x="2894" y="1929"/>
                    <a:pt x="2580" y="1793"/>
                  </a:cubicBezTo>
                  <a:cubicBezTo>
                    <a:pt x="2393" y="1712"/>
                    <a:pt x="2502" y="1437"/>
                    <a:pt x="2679" y="1433"/>
                  </a:cubicBezTo>
                  <a:cubicBezTo>
                    <a:pt x="3783" y="1403"/>
                    <a:pt x="3421" y="24"/>
                    <a:pt x="2512" y="2"/>
                  </a:cubicBezTo>
                  <a:cubicBezTo>
                    <a:pt x="2494" y="1"/>
                    <a:pt x="2475" y="1"/>
                    <a:pt x="245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1" name="Google Shape;4461;p119"/>
            <p:cNvSpPr/>
            <p:nvPr/>
          </p:nvSpPr>
          <p:spPr>
            <a:xfrm>
              <a:off x="2228650" y="2726557"/>
              <a:ext cx="87175" cy="86800"/>
            </a:xfrm>
            <a:custGeom>
              <a:avLst/>
              <a:gdLst/>
              <a:ahLst/>
              <a:cxnLst/>
              <a:rect l="l" t="t" r="r" b="b"/>
              <a:pathLst>
                <a:path w="3487" h="3472" extrusionOk="0">
                  <a:moveTo>
                    <a:pt x="3486" y="1"/>
                  </a:moveTo>
                  <a:lnTo>
                    <a:pt x="3486" y="1"/>
                  </a:lnTo>
                  <a:cubicBezTo>
                    <a:pt x="2623" y="7"/>
                    <a:pt x="1757" y="14"/>
                    <a:pt x="894" y="19"/>
                  </a:cubicBezTo>
                  <a:cubicBezTo>
                    <a:pt x="716" y="84"/>
                    <a:pt x="548" y="164"/>
                    <a:pt x="388" y="263"/>
                  </a:cubicBezTo>
                  <a:cubicBezTo>
                    <a:pt x="55" y="386"/>
                    <a:pt x="1" y="605"/>
                    <a:pt x="218" y="919"/>
                  </a:cubicBezTo>
                  <a:cubicBezTo>
                    <a:pt x="176" y="1269"/>
                    <a:pt x="317" y="1452"/>
                    <a:pt x="640" y="1476"/>
                  </a:cubicBezTo>
                  <a:cubicBezTo>
                    <a:pt x="810" y="1524"/>
                    <a:pt x="983" y="1554"/>
                    <a:pt x="1162" y="1569"/>
                  </a:cubicBezTo>
                  <a:cubicBezTo>
                    <a:pt x="1339" y="1587"/>
                    <a:pt x="1411" y="1802"/>
                    <a:pt x="1254" y="1905"/>
                  </a:cubicBezTo>
                  <a:cubicBezTo>
                    <a:pt x="391" y="2472"/>
                    <a:pt x="939" y="3471"/>
                    <a:pt x="1678" y="3471"/>
                  </a:cubicBezTo>
                  <a:cubicBezTo>
                    <a:pt x="1850" y="3471"/>
                    <a:pt x="2031" y="3418"/>
                    <a:pt x="2208" y="3293"/>
                  </a:cubicBezTo>
                  <a:cubicBezTo>
                    <a:pt x="2522" y="3069"/>
                    <a:pt x="2695" y="2686"/>
                    <a:pt x="2836" y="2339"/>
                  </a:cubicBezTo>
                  <a:cubicBezTo>
                    <a:pt x="3131" y="1609"/>
                    <a:pt x="3309" y="829"/>
                    <a:pt x="3464" y="58"/>
                  </a:cubicBezTo>
                  <a:cubicBezTo>
                    <a:pt x="3468" y="35"/>
                    <a:pt x="3478" y="17"/>
                    <a:pt x="348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2" name="Google Shape;4462;p119"/>
            <p:cNvSpPr/>
            <p:nvPr/>
          </p:nvSpPr>
          <p:spPr>
            <a:xfrm>
              <a:off x="2292425" y="2845457"/>
              <a:ext cx="92325" cy="80800"/>
            </a:xfrm>
            <a:custGeom>
              <a:avLst/>
              <a:gdLst/>
              <a:ahLst/>
              <a:cxnLst/>
              <a:rect l="l" t="t" r="r" b="b"/>
              <a:pathLst>
                <a:path w="3693" h="3232" extrusionOk="0">
                  <a:moveTo>
                    <a:pt x="2559" y="1"/>
                  </a:moveTo>
                  <a:cubicBezTo>
                    <a:pt x="1857" y="107"/>
                    <a:pt x="1180" y="336"/>
                    <a:pt x="671" y="855"/>
                  </a:cubicBezTo>
                  <a:cubicBezTo>
                    <a:pt x="532" y="989"/>
                    <a:pt x="416" y="1139"/>
                    <a:pt x="327" y="1305"/>
                  </a:cubicBezTo>
                  <a:cubicBezTo>
                    <a:pt x="1" y="1881"/>
                    <a:pt x="250" y="2255"/>
                    <a:pt x="1079" y="2426"/>
                  </a:cubicBezTo>
                  <a:cubicBezTo>
                    <a:pt x="1398" y="2280"/>
                    <a:pt x="1591" y="1878"/>
                    <a:pt x="1748" y="1585"/>
                  </a:cubicBezTo>
                  <a:cubicBezTo>
                    <a:pt x="1781" y="1525"/>
                    <a:pt x="1840" y="1498"/>
                    <a:pt x="1900" y="1498"/>
                  </a:cubicBezTo>
                  <a:cubicBezTo>
                    <a:pt x="1997" y="1498"/>
                    <a:pt x="2095" y="1566"/>
                    <a:pt x="2088" y="1677"/>
                  </a:cubicBezTo>
                  <a:cubicBezTo>
                    <a:pt x="2067" y="1961"/>
                    <a:pt x="2053" y="2261"/>
                    <a:pt x="2128" y="2541"/>
                  </a:cubicBezTo>
                  <a:cubicBezTo>
                    <a:pt x="2253" y="3001"/>
                    <a:pt x="2481" y="3232"/>
                    <a:pt x="2925" y="3232"/>
                  </a:cubicBezTo>
                  <a:cubicBezTo>
                    <a:pt x="2962" y="3232"/>
                    <a:pt x="3001" y="3230"/>
                    <a:pt x="3041" y="3227"/>
                  </a:cubicBezTo>
                  <a:cubicBezTo>
                    <a:pt x="3510" y="3192"/>
                    <a:pt x="3677" y="3021"/>
                    <a:pt x="3688" y="2520"/>
                  </a:cubicBezTo>
                  <a:cubicBezTo>
                    <a:pt x="3693" y="2351"/>
                    <a:pt x="3661" y="2173"/>
                    <a:pt x="3612" y="2014"/>
                  </a:cubicBezTo>
                  <a:cubicBezTo>
                    <a:pt x="3395" y="1322"/>
                    <a:pt x="2785" y="823"/>
                    <a:pt x="2536" y="139"/>
                  </a:cubicBezTo>
                  <a:cubicBezTo>
                    <a:pt x="2515" y="84"/>
                    <a:pt x="2529" y="38"/>
                    <a:pt x="255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3" name="Google Shape;4463;p119"/>
            <p:cNvSpPr/>
            <p:nvPr/>
          </p:nvSpPr>
          <p:spPr>
            <a:xfrm>
              <a:off x="2450750" y="2725107"/>
              <a:ext cx="45450" cy="37675"/>
            </a:xfrm>
            <a:custGeom>
              <a:avLst/>
              <a:gdLst/>
              <a:ahLst/>
              <a:cxnLst/>
              <a:rect l="l" t="t" r="r" b="b"/>
              <a:pathLst>
                <a:path w="1818" h="1507" extrusionOk="0">
                  <a:moveTo>
                    <a:pt x="1818" y="1"/>
                  </a:moveTo>
                  <a:lnTo>
                    <a:pt x="1818" y="1"/>
                  </a:lnTo>
                  <a:cubicBezTo>
                    <a:pt x="1211" y="5"/>
                    <a:pt x="606" y="9"/>
                    <a:pt x="1" y="15"/>
                  </a:cubicBezTo>
                  <a:cubicBezTo>
                    <a:pt x="421" y="343"/>
                    <a:pt x="631" y="933"/>
                    <a:pt x="606" y="1506"/>
                  </a:cubicBezTo>
                  <a:cubicBezTo>
                    <a:pt x="1008" y="995"/>
                    <a:pt x="1419" y="494"/>
                    <a:pt x="18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4" name="Google Shape;4464;p119"/>
            <p:cNvSpPr/>
            <p:nvPr/>
          </p:nvSpPr>
          <p:spPr>
            <a:xfrm>
              <a:off x="2364350" y="2729007"/>
              <a:ext cx="94625" cy="79200"/>
            </a:xfrm>
            <a:custGeom>
              <a:avLst/>
              <a:gdLst/>
              <a:ahLst/>
              <a:cxnLst/>
              <a:rect l="l" t="t" r="r" b="b"/>
              <a:pathLst>
                <a:path w="3785" h="3168" extrusionOk="0">
                  <a:moveTo>
                    <a:pt x="2706" y="0"/>
                  </a:moveTo>
                  <a:cubicBezTo>
                    <a:pt x="2097" y="0"/>
                    <a:pt x="1597" y="723"/>
                    <a:pt x="2106" y="1242"/>
                  </a:cubicBezTo>
                  <a:cubicBezTo>
                    <a:pt x="2243" y="1382"/>
                    <a:pt x="2117" y="1556"/>
                    <a:pt x="1967" y="1556"/>
                  </a:cubicBezTo>
                  <a:cubicBezTo>
                    <a:pt x="1924" y="1556"/>
                    <a:pt x="1879" y="1542"/>
                    <a:pt x="1838" y="1509"/>
                  </a:cubicBezTo>
                  <a:cubicBezTo>
                    <a:pt x="1632" y="1348"/>
                    <a:pt x="1430" y="1280"/>
                    <a:pt x="1245" y="1280"/>
                  </a:cubicBezTo>
                  <a:cubicBezTo>
                    <a:pt x="463" y="1280"/>
                    <a:pt x="1" y="2500"/>
                    <a:pt x="913" y="2990"/>
                  </a:cubicBezTo>
                  <a:cubicBezTo>
                    <a:pt x="1153" y="3119"/>
                    <a:pt x="1405" y="3167"/>
                    <a:pt x="1661" y="3167"/>
                  </a:cubicBezTo>
                  <a:cubicBezTo>
                    <a:pt x="2070" y="3167"/>
                    <a:pt x="2489" y="3044"/>
                    <a:pt x="2884" y="2927"/>
                  </a:cubicBezTo>
                  <a:cubicBezTo>
                    <a:pt x="3172" y="2511"/>
                    <a:pt x="3476" y="2105"/>
                    <a:pt x="3784" y="1704"/>
                  </a:cubicBezTo>
                  <a:cubicBezTo>
                    <a:pt x="3709" y="1666"/>
                    <a:pt x="3651" y="1590"/>
                    <a:pt x="3667" y="1487"/>
                  </a:cubicBezTo>
                  <a:cubicBezTo>
                    <a:pt x="3759" y="918"/>
                    <a:pt x="3586" y="334"/>
                    <a:pt x="3039" y="76"/>
                  </a:cubicBezTo>
                  <a:cubicBezTo>
                    <a:pt x="2928" y="24"/>
                    <a:pt x="2815" y="0"/>
                    <a:pt x="270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5" name="Google Shape;4465;p119"/>
            <p:cNvSpPr/>
            <p:nvPr/>
          </p:nvSpPr>
          <p:spPr>
            <a:xfrm>
              <a:off x="1654700" y="2715707"/>
              <a:ext cx="856150" cy="255275"/>
            </a:xfrm>
            <a:custGeom>
              <a:avLst/>
              <a:gdLst/>
              <a:ahLst/>
              <a:cxnLst/>
              <a:rect l="l" t="t" r="r" b="b"/>
              <a:pathLst>
                <a:path w="34246" h="10211" extrusionOk="0">
                  <a:moveTo>
                    <a:pt x="33660" y="377"/>
                  </a:moveTo>
                  <a:lnTo>
                    <a:pt x="33660" y="377"/>
                  </a:lnTo>
                  <a:cubicBezTo>
                    <a:pt x="33260" y="871"/>
                    <a:pt x="32850" y="1372"/>
                    <a:pt x="32448" y="1882"/>
                  </a:cubicBezTo>
                  <a:cubicBezTo>
                    <a:pt x="32473" y="1309"/>
                    <a:pt x="32263" y="719"/>
                    <a:pt x="31843" y="391"/>
                  </a:cubicBezTo>
                  <a:cubicBezTo>
                    <a:pt x="32448" y="386"/>
                    <a:pt x="33053" y="381"/>
                    <a:pt x="33660" y="377"/>
                  </a:cubicBezTo>
                  <a:close/>
                  <a:moveTo>
                    <a:pt x="5099" y="615"/>
                  </a:moveTo>
                  <a:cubicBezTo>
                    <a:pt x="5263" y="1109"/>
                    <a:pt x="5509" y="1663"/>
                    <a:pt x="5316" y="2182"/>
                  </a:cubicBezTo>
                  <a:cubicBezTo>
                    <a:pt x="5174" y="2563"/>
                    <a:pt x="4886" y="2725"/>
                    <a:pt x="4598" y="2725"/>
                  </a:cubicBezTo>
                  <a:cubicBezTo>
                    <a:pt x="4124" y="2725"/>
                    <a:pt x="3651" y="2287"/>
                    <a:pt x="3825" y="1663"/>
                  </a:cubicBezTo>
                  <a:cubicBezTo>
                    <a:pt x="3858" y="1543"/>
                    <a:pt x="3767" y="1468"/>
                    <a:pt x="3673" y="1468"/>
                  </a:cubicBezTo>
                  <a:cubicBezTo>
                    <a:pt x="3610" y="1468"/>
                    <a:pt x="3546" y="1502"/>
                    <a:pt x="3517" y="1578"/>
                  </a:cubicBezTo>
                  <a:cubicBezTo>
                    <a:pt x="3412" y="1858"/>
                    <a:pt x="3106" y="2044"/>
                    <a:pt x="2806" y="2044"/>
                  </a:cubicBezTo>
                  <a:cubicBezTo>
                    <a:pt x="2701" y="2044"/>
                    <a:pt x="2597" y="2022"/>
                    <a:pt x="2503" y="1973"/>
                  </a:cubicBezTo>
                  <a:cubicBezTo>
                    <a:pt x="1824" y="1622"/>
                    <a:pt x="2285" y="676"/>
                    <a:pt x="2958" y="676"/>
                  </a:cubicBezTo>
                  <a:cubicBezTo>
                    <a:pt x="2994" y="676"/>
                    <a:pt x="3030" y="679"/>
                    <a:pt x="3067" y="684"/>
                  </a:cubicBezTo>
                  <a:cubicBezTo>
                    <a:pt x="3075" y="686"/>
                    <a:pt x="3083" y="687"/>
                    <a:pt x="3091" y="687"/>
                  </a:cubicBezTo>
                  <a:cubicBezTo>
                    <a:pt x="3128" y="687"/>
                    <a:pt x="3157" y="670"/>
                    <a:pt x="3180" y="645"/>
                  </a:cubicBezTo>
                  <a:cubicBezTo>
                    <a:pt x="3817" y="645"/>
                    <a:pt x="4459" y="633"/>
                    <a:pt x="5099" y="615"/>
                  </a:cubicBezTo>
                  <a:close/>
                  <a:moveTo>
                    <a:pt x="31092" y="532"/>
                  </a:moveTo>
                  <a:cubicBezTo>
                    <a:pt x="31201" y="532"/>
                    <a:pt x="31314" y="556"/>
                    <a:pt x="31425" y="608"/>
                  </a:cubicBezTo>
                  <a:cubicBezTo>
                    <a:pt x="31972" y="866"/>
                    <a:pt x="32146" y="1450"/>
                    <a:pt x="32053" y="2019"/>
                  </a:cubicBezTo>
                  <a:cubicBezTo>
                    <a:pt x="32037" y="2122"/>
                    <a:pt x="32095" y="2198"/>
                    <a:pt x="32170" y="2236"/>
                  </a:cubicBezTo>
                  <a:cubicBezTo>
                    <a:pt x="31862" y="2637"/>
                    <a:pt x="31558" y="3043"/>
                    <a:pt x="31270" y="3459"/>
                  </a:cubicBezTo>
                  <a:cubicBezTo>
                    <a:pt x="30875" y="3576"/>
                    <a:pt x="30456" y="3699"/>
                    <a:pt x="30047" y="3699"/>
                  </a:cubicBezTo>
                  <a:cubicBezTo>
                    <a:pt x="29791" y="3699"/>
                    <a:pt x="29539" y="3651"/>
                    <a:pt x="29299" y="3522"/>
                  </a:cubicBezTo>
                  <a:cubicBezTo>
                    <a:pt x="28387" y="3032"/>
                    <a:pt x="28849" y="1812"/>
                    <a:pt x="29631" y="1812"/>
                  </a:cubicBezTo>
                  <a:cubicBezTo>
                    <a:pt x="29816" y="1812"/>
                    <a:pt x="30018" y="1880"/>
                    <a:pt x="30224" y="2041"/>
                  </a:cubicBezTo>
                  <a:cubicBezTo>
                    <a:pt x="30265" y="2074"/>
                    <a:pt x="30310" y="2088"/>
                    <a:pt x="30353" y="2088"/>
                  </a:cubicBezTo>
                  <a:cubicBezTo>
                    <a:pt x="30503" y="2088"/>
                    <a:pt x="30629" y="1914"/>
                    <a:pt x="30492" y="1774"/>
                  </a:cubicBezTo>
                  <a:cubicBezTo>
                    <a:pt x="29983" y="1255"/>
                    <a:pt x="30483" y="532"/>
                    <a:pt x="31092" y="532"/>
                  </a:cubicBezTo>
                  <a:close/>
                  <a:moveTo>
                    <a:pt x="26444" y="435"/>
                  </a:moveTo>
                  <a:lnTo>
                    <a:pt x="26444" y="435"/>
                  </a:lnTo>
                  <a:cubicBezTo>
                    <a:pt x="26436" y="451"/>
                    <a:pt x="26426" y="469"/>
                    <a:pt x="26422" y="492"/>
                  </a:cubicBezTo>
                  <a:cubicBezTo>
                    <a:pt x="26267" y="1263"/>
                    <a:pt x="26089" y="2044"/>
                    <a:pt x="25794" y="2774"/>
                  </a:cubicBezTo>
                  <a:cubicBezTo>
                    <a:pt x="25653" y="3120"/>
                    <a:pt x="25480" y="3503"/>
                    <a:pt x="25166" y="3727"/>
                  </a:cubicBezTo>
                  <a:cubicBezTo>
                    <a:pt x="24989" y="3852"/>
                    <a:pt x="24808" y="3905"/>
                    <a:pt x="24636" y="3905"/>
                  </a:cubicBezTo>
                  <a:cubicBezTo>
                    <a:pt x="23897" y="3905"/>
                    <a:pt x="23349" y="2906"/>
                    <a:pt x="24212" y="2339"/>
                  </a:cubicBezTo>
                  <a:cubicBezTo>
                    <a:pt x="24369" y="2236"/>
                    <a:pt x="24297" y="2021"/>
                    <a:pt x="24120" y="2003"/>
                  </a:cubicBezTo>
                  <a:cubicBezTo>
                    <a:pt x="23941" y="1989"/>
                    <a:pt x="23768" y="1958"/>
                    <a:pt x="23598" y="1910"/>
                  </a:cubicBezTo>
                  <a:cubicBezTo>
                    <a:pt x="23275" y="1887"/>
                    <a:pt x="23134" y="1703"/>
                    <a:pt x="23176" y="1353"/>
                  </a:cubicBezTo>
                  <a:cubicBezTo>
                    <a:pt x="22958" y="1039"/>
                    <a:pt x="23013" y="820"/>
                    <a:pt x="23346" y="697"/>
                  </a:cubicBezTo>
                  <a:cubicBezTo>
                    <a:pt x="23506" y="598"/>
                    <a:pt x="23674" y="518"/>
                    <a:pt x="23852" y="453"/>
                  </a:cubicBezTo>
                  <a:cubicBezTo>
                    <a:pt x="24715" y="448"/>
                    <a:pt x="25581" y="442"/>
                    <a:pt x="26444" y="435"/>
                  </a:cubicBezTo>
                  <a:close/>
                  <a:moveTo>
                    <a:pt x="30289" y="405"/>
                  </a:moveTo>
                  <a:lnTo>
                    <a:pt x="30289" y="405"/>
                  </a:lnTo>
                  <a:cubicBezTo>
                    <a:pt x="29973" y="673"/>
                    <a:pt x="29830" y="1104"/>
                    <a:pt x="29927" y="1508"/>
                  </a:cubicBezTo>
                  <a:cubicBezTo>
                    <a:pt x="29825" y="1486"/>
                    <a:pt x="29722" y="1475"/>
                    <a:pt x="29621" y="1475"/>
                  </a:cubicBezTo>
                  <a:cubicBezTo>
                    <a:pt x="28941" y="1475"/>
                    <a:pt x="28313" y="1967"/>
                    <a:pt x="28389" y="2803"/>
                  </a:cubicBezTo>
                  <a:cubicBezTo>
                    <a:pt x="28469" y="3698"/>
                    <a:pt x="29119" y="3984"/>
                    <a:pt x="29850" y="3984"/>
                  </a:cubicBezTo>
                  <a:cubicBezTo>
                    <a:pt x="30252" y="3984"/>
                    <a:pt x="30680" y="3898"/>
                    <a:pt x="31051" y="3778"/>
                  </a:cubicBezTo>
                  <a:lnTo>
                    <a:pt x="31051" y="3778"/>
                  </a:lnTo>
                  <a:cubicBezTo>
                    <a:pt x="30774" y="4191"/>
                    <a:pt x="30512" y="4616"/>
                    <a:pt x="30280" y="5047"/>
                  </a:cubicBezTo>
                  <a:cubicBezTo>
                    <a:pt x="30150" y="5085"/>
                    <a:pt x="30053" y="5214"/>
                    <a:pt x="30150" y="5361"/>
                  </a:cubicBezTo>
                  <a:cubicBezTo>
                    <a:pt x="31127" y="6840"/>
                    <a:pt x="32129" y="8373"/>
                    <a:pt x="33272" y="9733"/>
                  </a:cubicBezTo>
                  <a:cubicBezTo>
                    <a:pt x="28348" y="9573"/>
                    <a:pt x="23417" y="9516"/>
                    <a:pt x="18488" y="9516"/>
                  </a:cubicBezTo>
                  <a:cubicBezTo>
                    <a:pt x="17922" y="9516"/>
                    <a:pt x="17355" y="9517"/>
                    <a:pt x="16789" y="9518"/>
                  </a:cubicBezTo>
                  <a:cubicBezTo>
                    <a:pt x="14050" y="9525"/>
                    <a:pt x="11312" y="9552"/>
                    <a:pt x="8574" y="9598"/>
                  </a:cubicBezTo>
                  <a:cubicBezTo>
                    <a:pt x="8007" y="9608"/>
                    <a:pt x="7434" y="9609"/>
                    <a:pt x="6858" y="9609"/>
                  </a:cubicBezTo>
                  <a:cubicBezTo>
                    <a:pt x="6633" y="9609"/>
                    <a:pt x="6408" y="9609"/>
                    <a:pt x="6182" y="9609"/>
                  </a:cubicBezTo>
                  <a:cubicBezTo>
                    <a:pt x="4331" y="9609"/>
                    <a:pt x="2462" y="9623"/>
                    <a:pt x="657" y="9876"/>
                  </a:cubicBezTo>
                  <a:cubicBezTo>
                    <a:pt x="715" y="6791"/>
                    <a:pt x="562" y="3703"/>
                    <a:pt x="643" y="614"/>
                  </a:cubicBezTo>
                  <a:cubicBezTo>
                    <a:pt x="645" y="592"/>
                    <a:pt x="638" y="576"/>
                    <a:pt x="634" y="554"/>
                  </a:cubicBezTo>
                  <a:lnTo>
                    <a:pt x="634" y="554"/>
                  </a:lnTo>
                  <a:cubicBezTo>
                    <a:pt x="1181" y="600"/>
                    <a:pt x="1737" y="624"/>
                    <a:pt x="2294" y="635"/>
                  </a:cubicBezTo>
                  <a:cubicBezTo>
                    <a:pt x="1869" y="942"/>
                    <a:pt x="1650" y="1526"/>
                    <a:pt x="2024" y="2004"/>
                  </a:cubicBezTo>
                  <a:cubicBezTo>
                    <a:pt x="2216" y="2249"/>
                    <a:pt x="2490" y="2357"/>
                    <a:pt x="2768" y="2357"/>
                  </a:cubicBezTo>
                  <a:cubicBezTo>
                    <a:pt x="3023" y="2357"/>
                    <a:pt x="3283" y="2266"/>
                    <a:pt x="3487" y="2109"/>
                  </a:cubicBezTo>
                  <a:cubicBezTo>
                    <a:pt x="3574" y="2641"/>
                    <a:pt x="4010" y="3072"/>
                    <a:pt x="4556" y="3072"/>
                  </a:cubicBezTo>
                  <a:cubicBezTo>
                    <a:pt x="4693" y="3072"/>
                    <a:pt x="4837" y="3045"/>
                    <a:pt x="4984" y="2986"/>
                  </a:cubicBezTo>
                  <a:cubicBezTo>
                    <a:pt x="5942" y="2602"/>
                    <a:pt x="5780" y="1391"/>
                    <a:pt x="5439" y="605"/>
                  </a:cubicBezTo>
                  <a:cubicBezTo>
                    <a:pt x="6526" y="572"/>
                    <a:pt x="7611" y="534"/>
                    <a:pt x="8678" y="532"/>
                  </a:cubicBezTo>
                  <a:cubicBezTo>
                    <a:pt x="11517" y="524"/>
                    <a:pt x="14360" y="515"/>
                    <a:pt x="17200" y="496"/>
                  </a:cubicBezTo>
                  <a:cubicBezTo>
                    <a:pt x="19207" y="485"/>
                    <a:pt x="21213" y="471"/>
                    <a:pt x="23217" y="457"/>
                  </a:cubicBezTo>
                  <a:lnTo>
                    <a:pt x="23217" y="457"/>
                  </a:lnTo>
                  <a:cubicBezTo>
                    <a:pt x="22802" y="647"/>
                    <a:pt x="22456" y="965"/>
                    <a:pt x="22577" y="1482"/>
                  </a:cubicBezTo>
                  <a:cubicBezTo>
                    <a:pt x="22697" y="1997"/>
                    <a:pt x="23226" y="2206"/>
                    <a:pt x="23720" y="2304"/>
                  </a:cubicBezTo>
                  <a:cubicBezTo>
                    <a:pt x="23107" y="3051"/>
                    <a:pt x="23451" y="4313"/>
                    <a:pt x="24583" y="4313"/>
                  </a:cubicBezTo>
                  <a:cubicBezTo>
                    <a:pt x="24603" y="4313"/>
                    <a:pt x="24623" y="4312"/>
                    <a:pt x="24643" y="4311"/>
                  </a:cubicBezTo>
                  <a:cubicBezTo>
                    <a:pt x="26188" y="4252"/>
                    <a:pt x="26560" y="1695"/>
                    <a:pt x="26752" y="582"/>
                  </a:cubicBezTo>
                  <a:cubicBezTo>
                    <a:pt x="26761" y="520"/>
                    <a:pt x="26740" y="469"/>
                    <a:pt x="26705" y="432"/>
                  </a:cubicBezTo>
                  <a:cubicBezTo>
                    <a:pt x="27899" y="423"/>
                    <a:pt x="29095" y="413"/>
                    <a:pt x="30289" y="405"/>
                  </a:cubicBezTo>
                  <a:close/>
                  <a:moveTo>
                    <a:pt x="34016" y="1"/>
                  </a:moveTo>
                  <a:cubicBezTo>
                    <a:pt x="34015" y="1"/>
                    <a:pt x="34014" y="1"/>
                    <a:pt x="34013" y="1"/>
                  </a:cubicBezTo>
                  <a:cubicBezTo>
                    <a:pt x="28410" y="51"/>
                    <a:pt x="22806" y="116"/>
                    <a:pt x="17200" y="169"/>
                  </a:cubicBezTo>
                  <a:cubicBezTo>
                    <a:pt x="14436" y="196"/>
                    <a:pt x="11672" y="226"/>
                    <a:pt x="8909" y="256"/>
                  </a:cubicBezTo>
                  <a:cubicBezTo>
                    <a:pt x="8715" y="258"/>
                    <a:pt x="8520" y="259"/>
                    <a:pt x="8326" y="259"/>
                  </a:cubicBezTo>
                  <a:cubicBezTo>
                    <a:pt x="6814" y="259"/>
                    <a:pt x="5272" y="198"/>
                    <a:pt x="3741" y="198"/>
                  </a:cubicBezTo>
                  <a:cubicBezTo>
                    <a:pt x="2612" y="198"/>
                    <a:pt x="1488" y="232"/>
                    <a:pt x="387" y="347"/>
                  </a:cubicBezTo>
                  <a:cubicBezTo>
                    <a:pt x="334" y="351"/>
                    <a:pt x="304" y="385"/>
                    <a:pt x="296" y="423"/>
                  </a:cubicBezTo>
                  <a:cubicBezTo>
                    <a:pt x="232" y="457"/>
                    <a:pt x="181" y="520"/>
                    <a:pt x="179" y="614"/>
                  </a:cubicBezTo>
                  <a:cubicBezTo>
                    <a:pt x="97" y="3690"/>
                    <a:pt x="0" y="6862"/>
                    <a:pt x="324" y="9926"/>
                  </a:cubicBezTo>
                  <a:cubicBezTo>
                    <a:pt x="335" y="10031"/>
                    <a:pt x="420" y="10083"/>
                    <a:pt x="502" y="10083"/>
                  </a:cubicBezTo>
                  <a:cubicBezTo>
                    <a:pt x="503" y="10083"/>
                    <a:pt x="505" y="10083"/>
                    <a:pt x="507" y="10083"/>
                  </a:cubicBezTo>
                  <a:cubicBezTo>
                    <a:pt x="527" y="10107"/>
                    <a:pt x="555" y="10125"/>
                    <a:pt x="587" y="10127"/>
                  </a:cubicBezTo>
                  <a:cubicBezTo>
                    <a:pt x="1322" y="10188"/>
                    <a:pt x="2065" y="10210"/>
                    <a:pt x="2811" y="10210"/>
                  </a:cubicBezTo>
                  <a:cubicBezTo>
                    <a:pt x="4807" y="10210"/>
                    <a:pt x="6827" y="10048"/>
                    <a:pt x="8802" y="10014"/>
                  </a:cubicBezTo>
                  <a:cubicBezTo>
                    <a:pt x="11541" y="9968"/>
                    <a:pt x="14279" y="9945"/>
                    <a:pt x="17018" y="9940"/>
                  </a:cubicBezTo>
                  <a:cubicBezTo>
                    <a:pt x="17245" y="9940"/>
                    <a:pt x="17472" y="9940"/>
                    <a:pt x="17699" y="9940"/>
                  </a:cubicBezTo>
                  <a:cubicBezTo>
                    <a:pt x="22950" y="9940"/>
                    <a:pt x="28198" y="10033"/>
                    <a:pt x="33448" y="10153"/>
                  </a:cubicBezTo>
                  <a:cubicBezTo>
                    <a:pt x="33451" y="10153"/>
                    <a:pt x="33454" y="10153"/>
                    <a:pt x="33456" y="10153"/>
                  </a:cubicBezTo>
                  <a:cubicBezTo>
                    <a:pt x="33586" y="10153"/>
                    <a:pt x="33649" y="10051"/>
                    <a:pt x="33649" y="9948"/>
                  </a:cubicBezTo>
                  <a:cubicBezTo>
                    <a:pt x="33703" y="9901"/>
                    <a:pt x="33731" y="9823"/>
                    <a:pt x="33690" y="9749"/>
                  </a:cubicBezTo>
                  <a:cubicBezTo>
                    <a:pt x="32796" y="8155"/>
                    <a:pt x="31656" y="6634"/>
                    <a:pt x="30566" y="5168"/>
                  </a:cubicBezTo>
                  <a:cubicBezTo>
                    <a:pt x="31804" y="3690"/>
                    <a:pt x="32858" y="2041"/>
                    <a:pt x="34071" y="540"/>
                  </a:cubicBezTo>
                  <a:cubicBezTo>
                    <a:pt x="34121" y="478"/>
                    <a:pt x="34129" y="407"/>
                    <a:pt x="34110" y="345"/>
                  </a:cubicBezTo>
                  <a:cubicBezTo>
                    <a:pt x="34246" y="258"/>
                    <a:pt x="34214" y="1"/>
                    <a:pt x="340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6" name="Google Shape;4466;p119"/>
            <p:cNvSpPr/>
            <p:nvPr/>
          </p:nvSpPr>
          <p:spPr>
            <a:xfrm>
              <a:off x="1668750" y="2725807"/>
              <a:ext cx="817750" cy="236825"/>
            </a:xfrm>
            <a:custGeom>
              <a:avLst/>
              <a:gdLst/>
              <a:ahLst/>
              <a:cxnLst/>
              <a:rect l="l" t="t" r="r" b="b"/>
              <a:pathLst>
                <a:path w="32710" h="9473" extrusionOk="0">
                  <a:moveTo>
                    <a:pt x="14955" y="295"/>
                  </a:moveTo>
                  <a:cubicBezTo>
                    <a:pt x="15160" y="295"/>
                    <a:pt x="15379" y="361"/>
                    <a:pt x="15596" y="516"/>
                  </a:cubicBezTo>
                  <a:cubicBezTo>
                    <a:pt x="16717" y="1309"/>
                    <a:pt x="16146" y="3289"/>
                    <a:pt x="15315" y="4059"/>
                  </a:cubicBezTo>
                  <a:cubicBezTo>
                    <a:pt x="15282" y="4090"/>
                    <a:pt x="15243" y="4103"/>
                    <a:pt x="15204" y="4103"/>
                  </a:cubicBezTo>
                  <a:cubicBezTo>
                    <a:pt x="15138" y="4103"/>
                    <a:pt x="15074" y="4064"/>
                    <a:pt x="15045" y="4009"/>
                  </a:cubicBezTo>
                  <a:cubicBezTo>
                    <a:pt x="14061" y="3840"/>
                    <a:pt x="12198" y="3681"/>
                    <a:pt x="12071" y="2397"/>
                  </a:cubicBezTo>
                  <a:cubicBezTo>
                    <a:pt x="12029" y="1987"/>
                    <a:pt x="12202" y="1494"/>
                    <a:pt x="12609" y="1326"/>
                  </a:cubicBezTo>
                  <a:cubicBezTo>
                    <a:pt x="12711" y="1284"/>
                    <a:pt x="12809" y="1266"/>
                    <a:pt x="12905" y="1266"/>
                  </a:cubicBezTo>
                  <a:cubicBezTo>
                    <a:pt x="13263" y="1266"/>
                    <a:pt x="13579" y="1518"/>
                    <a:pt x="13920" y="1661"/>
                  </a:cubicBezTo>
                  <a:cubicBezTo>
                    <a:pt x="13785" y="970"/>
                    <a:pt x="14302" y="295"/>
                    <a:pt x="14955" y="295"/>
                  </a:cubicBezTo>
                  <a:close/>
                  <a:moveTo>
                    <a:pt x="8284" y="1790"/>
                  </a:moveTo>
                  <a:cubicBezTo>
                    <a:pt x="8535" y="1790"/>
                    <a:pt x="8787" y="1840"/>
                    <a:pt x="9035" y="1953"/>
                  </a:cubicBezTo>
                  <a:cubicBezTo>
                    <a:pt x="10216" y="2494"/>
                    <a:pt x="9633" y="3693"/>
                    <a:pt x="8778" y="4196"/>
                  </a:cubicBezTo>
                  <a:cubicBezTo>
                    <a:pt x="9344" y="4653"/>
                    <a:pt x="9247" y="5701"/>
                    <a:pt x="8545" y="6066"/>
                  </a:cubicBezTo>
                  <a:cubicBezTo>
                    <a:pt x="8293" y="6198"/>
                    <a:pt x="8052" y="6256"/>
                    <a:pt x="7824" y="6256"/>
                  </a:cubicBezTo>
                  <a:cubicBezTo>
                    <a:pt x="6780" y="6256"/>
                    <a:pt x="6004" y="5044"/>
                    <a:pt x="5597" y="4156"/>
                  </a:cubicBezTo>
                  <a:cubicBezTo>
                    <a:pt x="5506" y="4108"/>
                    <a:pt x="5444" y="3999"/>
                    <a:pt x="5500" y="3884"/>
                  </a:cubicBezTo>
                  <a:cubicBezTo>
                    <a:pt x="5962" y="2911"/>
                    <a:pt x="7104" y="1790"/>
                    <a:pt x="8284" y="1790"/>
                  </a:cubicBezTo>
                  <a:close/>
                  <a:moveTo>
                    <a:pt x="2896" y="3808"/>
                  </a:moveTo>
                  <a:cubicBezTo>
                    <a:pt x="3051" y="3808"/>
                    <a:pt x="3206" y="3843"/>
                    <a:pt x="3348" y="3919"/>
                  </a:cubicBezTo>
                  <a:cubicBezTo>
                    <a:pt x="4474" y="4524"/>
                    <a:pt x="4054" y="6683"/>
                    <a:pt x="3507" y="7615"/>
                  </a:cubicBezTo>
                  <a:cubicBezTo>
                    <a:pt x="3574" y="7663"/>
                    <a:pt x="3571" y="7784"/>
                    <a:pt x="3472" y="7826"/>
                  </a:cubicBezTo>
                  <a:cubicBezTo>
                    <a:pt x="3185" y="7942"/>
                    <a:pt x="2872" y="7999"/>
                    <a:pt x="2558" y="7999"/>
                  </a:cubicBezTo>
                  <a:cubicBezTo>
                    <a:pt x="1658" y="7999"/>
                    <a:pt x="741" y="7537"/>
                    <a:pt x="351" y="6701"/>
                  </a:cubicBezTo>
                  <a:cubicBezTo>
                    <a:pt x="168" y="6309"/>
                    <a:pt x="129" y="5784"/>
                    <a:pt x="499" y="5484"/>
                  </a:cubicBezTo>
                  <a:cubicBezTo>
                    <a:pt x="655" y="5357"/>
                    <a:pt x="828" y="5307"/>
                    <a:pt x="1006" y="5307"/>
                  </a:cubicBezTo>
                  <a:cubicBezTo>
                    <a:pt x="1239" y="5307"/>
                    <a:pt x="1479" y="5393"/>
                    <a:pt x="1699" y="5502"/>
                  </a:cubicBezTo>
                  <a:cubicBezTo>
                    <a:pt x="1639" y="5029"/>
                    <a:pt x="1699" y="4535"/>
                    <a:pt x="2048" y="4175"/>
                  </a:cubicBezTo>
                  <a:cubicBezTo>
                    <a:pt x="2267" y="3949"/>
                    <a:pt x="2583" y="3808"/>
                    <a:pt x="2896" y="3808"/>
                  </a:cubicBezTo>
                  <a:close/>
                  <a:moveTo>
                    <a:pt x="19943" y="3581"/>
                  </a:moveTo>
                  <a:cubicBezTo>
                    <a:pt x="20206" y="3581"/>
                    <a:pt x="20468" y="3636"/>
                    <a:pt x="20721" y="3760"/>
                  </a:cubicBezTo>
                  <a:cubicBezTo>
                    <a:pt x="21582" y="4184"/>
                    <a:pt x="21419" y="5269"/>
                    <a:pt x="20737" y="5671"/>
                  </a:cubicBezTo>
                  <a:cubicBezTo>
                    <a:pt x="21196" y="5914"/>
                    <a:pt x="21618" y="6244"/>
                    <a:pt x="21725" y="6784"/>
                  </a:cubicBezTo>
                  <a:cubicBezTo>
                    <a:pt x="21826" y="7309"/>
                    <a:pt x="21538" y="7749"/>
                    <a:pt x="21078" y="7975"/>
                  </a:cubicBezTo>
                  <a:cubicBezTo>
                    <a:pt x="20786" y="8119"/>
                    <a:pt x="20502" y="8182"/>
                    <a:pt x="20228" y="8182"/>
                  </a:cubicBezTo>
                  <a:cubicBezTo>
                    <a:pt x="18961" y="8182"/>
                    <a:pt x="17911" y="6836"/>
                    <a:pt x="17264" y="5854"/>
                  </a:cubicBezTo>
                  <a:cubicBezTo>
                    <a:pt x="17182" y="5838"/>
                    <a:pt x="17111" y="5745"/>
                    <a:pt x="17155" y="5643"/>
                  </a:cubicBezTo>
                  <a:cubicBezTo>
                    <a:pt x="17578" y="4676"/>
                    <a:pt x="18770" y="3581"/>
                    <a:pt x="19943" y="3581"/>
                  </a:cubicBezTo>
                  <a:close/>
                  <a:moveTo>
                    <a:pt x="27388" y="4551"/>
                  </a:moveTo>
                  <a:cubicBezTo>
                    <a:pt x="27446" y="4551"/>
                    <a:pt x="27502" y="4553"/>
                    <a:pt x="27556" y="4558"/>
                  </a:cubicBezTo>
                  <a:cubicBezTo>
                    <a:pt x="27636" y="4565"/>
                    <a:pt x="27679" y="4655"/>
                    <a:pt x="27658" y="4718"/>
                  </a:cubicBezTo>
                  <a:cubicBezTo>
                    <a:pt x="27711" y="4718"/>
                    <a:pt x="27763" y="4741"/>
                    <a:pt x="27790" y="4796"/>
                  </a:cubicBezTo>
                  <a:cubicBezTo>
                    <a:pt x="28254" y="5692"/>
                    <a:pt x="29783" y="7306"/>
                    <a:pt x="28584" y="8292"/>
                  </a:cubicBezTo>
                  <a:cubicBezTo>
                    <a:pt x="28400" y="8442"/>
                    <a:pt x="28186" y="8510"/>
                    <a:pt x="27970" y="8510"/>
                  </a:cubicBezTo>
                  <a:cubicBezTo>
                    <a:pt x="27712" y="8510"/>
                    <a:pt x="27453" y="8414"/>
                    <a:pt x="27238" y="8246"/>
                  </a:cubicBezTo>
                  <a:cubicBezTo>
                    <a:pt x="26871" y="7957"/>
                    <a:pt x="26725" y="7537"/>
                    <a:pt x="26679" y="7096"/>
                  </a:cubicBezTo>
                  <a:cubicBezTo>
                    <a:pt x="26455" y="7398"/>
                    <a:pt x="26167" y="7647"/>
                    <a:pt x="25785" y="7677"/>
                  </a:cubicBezTo>
                  <a:cubicBezTo>
                    <a:pt x="25763" y="7679"/>
                    <a:pt x="25741" y="7680"/>
                    <a:pt x="25719" y="7680"/>
                  </a:cubicBezTo>
                  <a:cubicBezTo>
                    <a:pt x="25233" y="7680"/>
                    <a:pt x="24849" y="7269"/>
                    <a:pt x="24765" y="6802"/>
                  </a:cubicBezTo>
                  <a:cubicBezTo>
                    <a:pt x="24523" y="5447"/>
                    <a:pt x="26223" y="4551"/>
                    <a:pt x="27388" y="4551"/>
                  </a:cubicBezTo>
                  <a:close/>
                  <a:moveTo>
                    <a:pt x="12235" y="5464"/>
                  </a:moveTo>
                  <a:cubicBezTo>
                    <a:pt x="12237" y="5464"/>
                    <a:pt x="12238" y="5464"/>
                    <a:pt x="12239" y="5464"/>
                  </a:cubicBezTo>
                  <a:cubicBezTo>
                    <a:pt x="12321" y="5464"/>
                    <a:pt x="12364" y="5549"/>
                    <a:pt x="12351" y="5616"/>
                  </a:cubicBezTo>
                  <a:cubicBezTo>
                    <a:pt x="12353" y="5618"/>
                    <a:pt x="12355" y="5618"/>
                    <a:pt x="12359" y="5623"/>
                  </a:cubicBezTo>
                  <a:cubicBezTo>
                    <a:pt x="13025" y="6223"/>
                    <a:pt x="14647" y="7854"/>
                    <a:pt x="13592" y="8784"/>
                  </a:cubicBezTo>
                  <a:cubicBezTo>
                    <a:pt x="13367" y="8982"/>
                    <a:pt x="13143" y="9066"/>
                    <a:pt x="12928" y="9066"/>
                  </a:cubicBezTo>
                  <a:cubicBezTo>
                    <a:pt x="12368" y="9066"/>
                    <a:pt x="11876" y="8500"/>
                    <a:pt x="11637" y="7934"/>
                  </a:cubicBezTo>
                  <a:cubicBezTo>
                    <a:pt x="11360" y="8368"/>
                    <a:pt x="10990" y="8760"/>
                    <a:pt x="10448" y="8760"/>
                  </a:cubicBezTo>
                  <a:cubicBezTo>
                    <a:pt x="10420" y="8760"/>
                    <a:pt x="10392" y="8758"/>
                    <a:pt x="10362" y="8756"/>
                  </a:cubicBezTo>
                  <a:cubicBezTo>
                    <a:pt x="9868" y="8719"/>
                    <a:pt x="9556" y="8355"/>
                    <a:pt x="9510" y="7874"/>
                  </a:cubicBezTo>
                  <a:cubicBezTo>
                    <a:pt x="9374" y="6442"/>
                    <a:pt x="10982" y="5464"/>
                    <a:pt x="12235" y="5464"/>
                  </a:cubicBezTo>
                  <a:close/>
                  <a:moveTo>
                    <a:pt x="29727" y="1"/>
                  </a:moveTo>
                  <a:lnTo>
                    <a:pt x="29727" y="1"/>
                  </a:lnTo>
                  <a:cubicBezTo>
                    <a:pt x="28533" y="9"/>
                    <a:pt x="27337" y="19"/>
                    <a:pt x="26143" y="28"/>
                  </a:cubicBezTo>
                  <a:cubicBezTo>
                    <a:pt x="26178" y="65"/>
                    <a:pt x="26199" y="116"/>
                    <a:pt x="26189" y="178"/>
                  </a:cubicBezTo>
                  <a:cubicBezTo>
                    <a:pt x="25998" y="1291"/>
                    <a:pt x="25626" y="3846"/>
                    <a:pt x="24081" y="3907"/>
                  </a:cubicBezTo>
                  <a:cubicBezTo>
                    <a:pt x="24061" y="3908"/>
                    <a:pt x="24041" y="3909"/>
                    <a:pt x="24021" y="3909"/>
                  </a:cubicBezTo>
                  <a:cubicBezTo>
                    <a:pt x="22889" y="3909"/>
                    <a:pt x="22545" y="2647"/>
                    <a:pt x="23158" y="1900"/>
                  </a:cubicBezTo>
                  <a:cubicBezTo>
                    <a:pt x="22664" y="1802"/>
                    <a:pt x="22135" y="1593"/>
                    <a:pt x="22015" y="1078"/>
                  </a:cubicBezTo>
                  <a:cubicBezTo>
                    <a:pt x="21892" y="561"/>
                    <a:pt x="22240" y="243"/>
                    <a:pt x="22655" y="53"/>
                  </a:cubicBezTo>
                  <a:lnTo>
                    <a:pt x="22655" y="53"/>
                  </a:lnTo>
                  <a:cubicBezTo>
                    <a:pt x="20651" y="67"/>
                    <a:pt x="18644" y="81"/>
                    <a:pt x="16638" y="92"/>
                  </a:cubicBezTo>
                  <a:cubicBezTo>
                    <a:pt x="13798" y="111"/>
                    <a:pt x="10955" y="120"/>
                    <a:pt x="8116" y="128"/>
                  </a:cubicBezTo>
                  <a:cubicBezTo>
                    <a:pt x="7049" y="130"/>
                    <a:pt x="5963" y="168"/>
                    <a:pt x="4876" y="201"/>
                  </a:cubicBezTo>
                  <a:cubicBezTo>
                    <a:pt x="5218" y="987"/>
                    <a:pt x="5380" y="2198"/>
                    <a:pt x="4422" y="2582"/>
                  </a:cubicBezTo>
                  <a:cubicBezTo>
                    <a:pt x="4274" y="2641"/>
                    <a:pt x="4130" y="2668"/>
                    <a:pt x="3993" y="2668"/>
                  </a:cubicBezTo>
                  <a:cubicBezTo>
                    <a:pt x="3447" y="2668"/>
                    <a:pt x="3012" y="2237"/>
                    <a:pt x="2925" y="1705"/>
                  </a:cubicBezTo>
                  <a:cubicBezTo>
                    <a:pt x="2721" y="1862"/>
                    <a:pt x="2461" y="1953"/>
                    <a:pt x="2206" y="1953"/>
                  </a:cubicBezTo>
                  <a:cubicBezTo>
                    <a:pt x="1928" y="1953"/>
                    <a:pt x="1654" y="1845"/>
                    <a:pt x="1462" y="1600"/>
                  </a:cubicBezTo>
                  <a:cubicBezTo>
                    <a:pt x="1088" y="1122"/>
                    <a:pt x="1307" y="538"/>
                    <a:pt x="1732" y="231"/>
                  </a:cubicBezTo>
                  <a:cubicBezTo>
                    <a:pt x="1175" y="220"/>
                    <a:pt x="619" y="196"/>
                    <a:pt x="72" y="150"/>
                  </a:cubicBezTo>
                  <a:lnTo>
                    <a:pt x="72" y="150"/>
                  </a:lnTo>
                  <a:cubicBezTo>
                    <a:pt x="76" y="172"/>
                    <a:pt x="82" y="188"/>
                    <a:pt x="80" y="210"/>
                  </a:cubicBezTo>
                  <a:cubicBezTo>
                    <a:pt x="0" y="3299"/>
                    <a:pt x="152" y="6387"/>
                    <a:pt x="94" y="9472"/>
                  </a:cubicBezTo>
                  <a:cubicBezTo>
                    <a:pt x="1899" y="9219"/>
                    <a:pt x="3769" y="9205"/>
                    <a:pt x="5620" y="9205"/>
                  </a:cubicBezTo>
                  <a:cubicBezTo>
                    <a:pt x="5846" y="9205"/>
                    <a:pt x="6071" y="9205"/>
                    <a:pt x="6296" y="9205"/>
                  </a:cubicBezTo>
                  <a:cubicBezTo>
                    <a:pt x="6872" y="9205"/>
                    <a:pt x="7445" y="9204"/>
                    <a:pt x="8012" y="9194"/>
                  </a:cubicBezTo>
                  <a:cubicBezTo>
                    <a:pt x="10750" y="9148"/>
                    <a:pt x="13488" y="9121"/>
                    <a:pt x="16227" y="9114"/>
                  </a:cubicBezTo>
                  <a:cubicBezTo>
                    <a:pt x="16793" y="9113"/>
                    <a:pt x="17360" y="9112"/>
                    <a:pt x="17926" y="9112"/>
                  </a:cubicBezTo>
                  <a:cubicBezTo>
                    <a:pt x="22855" y="9112"/>
                    <a:pt x="27786" y="9169"/>
                    <a:pt x="32710" y="9329"/>
                  </a:cubicBezTo>
                  <a:cubicBezTo>
                    <a:pt x="31567" y="7969"/>
                    <a:pt x="30565" y="6436"/>
                    <a:pt x="29588" y="4957"/>
                  </a:cubicBezTo>
                  <a:cubicBezTo>
                    <a:pt x="29491" y="4810"/>
                    <a:pt x="29588" y="4681"/>
                    <a:pt x="29718" y="4643"/>
                  </a:cubicBezTo>
                  <a:cubicBezTo>
                    <a:pt x="29950" y="4212"/>
                    <a:pt x="30211" y="3787"/>
                    <a:pt x="30489" y="3374"/>
                  </a:cubicBezTo>
                  <a:lnTo>
                    <a:pt x="30489" y="3374"/>
                  </a:lnTo>
                  <a:cubicBezTo>
                    <a:pt x="30118" y="3494"/>
                    <a:pt x="29690" y="3580"/>
                    <a:pt x="29288" y="3580"/>
                  </a:cubicBezTo>
                  <a:cubicBezTo>
                    <a:pt x="28556" y="3580"/>
                    <a:pt x="27907" y="3294"/>
                    <a:pt x="27827" y="2399"/>
                  </a:cubicBezTo>
                  <a:cubicBezTo>
                    <a:pt x="27751" y="1563"/>
                    <a:pt x="28378" y="1071"/>
                    <a:pt x="29058" y="1071"/>
                  </a:cubicBezTo>
                  <a:cubicBezTo>
                    <a:pt x="29159" y="1071"/>
                    <a:pt x="29262" y="1082"/>
                    <a:pt x="29364" y="1104"/>
                  </a:cubicBezTo>
                  <a:cubicBezTo>
                    <a:pt x="29267" y="700"/>
                    <a:pt x="29410" y="269"/>
                    <a:pt x="2972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7" name="Google Shape;4467;p119"/>
            <p:cNvSpPr/>
            <p:nvPr/>
          </p:nvSpPr>
          <p:spPr>
            <a:xfrm>
              <a:off x="2281800" y="2839582"/>
              <a:ext cx="131525" cy="99000"/>
            </a:xfrm>
            <a:custGeom>
              <a:avLst/>
              <a:gdLst/>
              <a:ahLst/>
              <a:cxnLst/>
              <a:rect l="l" t="t" r="r" b="b"/>
              <a:pathLst>
                <a:path w="5261" h="3960" extrusionOk="0">
                  <a:moveTo>
                    <a:pt x="2984" y="236"/>
                  </a:moveTo>
                  <a:cubicBezTo>
                    <a:pt x="2954" y="273"/>
                    <a:pt x="2940" y="319"/>
                    <a:pt x="2961" y="374"/>
                  </a:cubicBezTo>
                  <a:cubicBezTo>
                    <a:pt x="3210" y="1058"/>
                    <a:pt x="3820" y="1557"/>
                    <a:pt x="4037" y="2249"/>
                  </a:cubicBezTo>
                  <a:cubicBezTo>
                    <a:pt x="4086" y="2408"/>
                    <a:pt x="4118" y="2587"/>
                    <a:pt x="4113" y="2755"/>
                  </a:cubicBezTo>
                  <a:cubicBezTo>
                    <a:pt x="4102" y="3256"/>
                    <a:pt x="3935" y="3427"/>
                    <a:pt x="3466" y="3462"/>
                  </a:cubicBezTo>
                  <a:cubicBezTo>
                    <a:pt x="3426" y="3465"/>
                    <a:pt x="3387" y="3467"/>
                    <a:pt x="3350" y="3467"/>
                  </a:cubicBezTo>
                  <a:cubicBezTo>
                    <a:pt x="2906" y="3467"/>
                    <a:pt x="2678" y="3236"/>
                    <a:pt x="2553" y="2776"/>
                  </a:cubicBezTo>
                  <a:cubicBezTo>
                    <a:pt x="2478" y="2496"/>
                    <a:pt x="2492" y="2196"/>
                    <a:pt x="2513" y="1912"/>
                  </a:cubicBezTo>
                  <a:cubicBezTo>
                    <a:pt x="2520" y="1801"/>
                    <a:pt x="2422" y="1733"/>
                    <a:pt x="2325" y="1733"/>
                  </a:cubicBezTo>
                  <a:cubicBezTo>
                    <a:pt x="2265" y="1733"/>
                    <a:pt x="2206" y="1760"/>
                    <a:pt x="2173" y="1820"/>
                  </a:cubicBezTo>
                  <a:cubicBezTo>
                    <a:pt x="2016" y="2114"/>
                    <a:pt x="1823" y="2515"/>
                    <a:pt x="1504" y="2661"/>
                  </a:cubicBezTo>
                  <a:cubicBezTo>
                    <a:pt x="675" y="2490"/>
                    <a:pt x="426" y="2116"/>
                    <a:pt x="752" y="1540"/>
                  </a:cubicBezTo>
                  <a:cubicBezTo>
                    <a:pt x="841" y="1374"/>
                    <a:pt x="957" y="1224"/>
                    <a:pt x="1096" y="1090"/>
                  </a:cubicBezTo>
                  <a:cubicBezTo>
                    <a:pt x="1605" y="571"/>
                    <a:pt x="2282" y="342"/>
                    <a:pt x="2984" y="236"/>
                  </a:cubicBezTo>
                  <a:close/>
                  <a:moveTo>
                    <a:pt x="2866" y="0"/>
                  </a:moveTo>
                  <a:cubicBezTo>
                    <a:pt x="1701" y="0"/>
                    <a:pt x="1" y="896"/>
                    <a:pt x="243" y="2251"/>
                  </a:cubicBezTo>
                  <a:cubicBezTo>
                    <a:pt x="327" y="2718"/>
                    <a:pt x="711" y="3129"/>
                    <a:pt x="1197" y="3129"/>
                  </a:cubicBezTo>
                  <a:cubicBezTo>
                    <a:pt x="1219" y="3129"/>
                    <a:pt x="1241" y="3128"/>
                    <a:pt x="1263" y="3126"/>
                  </a:cubicBezTo>
                  <a:cubicBezTo>
                    <a:pt x="1645" y="3096"/>
                    <a:pt x="1933" y="2847"/>
                    <a:pt x="2157" y="2545"/>
                  </a:cubicBezTo>
                  <a:cubicBezTo>
                    <a:pt x="2203" y="2986"/>
                    <a:pt x="2349" y="3406"/>
                    <a:pt x="2716" y="3695"/>
                  </a:cubicBezTo>
                  <a:cubicBezTo>
                    <a:pt x="2930" y="3863"/>
                    <a:pt x="3190" y="3959"/>
                    <a:pt x="3447" y="3959"/>
                  </a:cubicBezTo>
                  <a:cubicBezTo>
                    <a:pt x="3663" y="3959"/>
                    <a:pt x="3878" y="3891"/>
                    <a:pt x="4062" y="3741"/>
                  </a:cubicBezTo>
                  <a:cubicBezTo>
                    <a:pt x="5261" y="2755"/>
                    <a:pt x="3732" y="1141"/>
                    <a:pt x="3267" y="245"/>
                  </a:cubicBezTo>
                  <a:cubicBezTo>
                    <a:pt x="3241" y="190"/>
                    <a:pt x="3189" y="167"/>
                    <a:pt x="3136" y="166"/>
                  </a:cubicBezTo>
                  <a:cubicBezTo>
                    <a:pt x="3157" y="104"/>
                    <a:pt x="3114" y="14"/>
                    <a:pt x="3034" y="7"/>
                  </a:cubicBezTo>
                  <a:cubicBezTo>
                    <a:pt x="2980" y="2"/>
                    <a:pt x="2924" y="0"/>
                    <a:pt x="286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8" name="Google Shape;4468;p119"/>
            <p:cNvSpPr/>
            <p:nvPr/>
          </p:nvSpPr>
          <p:spPr>
            <a:xfrm>
              <a:off x="2096500" y="2815307"/>
              <a:ext cx="117925" cy="115050"/>
            </a:xfrm>
            <a:custGeom>
              <a:avLst/>
              <a:gdLst/>
              <a:ahLst/>
              <a:cxnLst/>
              <a:rect l="l" t="t" r="r" b="b"/>
              <a:pathLst>
                <a:path w="4717" h="4602" extrusionOk="0">
                  <a:moveTo>
                    <a:pt x="2867" y="424"/>
                  </a:moveTo>
                  <a:cubicBezTo>
                    <a:pt x="2885" y="424"/>
                    <a:pt x="2904" y="424"/>
                    <a:pt x="2923" y="425"/>
                  </a:cubicBezTo>
                  <a:cubicBezTo>
                    <a:pt x="3830" y="447"/>
                    <a:pt x="4192" y="1826"/>
                    <a:pt x="3088" y="1856"/>
                  </a:cubicBezTo>
                  <a:cubicBezTo>
                    <a:pt x="2911" y="1860"/>
                    <a:pt x="2802" y="2135"/>
                    <a:pt x="2989" y="2216"/>
                  </a:cubicBezTo>
                  <a:cubicBezTo>
                    <a:pt x="3303" y="2352"/>
                    <a:pt x="3734" y="2504"/>
                    <a:pt x="3955" y="2779"/>
                  </a:cubicBezTo>
                  <a:cubicBezTo>
                    <a:pt x="4154" y="3718"/>
                    <a:pt x="3921" y="4187"/>
                    <a:pt x="3251" y="4187"/>
                  </a:cubicBezTo>
                  <a:cubicBezTo>
                    <a:pt x="3224" y="4187"/>
                    <a:pt x="3196" y="4186"/>
                    <a:pt x="3167" y="4185"/>
                  </a:cubicBezTo>
                  <a:cubicBezTo>
                    <a:pt x="2834" y="4179"/>
                    <a:pt x="2518" y="4097"/>
                    <a:pt x="2223" y="3942"/>
                  </a:cubicBezTo>
                  <a:cubicBezTo>
                    <a:pt x="1430" y="3546"/>
                    <a:pt x="934" y="2759"/>
                    <a:pt x="463" y="2041"/>
                  </a:cubicBezTo>
                  <a:cubicBezTo>
                    <a:pt x="449" y="2017"/>
                    <a:pt x="428" y="1999"/>
                    <a:pt x="410" y="1985"/>
                  </a:cubicBezTo>
                  <a:cubicBezTo>
                    <a:pt x="766" y="1401"/>
                    <a:pt x="1243" y="942"/>
                    <a:pt x="1887" y="662"/>
                  </a:cubicBezTo>
                  <a:cubicBezTo>
                    <a:pt x="2199" y="526"/>
                    <a:pt x="2522" y="424"/>
                    <a:pt x="2867" y="424"/>
                  </a:cubicBezTo>
                  <a:close/>
                  <a:moveTo>
                    <a:pt x="2833" y="1"/>
                  </a:moveTo>
                  <a:cubicBezTo>
                    <a:pt x="1660" y="1"/>
                    <a:pt x="468" y="1096"/>
                    <a:pt x="45" y="2063"/>
                  </a:cubicBezTo>
                  <a:cubicBezTo>
                    <a:pt x="1" y="2165"/>
                    <a:pt x="72" y="2258"/>
                    <a:pt x="154" y="2274"/>
                  </a:cubicBezTo>
                  <a:cubicBezTo>
                    <a:pt x="801" y="3257"/>
                    <a:pt x="1851" y="4602"/>
                    <a:pt x="3117" y="4602"/>
                  </a:cubicBezTo>
                  <a:cubicBezTo>
                    <a:pt x="3391" y="4602"/>
                    <a:pt x="3676" y="4539"/>
                    <a:pt x="3968" y="4395"/>
                  </a:cubicBezTo>
                  <a:cubicBezTo>
                    <a:pt x="4428" y="4169"/>
                    <a:pt x="4716" y="3729"/>
                    <a:pt x="4615" y="3204"/>
                  </a:cubicBezTo>
                  <a:cubicBezTo>
                    <a:pt x="4508" y="2664"/>
                    <a:pt x="4086" y="2334"/>
                    <a:pt x="3627" y="2091"/>
                  </a:cubicBezTo>
                  <a:cubicBezTo>
                    <a:pt x="4309" y="1689"/>
                    <a:pt x="4472" y="604"/>
                    <a:pt x="3611" y="180"/>
                  </a:cubicBezTo>
                  <a:cubicBezTo>
                    <a:pt x="3358" y="56"/>
                    <a:pt x="3096" y="1"/>
                    <a:pt x="28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9" name="Google Shape;4469;p119"/>
            <p:cNvSpPr/>
            <p:nvPr/>
          </p:nvSpPr>
          <p:spPr>
            <a:xfrm>
              <a:off x="1969450" y="2733157"/>
              <a:ext cx="117225" cy="95225"/>
            </a:xfrm>
            <a:custGeom>
              <a:avLst/>
              <a:gdLst/>
              <a:ahLst/>
              <a:cxnLst/>
              <a:rect l="l" t="t" r="r" b="b"/>
              <a:pathLst>
                <a:path w="4689" h="3809" extrusionOk="0">
                  <a:moveTo>
                    <a:pt x="2970" y="433"/>
                  </a:moveTo>
                  <a:cubicBezTo>
                    <a:pt x="3207" y="433"/>
                    <a:pt x="3451" y="557"/>
                    <a:pt x="3613" y="858"/>
                  </a:cubicBezTo>
                  <a:cubicBezTo>
                    <a:pt x="3778" y="1168"/>
                    <a:pt x="3792" y="1519"/>
                    <a:pt x="3760" y="1860"/>
                  </a:cubicBezTo>
                  <a:cubicBezTo>
                    <a:pt x="3700" y="2482"/>
                    <a:pt x="3426" y="2969"/>
                    <a:pt x="3088" y="3468"/>
                  </a:cubicBezTo>
                  <a:cubicBezTo>
                    <a:pt x="2341" y="3253"/>
                    <a:pt x="1202" y="3168"/>
                    <a:pt x="661" y="2565"/>
                  </a:cubicBezTo>
                  <a:cubicBezTo>
                    <a:pt x="462" y="2343"/>
                    <a:pt x="361" y="2045"/>
                    <a:pt x="470" y="1762"/>
                  </a:cubicBezTo>
                  <a:cubicBezTo>
                    <a:pt x="557" y="1528"/>
                    <a:pt x="734" y="1449"/>
                    <a:pt x="935" y="1449"/>
                  </a:cubicBezTo>
                  <a:cubicBezTo>
                    <a:pt x="1091" y="1449"/>
                    <a:pt x="1262" y="1497"/>
                    <a:pt x="1416" y="1556"/>
                  </a:cubicBezTo>
                  <a:cubicBezTo>
                    <a:pt x="1705" y="1665"/>
                    <a:pt x="1888" y="1798"/>
                    <a:pt x="2202" y="1838"/>
                  </a:cubicBezTo>
                  <a:cubicBezTo>
                    <a:pt x="2209" y="1839"/>
                    <a:pt x="2216" y="1839"/>
                    <a:pt x="2223" y="1839"/>
                  </a:cubicBezTo>
                  <a:cubicBezTo>
                    <a:pt x="2359" y="1839"/>
                    <a:pt x="2429" y="1656"/>
                    <a:pt x="2368" y="1549"/>
                  </a:cubicBezTo>
                  <a:cubicBezTo>
                    <a:pt x="2024" y="956"/>
                    <a:pt x="2482" y="433"/>
                    <a:pt x="2970" y="433"/>
                  </a:cubicBezTo>
                  <a:close/>
                  <a:moveTo>
                    <a:pt x="2928" y="1"/>
                  </a:moveTo>
                  <a:cubicBezTo>
                    <a:pt x="2274" y="1"/>
                    <a:pt x="1757" y="677"/>
                    <a:pt x="1893" y="1367"/>
                  </a:cubicBezTo>
                  <a:cubicBezTo>
                    <a:pt x="1551" y="1224"/>
                    <a:pt x="1235" y="972"/>
                    <a:pt x="877" y="972"/>
                  </a:cubicBezTo>
                  <a:cubicBezTo>
                    <a:pt x="781" y="972"/>
                    <a:pt x="683" y="990"/>
                    <a:pt x="581" y="1032"/>
                  </a:cubicBezTo>
                  <a:cubicBezTo>
                    <a:pt x="175" y="1200"/>
                    <a:pt x="1" y="1693"/>
                    <a:pt x="43" y="2103"/>
                  </a:cubicBezTo>
                  <a:cubicBezTo>
                    <a:pt x="170" y="3387"/>
                    <a:pt x="2033" y="3546"/>
                    <a:pt x="3017" y="3715"/>
                  </a:cubicBezTo>
                  <a:cubicBezTo>
                    <a:pt x="3046" y="3770"/>
                    <a:pt x="3110" y="3809"/>
                    <a:pt x="3176" y="3809"/>
                  </a:cubicBezTo>
                  <a:cubicBezTo>
                    <a:pt x="3215" y="3809"/>
                    <a:pt x="3254" y="3796"/>
                    <a:pt x="3287" y="3765"/>
                  </a:cubicBezTo>
                  <a:cubicBezTo>
                    <a:pt x="4118" y="2995"/>
                    <a:pt x="4689" y="1015"/>
                    <a:pt x="3569" y="222"/>
                  </a:cubicBezTo>
                  <a:cubicBezTo>
                    <a:pt x="3352" y="67"/>
                    <a:pt x="3133" y="1"/>
                    <a:pt x="292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0" name="Google Shape;4470;p119"/>
            <p:cNvSpPr/>
            <p:nvPr/>
          </p:nvSpPr>
          <p:spPr>
            <a:xfrm>
              <a:off x="1903100" y="2862382"/>
              <a:ext cx="131850" cy="90075"/>
            </a:xfrm>
            <a:custGeom>
              <a:avLst/>
              <a:gdLst/>
              <a:ahLst/>
              <a:cxnLst/>
              <a:rect l="l" t="t" r="r" b="b"/>
              <a:pathLst>
                <a:path w="5274" h="3603" extrusionOk="0">
                  <a:moveTo>
                    <a:pt x="2655" y="268"/>
                  </a:moveTo>
                  <a:lnTo>
                    <a:pt x="2655" y="268"/>
                  </a:lnTo>
                  <a:cubicBezTo>
                    <a:pt x="2641" y="323"/>
                    <a:pt x="2653" y="383"/>
                    <a:pt x="2708" y="435"/>
                  </a:cubicBezTo>
                  <a:cubicBezTo>
                    <a:pt x="3202" y="880"/>
                    <a:pt x="3814" y="1437"/>
                    <a:pt x="4027" y="2085"/>
                  </a:cubicBezTo>
                  <a:cubicBezTo>
                    <a:pt x="4224" y="2676"/>
                    <a:pt x="3915" y="3168"/>
                    <a:pt x="3479" y="3168"/>
                  </a:cubicBezTo>
                  <a:cubicBezTo>
                    <a:pt x="3312" y="3168"/>
                    <a:pt x="3126" y="3096"/>
                    <a:pt x="2943" y="2930"/>
                  </a:cubicBezTo>
                  <a:cubicBezTo>
                    <a:pt x="2662" y="2677"/>
                    <a:pt x="2565" y="2298"/>
                    <a:pt x="2500" y="1940"/>
                  </a:cubicBezTo>
                  <a:cubicBezTo>
                    <a:pt x="2483" y="1848"/>
                    <a:pt x="2399" y="1801"/>
                    <a:pt x="2315" y="1801"/>
                  </a:cubicBezTo>
                  <a:cubicBezTo>
                    <a:pt x="2248" y="1801"/>
                    <a:pt x="2180" y="1831"/>
                    <a:pt x="2148" y="1894"/>
                  </a:cubicBezTo>
                  <a:cubicBezTo>
                    <a:pt x="2080" y="2020"/>
                    <a:pt x="2013" y="2152"/>
                    <a:pt x="1937" y="2274"/>
                  </a:cubicBezTo>
                  <a:cubicBezTo>
                    <a:pt x="1838" y="2482"/>
                    <a:pt x="1688" y="2634"/>
                    <a:pt x="1482" y="2731"/>
                  </a:cubicBezTo>
                  <a:cubicBezTo>
                    <a:pt x="1394" y="2833"/>
                    <a:pt x="1307" y="2883"/>
                    <a:pt x="1222" y="2883"/>
                  </a:cubicBezTo>
                  <a:cubicBezTo>
                    <a:pt x="1107" y="2883"/>
                    <a:pt x="994" y="2790"/>
                    <a:pt x="884" y="2604"/>
                  </a:cubicBezTo>
                  <a:cubicBezTo>
                    <a:pt x="515" y="2328"/>
                    <a:pt x="460" y="2337"/>
                    <a:pt x="563" y="1942"/>
                  </a:cubicBezTo>
                  <a:cubicBezTo>
                    <a:pt x="615" y="1749"/>
                    <a:pt x="714" y="1564"/>
                    <a:pt x="826" y="1399"/>
                  </a:cubicBezTo>
                  <a:cubicBezTo>
                    <a:pt x="1251" y="781"/>
                    <a:pt x="1937" y="416"/>
                    <a:pt x="2655" y="268"/>
                  </a:cubicBezTo>
                  <a:close/>
                  <a:moveTo>
                    <a:pt x="2859" y="1"/>
                  </a:moveTo>
                  <a:cubicBezTo>
                    <a:pt x="1606" y="1"/>
                    <a:pt x="1" y="980"/>
                    <a:pt x="136" y="2411"/>
                  </a:cubicBezTo>
                  <a:cubicBezTo>
                    <a:pt x="183" y="2892"/>
                    <a:pt x="494" y="3256"/>
                    <a:pt x="988" y="3293"/>
                  </a:cubicBezTo>
                  <a:cubicBezTo>
                    <a:pt x="1018" y="3295"/>
                    <a:pt x="1046" y="3297"/>
                    <a:pt x="1074" y="3297"/>
                  </a:cubicBezTo>
                  <a:cubicBezTo>
                    <a:pt x="1616" y="3297"/>
                    <a:pt x="1986" y="2905"/>
                    <a:pt x="2263" y="2471"/>
                  </a:cubicBezTo>
                  <a:cubicBezTo>
                    <a:pt x="2502" y="3037"/>
                    <a:pt x="2994" y="3603"/>
                    <a:pt x="3554" y="3603"/>
                  </a:cubicBezTo>
                  <a:cubicBezTo>
                    <a:pt x="3769" y="3603"/>
                    <a:pt x="3993" y="3519"/>
                    <a:pt x="4218" y="3321"/>
                  </a:cubicBezTo>
                  <a:cubicBezTo>
                    <a:pt x="5273" y="2391"/>
                    <a:pt x="3651" y="760"/>
                    <a:pt x="2985" y="160"/>
                  </a:cubicBezTo>
                  <a:cubicBezTo>
                    <a:pt x="2981" y="155"/>
                    <a:pt x="2979" y="155"/>
                    <a:pt x="2977" y="153"/>
                  </a:cubicBezTo>
                  <a:cubicBezTo>
                    <a:pt x="2990" y="86"/>
                    <a:pt x="2947" y="1"/>
                    <a:pt x="2865" y="1"/>
                  </a:cubicBezTo>
                  <a:cubicBezTo>
                    <a:pt x="2863" y="1"/>
                    <a:pt x="2861" y="1"/>
                    <a:pt x="285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1" name="Google Shape;4471;p119"/>
            <p:cNvSpPr/>
            <p:nvPr/>
          </p:nvSpPr>
          <p:spPr>
            <a:xfrm>
              <a:off x="1804850" y="2770532"/>
              <a:ext cx="119350" cy="111675"/>
            </a:xfrm>
            <a:custGeom>
              <a:avLst/>
              <a:gdLst/>
              <a:ahLst/>
              <a:cxnLst/>
              <a:rect l="l" t="t" r="r" b="b"/>
              <a:pathLst>
                <a:path w="4774" h="4467" extrusionOk="0">
                  <a:moveTo>
                    <a:pt x="2876" y="421"/>
                  </a:moveTo>
                  <a:cubicBezTo>
                    <a:pt x="3094" y="421"/>
                    <a:pt x="3309" y="467"/>
                    <a:pt x="3499" y="585"/>
                  </a:cubicBezTo>
                  <a:cubicBezTo>
                    <a:pt x="4440" y="1166"/>
                    <a:pt x="3408" y="2045"/>
                    <a:pt x="2797" y="2208"/>
                  </a:cubicBezTo>
                  <a:cubicBezTo>
                    <a:pt x="2616" y="2257"/>
                    <a:pt x="2598" y="2557"/>
                    <a:pt x="2796" y="2594"/>
                  </a:cubicBezTo>
                  <a:cubicBezTo>
                    <a:pt x="3187" y="2665"/>
                    <a:pt x="3408" y="3125"/>
                    <a:pt x="3288" y="3502"/>
                  </a:cubicBezTo>
                  <a:cubicBezTo>
                    <a:pt x="3166" y="3888"/>
                    <a:pt x="2806" y="4030"/>
                    <a:pt x="2439" y="4030"/>
                  </a:cubicBezTo>
                  <a:cubicBezTo>
                    <a:pt x="2218" y="4030"/>
                    <a:pt x="1994" y="3979"/>
                    <a:pt x="1817" y="3898"/>
                  </a:cubicBezTo>
                  <a:cubicBezTo>
                    <a:pt x="1129" y="3584"/>
                    <a:pt x="760" y="2887"/>
                    <a:pt x="423" y="2240"/>
                  </a:cubicBezTo>
                  <a:cubicBezTo>
                    <a:pt x="811" y="1453"/>
                    <a:pt x="1483" y="735"/>
                    <a:pt x="2354" y="498"/>
                  </a:cubicBezTo>
                  <a:cubicBezTo>
                    <a:pt x="2522" y="451"/>
                    <a:pt x="2700" y="421"/>
                    <a:pt x="2876" y="421"/>
                  </a:cubicBezTo>
                  <a:close/>
                  <a:moveTo>
                    <a:pt x="2840" y="1"/>
                  </a:moveTo>
                  <a:cubicBezTo>
                    <a:pt x="1660" y="1"/>
                    <a:pt x="518" y="1122"/>
                    <a:pt x="56" y="2095"/>
                  </a:cubicBezTo>
                  <a:cubicBezTo>
                    <a:pt x="0" y="2210"/>
                    <a:pt x="63" y="2319"/>
                    <a:pt x="153" y="2367"/>
                  </a:cubicBezTo>
                  <a:cubicBezTo>
                    <a:pt x="561" y="3255"/>
                    <a:pt x="1337" y="4467"/>
                    <a:pt x="2381" y="4467"/>
                  </a:cubicBezTo>
                  <a:cubicBezTo>
                    <a:pt x="2608" y="4467"/>
                    <a:pt x="2849" y="4409"/>
                    <a:pt x="3101" y="4277"/>
                  </a:cubicBezTo>
                  <a:cubicBezTo>
                    <a:pt x="3803" y="3912"/>
                    <a:pt x="3900" y="2864"/>
                    <a:pt x="3334" y="2407"/>
                  </a:cubicBezTo>
                  <a:cubicBezTo>
                    <a:pt x="4189" y="1904"/>
                    <a:pt x="4773" y="705"/>
                    <a:pt x="3591" y="164"/>
                  </a:cubicBezTo>
                  <a:cubicBezTo>
                    <a:pt x="3343" y="51"/>
                    <a:pt x="3091" y="1"/>
                    <a:pt x="28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2" name="Google Shape;4472;p119"/>
            <p:cNvSpPr/>
            <p:nvPr/>
          </p:nvSpPr>
          <p:spPr>
            <a:xfrm>
              <a:off x="1671975" y="2821007"/>
              <a:ext cx="108650" cy="104775"/>
            </a:xfrm>
            <a:custGeom>
              <a:avLst/>
              <a:gdLst/>
              <a:ahLst/>
              <a:cxnLst/>
              <a:rect l="l" t="t" r="r" b="b"/>
              <a:pathLst>
                <a:path w="4346" h="4191" extrusionOk="0">
                  <a:moveTo>
                    <a:pt x="2645" y="451"/>
                  </a:moveTo>
                  <a:cubicBezTo>
                    <a:pt x="2924" y="451"/>
                    <a:pt x="3224" y="619"/>
                    <a:pt x="3357" y="851"/>
                  </a:cubicBezTo>
                  <a:cubicBezTo>
                    <a:pt x="3470" y="1052"/>
                    <a:pt x="3496" y="1418"/>
                    <a:pt x="3508" y="1616"/>
                  </a:cubicBezTo>
                  <a:cubicBezTo>
                    <a:pt x="3551" y="2408"/>
                    <a:pt x="3305" y="3082"/>
                    <a:pt x="3004" y="3798"/>
                  </a:cubicBezTo>
                  <a:cubicBezTo>
                    <a:pt x="2997" y="3812"/>
                    <a:pt x="2997" y="3826"/>
                    <a:pt x="2995" y="3839"/>
                  </a:cubicBezTo>
                  <a:cubicBezTo>
                    <a:pt x="2864" y="3857"/>
                    <a:pt x="2732" y="3866"/>
                    <a:pt x="2602" y="3866"/>
                  </a:cubicBezTo>
                  <a:cubicBezTo>
                    <a:pt x="2165" y="3866"/>
                    <a:pt x="1735" y="3764"/>
                    <a:pt x="1344" y="3533"/>
                  </a:cubicBezTo>
                  <a:cubicBezTo>
                    <a:pt x="1046" y="3360"/>
                    <a:pt x="748" y="3105"/>
                    <a:pt x="589" y="2791"/>
                  </a:cubicBezTo>
                  <a:cubicBezTo>
                    <a:pt x="287" y="2295"/>
                    <a:pt x="485" y="2006"/>
                    <a:pt x="1184" y="1925"/>
                  </a:cubicBezTo>
                  <a:cubicBezTo>
                    <a:pt x="1378" y="2000"/>
                    <a:pt x="1561" y="2094"/>
                    <a:pt x="1734" y="2211"/>
                  </a:cubicBezTo>
                  <a:cubicBezTo>
                    <a:pt x="1764" y="2230"/>
                    <a:pt x="1794" y="2239"/>
                    <a:pt x="1824" y="2239"/>
                  </a:cubicBezTo>
                  <a:cubicBezTo>
                    <a:pt x="1935" y="2239"/>
                    <a:pt x="2035" y="2124"/>
                    <a:pt x="2004" y="2004"/>
                  </a:cubicBezTo>
                  <a:cubicBezTo>
                    <a:pt x="1870" y="1496"/>
                    <a:pt x="1836" y="792"/>
                    <a:pt x="2376" y="513"/>
                  </a:cubicBezTo>
                  <a:cubicBezTo>
                    <a:pt x="2458" y="470"/>
                    <a:pt x="2550" y="451"/>
                    <a:pt x="2645" y="451"/>
                  </a:cubicBezTo>
                  <a:close/>
                  <a:moveTo>
                    <a:pt x="2766" y="0"/>
                  </a:moveTo>
                  <a:cubicBezTo>
                    <a:pt x="2454" y="0"/>
                    <a:pt x="2138" y="140"/>
                    <a:pt x="1919" y="366"/>
                  </a:cubicBezTo>
                  <a:cubicBezTo>
                    <a:pt x="1571" y="727"/>
                    <a:pt x="1510" y="1221"/>
                    <a:pt x="1571" y="1694"/>
                  </a:cubicBezTo>
                  <a:cubicBezTo>
                    <a:pt x="1350" y="1585"/>
                    <a:pt x="1110" y="1499"/>
                    <a:pt x="877" y="1499"/>
                  </a:cubicBezTo>
                  <a:cubicBezTo>
                    <a:pt x="699" y="1499"/>
                    <a:pt x="526" y="1549"/>
                    <a:pt x="370" y="1676"/>
                  </a:cubicBezTo>
                  <a:cubicBezTo>
                    <a:pt x="0" y="1976"/>
                    <a:pt x="40" y="2501"/>
                    <a:pt x="222" y="2893"/>
                  </a:cubicBezTo>
                  <a:cubicBezTo>
                    <a:pt x="612" y="3729"/>
                    <a:pt x="1529" y="4191"/>
                    <a:pt x="2429" y="4191"/>
                  </a:cubicBezTo>
                  <a:cubicBezTo>
                    <a:pt x="2743" y="4191"/>
                    <a:pt x="3056" y="4134"/>
                    <a:pt x="3343" y="4018"/>
                  </a:cubicBezTo>
                  <a:cubicBezTo>
                    <a:pt x="3442" y="3976"/>
                    <a:pt x="3445" y="3855"/>
                    <a:pt x="3378" y="3807"/>
                  </a:cubicBezTo>
                  <a:cubicBezTo>
                    <a:pt x="3925" y="2875"/>
                    <a:pt x="4345" y="716"/>
                    <a:pt x="3219" y="111"/>
                  </a:cubicBezTo>
                  <a:cubicBezTo>
                    <a:pt x="3077" y="35"/>
                    <a:pt x="2922" y="0"/>
                    <a:pt x="276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73" name="Google Shape;4473;p119"/>
          <p:cNvGrpSpPr/>
          <p:nvPr/>
        </p:nvGrpSpPr>
        <p:grpSpPr>
          <a:xfrm>
            <a:off x="5572282" y="2537309"/>
            <a:ext cx="1270698" cy="378879"/>
            <a:chOff x="1654700" y="2715707"/>
            <a:chExt cx="856150" cy="255275"/>
          </a:xfrm>
        </p:grpSpPr>
        <p:sp>
          <p:nvSpPr>
            <p:cNvPr id="4474" name="Google Shape;4474;p119"/>
            <p:cNvSpPr/>
            <p:nvPr/>
          </p:nvSpPr>
          <p:spPr>
            <a:xfrm>
              <a:off x="1679125" y="2832257"/>
              <a:ext cx="81650" cy="85425"/>
            </a:xfrm>
            <a:custGeom>
              <a:avLst/>
              <a:gdLst/>
              <a:ahLst/>
              <a:cxnLst/>
              <a:rect l="l" t="t" r="r" b="b"/>
              <a:pathLst>
                <a:path w="3266" h="3417" extrusionOk="0">
                  <a:moveTo>
                    <a:pt x="2359" y="1"/>
                  </a:moveTo>
                  <a:cubicBezTo>
                    <a:pt x="2265" y="1"/>
                    <a:pt x="2173" y="20"/>
                    <a:pt x="2090" y="63"/>
                  </a:cubicBezTo>
                  <a:cubicBezTo>
                    <a:pt x="1550" y="342"/>
                    <a:pt x="1584" y="1047"/>
                    <a:pt x="1718" y="1554"/>
                  </a:cubicBezTo>
                  <a:cubicBezTo>
                    <a:pt x="1750" y="1675"/>
                    <a:pt x="1650" y="1789"/>
                    <a:pt x="1538" y="1789"/>
                  </a:cubicBezTo>
                  <a:cubicBezTo>
                    <a:pt x="1508" y="1789"/>
                    <a:pt x="1478" y="1781"/>
                    <a:pt x="1448" y="1762"/>
                  </a:cubicBezTo>
                  <a:cubicBezTo>
                    <a:pt x="1275" y="1644"/>
                    <a:pt x="1092" y="1550"/>
                    <a:pt x="899" y="1476"/>
                  </a:cubicBezTo>
                  <a:cubicBezTo>
                    <a:pt x="199" y="1556"/>
                    <a:pt x="1" y="1845"/>
                    <a:pt x="303" y="2341"/>
                  </a:cubicBezTo>
                  <a:cubicBezTo>
                    <a:pt x="462" y="2655"/>
                    <a:pt x="760" y="2910"/>
                    <a:pt x="1058" y="3083"/>
                  </a:cubicBezTo>
                  <a:cubicBezTo>
                    <a:pt x="1449" y="3314"/>
                    <a:pt x="1878" y="3416"/>
                    <a:pt x="2315" y="3416"/>
                  </a:cubicBezTo>
                  <a:cubicBezTo>
                    <a:pt x="2446" y="3416"/>
                    <a:pt x="2577" y="3407"/>
                    <a:pt x="2709" y="3389"/>
                  </a:cubicBezTo>
                  <a:cubicBezTo>
                    <a:pt x="2711" y="3376"/>
                    <a:pt x="2711" y="3362"/>
                    <a:pt x="2718" y="3348"/>
                  </a:cubicBezTo>
                  <a:cubicBezTo>
                    <a:pt x="3019" y="2632"/>
                    <a:pt x="3265" y="1958"/>
                    <a:pt x="3222" y="1166"/>
                  </a:cubicBezTo>
                  <a:cubicBezTo>
                    <a:pt x="3210" y="968"/>
                    <a:pt x="3184" y="602"/>
                    <a:pt x="3071" y="402"/>
                  </a:cubicBezTo>
                  <a:cubicBezTo>
                    <a:pt x="2938" y="169"/>
                    <a:pt x="2638" y="1"/>
                    <a:pt x="235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5" name="Google Shape;4475;p119"/>
            <p:cNvSpPr/>
            <p:nvPr/>
          </p:nvSpPr>
          <p:spPr>
            <a:xfrm>
              <a:off x="1700275" y="2731082"/>
              <a:ext cx="92175" cy="52750"/>
            </a:xfrm>
            <a:custGeom>
              <a:avLst/>
              <a:gdLst/>
              <a:ahLst/>
              <a:cxnLst/>
              <a:rect l="l" t="t" r="r" b="b"/>
              <a:pathLst>
                <a:path w="3687" h="2110" extrusionOk="0">
                  <a:moveTo>
                    <a:pt x="3276" y="0"/>
                  </a:moveTo>
                  <a:cubicBezTo>
                    <a:pt x="2636" y="18"/>
                    <a:pt x="1994" y="30"/>
                    <a:pt x="1356" y="30"/>
                  </a:cubicBezTo>
                  <a:cubicBezTo>
                    <a:pt x="1335" y="54"/>
                    <a:pt x="1306" y="71"/>
                    <a:pt x="1270" y="71"/>
                  </a:cubicBezTo>
                  <a:cubicBezTo>
                    <a:pt x="1261" y="71"/>
                    <a:pt x="1253" y="70"/>
                    <a:pt x="1244" y="68"/>
                  </a:cubicBezTo>
                  <a:cubicBezTo>
                    <a:pt x="1208" y="63"/>
                    <a:pt x="1171" y="60"/>
                    <a:pt x="1136" y="60"/>
                  </a:cubicBezTo>
                  <a:cubicBezTo>
                    <a:pt x="462" y="60"/>
                    <a:pt x="0" y="1007"/>
                    <a:pt x="680" y="1357"/>
                  </a:cubicBezTo>
                  <a:cubicBezTo>
                    <a:pt x="775" y="1406"/>
                    <a:pt x="879" y="1429"/>
                    <a:pt x="984" y="1429"/>
                  </a:cubicBezTo>
                  <a:cubicBezTo>
                    <a:pt x="1284" y="1429"/>
                    <a:pt x="1589" y="1243"/>
                    <a:pt x="1694" y="963"/>
                  </a:cubicBezTo>
                  <a:cubicBezTo>
                    <a:pt x="1723" y="887"/>
                    <a:pt x="1787" y="853"/>
                    <a:pt x="1850" y="853"/>
                  </a:cubicBezTo>
                  <a:cubicBezTo>
                    <a:pt x="1943" y="853"/>
                    <a:pt x="2034" y="928"/>
                    <a:pt x="2002" y="1048"/>
                  </a:cubicBezTo>
                  <a:cubicBezTo>
                    <a:pt x="1828" y="1672"/>
                    <a:pt x="2301" y="2110"/>
                    <a:pt x="2774" y="2110"/>
                  </a:cubicBezTo>
                  <a:cubicBezTo>
                    <a:pt x="3063" y="2110"/>
                    <a:pt x="3351" y="1948"/>
                    <a:pt x="3493" y="1567"/>
                  </a:cubicBezTo>
                  <a:cubicBezTo>
                    <a:pt x="3686" y="1048"/>
                    <a:pt x="3440" y="494"/>
                    <a:pt x="327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6" name="Google Shape;4476;p119"/>
            <p:cNvSpPr/>
            <p:nvPr/>
          </p:nvSpPr>
          <p:spPr>
            <a:xfrm>
              <a:off x="1815425" y="2781057"/>
              <a:ext cx="100425" cy="90250"/>
            </a:xfrm>
            <a:custGeom>
              <a:avLst/>
              <a:gdLst/>
              <a:ahLst/>
              <a:cxnLst/>
              <a:rect l="l" t="t" r="r" b="b"/>
              <a:pathLst>
                <a:path w="4017" h="3610" extrusionOk="0">
                  <a:moveTo>
                    <a:pt x="2453" y="0"/>
                  </a:moveTo>
                  <a:cubicBezTo>
                    <a:pt x="2277" y="0"/>
                    <a:pt x="2099" y="30"/>
                    <a:pt x="1931" y="77"/>
                  </a:cubicBezTo>
                  <a:cubicBezTo>
                    <a:pt x="1060" y="314"/>
                    <a:pt x="388" y="1032"/>
                    <a:pt x="0" y="1819"/>
                  </a:cubicBezTo>
                  <a:cubicBezTo>
                    <a:pt x="337" y="2466"/>
                    <a:pt x="706" y="3163"/>
                    <a:pt x="1394" y="3477"/>
                  </a:cubicBezTo>
                  <a:cubicBezTo>
                    <a:pt x="1571" y="3558"/>
                    <a:pt x="1795" y="3609"/>
                    <a:pt x="2015" y="3609"/>
                  </a:cubicBezTo>
                  <a:cubicBezTo>
                    <a:pt x="2383" y="3609"/>
                    <a:pt x="2742" y="3467"/>
                    <a:pt x="2865" y="3080"/>
                  </a:cubicBezTo>
                  <a:cubicBezTo>
                    <a:pt x="2985" y="2704"/>
                    <a:pt x="2764" y="2244"/>
                    <a:pt x="2374" y="2173"/>
                  </a:cubicBezTo>
                  <a:cubicBezTo>
                    <a:pt x="2175" y="2136"/>
                    <a:pt x="2193" y="1835"/>
                    <a:pt x="2374" y="1787"/>
                  </a:cubicBezTo>
                  <a:cubicBezTo>
                    <a:pt x="2985" y="1624"/>
                    <a:pt x="4017" y="745"/>
                    <a:pt x="3076" y="164"/>
                  </a:cubicBezTo>
                  <a:cubicBezTo>
                    <a:pt x="2886" y="46"/>
                    <a:pt x="2671" y="0"/>
                    <a:pt x="245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7" name="Google Shape;4477;p119"/>
            <p:cNvSpPr/>
            <p:nvPr/>
          </p:nvSpPr>
          <p:spPr>
            <a:xfrm>
              <a:off x="1914575" y="2869057"/>
              <a:ext cx="94125" cy="72550"/>
            </a:xfrm>
            <a:custGeom>
              <a:avLst/>
              <a:gdLst/>
              <a:ahLst/>
              <a:cxnLst/>
              <a:rect l="l" t="t" r="r" b="b"/>
              <a:pathLst>
                <a:path w="3765" h="2902" extrusionOk="0">
                  <a:moveTo>
                    <a:pt x="2196" y="1"/>
                  </a:moveTo>
                  <a:lnTo>
                    <a:pt x="2196" y="1"/>
                  </a:lnTo>
                  <a:cubicBezTo>
                    <a:pt x="1478" y="149"/>
                    <a:pt x="792" y="514"/>
                    <a:pt x="368" y="1132"/>
                  </a:cubicBezTo>
                  <a:cubicBezTo>
                    <a:pt x="255" y="1297"/>
                    <a:pt x="156" y="1482"/>
                    <a:pt x="104" y="1675"/>
                  </a:cubicBezTo>
                  <a:cubicBezTo>
                    <a:pt x="1" y="2070"/>
                    <a:pt x="56" y="2061"/>
                    <a:pt x="426" y="2338"/>
                  </a:cubicBezTo>
                  <a:cubicBezTo>
                    <a:pt x="536" y="2524"/>
                    <a:pt x="648" y="2616"/>
                    <a:pt x="763" y="2616"/>
                  </a:cubicBezTo>
                  <a:cubicBezTo>
                    <a:pt x="848" y="2616"/>
                    <a:pt x="935" y="2566"/>
                    <a:pt x="1023" y="2464"/>
                  </a:cubicBezTo>
                  <a:cubicBezTo>
                    <a:pt x="1229" y="2368"/>
                    <a:pt x="1379" y="2215"/>
                    <a:pt x="1478" y="2007"/>
                  </a:cubicBezTo>
                  <a:cubicBezTo>
                    <a:pt x="1554" y="1885"/>
                    <a:pt x="1621" y="1754"/>
                    <a:pt x="1689" y="1627"/>
                  </a:cubicBezTo>
                  <a:cubicBezTo>
                    <a:pt x="1721" y="1564"/>
                    <a:pt x="1789" y="1534"/>
                    <a:pt x="1856" y="1534"/>
                  </a:cubicBezTo>
                  <a:cubicBezTo>
                    <a:pt x="1940" y="1534"/>
                    <a:pt x="2024" y="1581"/>
                    <a:pt x="2041" y="1673"/>
                  </a:cubicBezTo>
                  <a:cubicBezTo>
                    <a:pt x="2106" y="2031"/>
                    <a:pt x="2203" y="2410"/>
                    <a:pt x="2484" y="2663"/>
                  </a:cubicBezTo>
                  <a:cubicBezTo>
                    <a:pt x="2667" y="2829"/>
                    <a:pt x="2853" y="2901"/>
                    <a:pt x="3020" y="2901"/>
                  </a:cubicBezTo>
                  <a:cubicBezTo>
                    <a:pt x="3456" y="2901"/>
                    <a:pt x="3765" y="2409"/>
                    <a:pt x="3568" y="1818"/>
                  </a:cubicBezTo>
                  <a:cubicBezTo>
                    <a:pt x="3355" y="1170"/>
                    <a:pt x="2743" y="613"/>
                    <a:pt x="2249" y="168"/>
                  </a:cubicBezTo>
                  <a:cubicBezTo>
                    <a:pt x="2194" y="117"/>
                    <a:pt x="2182" y="56"/>
                    <a:pt x="219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8" name="Google Shape;4478;p119"/>
            <p:cNvSpPr/>
            <p:nvPr/>
          </p:nvSpPr>
          <p:spPr>
            <a:xfrm>
              <a:off x="1978450" y="2743957"/>
              <a:ext cx="85825" cy="75925"/>
            </a:xfrm>
            <a:custGeom>
              <a:avLst/>
              <a:gdLst/>
              <a:ahLst/>
              <a:cxnLst/>
              <a:rect l="l" t="t" r="r" b="b"/>
              <a:pathLst>
                <a:path w="3433" h="3037" extrusionOk="0">
                  <a:moveTo>
                    <a:pt x="2610" y="1"/>
                  </a:moveTo>
                  <a:cubicBezTo>
                    <a:pt x="2122" y="1"/>
                    <a:pt x="1664" y="524"/>
                    <a:pt x="2008" y="1117"/>
                  </a:cubicBezTo>
                  <a:cubicBezTo>
                    <a:pt x="2069" y="1224"/>
                    <a:pt x="2000" y="1407"/>
                    <a:pt x="1863" y="1407"/>
                  </a:cubicBezTo>
                  <a:cubicBezTo>
                    <a:pt x="1856" y="1407"/>
                    <a:pt x="1849" y="1407"/>
                    <a:pt x="1842" y="1406"/>
                  </a:cubicBezTo>
                  <a:cubicBezTo>
                    <a:pt x="1528" y="1366"/>
                    <a:pt x="1345" y="1233"/>
                    <a:pt x="1056" y="1124"/>
                  </a:cubicBezTo>
                  <a:cubicBezTo>
                    <a:pt x="902" y="1064"/>
                    <a:pt x="731" y="1017"/>
                    <a:pt x="575" y="1017"/>
                  </a:cubicBezTo>
                  <a:cubicBezTo>
                    <a:pt x="374" y="1017"/>
                    <a:pt x="197" y="1095"/>
                    <a:pt x="110" y="1329"/>
                  </a:cubicBezTo>
                  <a:cubicBezTo>
                    <a:pt x="1" y="1613"/>
                    <a:pt x="104" y="1911"/>
                    <a:pt x="301" y="2133"/>
                  </a:cubicBezTo>
                  <a:cubicBezTo>
                    <a:pt x="842" y="2736"/>
                    <a:pt x="1981" y="2821"/>
                    <a:pt x="2728" y="3036"/>
                  </a:cubicBezTo>
                  <a:cubicBezTo>
                    <a:pt x="3066" y="2537"/>
                    <a:pt x="3340" y="2050"/>
                    <a:pt x="3400" y="1428"/>
                  </a:cubicBezTo>
                  <a:cubicBezTo>
                    <a:pt x="3432" y="1087"/>
                    <a:pt x="3418" y="736"/>
                    <a:pt x="3253" y="426"/>
                  </a:cubicBezTo>
                  <a:cubicBezTo>
                    <a:pt x="3091" y="125"/>
                    <a:pt x="2847" y="1"/>
                    <a:pt x="261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9" name="Google Shape;4479;p119"/>
            <p:cNvSpPr/>
            <p:nvPr/>
          </p:nvSpPr>
          <p:spPr>
            <a:xfrm>
              <a:off x="2106725" y="2825882"/>
              <a:ext cx="94575" cy="94125"/>
            </a:xfrm>
            <a:custGeom>
              <a:avLst/>
              <a:gdLst/>
              <a:ahLst/>
              <a:cxnLst/>
              <a:rect l="l" t="t" r="r" b="b"/>
              <a:pathLst>
                <a:path w="3783" h="3765" extrusionOk="0">
                  <a:moveTo>
                    <a:pt x="2457" y="1"/>
                  </a:moveTo>
                  <a:cubicBezTo>
                    <a:pt x="2113" y="1"/>
                    <a:pt x="1790" y="103"/>
                    <a:pt x="1478" y="239"/>
                  </a:cubicBezTo>
                  <a:cubicBezTo>
                    <a:pt x="834" y="519"/>
                    <a:pt x="357" y="978"/>
                    <a:pt x="1" y="1562"/>
                  </a:cubicBezTo>
                  <a:cubicBezTo>
                    <a:pt x="19" y="1576"/>
                    <a:pt x="40" y="1594"/>
                    <a:pt x="54" y="1618"/>
                  </a:cubicBezTo>
                  <a:cubicBezTo>
                    <a:pt x="525" y="2336"/>
                    <a:pt x="1021" y="3123"/>
                    <a:pt x="1814" y="3519"/>
                  </a:cubicBezTo>
                  <a:cubicBezTo>
                    <a:pt x="2109" y="3674"/>
                    <a:pt x="2425" y="3756"/>
                    <a:pt x="2758" y="3762"/>
                  </a:cubicBezTo>
                  <a:cubicBezTo>
                    <a:pt x="2787" y="3763"/>
                    <a:pt x="2815" y="3764"/>
                    <a:pt x="2842" y="3764"/>
                  </a:cubicBezTo>
                  <a:cubicBezTo>
                    <a:pt x="3512" y="3764"/>
                    <a:pt x="3745" y="3295"/>
                    <a:pt x="3546" y="2356"/>
                  </a:cubicBezTo>
                  <a:cubicBezTo>
                    <a:pt x="3325" y="2081"/>
                    <a:pt x="2894" y="1929"/>
                    <a:pt x="2580" y="1793"/>
                  </a:cubicBezTo>
                  <a:cubicBezTo>
                    <a:pt x="2393" y="1712"/>
                    <a:pt x="2502" y="1437"/>
                    <a:pt x="2679" y="1433"/>
                  </a:cubicBezTo>
                  <a:cubicBezTo>
                    <a:pt x="3783" y="1403"/>
                    <a:pt x="3421" y="24"/>
                    <a:pt x="2512" y="2"/>
                  </a:cubicBezTo>
                  <a:cubicBezTo>
                    <a:pt x="2494" y="1"/>
                    <a:pt x="2475" y="1"/>
                    <a:pt x="245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0" name="Google Shape;4480;p119"/>
            <p:cNvSpPr/>
            <p:nvPr/>
          </p:nvSpPr>
          <p:spPr>
            <a:xfrm>
              <a:off x="2228650" y="2726557"/>
              <a:ext cx="87175" cy="86800"/>
            </a:xfrm>
            <a:custGeom>
              <a:avLst/>
              <a:gdLst/>
              <a:ahLst/>
              <a:cxnLst/>
              <a:rect l="l" t="t" r="r" b="b"/>
              <a:pathLst>
                <a:path w="3487" h="3472" extrusionOk="0">
                  <a:moveTo>
                    <a:pt x="3486" y="1"/>
                  </a:moveTo>
                  <a:lnTo>
                    <a:pt x="3486" y="1"/>
                  </a:lnTo>
                  <a:cubicBezTo>
                    <a:pt x="2623" y="7"/>
                    <a:pt x="1757" y="14"/>
                    <a:pt x="894" y="19"/>
                  </a:cubicBezTo>
                  <a:cubicBezTo>
                    <a:pt x="716" y="84"/>
                    <a:pt x="548" y="164"/>
                    <a:pt x="388" y="263"/>
                  </a:cubicBezTo>
                  <a:cubicBezTo>
                    <a:pt x="55" y="386"/>
                    <a:pt x="1" y="605"/>
                    <a:pt x="218" y="919"/>
                  </a:cubicBezTo>
                  <a:cubicBezTo>
                    <a:pt x="176" y="1269"/>
                    <a:pt x="317" y="1452"/>
                    <a:pt x="640" y="1476"/>
                  </a:cubicBezTo>
                  <a:cubicBezTo>
                    <a:pt x="810" y="1524"/>
                    <a:pt x="983" y="1554"/>
                    <a:pt x="1162" y="1569"/>
                  </a:cubicBezTo>
                  <a:cubicBezTo>
                    <a:pt x="1339" y="1587"/>
                    <a:pt x="1411" y="1802"/>
                    <a:pt x="1254" y="1905"/>
                  </a:cubicBezTo>
                  <a:cubicBezTo>
                    <a:pt x="391" y="2472"/>
                    <a:pt x="939" y="3471"/>
                    <a:pt x="1678" y="3471"/>
                  </a:cubicBezTo>
                  <a:cubicBezTo>
                    <a:pt x="1850" y="3471"/>
                    <a:pt x="2031" y="3418"/>
                    <a:pt x="2208" y="3293"/>
                  </a:cubicBezTo>
                  <a:cubicBezTo>
                    <a:pt x="2522" y="3069"/>
                    <a:pt x="2695" y="2686"/>
                    <a:pt x="2836" y="2339"/>
                  </a:cubicBezTo>
                  <a:cubicBezTo>
                    <a:pt x="3131" y="1609"/>
                    <a:pt x="3309" y="829"/>
                    <a:pt x="3464" y="58"/>
                  </a:cubicBezTo>
                  <a:cubicBezTo>
                    <a:pt x="3468" y="35"/>
                    <a:pt x="3478" y="17"/>
                    <a:pt x="348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1" name="Google Shape;4481;p119"/>
            <p:cNvSpPr/>
            <p:nvPr/>
          </p:nvSpPr>
          <p:spPr>
            <a:xfrm>
              <a:off x="2292425" y="2845457"/>
              <a:ext cx="92325" cy="80800"/>
            </a:xfrm>
            <a:custGeom>
              <a:avLst/>
              <a:gdLst/>
              <a:ahLst/>
              <a:cxnLst/>
              <a:rect l="l" t="t" r="r" b="b"/>
              <a:pathLst>
                <a:path w="3693" h="3232" extrusionOk="0">
                  <a:moveTo>
                    <a:pt x="2559" y="1"/>
                  </a:moveTo>
                  <a:cubicBezTo>
                    <a:pt x="1857" y="107"/>
                    <a:pt x="1180" y="336"/>
                    <a:pt x="671" y="855"/>
                  </a:cubicBezTo>
                  <a:cubicBezTo>
                    <a:pt x="532" y="989"/>
                    <a:pt x="416" y="1139"/>
                    <a:pt x="327" y="1305"/>
                  </a:cubicBezTo>
                  <a:cubicBezTo>
                    <a:pt x="1" y="1881"/>
                    <a:pt x="250" y="2255"/>
                    <a:pt x="1079" y="2426"/>
                  </a:cubicBezTo>
                  <a:cubicBezTo>
                    <a:pt x="1398" y="2280"/>
                    <a:pt x="1591" y="1878"/>
                    <a:pt x="1748" y="1585"/>
                  </a:cubicBezTo>
                  <a:cubicBezTo>
                    <a:pt x="1781" y="1525"/>
                    <a:pt x="1840" y="1498"/>
                    <a:pt x="1900" y="1498"/>
                  </a:cubicBezTo>
                  <a:cubicBezTo>
                    <a:pt x="1997" y="1498"/>
                    <a:pt x="2095" y="1566"/>
                    <a:pt x="2088" y="1677"/>
                  </a:cubicBezTo>
                  <a:cubicBezTo>
                    <a:pt x="2067" y="1961"/>
                    <a:pt x="2053" y="2261"/>
                    <a:pt x="2128" y="2541"/>
                  </a:cubicBezTo>
                  <a:cubicBezTo>
                    <a:pt x="2253" y="3001"/>
                    <a:pt x="2481" y="3232"/>
                    <a:pt x="2925" y="3232"/>
                  </a:cubicBezTo>
                  <a:cubicBezTo>
                    <a:pt x="2962" y="3232"/>
                    <a:pt x="3001" y="3230"/>
                    <a:pt x="3041" y="3227"/>
                  </a:cubicBezTo>
                  <a:cubicBezTo>
                    <a:pt x="3510" y="3192"/>
                    <a:pt x="3677" y="3021"/>
                    <a:pt x="3688" y="2520"/>
                  </a:cubicBezTo>
                  <a:cubicBezTo>
                    <a:pt x="3693" y="2351"/>
                    <a:pt x="3661" y="2173"/>
                    <a:pt x="3612" y="2014"/>
                  </a:cubicBezTo>
                  <a:cubicBezTo>
                    <a:pt x="3395" y="1322"/>
                    <a:pt x="2785" y="823"/>
                    <a:pt x="2536" y="139"/>
                  </a:cubicBezTo>
                  <a:cubicBezTo>
                    <a:pt x="2515" y="84"/>
                    <a:pt x="2529" y="38"/>
                    <a:pt x="255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2" name="Google Shape;4482;p119"/>
            <p:cNvSpPr/>
            <p:nvPr/>
          </p:nvSpPr>
          <p:spPr>
            <a:xfrm>
              <a:off x="2450750" y="2725107"/>
              <a:ext cx="45450" cy="37675"/>
            </a:xfrm>
            <a:custGeom>
              <a:avLst/>
              <a:gdLst/>
              <a:ahLst/>
              <a:cxnLst/>
              <a:rect l="l" t="t" r="r" b="b"/>
              <a:pathLst>
                <a:path w="1818" h="1507" extrusionOk="0">
                  <a:moveTo>
                    <a:pt x="1818" y="1"/>
                  </a:moveTo>
                  <a:lnTo>
                    <a:pt x="1818" y="1"/>
                  </a:lnTo>
                  <a:cubicBezTo>
                    <a:pt x="1211" y="5"/>
                    <a:pt x="606" y="9"/>
                    <a:pt x="1" y="15"/>
                  </a:cubicBezTo>
                  <a:cubicBezTo>
                    <a:pt x="421" y="343"/>
                    <a:pt x="631" y="933"/>
                    <a:pt x="606" y="1506"/>
                  </a:cubicBezTo>
                  <a:cubicBezTo>
                    <a:pt x="1008" y="995"/>
                    <a:pt x="1419" y="494"/>
                    <a:pt x="18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3" name="Google Shape;4483;p119"/>
            <p:cNvSpPr/>
            <p:nvPr/>
          </p:nvSpPr>
          <p:spPr>
            <a:xfrm>
              <a:off x="2364350" y="2729007"/>
              <a:ext cx="94625" cy="79200"/>
            </a:xfrm>
            <a:custGeom>
              <a:avLst/>
              <a:gdLst/>
              <a:ahLst/>
              <a:cxnLst/>
              <a:rect l="l" t="t" r="r" b="b"/>
              <a:pathLst>
                <a:path w="3785" h="3168" extrusionOk="0">
                  <a:moveTo>
                    <a:pt x="2706" y="0"/>
                  </a:moveTo>
                  <a:cubicBezTo>
                    <a:pt x="2097" y="0"/>
                    <a:pt x="1597" y="723"/>
                    <a:pt x="2106" y="1242"/>
                  </a:cubicBezTo>
                  <a:cubicBezTo>
                    <a:pt x="2243" y="1382"/>
                    <a:pt x="2117" y="1556"/>
                    <a:pt x="1967" y="1556"/>
                  </a:cubicBezTo>
                  <a:cubicBezTo>
                    <a:pt x="1924" y="1556"/>
                    <a:pt x="1879" y="1542"/>
                    <a:pt x="1838" y="1509"/>
                  </a:cubicBezTo>
                  <a:cubicBezTo>
                    <a:pt x="1632" y="1348"/>
                    <a:pt x="1430" y="1280"/>
                    <a:pt x="1245" y="1280"/>
                  </a:cubicBezTo>
                  <a:cubicBezTo>
                    <a:pt x="463" y="1280"/>
                    <a:pt x="1" y="2500"/>
                    <a:pt x="913" y="2990"/>
                  </a:cubicBezTo>
                  <a:cubicBezTo>
                    <a:pt x="1153" y="3119"/>
                    <a:pt x="1405" y="3167"/>
                    <a:pt x="1661" y="3167"/>
                  </a:cubicBezTo>
                  <a:cubicBezTo>
                    <a:pt x="2070" y="3167"/>
                    <a:pt x="2489" y="3044"/>
                    <a:pt x="2884" y="2927"/>
                  </a:cubicBezTo>
                  <a:cubicBezTo>
                    <a:pt x="3172" y="2511"/>
                    <a:pt x="3476" y="2105"/>
                    <a:pt x="3784" y="1704"/>
                  </a:cubicBezTo>
                  <a:cubicBezTo>
                    <a:pt x="3709" y="1666"/>
                    <a:pt x="3651" y="1590"/>
                    <a:pt x="3667" y="1487"/>
                  </a:cubicBezTo>
                  <a:cubicBezTo>
                    <a:pt x="3759" y="918"/>
                    <a:pt x="3586" y="334"/>
                    <a:pt x="3039" y="76"/>
                  </a:cubicBezTo>
                  <a:cubicBezTo>
                    <a:pt x="2928" y="24"/>
                    <a:pt x="2815" y="0"/>
                    <a:pt x="270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4" name="Google Shape;4484;p119"/>
            <p:cNvSpPr/>
            <p:nvPr/>
          </p:nvSpPr>
          <p:spPr>
            <a:xfrm>
              <a:off x="1654700" y="2715707"/>
              <a:ext cx="856150" cy="255275"/>
            </a:xfrm>
            <a:custGeom>
              <a:avLst/>
              <a:gdLst/>
              <a:ahLst/>
              <a:cxnLst/>
              <a:rect l="l" t="t" r="r" b="b"/>
              <a:pathLst>
                <a:path w="34246" h="10211" extrusionOk="0">
                  <a:moveTo>
                    <a:pt x="33660" y="377"/>
                  </a:moveTo>
                  <a:lnTo>
                    <a:pt x="33660" y="377"/>
                  </a:lnTo>
                  <a:cubicBezTo>
                    <a:pt x="33260" y="871"/>
                    <a:pt x="32850" y="1372"/>
                    <a:pt x="32448" y="1882"/>
                  </a:cubicBezTo>
                  <a:cubicBezTo>
                    <a:pt x="32473" y="1309"/>
                    <a:pt x="32263" y="719"/>
                    <a:pt x="31843" y="391"/>
                  </a:cubicBezTo>
                  <a:cubicBezTo>
                    <a:pt x="32448" y="386"/>
                    <a:pt x="33053" y="381"/>
                    <a:pt x="33660" y="377"/>
                  </a:cubicBezTo>
                  <a:close/>
                  <a:moveTo>
                    <a:pt x="5099" y="615"/>
                  </a:moveTo>
                  <a:cubicBezTo>
                    <a:pt x="5263" y="1109"/>
                    <a:pt x="5509" y="1663"/>
                    <a:pt x="5316" y="2182"/>
                  </a:cubicBezTo>
                  <a:cubicBezTo>
                    <a:pt x="5174" y="2563"/>
                    <a:pt x="4886" y="2725"/>
                    <a:pt x="4598" y="2725"/>
                  </a:cubicBezTo>
                  <a:cubicBezTo>
                    <a:pt x="4124" y="2725"/>
                    <a:pt x="3651" y="2287"/>
                    <a:pt x="3825" y="1663"/>
                  </a:cubicBezTo>
                  <a:cubicBezTo>
                    <a:pt x="3858" y="1543"/>
                    <a:pt x="3767" y="1468"/>
                    <a:pt x="3673" y="1468"/>
                  </a:cubicBezTo>
                  <a:cubicBezTo>
                    <a:pt x="3610" y="1468"/>
                    <a:pt x="3546" y="1502"/>
                    <a:pt x="3517" y="1578"/>
                  </a:cubicBezTo>
                  <a:cubicBezTo>
                    <a:pt x="3412" y="1858"/>
                    <a:pt x="3106" y="2044"/>
                    <a:pt x="2806" y="2044"/>
                  </a:cubicBezTo>
                  <a:cubicBezTo>
                    <a:pt x="2701" y="2044"/>
                    <a:pt x="2597" y="2022"/>
                    <a:pt x="2503" y="1973"/>
                  </a:cubicBezTo>
                  <a:cubicBezTo>
                    <a:pt x="1824" y="1622"/>
                    <a:pt x="2285" y="676"/>
                    <a:pt x="2958" y="676"/>
                  </a:cubicBezTo>
                  <a:cubicBezTo>
                    <a:pt x="2994" y="676"/>
                    <a:pt x="3030" y="679"/>
                    <a:pt x="3067" y="684"/>
                  </a:cubicBezTo>
                  <a:cubicBezTo>
                    <a:pt x="3075" y="686"/>
                    <a:pt x="3083" y="687"/>
                    <a:pt x="3091" y="687"/>
                  </a:cubicBezTo>
                  <a:cubicBezTo>
                    <a:pt x="3128" y="687"/>
                    <a:pt x="3157" y="670"/>
                    <a:pt x="3180" y="645"/>
                  </a:cubicBezTo>
                  <a:cubicBezTo>
                    <a:pt x="3817" y="645"/>
                    <a:pt x="4459" y="633"/>
                    <a:pt x="5099" y="615"/>
                  </a:cubicBezTo>
                  <a:close/>
                  <a:moveTo>
                    <a:pt x="31092" y="532"/>
                  </a:moveTo>
                  <a:cubicBezTo>
                    <a:pt x="31201" y="532"/>
                    <a:pt x="31314" y="556"/>
                    <a:pt x="31425" y="608"/>
                  </a:cubicBezTo>
                  <a:cubicBezTo>
                    <a:pt x="31972" y="866"/>
                    <a:pt x="32146" y="1450"/>
                    <a:pt x="32053" y="2019"/>
                  </a:cubicBezTo>
                  <a:cubicBezTo>
                    <a:pt x="32037" y="2122"/>
                    <a:pt x="32095" y="2198"/>
                    <a:pt x="32170" y="2236"/>
                  </a:cubicBezTo>
                  <a:cubicBezTo>
                    <a:pt x="31862" y="2637"/>
                    <a:pt x="31558" y="3043"/>
                    <a:pt x="31270" y="3459"/>
                  </a:cubicBezTo>
                  <a:cubicBezTo>
                    <a:pt x="30875" y="3576"/>
                    <a:pt x="30456" y="3699"/>
                    <a:pt x="30047" y="3699"/>
                  </a:cubicBezTo>
                  <a:cubicBezTo>
                    <a:pt x="29791" y="3699"/>
                    <a:pt x="29539" y="3651"/>
                    <a:pt x="29299" y="3522"/>
                  </a:cubicBezTo>
                  <a:cubicBezTo>
                    <a:pt x="28387" y="3032"/>
                    <a:pt x="28849" y="1812"/>
                    <a:pt x="29631" y="1812"/>
                  </a:cubicBezTo>
                  <a:cubicBezTo>
                    <a:pt x="29816" y="1812"/>
                    <a:pt x="30018" y="1880"/>
                    <a:pt x="30224" y="2041"/>
                  </a:cubicBezTo>
                  <a:cubicBezTo>
                    <a:pt x="30265" y="2074"/>
                    <a:pt x="30310" y="2088"/>
                    <a:pt x="30353" y="2088"/>
                  </a:cubicBezTo>
                  <a:cubicBezTo>
                    <a:pt x="30503" y="2088"/>
                    <a:pt x="30629" y="1914"/>
                    <a:pt x="30492" y="1774"/>
                  </a:cubicBezTo>
                  <a:cubicBezTo>
                    <a:pt x="29983" y="1255"/>
                    <a:pt x="30483" y="532"/>
                    <a:pt x="31092" y="532"/>
                  </a:cubicBezTo>
                  <a:close/>
                  <a:moveTo>
                    <a:pt x="26444" y="435"/>
                  </a:moveTo>
                  <a:lnTo>
                    <a:pt x="26444" y="435"/>
                  </a:lnTo>
                  <a:cubicBezTo>
                    <a:pt x="26436" y="451"/>
                    <a:pt x="26426" y="469"/>
                    <a:pt x="26422" y="492"/>
                  </a:cubicBezTo>
                  <a:cubicBezTo>
                    <a:pt x="26267" y="1263"/>
                    <a:pt x="26089" y="2044"/>
                    <a:pt x="25794" y="2774"/>
                  </a:cubicBezTo>
                  <a:cubicBezTo>
                    <a:pt x="25653" y="3120"/>
                    <a:pt x="25480" y="3503"/>
                    <a:pt x="25166" y="3727"/>
                  </a:cubicBezTo>
                  <a:cubicBezTo>
                    <a:pt x="24989" y="3852"/>
                    <a:pt x="24808" y="3905"/>
                    <a:pt x="24636" y="3905"/>
                  </a:cubicBezTo>
                  <a:cubicBezTo>
                    <a:pt x="23897" y="3905"/>
                    <a:pt x="23349" y="2906"/>
                    <a:pt x="24212" y="2339"/>
                  </a:cubicBezTo>
                  <a:cubicBezTo>
                    <a:pt x="24369" y="2236"/>
                    <a:pt x="24297" y="2021"/>
                    <a:pt x="24120" y="2003"/>
                  </a:cubicBezTo>
                  <a:cubicBezTo>
                    <a:pt x="23941" y="1989"/>
                    <a:pt x="23768" y="1958"/>
                    <a:pt x="23598" y="1910"/>
                  </a:cubicBezTo>
                  <a:cubicBezTo>
                    <a:pt x="23275" y="1887"/>
                    <a:pt x="23134" y="1703"/>
                    <a:pt x="23176" y="1353"/>
                  </a:cubicBezTo>
                  <a:cubicBezTo>
                    <a:pt x="22958" y="1039"/>
                    <a:pt x="23013" y="820"/>
                    <a:pt x="23346" y="697"/>
                  </a:cubicBezTo>
                  <a:cubicBezTo>
                    <a:pt x="23506" y="598"/>
                    <a:pt x="23674" y="518"/>
                    <a:pt x="23852" y="453"/>
                  </a:cubicBezTo>
                  <a:cubicBezTo>
                    <a:pt x="24715" y="448"/>
                    <a:pt x="25581" y="442"/>
                    <a:pt x="26444" y="435"/>
                  </a:cubicBezTo>
                  <a:close/>
                  <a:moveTo>
                    <a:pt x="30289" y="405"/>
                  </a:moveTo>
                  <a:lnTo>
                    <a:pt x="30289" y="405"/>
                  </a:lnTo>
                  <a:cubicBezTo>
                    <a:pt x="29973" y="673"/>
                    <a:pt x="29830" y="1104"/>
                    <a:pt x="29927" y="1508"/>
                  </a:cubicBezTo>
                  <a:cubicBezTo>
                    <a:pt x="29825" y="1486"/>
                    <a:pt x="29722" y="1475"/>
                    <a:pt x="29621" y="1475"/>
                  </a:cubicBezTo>
                  <a:cubicBezTo>
                    <a:pt x="28941" y="1475"/>
                    <a:pt x="28313" y="1967"/>
                    <a:pt x="28389" y="2803"/>
                  </a:cubicBezTo>
                  <a:cubicBezTo>
                    <a:pt x="28469" y="3698"/>
                    <a:pt x="29119" y="3984"/>
                    <a:pt x="29850" y="3984"/>
                  </a:cubicBezTo>
                  <a:cubicBezTo>
                    <a:pt x="30252" y="3984"/>
                    <a:pt x="30680" y="3898"/>
                    <a:pt x="31051" y="3778"/>
                  </a:cubicBezTo>
                  <a:lnTo>
                    <a:pt x="31051" y="3778"/>
                  </a:lnTo>
                  <a:cubicBezTo>
                    <a:pt x="30774" y="4191"/>
                    <a:pt x="30512" y="4616"/>
                    <a:pt x="30280" y="5047"/>
                  </a:cubicBezTo>
                  <a:cubicBezTo>
                    <a:pt x="30150" y="5085"/>
                    <a:pt x="30053" y="5214"/>
                    <a:pt x="30150" y="5361"/>
                  </a:cubicBezTo>
                  <a:cubicBezTo>
                    <a:pt x="31127" y="6840"/>
                    <a:pt x="32129" y="8373"/>
                    <a:pt x="33272" y="9733"/>
                  </a:cubicBezTo>
                  <a:cubicBezTo>
                    <a:pt x="28348" y="9573"/>
                    <a:pt x="23417" y="9516"/>
                    <a:pt x="18488" y="9516"/>
                  </a:cubicBezTo>
                  <a:cubicBezTo>
                    <a:pt x="17922" y="9516"/>
                    <a:pt x="17355" y="9517"/>
                    <a:pt x="16789" y="9518"/>
                  </a:cubicBezTo>
                  <a:cubicBezTo>
                    <a:pt x="14050" y="9525"/>
                    <a:pt x="11312" y="9552"/>
                    <a:pt x="8574" y="9598"/>
                  </a:cubicBezTo>
                  <a:cubicBezTo>
                    <a:pt x="8007" y="9608"/>
                    <a:pt x="7434" y="9609"/>
                    <a:pt x="6858" y="9609"/>
                  </a:cubicBezTo>
                  <a:cubicBezTo>
                    <a:pt x="6633" y="9609"/>
                    <a:pt x="6408" y="9609"/>
                    <a:pt x="6182" y="9609"/>
                  </a:cubicBezTo>
                  <a:cubicBezTo>
                    <a:pt x="4331" y="9609"/>
                    <a:pt x="2462" y="9623"/>
                    <a:pt x="657" y="9876"/>
                  </a:cubicBezTo>
                  <a:cubicBezTo>
                    <a:pt x="715" y="6791"/>
                    <a:pt x="562" y="3703"/>
                    <a:pt x="643" y="614"/>
                  </a:cubicBezTo>
                  <a:cubicBezTo>
                    <a:pt x="645" y="592"/>
                    <a:pt x="638" y="576"/>
                    <a:pt x="634" y="554"/>
                  </a:cubicBezTo>
                  <a:lnTo>
                    <a:pt x="634" y="554"/>
                  </a:lnTo>
                  <a:cubicBezTo>
                    <a:pt x="1181" y="600"/>
                    <a:pt x="1737" y="624"/>
                    <a:pt x="2294" y="635"/>
                  </a:cubicBezTo>
                  <a:cubicBezTo>
                    <a:pt x="1869" y="942"/>
                    <a:pt x="1650" y="1526"/>
                    <a:pt x="2024" y="2004"/>
                  </a:cubicBezTo>
                  <a:cubicBezTo>
                    <a:pt x="2216" y="2249"/>
                    <a:pt x="2490" y="2357"/>
                    <a:pt x="2768" y="2357"/>
                  </a:cubicBezTo>
                  <a:cubicBezTo>
                    <a:pt x="3023" y="2357"/>
                    <a:pt x="3283" y="2266"/>
                    <a:pt x="3487" y="2109"/>
                  </a:cubicBezTo>
                  <a:cubicBezTo>
                    <a:pt x="3574" y="2641"/>
                    <a:pt x="4010" y="3072"/>
                    <a:pt x="4556" y="3072"/>
                  </a:cubicBezTo>
                  <a:cubicBezTo>
                    <a:pt x="4693" y="3072"/>
                    <a:pt x="4837" y="3045"/>
                    <a:pt x="4984" y="2986"/>
                  </a:cubicBezTo>
                  <a:cubicBezTo>
                    <a:pt x="5942" y="2602"/>
                    <a:pt x="5780" y="1391"/>
                    <a:pt x="5439" y="605"/>
                  </a:cubicBezTo>
                  <a:cubicBezTo>
                    <a:pt x="6526" y="572"/>
                    <a:pt x="7611" y="534"/>
                    <a:pt x="8678" y="532"/>
                  </a:cubicBezTo>
                  <a:cubicBezTo>
                    <a:pt x="11517" y="524"/>
                    <a:pt x="14360" y="515"/>
                    <a:pt x="17200" y="496"/>
                  </a:cubicBezTo>
                  <a:cubicBezTo>
                    <a:pt x="19207" y="485"/>
                    <a:pt x="21213" y="471"/>
                    <a:pt x="23217" y="457"/>
                  </a:cubicBezTo>
                  <a:lnTo>
                    <a:pt x="23217" y="457"/>
                  </a:lnTo>
                  <a:cubicBezTo>
                    <a:pt x="22802" y="647"/>
                    <a:pt x="22456" y="965"/>
                    <a:pt x="22577" y="1482"/>
                  </a:cubicBezTo>
                  <a:cubicBezTo>
                    <a:pt x="22697" y="1997"/>
                    <a:pt x="23226" y="2206"/>
                    <a:pt x="23720" y="2304"/>
                  </a:cubicBezTo>
                  <a:cubicBezTo>
                    <a:pt x="23107" y="3051"/>
                    <a:pt x="23451" y="4313"/>
                    <a:pt x="24583" y="4313"/>
                  </a:cubicBezTo>
                  <a:cubicBezTo>
                    <a:pt x="24603" y="4313"/>
                    <a:pt x="24623" y="4312"/>
                    <a:pt x="24643" y="4311"/>
                  </a:cubicBezTo>
                  <a:cubicBezTo>
                    <a:pt x="26188" y="4252"/>
                    <a:pt x="26560" y="1695"/>
                    <a:pt x="26752" y="582"/>
                  </a:cubicBezTo>
                  <a:cubicBezTo>
                    <a:pt x="26761" y="520"/>
                    <a:pt x="26740" y="469"/>
                    <a:pt x="26705" y="432"/>
                  </a:cubicBezTo>
                  <a:cubicBezTo>
                    <a:pt x="27899" y="423"/>
                    <a:pt x="29095" y="413"/>
                    <a:pt x="30289" y="405"/>
                  </a:cubicBezTo>
                  <a:close/>
                  <a:moveTo>
                    <a:pt x="34016" y="1"/>
                  </a:moveTo>
                  <a:cubicBezTo>
                    <a:pt x="34015" y="1"/>
                    <a:pt x="34014" y="1"/>
                    <a:pt x="34013" y="1"/>
                  </a:cubicBezTo>
                  <a:cubicBezTo>
                    <a:pt x="28410" y="51"/>
                    <a:pt x="22806" y="116"/>
                    <a:pt x="17200" y="169"/>
                  </a:cubicBezTo>
                  <a:cubicBezTo>
                    <a:pt x="14436" y="196"/>
                    <a:pt x="11672" y="226"/>
                    <a:pt x="8909" y="256"/>
                  </a:cubicBezTo>
                  <a:cubicBezTo>
                    <a:pt x="8715" y="258"/>
                    <a:pt x="8520" y="259"/>
                    <a:pt x="8326" y="259"/>
                  </a:cubicBezTo>
                  <a:cubicBezTo>
                    <a:pt x="6814" y="259"/>
                    <a:pt x="5272" y="198"/>
                    <a:pt x="3741" y="198"/>
                  </a:cubicBezTo>
                  <a:cubicBezTo>
                    <a:pt x="2612" y="198"/>
                    <a:pt x="1488" y="232"/>
                    <a:pt x="387" y="347"/>
                  </a:cubicBezTo>
                  <a:cubicBezTo>
                    <a:pt x="334" y="351"/>
                    <a:pt x="304" y="385"/>
                    <a:pt x="296" y="423"/>
                  </a:cubicBezTo>
                  <a:cubicBezTo>
                    <a:pt x="232" y="457"/>
                    <a:pt x="181" y="520"/>
                    <a:pt x="179" y="614"/>
                  </a:cubicBezTo>
                  <a:cubicBezTo>
                    <a:pt x="97" y="3690"/>
                    <a:pt x="0" y="6862"/>
                    <a:pt x="324" y="9926"/>
                  </a:cubicBezTo>
                  <a:cubicBezTo>
                    <a:pt x="335" y="10031"/>
                    <a:pt x="420" y="10083"/>
                    <a:pt x="502" y="10083"/>
                  </a:cubicBezTo>
                  <a:cubicBezTo>
                    <a:pt x="503" y="10083"/>
                    <a:pt x="505" y="10083"/>
                    <a:pt x="507" y="10083"/>
                  </a:cubicBezTo>
                  <a:cubicBezTo>
                    <a:pt x="527" y="10107"/>
                    <a:pt x="555" y="10125"/>
                    <a:pt x="587" y="10127"/>
                  </a:cubicBezTo>
                  <a:cubicBezTo>
                    <a:pt x="1322" y="10188"/>
                    <a:pt x="2065" y="10210"/>
                    <a:pt x="2811" y="10210"/>
                  </a:cubicBezTo>
                  <a:cubicBezTo>
                    <a:pt x="4807" y="10210"/>
                    <a:pt x="6827" y="10048"/>
                    <a:pt x="8802" y="10014"/>
                  </a:cubicBezTo>
                  <a:cubicBezTo>
                    <a:pt x="11541" y="9968"/>
                    <a:pt x="14279" y="9945"/>
                    <a:pt x="17018" y="9940"/>
                  </a:cubicBezTo>
                  <a:cubicBezTo>
                    <a:pt x="17245" y="9940"/>
                    <a:pt x="17472" y="9940"/>
                    <a:pt x="17699" y="9940"/>
                  </a:cubicBezTo>
                  <a:cubicBezTo>
                    <a:pt x="22950" y="9940"/>
                    <a:pt x="28198" y="10033"/>
                    <a:pt x="33448" y="10153"/>
                  </a:cubicBezTo>
                  <a:cubicBezTo>
                    <a:pt x="33451" y="10153"/>
                    <a:pt x="33454" y="10153"/>
                    <a:pt x="33456" y="10153"/>
                  </a:cubicBezTo>
                  <a:cubicBezTo>
                    <a:pt x="33586" y="10153"/>
                    <a:pt x="33649" y="10051"/>
                    <a:pt x="33649" y="9948"/>
                  </a:cubicBezTo>
                  <a:cubicBezTo>
                    <a:pt x="33703" y="9901"/>
                    <a:pt x="33731" y="9823"/>
                    <a:pt x="33690" y="9749"/>
                  </a:cubicBezTo>
                  <a:cubicBezTo>
                    <a:pt x="32796" y="8155"/>
                    <a:pt x="31656" y="6634"/>
                    <a:pt x="30566" y="5168"/>
                  </a:cubicBezTo>
                  <a:cubicBezTo>
                    <a:pt x="31804" y="3690"/>
                    <a:pt x="32858" y="2041"/>
                    <a:pt x="34071" y="540"/>
                  </a:cubicBezTo>
                  <a:cubicBezTo>
                    <a:pt x="34121" y="478"/>
                    <a:pt x="34129" y="407"/>
                    <a:pt x="34110" y="345"/>
                  </a:cubicBezTo>
                  <a:cubicBezTo>
                    <a:pt x="34246" y="258"/>
                    <a:pt x="34214" y="1"/>
                    <a:pt x="340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5" name="Google Shape;4485;p119"/>
            <p:cNvSpPr/>
            <p:nvPr/>
          </p:nvSpPr>
          <p:spPr>
            <a:xfrm>
              <a:off x="1668750" y="2725807"/>
              <a:ext cx="817750" cy="236825"/>
            </a:xfrm>
            <a:custGeom>
              <a:avLst/>
              <a:gdLst/>
              <a:ahLst/>
              <a:cxnLst/>
              <a:rect l="l" t="t" r="r" b="b"/>
              <a:pathLst>
                <a:path w="32710" h="9473" extrusionOk="0">
                  <a:moveTo>
                    <a:pt x="14955" y="295"/>
                  </a:moveTo>
                  <a:cubicBezTo>
                    <a:pt x="15160" y="295"/>
                    <a:pt x="15379" y="361"/>
                    <a:pt x="15596" y="516"/>
                  </a:cubicBezTo>
                  <a:cubicBezTo>
                    <a:pt x="16717" y="1309"/>
                    <a:pt x="16146" y="3289"/>
                    <a:pt x="15315" y="4059"/>
                  </a:cubicBezTo>
                  <a:cubicBezTo>
                    <a:pt x="15282" y="4090"/>
                    <a:pt x="15243" y="4103"/>
                    <a:pt x="15204" y="4103"/>
                  </a:cubicBezTo>
                  <a:cubicBezTo>
                    <a:pt x="15138" y="4103"/>
                    <a:pt x="15074" y="4064"/>
                    <a:pt x="15045" y="4009"/>
                  </a:cubicBezTo>
                  <a:cubicBezTo>
                    <a:pt x="14061" y="3840"/>
                    <a:pt x="12198" y="3681"/>
                    <a:pt x="12071" y="2397"/>
                  </a:cubicBezTo>
                  <a:cubicBezTo>
                    <a:pt x="12029" y="1987"/>
                    <a:pt x="12202" y="1494"/>
                    <a:pt x="12609" y="1326"/>
                  </a:cubicBezTo>
                  <a:cubicBezTo>
                    <a:pt x="12711" y="1284"/>
                    <a:pt x="12809" y="1266"/>
                    <a:pt x="12905" y="1266"/>
                  </a:cubicBezTo>
                  <a:cubicBezTo>
                    <a:pt x="13263" y="1266"/>
                    <a:pt x="13579" y="1518"/>
                    <a:pt x="13920" y="1661"/>
                  </a:cubicBezTo>
                  <a:cubicBezTo>
                    <a:pt x="13785" y="970"/>
                    <a:pt x="14302" y="295"/>
                    <a:pt x="14955" y="295"/>
                  </a:cubicBezTo>
                  <a:close/>
                  <a:moveTo>
                    <a:pt x="8284" y="1790"/>
                  </a:moveTo>
                  <a:cubicBezTo>
                    <a:pt x="8535" y="1790"/>
                    <a:pt x="8787" y="1840"/>
                    <a:pt x="9035" y="1953"/>
                  </a:cubicBezTo>
                  <a:cubicBezTo>
                    <a:pt x="10216" y="2494"/>
                    <a:pt x="9633" y="3693"/>
                    <a:pt x="8778" y="4196"/>
                  </a:cubicBezTo>
                  <a:cubicBezTo>
                    <a:pt x="9344" y="4653"/>
                    <a:pt x="9247" y="5701"/>
                    <a:pt x="8545" y="6066"/>
                  </a:cubicBezTo>
                  <a:cubicBezTo>
                    <a:pt x="8293" y="6198"/>
                    <a:pt x="8052" y="6256"/>
                    <a:pt x="7824" y="6256"/>
                  </a:cubicBezTo>
                  <a:cubicBezTo>
                    <a:pt x="6780" y="6256"/>
                    <a:pt x="6004" y="5044"/>
                    <a:pt x="5597" y="4156"/>
                  </a:cubicBezTo>
                  <a:cubicBezTo>
                    <a:pt x="5506" y="4108"/>
                    <a:pt x="5444" y="3999"/>
                    <a:pt x="5500" y="3884"/>
                  </a:cubicBezTo>
                  <a:cubicBezTo>
                    <a:pt x="5962" y="2911"/>
                    <a:pt x="7104" y="1790"/>
                    <a:pt x="8284" y="1790"/>
                  </a:cubicBezTo>
                  <a:close/>
                  <a:moveTo>
                    <a:pt x="2896" y="3808"/>
                  </a:moveTo>
                  <a:cubicBezTo>
                    <a:pt x="3051" y="3808"/>
                    <a:pt x="3206" y="3843"/>
                    <a:pt x="3348" y="3919"/>
                  </a:cubicBezTo>
                  <a:cubicBezTo>
                    <a:pt x="4474" y="4524"/>
                    <a:pt x="4054" y="6683"/>
                    <a:pt x="3507" y="7615"/>
                  </a:cubicBezTo>
                  <a:cubicBezTo>
                    <a:pt x="3574" y="7663"/>
                    <a:pt x="3571" y="7784"/>
                    <a:pt x="3472" y="7826"/>
                  </a:cubicBezTo>
                  <a:cubicBezTo>
                    <a:pt x="3185" y="7942"/>
                    <a:pt x="2872" y="7999"/>
                    <a:pt x="2558" y="7999"/>
                  </a:cubicBezTo>
                  <a:cubicBezTo>
                    <a:pt x="1658" y="7999"/>
                    <a:pt x="741" y="7537"/>
                    <a:pt x="351" y="6701"/>
                  </a:cubicBezTo>
                  <a:cubicBezTo>
                    <a:pt x="168" y="6309"/>
                    <a:pt x="129" y="5784"/>
                    <a:pt x="499" y="5484"/>
                  </a:cubicBezTo>
                  <a:cubicBezTo>
                    <a:pt x="655" y="5357"/>
                    <a:pt x="828" y="5307"/>
                    <a:pt x="1006" y="5307"/>
                  </a:cubicBezTo>
                  <a:cubicBezTo>
                    <a:pt x="1239" y="5307"/>
                    <a:pt x="1479" y="5393"/>
                    <a:pt x="1699" y="5502"/>
                  </a:cubicBezTo>
                  <a:cubicBezTo>
                    <a:pt x="1639" y="5029"/>
                    <a:pt x="1699" y="4535"/>
                    <a:pt x="2048" y="4175"/>
                  </a:cubicBezTo>
                  <a:cubicBezTo>
                    <a:pt x="2267" y="3949"/>
                    <a:pt x="2583" y="3808"/>
                    <a:pt x="2896" y="3808"/>
                  </a:cubicBezTo>
                  <a:close/>
                  <a:moveTo>
                    <a:pt x="19943" y="3581"/>
                  </a:moveTo>
                  <a:cubicBezTo>
                    <a:pt x="20206" y="3581"/>
                    <a:pt x="20468" y="3636"/>
                    <a:pt x="20721" y="3760"/>
                  </a:cubicBezTo>
                  <a:cubicBezTo>
                    <a:pt x="21582" y="4184"/>
                    <a:pt x="21419" y="5269"/>
                    <a:pt x="20737" y="5671"/>
                  </a:cubicBezTo>
                  <a:cubicBezTo>
                    <a:pt x="21196" y="5914"/>
                    <a:pt x="21618" y="6244"/>
                    <a:pt x="21725" y="6784"/>
                  </a:cubicBezTo>
                  <a:cubicBezTo>
                    <a:pt x="21826" y="7309"/>
                    <a:pt x="21538" y="7749"/>
                    <a:pt x="21078" y="7975"/>
                  </a:cubicBezTo>
                  <a:cubicBezTo>
                    <a:pt x="20786" y="8119"/>
                    <a:pt x="20502" y="8182"/>
                    <a:pt x="20228" y="8182"/>
                  </a:cubicBezTo>
                  <a:cubicBezTo>
                    <a:pt x="18961" y="8182"/>
                    <a:pt x="17911" y="6836"/>
                    <a:pt x="17264" y="5854"/>
                  </a:cubicBezTo>
                  <a:cubicBezTo>
                    <a:pt x="17182" y="5838"/>
                    <a:pt x="17111" y="5745"/>
                    <a:pt x="17155" y="5643"/>
                  </a:cubicBezTo>
                  <a:cubicBezTo>
                    <a:pt x="17578" y="4676"/>
                    <a:pt x="18770" y="3581"/>
                    <a:pt x="19943" y="3581"/>
                  </a:cubicBezTo>
                  <a:close/>
                  <a:moveTo>
                    <a:pt x="27388" y="4551"/>
                  </a:moveTo>
                  <a:cubicBezTo>
                    <a:pt x="27446" y="4551"/>
                    <a:pt x="27502" y="4553"/>
                    <a:pt x="27556" y="4558"/>
                  </a:cubicBezTo>
                  <a:cubicBezTo>
                    <a:pt x="27636" y="4565"/>
                    <a:pt x="27679" y="4655"/>
                    <a:pt x="27658" y="4718"/>
                  </a:cubicBezTo>
                  <a:cubicBezTo>
                    <a:pt x="27711" y="4718"/>
                    <a:pt x="27763" y="4741"/>
                    <a:pt x="27790" y="4796"/>
                  </a:cubicBezTo>
                  <a:cubicBezTo>
                    <a:pt x="28254" y="5692"/>
                    <a:pt x="29783" y="7306"/>
                    <a:pt x="28584" y="8292"/>
                  </a:cubicBezTo>
                  <a:cubicBezTo>
                    <a:pt x="28400" y="8442"/>
                    <a:pt x="28186" y="8510"/>
                    <a:pt x="27970" y="8510"/>
                  </a:cubicBezTo>
                  <a:cubicBezTo>
                    <a:pt x="27712" y="8510"/>
                    <a:pt x="27453" y="8414"/>
                    <a:pt x="27238" y="8246"/>
                  </a:cubicBezTo>
                  <a:cubicBezTo>
                    <a:pt x="26871" y="7957"/>
                    <a:pt x="26725" y="7537"/>
                    <a:pt x="26679" y="7096"/>
                  </a:cubicBezTo>
                  <a:cubicBezTo>
                    <a:pt x="26455" y="7398"/>
                    <a:pt x="26167" y="7647"/>
                    <a:pt x="25785" y="7677"/>
                  </a:cubicBezTo>
                  <a:cubicBezTo>
                    <a:pt x="25763" y="7679"/>
                    <a:pt x="25741" y="7680"/>
                    <a:pt x="25719" y="7680"/>
                  </a:cubicBezTo>
                  <a:cubicBezTo>
                    <a:pt x="25233" y="7680"/>
                    <a:pt x="24849" y="7269"/>
                    <a:pt x="24765" y="6802"/>
                  </a:cubicBezTo>
                  <a:cubicBezTo>
                    <a:pt x="24523" y="5447"/>
                    <a:pt x="26223" y="4551"/>
                    <a:pt x="27388" y="4551"/>
                  </a:cubicBezTo>
                  <a:close/>
                  <a:moveTo>
                    <a:pt x="12235" y="5464"/>
                  </a:moveTo>
                  <a:cubicBezTo>
                    <a:pt x="12237" y="5464"/>
                    <a:pt x="12238" y="5464"/>
                    <a:pt x="12239" y="5464"/>
                  </a:cubicBezTo>
                  <a:cubicBezTo>
                    <a:pt x="12321" y="5464"/>
                    <a:pt x="12364" y="5549"/>
                    <a:pt x="12351" y="5616"/>
                  </a:cubicBezTo>
                  <a:cubicBezTo>
                    <a:pt x="12353" y="5618"/>
                    <a:pt x="12355" y="5618"/>
                    <a:pt x="12359" y="5623"/>
                  </a:cubicBezTo>
                  <a:cubicBezTo>
                    <a:pt x="13025" y="6223"/>
                    <a:pt x="14647" y="7854"/>
                    <a:pt x="13592" y="8784"/>
                  </a:cubicBezTo>
                  <a:cubicBezTo>
                    <a:pt x="13367" y="8982"/>
                    <a:pt x="13143" y="9066"/>
                    <a:pt x="12928" y="9066"/>
                  </a:cubicBezTo>
                  <a:cubicBezTo>
                    <a:pt x="12368" y="9066"/>
                    <a:pt x="11876" y="8500"/>
                    <a:pt x="11637" y="7934"/>
                  </a:cubicBezTo>
                  <a:cubicBezTo>
                    <a:pt x="11360" y="8368"/>
                    <a:pt x="10990" y="8760"/>
                    <a:pt x="10448" y="8760"/>
                  </a:cubicBezTo>
                  <a:cubicBezTo>
                    <a:pt x="10420" y="8760"/>
                    <a:pt x="10392" y="8758"/>
                    <a:pt x="10362" y="8756"/>
                  </a:cubicBezTo>
                  <a:cubicBezTo>
                    <a:pt x="9868" y="8719"/>
                    <a:pt x="9556" y="8355"/>
                    <a:pt x="9510" y="7874"/>
                  </a:cubicBezTo>
                  <a:cubicBezTo>
                    <a:pt x="9374" y="6442"/>
                    <a:pt x="10982" y="5464"/>
                    <a:pt x="12235" y="5464"/>
                  </a:cubicBezTo>
                  <a:close/>
                  <a:moveTo>
                    <a:pt x="29727" y="1"/>
                  </a:moveTo>
                  <a:lnTo>
                    <a:pt x="29727" y="1"/>
                  </a:lnTo>
                  <a:cubicBezTo>
                    <a:pt x="28533" y="9"/>
                    <a:pt x="27337" y="19"/>
                    <a:pt x="26143" y="28"/>
                  </a:cubicBezTo>
                  <a:cubicBezTo>
                    <a:pt x="26178" y="65"/>
                    <a:pt x="26199" y="116"/>
                    <a:pt x="26189" y="178"/>
                  </a:cubicBezTo>
                  <a:cubicBezTo>
                    <a:pt x="25998" y="1291"/>
                    <a:pt x="25626" y="3846"/>
                    <a:pt x="24081" y="3907"/>
                  </a:cubicBezTo>
                  <a:cubicBezTo>
                    <a:pt x="24061" y="3908"/>
                    <a:pt x="24041" y="3909"/>
                    <a:pt x="24021" y="3909"/>
                  </a:cubicBezTo>
                  <a:cubicBezTo>
                    <a:pt x="22889" y="3909"/>
                    <a:pt x="22545" y="2647"/>
                    <a:pt x="23158" y="1900"/>
                  </a:cubicBezTo>
                  <a:cubicBezTo>
                    <a:pt x="22664" y="1802"/>
                    <a:pt x="22135" y="1593"/>
                    <a:pt x="22015" y="1078"/>
                  </a:cubicBezTo>
                  <a:cubicBezTo>
                    <a:pt x="21892" y="561"/>
                    <a:pt x="22240" y="243"/>
                    <a:pt x="22655" y="53"/>
                  </a:cubicBezTo>
                  <a:lnTo>
                    <a:pt x="22655" y="53"/>
                  </a:lnTo>
                  <a:cubicBezTo>
                    <a:pt x="20651" y="67"/>
                    <a:pt x="18644" y="81"/>
                    <a:pt x="16638" y="92"/>
                  </a:cubicBezTo>
                  <a:cubicBezTo>
                    <a:pt x="13798" y="111"/>
                    <a:pt x="10955" y="120"/>
                    <a:pt x="8116" y="128"/>
                  </a:cubicBezTo>
                  <a:cubicBezTo>
                    <a:pt x="7049" y="130"/>
                    <a:pt x="5963" y="168"/>
                    <a:pt x="4876" y="201"/>
                  </a:cubicBezTo>
                  <a:cubicBezTo>
                    <a:pt x="5218" y="987"/>
                    <a:pt x="5380" y="2198"/>
                    <a:pt x="4422" y="2582"/>
                  </a:cubicBezTo>
                  <a:cubicBezTo>
                    <a:pt x="4274" y="2641"/>
                    <a:pt x="4130" y="2668"/>
                    <a:pt x="3993" y="2668"/>
                  </a:cubicBezTo>
                  <a:cubicBezTo>
                    <a:pt x="3447" y="2668"/>
                    <a:pt x="3012" y="2237"/>
                    <a:pt x="2925" y="1705"/>
                  </a:cubicBezTo>
                  <a:cubicBezTo>
                    <a:pt x="2721" y="1862"/>
                    <a:pt x="2461" y="1953"/>
                    <a:pt x="2206" y="1953"/>
                  </a:cubicBezTo>
                  <a:cubicBezTo>
                    <a:pt x="1928" y="1953"/>
                    <a:pt x="1654" y="1845"/>
                    <a:pt x="1462" y="1600"/>
                  </a:cubicBezTo>
                  <a:cubicBezTo>
                    <a:pt x="1088" y="1122"/>
                    <a:pt x="1307" y="538"/>
                    <a:pt x="1732" y="231"/>
                  </a:cubicBezTo>
                  <a:cubicBezTo>
                    <a:pt x="1175" y="220"/>
                    <a:pt x="619" y="196"/>
                    <a:pt x="72" y="150"/>
                  </a:cubicBezTo>
                  <a:lnTo>
                    <a:pt x="72" y="150"/>
                  </a:lnTo>
                  <a:cubicBezTo>
                    <a:pt x="76" y="172"/>
                    <a:pt x="82" y="188"/>
                    <a:pt x="80" y="210"/>
                  </a:cubicBezTo>
                  <a:cubicBezTo>
                    <a:pt x="0" y="3299"/>
                    <a:pt x="152" y="6387"/>
                    <a:pt x="94" y="9472"/>
                  </a:cubicBezTo>
                  <a:cubicBezTo>
                    <a:pt x="1899" y="9219"/>
                    <a:pt x="3769" y="9205"/>
                    <a:pt x="5620" y="9205"/>
                  </a:cubicBezTo>
                  <a:cubicBezTo>
                    <a:pt x="5846" y="9205"/>
                    <a:pt x="6071" y="9205"/>
                    <a:pt x="6296" y="9205"/>
                  </a:cubicBezTo>
                  <a:cubicBezTo>
                    <a:pt x="6872" y="9205"/>
                    <a:pt x="7445" y="9204"/>
                    <a:pt x="8012" y="9194"/>
                  </a:cubicBezTo>
                  <a:cubicBezTo>
                    <a:pt x="10750" y="9148"/>
                    <a:pt x="13488" y="9121"/>
                    <a:pt x="16227" y="9114"/>
                  </a:cubicBezTo>
                  <a:cubicBezTo>
                    <a:pt x="16793" y="9113"/>
                    <a:pt x="17360" y="9112"/>
                    <a:pt x="17926" y="9112"/>
                  </a:cubicBezTo>
                  <a:cubicBezTo>
                    <a:pt x="22855" y="9112"/>
                    <a:pt x="27786" y="9169"/>
                    <a:pt x="32710" y="9329"/>
                  </a:cubicBezTo>
                  <a:cubicBezTo>
                    <a:pt x="31567" y="7969"/>
                    <a:pt x="30565" y="6436"/>
                    <a:pt x="29588" y="4957"/>
                  </a:cubicBezTo>
                  <a:cubicBezTo>
                    <a:pt x="29491" y="4810"/>
                    <a:pt x="29588" y="4681"/>
                    <a:pt x="29718" y="4643"/>
                  </a:cubicBezTo>
                  <a:cubicBezTo>
                    <a:pt x="29950" y="4212"/>
                    <a:pt x="30211" y="3787"/>
                    <a:pt x="30489" y="3374"/>
                  </a:cubicBezTo>
                  <a:lnTo>
                    <a:pt x="30489" y="3374"/>
                  </a:lnTo>
                  <a:cubicBezTo>
                    <a:pt x="30118" y="3494"/>
                    <a:pt x="29690" y="3580"/>
                    <a:pt x="29288" y="3580"/>
                  </a:cubicBezTo>
                  <a:cubicBezTo>
                    <a:pt x="28556" y="3580"/>
                    <a:pt x="27907" y="3294"/>
                    <a:pt x="27827" y="2399"/>
                  </a:cubicBezTo>
                  <a:cubicBezTo>
                    <a:pt x="27751" y="1563"/>
                    <a:pt x="28378" y="1071"/>
                    <a:pt x="29058" y="1071"/>
                  </a:cubicBezTo>
                  <a:cubicBezTo>
                    <a:pt x="29159" y="1071"/>
                    <a:pt x="29262" y="1082"/>
                    <a:pt x="29364" y="1104"/>
                  </a:cubicBezTo>
                  <a:cubicBezTo>
                    <a:pt x="29267" y="700"/>
                    <a:pt x="29410" y="269"/>
                    <a:pt x="2972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6" name="Google Shape;4486;p119"/>
            <p:cNvSpPr/>
            <p:nvPr/>
          </p:nvSpPr>
          <p:spPr>
            <a:xfrm>
              <a:off x="2281800" y="2839582"/>
              <a:ext cx="131525" cy="99000"/>
            </a:xfrm>
            <a:custGeom>
              <a:avLst/>
              <a:gdLst/>
              <a:ahLst/>
              <a:cxnLst/>
              <a:rect l="l" t="t" r="r" b="b"/>
              <a:pathLst>
                <a:path w="5261" h="3960" extrusionOk="0">
                  <a:moveTo>
                    <a:pt x="2984" y="236"/>
                  </a:moveTo>
                  <a:cubicBezTo>
                    <a:pt x="2954" y="273"/>
                    <a:pt x="2940" y="319"/>
                    <a:pt x="2961" y="374"/>
                  </a:cubicBezTo>
                  <a:cubicBezTo>
                    <a:pt x="3210" y="1058"/>
                    <a:pt x="3820" y="1557"/>
                    <a:pt x="4037" y="2249"/>
                  </a:cubicBezTo>
                  <a:cubicBezTo>
                    <a:pt x="4086" y="2408"/>
                    <a:pt x="4118" y="2587"/>
                    <a:pt x="4113" y="2755"/>
                  </a:cubicBezTo>
                  <a:cubicBezTo>
                    <a:pt x="4102" y="3256"/>
                    <a:pt x="3935" y="3427"/>
                    <a:pt x="3466" y="3462"/>
                  </a:cubicBezTo>
                  <a:cubicBezTo>
                    <a:pt x="3426" y="3465"/>
                    <a:pt x="3387" y="3467"/>
                    <a:pt x="3350" y="3467"/>
                  </a:cubicBezTo>
                  <a:cubicBezTo>
                    <a:pt x="2906" y="3467"/>
                    <a:pt x="2678" y="3236"/>
                    <a:pt x="2553" y="2776"/>
                  </a:cubicBezTo>
                  <a:cubicBezTo>
                    <a:pt x="2478" y="2496"/>
                    <a:pt x="2492" y="2196"/>
                    <a:pt x="2513" y="1912"/>
                  </a:cubicBezTo>
                  <a:cubicBezTo>
                    <a:pt x="2520" y="1801"/>
                    <a:pt x="2422" y="1733"/>
                    <a:pt x="2325" y="1733"/>
                  </a:cubicBezTo>
                  <a:cubicBezTo>
                    <a:pt x="2265" y="1733"/>
                    <a:pt x="2206" y="1760"/>
                    <a:pt x="2173" y="1820"/>
                  </a:cubicBezTo>
                  <a:cubicBezTo>
                    <a:pt x="2016" y="2114"/>
                    <a:pt x="1823" y="2515"/>
                    <a:pt x="1504" y="2661"/>
                  </a:cubicBezTo>
                  <a:cubicBezTo>
                    <a:pt x="675" y="2490"/>
                    <a:pt x="426" y="2116"/>
                    <a:pt x="752" y="1540"/>
                  </a:cubicBezTo>
                  <a:cubicBezTo>
                    <a:pt x="841" y="1374"/>
                    <a:pt x="957" y="1224"/>
                    <a:pt x="1096" y="1090"/>
                  </a:cubicBezTo>
                  <a:cubicBezTo>
                    <a:pt x="1605" y="571"/>
                    <a:pt x="2282" y="342"/>
                    <a:pt x="2984" y="236"/>
                  </a:cubicBezTo>
                  <a:close/>
                  <a:moveTo>
                    <a:pt x="2866" y="0"/>
                  </a:moveTo>
                  <a:cubicBezTo>
                    <a:pt x="1701" y="0"/>
                    <a:pt x="1" y="896"/>
                    <a:pt x="243" y="2251"/>
                  </a:cubicBezTo>
                  <a:cubicBezTo>
                    <a:pt x="327" y="2718"/>
                    <a:pt x="711" y="3129"/>
                    <a:pt x="1197" y="3129"/>
                  </a:cubicBezTo>
                  <a:cubicBezTo>
                    <a:pt x="1219" y="3129"/>
                    <a:pt x="1241" y="3128"/>
                    <a:pt x="1263" y="3126"/>
                  </a:cubicBezTo>
                  <a:cubicBezTo>
                    <a:pt x="1645" y="3096"/>
                    <a:pt x="1933" y="2847"/>
                    <a:pt x="2157" y="2545"/>
                  </a:cubicBezTo>
                  <a:cubicBezTo>
                    <a:pt x="2203" y="2986"/>
                    <a:pt x="2349" y="3406"/>
                    <a:pt x="2716" y="3695"/>
                  </a:cubicBezTo>
                  <a:cubicBezTo>
                    <a:pt x="2930" y="3863"/>
                    <a:pt x="3190" y="3959"/>
                    <a:pt x="3447" y="3959"/>
                  </a:cubicBezTo>
                  <a:cubicBezTo>
                    <a:pt x="3663" y="3959"/>
                    <a:pt x="3878" y="3891"/>
                    <a:pt x="4062" y="3741"/>
                  </a:cubicBezTo>
                  <a:cubicBezTo>
                    <a:pt x="5261" y="2755"/>
                    <a:pt x="3732" y="1141"/>
                    <a:pt x="3267" y="245"/>
                  </a:cubicBezTo>
                  <a:cubicBezTo>
                    <a:pt x="3241" y="190"/>
                    <a:pt x="3189" y="167"/>
                    <a:pt x="3136" y="166"/>
                  </a:cubicBezTo>
                  <a:cubicBezTo>
                    <a:pt x="3157" y="104"/>
                    <a:pt x="3114" y="14"/>
                    <a:pt x="3034" y="7"/>
                  </a:cubicBezTo>
                  <a:cubicBezTo>
                    <a:pt x="2980" y="2"/>
                    <a:pt x="2924" y="0"/>
                    <a:pt x="286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7" name="Google Shape;4487;p119"/>
            <p:cNvSpPr/>
            <p:nvPr/>
          </p:nvSpPr>
          <p:spPr>
            <a:xfrm>
              <a:off x="2096500" y="2815307"/>
              <a:ext cx="117925" cy="115050"/>
            </a:xfrm>
            <a:custGeom>
              <a:avLst/>
              <a:gdLst/>
              <a:ahLst/>
              <a:cxnLst/>
              <a:rect l="l" t="t" r="r" b="b"/>
              <a:pathLst>
                <a:path w="4717" h="4602" extrusionOk="0">
                  <a:moveTo>
                    <a:pt x="2867" y="424"/>
                  </a:moveTo>
                  <a:cubicBezTo>
                    <a:pt x="2885" y="424"/>
                    <a:pt x="2904" y="424"/>
                    <a:pt x="2923" y="425"/>
                  </a:cubicBezTo>
                  <a:cubicBezTo>
                    <a:pt x="3830" y="447"/>
                    <a:pt x="4192" y="1826"/>
                    <a:pt x="3088" y="1856"/>
                  </a:cubicBezTo>
                  <a:cubicBezTo>
                    <a:pt x="2911" y="1860"/>
                    <a:pt x="2802" y="2135"/>
                    <a:pt x="2989" y="2216"/>
                  </a:cubicBezTo>
                  <a:cubicBezTo>
                    <a:pt x="3303" y="2352"/>
                    <a:pt x="3734" y="2504"/>
                    <a:pt x="3955" y="2779"/>
                  </a:cubicBezTo>
                  <a:cubicBezTo>
                    <a:pt x="4154" y="3718"/>
                    <a:pt x="3921" y="4187"/>
                    <a:pt x="3251" y="4187"/>
                  </a:cubicBezTo>
                  <a:cubicBezTo>
                    <a:pt x="3224" y="4187"/>
                    <a:pt x="3196" y="4186"/>
                    <a:pt x="3167" y="4185"/>
                  </a:cubicBezTo>
                  <a:cubicBezTo>
                    <a:pt x="2834" y="4179"/>
                    <a:pt x="2518" y="4097"/>
                    <a:pt x="2223" y="3942"/>
                  </a:cubicBezTo>
                  <a:cubicBezTo>
                    <a:pt x="1430" y="3546"/>
                    <a:pt x="934" y="2759"/>
                    <a:pt x="463" y="2041"/>
                  </a:cubicBezTo>
                  <a:cubicBezTo>
                    <a:pt x="449" y="2017"/>
                    <a:pt x="428" y="1999"/>
                    <a:pt x="410" y="1985"/>
                  </a:cubicBezTo>
                  <a:cubicBezTo>
                    <a:pt x="766" y="1401"/>
                    <a:pt x="1243" y="942"/>
                    <a:pt x="1887" y="662"/>
                  </a:cubicBezTo>
                  <a:cubicBezTo>
                    <a:pt x="2199" y="526"/>
                    <a:pt x="2522" y="424"/>
                    <a:pt x="2867" y="424"/>
                  </a:cubicBezTo>
                  <a:close/>
                  <a:moveTo>
                    <a:pt x="2833" y="1"/>
                  </a:moveTo>
                  <a:cubicBezTo>
                    <a:pt x="1660" y="1"/>
                    <a:pt x="468" y="1096"/>
                    <a:pt x="45" y="2063"/>
                  </a:cubicBezTo>
                  <a:cubicBezTo>
                    <a:pt x="1" y="2165"/>
                    <a:pt x="72" y="2258"/>
                    <a:pt x="154" y="2274"/>
                  </a:cubicBezTo>
                  <a:cubicBezTo>
                    <a:pt x="801" y="3257"/>
                    <a:pt x="1851" y="4602"/>
                    <a:pt x="3117" y="4602"/>
                  </a:cubicBezTo>
                  <a:cubicBezTo>
                    <a:pt x="3391" y="4602"/>
                    <a:pt x="3676" y="4539"/>
                    <a:pt x="3968" y="4395"/>
                  </a:cubicBezTo>
                  <a:cubicBezTo>
                    <a:pt x="4428" y="4169"/>
                    <a:pt x="4716" y="3729"/>
                    <a:pt x="4615" y="3204"/>
                  </a:cubicBezTo>
                  <a:cubicBezTo>
                    <a:pt x="4508" y="2664"/>
                    <a:pt x="4086" y="2334"/>
                    <a:pt x="3627" y="2091"/>
                  </a:cubicBezTo>
                  <a:cubicBezTo>
                    <a:pt x="4309" y="1689"/>
                    <a:pt x="4472" y="604"/>
                    <a:pt x="3611" y="180"/>
                  </a:cubicBezTo>
                  <a:cubicBezTo>
                    <a:pt x="3358" y="56"/>
                    <a:pt x="3096" y="1"/>
                    <a:pt x="28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8" name="Google Shape;4488;p119"/>
            <p:cNvSpPr/>
            <p:nvPr/>
          </p:nvSpPr>
          <p:spPr>
            <a:xfrm>
              <a:off x="1969450" y="2733157"/>
              <a:ext cx="117225" cy="95225"/>
            </a:xfrm>
            <a:custGeom>
              <a:avLst/>
              <a:gdLst/>
              <a:ahLst/>
              <a:cxnLst/>
              <a:rect l="l" t="t" r="r" b="b"/>
              <a:pathLst>
                <a:path w="4689" h="3809" extrusionOk="0">
                  <a:moveTo>
                    <a:pt x="2970" y="433"/>
                  </a:moveTo>
                  <a:cubicBezTo>
                    <a:pt x="3207" y="433"/>
                    <a:pt x="3451" y="557"/>
                    <a:pt x="3613" y="858"/>
                  </a:cubicBezTo>
                  <a:cubicBezTo>
                    <a:pt x="3778" y="1168"/>
                    <a:pt x="3792" y="1519"/>
                    <a:pt x="3760" y="1860"/>
                  </a:cubicBezTo>
                  <a:cubicBezTo>
                    <a:pt x="3700" y="2482"/>
                    <a:pt x="3426" y="2969"/>
                    <a:pt x="3088" y="3468"/>
                  </a:cubicBezTo>
                  <a:cubicBezTo>
                    <a:pt x="2341" y="3253"/>
                    <a:pt x="1202" y="3168"/>
                    <a:pt x="661" y="2565"/>
                  </a:cubicBezTo>
                  <a:cubicBezTo>
                    <a:pt x="462" y="2343"/>
                    <a:pt x="361" y="2045"/>
                    <a:pt x="470" y="1762"/>
                  </a:cubicBezTo>
                  <a:cubicBezTo>
                    <a:pt x="557" y="1528"/>
                    <a:pt x="734" y="1449"/>
                    <a:pt x="935" y="1449"/>
                  </a:cubicBezTo>
                  <a:cubicBezTo>
                    <a:pt x="1091" y="1449"/>
                    <a:pt x="1262" y="1497"/>
                    <a:pt x="1416" y="1556"/>
                  </a:cubicBezTo>
                  <a:cubicBezTo>
                    <a:pt x="1705" y="1665"/>
                    <a:pt x="1888" y="1798"/>
                    <a:pt x="2202" y="1838"/>
                  </a:cubicBezTo>
                  <a:cubicBezTo>
                    <a:pt x="2209" y="1839"/>
                    <a:pt x="2216" y="1839"/>
                    <a:pt x="2223" y="1839"/>
                  </a:cubicBezTo>
                  <a:cubicBezTo>
                    <a:pt x="2359" y="1839"/>
                    <a:pt x="2429" y="1656"/>
                    <a:pt x="2368" y="1549"/>
                  </a:cubicBezTo>
                  <a:cubicBezTo>
                    <a:pt x="2024" y="956"/>
                    <a:pt x="2482" y="433"/>
                    <a:pt x="2970" y="433"/>
                  </a:cubicBezTo>
                  <a:close/>
                  <a:moveTo>
                    <a:pt x="2928" y="1"/>
                  </a:moveTo>
                  <a:cubicBezTo>
                    <a:pt x="2274" y="1"/>
                    <a:pt x="1757" y="677"/>
                    <a:pt x="1893" y="1367"/>
                  </a:cubicBezTo>
                  <a:cubicBezTo>
                    <a:pt x="1551" y="1224"/>
                    <a:pt x="1235" y="972"/>
                    <a:pt x="877" y="972"/>
                  </a:cubicBezTo>
                  <a:cubicBezTo>
                    <a:pt x="781" y="972"/>
                    <a:pt x="683" y="990"/>
                    <a:pt x="581" y="1032"/>
                  </a:cubicBezTo>
                  <a:cubicBezTo>
                    <a:pt x="175" y="1200"/>
                    <a:pt x="1" y="1693"/>
                    <a:pt x="43" y="2103"/>
                  </a:cubicBezTo>
                  <a:cubicBezTo>
                    <a:pt x="170" y="3387"/>
                    <a:pt x="2033" y="3546"/>
                    <a:pt x="3017" y="3715"/>
                  </a:cubicBezTo>
                  <a:cubicBezTo>
                    <a:pt x="3046" y="3770"/>
                    <a:pt x="3110" y="3809"/>
                    <a:pt x="3176" y="3809"/>
                  </a:cubicBezTo>
                  <a:cubicBezTo>
                    <a:pt x="3215" y="3809"/>
                    <a:pt x="3254" y="3796"/>
                    <a:pt x="3287" y="3765"/>
                  </a:cubicBezTo>
                  <a:cubicBezTo>
                    <a:pt x="4118" y="2995"/>
                    <a:pt x="4689" y="1015"/>
                    <a:pt x="3569" y="222"/>
                  </a:cubicBezTo>
                  <a:cubicBezTo>
                    <a:pt x="3352" y="67"/>
                    <a:pt x="3133" y="1"/>
                    <a:pt x="292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9" name="Google Shape;4489;p119"/>
            <p:cNvSpPr/>
            <p:nvPr/>
          </p:nvSpPr>
          <p:spPr>
            <a:xfrm>
              <a:off x="1903100" y="2862382"/>
              <a:ext cx="131850" cy="90075"/>
            </a:xfrm>
            <a:custGeom>
              <a:avLst/>
              <a:gdLst/>
              <a:ahLst/>
              <a:cxnLst/>
              <a:rect l="l" t="t" r="r" b="b"/>
              <a:pathLst>
                <a:path w="5274" h="3603" extrusionOk="0">
                  <a:moveTo>
                    <a:pt x="2655" y="268"/>
                  </a:moveTo>
                  <a:lnTo>
                    <a:pt x="2655" y="268"/>
                  </a:lnTo>
                  <a:cubicBezTo>
                    <a:pt x="2641" y="323"/>
                    <a:pt x="2653" y="383"/>
                    <a:pt x="2708" y="435"/>
                  </a:cubicBezTo>
                  <a:cubicBezTo>
                    <a:pt x="3202" y="880"/>
                    <a:pt x="3814" y="1437"/>
                    <a:pt x="4027" y="2085"/>
                  </a:cubicBezTo>
                  <a:cubicBezTo>
                    <a:pt x="4224" y="2676"/>
                    <a:pt x="3915" y="3168"/>
                    <a:pt x="3479" y="3168"/>
                  </a:cubicBezTo>
                  <a:cubicBezTo>
                    <a:pt x="3312" y="3168"/>
                    <a:pt x="3126" y="3096"/>
                    <a:pt x="2943" y="2930"/>
                  </a:cubicBezTo>
                  <a:cubicBezTo>
                    <a:pt x="2662" y="2677"/>
                    <a:pt x="2565" y="2298"/>
                    <a:pt x="2500" y="1940"/>
                  </a:cubicBezTo>
                  <a:cubicBezTo>
                    <a:pt x="2483" y="1848"/>
                    <a:pt x="2399" y="1801"/>
                    <a:pt x="2315" y="1801"/>
                  </a:cubicBezTo>
                  <a:cubicBezTo>
                    <a:pt x="2248" y="1801"/>
                    <a:pt x="2180" y="1831"/>
                    <a:pt x="2148" y="1894"/>
                  </a:cubicBezTo>
                  <a:cubicBezTo>
                    <a:pt x="2080" y="2020"/>
                    <a:pt x="2013" y="2152"/>
                    <a:pt x="1937" y="2274"/>
                  </a:cubicBezTo>
                  <a:cubicBezTo>
                    <a:pt x="1838" y="2482"/>
                    <a:pt x="1688" y="2634"/>
                    <a:pt x="1482" y="2731"/>
                  </a:cubicBezTo>
                  <a:cubicBezTo>
                    <a:pt x="1394" y="2833"/>
                    <a:pt x="1307" y="2883"/>
                    <a:pt x="1222" y="2883"/>
                  </a:cubicBezTo>
                  <a:cubicBezTo>
                    <a:pt x="1107" y="2883"/>
                    <a:pt x="994" y="2790"/>
                    <a:pt x="884" y="2604"/>
                  </a:cubicBezTo>
                  <a:cubicBezTo>
                    <a:pt x="515" y="2328"/>
                    <a:pt x="460" y="2337"/>
                    <a:pt x="563" y="1942"/>
                  </a:cubicBezTo>
                  <a:cubicBezTo>
                    <a:pt x="615" y="1749"/>
                    <a:pt x="714" y="1564"/>
                    <a:pt x="826" y="1399"/>
                  </a:cubicBezTo>
                  <a:cubicBezTo>
                    <a:pt x="1251" y="781"/>
                    <a:pt x="1937" y="416"/>
                    <a:pt x="2655" y="268"/>
                  </a:cubicBezTo>
                  <a:close/>
                  <a:moveTo>
                    <a:pt x="2859" y="1"/>
                  </a:moveTo>
                  <a:cubicBezTo>
                    <a:pt x="1606" y="1"/>
                    <a:pt x="1" y="980"/>
                    <a:pt x="136" y="2411"/>
                  </a:cubicBezTo>
                  <a:cubicBezTo>
                    <a:pt x="183" y="2892"/>
                    <a:pt x="494" y="3256"/>
                    <a:pt x="988" y="3293"/>
                  </a:cubicBezTo>
                  <a:cubicBezTo>
                    <a:pt x="1018" y="3295"/>
                    <a:pt x="1046" y="3297"/>
                    <a:pt x="1074" y="3297"/>
                  </a:cubicBezTo>
                  <a:cubicBezTo>
                    <a:pt x="1616" y="3297"/>
                    <a:pt x="1986" y="2905"/>
                    <a:pt x="2263" y="2471"/>
                  </a:cubicBezTo>
                  <a:cubicBezTo>
                    <a:pt x="2502" y="3037"/>
                    <a:pt x="2994" y="3603"/>
                    <a:pt x="3554" y="3603"/>
                  </a:cubicBezTo>
                  <a:cubicBezTo>
                    <a:pt x="3769" y="3603"/>
                    <a:pt x="3993" y="3519"/>
                    <a:pt x="4218" y="3321"/>
                  </a:cubicBezTo>
                  <a:cubicBezTo>
                    <a:pt x="5273" y="2391"/>
                    <a:pt x="3651" y="760"/>
                    <a:pt x="2985" y="160"/>
                  </a:cubicBezTo>
                  <a:cubicBezTo>
                    <a:pt x="2981" y="155"/>
                    <a:pt x="2979" y="155"/>
                    <a:pt x="2977" y="153"/>
                  </a:cubicBezTo>
                  <a:cubicBezTo>
                    <a:pt x="2990" y="86"/>
                    <a:pt x="2947" y="1"/>
                    <a:pt x="2865" y="1"/>
                  </a:cubicBezTo>
                  <a:cubicBezTo>
                    <a:pt x="2863" y="1"/>
                    <a:pt x="2861" y="1"/>
                    <a:pt x="285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0" name="Google Shape;4490;p119"/>
            <p:cNvSpPr/>
            <p:nvPr/>
          </p:nvSpPr>
          <p:spPr>
            <a:xfrm>
              <a:off x="1804850" y="2770532"/>
              <a:ext cx="119350" cy="111675"/>
            </a:xfrm>
            <a:custGeom>
              <a:avLst/>
              <a:gdLst/>
              <a:ahLst/>
              <a:cxnLst/>
              <a:rect l="l" t="t" r="r" b="b"/>
              <a:pathLst>
                <a:path w="4774" h="4467" extrusionOk="0">
                  <a:moveTo>
                    <a:pt x="2876" y="421"/>
                  </a:moveTo>
                  <a:cubicBezTo>
                    <a:pt x="3094" y="421"/>
                    <a:pt x="3309" y="467"/>
                    <a:pt x="3499" y="585"/>
                  </a:cubicBezTo>
                  <a:cubicBezTo>
                    <a:pt x="4440" y="1166"/>
                    <a:pt x="3408" y="2045"/>
                    <a:pt x="2797" y="2208"/>
                  </a:cubicBezTo>
                  <a:cubicBezTo>
                    <a:pt x="2616" y="2257"/>
                    <a:pt x="2598" y="2557"/>
                    <a:pt x="2796" y="2594"/>
                  </a:cubicBezTo>
                  <a:cubicBezTo>
                    <a:pt x="3187" y="2665"/>
                    <a:pt x="3408" y="3125"/>
                    <a:pt x="3288" y="3502"/>
                  </a:cubicBezTo>
                  <a:cubicBezTo>
                    <a:pt x="3166" y="3888"/>
                    <a:pt x="2806" y="4030"/>
                    <a:pt x="2439" y="4030"/>
                  </a:cubicBezTo>
                  <a:cubicBezTo>
                    <a:pt x="2218" y="4030"/>
                    <a:pt x="1994" y="3979"/>
                    <a:pt x="1817" y="3898"/>
                  </a:cubicBezTo>
                  <a:cubicBezTo>
                    <a:pt x="1129" y="3584"/>
                    <a:pt x="760" y="2887"/>
                    <a:pt x="423" y="2240"/>
                  </a:cubicBezTo>
                  <a:cubicBezTo>
                    <a:pt x="811" y="1453"/>
                    <a:pt x="1483" y="735"/>
                    <a:pt x="2354" y="498"/>
                  </a:cubicBezTo>
                  <a:cubicBezTo>
                    <a:pt x="2522" y="451"/>
                    <a:pt x="2700" y="421"/>
                    <a:pt x="2876" y="421"/>
                  </a:cubicBezTo>
                  <a:close/>
                  <a:moveTo>
                    <a:pt x="2840" y="1"/>
                  </a:moveTo>
                  <a:cubicBezTo>
                    <a:pt x="1660" y="1"/>
                    <a:pt x="518" y="1122"/>
                    <a:pt x="56" y="2095"/>
                  </a:cubicBezTo>
                  <a:cubicBezTo>
                    <a:pt x="0" y="2210"/>
                    <a:pt x="63" y="2319"/>
                    <a:pt x="153" y="2367"/>
                  </a:cubicBezTo>
                  <a:cubicBezTo>
                    <a:pt x="561" y="3255"/>
                    <a:pt x="1337" y="4467"/>
                    <a:pt x="2381" y="4467"/>
                  </a:cubicBezTo>
                  <a:cubicBezTo>
                    <a:pt x="2608" y="4467"/>
                    <a:pt x="2849" y="4409"/>
                    <a:pt x="3101" y="4277"/>
                  </a:cubicBezTo>
                  <a:cubicBezTo>
                    <a:pt x="3803" y="3912"/>
                    <a:pt x="3900" y="2864"/>
                    <a:pt x="3334" y="2407"/>
                  </a:cubicBezTo>
                  <a:cubicBezTo>
                    <a:pt x="4189" y="1904"/>
                    <a:pt x="4773" y="705"/>
                    <a:pt x="3591" y="164"/>
                  </a:cubicBezTo>
                  <a:cubicBezTo>
                    <a:pt x="3343" y="51"/>
                    <a:pt x="3091" y="1"/>
                    <a:pt x="28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1" name="Google Shape;4491;p119"/>
            <p:cNvSpPr/>
            <p:nvPr/>
          </p:nvSpPr>
          <p:spPr>
            <a:xfrm>
              <a:off x="1671975" y="2821007"/>
              <a:ext cx="108650" cy="104775"/>
            </a:xfrm>
            <a:custGeom>
              <a:avLst/>
              <a:gdLst/>
              <a:ahLst/>
              <a:cxnLst/>
              <a:rect l="l" t="t" r="r" b="b"/>
              <a:pathLst>
                <a:path w="4346" h="4191" extrusionOk="0">
                  <a:moveTo>
                    <a:pt x="2645" y="451"/>
                  </a:moveTo>
                  <a:cubicBezTo>
                    <a:pt x="2924" y="451"/>
                    <a:pt x="3224" y="619"/>
                    <a:pt x="3357" y="851"/>
                  </a:cubicBezTo>
                  <a:cubicBezTo>
                    <a:pt x="3470" y="1052"/>
                    <a:pt x="3496" y="1418"/>
                    <a:pt x="3508" y="1616"/>
                  </a:cubicBezTo>
                  <a:cubicBezTo>
                    <a:pt x="3551" y="2408"/>
                    <a:pt x="3305" y="3082"/>
                    <a:pt x="3004" y="3798"/>
                  </a:cubicBezTo>
                  <a:cubicBezTo>
                    <a:pt x="2997" y="3812"/>
                    <a:pt x="2997" y="3826"/>
                    <a:pt x="2995" y="3839"/>
                  </a:cubicBezTo>
                  <a:cubicBezTo>
                    <a:pt x="2864" y="3857"/>
                    <a:pt x="2732" y="3866"/>
                    <a:pt x="2602" y="3866"/>
                  </a:cubicBezTo>
                  <a:cubicBezTo>
                    <a:pt x="2165" y="3866"/>
                    <a:pt x="1735" y="3764"/>
                    <a:pt x="1344" y="3533"/>
                  </a:cubicBezTo>
                  <a:cubicBezTo>
                    <a:pt x="1046" y="3360"/>
                    <a:pt x="748" y="3105"/>
                    <a:pt x="589" y="2791"/>
                  </a:cubicBezTo>
                  <a:cubicBezTo>
                    <a:pt x="287" y="2295"/>
                    <a:pt x="485" y="2006"/>
                    <a:pt x="1184" y="1925"/>
                  </a:cubicBezTo>
                  <a:cubicBezTo>
                    <a:pt x="1378" y="2000"/>
                    <a:pt x="1561" y="2094"/>
                    <a:pt x="1734" y="2211"/>
                  </a:cubicBezTo>
                  <a:cubicBezTo>
                    <a:pt x="1764" y="2230"/>
                    <a:pt x="1794" y="2239"/>
                    <a:pt x="1824" y="2239"/>
                  </a:cubicBezTo>
                  <a:cubicBezTo>
                    <a:pt x="1935" y="2239"/>
                    <a:pt x="2035" y="2124"/>
                    <a:pt x="2004" y="2004"/>
                  </a:cubicBezTo>
                  <a:cubicBezTo>
                    <a:pt x="1870" y="1496"/>
                    <a:pt x="1836" y="792"/>
                    <a:pt x="2376" y="513"/>
                  </a:cubicBezTo>
                  <a:cubicBezTo>
                    <a:pt x="2458" y="470"/>
                    <a:pt x="2550" y="451"/>
                    <a:pt x="2645" y="451"/>
                  </a:cubicBezTo>
                  <a:close/>
                  <a:moveTo>
                    <a:pt x="2766" y="0"/>
                  </a:moveTo>
                  <a:cubicBezTo>
                    <a:pt x="2454" y="0"/>
                    <a:pt x="2138" y="140"/>
                    <a:pt x="1919" y="366"/>
                  </a:cubicBezTo>
                  <a:cubicBezTo>
                    <a:pt x="1571" y="727"/>
                    <a:pt x="1510" y="1221"/>
                    <a:pt x="1571" y="1694"/>
                  </a:cubicBezTo>
                  <a:cubicBezTo>
                    <a:pt x="1350" y="1585"/>
                    <a:pt x="1110" y="1499"/>
                    <a:pt x="877" y="1499"/>
                  </a:cubicBezTo>
                  <a:cubicBezTo>
                    <a:pt x="699" y="1499"/>
                    <a:pt x="526" y="1549"/>
                    <a:pt x="370" y="1676"/>
                  </a:cubicBezTo>
                  <a:cubicBezTo>
                    <a:pt x="0" y="1976"/>
                    <a:pt x="40" y="2501"/>
                    <a:pt x="222" y="2893"/>
                  </a:cubicBezTo>
                  <a:cubicBezTo>
                    <a:pt x="612" y="3729"/>
                    <a:pt x="1529" y="4191"/>
                    <a:pt x="2429" y="4191"/>
                  </a:cubicBezTo>
                  <a:cubicBezTo>
                    <a:pt x="2743" y="4191"/>
                    <a:pt x="3056" y="4134"/>
                    <a:pt x="3343" y="4018"/>
                  </a:cubicBezTo>
                  <a:cubicBezTo>
                    <a:pt x="3442" y="3976"/>
                    <a:pt x="3445" y="3855"/>
                    <a:pt x="3378" y="3807"/>
                  </a:cubicBezTo>
                  <a:cubicBezTo>
                    <a:pt x="3925" y="2875"/>
                    <a:pt x="4345" y="716"/>
                    <a:pt x="3219" y="111"/>
                  </a:cubicBezTo>
                  <a:cubicBezTo>
                    <a:pt x="3077" y="35"/>
                    <a:pt x="2922" y="0"/>
                    <a:pt x="276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03" name="Google Shape;4503;p119"/>
          <p:cNvGrpSpPr/>
          <p:nvPr/>
        </p:nvGrpSpPr>
        <p:grpSpPr>
          <a:xfrm>
            <a:off x="3898039" y="3893856"/>
            <a:ext cx="341857" cy="321644"/>
            <a:chOff x="1572775" y="1963600"/>
            <a:chExt cx="145775" cy="137150"/>
          </a:xfrm>
        </p:grpSpPr>
        <p:sp>
          <p:nvSpPr>
            <p:cNvPr id="4504" name="Google Shape;4504;p119"/>
            <p:cNvSpPr/>
            <p:nvPr/>
          </p:nvSpPr>
          <p:spPr>
            <a:xfrm>
              <a:off x="1572775" y="1963600"/>
              <a:ext cx="145775" cy="137150"/>
            </a:xfrm>
            <a:custGeom>
              <a:avLst/>
              <a:gdLst/>
              <a:ahLst/>
              <a:cxnLst/>
              <a:rect l="l" t="t" r="r" b="b"/>
              <a:pathLst>
                <a:path w="5831" h="5486" extrusionOk="0">
                  <a:moveTo>
                    <a:pt x="574" y="458"/>
                  </a:moveTo>
                  <a:cubicBezTo>
                    <a:pt x="837" y="458"/>
                    <a:pt x="1415" y="609"/>
                    <a:pt x="2646" y="1125"/>
                  </a:cubicBezTo>
                  <a:lnTo>
                    <a:pt x="3789" y="1537"/>
                  </a:lnTo>
                  <a:cubicBezTo>
                    <a:pt x="3810" y="1532"/>
                    <a:pt x="3833" y="1530"/>
                    <a:pt x="3859" y="1530"/>
                  </a:cubicBezTo>
                  <a:cubicBezTo>
                    <a:pt x="4316" y="1530"/>
                    <a:pt x="5469" y="2299"/>
                    <a:pt x="5359" y="2417"/>
                  </a:cubicBezTo>
                  <a:lnTo>
                    <a:pt x="4505" y="3335"/>
                  </a:lnTo>
                  <a:cubicBezTo>
                    <a:pt x="4492" y="3351"/>
                    <a:pt x="4536" y="3461"/>
                    <a:pt x="4538" y="3481"/>
                  </a:cubicBezTo>
                  <a:lnTo>
                    <a:pt x="4582" y="4268"/>
                  </a:lnTo>
                  <a:cubicBezTo>
                    <a:pt x="4590" y="4407"/>
                    <a:pt x="4479" y="4520"/>
                    <a:pt x="4345" y="4520"/>
                  </a:cubicBezTo>
                  <a:cubicBezTo>
                    <a:pt x="4333" y="4520"/>
                    <a:pt x="4320" y="4519"/>
                    <a:pt x="4308" y="4517"/>
                  </a:cubicBezTo>
                  <a:lnTo>
                    <a:pt x="3326" y="4363"/>
                  </a:lnTo>
                  <a:cubicBezTo>
                    <a:pt x="3322" y="4362"/>
                    <a:pt x="3318" y="4362"/>
                    <a:pt x="3314" y="4362"/>
                  </a:cubicBezTo>
                  <a:cubicBezTo>
                    <a:pt x="3297" y="4362"/>
                    <a:pt x="3280" y="4367"/>
                    <a:pt x="3266" y="4377"/>
                  </a:cubicBezTo>
                  <a:lnTo>
                    <a:pt x="2238" y="5092"/>
                  </a:lnTo>
                  <a:cubicBezTo>
                    <a:pt x="2214" y="5109"/>
                    <a:pt x="2184" y="5124"/>
                    <a:pt x="2147" y="5124"/>
                  </a:cubicBezTo>
                  <a:cubicBezTo>
                    <a:pt x="1983" y="5124"/>
                    <a:pt x="1690" y="4823"/>
                    <a:pt x="1304" y="3004"/>
                  </a:cubicBezTo>
                  <a:lnTo>
                    <a:pt x="388" y="671"/>
                  </a:lnTo>
                  <a:cubicBezTo>
                    <a:pt x="357" y="581"/>
                    <a:pt x="337" y="458"/>
                    <a:pt x="574" y="458"/>
                  </a:cubicBezTo>
                  <a:close/>
                  <a:moveTo>
                    <a:pt x="35" y="0"/>
                  </a:moveTo>
                  <a:cubicBezTo>
                    <a:pt x="33" y="0"/>
                    <a:pt x="32" y="1"/>
                    <a:pt x="32" y="1"/>
                  </a:cubicBezTo>
                  <a:cubicBezTo>
                    <a:pt x="8" y="23"/>
                    <a:pt x="1" y="58"/>
                    <a:pt x="11" y="87"/>
                  </a:cubicBezTo>
                  <a:lnTo>
                    <a:pt x="854" y="2486"/>
                  </a:lnTo>
                  <a:cubicBezTo>
                    <a:pt x="898" y="2613"/>
                    <a:pt x="1233" y="3622"/>
                    <a:pt x="1248" y="3756"/>
                  </a:cubicBezTo>
                  <a:cubicBezTo>
                    <a:pt x="1320" y="4410"/>
                    <a:pt x="1888" y="5474"/>
                    <a:pt x="1911" y="5481"/>
                  </a:cubicBezTo>
                  <a:cubicBezTo>
                    <a:pt x="1919" y="5483"/>
                    <a:pt x="1928" y="5486"/>
                    <a:pt x="1937" y="5486"/>
                  </a:cubicBezTo>
                  <a:cubicBezTo>
                    <a:pt x="1953" y="5486"/>
                    <a:pt x="1970" y="5480"/>
                    <a:pt x="1984" y="5470"/>
                  </a:cubicBezTo>
                  <a:lnTo>
                    <a:pt x="2964" y="4789"/>
                  </a:lnTo>
                  <a:cubicBezTo>
                    <a:pt x="3013" y="4755"/>
                    <a:pt x="3353" y="4546"/>
                    <a:pt x="3424" y="4546"/>
                  </a:cubicBezTo>
                  <a:cubicBezTo>
                    <a:pt x="3426" y="4546"/>
                    <a:pt x="3427" y="4546"/>
                    <a:pt x="3429" y="4547"/>
                  </a:cubicBezTo>
                  <a:lnTo>
                    <a:pt x="4216" y="4643"/>
                  </a:lnTo>
                  <a:cubicBezTo>
                    <a:pt x="4238" y="4646"/>
                    <a:pt x="4642" y="4724"/>
                    <a:pt x="4728" y="4724"/>
                  </a:cubicBezTo>
                  <a:cubicBezTo>
                    <a:pt x="4737" y="4724"/>
                    <a:pt x="4742" y="4723"/>
                    <a:pt x="4744" y="4722"/>
                  </a:cubicBezTo>
                  <a:cubicBezTo>
                    <a:pt x="4808" y="4643"/>
                    <a:pt x="4710" y="4365"/>
                    <a:pt x="4707" y="4339"/>
                  </a:cubicBezTo>
                  <a:lnTo>
                    <a:pt x="4711" y="3598"/>
                  </a:lnTo>
                  <a:cubicBezTo>
                    <a:pt x="4781" y="3204"/>
                    <a:pt x="5211" y="2981"/>
                    <a:pt x="5249" y="2934"/>
                  </a:cubicBezTo>
                  <a:lnTo>
                    <a:pt x="5807" y="2169"/>
                  </a:lnTo>
                  <a:cubicBezTo>
                    <a:pt x="5824" y="2148"/>
                    <a:pt x="5830" y="2120"/>
                    <a:pt x="5823" y="2095"/>
                  </a:cubicBezTo>
                  <a:cubicBezTo>
                    <a:pt x="5815" y="2068"/>
                    <a:pt x="5797" y="2048"/>
                    <a:pt x="5771" y="2038"/>
                  </a:cubicBezTo>
                  <a:lnTo>
                    <a:pt x="5049" y="1757"/>
                  </a:lnTo>
                  <a:cubicBezTo>
                    <a:pt x="4919" y="1713"/>
                    <a:pt x="3185" y="1144"/>
                    <a:pt x="3063" y="1081"/>
                  </a:cubicBezTo>
                  <a:cubicBezTo>
                    <a:pt x="2085" y="572"/>
                    <a:pt x="124" y="0"/>
                    <a:pt x="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5" name="Google Shape;4505;p119"/>
            <p:cNvSpPr/>
            <p:nvPr/>
          </p:nvSpPr>
          <p:spPr>
            <a:xfrm>
              <a:off x="1574375" y="1965300"/>
              <a:ext cx="116800" cy="87325"/>
            </a:xfrm>
            <a:custGeom>
              <a:avLst/>
              <a:gdLst/>
              <a:ahLst/>
              <a:cxnLst/>
              <a:rect l="l" t="t" r="r" b="b"/>
              <a:pathLst>
                <a:path w="4672" h="3493" extrusionOk="0">
                  <a:moveTo>
                    <a:pt x="95" y="0"/>
                  </a:moveTo>
                  <a:cubicBezTo>
                    <a:pt x="69" y="0"/>
                    <a:pt x="44" y="12"/>
                    <a:pt x="27" y="34"/>
                  </a:cubicBezTo>
                  <a:cubicBezTo>
                    <a:pt x="1" y="71"/>
                    <a:pt x="8" y="123"/>
                    <a:pt x="44" y="150"/>
                  </a:cubicBezTo>
                  <a:lnTo>
                    <a:pt x="4527" y="3476"/>
                  </a:lnTo>
                  <a:cubicBezTo>
                    <a:pt x="4542" y="3487"/>
                    <a:pt x="4560" y="3492"/>
                    <a:pt x="4577" y="3492"/>
                  </a:cubicBezTo>
                  <a:cubicBezTo>
                    <a:pt x="4603" y="3492"/>
                    <a:pt x="4627" y="3481"/>
                    <a:pt x="4643" y="3458"/>
                  </a:cubicBezTo>
                  <a:cubicBezTo>
                    <a:pt x="4671" y="3422"/>
                    <a:pt x="2164" y="1516"/>
                    <a:pt x="2128" y="1488"/>
                  </a:cubicBezTo>
                  <a:lnTo>
                    <a:pt x="144" y="16"/>
                  </a:lnTo>
                  <a:cubicBezTo>
                    <a:pt x="129" y="6"/>
                    <a:pt x="112" y="0"/>
                    <a:pt x="9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6" name="Google Shape;4506;p119"/>
            <p:cNvSpPr/>
            <p:nvPr/>
          </p:nvSpPr>
          <p:spPr>
            <a:xfrm>
              <a:off x="1576350" y="1966325"/>
              <a:ext cx="81650" cy="110500"/>
            </a:xfrm>
            <a:custGeom>
              <a:avLst/>
              <a:gdLst/>
              <a:ahLst/>
              <a:cxnLst/>
              <a:rect l="l" t="t" r="r" b="b"/>
              <a:pathLst>
                <a:path w="3266" h="4420" extrusionOk="0">
                  <a:moveTo>
                    <a:pt x="94" y="0"/>
                  </a:moveTo>
                  <a:cubicBezTo>
                    <a:pt x="77" y="0"/>
                    <a:pt x="60" y="5"/>
                    <a:pt x="46" y="16"/>
                  </a:cubicBezTo>
                  <a:cubicBezTo>
                    <a:pt x="8" y="44"/>
                    <a:pt x="1" y="95"/>
                    <a:pt x="27" y="132"/>
                  </a:cubicBezTo>
                  <a:lnTo>
                    <a:pt x="2170" y="3096"/>
                  </a:lnTo>
                  <a:cubicBezTo>
                    <a:pt x="2261" y="3229"/>
                    <a:pt x="2343" y="3369"/>
                    <a:pt x="2414" y="3515"/>
                  </a:cubicBezTo>
                  <a:cubicBezTo>
                    <a:pt x="2813" y="4345"/>
                    <a:pt x="3147" y="4419"/>
                    <a:pt x="3171" y="4419"/>
                  </a:cubicBezTo>
                  <a:cubicBezTo>
                    <a:pt x="3187" y="4419"/>
                    <a:pt x="3204" y="4414"/>
                    <a:pt x="3219" y="4403"/>
                  </a:cubicBezTo>
                  <a:cubicBezTo>
                    <a:pt x="3257" y="4377"/>
                    <a:pt x="3265" y="4324"/>
                    <a:pt x="3239" y="4288"/>
                  </a:cubicBezTo>
                  <a:lnTo>
                    <a:pt x="162" y="35"/>
                  </a:lnTo>
                  <a:cubicBezTo>
                    <a:pt x="146" y="12"/>
                    <a:pt x="120" y="0"/>
                    <a:pt x="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7" name="Google Shape;4507;p119"/>
            <p:cNvSpPr/>
            <p:nvPr/>
          </p:nvSpPr>
          <p:spPr>
            <a:xfrm>
              <a:off x="1586025" y="1977200"/>
              <a:ext cx="105775" cy="102475"/>
            </a:xfrm>
            <a:custGeom>
              <a:avLst/>
              <a:gdLst/>
              <a:ahLst/>
              <a:cxnLst/>
              <a:rect l="l" t="t" r="r" b="b"/>
              <a:pathLst>
                <a:path w="4231" h="4099" extrusionOk="0">
                  <a:moveTo>
                    <a:pt x="92" y="1"/>
                  </a:moveTo>
                  <a:cubicBezTo>
                    <a:pt x="71" y="1"/>
                    <a:pt x="49" y="9"/>
                    <a:pt x="32" y="26"/>
                  </a:cubicBezTo>
                  <a:cubicBezTo>
                    <a:pt x="0" y="58"/>
                    <a:pt x="1" y="112"/>
                    <a:pt x="34" y="144"/>
                  </a:cubicBezTo>
                  <a:lnTo>
                    <a:pt x="4081" y="4075"/>
                  </a:lnTo>
                  <a:cubicBezTo>
                    <a:pt x="4097" y="4091"/>
                    <a:pt x="4119" y="4099"/>
                    <a:pt x="4139" y="4099"/>
                  </a:cubicBezTo>
                  <a:cubicBezTo>
                    <a:pt x="4161" y="4099"/>
                    <a:pt x="4183" y="4091"/>
                    <a:pt x="4199" y="4074"/>
                  </a:cubicBezTo>
                  <a:cubicBezTo>
                    <a:pt x="4231" y="4041"/>
                    <a:pt x="2419" y="2168"/>
                    <a:pt x="2386" y="2136"/>
                  </a:cubicBezTo>
                  <a:lnTo>
                    <a:pt x="150" y="24"/>
                  </a:lnTo>
                  <a:cubicBezTo>
                    <a:pt x="134" y="9"/>
                    <a:pt x="113" y="1"/>
                    <a:pt x="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Box 1">
            <a:extLst>
              <a:ext uri="{FF2B5EF4-FFF2-40B4-BE49-F238E27FC236}">
                <a16:creationId xmlns:a16="http://schemas.microsoft.com/office/drawing/2014/main" id="{573873D1-FABE-BBD3-A4DE-DD3BC1866E42}"/>
              </a:ext>
            </a:extLst>
          </p:cNvPr>
          <p:cNvSpPr txBox="1"/>
          <p:nvPr/>
        </p:nvSpPr>
        <p:spPr>
          <a:xfrm>
            <a:off x="1343025" y="3352799"/>
            <a:ext cx="22098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Credits to school X for allowing me to develop my teaching skills. </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BF1B5-7CB6-F91B-D1D1-24995668ECB3}"/>
              </a:ext>
            </a:extLst>
          </p:cNvPr>
          <p:cNvSpPr>
            <a:spLocks noGrp="1"/>
          </p:cNvSpPr>
          <p:nvPr>
            <p:ph type="title"/>
          </p:nvPr>
        </p:nvSpPr>
        <p:spPr/>
        <p:txBody>
          <a:bodyPr/>
          <a:lstStyle/>
          <a:p>
            <a:r>
              <a:rPr lang="en-GB" dirty="0"/>
              <a:t>Targets and AI used</a:t>
            </a:r>
          </a:p>
        </p:txBody>
      </p:sp>
      <p:sp>
        <p:nvSpPr>
          <p:cNvPr id="3" name="Subtitle 2">
            <a:extLst>
              <a:ext uri="{FF2B5EF4-FFF2-40B4-BE49-F238E27FC236}">
                <a16:creationId xmlns:a16="http://schemas.microsoft.com/office/drawing/2014/main" id="{00B00260-4B32-A58E-10ED-C40765E1C42B}"/>
              </a:ext>
            </a:extLst>
          </p:cNvPr>
          <p:cNvSpPr>
            <a:spLocks noGrp="1"/>
          </p:cNvSpPr>
          <p:nvPr>
            <p:ph type="subTitle" idx="1"/>
          </p:nvPr>
        </p:nvSpPr>
        <p:spPr>
          <a:xfrm>
            <a:off x="1168831" y="1644100"/>
            <a:ext cx="3206100" cy="2490925"/>
          </a:xfrm>
        </p:spPr>
        <p:txBody>
          <a:bodyPr/>
          <a:lstStyle/>
          <a:p>
            <a:r>
              <a:rPr lang="en-GB" sz="1800" dirty="0"/>
              <a:t>Targets</a:t>
            </a:r>
          </a:p>
          <a:p>
            <a:r>
              <a:rPr lang="en-US" sz="1100" b="1" dirty="0">
                <a:cs typeface="Segoe UI"/>
              </a:rPr>
              <a:t>1. </a:t>
            </a:r>
            <a:r>
              <a:rPr lang="en-US" sz="1100" dirty="0">
                <a:cs typeface="Segoe UI"/>
              </a:rPr>
              <a:t>Ensure that you include a deeper level of criticality in your writing - consider what research says are the challenges or drawbacks of the issue you are discussing.  Use literature to support your assertions.</a:t>
            </a:r>
            <a:endParaRPr lang="en-GB" sz="1100"/>
          </a:p>
          <a:p>
            <a:r>
              <a:rPr lang="en-US" sz="1100" b="1" dirty="0">
                <a:cs typeface="Segoe UI"/>
              </a:rPr>
              <a:t>2.</a:t>
            </a:r>
            <a:r>
              <a:rPr lang="en-US" sz="1100" dirty="0">
                <a:cs typeface="Segoe UI"/>
              </a:rPr>
              <a:t> Read even more relevant and peer reviewed books and journal articles and consider the inclusion of case studies to widen the background reading.  </a:t>
            </a:r>
            <a:endParaRPr lang="en-GB" sz="1100" dirty="0"/>
          </a:p>
          <a:p>
            <a:endParaRPr lang="en-GB" dirty="0"/>
          </a:p>
        </p:txBody>
      </p:sp>
      <p:sp>
        <p:nvSpPr>
          <p:cNvPr id="4" name="Subtitle 3">
            <a:extLst>
              <a:ext uri="{FF2B5EF4-FFF2-40B4-BE49-F238E27FC236}">
                <a16:creationId xmlns:a16="http://schemas.microsoft.com/office/drawing/2014/main" id="{B118BF1B-54C1-1AD9-561A-D19E02984790}"/>
              </a:ext>
            </a:extLst>
          </p:cNvPr>
          <p:cNvSpPr>
            <a:spLocks noGrp="1"/>
          </p:cNvSpPr>
          <p:nvPr>
            <p:ph type="subTitle" idx="2"/>
          </p:nvPr>
        </p:nvSpPr>
        <p:spPr/>
        <p:txBody>
          <a:bodyPr/>
          <a:lstStyle/>
          <a:p>
            <a:r>
              <a:rPr lang="en-GB" dirty="0"/>
              <a:t>AI Used </a:t>
            </a:r>
          </a:p>
          <a:p>
            <a:pPr>
              <a:buFont typeface="Calibri"/>
              <a:buChar char="-"/>
            </a:pPr>
            <a:r>
              <a:rPr lang="en-GB" dirty="0"/>
              <a:t>Used </a:t>
            </a:r>
            <a:r>
              <a:rPr lang="en-GB" dirty="0" err="1"/>
              <a:t>slidesgo</a:t>
            </a:r>
            <a:r>
              <a:rPr lang="en-GB" dirty="0"/>
              <a:t> to create a template for the slides</a:t>
            </a:r>
          </a:p>
          <a:p>
            <a:pPr>
              <a:buFont typeface="Calibri"/>
              <a:buChar char="-"/>
            </a:pPr>
            <a:endParaRPr lang="en-GB" dirty="0"/>
          </a:p>
        </p:txBody>
      </p:sp>
    </p:spTree>
    <p:extLst>
      <p:ext uri="{BB962C8B-B14F-4D97-AF65-F5344CB8AC3E}">
        <p14:creationId xmlns:p14="http://schemas.microsoft.com/office/powerpoint/2010/main" val="270217723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7009"/>
        <p:cNvGrpSpPr/>
        <p:nvPr/>
      </p:nvGrpSpPr>
      <p:grpSpPr>
        <a:xfrm>
          <a:off x="0" y="0"/>
          <a:ext cx="0" cy="0"/>
          <a:chOff x="0" y="0"/>
          <a:chExt cx="0" cy="0"/>
        </a:xfrm>
      </p:grpSpPr>
      <p:sp>
        <p:nvSpPr>
          <p:cNvPr id="7010" name="Google Shape;7010;p126"/>
          <p:cNvSpPr txBox="1">
            <a:spLocks noGrp="1"/>
          </p:cNvSpPr>
          <p:nvPr>
            <p:ph type="title"/>
          </p:nvPr>
        </p:nvSpPr>
        <p:spPr>
          <a:xfrm>
            <a:off x="1693050" y="445025"/>
            <a:ext cx="5757900" cy="572700"/>
          </a:xfrm>
          <a:prstGeom prst="rect">
            <a:avLst/>
          </a:prstGeom>
        </p:spPr>
        <p:txBody>
          <a:bodyPr spcFirstLastPara="1" wrap="square" lIns="91425" tIns="91425" rIns="91425" bIns="91425" anchor="t" anchorCtr="0">
            <a:noAutofit/>
          </a:bodyPr>
          <a:lstStyle/>
          <a:p>
            <a:r>
              <a:rPr lang="en" dirty="0"/>
              <a:t>Reference list</a:t>
            </a:r>
          </a:p>
        </p:txBody>
      </p:sp>
      <p:sp>
        <p:nvSpPr>
          <p:cNvPr id="3" name="Text Placeholder 2">
            <a:extLst>
              <a:ext uri="{FF2B5EF4-FFF2-40B4-BE49-F238E27FC236}">
                <a16:creationId xmlns:a16="http://schemas.microsoft.com/office/drawing/2014/main" id="{9A89D1E6-E685-7BAA-D8CA-8C1CF11BE666}"/>
              </a:ext>
            </a:extLst>
          </p:cNvPr>
          <p:cNvSpPr>
            <a:spLocks noGrp="1"/>
          </p:cNvSpPr>
          <p:nvPr>
            <p:ph type="body" idx="1"/>
          </p:nvPr>
        </p:nvSpPr>
        <p:spPr>
          <a:xfrm>
            <a:off x="969788" y="1015613"/>
            <a:ext cx="7640100" cy="3587837"/>
          </a:xfrm>
        </p:spPr>
        <p:txBody>
          <a:bodyPr/>
          <a:lstStyle/>
          <a:p>
            <a:pPr>
              <a:buNone/>
            </a:pPr>
            <a:endParaRPr lang="en-GB" sz="1200" dirty="0">
              <a:solidFill>
                <a:schemeClr val="tx1"/>
              </a:solidFill>
              <a:latin typeface="Arial"/>
              <a:ea typeface="Open Sans"/>
              <a:cs typeface="Arial"/>
            </a:endParaRPr>
          </a:p>
          <a:p>
            <a:pPr>
              <a:buNone/>
            </a:pPr>
            <a:r>
              <a:rPr lang="en-GB" sz="1200" dirty="0">
                <a:solidFill>
                  <a:schemeClr val="tx1"/>
                </a:solidFill>
                <a:latin typeface="Arial"/>
                <a:ea typeface="Open Sans"/>
                <a:cs typeface="Arial"/>
              </a:rPr>
              <a:t>Bandura, A. (1977).</a:t>
            </a:r>
            <a:r>
              <a:rPr lang="en-GB" sz="1200" i="1" dirty="0">
                <a:solidFill>
                  <a:schemeClr val="tx1"/>
                </a:solidFill>
                <a:latin typeface="Arial"/>
                <a:ea typeface="Open Sans"/>
                <a:cs typeface="Arial"/>
              </a:rPr>
              <a:t> </a:t>
            </a:r>
            <a:r>
              <a:rPr lang="en-GB" sz="1200" i="1" u="sng" dirty="0">
                <a:solidFill>
                  <a:schemeClr val="tx1"/>
                </a:solidFill>
                <a:latin typeface="Arial"/>
                <a:ea typeface="Open Sans"/>
                <a:cs typeface="Arial"/>
                <a:hlinkClick r:id="rId3">
                  <a:extLst>
                    <a:ext uri="{A12FA001-AC4F-418D-AE19-62706E023703}">
                      <ahyp:hlinkClr xmlns:ahyp="http://schemas.microsoft.com/office/drawing/2018/hyperlinkcolor" val="tx"/>
                    </a:ext>
                  </a:extLst>
                </a:hlinkClick>
              </a:rPr>
              <a:t>Social learning theory</a:t>
            </a:r>
            <a:r>
              <a:rPr lang="en-GB" sz="1200" u="sng" dirty="0">
                <a:solidFill>
                  <a:srgbClr val="0E2841"/>
                </a:solidFill>
                <a:latin typeface="Arial"/>
                <a:ea typeface="Open Sans"/>
                <a:cs typeface="Arial"/>
              </a:rPr>
              <a:t>.</a:t>
            </a:r>
            <a:r>
              <a:rPr lang="en-GB" sz="1200" dirty="0">
                <a:solidFill>
                  <a:schemeClr val="tx1"/>
                </a:solidFill>
                <a:latin typeface="Arial"/>
                <a:ea typeface="Open Sans"/>
                <a:cs typeface="Arial"/>
              </a:rPr>
              <a:t> Englewood Cliffs, NJ: Prentice Hall.</a:t>
            </a:r>
          </a:p>
          <a:p>
            <a:pPr>
              <a:buNone/>
            </a:pPr>
            <a:endParaRPr lang="en-GB" sz="1200" dirty="0">
              <a:solidFill>
                <a:schemeClr val="tx1"/>
              </a:solidFill>
              <a:latin typeface="Arial"/>
              <a:ea typeface="Open Sans"/>
              <a:cs typeface="Arial"/>
            </a:endParaRPr>
          </a:p>
          <a:p>
            <a:pPr>
              <a:buNone/>
            </a:pPr>
            <a:r>
              <a:rPr lang="en-GB" sz="1200" dirty="0">
                <a:solidFill>
                  <a:schemeClr val="tx1"/>
                </a:solidFill>
                <a:latin typeface="Arial"/>
                <a:ea typeface="Open Sans"/>
                <a:cs typeface="Arial"/>
              </a:rPr>
              <a:t>Bowlby, J. and Winnicott, D.W. (2004). Fifty years of attachment theory. London: </a:t>
            </a:r>
            <a:r>
              <a:rPr lang="en-GB" sz="1200" dirty="0" err="1">
                <a:solidFill>
                  <a:schemeClr val="tx1"/>
                </a:solidFill>
                <a:latin typeface="Arial"/>
                <a:ea typeface="Open Sans"/>
                <a:cs typeface="Arial"/>
              </a:rPr>
              <a:t>Karnac</a:t>
            </a:r>
            <a:r>
              <a:rPr lang="en-GB" sz="1200" dirty="0">
                <a:solidFill>
                  <a:schemeClr val="tx1"/>
                </a:solidFill>
                <a:latin typeface="Arial"/>
                <a:ea typeface="Open Sans"/>
                <a:cs typeface="Arial"/>
              </a:rPr>
              <a:t>.  </a:t>
            </a:r>
          </a:p>
          <a:p>
            <a:pPr>
              <a:buNone/>
            </a:pPr>
            <a:r>
              <a:rPr lang="en-GB" sz="1200" dirty="0">
                <a:solidFill>
                  <a:schemeClr val="tx1"/>
                </a:solidFill>
                <a:latin typeface="Arial"/>
                <a:ea typeface="Open Sans"/>
                <a:cs typeface="Arial"/>
              </a:rPr>
              <a:t>Bradbury, J. (2020). </a:t>
            </a:r>
            <a:r>
              <a:rPr lang="en-GB" sz="1200" i="1" dirty="0">
                <a:solidFill>
                  <a:schemeClr val="tx1"/>
                </a:solidFill>
                <a:latin typeface="Arial"/>
                <a:ea typeface="Open Sans"/>
                <a:cs typeface="Arial"/>
              </a:rPr>
              <a:t>Narrative Psychology and Vygotsky in Dialogue: Changing Subjects</a:t>
            </a:r>
            <a:r>
              <a:rPr lang="en-GB" sz="1200" dirty="0">
                <a:solidFill>
                  <a:schemeClr val="tx1"/>
                </a:solidFill>
                <a:latin typeface="Arial"/>
                <a:ea typeface="Open Sans"/>
                <a:cs typeface="Arial"/>
              </a:rPr>
              <a:t>. London; New York: Routledge.</a:t>
            </a:r>
          </a:p>
          <a:p>
            <a:pPr>
              <a:buNone/>
            </a:pPr>
            <a:r>
              <a:rPr lang="en-GB" sz="1200" dirty="0">
                <a:solidFill>
                  <a:srgbClr val="111111"/>
                </a:solidFill>
                <a:latin typeface="Arial"/>
                <a:ea typeface="Open Sans"/>
                <a:cs typeface="Arial"/>
              </a:rPr>
              <a:t>Brodie, K. (2024) Early Years TV </a:t>
            </a:r>
            <a:r>
              <a:rPr lang="en-GB" sz="1200" i="1" dirty="0">
                <a:solidFill>
                  <a:srgbClr val="111111"/>
                </a:solidFill>
                <a:latin typeface="Arial"/>
                <a:ea typeface="Open Sans"/>
                <a:cs typeface="Arial"/>
              </a:rPr>
              <a:t>John Dewey: Pioneering Theories on Early Years Education</a:t>
            </a:r>
            <a:r>
              <a:rPr lang="en-GB" sz="1200" dirty="0">
                <a:solidFill>
                  <a:srgbClr val="111111"/>
                </a:solidFill>
                <a:latin typeface="Arial"/>
                <a:ea typeface="Open Sans"/>
                <a:cs typeface="Arial"/>
              </a:rPr>
              <a:t>. Available at:</a:t>
            </a:r>
            <a:r>
              <a:rPr lang="en-GB" sz="1200" dirty="0">
                <a:solidFill>
                  <a:srgbClr val="0E2841"/>
                </a:solidFill>
                <a:latin typeface="Arial"/>
                <a:ea typeface="Open Sans"/>
                <a:cs typeface="Arial"/>
              </a:rPr>
              <a:t> </a:t>
            </a:r>
            <a:r>
              <a:rPr lang="en-GB" sz="1200" dirty="0">
                <a:solidFill>
                  <a:schemeClr val="tx1"/>
                </a:solidFill>
                <a:latin typeface="Arial"/>
                <a:ea typeface="Open Sans"/>
                <a:cs typeface="Arial"/>
                <a:hlinkClick r:id="rId4">
                  <a:extLst>
                    <a:ext uri="{A12FA001-AC4F-418D-AE19-62706E023703}">
                      <ahyp:hlinkClr xmlns:ahyp="http://schemas.microsoft.com/office/drawing/2018/hyperlinkcolor" val="tx"/>
                    </a:ext>
                  </a:extLst>
                </a:hlinkClick>
              </a:rPr>
              <a:t>https://www.earlyyears.tv/john-dewey-pioneering-theories-on-early-years-education</a:t>
            </a:r>
            <a:r>
              <a:rPr lang="en-GB" sz="1200" dirty="0">
                <a:solidFill>
                  <a:srgbClr val="0A2F41"/>
                </a:solidFill>
                <a:latin typeface="Arial"/>
                <a:ea typeface="Open Sans"/>
                <a:cs typeface="Arial"/>
              </a:rPr>
              <a:t> </a:t>
            </a:r>
            <a:r>
              <a:rPr lang="en-GB" sz="1200" dirty="0">
                <a:solidFill>
                  <a:srgbClr val="111111"/>
                </a:solidFill>
                <a:latin typeface="Arial"/>
                <a:ea typeface="Open Sans"/>
                <a:cs typeface="Arial"/>
              </a:rPr>
              <a:t>(Accessed: 15 May 2025).</a:t>
            </a:r>
          </a:p>
          <a:p>
            <a:pPr>
              <a:buNone/>
            </a:pPr>
            <a:r>
              <a:rPr lang="en-GB" sz="1200" dirty="0">
                <a:solidFill>
                  <a:schemeClr val="tx1"/>
                </a:solidFill>
                <a:latin typeface="Arial"/>
                <a:ea typeface="Open Sans"/>
                <a:cs typeface="Arial"/>
              </a:rPr>
              <a:t>Chen, P., Bao, C. and Gao, Q., 2021. Proactive personality and academic engagement: the mediating effects of teacher-student relationships and academic self-efficacy. Frontiers in Psychology, 12, p.652994.</a:t>
            </a:r>
          </a:p>
          <a:p>
            <a:pPr>
              <a:buNone/>
            </a:pPr>
            <a:r>
              <a:rPr lang="en-GB" sz="1200" dirty="0">
                <a:solidFill>
                  <a:schemeClr val="tx1"/>
                </a:solidFill>
                <a:latin typeface="Arial"/>
                <a:ea typeface="Open Sans"/>
                <a:cs typeface="Arial"/>
              </a:rPr>
              <a:t>Cloninger CR, Svrakic DM, </a:t>
            </a:r>
            <a:r>
              <a:rPr lang="en-GB" sz="1200" dirty="0" err="1">
                <a:solidFill>
                  <a:schemeClr val="tx1"/>
                </a:solidFill>
                <a:latin typeface="Arial"/>
                <a:ea typeface="Open Sans"/>
                <a:cs typeface="Arial"/>
              </a:rPr>
              <a:t>Przybeck</a:t>
            </a:r>
            <a:r>
              <a:rPr lang="en-GB" sz="1200" dirty="0">
                <a:solidFill>
                  <a:schemeClr val="tx1"/>
                </a:solidFill>
                <a:latin typeface="Arial"/>
                <a:ea typeface="Open Sans"/>
                <a:cs typeface="Arial"/>
              </a:rPr>
              <a:t> TR (1993). A psychobiological model of temperament and character. Arch Gen Psychiatry. doi:10.1001/archpsyc.1993.01820240059008 </a:t>
            </a:r>
          </a:p>
          <a:p>
            <a:pPr>
              <a:buNone/>
            </a:pPr>
            <a:endParaRPr lang="en-GB" sz="1200" dirty="0">
              <a:solidFill>
                <a:schemeClr val="tx1"/>
              </a:solidFill>
              <a:latin typeface="Arial"/>
              <a:ea typeface="Open Sans"/>
              <a:cs typeface="Arial"/>
            </a:endParaRPr>
          </a:p>
          <a:p>
            <a:pPr>
              <a:buNone/>
            </a:pPr>
            <a:r>
              <a:rPr lang="en-GB" sz="1200" dirty="0">
                <a:solidFill>
                  <a:schemeClr val="tx1"/>
                </a:solidFill>
                <a:latin typeface="Arial"/>
                <a:ea typeface="Open Sans"/>
                <a:cs typeface="Arial"/>
              </a:rPr>
              <a:t>Dean, J. (2011). Cross-curricular learning / Leading Primary History / Historical Association. Available at: </a:t>
            </a:r>
            <a:r>
              <a:rPr lang="en-GB" sz="1200" u="sng" dirty="0">
                <a:solidFill>
                  <a:schemeClr val="tx1"/>
                </a:solidFill>
                <a:latin typeface="Arial"/>
                <a:ea typeface="Open Sans"/>
                <a:cs typeface="Arial"/>
                <a:hlinkClick r:id="rId5">
                  <a:extLst>
                    <a:ext uri="{A12FA001-AC4F-418D-AE19-62706E023703}">
                      <ahyp:hlinkClr xmlns:ahyp="http://schemas.microsoft.com/office/drawing/2018/hyperlinkcolor" val="tx"/>
                    </a:ext>
                  </a:extLst>
                </a:hlinkClick>
              </a:rPr>
              <a:t>https://www.history.org.uk/primary/module/3638/leading-primary-history/3653/cross-curricular-learning</a:t>
            </a:r>
            <a:r>
              <a:rPr lang="en-GB" sz="1200" dirty="0">
                <a:solidFill>
                  <a:schemeClr val="tx1"/>
                </a:solidFill>
                <a:latin typeface="Arial"/>
                <a:ea typeface="Open Sans"/>
                <a:cs typeface="Arial"/>
              </a:rPr>
              <a:t>. (Accessed: 18 May 2025)</a:t>
            </a:r>
          </a:p>
          <a:p>
            <a:pPr>
              <a:buNone/>
            </a:pPr>
            <a:endParaRPr lang="en-GB" sz="1200" dirty="0">
              <a:solidFill>
                <a:schemeClr val="tx1"/>
              </a:solidFill>
              <a:latin typeface="Arial"/>
              <a:ea typeface="Open Sans"/>
              <a:cs typeface="Arial"/>
            </a:endParaRPr>
          </a:p>
          <a:p>
            <a:pPr marL="120650" indent="0">
              <a:buNone/>
            </a:pPr>
            <a:endParaRPr lang="en-GB" sz="900" dirty="0">
              <a:solidFill>
                <a:schemeClr val="tx1"/>
              </a:solidFill>
              <a:latin typeface="Calibri"/>
              <a:ea typeface="Open Sans"/>
              <a:cs typeface="Open Sans"/>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7009">
          <a:extLst>
            <a:ext uri="{FF2B5EF4-FFF2-40B4-BE49-F238E27FC236}">
              <a16:creationId xmlns:a16="http://schemas.microsoft.com/office/drawing/2014/main" id="{4EBBC0B8-0C3B-C442-DA95-230611152F1B}"/>
            </a:ext>
          </a:extLst>
        </p:cNvPr>
        <p:cNvGrpSpPr/>
        <p:nvPr/>
      </p:nvGrpSpPr>
      <p:grpSpPr>
        <a:xfrm>
          <a:off x="0" y="0"/>
          <a:ext cx="0" cy="0"/>
          <a:chOff x="0" y="0"/>
          <a:chExt cx="0" cy="0"/>
        </a:xfrm>
      </p:grpSpPr>
      <p:sp>
        <p:nvSpPr>
          <p:cNvPr id="7010" name="Google Shape;7010;p126">
            <a:extLst>
              <a:ext uri="{FF2B5EF4-FFF2-40B4-BE49-F238E27FC236}">
                <a16:creationId xmlns:a16="http://schemas.microsoft.com/office/drawing/2014/main" id="{ACD0B054-7748-0F56-AB30-D5C0A010714B}"/>
              </a:ext>
            </a:extLst>
          </p:cNvPr>
          <p:cNvSpPr txBox="1">
            <a:spLocks noGrp="1"/>
          </p:cNvSpPr>
          <p:nvPr>
            <p:ph type="title"/>
          </p:nvPr>
        </p:nvSpPr>
        <p:spPr>
          <a:xfrm>
            <a:off x="1693050" y="445025"/>
            <a:ext cx="5757900" cy="572700"/>
          </a:xfrm>
          <a:prstGeom prst="rect">
            <a:avLst/>
          </a:prstGeom>
        </p:spPr>
        <p:txBody>
          <a:bodyPr spcFirstLastPara="1" wrap="square" lIns="91425" tIns="91425" rIns="91425" bIns="91425" anchor="t" anchorCtr="0">
            <a:noAutofit/>
          </a:bodyPr>
          <a:lstStyle/>
          <a:p>
            <a:r>
              <a:rPr lang="en" dirty="0"/>
              <a:t>Reference list</a:t>
            </a:r>
          </a:p>
        </p:txBody>
      </p:sp>
      <p:sp>
        <p:nvSpPr>
          <p:cNvPr id="3" name="Text Placeholder 2">
            <a:extLst>
              <a:ext uri="{FF2B5EF4-FFF2-40B4-BE49-F238E27FC236}">
                <a16:creationId xmlns:a16="http://schemas.microsoft.com/office/drawing/2014/main" id="{C7ACFFC6-2DA5-4B8F-6D92-69505DE58106}"/>
              </a:ext>
            </a:extLst>
          </p:cNvPr>
          <p:cNvSpPr>
            <a:spLocks noGrp="1"/>
          </p:cNvSpPr>
          <p:nvPr>
            <p:ph type="body" idx="1"/>
          </p:nvPr>
        </p:nvSpPr>
        <p:spPr>
          <a:xfrm>
            <a:off x="969788" y="1015613"/>
            <a:ext cx="7640100" cy="3587837"/>
          </a:xfrm>
        </p:spPr>
        <p:txBody>
          <a:bodyPr/>
          <a:lstStyle/>
          <a:p>
            <a:pPr>
              <a:buNone/>
            </a:pPr>
            <a:r>
              <a:rPr lang="en-GB" sz="1200" dirty="0">
                <a:solidFill>
                  <a:schemeClr val="tx1"/>
                </a:solidFill>
                <a:latin typeface="Arial"/>
                <a:ea typeface="Open Sans"/>
                <a:cs typeface="Arial"/>
              </a:rPr>
              <a:t>Department of education (2021) teachers standards information sheet. Available at: </a:t>
            </a:r>
            <a:r>
              <a:rPr lang="en-GB" sz="1200" u="sng" dirty="0">
                <a:solidFill>
                  <a:schemeClr val="tx1"/>
                </a:solidFill>
                <a:latin typeface="Arial"/>
                <a:ea typeface="Open Sans"/>
                <a:cs typeface="Arial"/>
                <a:hlinkClick r:id="rId3"/>
              </a:rPr>
              <a:t>https://assets.publishing.service.gov.uk/media/61b73d7be90e070449d49f62/Teachers_standards_information_sheet_Dec_2021.pdf</a:t>
            </a:r>
            <a:r>
              <a:rPr lang="en-GB" sz="1200" dirty="0">
                <a:solidFill>
                  <a:schemeClr val="tx1"/>
                </a:solidFill>
                <a:latin typeface="Arial"/>
                <a:ea typeface="Open Sans"/>
                <a:cs typeface="Arial"/>
              </a:rPr>
              <a:t> (Accessed: 15 May 2025)</a:t>
            </a:r>
          </a:p>
          <a:p>
            <a:pPr>
              <a:buNone/>
            </a:pPr>
            <a:r>
              <a:rPr lang="en-GB" sz="1200" dirty="0">
                <a:solidFill>
                  <a:srgbClr val="333333"/>
                </a:solidFill>
                <a:latin typeface="Arial"/>
                <a:ea typeface="Open Sans"/>
                <a:cs typeface="Arial"/>
              </a:rPr>
              <a:t>Dewey, J. (1910) </a:t>
            </a:r>
            <a:r>
              <a:rPr lang="en-GB" sz="1200" i="1" dirty="0">
                <a:solidFill>
                  <a:srgbClr val="333333"/>
                </a:solidFill>
                <a:latin typeface="Arial"/>
                <a:ea typeface="Open Sans"/>
                <a:cs typeface="Arial"/>
              </a:rPr>
              <a:t>How we think</a:t>
            </a:r>
            <a:r>
              <a:rPr lang="en-GB" sz="1200" dirty="0">
                <a:solidFill>
                  <a:srgbClr val="333333"/>
                </a:solidFill>
                <a:latin typeface="Arial"/>
                <a:ea typeface="Open Sans"/>
                <a:cs typeface="Arial"/>
              </a:rPr>
              <a:t>, Boston, </a:t>
            </a:r>
            <a:r>
              <a:rPr lang="en-GB" sz="1200" dirty="0" err="1">
                <a:solidFill>
                  <a:srgbClr val="333333"/>
                </a:solidFill>
                <a:latin typeface="Arial"/>
                <a:ea typeface="Open Sans"/>
                <a:cs typeface="Arial"/>
              </a:rPr>
              <a:t>D.C.Heath</a:t>
            </a:r>
            <a:r>
              <a:rPr lang="en-GB" sz="1200" dirty="0">
                <a:solidFill>
                  <a:srgbClr val="333333"/>
                </a:solidFill>
                <a:latin typeface="Arial"/>
                <a:ea typeface="Open Sans"/>
                <a:cs typeface="Arial"/>
              </a:rPr>
              <a:t>.</a:t>
            </a:r>
          </a:p>
          <a:p>
            <a:pPr>
              <a:buNone/>
            </a:pPr>
            <a:r>
              <a:rPr lang="en-GB" sz="1200" dirty="0">
                <a:solidFill>
                  <a:schemeClr val="tx1"/>
                </a:solidFill>
                <a:latin typeface="Arial"/>
                <a:ea typeface="Open Sans"/>
                <a:cs typeface="Arial"/>
              </a:rPr>
              <a:t>Education Endowment Foundation (2021). </a:t>
            </a:r>
            <a:r>
              <a:rPr lang="en-GB" sz="1200" i="1" dirty="0">
                <a:solidFill>
                  <a:schemeClr val="tx1"/>
                </a:solidFill>
                <a:latin typeface="Arial"/>
                <a:ea typeface="Open Sans"/>
                <a:cs typeface="Arial"/>
              </a:rPr>
              <a:t>Learning Styles</a:t>
            </a:r>
            <a:r>
              <a:rPr lang="en-GB" sz="1200" dirty="0">
                <a:solidFill>
                  <a:schemeClr val="tx1"/>
                </a:solidFill>
                <a:latin typeface="Arial"/>
                <a:ea typeface="Open Sans"/>
                <a:cs typeface="Arial"/>
              </a:rPr>
              <a:t>. Available at:</a:t>
            </a:r>
            <a:r>
              <a:rPr lang="en-GB" sz="1200" dirty="0">
                <a:solidFill>
                  <a:srgbClr val="2C3E50"/>
                </a:solidFill>
                <a:latin typeface="Arial"/>
                <a:ea typeface="Open Sans"/>
                <a:cs typeface="Arial"/>
              </a:rPr>
              <a:t> </a:t>
            </a:r>
            <a:r>
              <a:rPr lang="en-GB" sz="1200" u="sng" dirty="0">
                <a:solidFill>
                  <a:schemeClr val="tx1"/>
                </a:solidFill>
                <a:latin typeface="Arial"/>
                <a:ea typeface="Open Sans"/>
                <a:cs typeface="Arial"/>
                <a:hlinkClick r:id="rId4">
                  <a:extLst>
                    <a:ext uri="{A12FA001-AC4F-418D-AE19-62706E023703}">
                      <ahyp:hlinkClr xmlns:ahyp="http://schemas.microsoft.com/office/drawing/2018/hyperlinkcolor" val="tx"/>
                    </a:ext>
                  </a:extLst>
                </a:hlinkClick>
              </a:rPr>
              <a:t>https://educationendowmentfoundation.org.uk/education-evidence/teaching-learning-toolkit/learning-styles</a:t>
            </a:r>
            <a:r>
              <a:rPr lang="en-GB" sz="1200" dirty="0">
                <a:solidFill>
                  <a:srgbClr val="2C3E50"/>
                </a:solidFill>
                <a:latin typeface="Arial"/>
                <a:ea typeface="Open Sans"/>
                <a:cs typeface="Arial"/>
              </a:rPr>
              <a:t>. </a:t>
            </a:r>
            <a:r>
              <a:rPr lang="en-GB" sz="1200" dirty="0">
                <a:solidFill>
                  <a:schemeClr val="tx1"/>
                </a:solidFill>
                <a:latin typeface="Arial"/>
                <a:ea typeface="Open Sans"/>
                <a:cs typeface="Arial"/>
              </a:rPr>
              <a:t>(Accessed: 16 May 2025)</a:t>
            </a:r>
            <a:endParaRPr lang="en-GB" sz="1200">
              <a:solidFill>
                <a:schemeClr val="tx1"/>
              </a:solidFill>
              <a:latin typeface="Arial"/>
              <a:ea typeface="Open Sans"/>
              <a:cs typeface="Arial"/>
            </a:endParaRPr>
          </a:p>
          <a:p>
            <a:pPr>
              <a:buNone/>
            </a:pPr>
            <a:r>
              <a:rPr lang="en-GB" sz="1200" dirty="0">
                <a:solidFill>
                  <a:srgbClr val="333333"/>
                </a:solidFill>
                <a:latin typeface="Arial"/>
                <a:ea typeface="Open Sans"/>
                <a:cs typeface="Arial"/>
              </a:rPr>
              <a:t>Eikeland, I. and Ohna, S. E. (2022) ‘Differentiation in education: a configurative review’, </a:t>
            </a:r>
            <a:r>
              <a:rPr lang="en-GB" sz="1200" i="1" dirty="0">
                <a:solidFill>
                  <a:srgbClr val="333333"/>
                </a:solidFill>
                <a:latin typeface="Arial"/>
                <a:ea typeface="Open Sans"/>
                <a:cs typeface="Arial"/>
              </a:rPr>
              <a:t>Nordic Journal of Studies in Educational Policy</a:t>
            </a:r>
            <a:r>
              <a:rPr lang="en-GB" sz="1200" dirty="0">
                <a:solidFill>
                  <a:srgbClr val="333333"/>
                </a:solidFill>
                <a:latin typeface="Arial"/>
                <a:ea typeface="Open Sans"/>
                <a:cs typeface="Arial"/>
              </a:rPr>
              <a:t>, 8(3), pp. 157–170. </a:t>
            </a:r>
            <a:r>
              <a:rPr lang="en-GB" sz="1200" dirty="0" err="1">
                <a:solidFill>
                  <a:srgbClr val="333333"/>
                </a:solidFill>
                <a:latin typeface="Arial"/>
                <a:ea typeface="Open Sans"/>
                <a:cs typeface="Arial"/>
              </a:rPr>
              <a:t>doi</a:t>
            </a:r>
            <a:r>
              <a:rPr lang="en-GB" sz="1200" dirty="0">
                <a:solidFill>
                  <a:srgbClr val="333333"/>
                </a:solidFill>
                <a:latin typeface="Arial"/>
                <a:ea typeface="Open Sans"/>
                <a:cs typeface="Arial"/>
              </a:rPr>
              <a:t>: 10.1080/20020317.2022.2039351. </a:t>
            </a:r>
          </a:p>
          <a:p>
            <a:pPr>
              <a:buNone/>
            </a:pPr>
            <a:r>
              <a:rPr lang="en-GB" sz="1200" dirty="0">
                <a:solidFill>
                  <a:schemeClr val="tx1"/>
                </a:solidFill>
                <a:latin typeface="Arial"/>
                <a:ea typeface="Open Sans"/>
                <a:cs typeface="Arial"/>
              </a:rPr>
              <a:t>Milner H.R et al (2023) "Managing the classroom environment" These Kids Are Out of Control (Chapter 3/pg. 52) </a:t>
            </a:r>
          </a:p>
          <a:p>
            <a:pPr>
              <a:buNone/>
            </a:pPr>
            <a:r>
              <a:rPr lang="en-GB" sz="1200" dirty="0">
                <a:solidFill>
                  <a:schemeClr val="tx1"/>
                </a:solidFill>
                <a:latin typeface="Arial"/>
                <a:ea typeface="Open Sans"/>
                <a:cs typeface="Arial"/>
              </a:rPr>
              <a:t>Mitsi P &amp; Papaspyrou G, (2017) Implementation of “Activity Theory” in the framework of Differentiated Teaching: A Case Study. International Journal of Teaching and Education, Vol. V (2), pp. 57-73.</a:t>
            </a:r>
          </a:p>
          <a:p>
            <a:pPr>
              <a:buNone/>
            </a:pPr>
            <a:r>
              <a:rPr lang="en-GB" sz="1200" dirty="0">
                <a:solidFill>
                  <a:schemeClr val="tx1"/>
                </a:solidFill>
                <a:latin typeface="Arial"/>
                <a:ea typeface="Open Sans"/>
                <a:cs typeface="Arial"/>
              </a:rPr>
              <a:t>Myatt M (2018) The Curriculum: Gallimaufry to Coherence. Woodbridge: John Catt.</a:t>
            </a:r>
          </a:p>
          <a:p>
            <a:pPr>
              <a:buNone/>
            </a:pPr>
            <a:r>
              <a:rPr lang="en-GB" sz="1200" dirty="0">
                <a:solidFill>
                  <a:schemeClr val="tx1"/>
                </a:solidFill>
                <a:latin typeface="Arial"/>
                <a:ea typeface="Open Sans"/>
                <a:cs typeface="Arial"/>
              </a:rPr>
              <a:t>Open university (2019) </a:t>
            </a:r>
            <a:r>
              <a:rPr lang="en-GB" sz="1200" i="1" dirty="0">
                <a:solidFill>
                  <a:srgbClr val="2C3E50"/>
                </a:solidFill>
                <a:latin typeface="Arial"/>
                <a:ea typeface="Open Sans"/>
                <a:cs typeface="Arial"/>
              </a:rPr>
              <a:t>Learning to teach becoming a reflective practitioner: [</a:t>
            </a:r>
            <a:r>
              <a:rPr lang="en-GB" sz="1200" dirty="0">
                <a:solidFill>
                  <a:srgbClr val="2C3E50"/>
                </a:solidFill>
                <a:latin typeface="Arial"/>
                <a:ea typeface="Open Sans"/>
                <a:cs typeface="Arial"/>
              </a:rPr>
              <a:t>online] Available at: </a:t>
            </a:r>
            <a:r>
              <a:rPr lang="en-GB" sz="1200" u="sng" dirty="0">
                <a:solidFill>
                  <a:schemeClr val="tx1"/>
                </a:solidFill>
                <a:latin typeface="Arial"/>
                <a:ea typeface="Open Sans"/>
                <a:cs typeface="Arial"/>
                <a:hlinkClick r:id="rId5">
                  <a:extLst>
                    <a:ext uri="{A12FA001-AC4F-418D-AE19-62706E023703}">
                      <ahyp:hlinkClr xmlns:ahyp="http://schemas.microsoft.com/office/drawing/2018/hyperlinkcolor" val="tx"/>
                    </a:ext>
                  </a:extLst>
                </a:hlinkClick>
              </a:rPr>
              <a:t>https://www.open.edu/openlearn/education-development/learning-teach-becoming-reflective-practitioner/content-section-1.2/?printable=1</a:t>
            </a:r>
            <a:r>
              <a:rPr lang="en-GB" sz="1200" dirty="0">
                <a:solidFill>
                  <a:srgbClr val="2C3E50"/>
                </a:solidFill>
                <a:latin typeface="Arial"/>
                <a:ea typeface="Open Sans"/>
                <a:cs typeface="Arial"/>
              </a:rPr>
              <a:t>. (Accessed 5 May 2025)</a:t>
            </a:r>
          </a:p>
          <a:p>
            <a:pPr>
              <a:buNone/>
            </a:pPr>
            <a:endParaRPr lang="en-GB" sz="1200" dirty="0">
              <a:solidFill>
                <a:schemeClr val="tx1"/>
              </a:solidFill>
              <a:latin typeface="Arial"/>
              <a:ea typeface="Open Sans"/>
              <a:cs typeface="Arial"/>
            </a:endParaRPr>
          </a:p>
          <a:p>
            <a:pPr>
              <a:buNone/>
            </a:pPr>
            <a:endParaRPr lang="en-GB" sz="1200" dirty="0">
              <a:solidFill>
                <a:schemeClr val="tx1"/>
              </a:solidFill>
              <a:latin typeface="Arial"/>
              <a:ea typeface="Open Sans"/>
              <a:cs typeface="Arial"/>
            </a:endParaRPr>
          </a:p>
          <a:p>
            <a:pPr>
              <a:buNone/>
            </a:pPr>
            <a:endParaRPr lang="en-GB" sz="1200" dirty="0">
              <a:solidFill>
                <a:schemeClr val="tx1"/>
              </a:solidFill>
              <a:latin typeface="Arial"/>
              <a:ea typeface="Open Sans"/>
              <a:cs typeface="Arial"/>
            </a:endParaRPr>
          </a:p>
          <a:p>
            <a:pPr>
              <a:buNone/>
            </a:pPr>
            <a:endParaRPr lang="en-GB" sz="1200" dirty="0">
              <a:solidFill>
                <a:schemeClr val="tx1"/>
              </a:solidFill>
              <a:latin typeface="Arial"/>
              <a:ea typeface="Open Sans"/>
              <a:cs typeface="Arial"/>
            </a:endParaRPr>
          </a:p>
          <a:p>
            <a:pPr marL="120650" indent="0">
              <a:buNone/>
            </a:pPr>
            <a:endParaRPr lang="en-GB" sz="900" dirty="0">
              <a:solidFill>
                <a:schemeClr val="tx1"/>
              </a:solidFill>
              <a:latin typeface="Calibri"/>
              <a:ea typeface="Open Sans"/>
              <a:cs typeface="Open Sans"/>
            </a:endParaRPr>
          </a:p>
        </p:txBody>
      </p:sp>
    </p:spTree>
    <p:extLst>
      <p:ext uri="{BB962C8B-B14F-4D97-AF65-F5344CB8AC3E}">
        <p14:creationId xmlns:p14="http://schemas.microsoft.com/office/powerpoint/2010/main" val="16509639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7009">
          <a:extLst>
            <a:ext uri="{FF2B5EF4-FFF2-40B4-BE49-F238E27FC236}">
              <a16:creationId xmlns:a16="http://schemas.microsoft.com/office/drawing/2014/main" id="{437EA1A8-6F3E-0145-19FC-47930FE7DE2D}"/>
            </a:ext>
          </a:extLst>
        </p:cNvPr>
        <p:cNvGrpSpPr/>
        <p:nvPr/>
      </p:nvGrpSpPr>
      <p:grpSpPr>
        <a:xfrm>
          <a:off x="0" y="0"/>
          <a:ext cx="0" cy="0"/>
          <a:chOff x="0" y="0"/>
          <a:chExt cx="0" cy="0"/>
        </a:xfrm>
      </p:grpSpPr>
      <p:sp>
        <p:nvSpPr>
          <p:cNvPr id="7010" name="Google Shape;7010;p126">
            <a:extLst>
              <a:ext uri="{FF2B5EF4-FFF2-40B4-BE49-F238E27FC236}">
                <a16:creationId xmlns:a16="http://schemas.microsoft.com/office/drawing/2014/main" id="{EAB8FB9C-04A3-FFAA-E05A-6120CAC8502C}"/>
              </a:ext>
            </a:extLst>
          </p:cNvPr>
          <p:cNvSpPr txBox="1">
            <a:spLocks noGrp="1"/>
          </p:cNvSpPr>
          <p:nvPr>
            <p:ph type="title"/>
          </p:nvPr>
        </p:nvSpPr>
        <p:spPr>
          <a:xfrm>
            <a:off x="1693050" y="445025"/>
            <a:ext cx="5757900" cy="572700"/>
          </a:xfrm>
          <a:prstGeom prst="rect">
            <a:avLst/>
          </a:prstGeom>
        </p:spPr>
        <p:txBody>
          <a:bodyPr spcFirstLastPara="1" wrap="square" lIns="91425" tIns="91425" rIns="91425" bIns="91425" anchor="t" anchorCtr="0">
            <a:noAutofit/>
          </a:bodyPr>
          <a:lstStyle/>
          <a:p>
            <a:r>
              <a:rPr lang="en" dirty="0"/>
              <a:t>Reference list</a:t>
            </a:r>
          </a:p>
        </p:txBody>
      </p:sp>
      <p:sp>
        <p:nvSpPr>
          <p:cNvPr id="3" name="Text Placeholder 2">
            <a:extLst>
              <a:ext uri="{FF2B5EF4-FFF2-40B4-BE49-F238E27FC236}">
                <a16:creationId xmlns:a16="http://schemas.microsoft.com/office/drawing/2014/main" id="{36BA6CD6-2915-A5D7-0CFF-95DD58B19147}"/>
              </a:ext>
            </a:extLst>
          </p:cNvPr>
          <p:cNvSpPr>
            <a:spLocks noGrp="1"/>
          </p:cNvSpPr>
          <p:nvPr>
            <p:ph type="body" idx="1"/>
          </p:nvPr>
        </p:nvSpPr>
        <p:spPr>
          <a:xfrm>
            <a:off x="969788" y="1015613"/>
            <a:ext cx="7640100" cy="3587837"/>
          </a:xfrm>
        </p:spPr>
        <p:txBody>
          <a:bodyPr/>
          <a:lstStyle/>
          <a:p>
            <a:pPr>
              <a:buNone/>
            </a:pPr>
            <a:r>
              <a:rPr lang="en-GB" sz="1200" dirty="0">
                <a:solidFill>
                  <a:schemeClr val="tx1"/>
                </a:solidFill>
                <a:latin typeface="Arial"/>
                <a:ea typeface="Open Sans"/>
                <a:cs typeface="Arial"/>
              </a:rPr>
              <a:t>Piaget, J. (1964). «Cognitive development in children. Development and learning». Journal of research in science teaching. Vol. 2. No 3. Pp. 176-186.</a:t>
            </a:r>
          </a:p>
          <a:p>
            <a:pPr>
              <a:buNone/>
            </a:pPr>
            <a:r>
              <a:rPr lang="en-GB" sz="1200" dirty="0">
                <a:solidFill>
                  <a:srgbClr val="222222"/>
                </a:solidFill>
                <a:latin typeface="Arial"/>
                <a:ea typeface="Open Sans"/>
                <a:cs typeface="Arial"/>
              </a:rPr>
              <a:t>Skinner, B.F. (1974). </a:t>
            </a:r>
            <a:r>
              <a:rPr lang="en-GB" sz="1200" i="1" dirty="0">
                <a:solidFill>
                  <a:srgbClr val="222222"/>
                </a:solidFill>
                <a:latin typeface="Arial"/>
                <a:ea typeface="Open Sans"/>
                <a:cs typeface="Arial"/>
              </a:rPr>
              <a:t>About </a:t>
            </a:r>
            <a:r>
              <a:rPr lang="en-GB" sz="1200" i="1" dirty="0" err="1">
                <a:solidFill>
                  <a:srgbClr val="222222"/>
                </a:solidFill>
                <a:latin typeface="Arial"/>
                <a:ea typeface="Open Sans"/>
                <a:cs typeface="Arial"/>
              </a:rPr>
              <a:t>behaviorism</a:t>
            </a:r>
            <a:r>
              <a:rPr lang="en-GB" sz="1200" dirty="0">
                <a:solidFill>
                  <a:srgbClr val="222222"/>
                </a:solidFill>
                <a:latin typeface="Arial"/>
                <a:ea typeface="Open Sans"/>
                <a:cs typeface="Arial"/>
              </a:rPr>
              <a:t>. Vintage.</a:t>
            </a:r>
            <a:endParaRPr lang="en-GB" sz="1200" dirty="0">
              <a:solidFill>
                <a:srgbClr val="000000"/>
              </a:solidFill>
              <a:latin typeface="Arial"/>
              <a:ea typeface="Open Sans"/>
              <a:cs typeface="Arial"/>
            </a:endParaRPr>
          </a:p>
          <a:p>
            <a:pPr>
              <a:buNone/>
            </a:pPr>
            <a:r>
              <a:rPr lang="en-GB" sz="1200" dirty="0">
                <a:solidFill>
                  <a:schemeClr val="tx1"/>
                </a:solidFill>
                <a:latin typeface="Arial"/>
                <a:ea typeface="Open Sans"/>
                <a:cs typeface="Arial"/>
              </a:rPr>
              <a:t>Scarlett, W. ed., 2014.  The SAGE Encyclopaedia of Classroom Management. Vol. 2 Chapter 3. Thousand Oaks, CA: SAGE Publications Inc. Available at: &lt;https://doi.org/10.4135/9781483346243&gt; [Accessed 12 May 2025].</a:t>
            </a:r>
          </a:p>
          <a:p>
            <a:pPr>
              <a:buNone/>
            </a:pPr>
            <a:r>
              <a:rPr lang="en-GB" sz="1200" dirty="0">
                <a:solidFill>
                  <a:schemeClr val="tx1"/>
                </a:solidFill>
                <a:latin typeface="Arial"/>
                <a:ea typeface="Open Sans"/>
                <a:cs typeface="Arial"/>
              </a:rPr>
              <a:t>Tomlinson, C.A. (2014) The Differentiated Classroom: Responding to the Needs of All Learners 2</a:t>
            </a:r>
            <a:r>
              <a:rPr lang="en-GB" sz="1200" baseline="30000" dirty="0">
                <a:solidFill>
                  <a:schemeClr val="tx1"/>
                </a:solidFill>
                <a:latin typeface="Arial"/>
                <a:ea typeface="Open Sans"/>
                <a:cs typeface="Arial"/>
              </a:rPr>
              <a:t>nd</a:t>
            </a:r>
            <a:r>
              <a:rPr lang="en-GB" sz="1200" dirty="0">
                <a:solidFill>
                  <a:schemeClr val="tx1"/>
                </a:solidFill>
                <a:latin typeface="Arial"/>
                <a:ea typeface="Open Sans"/>
                <a:cs typeface="Arial"/>
              </a:rPr>
              <a:t> Edition </a:t>
            </a:r>
          </a:p>
          <a:p>
            <a:pPr>
              <a:buNone/>
            </a:pPr>
            <a:r>
              <a:rPr lang="en-GB" sz="1200" dirty="0">
                <a:solidFill>
                  <a:srgbClr val="212121"/>
                </a:solidFill>
                <a:latin typeface="Arial"/>
                <a:ea typeface="Open Sans"/>
                <a:cs typeface="Arial"/>
              </a:rPr>
              <a:t>Ursache A, Blair C, Raver CC (2012) The Promotion of Self-Regulation as a Means of Enhancing School Readiness and Early Achievement in Children at Risk for School Failure. Child Dev </a:t>
            </a:r>
            <a:r>
              <a:rPr lang="en-GB" sz="1200" dirty="0" err="1">
                <a:solidFill>
                  <a:srgbClr val="212121"/>
                </a:solidFill>
                <a:latin typeface="Arial"/>
                <a:ea typeface="Open Sans"/>
                <a:cs typeface="Arial"/>
              </a:rPr>
              <a:t>Perspect</a:t>
            </a:r>
            <a:r>
              <a:rPr lang="en-GB" sz="1200" dirty="0">
                <a:solidFill>
                  <a:srgbClr val="212121"/>
                </a:solidFill>
                <a:latin typeface="Arial"/>
                <a:ea typeface="Open Sans"/>
                <a:cs typeface="Arial"/>
              </a:rPr>
              <a:t>. Jun;6(2):122-128. Doi: 10.1111/j.1750-8606.2011.00209. x. PMID: 32226480; PMCID: PMC7100892. </a:t>
            </a:r>
            <a:endParaRPr lang="en-GB" sz="1200" dirty="0">
              <a:solidFill>
                <a:srgbClr val="000000"/>
              </a:solidFill>
              <a:latin typeface="Arial"/>
              <a:ea typeface="Open Sans"/>
              <a:cs typeface="Arial"/>
            </a:endParaRPr>
          </a:p>
          <a:p>
            <a:pPr>
              <a:buNone/>
            </a:pPr>
            <a:r>
              <a:rPr lang="en-GB" sz="1200" dirty="0">
                <a:solidFill>
                  <a:schemeClr val="tx1"/>
                </a:solidFill>
                <a:latin typeface="Arial"/>
                <a:ea typeface="Open Sans"/>
                <a:cs typeface="Arial"/>
              </a:rPr>
              <a:t>Welsh Government (2024) ‘Curriculum for Wales’ available at: </a:t>
            </a:r>
            <a:r>
              <a:rPr lang="en-GB" sz="1200" u="sng" dirty="0">
                <a:solidFill>
                  <a:schemeClr val="tx1"/>
                </a:solidFill>
                <a:latin typeface="Arial"/>
                <a:ea typeface="Open Sans"/>
                <a:cs typeface="Arial"/>
                <a:hlinkClick r:id="rId3">
                  <a:extLst>
                    <a:ext uri="{A12FA001-AC4F-418D-AE19-62706E023703}">
                      <ahyp:hlinkClr xmlns:ahyp="http://schemas.microsoft.com/office/drawing/2018/hyperlinkcolor" val="tx"/>
                    </a:ext>
                  </a:extLst>
                </a:hlinkClick>
              </a:rPr>
              <a:t>https://hwb.gov.wales/curriculum-for-wales/introduction-to-curriculum-for-wales-guidance/</a:t>
            </a:r>
            <a:r>
              <a:rPr lang="en-GB" sz="1200" dirty="0">
                <a:solidFill>
                  <a:schemeClr val="tx1"/>
                </a:solidFill>
                <a:latin typeface="Arial"/>
                <a:ea typeface="Open Sans"/>
                <a:cs typeface="Arial"/>
              </a:rPr>
              <a:t> (Accessed: 17 May 2025)</a:t>
            </a:r>
          </a:p>
          <a:p>
            <a:pPr>
              <a:buNone/>
            </a:pPr>
            <a:r>
              <a:rPr lang="en-GB" sz="1200" dirty="0">
                <a:solidFill>
                  <a:schemeClr val="tx1"/>
                </a:solidFill>
                <a:latin typeface="Arial"/>
                <a:ea typeface="Open Sans"/>
                <a:cs typeface="Arial"/>
              </a:rPr>
              <a:t>Welsh Government (2019) Professional Standards for Teaching and Leadership. Available at: </a:t>
            </a:r>
            <a:r>
              <a:rPr lang="en-GB" sz="1200" u="sng" dirty="0">
                <a:solidFill>
                  <a:schemeClr val="tx1"/>
                </a:solidFill>
                <a:latin typeface="Arial"/>
                <a:ea typeface="Open Sans"/>
                <a:cs typeface="Arial"/>
                <a:hlinkClick r:id="rId4">
                  <a:extLst>
                    <a:ext uri="{A12FA001-AC4F-418D-AE19-62706E023703}">
                      <ahyp:hlinkClr xmlns:ahyp="http://schemas.microsoft.com/office/drawing/2018/hyperlinkcolor" val="tx"/>
                    </a:ext>
                  </a:extLst>
                </a:hlinkClick>
              </a:rPr>
              <a:t>https://hwb.gov.wales/api/storage/19bc948b-8a3f-41e0-944a-7bf2cadf7d18/professional-standards-for-teaching-and-leadership-interactive-pdf-for-pc.pdf</a:t>
            </a:r>
            <a:r>
              <a:rPr lang="en-GB" sz="1200" dirty="0">
                <a:solidFill>
                  <a:schemeClr val="tx1"/>
                </a:solidFill>
                <a:latin typeface="Arial"/>
                <a:ea typeface="Open Sans"/>
                <a:cs typeface="Arial"/>
              </a:rPr>
              <a:t> (Accessed: 15 May 2025)</a:t>
            </a:r>
          </a:p>
          <a:p>
            <a:pPr>
              <a:buNone/>
            </a:pPr>
            <a:r>
              <a:rPr lang="en-GB" sz="1200" dirty="0">
                <a:solidFill>
                  <a:schemeClr val="tx1"/>
                </a:solidFill>
                <a:latin typeface="Arial"/>
                <a:ea typeface="Open Sans"/>
                <a:cs typeface="Arial"/>
              </a:rPr>
              <a:t>Welsh Government (2024) Support for early career teachers. Available at: </a:t>
            </a:r>
            <a:r>
              <a:rPr lang="en-GB" sz="1200" u="sng" dirty="0">
                <a:solidFill>
                  <a:schemeClr val="tx1"/>
                </a:solidFill>
                <a:latin typeface="Arial"/>
                <a:ea typeface="Open Sans"/>
                <a:cs typeface="Arial"/>
                <a:hlinkClick r:id="rId5">
                  <a:extLst>
                    <a:ext uri="{A12FA001-AC4F-418D-AE19-62706E023703}">
                      <ahyp:hlinkClr xmlns:ahyp="http://schemas.microsoft.com/office/drawing/2018/hyperlinkcolor" val="tx"/>
                    </a:ext>
                  </a:extLst>
                </a:hlinkClick>
              </a:rPr>
              <a:t>https://support-for-early-career-teachers.education.gov.uk/teach-first/year-1-how-can-you-create-an-effective-learning-environment/autumn-week-2-ect-theory/#:~:text=Why%20are%20routines%20important?,create%20an%20effective%20learning%20environment</a:t>
            </a:r>
            <a:r>
              <a:rPr lang="en-GB" sz="1200" dirty="0">
                <a:solidFill>
                  <a:schemeClr val="tx1"/>
                </a:solidFill>
                <a:latin typeface="Arial"/>
                <a:ea typeface="Open Sans"/>
                <a:cs typeface="Arial"/>
              </a:rPr>
              <a:t>.  (Accessed:15 May 2025)</a:t>
            </a:r>
          </a:p>
          <a:p>
            <a:pPr>
              <a:buNone/>
            </a:pPr>
            <a:endParaRPr lang="en-GB" sz="1200" dirty="0">
              <a:solidFill>
                <a:schemeClr val="tx1"/>
              </a:solidFill>
              <a:latin typeface="Arial"/>
              <a:ea typeface="Open Sans"/>
              <a:cs typeface="Arial"/>
            </a:endParaRPr>
          </a:p>
          <a:p>
            <a:pPr>
              <a:buNone/>
            </a:pPr>
            <a:endParaRPr lang="en-GB" sz="1200" dirty="0">
              <a:solidFill>
                <a:schemeClr val="tx1"/>
              </a:solidFill>
              <a:latin typeface="Arial"/>
              <a:ea typeface="Open Sans"/>
              <a:cs typeface="Arial"/>
            </a:endParaRPr>
          </a:p>
          <a:p>
            <a:pPr>
              <a:buNone/>
            </a:pPr>
            <a:endParaRPr lang="en-GB" sz="1200" dirty="0">
              <a:solidFill>
                <a:schemeClr val="tx1"/>
              </a:solidFill>
              <a:latin typeface="Arial"/>
              <a:ea typeface="Open Sans"/>
              <a:cs typeface="Arial"/>
            </a:endParaRPr>
          </a:p>
          <a:p>
            <a:pPr>
              <a:buNone/>
            </a:pPr>
            <a:endParaRPr lang="en-GB" sz="1200" dirty="0">
              <a:solidFill>
                <a:schemeClr val="tx1"/>
              </a:solidFill>
              <a:latin typeface="Arial"/>
              <a:ea typeface="Open Sans"/>
              <a:cs typeface="Arial"/>
            </a:endParaRPr>
          </a:p>
          <a:p>
            <a:pPr>
              <a:buNone/>
            </a:pPr>
            <a:endParaRPr lang="en-GB" sz="1200" dirty="0">
              <a:solidFill>
                <a:schemeClr val="tx1"/>
              </a:solidFill>
              <a:latin typeface="Arial"/>
              <a:ea typeface="Open Sans"/>
              <a:cs typeface="Arial"/>
            </a:endParaRPr>
          </a:p>
          <a:p>
            <a:pPr marL="120650" indent="0">
              <a:buNone/>
            </a:pPr>
            <a:endParaRPr lang="en-GB" sz="900" dirty="0">
              <a:solidFill>
                <a:schemeClr val="tx1"/>
              </a:solidFill>
              <a:latin typeface="Calibri"/>
              <a:ea typeface="Open Sans"/>
              <a:cs typeface="Open Sans"/>
            </a:endParaRPr>
          </a:p>
        </p:txBody>
      </p:sp>
    </p:spTree>
    <p:extLst>
      <p:ext uri="{BB962C8B-B14F-4D97-AF65-F5344CB8AC3E}">
        <p14:creationId xmlns:p14="http://schemas.microsoft.com/office/powerpoint/2010/main" val="1377054542"/>
      </p:ext>
    </p:extLst>
  </p:cSld>
  <p:clrMapOvr>
    <a:masterClrMapping/>
  </p:clrMapOvr>
</p:sld>
</file>

<file path=ppt/theme/theme1.xml><?xml version="1.0" encoding="utf-8"?>
<a:theme xmlns:a="http://schemas.openxmlformats.org/drawingml/2006/main" name="Team Building Class for Elementary by Slidesgo">
  <a:themeElements>
    <a:clrScheme name="Simple Light">
      <a:dk1>
        <a:srgbClr val="000000"/>
      </a:dk1>
      <a:lt1>
        <a:srgbClr val="FFFFFF"/>
      </a:lt1>
      <a:dk2>
        <a:srgbClr val="FF6EA7"/>
      </a:dk2>
      <a:lt2>
        <a:srgbClr val="CCB1FE"/>
      </a:lt2>
      <a:accent1>
        <a:srgbClr val="B2F7EF"/>
      </a:accent1>
      <a:accent2>
        <a:srgbClr val="FFE652"/>
      </a:accent2>
      <a:accent3>
        <a:srgbClr val="FFFFFF"/>
      </a:accent3>
      <a:accent4>
        <a:srgbClr val="FFFFFF"/>
      </a:accent4>
      <a:accent5>
        <a:srgbClr val="FFFFFF"/>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lidesgo Final Pages">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869FB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48fa4dcaac494a876d898379a077b0d2">
  <xsd:schema xmlns:xsd="http://www.w3.org/2001/XMLSchema" xmlns:xs="http://www.w3.org/2001/XMLSchema" xmlns:p="http://schemas.microsoft.com/office/2006/metadata/properties" xmlns:ns3="0085e1a2-9cbf-4b92-866b-21f3c89040b6" targetNamespace="http://schemas.microsoft.com/office/2006/metadata/properties" ma:root="true" ma:fieldsID="e9d6a2d560a7b159f7b56eb60354c3a4" ns3:_="">
    <xsd:import namespace="0085e1a2-9cbf-4b92-866b-21f3c89040b6"/>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F156BAA-406D-4D5E-B9AA-C8A70FFFB2B7}">
  <ds:schemaRefs>
    <ds:schemaRef ds:uri="http://schemas.microsoft.com/sharepoint/v3/contenttype/forms"/>
  </ds:schemaRefs>
</ds:datastoreItem>
</file>

<file path=customXml/itemProps2.xml><?xml version="1.0" encoding="utf-8"?>
<ds:datastoreItem xmlns:ds="http://schemas.openxmlformats.org/officeDocument/2006/customXml" ds:itemID="{28974D9F-1F9E-4876-9B25-FFF303091B5A}">
  <ds:schemaRefs>
    <ds:schemaRef ds:uri="http://purl.org/dc/terms/"/>
    <ds:schemaRef ds:uri="http://schemas.microsoft.com/office/infopath/2007/PartnerControls"/>
    <ds:schemaRef ds:uri="http://purl.org/dc/elements/1.1/"/>
    <ds:schemaRef ds:uri="http://schemas.openxmlformats.org/package/2006/metadata/core-properties"/>
    <ds:schemaRef ds:uri="http://schemas.microsoft.com/office/2006/metadata/properties"/>
    <ds:schemaRef ds:uri="http://www.w3.org/XML/1998/namespace"/>
    <ds:schemaRef ds:uri="http://purl.org/dc/dcmitype/"/>
    <ds:schemaRef ds:uri="http://schemas.microsoft.com/office/2006/documentManagement/types"/>
    <ds:schemaRef ds:uri="0085e1a2-9cbf-4b92-866b-21f3c89040b6"/>
  </ds:schemaRefs>
</ds:datastoreItem>
</file>

<file path=customXml/itemProps3.xml><?xml version="1.0" encoding="utf-8"?>
<ds:datastoreItem xmlns:ds="http://schemas.openxmlformats.org/officeDocument/2006/customXml" ds:itemID="{E981A3BD-1B50-4142-A706-380F4224203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2645</Words>
  <Application>Microsoft Office PowerPoint</Application>
  <PresentationFormat>On-screen Show (16:9)</PresentationFormat>
  <Paragraphs>510</Paragraphs>
  <Slides>45</Slides>
  <Notes>39</Notes>
  <HiddenSlides>0</HiddenSlides>
  <MMClips>0</MMClips>
  <ScaleCrop>false</ScaleCrop>
  <HeadingPairs>
    <vt:vector size="4" baseType="variant">
      <vt:variant>
        <vt:lpstr>Theme</vt:lpstr>
      </vt:variant>
      <vt:variant>
        <vt:i4>2</vt:i4>
      </vt:variant>
      <vt:variant>
        <vt:lpstr>Slide Titles</vt:lpstr>
      </vt:variant>
      <vt:variant>
        <vt:i4>45</vt:i4>
      </vt:variant>
    </vt:vector>
  </HeadingPairs>
  <TitlesOfParts>
    <vt:vector size="47" baseType="lpstr">
      <vt:lpstr>Team Building Class for Elementary by Slidesgo</vt:lpstr>
      <vt:lpstr>Slidesgo Final Pages</vt:lpstr>
      <vt:lpstr>Leading the Learning (with QTS): what, how and why am I teaching? </vt:lpstr>
      <vt:lpstr>Success Criteria </vt:lpstr>
      <vt:lpstr>What are the central strands? </vt:lpstr>
      <vt:lpstr>Why is it important?</vt:lpstr>
      <vt:lpstr>Being reflective practitioners </vt:lpstr>
      <vt:lpstr>Managing the learning environment</vt:lpstr>
      <vt:lpstr>Managing the learning environment</vt:lpstr>
      <vt:lpstr>Behaviour Expectations </vt:lpstr>
      <vt:lpstr>Behaviour Expectations </vt:lpstr>
      <vt:lpstr>Behaviour Expectations </vt:lpstr>
      <vt:lpstr>PowerPoint Presentation</vt:lpstr>
      <vt:lpstr>PowerPoint Presentation</vt:lpstr>
      <vt:lpstr>PowerPoint Presentation</vt:lpstr>
      <vt:lpstr>However</vt:lpstr>
      <vt:lpstr>Setting  routines</vt:lpstr>
      <vt:lpstr>Setting routines</vt:lpstr>
      <vt:lpstr>Setting Routines</vt:lpstr>
      <vt:lpstr>PowerPoint Presentation</vt:lpstr>
      <vt:lpstr>PowerPoint Presentation</vt:lpstr>
      <vt:lpstr>Morning activities</vt:lpstr>
      <vt:lpstr>PowerPoint Presentation</vt:lpstr>
      <vt:lpstr>What Went Well!</vt:lpstr>
      <vt:lpstr>Even Better IF !</vt:lpstr>
      <vt:lpstr>PowerPoint Presentation</vt:lpstr>
      <vt:lpstr>PowerPoint Presentation</vt:lpstr>
      <vt:lpstr>PowerPoint Presentation</vt:lpstr>
      <vt:lpstr>PowerPoint Presentation</vt:lpstr>
      <vt:lpstr>PowerPoint Presentation</vt:lpstr>
      <vt:lpstr>PowerPoint Presentation</vt:lpstr>
      <vt:lpstr>How I differentiated </vt:lpstr>
      <vt:lpstr>How I differentiated </vt:lpstr>
      <vt:lpstr>Evaluation</vt:lpstr>
      <vt:lpstr>Exploiting subject disciplines</vt:lpstr>
      <vt:lpstr>What is it?</vt:lpstr>
      <vt:lpstr>What is it?</vt:lpstr>
      <vt:lpstr>Criticism</vt:lpstr>
      <vt:lpstr>Criticism</vt:lpstr>
      <vt:lpstr>What Went Well</vt:lpstr>
      <vt:lpstr>Even Better If</vt:lpstr>
      <vt:lpstr>Conclusion</vt:lpstr>
      <vt:lpstr>Thanks!</vt:lpstr>
      <vt:lpstr>Targets and AI used</vt:lpstr>
      <vt:lpstr>Reference list</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Louise Wood (2400594)</cp:lastModifiedBy>
  <cp:revision>1491</cp:revision>
  <dcterms:modified xsi:type="dcterms:W3CDTF">2025-05-19T16:20:39Z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