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
  </p:notesMasterIdLst>
  <p:handoutMasterIdLst>
    <p:handoutMasterId r:id="rId9"/>
  </p:handoutMasterIdLst>
  <p:sldIdLst>
    <p:sldId id="256" r:id="rId5"/>
    <p:sldId id="257" r:id="rId6"/>
    <p:sldId id="258" r:id="rId7"/>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CBEDCD-BFAC-4B0D-B74D-E9DFFD7EDC79}" v="2761" dt="2022-10-24T13:37:25.640"/>
    <p1510:client id="{4D2F82A2-66F4-0905-D265-9F3FDFC16287}" v="1316" dt="2022-10-26T19:06:49.606"/>
    <p1510:client id="{7A7B8B3B-6D69-7398-F0DF-2FDCCDB7FF13}" v="2220" dt="2022-10-25T19:38:02.565"/>
    <p1510:client id="{CC64CC81-4734-4A33-9C94-22A0CF1503E1}" v="651" dt="2022-10-17T13:17:42.663"/>
    <p1510:client id="{F7C7A728-BBAF-A91A-5403-E36C20A83986}" v="787" dt="2022-10-27T09:26:55.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e Windsor (2219430)" userId="S::2219430@student.uwtsd.ac.uk::167134b4-c68f-49e1-bd9a-5f90922fa11f" providerId="AD" clId="Web-{7A7B8B3B-6D69-7398-F0DF-2FDCCDB7FF13}"/>
    <pc:docChg chg="modSld">
      <pc:chgData name="Rosie Windsor (2219430)" userId="S::2219430@student.uwtsd.ac.uk::167134b4-c68f-49e1-bd9a-5f90922fa11f" providerId="AD" clId="Web-{7A7B8B3B-6D69-7398-F0DF-2FDCCDB7FF13}" dt="2022-10-25T19:38:02.565" v="1148" actId="20577"/>
      <pc:docMkLst>
        <pc:docMk/>
      </pc:docMkLst>
      <pc:sldChg chg="addSp delSp modSp">
        <pc:chgData name="Rosie Windsor (2219430)" userId="S::2219430@student.uwtsd.ac.uk::167134b4-c68f-49e1-bd9a-5f90922fa11f" providerId="AD" clId="Web-{7A7B8B3B-6D69-7398-F0DF-2FDCCDB7FF13}" dt="2022-10-25T19:38:02.565" v="1148" actId="20577"/>
        <pc:sldMkLst>
          <pc:docMk/>
          <pc:sldMk cId="553726541" sldId="256"/>
        </pc:sldMkLst>
        <pc:spChg chg="mod">
          <ac:chgData name="Rosie Windsor (2219430)" userId="S::2219430@student.uwtsd.ac.uk::167134b4-c68f-49e1-bd9a-5f90922fa11f" providerId="AD" clId="Web-{7A7B8B3B-6D69-7398-F0DF-2FDCCDB7FF13}" dt="2022-10-25T19:38:02.565" v="1148" actId="20577"/>
          <ac:spMkLst>
            <pc:docMk/>
            <pc:sldMk cId="553726541" sldId="256"/>
            <ac:spMk id="10" creationId="{D57928B9-4E1F-31FF-C048-A1AE78CF6086}"/>
          </ac:spMkLst>
        </pc:spChg>
        <pc:spChg chg="add del mod">
          <ac:chgData name="Rosie Windsor (2219430)" userId="S::2219430@student.uwtsd.ac.uk::167134b4-c68f-49e1-bd9a-5f90922fa11f" providerId="AD" clId="Web-{7A7B8B3B-6D69-7398-F0DF-2FDCCDB7FF13}" dt="2022-10-25T17:53:08.492" v="3"/>
          <ac:spMkLst>
            <pc:docMk/>
            <pc:sldMk cId="553726541" sldId="256"/>
            <ac:spMk id="13" creationId="{E1208394-68D4-0431-D77C-958216F256B3}"/>
          </ac:spMkLst>
        </pc:spChg>
        <pc:spChg chg="add mod">
          <ac:chgData name="Rosie Windsor (2219430)" userId="S::2219430@student.uwtsd.ac.uk::167134b4-c68f-49e1-bd9a-5f90922fa11f" providerId="AD" clId="Web-{7A7B8B3B-6D69-7398-F0DF-2FDCCDB7FF13}" dt="2022-10-25T18:45:42.384" v="954" actId="20577"/>
          <ac:spMkLst>
            <pc:docMk/>
            <pc:sldMk cId="553726541" sldId="256"/>
            <ac:spMk id="14" creationId="{FF60F8CC-0137-2224-0A06-B54C76121EF9}"/>
          </ac:spMkLst>
        </pc:spChg>
      </pc:sldChg>
      <pc:sldChg chg="modSp">
        <pc:chgData name="Rosie Windsor (2219430)" userId="S::2219430@student.uwtsd.ac.uk::167134b4-c68f-49e1-bd9a-5f90922fa11f" providerId="AD" clId="Web-{7A7B8B3B-6D69-7398-F0DF-2FDCCDB7FF13}" dt="2022-10-25T19:05:45.656" v="1142" actId="20577"/>
        <pc:sldMkLst>
          <pc:docMk/>
          <pc:sldMk cId="1143049748" sldId="257"/>
        </pc:sldMkLst>
        <pc:spChg chg="mod">
          <ac:chgData name="Rosie Windsor (2219430)" userId="S::2219430@student.uwtsd.ac.uk::167134b4-c68f-49e1-bd9a-5f90922fa11f" providerId="AD" clId="Web-{7A7B8B3B-6D69-7398-F0DF-2FDCCDB7FF13}" dt="2022-10-25T19:05:45.656" v="1142" actId="20577"/>
          <ac:spMkLst>
            <pc:docMk/>
            <pc:sldMk cId="1143049748" sldId="257"/>
            <ac:spMk id="4" creationId="{FE9C1AAA-C821-09EF-E836-1F892D8FEAB3}"/>
          </ac:spMkLst>
        </pc:spChg>
      </pc:sldChg>
    </pc:docChg>
  </pc:docChgLst>
  <pc:docChgLst>
    <pc:chgData name="Rosie Windsor (2219430)" userId="S::2219430@student.uwtsd.ac.uk::167134b4-c68f-49e1-bd9a-5f90922fa11f" providerId="AD" clId="Web-{F7C7A728-BBAF-A91A-5403-E36C20A83986}"/>
    <pc:docChg chg="addSld modSld">
      <pc:chgData name="Rosie Windsor (2219430)" userId="S::2219430@student.uwtsd.ac.uk::167134b4-c68f-49e1-bd9a-5f90922fa11f" providerId="AD" clId="Web-{F7C7A728-BBAF-A91A-5403-E36C20A83986}" dt="2022-10-27T09:26:54.690" v="415" actId="20577"/>
      <pc:docMkLst>
        <pc:docMk/>
      </pc:docMkLst>
      <pc:sldChg chg="addSp delSp modSp">
        <pc:chgData name="Rosie Windsor (2219430)" userId="S::2219430@student.uwtsd.ac.uk::167134b4-c68f-49e1-bd9a-5f90922fa11f" providerId="AD" clId="Web-{F7C7A728-BBAF-A91A-5403-E36C20A83986}" dt="2022-10-27T08:56:27.369" v="353" actId="20577"/>
        <pc:sldMkLst>
          <pc:docMk/>
          <pc:sldMk cId="553726541" sldId="256"/>
        </pc:sldMkLst>
        <pc:spChg chg="mod">
          <ac:chgData name="Rosie Windsor (2219430)" userId="S::2219430@student.uwtsd.ac.uk::167134b4-c68f-49e1-bd9a-5f90922fa11f" providerId="AD" clId="Web-{F7C7A728-BBAF-A91A-5403-E36C20A83986}" dt="2022-10-26T20:17:12.396" v="4" actId="20577"/>
          <ac:spMkLst>
            <pc:docMk/>
            <pc:sldMk cId="553726541" sldId="256"/>
            <ac:spMk id="4" creationId="{5BEC06B6-FCC5-8595-10F3-F159E43E449F}"/>
          </ac:spMkLst>
        </pc:spChg>
        <pc:spChg chg="mod">
          <ac:chgData name="Rosie Windsor (2219430)" userId="S::2219430@student.uwtsd.ac.uk::167134b4-c68f-49e1-bd9a-5f90922fa11f" providerId="AD" clId="Web-{F7C7A728-BBAF-A91A-5403-E36C20A83986}" dt="2022-10-27T08:01:34.296" v="66" actId="20577"/>
          <ac:spMkLst>
            <pc:docMk/>
            <pc:sldMk cId="553726541" sldId="256"/>
            <ac:spMk id="14" creationId="{F8691EB7-43CE-5C6D-87AA-507C8BA4F7FA}"/>
          </ac:spMkLst>
        </pc:spChg>
        <pc:spChg chg="add del mod">
          <ac:chgData name="Rosie Windsor (2219430)" userId="S::2219430@student.uwtsd.ac.uk::167134b4-c68f-49e1-bd9a-5f90922fa11f" providerId="AD" clId="Web-{F7C7A728-BBAF-A91A-5403-E36C20A83986}" dt="2022-10-27T08:51:49.492" v="328"/>
          <ac:spMkLst>
            <pc:docMk/>
            <pc:sldMk cId="553726541" sldId="256"/>
            <ac:spMk id="19" creationId="{C6A11DE5-2FE8-E541-5AEF-0566FA6CE837}"/>
          </ac:spMkLst>
        </pc:spChg>
        <pc:spChg chg="add mod">
          <ac:chgData name="Rosie Windsor (2219430)" userId="S::2219430@student.uwtsd.ac.uk::167134b4-c68f-49e1-bd9a-5f90922fa11f" providerId="AD" clId="Web-{F7C7A728-BBAF-A91A-5403-E36C20A83986}" dt="2022-10-27T08:56:27.369" v="353" actId="20577"/>
          <ac:spMkLst>
            <pc:docMk/>
            <pc:sldMk cId="553726541" sldId="256"/>
            <ac:spMk id="20" creationId="{9C9E80DE-DE8A-672F-D840-2F335E0C79C7}"/>
          </ac:spMkLst>
        </pc:spChg>
      </pc:sldChg>
      <pc:sldChg chg="modSp">
        <pc:chgData name="Rosie Windsor (2219430)" userId="S::2219430@student.uwtsd.ac.uk::167134b4-c68f-49e1-bd9a-5f90922fa11f" providerId="AD" clId="Web-{F7C7A728-BBAF-A91A-5403-E36C20A83986}" dt="2022-10-27T09:24:25.931" v="358" actId="20577"/>
        <pc:sldMkLst>
          <pc:docMk/>
          <pc:sldMk cId="1143049748" sldId="257"/>
        </pc:sldMkLst>
        <pc:spChg chg="mod">
          <ac:chgData name="Rosie Windsor (2219430)" userId="S::2219430@student.uwtsd.ac.uk::167134b4-c68f-49e1-bd9a-5f90922fa11f" providerId="AD" clId="Web-{F7C7A728-BBAF-A91A-5403-E36C20A83986}" dt="2022-10-27T09:24:25.931" v="358" actId="20577"/>
          <ac:spMkLst>
            <pc:docMk/>
            <pc:sldMk cId="1143049748" sldId="257"/>
            <ac:spMk id="4" creationId="{FE9C1AAA-C821-09EF-E836-1F892D8FEAB3}"/>
          </ac:spMkLst>
        </pc:spChg>
      </pc:sldChg>
      <pc:sldChg chg="addSp delSp modSp new">
        <pc:chgData name="Rosie Windsor (2219430)" userId="S::2219430@student.uwtsd.ac.uk::167134b4-c68f-49e1-bd9a-5f90922fa11f" providerId="AD" clId="Web-{F7C7A728-BBAF-A91A-5403-E36C20A83986}" dt="2022-10-27T09:26:54.690" v="415" actId="20577"/>
        <pc:sldMkLst>
          <pc:docMk/>
          <pc:sldMk cId="2126101238" sldId="258"/>
        </pc:sldMkLst>
        <pc:spChg chg="del">
          <ac:chgData name="Rosie Windsor (2219430)" userId="S::2219430@student.uwtsd.ac.uk::167134b4-c68f-49e1-bd9a-5f90922fa11f" providerId="AD" clId="Web-{F7C7A728-BBAF-A91A-5403-E36C20A83986}" dt="2022-10-27T08:20:33.853" v="210"/>
          <ac:spMkLst>
            <pc:docMk/>
            <pc:sldMk cId="2126101238" sldId="258"/>
            <ac:spMk id="2" creationId="{4570B100-3C41-C5FC-C938-72CFCFCF12FC}"/>
          </ac:spMkLst>
        </pc:spChg>
        <pc:spChg chg="del">
          <ac:chgData name="Rosie Windsor (2219430)" userId="S::2219430@student.uwtsd.ac.uk::167134b4-c68f-49e1-bd9a-5f90922fa11f" providerId="AD" clId="Web-{F7C7A728-BBAF-A91A-5403-E36C20A83986}" dt="2022-10-27T08:20:36.041" v="211"/>
          <ac:spMkLst>
            <pc:docMk/>
            <pc:sldMk cId="2126101238" sldId="258"/>
            <ac:spMk id="3" creationId="{676FAFA9-4B9C-EC3E-BFFA-AEF0E24376F9}"/>
          </ac:spMkLst>
        </pc:spChg>
        <pc:spChg chg="add mod">
          <ac:chgData name="Rosie Windsor (2219430)" userId="S::2219430@student.uwtsd.ac.uk::167134b4-c68f-49e1-bd9a-5f90922fa11f" providerId="AD" clId="Web-{F7C7A728-BBAF-A91A-5403-E36C20A83986}" dt="2022-10-27T09:26:54.690" v="415" actId="20577"/>
          <ac:spMkLst>
            <pc:docMk/>
            <pc:sldMk cId="2126101238" sldId="258"/>
            <ac:spMk id="4" creationId="{5406A794-9201-F7C6-1EA0-B6BF0A4F20D3}"/>
          </ac:spMkLst>
        </pc:spChg>
      </pc:sldChg>
    </pc:docChg>
  </pc:docChgLst>
  <pc:docChgLst>
    <pc:chgData name="Rosie Windsor (2219430)" userId="S::2219430@student.uwtsd.ac.uk::167134b4-c68f-49e1-bd9a-5f90922fa11f" providerId="AD" clId="Web-{4D2F82A2-66F4-0905-D265-9F3FDFC16287}"/>
    <pc:docChg chg="modSld">
      <pc:chgData name="Rosie Windsor (2219430)" userId="S::2219430@student.uwtsd.ac.uk::167134b4-c68f-49e1-bd9a-5f90922fa11f" providerId="AD" clId="Web-{4D2F82A2-66F4-0905-D265-9F3FDFC16287}" dt="2022-10-26T19:06:46.699" v="720" actId="20577"/>
      <pc:docMkLst>
        <pc:docMk/>
      </pc:docMkLst>
      <pc:sldChg chg="addSp delSp modSp">
        <pc:chgData name="Rosie Windsor (2219430)" userId="S::2219430@student.uwtsd.ac.uk::167134b4-c68f-49e1-bd9a-5f90922fa11f" providerId="AD" clId="Web-{4D2F82A2-66F4-0905-D265-9F3FDFC16287}" dt="2022-10-26T19:06:46.699" v="720" actId="20577"/>
        <pc:sldMkLst>
          <pc:docMk/>
          <pc:sldMk cId="553726541" sldId="256"/>
        </pc:sldMkLst>
        <pc:spChg chg="mod">
          <ac:chgData name="Rosie Windsor (2219430)" userId="S::2219430@student.uwtsd.ac.uk::167134b4-c68f-49e1-bd9a-5f90922fa11f" providerId="AD" clId="Web-{4D2F82A2-66F4-0905-D265-9F3FDFC16287}" dt="2022-10-26T19:01:49.106" v="600" actId="14100"/>
          <ac:spMkLst>
            <pc:docMk/>
            <pc:sldMk cId="553726541" sldId="256"/>
            <ac:spMk id="3" creationId="{63919BFF-7FE1-AE95-429F-8F20B609C3AC}"/>
          </ac:spMkLst>
        </pc:spChg>
        <pc:spChg chg="mod">
          <ac:chgData name="Rosie Windsor (2219430)" userId="S::2219430@student.uwtsd.ac.uk::167134b4-c68f-49e1-bd9a-5f90922fa11f" providerId="AD" clId="Web-{4D2F82A2-66F4-0905-D265-9F3FDFC16287}" dt="2022-10-26T19:01:55.247" v="601" actId="1076"/>
          <ac:spMkLst>
            <pc:docMk/>
            <pc:sldMk cId="553726541" sldId="256"/>
            <ac:spMk id="4" creationId="{5BEC06B6-FCC5-8595-10F3-F159E43E449F}"/>
          </ac:spMkLst>
        </pc:spChg>
        <pc:spChg chg="mod">
          <ac:chgData name="Rosie Windsor (2219430)" userId="S::2219430@student.uwtsd.ac.uk::167134b4-c68f-49e1-bd9a-5f90922fa11f" providerId="AD" clId="Web-{4D2F82A2-66F4-0905-D265-9F3FDFC16287}" dt="2022-10-26T19:03:08.891" v="618" actId="14100"/>
          <ac:spMkLst>
            <pc:docMk/>
            <pc:sldMk cId="553726541" sldId="256"/>
            <ac:spMk id="5" creationId="{F7B2BE47-E2CE-3CDF-3405-61BCBFEF7659}"/>
          </ac:spMkLst>
        </pc:spChg>
        <pc:spChg chg="mod">
          <ac:chgData name="Rosie Windsor (2219430)" userId="S::2219430@student.uwtsd.ac.uk::167134b4-c68f-49e1-bd9a-5f90922fa11f" providerId="AD" clId="Web-{4D2F82A2-66F4-0905-D265-9F3FDFC16287}" dt="2022-10-26T19:03:48.783" v="628" actId="20577"/>
          <ac:spMkLst>
            <pc:docMk/>
            <pc:sldMk cId="553726541" sldId="256"/>
            <ac:spMk id="6" creationId="{280D580C-F9AE-6DA7-53C2-E87ECDD465D8}"/>
          </ac:spMkLst>
        </pc:spChg>
        <pc:spChg chg="mod">
          <ac:chgData name="Rosie Windsor (2219430)" userId="S::2219430@student.uwtsd.ac.uk::167134b4-c68f-49e1-bd9a-5f90922fa11f" providerId="AD" clId="Web-{4D2F82A2-66F4-0905-D265-9F3FDFC16287}" dt="2022-10-26T19:02:12.842" v="605" actId="1076"/>
          <ac:spMkLst>
            <pc:docMk/>
            <pc:sldMk cId="553726541" sldId="256"/>
            <ac:spMk id="7" creationId="{DCF43D9B-56F8-0349-2588-E0A581949C0C}"/>
          </ac:spMkLst>
        </pc:spChg>
        <pc:spChg chg="mod">
          <ac:chgData name="Rosie Windsor (2219430)" userId="S::2219430@student.uwtsd.ac.uk::167134b4-c68f-49e1-bd9a-5f90922fa11f" providerId="AD" clId="Web-{4D2F82A2-66F4-0905-D265-9F3FDFC16287}" dt="2022-10-26T19:04:10.971" v="632" actId="14100"/>
          <ac:spMkLst>
            <pc:docMk/>
            <pc:sldMk cId="553726541" sldId="256"/>
            <ac:spMk id="8" creationId="{31E56285-24C9-8FA2-CAD3-E84579AFDF15}"/>
          </ac:spMkLst>
        </pc:spChg>
        <pc:spChg chg="mod">
          <ac:chgData name="Rosie Windsor (2219430)" userId="S::2219430@student.uwtsd.ac.uk::167134b4-c68f-49e1-bd9a-5f90922fa11f" providerId="AD" clId="Web-{4D2F82A2-66F4-0905-D265-9F3FDFC16287}" dt="2022-10-26T19:04:00.377" v="630" actId="20577"/>
          <ac:spMkLst>
            <pc:docMk/>
            <pc:sldMk cId="553726541" sldId="256"/>
            <ac:spMk id="9" creationId="{469C2239-4360-2D49-1008-F5D5388B3626}"/>
          </ac:spMkLst>
        </pc:spChg>
        <pc:spChg chg="mod">
          <ac:chgData name="Rosie Windsor (2219430)" userId="S::2219430@student.uwtsd.ac.uk::167134b4-c68f-49e1-bd9a-5f90922fa11f" providerId="AD" clId="Web-{4D2F82A2-66F4-0905-D265-9F3FDFC16287}" dt="2022-10-26T19:02:17.467" v="606" actId="1076"/>
          <ac:spMkLst>
            <pc:docMk/>
            <pc:sldMk cId="553726541" sldId="256"/>
            <ac:spMk id="10" creationId="{D57928B9-4E1F-31FF-C048-A1AE78CF6086}"/>
          </ac:spMkLst>
        </pc:spChg>
        <pc:spChg chg="mod">
          <ac:chgData name="Rosie Windsor (2219430)" userId="S::2219430@student.uwtsd.ac.uk::167134b4-c68f-49e1-bd9a-5f90922fa11f" providerId="AD" clId="Web-{4D2F82A2-66F4-0905-D265-9F3FDFC16287}" dt="2022-10-26T19:02:47.812" v="611" actId="1076"/>
          <ac:spMkLst>
            <pc:docMk/>
            <pc:sldMk cId="553726541" sldId="256"/>
            <ac:spMk id="12" creationId="{8F31161D-7728-06D3-6009-914DEE5AA1B1}"/>
          </ac:spMkLst>
        </pc:spChg>
        <pc:spChg chg="add del mod">
          <ac:chgData name="Rosie Windsor (2219430)" userId="S::2219430@student.uwtsd.ac.uk::167134b4-c68f-49e1-bd9a-5f90922fa11f" providerId="AD" clId="Web-{4D2F82A2-66F4-0905-D265-9F3FDFC16287}" dt="2022-10-26T17:52:42.081" v="491"/>
          <ac:spMkLst>
            <pc:docMk/>
            <pc:sldMk cId="553726541" sldId="256"/>
            <ac:spMk id="13" creationId="{AA8EC6FF-5299-1395-6BFF-804B58D84178}"/>
          </ac:spMkLst>
        </pc:spChg>
        <pc:spChg chg="add mod">
          <ac:chgData name="Rosie Windsor (2219430)" userId="S::2219430@student.uwtsd.ac.uk::167134b4-c68f-49e1-bd9a-5f90922fa11f" providerId="AD" clId="Web-{4D2F82A2-66F4-0905-D265-9F3FDFC16287}" dt="2022-10-26T18:59:36.304" v="569" actId="14100"/>
          <ac:spMkLst>
            <pc:docMk/>
            <pc:sldMk cId="553726541" sldId="256"/>
            <ac:spMk id="13" creationId="{AF4FAFBB-3F9C-4D9C-A179-09D92B45F05F}"/>
          </ac:spMkLst>
        </pc:spChg>
        <pc:spChg chg="add mod">
          <ac:chgData name="Rosie Windsor (2219430)" userId="S::2219430@student.uwtsd.ac.uk::167134b4-c68f-49e1-bd9a-5f90922fa11f" providerId="AD" clId="Web-{4D2F82A2-66F4-0905-D265-9F3FDFC16287}" dt="2022-10-26T19:06:46.699" v="720" actId="20577"/>
          <ac:spMkLst>
            <pc:docMk/>
            <pc:sldMk cId="553726541" sldId="256"/>
            <ac:spMk id="14" creationId="{F8691EB7-43CE-5C6D-87AA-507C8BA4F7FA}"/>
          </ac:spMkLst>
        </pc:spChg>
        <pc:spChg chg="del mod">
          <ac:chgData name="Rosie Windsor (2219430)" userId="S::2219430@student.uwtsd.ac.uk::167134b4-c68f-49e1-bd9a-5f90922fa11f" providerId="AD" clId="Web-{4D2F82A2-66F4-0905-D265-9F3FDFC16287}" dt="2022-10-26T17:52:27.440" v="485"/>
          <ac:spMkLst>
            <pc:docMk/>
            <pc:sldMk cId="553726541" sldId="256"/>
            <ac:spMk id="14" creationId="{FF60F8CC-0137-2224-0A06-B54C76121EF9}"/>
          </ac:spMkLst>
        </pc:spChg>
        <pc:spChg chg="add mod">
          <ac:chgData name="Rosie Windsor (2219430)" userId="S::2219430@student.uwtsd.ac.uk::167134b4-c68f-49e1-bd9a-5f90922fa11f" providerId="AD" clId="Web-{4D2F82A2-66F4-0905-D265-9F3FDFC16287}" dt="2022-10-26T19:04:23.286" v="634" actId="1076"/>
          <ac:spMkLst>
            <pc:docMk/>
            <pc:sldMk cId="553726541" sldId="256"/>
            <ac:spMk id="16" creationId="{CC4701AA-5513-F47B-3AC6-A1A22B403180}"/>
          </ac:spMkLst>
        </pc:spChg>
        <pc:spChg chg="add mod">
          <ac:chgData name="Rosie Windsor (2219430)" userId="S::2219430@student.uwtsd.ac.uk::167134b4-c68f-49e1-bd9a-5f90922fa11f" providerId="AD" clId="Web-{4D2F82A2-66F4-0905-D265-9F3FDFC16287}" dt="2022-10-26T19:02:36.890" v="610" actId="1076"/>
          <ac:spMkLst>
            <pc:docMk/>
            <pc:sldMk cId="553726541" sldId="256"/>
            <ac:spMk id="18" creationId="{63309571-0DA6-894D-E46C-2E1AB3858775}"/>
          </ac:spMkLst>
        </pc:spChg>
        <pc:picChg chg="mod">
          <ac:chgData name="Rosie Windsor (2219430)" userId="S::2219430@student.uwtsd.ac.uk::167134b4-c68f-49e1-bd9a-5f90922fa11f" providerId="AD" clId="Web-{4D2F82A2-66F4-0905-D265-9F3FDFC16287}" dt="2022-10-26T19:04:28.709" v="635" actId="1076"/>
          <ac:picMkLst>
            <pc:docMk/>
            <pc:sldMk cId="553726541" sldId="256"/>
            <ac:picMk id="11" creationId="{4A77403B-7B4D-E153-4D36-27480D70CBBA}"/>
          </ac:picMkLst>
        </pc:picChg>
        <pc:picChg chg="add mod">
          <ac:chgData name="Rosie Windsor (2219430)" userId="S::2219430@student.uwtsd.ac.uk::167134b4-c68f-49e1-bd9a-5f90922fa11f" providerId="AD" clId="Web-{4D2F82A2-66F4-0905-D265-9F3FDFC16287}" dt="2022-10-26T19:04:19.161" v="633" actId="1076"/>
          <ac:picMkLst>
            <pc:docMk/>
            <pc:sldMk cId="553726541" sldId="256"/>
            <ac:picMk id="15" creationId="{D2C0ECB9-7F05-F37D-414C-3C4AFBD2673E}"/>
          </ac:picMkLst>
        </pc:picChg>
        <pc:picChg chg="add mod">
          <ac:chgData name="Rosie Windsor (2219430)" userId="S::2219430@student.uwtsd.ac.uk::167134b4-c68f-49e1-bd9a-5f90922fa11f" providerId="AD" clId="Web-{4D2F82A2-66F4-0905-D265-9F3FDFC16287}" dt="2022-10-26T19:02:24.873" v="607" actId="1076"/>
          <ac:picMkLst>
            <pc:docMk/>
            <pc:sldMk cId="553726541" sldId="256"/>
            <ac:picMk id="17" creationId="{D8E64508-0D45-E726-81BB-835ADBDE19CE}"/>
          </ac:picMkLst>
        </pc:picChg>
      </pc:sldChg>
      <pc:sldChg chg="modSp">
        <pc:chgData name="Rosie Windsor (2219430)" userId="S::2219430@student.uwtsd.ac.uk::167134b4-c68f-49e1-bd9a-5f90922fa11f" providerId="AD" clId="Web-{4D2F82A2-66F4-0905-D265-9F3FDFC16287}" dt="2022-10-26T17:58:17.853" v="565" actId="20577"/>
        <pc:sldMkLst>
          <pc:docMk/>
          <pc:sldMk cId="1143049748" sldId="257"/>
        </pc:sldMkLst>
        <pc:spChg chg="mod">
          <ac:chgData name="Rosie Windsor (2219430)" userId="S::2219430@student.uwtsd.ac.uk::167134b4-c68f-49e1-bd9a-5f90922fa11f" providerId="AD" clId="Web-{4D2F82A2-66F4-0905-D265-9F3FDFC16287}" dt="2022-10-26T17:58:17.853" v="565" actId="20577"/>
          <ac:spMkLst>
            <pc:docMk/>
            <pc:sldMk cId="1143049748" sldId="257"/>
            <ac:spMk id="4" creationId="{FE9C1AAA-C821-09EF-E836-1F892D8FEAB3}"/>
          </ac:spMkLst>
        </pc:spChg>
      </pc:sldChg>
    </pc:docChg>
  </pc:docChgLst>
  <pc:docChgLst>
    <pc:chgData name="Rosie Windsor (2219430)" userId="S::2219430@student.uwtsd.ac.uk::167134b4-c68f-49e1-bd9a-5f90922fa11f" providerId="AD" clId="Web-{1CCBEDCD-BFAC-4B0D-B74D-E9DFFD7EDC79}"/>
    <pc:docChg chg="modSld">
      <pc:chgData name="Rosie Windsor (2219430)" userId="S::2219430@student.uwtsd.ac.uk::167134b4-c68f-49e1-bd9a-5f90922fa11f" providerId="AD" clId="Web-{1CCBEDCD-BFAC-4B0D-B74D-E9DFFD7EDC79}" dt="2022-10-24T13:37:25.640" v="1454" actId="20577"/>
      <pc:docMkLst>
        <pc:docMk/>
      </pc:docMkLst>
      <pc:sldChg chg="addSp modSp">
        <pc:chgData name="Rosie Windsor (2219430)" userId="S::2219430@student.uwtsd.ac.uk::167134b4-c68f-49e1-bd9a-5f90922fa11f" providerId="AD" clId="Web-{1CCBEDCD-BFAC-4B0D-B74D-E9DFFD7EDC79}" dt="2022-10-24T13:32:41.980" v="1374" actId="20577"/>
        <pc:sldMkLst>
          <pc:docMk/>
          <pc:sldMk cId="553726541" sldId="256"/>
        </pc:sldMkLst>
        <pc:spChg chg="add mod">
          <ac:chgData name="Rosie Windsor (2219430)" userId="S::2219430@student.uwtsd.ac.uk::167134b4-c68f-49e1-bd9a-5f90922fa11f" providerId="AD" clId="Web-{1CCBEDCD-BFAC-4B0D-B74D-E9DFFD7EDC79}" dt="2022-10-24T10:33:42.463" v="21" actId="20577"/>
          <ac:spMkLst>
            <pc:docMk/>
            <pc:sldMk cId="553726541" sldId="256"/>
            <ac:spMk id="2" creationId="{5357161A-95F5-ED15-9EF8-33A57B926A04}"/>
          </ac:spMkLst>
        </pc:spChg>
        <pc:spChg chg="add mod">
          <ac:chgData name="Rosie Windsor (2219430)" userId="S::2219430@student.uwtsd.ac.uk::167134b4-c68f-49e1-bd9a-5f90922fa11f" providerId="AD" clId="Web-{1CCBEDCD-BFAC-4B0D-B74D-E9DFFD7EDC79}" dt="2022-10-24T11:41:39.077" v="510" actId="20577"/>
          <ac:spMkLst>
            <pc:docMk/>
            <pc:sldMk cId="553726541" sldId="256"/>
            <ac:spMk id="3" creationId="{63919BFF-7FE1-AE95-429F-8F20B609C3AC}"/>
          </ac:spMkLst>
        </pc:spChg>
        <pc:spChg chg="add mod">
          <ac:chgData name="Rosie Windsor (2219430)" userId="S::2219430@student.uwtsd.ac.uk::167134b4-c68f-49e1-bd9a-5f90922fa11f" providerId="AD" clId="Web-{1CCBEDCD-BFAC-4B0D-B74D-E9DFFD7EDC79}" dt="2022-10-24T13:32:39.496" v="1373" actId="20577"/>
          <ac:spMkLst>
            <pc:docMk/>
            <pc:sldMk cId="553726541" sldId="256"/>
            <ac:spMk id="4" creationId="{5BEC06B6-FCC5-8595-10F3-F159E43E449F}"/>
          </ac:spMkLst>
        </pc:spChg>
        <pc:spChg chg="add mod">
          <ac:chgData name="Rosie Windsor (2219430)" userId="S::2219430@student.uwtsd.ac.uk::167134b4-c68f-49e1-bd9a-5f90922fa11f" providerId="AD" clId="Web-{1CCBEDCD-BFAC-4B0D-B74D-E9DFFD7EDC79}" dt="2022-10-24T10:37:46.509" v="65" actId="14100"/>
          <ac:spMkLst>
            <pc:docMk/>
            <pc:sldMk cId="553726541" sldId="256"/>
            <ac:spMk id="5" creationId="{F7B2BE47-E2CE-3CDF-3405-61BCBFEF7659}"/>
          </ac:spMkLst>
        </pc:spChg>
        <pc:spChg chg="add mod">
          <ac:chgData name="Rosie Windsor (2219430)" userId="S::2219430@student.uwtsd.ac.uk::167134b4-c68f-49e1-bd9a-5f90922fa11f" providerId="AD" clId="Web-{1CCBEDCD-BFAC-4B0D-B74D-E9DFFD7EDC79}" dt="2022-10-24T12:30:10.895" v="1051" actId="20577"/>
          <ac:spMkLst>
            <pc:docMk/>
            <pc:sldMk cId="553726541" sldId="256"/>
            <ac:spMk id="6" creationId="{280D580C-F9AE-6DA7-53C2-E87ECDD465D8}"/>
          </ac:spMkLst>
        </pc:spChg>
        <pc:spChg chg="add mod">
          <ac:chgData name="Rosie Windsor (2219430)" userId="S::2219430@student.uwtsd.ac.uk::167134b4-c68f-49e1-bd9a-5f90922fa11f" providerId="AD" clId="Web-{1CCBEDCD-BFAC-4B0D-B74D-E9DFFD7EDC79}" dt="2022-10-24T13:32:41.980" v="1374" actId="20577"/>
          <ac:spMkLst>
            <pc:docMk/>
            <pc:sldMk cId="553726541" sldId="256"/>
            <ac:spMk id="7" creationId="{DCF43D9B-56F8-0349-2588-E0A581949C0C}"/>
          </ac:spMkLst>
        </pc:spChg>
        <pc:spChg chg="mod">
          <ac:chgData name="Rosie Windsor (2219430)" userId="S::2219430@student.uwtsd.ac.uk::167134b4-c68f-49e1-bd9a-5f90922fa11f" providerId="AD" clId="Web-{1CCBEDCD-BFAC-4B0D-B74D-E9DFFD7EDC79}" dt="2022-10-24T10:35:05.780" v="26" actId="20577"/>
          <ac:spMkLst>
            <pc:docMk/>
            <pc:sldMk cId="553726541" sldId="256"/>
            <ac:spMk id="9" creationId="{469C2239-4360-2D49-1008-F5D5388B3626}"/>
          </ac:spMkLst>
        </pc:spChg>
        <pc:spChg chg="add mod">
          <ac:chgData name="Rosie Windsor (2219430)" userId="S::2219430@student.uwtsd.ac.uk::167134b4-c68f-49e1-bd9a-5f90922fa11f" providerId="AD" clId="Web-{1CCBEDCD-BFAC-4B0D-B74D-E9DFFD7EDC79}" dt="2022-10-24T10:38:56.403" v="85" actId="20577"/>
          <ac:spMkLst>
            <pc:docMk/>
            <pc:sldMk cId="553726541" sldId="256"/>
            <ac:spMk id="10" creationId="{D57928B9-4E1F-31FF-C048-A1AE78CF6086}"/>
          </ac:spMkLst>
        </pc:spChg>
        <pc:spChg chg="add mod">
          <ac:chgData name="Rosie Windsor (2219430)" userId="S::2219430@student.uwtsd.ac.uk::167134b4-c68f-49e1-bd9a-5f90922fa11f" providerId="AD" clId="Web-{1CCBEDCD-BFAC-4B0D-B74D-E9DFFD7EDC79}" dt="2022-10-24T13:02:46.512" v="1107" actId="20577"/>
          <ac:spMkLst>
            <pc:docMk/>
            <pc:sldMk cId="553726541" sldId="256"/>
            <ac:spMk id="12" creationId="{8F31161D-7728-06D3-6009-914DEE5AA1B1}"/>
          </ac:spMkLst>
        </pc:spChg>
        <pc:picChg chg="add mod">
          <ac:chgData name="Rosie Windsor (2219430)" userId="S::2219430@student.uwtsd.ac.uk::167134b4-c68f-49e1-bd9a-5f90922fa11f" providerId="AD" clId="Web-{1CCBEDCD-BFAC-4B0D-B74D-E9DFFD7EDC79}" dt="2022-10-24T12:59:27.257" v="1060" actId="14100"/>
          <ac:picMkLst>
            <pc:docMk/>
            <pc:sldMk cId="553726541" sldId="256"/>
            <ac:picMk id="11" creationId="{4A77403B-7B4D-E153-4D36-27480D70CBBA}"/>
          </ac:picMkLst>
        </pc:picChg>
      </pc:sldChg>
      <pc:sldChg chg="modSp">
        <pc:chgData name="Rosie Windsor (2219430)" userId="S::2219430@student.uwtsd.ac.uk::167134b4-c68f-49e1-bd9a-5f90922fa11f" providerId="AD" clId="Web-{1CCBEDCD-BFAC-4B0D-B74D-E9DFFD7EDC79}" dt="2022-10-24T13:37:25.640" v="1454" actId="20577"/>
        <pc:sldMkLst>
          <pc:docMk/>
          <pc:sldMk cId="1143049748" sldId="257"/>
        </pc:sldMkLst>
        <pc:spChg chg="mod">
          <ac:chgData name="Rosie Windsor (2219430)" userId="S::2219430@student.uwtsd.ac.uk::167134b4-c68f-49e1-bd9a-5f90922fa11f" providerId="AD" clId="Web-{1CCBEDCD-BFAC-4B0D-B74D-E9DFFD7EDC79}" dt="2022-10-24T13:37:25.640" v="1454" actId="20577"/>
          <ac:spMkLst>
            <pc:docMk/>
            <pc:sldMk cId="1143049748" sldId="257"/>
            <ac:spMk id="4" creationId="{FE9C1AAA-C821-09EF-E836-1F892D8FEAB3}"/>
          </ac:spMkLst>
        </pc:spChg>
      </pc:sldChg>
    </pc:docChg>
  </pc:docChgLst>
  <pc:docChgLst>
    <pc:chgData name="Rosie Windsor (2219430)" userId="S::2219430@student.uwtsd.ac.uk::167134b4-c68f-49e1-bd9a-5f90922fa11f" providerId="AD" clId="Web-{CC64CC81-4734-4A33-9C94-22A0CF1503E1}"/>
    <pc:docChg chg="addSld modSld">
      <pc:chgData name="Rosie Windsor (2219430)" userId="S::2219430@student.uwtsd.ac.uk::167134b4-c68f-49e1-bd9a-5f90922fa11f" providerId="AD" clId="Web-{CC64CC81-4734-4A33-9C94-22A0CF1503E1}" dt="2022-10-17T13:17:42.226" v="407" actId="20577"/>
      <pc:docMkLst>
        <pc:docMk/>
      </pc:docMkLst>
      <pc:sldChg chg="addSp delSp modSp">
        <pc:chgData name="Rosie Windsor (2219430)" userId="S::2219430@student.uwtsd.ac.uk::167134b4-c68f-49e1-bd9a-5f90922fa11f" providerId="AD" clId="Web-{CC64CC81-4734-4A33-9C94-22A0CF1503E1}" dt="2022-10-17T13:14:38.096" v="335" actId="20577"/>
        <pc:sldMkLst>
          <pc:docMk/>
          <pc:sldMk cId="553726541" sldId="256"/>
        </pc:sldMkLst>
        <pc:spChg chg="del">
          <ac:chgData name="Rosie Windsor (2219430)" userId="S::2219430@student.uwtsd.ac.uk::167134b4-c68f-49e1-bd9a-5f90922fa11f" providerId="AD" clId="Web-{CC64CC81-4734-4A33-9C94-22A0CF1503E1}" dt="2022-10-17T12:53:15.564" v="1"/>
          <ac:spMkLst>
            <pc:docMk/>
            <pc:sldMk cId="553726541" sldId="256"/>
            <ac:spMk id="2" creationId="{9FB28281-3783-403A-B1AB-0182A003DFE3}"/>
          </ac:spMkLst>
        </pc:spChg>
        <pc:spChg chg="del">
          <ac:chgData name="Rosie Windsor (2219430)" userId="S::2219430@student.uwtsd.ac.uk::167134b4-c68f-49e1-bd9a-5f90922fa11f" providerId="AD" clId="Web-{CC64CC81-4734-4A33-9C94-22A0CF1503E1}" dt="2022-10-17T12:53:11.908" v="0"/>
          <ac:spMkLst>
            <pc:docMk/>
            <pc:sldMk cId="553726541" sldId="256"/>
            <ac:spMk id="3" creationId="{C4542EAC-8BF3-4BFD-9891-145BC49409C2}"/>
          </ac:spMkLst>
        </pc:spChg>
        <pc:spChg chg="add del mod">
          <ac:chgData name="Rosie Windsor (2219430)" userId="S::2219430@student.uwtsd.ac.uk::167134b4-c68f-49e1-bd9a-5f90922fa11f" providerId="AD" clId="Web-{CC64CC81-4734-4A33-9C94-22A0CF1503E1}" dt="2022-10-17T12:55:06.973" v="35"/>
          <ac:spMkLst>
            <pc:docMk/>
            <pc:sldMk cId="553726541" sldId="256"/>
            <ac:spMk id="4" creationId="{04A86F30-E4AB-D0E4-BE7B-21F53CE6D075}"/>
          </ac:spMkLst>
        </pc:spChg>
        <pc:spChg chg="add del mod">
          <ac:chgData name="Rosie Windsor (2219430)" userId="S::2219430@student.uwtsd.ac.uk::167134b4-c68f-49e1-bd9a-5f90922fa11f" providerId="AD" clId="Web-{CC64CC81-4734-4A33-9C94-22A0CF1503E1}" dt="2022-10-17T12:54:19.925" v="23"/>
          <ac:spMkLst>
            <pc:docMk/>
            <pc:sldMk cId="553726541" sldId="256"/>
            <ac:spMk id="5" creationId="{9A548A3D-21D7-DA94-D85C-4011A4EE86C6}"/>
          </ac:spMkLst>
        </pc:spChg>
        <pc:spChg chg="add del mod">
          <ac:chgData name="Rosie Windsor (2219430)" userId="S::2219430@student.uwtsd.ac.uk::167134b4-c68f-49e1-bd9a-5f90922fa11f" providerId="AD" clId="Web-{CC64CC81-4734-4A33-9C94-22A0CF1503E1}" dt="2022-10-17T12:54:34.254" v="29"/>
          <ac:spMkLst>
            <pc:docMk/>
            <pc:sldMk cId="553726541" sldId="256"/>
            <ac:spMk id="6" creationId="{A211463C-08EE-C2A6-AA22-A728466E6452}"/>
          </ac:spMkLst>
        </pc:spChg>
        <pc:spChg chg="add del mod">
          <ac:chgData name="Rosie Windsor (2219430)" userId="S::2219430@student.uwtsd.ac.uk::167134b4-c68f-49e1-bd9a-5f90922fa11f" providerId="AD" clId="Web-{CC64CC81-4734-4A33-9C94-22A0CF1503E1}" dt="2022-10-17T12:55:03.661" v="34"/>
          <ac:spMkLst>
            <pc:docMk/>
            <pc:sldMk cId="553726541" sldId="256"/>
            <ac:spMk id="7" creationId="{52CAA393-A4F8-2580-37C7-EEB1443704F5}"/>
          </ac:spMkLst>
        </pc:spChg>
        <pc:spChg chg="add mod">
          <ac:chgData name="Rosie Windsor (2219430)" userId="S::2219430@student.uwtsd.ac.uk::167134b4-c68f-49e1-bd9a-5f90922fa11f" providerId="AD" clId="Web-{CC64CC81-4734-4A33-9C94-22A0CF1503E1}" dt="2022-10-17T13:14:29.299" v="330" actId="14100"/>
          <ac:spMkLst>
            <pc:docMk/>
            <pc:sldMk cId="553726541" sldId="256"/>
            <ac:spMk id="8" creationId="{31E56285-24C9-8FA2-CAD3-E84579AFDF15}"/>
          </ac:spMkLst>
        </pc:spChg>
        <pc:spChg chg="add mod">
          <ac:chgData name="Rosie Windsor (2219430)" userId="S::2219430@student.uwtsd.ac.uk::167134b4-c68f-49e1-bd9a-5f90922fa11f" providerId="AD" clId="Web-{CC64CC81-4734-4A33-9C94-22A0CF1503E1}" dt="2022-10-17T13:14:38.096" v="335" actId="20577"/>
          <ac:spMkLst>
            <pc:docMk/>
            <pc:sldMk cId="553726541" sldId="256"/>
            <ac:spMk id="9" creationId="{469C2239-4360-2D49-1008-F5D5388B3626}"/>
          </ac:spMkLst>
        </pc:spChg>
      </pc:sldChg>
      <pc:sldChg chg="addSp delSp modSp new">
        <pc:chgData name="Rosie Windsor (2219430)" userId="S::2219430@student.uwtsd.ac.uk::167134b4-c68f-49e1-bd9a-5f90922fa11f" providerId="AD" clId="Web-{CC64CC81-4734-4A33-9C94-22A0CF1503E1}" dt="2022-10-17T13:17:42.226" v="407" actId="20577"/>
        <pc:sldMkLst>
          <pc:docMk/>
          <pc:sldMk cId="1143049748" sldId="257"/>
        </pc:sldMkLst>
        <pc:spChg chg="del">
          <ac:chgData name="Rosie Windsor (2219430)" userId="S::2219430@student.uwtsd.ac.uk::167134b4-c68f-49e1-bd9a-5f90922fa11f" providerId="AD" clId="Web-{CC64CC81-4734-4A33-9C94-22A0CF1503E1}" dt="2022-10-17T13:15:35.238" v="338"/>
          <ac:spMkLst>
            <pc:docMk/>
            <pc:sldMk cId="1143049748" sldId="257"/>
            <ac:spMk id="2" creationId="{F4F4A807-C355-B721-D35B-8FFE081A5D1C}"/>
          </ac:spMkLst>
        </pc:spChg>
        <pc:spChg chg="del mod">
          <ac:chgData name="Rosie Windsor (2219430)" userId="S::2219430@student.uwtsd.ac.uk::167134b4-c68f-49e1-bd9a-5f90922fa11f" providerId="AD" clId="Web-{CC64CC81-4734-4A33-9C94-22A0CF1503E1}" dt="2022-10-17T13:15:37.566" v="339"/>
          <ac:spMkLst>
            <pc:docMk/>
            <pc:sldMk cId="1143049748" sldId="257"/>
            <ac:spMk id="3" creationId="{D75C661D-16D8-DAE9-E535-BFE130C77430}"/>
          </ac:spMkLst>
        </pc:spChg>
        <pc:spChg chg="add mod">
          <ac:chgData name="Rosie Windsor (2219430)" userId="S::2219430@student.uwtsd.ac.uk::167134b4-c68f-49e1-bd9a-5f90922fa11f" providerId="AD" clId="Web-{CC64CC81-4734-4A33-9C94-22A0CF1503E1}" dt="2022-10-17T13:17:42.226" v="407" actId="20577"/>
          <ac:spMkLst>
            <pc:docMk/>
            <pc:sldMk cId="1143049748" sldId="257"/>
            <ac:spMk id="4" creationId="{FE9C1AAA-C821-09EF-E836-1F892D8FEAB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27/10/2022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27/10/2022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rtlCol="0" anchor="t">
            <a:normAutofit/>
          </a:bodyPr>
          <a:lstStyle>
            <a:lvl1pPr algn="r">
              <a:defRPr sz="6000"/>
            </a:lvl1pPr>
          </a:lstStyle>
          <a:p>
            <a:pPr rtl="0"/>
            <a:r>
              <a:rPr lang="en-GB" noProof="0"/>
              <a:t>Click to edit Master title style</a:t>
            </a:r>
          </a:p>
        </p:txBody>
      </p:sp>
      <p:sp>
        <p:nvSpPr>
          <p:cNvPr id="3" name="Subtitle 2"/>
          <p:cNvSpPr>
            <a:spLocks noGrp="1"/>
          </p:cNvSpPr>
          <p:nvPr>
            <p:ph type="subTitle" idx="1"/>
          </p:nvPr>
        </p:nvSpPr>
        <p:spPr>
          <a:xfrm>
            <a:off x="2772274" y="2268786"/>
            <a:ext cx="5357600" cy="1160213"/>
          </a:xfrm>
        </p:spPr>
        <p:txBody>
          <a:bodyPr tIns="0" rtlCol="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D7DD2CBF-DD1A-49F5-9C28-C03F4D74A285}" type="datetime1">
              <a:rPr lang="en-GB" noProof="0" smtClean="0"/>
              <a:t>27/10/2022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Ins="45720" rtlCol="0"/>
          <a:lstStyle/>
          <a:p>
            <a:pPr rtl="0"/>
            <a:fld id="{600CBFCC-E1FF-473E-BF42-70E7405CF173}" type="slidenum">
              <a:rPr lang="en-GB" noProof="0" smtClean="0"/>
              <a:t>‹#›</a:t>
            </a:fld>
            <a:endParaRPr lang="en-GB" noProof="0"/>
          </a:p>
        </p:txBody>
      </p:sp>
      <p:sp>
        <p:nvSpPr>
          <p:cNvPr id="13" name="TextBox 12"/>
          <p:cNvSpPr txBox="1"/>
          <p:nvPr/>
        </p:nvSpPr>
        <p:spPr>
          <a:xfrm>
            <a:off x="2191282" y="3262852"/>
            <a:ext cx="415636" cy="461665"/>
          </a:xfrm>
          <a:prstGeom prst="rect">
            <a:avLst/>
          </a:prstGeom>
          <a:noFill/>
        </p:spPr>
        <p:txBody>
          <a:bodyPr wrap="square" rtlCol="0">
            <a:spAutoFit/>
          </a:bodyPr>
          <a:lstStyle/>
          <a:p>
            <a:pPr algn="r" rtl="0"/>
            <a:r>
              <a:rPr lang="en-GB" sz="2400" noProof="0">
                <a:solidFill>
                  <a:schemeClr val="accent6"/>
                </a:solidFill>
                <a:latin typeface="Wingdings 3" panose="05040102010807070707" pitchFamily="18" charset="2"/>
              </a:rPr>
              <a:t>z</a:t>
            </a:r>
            <a:endParaRPr lang="en-GB" sz="24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2987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30B201FC-9CBC-4C87-AE60-8563D1DE80CC}" type="datetime1">
              <a:rPr lang="en-GB" noProof="0" smtClean="0"/>
              <a:t>27/10/2022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7" name="TextBox 6"/>
          <p:cNvSpPr txBox="1"/>
          <p:nvPr/>
        </p:nvSpPr>
        <p:spPr>
          <a:xfrm>
            <a:off x="2194943"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7202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rtlCol="0" anchor="t">
            <a:normAutofit/>
          </a:bodyPr>
          <a:lstStyle>
            <a:lvl1pPr algn="r">
              <a:defRPr sz="3200"/>
            </a:lvl1pPr>
          </a:lstStyle>
          <a:p>
            <a:pPr rtl="0"/>
            <a:r>
              <a:rPr lang="en-GB" noProof="0"/>
              <a:t>Click to edit Master title style</a:t>
            </a:r>
          </a:p>
        </p:txBody>
      </p:sp>
      <p:sp>
        <p:nvSpPr>
          <p:cNvPr id="3" name="Text Placeholder 2"/>
          <p:cNvSpPr>
            <a:spLocks noGrp="1"/>
          </p:cNvSpPr>
          <p:nvPr>
            <p:ph type="body" idx="1" hasCustomPrompt="1"/>
          </p:nvPr>
        </p:nvSpPr>
        <p:spPr>
          <a:xfrm>
            <a:off x="2773968" y="2268786"/>
            <a:ext cx="7791931" cy="878468"/>
          </a:xfrm>
        </p:spPr>
        <p:txBody>
          <a:bodyPr tIns="0" rtlCol="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6936C29-4211-4FAF-B3EB-A82EC47BEFFE}" type="datetime1">
              <a:rPr lang="en-GB" noProof="0" smtClean="0"/>
              <a:t>27/10/2022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363646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2605374" y="2052116"/>
            <a:ext cx="3891960" cy="399782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p:cNvSpPr>
            <a:spLocks noGrp="1"/>
          </p:cNvSpPr>
          <p:nvPr>
            <p:ph sz="half" idx="2" hasCustomPrompt="1"/>
          </p:nvPr>
        </p:nvSpPr>
        <p:spPr>
          <a:xfrm>
            <a:off x="6666636" y="2052114"/>
            <a:ext cx="3894222" cy="399782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Date Placeholder 4"/>
          <p:cNvSpPr>
            <a:spLocks noGrp="1"/>
          </p:cNvSpPr>
          <p:nvPr>
            <p:ph type="dt" sz="half" idx="10"/>
          </p:nvPr>
        </p:nvSpPr>
        <p:spPr/>
        <p:txBody>
          <a:bodyPr rtlCol="0"/>
          <a:lstStyle/>
          <a:p>
            <a:pPr rtl="0"/>
            <a:fld id="{1574910E-3833-41B3-AC2C-5793CCE0BBF0}" type="datetime1">
              <a:rPr lang="en-GB" noProof="0" smtClean="0"/>
              <a:t>27/10/2022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10" name="TextBox 9"/>
          <p:cNvSpPr txBox="1"/>
          <p:nvPr/>
        </p:nvSpPr>
        <p:spPr>
          <a:xfrm>
            <a:off x="2196172" y="641223"/>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6050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2609285" y="2052115"/>
            <a:ext cx="3896467"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2609285" y="2851331"/>
            <a:ext cx="3893623"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p:cNvSpPr>
            <a:spLocks noGrp="1"/>
          </p:cNvSpPr>
          <p:nvPr>
            <p:ph type="body" sz="quarter" idx="3" hasCustomPrompt="1"/>
          </p:nvPr>
        </p:nvSpPr>
        <p:spPr>
          <a:xfrm>
            <a:off x="6666634" y="2052115"/>
            <a:ext cx="3899798" cy="713818"/>
          </a:xfrm>
        </p:spPr>
        <p:txBody>
          <a:bodyPr rtlCol="0"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666635" y="2851331"/>
            <a:ext cx="3899798" cy="307143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7" name="Date Placeholder 6"/>
          <p:cNvSpPr>
            <a:spLocks noGrp="1"/>
          </p:cNvSpPr>
          <p:nvPr>
            <p:ph type="dt" sz="half" idx="10"/>
          </p:nvPr>
        </p:nvSpPr>
        <p:spPr/>
        <p:txBody>
          <a:bodyPr rtlCol="0"/>
          <a:lstStyle/>
          <a:p>
            <a:pPr rtl="0"/>
            <a:fld id="{AF439FFE-31BB-4765-90EC-0F07D802BDFE}" type="datetime1">
              <a:rPr lang="en-GB" noProof="0" smtClean="0"/>
              <a:t>27/10/2022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4223613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12E193C-7355-4818-A6F3-CD6C68EF57D0}" type="datetime1">
              <a:rPr lang="en-GB" noProof="0" smtClean="0"/>
              <a:t>27/10/2022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
        <p:nvSpPr>
          <p:cNvPr id="8" name="TextBox 7"/>
          <p:cNvSpPr txBox="1"/>
          <p:nvPr/>
        </p:nvSpPr>
        <p:spPr>
          <a:xfrm>
            <a:off x="2196172" y="641226"/>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86665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E698390B-FAEC-4B87-A1FC-2864E4992899}" type="datetime1">
              <a:rPr lang="en-GB" noProof="0" smtClean="0"/>
              <a:t>27/10/2022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2924672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rtlCol="0" anchor="b">
            <a:normAutofit/>
          </a:bodyPr>
          <a:lstStyle>
            <a:lvl1pPr algn="l">
              <a:defRPr sz="2400"/>
            </a:lvl1pPr>
          </a:lstStyle>
          <a:p>
            <a:pPr rtl="0"/>
            <a:r>
              <a:rPr lang="en-GB" noProof="0"/>
              <a:t>Click to edit Master title style</a:t>
            </a:r>
          </a:p>
        </p:txBody>
      </p:sp>
      <p:sp>
        <p:nvSpPr>
          <p:cNvPr id="3" name="Content Placeholder 2"/>
          <p:cNvSpPr>
            <a:spLocks noGrp="1"/>
          </p:cNvSpPr>
          <p:nvPr>
            <p:ph idx="1" hasCustomPrompt="1"/>
          </p:nvPr>
        </p:nvSpPr>
        <p:spPr>
          <a:xfrm>
            <a:off x="5120154" y="805818"/>
            <a:ext cx="5446278" cy="5244126"/>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p:cNvSpPr>
            <a:spLocks noGrp="1"/>
          </p:cNvSpPr>
          <p:nvPr>
            <p:ph type="body" sz="half" idx="2" hasCustomPrompt="1"/>
          </p:nvPr>
        </p:nvSpPr>
        <p:spPr>
          <a:xfrm>
            <a:off x="1970322" y="3186154"/>
            <a:ext cx="2664361" cy="2386397"/>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37B0214-5A56-4176-89DC-7A389F9F9EA3}" type="datetime1">
              <a:rPr lang="en-GB" noProof="0" smtClean="0"/>
              <a:t>27/10/2022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650365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rtlCol="0"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rtlCol="0" anchor="b">
            <a:normAutofit/>
          </a:bodyPr>
          <a:lstStyle>
            <a:lvl1pPr algn="l">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1970322" y="3182928"/>
            <a:ext cx="3971874" cy="2386394"/>
          </a:xfrm>
        </p:spPr>
        <p:txBody>
          <a:bodyPr rtlCol="0">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06B2C1B-701C-4988-A67D-13495027ABCC}" type="datetime1">
              <a:rPr lang="en-GB" noProof="0" smtClean="0"/>
              <a:t>27/10/2022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74670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DCA04A88-B56E-4F55-ADD5-10EE3162DD2B}" type="datetime1">
              <a:rPr lang="en-GB" noProof="0" smtClean="0"/>
              <a:t>27/10/2022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61784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rtl="0"/>
            <a:r>
              <a:rPr lang="en-GB" sz="1800" noProof="0">
                <a:solidFill>
                  <a:schemeClr val="accent6"/>
                </a:solidFill>
                <a:latin typeface="Wingdings 3" panose="05040102010807070707" pitchFamily="18" charset="2"/>
              </a:rPr>
              <a:t>z</a:t>
            </a:r>
            <a:endParaRPr lang="en-GB" sz="1000" noProof="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a:xfrm>
            <a:off x="2608751" y="970410"/>
            <a:ext cx="6466903" cy="5079534"/>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10"/>
          </p:nvPr>
        </p:nvSpPr>
        <p:spPr/>
        <p:txBody>
          <a:bodyPr rtlCol="0"/>
          <a:lstStyle/>
          <a:p>
            <a:pPr rtl="0"/>
            <a:fld id="{B96FFAA7-5064-4488-8B53-10886DEC73FE}" type="datetime1">
              <a:rPr lang="en-GB" noProof="0" smtClean="0"/>
              <a:t>27/10/2022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00CBFCC-E1FF-473E-BF42-70E7405CF173}" type="slidenum">
              <a:rPr lang="en-GB" noProof="0" smtClean="0"/>
              <a:t>‹#›</a:t>
            </a:fld>
            <a:endParaRPr lang="en-GB" noProof="0"/>
          </a:p>
        </p:txBody>
      </p:sp>
    </p:spTree>
    <p:extLst>
      <p:ext uri="{BB962C8B-B14F-4D97-AF65-F5344CB8AC3E}">
        <p14:creationId xmlns:p14="http://schemas.microsoft.com/office/powerpoint/2010/main" val="116423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a:p>
            <a:pPr lvl="5" rtl="0"/>
            <a:r>
              <a:rPr lang="en-GB" noProof="0"/>
              <a:t>Sixth level</a:t>
            </a:r>
          </a:p>
          <a:p>
            <a:pPr lvl="6" rtl="0"/>
            <a:r>
              <a:rPr lang="en-GB" noProof="0"/>
              <a:t>Seventh level</a:t>
            </a:r>
          </a:p>
          <a:p>
            <a:pPr lvl="7" rtl="0"/>
            <a:r>
              <a:rPr lang="en-GB" noProof="0"/>
              <a:t>Eigth level</a:t>
            </a:r>
          </a:p>
          <a:p>
            <a:pPr lvl="8" rtl="0"/>
            <a:r>
              <a:rPr lang="en-GB" noProof="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pPr rtl="0"/>
            <a:fld id="{0443D866-83F1-47B2-9EB7-665ED132AFB8}" type="datetime1">
              <a:rPr lang="en-GB" noProof="0" smtClean="0"/>
              <a:t>27/10/2022</a:t>
            </a:fld>
            <a:endParaRPr lang="en-GB" noProof="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pPr rtl="0"/>
            <a:fld id="{600CBFCC-E1FF-473E-BF42-70E7405CF173}" type="slidenum">
              <a:rPr lang="en-GB" noProof="0" smtClean="0"/>
              <a:t>‹#›</a:t>
            </a:fld>
            <a:endParaRPr lang="en-GB" noProof="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17581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pmc/articles/PMC5953266/" TargetMode="External"/><Relationship Id="rId13" Type="http://schemas.openxmlformats.org/officeDocument/2006/relationships/hyperlink" Target="http://thttps/dart.ed.ac.uk/time-management/" TargetMode="External"/><Relationship Id="rId3" Type="http://schemas.openxmlformats.org/officeDocument/2006/relationships/hyperlink" Target="https://dictionary.cambridge.org/dictionary/english/time-management" TargetMode="External"/><Relationship Id="rId7" Type="http://schemas.openxmlformats.org/officeDocument/2006/relationships/hyperlink" Target="https://www.youtube.com/watch?v=TAXUkVT_ilo&amp;t=3s" TargetMode="External"/><Relationship Id="rId12" Type="http://schemas.openxmlformats.org/officeDocument/2006/relationships/hyperlink" Target="https://www.ucl.ac.uk/ioe-writing-centre/reference-effectively-avoid-plagiarism/paraphrasing" TargetMode="External"/><Relationship Id="rId2" Type="http://schemas.openxmlformats.org/officeDocument/2006/relationships/hyperlink" Target="https://www.sciencedirect.com/science/article/abs/pii/S2211368118300214" TargetMode="External"/><Relationship Id="rId1" Type="http://schemas.openxmlformats.org/officeDocument/2006/relationships/slideLayout" Target="../slideLayouts/slideLayout2.xml"/><Relationship Id="rId6" Type="http://schemas.openxmlformats.org/officeDocument/2006/relationships/hyperlink" Target="https://d1wqtxts1xzle7.cloudfront.net/61974506/TheImpactofTimeManagementontheStudents1-PB_220200203-103607-5m0fsb-with-cover-page-v2.pdf?Expires=1666614401&amp;Signature=fWKiNy0u0OpYwEJA-BAH33dIZ9XYlj12K8zYvHuNYsNzw6iYMfD9-GuwHqSezk2b80Aq-qErKqUE4PBL7HIWXkon6QBLYT-CUnAM2mUhOebpLArOIWXYGZzSfRLORaPSoLGFqkBestHMtRytYF7Lb5cNNojGNWOdaTaxM-Ly9Fl6sxe7oK2RCtUJlmYO8bZ4CWZqZ4IvOogQx9FmQ41VeXdyr-3cl6lPTUDc-TGgCxvuZlwPi4o7uUSj0ane75VdhtHxF7A59AYl~jaZJf0e~yS-LtZj6obhnymEi49RtpfoJU8lWJdtZvH4qYnjmp-ElkOUf5WSz1o3Po-PEVIceQ__&amp;Key-Pair-Id=APKAJLOHF5GGSLRBV4ZA" TargetMode="External"/><Relationship Id="rId11" Type="http://schemas.openxmlformats.org/officeDocument/2006/relationships/hyperlink" Target="https://help.open.ac.uk/notetaking-techniques" TargetMode="External"/><Relationship Id="rId5" Type="http://schemas.openxmlformats.org/officeDocument/2006/relationships/hyperlink" Target="https://library-blog.csu.edu.au/2018/07/13/referencing-help-support-and-advice/" TargetMode="External"/><Relationship Id="rId10" Type="http://schemas.openxmlformats.org/officeDocument/2006/relationships/hyperlink" Target="https://www.scrintal.com/guides/note-taking-defined-how-to-describe-it-exactly" TargetMode="External"/><Relationship Id="rId4" Type="http://schemas.openxmlformats.org/officeDocument/2006/relationships/hyperlink" Target="https://dictionary.cambridge.org/dictionary/english/paraphrase" TargetMode="External"/><Relationship Id="rId9" Type="http://schemas.openxmlformats.org/officeDocument/2006/relationships/hyperlink" Target="https://www.sciencedirect.com/science/article/abs/pii/S1475158512000781"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guides.reading.ac.uk/reading/notema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56285-24C9-8FA2-CAD3-E84579AFDF15}"/>
              </a:ext>
            </a:extLst>
          </p:cNvPr>
          <p:cNvSpPr/>
          <p:nvPr/>
        </p:nvSpPr>
        <p:spPr>
          <a:xfrm>
            <a:off x="52848" y="507590"/>
            <a:ext cx="1659192" cy="27656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a:p>
            <a:pPr algn="ctr"/>
            <a:endParaRPr lang="en-GB" sz="1000" u="sng">
              <a:cs typeface="Arial"/>
            </a:endParaRPr>
          </a:p>
        </p:txBody>
      </p:sp>
      <p:sp>
        <p:nvSpPr>
          <p:cNvPr id="9" name="TextBox 8">
            <a:extLst>
              <a:ext uri="{FF2B5EF4-FFF2-40B4-BE49-F238E27FC236}">
                <a16:creationId xmlns:a16="http://schemas.microsoft.com/office/drawing/2014/main" id="{469C2239-4360-2D49-1008-F5D5388B3626}"/>
              </a:ext>
            </a:extLst>
          </p:cNvPr>
          <p:cNvSpPr txBox="1"/>
          <p:nvPr/>
        </p:nvSpPr>
        <p:spPr>
          <a:xfrm>
            <a:off x="49161" y="503902"/>
            <a:ext cx="149941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solidFill>
                  <a:schemeClr val="bg1"/>
                </a:solidFill>
                <a:cs typeface="Arial"/>
              </a:rPr>
              <a:t>I</a:t>
            </a:r>
            <a:r>
              <a:rPr lang="en-GB" sz="1000" u="sng" dirty="0">
                <a:solidFill>
                  <a:schemeClr val="bg1"/>
                </a:solidFill>
                <a:cs typeface="Arial"/>
              </a:rPr>
              <a:t>ntroduction</a:t>
            </a:r>
          </a:p>
          <a:p>
            <a:r>
              <a:rPr lang="en-GB" sz="1000" dirty="0">
                <a:solidFill>
                  <a:schemeClr val="bg1"/>
                </a:solidFill>
                <a:cs typeface="Arial"/>
              </a:rPr>
              <a:t>Critical thinking demands being open minded. A critical thinker would not just simply answer a statement or question, but instead, question the statement which is provided. Critical thinkers consider all elements of their answer and consider opinions which may be unlike their own.</a:t>
            </a:r>
          </a:p>
          <a:p>
            <a:endParaRPr lang="en-GB" sz="1000" dirty="0">
              <a:solidFill>
                <a:schemeClr val="bg1"/>
              </a:solidFill>
              <a:cs typeface="Arial"/>
            </a:endParaRPr>
          </a:p>
          <a:p>
            <a:r>
              <a:rPr lang="en-GB" sz="1000" dirty="0">
                <a:solidFill>
                  <a:schemeClr val="bg1"/>
                </a:solidFill>
                <a:cs typeface="Arial"/>
              </a:rPr>
              <a:t>(Leeds University Library, 2021).</a:t>
            </a:r>
          </a:p>
        </p:txBody>
      </p:sp>
      <p:sp>
        <p:nvSpPr>
          <p:cNvPr id="2" name="TextBox 1">
            <a:extLst>
              <a:ext uri="{FF2B5EF4-FFF2-40B4-BE49-F238E27FC236}">
                <a16:creationId xmlns:a16="http://schemas.microsoft.com/office/drawing/2014/main" id="{5357161A-95F5-ED15-9EF8-33A57B926A04}"/>
              </a:ext>
            </a:extLst>
          </p:cNvPr>
          <p:cNvSpPr txBox="1"/>
          <p:nvPr/>
        </p:nvSpPr>
        <p:spPr>
          <a:xfrm>
            <a:off x="3982064" y="86032"/>
            <a:ext cx="382229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u="sng">
                <a:cs typeface="Arial"/>
              </a:rPr>
              <a:t>Critical Thinking</a:t>
            </a:r>
          </a:p>
        </p:txBody>
      </p:sp>
      <p:sp>
        <p:nvSpPr>
          <p:cNvPr id="3" name="Rectangle 2">
            <a:extLst>
              <a:ext uri="{FF2B5EF4-FFF2-40B4-BE49-F238E27FC236}">
                <a16:creationId xmlns:a16="http://schemas.microsoft.com/office/drawing/2014/main" id="{63919BFF-7FE1-AE95-429F-8F20B609C3AC}"/>
              </a:ext>
            </a:extLst>
          </p:cNvPr>
          <p:cNvSpPr/>
          <p:nvPr/>
        </p:nvSpPr>
        <p:spPr>
          <a:xfrm>
            <a:off x="1996255" y="509126"/>
            <a:ext cx="4449095" cy="30626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Arial"/>
            </a:endParaRPr>
          </a:p>
          <a:p>
            <a:pPr algn="ctr"/>
            <a:endParaRPr lang="en-GB" b="1">
              <a:cs typeface="Arial"/>
            </a:endParaRPr>
          </a:p>
        </p:txBody>
      </p:sp>
      <p:sp>
        <p:nvSpPr>
          <p:cNvPr id="4" name="TextBox 3">
            <a:extLst>
              <a:ext uri="{FF2B5EF4-FFF2-40B4-BE49-F238E27FC236}">
                <a16:creationId xmlns:a16="http://schemas.microsoft.com/office/drawing/2014/main" id="{5BEC06B6-FCC5-8595-10F3-F159E43E449F}"/>
              </a:ext>
            </a:extLst>
          </p:cNvPr>
          <p:cNvSpPr txBox="1"/>
          <p:nvPr/>
        </p:nvSpPr>
        <p:spPr>
          <a:xfrm>
            <a:off x="2077064" y="508683"/>
            <a:ext cx="4264741"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dirty="0">
                <a:solidFill>
                  <a:schemeClr val="bg1"/>
                </a:solidFill>
                <a:cs typeface="Arial"/>
              </a:rPr>
              <a:t>Note Taking</a:t>
            </a:r>
          </a:p>
          <a:p>
            <a:r>
              <a:rPr lang="en-GB" sz="1000" dirty="0">
                <a:solidFill>
                  <a:schemeClr val="bg1"/>
                </a:solidFill>
                <a:cs typeface="Arial"/>
              </a:rPr>
              <a:t>Note taking is an extremely vital part of studying. According to The Open University (2021), note taking can assist you in a number of ways. Firstly, by taking notes, you are helping yourself by presenting the information you have discovered in your own way. By doing this, it shows that you understand the meaning of what you are writing about. Secondly, note taking helps with time management. If you are effectively taking notes and writing down key points, you are using up less time which results in having more time to write the main body of work. Amber (2019) claims that in a survey recently completed, many students were hopeful about taking notes and were positive that note taking was one of their skills. There are many tips which could be used for effective note taking. For example, write down specific words rather than a whole sentence. Writing a whole sentence takes time whereas writing down a few important words can help you get straight to the point. Small headings could also be used while note taking to help you when you are reading it back. When writing down lots of ideas or phrases, you could number each one as you go along. Therefore, you are able to keep them in order for when you are reading back your notes (University of Reading, no date).</a:t>
            </a:r>
            <a:endParaRPr lang="en-GB" sz="1000" u="sng" dirty="0">
              <a:solidFill>
                <a:schemeClr val="bg1"/>
              </a:solidFill>
              <a:cs typeface="Arial"/>
            </a:endParaRPr>
          </a:p>
        </p:txBody>
      </p:sp>
      <p:sp>
        <p:nvSpPr>
          <p:cNvPr id="5" name="Rectangle 4">
            <a:extLst>
              <a:ext uri="{FF2B5EF4-FFF2-40B4-BE49-F238E27FC236}">
                <a16:creationId xmlns:a16="http://schemas.microsoft.com/office/drawing/2014/main" id="{F7B2BE47-E2CE-3CDF-3405-61BCBFEF7659}"/>
              </a:ext>
            </a:extLst>
          </p:cNvPr>
          <p:cNvSpPr/>
          <p:nvPr/>
        </p:nvSpPr>
        <p:spPr>
          <a:xfrm>
            <a:off x="6731101" y="512198"/>
            <a:ext cx="5039031" cy="3052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0D580C-F9AE-6DA7-53C2-E87ECDD465D8}"/>
              </a:ext>
            </a:extLst>
          </p:cNvPr>
          <p:cNvSpPr txBox="1"/>
          <p:nvPr/>
        </p:nvSpPr>
        <p:spPr>
          <a:xfrm>
            <a:off x="6803376" y="501512"/>
            <a:ext cx="4805516"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dirty="0">
                <a:solidFill>
                  <a:schemeClr val="bg1"/>
                </a:solidFill>
                <a:cs typeface="Arial"/>
              </a:rPr>
              <a:t>Time Management</a:t>
            </a:r>
          </a:p>
          <a:p>
            <a:r>
              <a:rPr lang="en-GB" sz="1000" dirty="0">
                <a:solidFill>
                  <a:schemeClr val="bg1"/>
                </a:solidFill>
                <a:cs typeface="Arial"/>
              </a:rPr>
              <a:t>Time management is a method which involves utilising a period that is unoccupied to be productive. This could be by completing unfinished work, or even beginning to do work that you may not have started which has a deadline (Cambridge Dictionary, no date). According to Escobar (2015), students can enhance their educational accomplishments if they have good time management skills. This is due to time management being crucial when learning. Cottrell (2013) suggests action that could be taken in order to use time wisely. To begin with, she explains how it is an excellent idea to plan. If you plan ahead, it would create less stress for the future. While making the plan, note down all of the obstacles which may cause issues. For instance, going to work or spending time with friends. Therefore, you would have a plan including times you are able to complete unfinished work, as well as having breaks where you have time to yourself. Secondly, Cottrell (2013) claims that creating a 'to do' list minimises unwanted pressure and stress. By doing this, you are in a position to see all of the tasks you need to complete. Ticking the tasks off as you go along will help you by accepting you are getting through the tasks. Choosing the correct time to accomplish your work is vital. The more you study, the more you begin to learn which way you work best and the times you get the most done. For example, some individuals may prefer studying in the evening as they do not get any distractions.</a:t>
            </a:r>
            <a:endParaRPr lang="en-GB" sz="1000" u="sng">
              <a:solidFill>
                <a:schemeClr val="bg1"/>
              </a:solidFill>
              <a:cs typeface="Arial"/>
            </a:endParaRPr>
          </a:p>
          <a:p>
            <a:endParaRPr lang="en-GB" sz="900">
              <a:solidFill>
                <a:schemeClr val="bg1"/>
              </a:solidFill>
              <a:cs typeface="Arial"/>
            </a:endParaRPr>
          </a:p>
        </p:txBody>
      </p:sp>
      <p:sp>
        <p:nvSpPr>
          <p:cNvPr id="7" name="Rectangle 6">
            <a:extLst>
              <a:ext uri="{FF2B5EF4-FFF2-40B4-BE49-F238E27FC236}">
                <a16:creationId xmlns:a16="http://schemas.microsoft.com/office/drawing/2014/main" id="{DCF43D9B-56F8-0349-2588-E0A581949C0C}"/>
              </a:ext>
            </a:extLst>
          </p:cNvPr>
          <p:cNvSpPr/>
          <p:nvPr/>
        </p:nvSpPr>
        <p:spPr>
          <a:xfrm>
            <a:off x="4288400" y="3827854"/>
            <a:ext cx="4965289" cy="2925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Arial"/>
            </a:endParaRPr>
          </a:p>
          <a:p>
            <a:pPr algn="ctr"/>
            <a:endParaRPr lang="en-GB">
              <a:cs typeface="Arial"/>
            </a:endParaRPr>
          </a:p>
        </p:txBody>
      </p:sp>
      <p:sp>
        <p:nvSpPr>
          <p:cNvPr id="10" name="TextBox 9">
            <a:extLst>
              <a:ext uri="{FF2B5EF4-FFF2-40B4-BE49-F238E27FC236}">
                <a16:creationId xmlns:a16="http://schemas.microsoft.com/office/drawing/2014/main" id="{D57928B9-4E1F-31FF-C048-A1AE78CF6086}"/>
              </a:ext>
            </a:extLst>
          </p:cNvPr>
          <p:cNvSpPr txBox="1"/>
          <p:nvPr/>
        </p:nvSpPr>
        <p:spPr>
          <a:xfrm>
            <a:off x="4341556" y="3875889"/>
            <a:ext cx="465803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dirty="0">
                <a:solidFill>
                  <a:schemeClr val="bg1"/>
                </a:solidFill>
                <a:cs typeface="Arial"/>
              </a:rPr>
              <a:t>Referencing and Paraphrasing</a:t>
            </a:r>
          </a:p>
          <a:p>
            <a:r>
              <a:rPr lang="en-GB" sz="1000" dirty="0">
                <a:solidFill>
                  <a:schemeClr val="bg1"/>
                </a:solidFill>
                <a:cs typeface="Arial"/>
              </a:rPr>
              <a:t>According to University of Kent (2012), referencing is recognising another piece of work that is not your own. When referencing a piece of work, you must ensure that every detail is exact, otherwise the reference would be seen as incorrect, and you would not have credited the individual correctly. For example, accuracies such as full stops, commas and whether or not the writing is in italics are all factors you must get precise. When referencing is done correctly, it shows that you pay attention to detail as there are many mistakes which could be made when referencing in text, and creating a reference list (Mures, 2018). According to Cambridge Dictionary (no date), paraphrasing is duplicating a phrase which has already been created. You do this by putting it in your own words. Research shows that students who paraphrase successfully have higher quality academic writing skills (Hirvela, 2013). UCL (no date) demonstrates paraphrasing. First of all, you must discover what are the most important points in the phrase you have found. Secondly, change the sequence of the sentence. Thirdly, reword the sentence by using similar words to the original. However, not the exact same. Lastly, once all of the sentence has been converted, you must reference which helps credit the individual you got the information from.</a:t>
            </a:r>
            <a:endParaRPr lang="en-GB" sz="1000" u="sng" dirty="0">
              <a:solidFill>
                <a:schemeClr val="bg1"/>
              </a:solidFill>
              <a:cs typeface="Arial"/>
            </a:endParaRPr>
          </a:p>
        </p:txBody>
      </p:sp>
      <p:pic>
        <p:nvPicPr>
          <p:cNvPr id="11" name="Picture 11">
            <a:extLst>
              <a:ext uri="{FF2B5EF4-FFF2-40B4-BE49-F238E27FC236}">
                <a16:creationId xmlns:a16="http://schemas.microsoft.com/office/drawing/2014/main" id="{4A77403B-7B4D-E153-4D36-27480D70CBBA}"/>
              </a:ext>
            </a:extLst>
          </p:cNvPr>
          <p:cNvPicPr>
            <a:picLocks noChangeAspect="1"/>
          </p:cNvPicPr>
          <p:nvPr/>
        </p:nvPicPr>
        <p:blipFill>
          <a:blip r:embed="rId3"/>
          <a:stretch>
            <a:fillRect/>
          </a:stretch>
        </p:blipFill>
        <p:spPr>
          <a:xfrm>
            <a:off x="9751483" y="3431116"/>
            <a:ext cx="1917701" cy="1075267"/>
          </a:xfrm>
          <a:prstGeom prst="rect">
            <a:avLst/>
          </a:prstGeom>
        </p:spPr>
      </p:pic>
      <p:sp>
        <p:nvSpPr>
          <p:cNvPr id="12" name="TextBox 11">
            <a:extLst>
              <a:ext uri="{FF2B5EF4-FFF2-40B4-BE49-F238E27FC236}">
                <a16:creationId xmlns:a16="http://schemas.microsoft.com/office/drawing/2014/main" id="{8F31161D-7728-06D3-6009-914DEE5AA1B1}"/>
              </a:ext>
            </a:extLst>
          </p:cNvPr>
          <p:cNvSpPr txBox="1"/>
          <p:nvPr/>
        </p:nvSpPr>
        <p:spPr>
          <a:xfrm>
            <a:off x="9842500" y="4519083"/>
            <a:ext cx="2116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solidFill>
                  <a:schemeClr val="bg1"/>
                </a:solidFill>
                <a:cs typeface="Arial"/>
              </a:rPr>
              <a:t>(Source: The University of Edinburgh, 2020).</a:t>
            </a:r>
            <a:endParaRPr lang="en-US">
              <a:solidFill>
                <a:schemeClr val="bg1"/>
              </a:solidFill>
            </a:endParaRPr>
          </a:p>
        </p:txBody>
      </p:sp>
      <p:pic>
        <p:nvPicPr>
          <p:cNvPr id="15" name="Picture 15">
            <a:extLst>
              <a:ext uri="{FF2B5EF4-FFF2-40B4-BE49-F238E27FC236}">
                <a16:creationId xmlns:a16="http://schemas.microsoft.com/office/drawing/2014/main" id="{D2C0ECB9-7F05-F37D-414C-3C4AFBD2673E}"/>
              </a:ext>
            </a:extLst>
          </p:cNvPr>
          <p:cNvPicPr>
            <a:picLocks noChangeAspect="1"/>
          </p:cNvPicPr>
          <p:nvPr/>
        </p:nvPicPr>
        <p:blipFill>
          <a:blip r:embed="rId4"/>
          <a:stretch>
            <a:fillRect/>
          </a:stretch>
        </p:blipFill>
        <p:spPr>
          <a:xfrm>
            <a:off x="584730" y="3234797"/>
            <a:ext cx="1539875" cy="1033992"/>
          </a:xfrm>
          <a:prstGeom prst="rect">
            <a:avLst/>
          </a:prstGeom>
        </p:spPr>
      </p:pic>
      <p:sp>
        <p:nvSpPr>
          <p:cNvPr id="16" name="TextBox 15">
            <a:extLst>
              <a:ext uri="{FF2B5EF4-FFF2-40B4-BE49-F238E27FC236}">
                <a16:creationId xmlns:a16="http://schemas.microsoft.com/office/drawing/2014/main" id="{CC4701AA-5513-F47B-3AC6-A1A22B403180}"/>
              </a:ext>
            </a:extLst>
          </p:cNvPr>
          <p:cNvSpPr txBox="1"/>
          <p:nvPr/>
        </p:nvSpPr>
        <p:spPr>
          <a:xfrm>
            <a:off x="529166" y="4275667"/>
            <a:ext cx="20214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Arial"/>
              </a:rPr>
              <a:t>(Source: </a:t>
            </a:r>
            <a:r>
              <a:rPr lang="en-GB" sz="1000" err="1">
                <a:cs typeface="Arial"/>
              </a:rPr>
              <a:t>Scrintal</a:t>
            </a:r>
            <a:r>
              <a:rPr lang="en-GB" sz="1000">
                <a:cs typeface="Arial"/>
              </a:rPr>
              <a:t>, no date).</a:t>
            </a:r>
            <a:endParaRPr lang="en-GB"/>
          </a:p>
        </p:txBody>
      </p:sp>
      <p:pic>
        <p:nvPicPr>
          <p:cNvPr id="17" name="Picture 17">
            <a:extLst>
              <a:ext uri="{FF2B5EF4-FFF2-40B4-BE49-F238E27FC236}">
                <a16:creationId xmlns:a16="http://schemas.microsoft.com/office/drawing/2014/main" id="{D8E64508-0D45-E726-81BB-835ADBDE19CE}"/>
              </a:ext>
            </a:extLst>
          </p:cNvPr>
          <p:cNvPicPr>
            <a:picLocks noChangeAspect="1"/>
          </p:cNvPicPr>
          <p:nvPr/>
        </p:nvPicPr>
        <p:blipFill>
          <a:blip r:embed="rId5"/>
          <a:stretch>
            <a:fillRect/>
          </a:stretch>
        </p:blipFill>
        <p:spPr>
          <a:xfrm>
            <a:off x="3017837" y="3828521"/>
            <a:ext cx="1372659" cy="936625"/>
          </a:xfrm>
          <a:prstGeom prst="rect">
            <a:avLst/>
          </a:prstGeom>
        </p:spPr>
      </p:pic>
      <p:sp>
        <p:nvSpPr>
          <p:cNvPr id="18" name="TextBox 17">
            <a:extLst>
              <a:ext uri="{FF2B5EF4-FFF2-40B4-BE49-F238E27FC236}">
                <a16:creationId xmlns:a16="http://schemas.microsoft.com/office/drawing/2014/main" id="{63309571-0DA6-894D-E46C-2E1AB3858775}"/>
              </a:ext>
            </a:extLst>
          </p:cNvPr>
          <p:cNvSpPr txBox="1"/>
          <p:nvPr/>
        </p:nvSpPr>
        <p:spPr>
          <a:xfrm>
            <a:off x="2709335" y="4762500"/>
            <a:ext cx="16298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Arial"/>
              </a:rPr>
              <a:t>(Charles Stuart University Library Blog, 2018).</a:t>
            </a:r>
          </a:p>
        </p:txBody>
      </p:sp>
      <p:sp>
        <p:nvSpPr>
          <p:cNvPr id="13" name="Rectangle 12">
            <a:extLst>
              <a:ext uri="{FF2B5EF4-FFF2-40B4-BE49-F238E27FC236}">
                <a16:creationId xmlns:a16="http://schemas.microsoft.com/office/drawing/2014/main" id="{AF4FAFBB-3F9C-4D9C-A179-09D92B45F05F}"/>
              </a:ext>
            </a:extLst>
          </p:cNvPr>
          <p:cNvSpPr/>
          <p:nvPr/>
        </p:nvSpPr>
        <p:spPr>
          <a:xfrm>
            <a:off x="9628717" y="4887383"/>
            <a:ext cx="2021416" cy="17779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8691EB7-43CE-5C6D-87AA-507C8BA4F7FA}"/>
              </a:ext>
            </a:extLst>
          </p:cNvPr>
          <p:cNvSpPr txBox="1"/>
          <p:nvPr/>
        </p:nvSpPr>
        <p:spPr>
          <a:xfrm>
            <a:off x="9662583" y="4889499"/>
            <a:ext cx="194733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u="sng" dirty="0">
                <a:solidFill>
                  <a:schemeClr val="bg1"/>
                </a:solidFill>
                <a:cs typeface="Arial"/>
              </a:rPr>
              <a:t>Conclusion</a:t>
            </a:r>
          </a:p>
          <a:p>
            <a:r>
              <a:rPr lang="en-GB" sz="1000" dirty="0">
                <a:solidFill>
                  <a:schemeClr val="bg1"/>
                </a:solidFill>
                <a:cs typeface="Arial"/>
              </a:rPr>
              <a:t>Overall, note taking, time management and referencing and paraphrasing are collectively part of critical thinking. They all allow you to take more notice of the small details in your work. Being able to do all three skills correctly can help massively when studying. </a:t>
            </a:r>
          </a:p>
        </p:txBody>
      </p:sp>
      <p:sp>
        <p:nvSpPr>
          <p:cNvPr id="20" name="TextBox 19">
            <a:extLst>
              <a:ext uri="{FF2B5EF4-FFF2-40B4-BE49-F238E27FC236}">
                <a16:creationId xmlns:a16="http://schemas.microsoft.com/office/drawing/2014/main" id="{9C9E80DE-DE8A-672F-D840-2F335E0C79C7}"/>
              </a:ext>
            </a:extLst>
          </p:cNvPr>
          <p:cNvSpPr txBox="1"/>
          <p:nvPr/>
        </p:nvSpPr>
        <p:spPr>
          <a:xfrm>
            <a:off x="282677" y="159774"/>
            <a:ext cx="382229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Arial"/>
              </a:rPr>
              <a:t>Rosie Windsor, 2219430, ECGE4005P/C</a:t>
            </a:r>
            <a:endParaRPr lang="en-GB" dirty="0"/>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9C1AAA-C821-09EF-E836-1F892D8FEAB3}"/>
              </a:ext>
            </a:extLst>
          </p:cNvPr>
          <p:cNvSpPr txBox="1"/>
          <p:nvPr/>
        </p:nvSpPr>
        <p:spPr>
          <a:xfrm>
            <a:off x="1118419" y="221226"/>
            <a:ext cx="9930580"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cs typeface="Arial"/>
              </a:rPr>
              <a:t>Reference List</a:t>
            </a:r>
          </a:p>
          <a:p>
            <a:endParaRPr lang="en-GB" u="sng">
              <a:cs typeface="Arial"/>
            </a:endParaRPr>
          </a:p>
          <a:p>
            <a:endParaRPr lang="en-GB" sz="1000">
              <a:cs typeface="Arial"/>
            </a:endParaRPr>
          </a:p>
          <a:p>
            <a:r>
              <a:rPr lang="en-GB" sz="1000" dirty="0">
                <a:cs typeface="Arial"/>
              </a:rPr>
              <a:t>Amber, E. (2019) 'The Current Status of Students' Note Taking', </a:t>
            </a:r>
            <a:r>
              <a:rPr lang="en-GB" sz="1000" i="1" dirty="0">
                <a:cs typeface="Arial"/>
              </a:rPr>
              <a:t>Science Direct</a:t>
            </a:r>
            <a:r>
              <a:rPr lang="en-GB" sz="1000" dirty="0">
                <a:cs typeface="Arial"/>
              </a:rPr>
              <a:t>, 8(2), pp. 139-153. Available at: </a:t>
            </a:r>
            <a:r>
              <a:rPr lang="en-GB" sz="1000" dirty="0">
                <a:ea typeface="+mn-lt"/>
                <a:cs typeface="+mn-lt"/>
                <a:hlinkClick r:id="rId2"/>
              </a:rPr>
              <a:t>https://www.sciencedirect.com/science/article/abs/pii/S2211368118300214</a:t>
            </a:r>
            <a:r>
              <a:rPr lang="en-GB" sz="1000" dirty="0">
                <a:ea typeface="+mn-lt"/>
                <a:cs typeface="+mn-lt"/>
              </a:rPr>
              <a:t> (Accessed: 17th October 2022).</a:t>
            </a:r>
          </a:p>
          <a:p>
            <a:endParaRPr lang="en-GB" sz="1000">
              <a:cs typeface="Arial"/>
            </a:endParaRPr>
          </a:p>
          <a:p>
            <a:r>
              <a:rPr lang="en-GB" sz="1000" dirty="0">
                <a:cs typeface="Arial"/>
              </a:rPr>
              <a:t>Cambridge Dictionary (no date) </a:t>
            </a:r>
            <a:r>
              <a:rPr lang="en-GB" sz="1000" i="1" dirty="0">
                <a:cs typeface="Arial"/>
              </a:rPr>
              <a:t>Time Management</a:t>
            </a:r>
            <a:r>
              <a:rPr lang="en-GB" sz="1000" dirty="0">
                <a:cs typeface="Arial"/>
              </a:rPr>
              <a:t>. Available at: </a:t>
            </a:r>
            <a:r>
              <a:rPr lang="en-GB" sz="1000" dirty="0">
                <a:ea typeface="+mn-lt"/>
                <a:cs typeface="+mn-lt"/>
                <a:hlinkClick r:id="rId3"/>
              </a:rPr>
              <a:t>https://dictionary.cambridge.org/dictionary/english/time-management</a:t>
            </a:r>
            <a:r>
              <a:rPr lang="en-GB" sz="1000" dirty="0">
                <a:ea typeface="+mn-lt"/>
                <a:cs typeface="+mn-lt"/>
              </a:rPr>
              <a:t> (Accessed: 10th October 2022).</a:t>
            </a:r>
            <a:endParaRPr lang="en-GB" sz="1000" dirty="0">
              <a:cs typeface="Arial"/>
            </a:endParaRPr>
          </a:p>
          <a:p>
            <a:endParaRPr lang="en-GB" sz="1000">
              <a:cs typeface="Arial"/>
            </a:endParaRPr>
          </a:p>
          <a:p>
            <a:r>
              <a:rPr lang="en-GB" sz="1000" dirty="0">
                <a:cs typeface="Arial"/>
              </a:rPr>
              <a:t>Cambridge Dictionary (no date) </a:t>
            </a:r>
            <a:r>
              <a:rPr lang="en-GB" sz="1000" i="1" dirty="0">
                <a:cs typeface="Arial"/>
              </a:rPr>
              <a:t>Paraphrase.</a:t>
            </a:r>
            <a:r>
              <a:rPr lang="en-GB" sz="1000" dirty="0">
                <a:cs typeface="Arial"/>
              </a:rPr>
              <a:t> Available at: </a:t>
            </a:r>
            <a:r>
              <a:rPr lang="en-GB" sz="1000" dirty="0">
                <a:ea typeface="+mn-lt"/>
                <a:cs typeface="+mn-lt"/>
                <a:hlinkClick r:id="rId4"/>
              </a:rPr>
              <a:t>https://dictionary.cambridge.org/dictionary/english/paraphrase</a:t>
            </a:r>
            <a:r>
              <a:rPr lang="en-GB" sz="1000" dirty="0">
                <a:ea typeface="+mn-lt"/>
                <a:cs typeface="+mn-lt"/>
              </a:rPr>
              <a:t> (Accessed: 14th October 2022).</a:t>
            </a:r>
          </a:p>
          <a:p>
            <a:endParaRPr lang="en-GB" sz="1000" dirty="0">
              <a:cs typeface="Arial"/>
            </a:endParaRPr>
          </a:p>
          <a:p>
            <a:r>
              <a:rPr lang="en-GB" sz="1000" dirty="0">
                <a:ea typeface="+mn-lt"/>
                <a:cs typeface="+mn-lt"/>
              </a:rPr>
              <a:t>Charles Stuart University Library Blog (2018) </a:t>
            </a:r>
            <a:r>
              <a:rPr lang="en-GB" sz="1000" i="1" dirty="0">
                <a:ea typeface="+mn-lt"/>
                <a:cs typeface="+mn-lt"/>
              </a:rPr>
              <a:t>Referencing help, support and advice </a:t>
            </a:r>
            <a:r>
              <a:rPr lang="en-GB" sz="1000" dirty="0">
                <a:ea typeface="+mn-lt"/>
                <a:cs typeface="+mn-lt"/>
              </a:rPr>
              <a:t>[image]. Available at: </a:t>
            </a:r>
            <a:endParaRPr lang="en-US" sz="1000" dirty="0">
              <a:ea typeface="+mn-lt"/>
              <a:cs typeface="+mn-lt"/>
            </a:endParaRPr>
          </a:p>
          <a:p>
            <a:r>
              <a:rPr lang="en-GB" sz="1000" dirty="0">
                <a:cs typeface="Arial"/>
                <a:hlinkClick r:id="rId5"/>
              </a:rPr>
              <a:t>https://library-blog.csu.edu.au/2018/07/13/referencing-help-support-and-advice/</a:t>
            </a:r>
            <a:r>
              <a:rPr lang="en-GB" sz="1000" dirty="0">
                <a:cs typeface="Arial"/>
              </a:rPr>
              <a:t> (Accessed: 17th October 2022).</a:t>
            </a:r>
            <a:endParaRPr lang="en-US" sz="1000" dirty="0">
              <a:ea typeface="+mn-lt"/>
              <a:cs typeface="+mn-lt"/>
            </a:endParaRPr>
          </a:p>
          <a:p>
            <a:endParaRPr lang="en-GB" sz="1000">
              <a:cs typeface="Arial"/>
            </a:endParaRPr>
          </a:p>
          <a:p>
            <a:r>
              <a:rPr lang="en-GB" sz="1000" dirty="0">
                <a:cs typeface="Arial"/>
              </a:rPr>
              <a:t>Cottrell, S. (2013) </a:t>
            </a:r>
            <a:r>
              <a:rPr lang="en-GB" sz="1000" i="1" dirty="0">
                <a:cs typeface="Arial"/>
              </a:rPr>
              <a:t>The Study Skills Handbook.</a:t>
            </a:r>
            <a:r>
              <a:rPr lang="en-GB" sz="1000" dirty="0">
                <a:cs typeface="Arial"/>
              </a:rPr>
              <a:t> 4th </a:t>
            </a:r>
            <a:r>
              <a:rPr lang="en-GB" sz="1000" dirty="0" err="1">
                <a:cs typeface="Arial"/>
              </a:rPr>
              <a:t>edn</a:t>
            </a:r>
            <a:r>
              <a:rPr lang="en-GB" sz="1000" dirty="0">
                <a:cs typeface="Arial"/>
              </a:rPr>
              <a:t>. Hampshire: Palgrave Macmillan.</a:t>
            </a:r>
          </a:p>
          <a:p>
            <a:endParaRPr lang="en-GB" sz="1000">
              <a:cs typeface="Arial"/>
            </a:endParaRPr>
          </a:p>
          <a:p>
            <a:r>
              <a:rPr lang="en-GB" sz="1000" dirty="0">
                <a:cs typeface="Arial"/>
              </a:rPr>
              <a:t>Escobar, G. (2015) 'The Impact of Time Management on the Students' Academic Achievements', </a:t>
            </a:r>
            <a:r>
              <a:rPr lang="en-GB" sz="1000" i="1" dirty="0">
                <a:cs typeface="Arial"/>
              </a:rPr>
              <a:t>Academia</a:t>
            </a:r>
            <a:r>
              <a:rPr lang="en-GB" sz="1000" dirty="0">
                <a:cs typeface="Arial"/>
              </a:rPr>
              <a:t>, 11, p. 66. Available at: </a:t>
            </a:r>
            <a:r>
              <a:rPr lang="en-GB" sz="1000" dirty="0">
                <a:ea typeface="+mn-lt"/>
                <a:cs typeface="+mn-lt"/>
                <a:hlinkClick r:id="rId6"/>
              </a:rPr>
              <a:t>https://d1wqtxts1xzle7.cloudfront.net/61974506/TheImpactofTimeManagementontheStudents1-PB_220200203-103607-5m0fsb-with-cover-page-v2.pdf?Expires=1666614401&amp;Signature=fWKiNy0u0OpYwEJA-BAH33dIZ9XYlj12K8zYvHuNYsNzw6iYMfD9-GuwHqSezk2b80Aq-qErKqUE4PBL7HIWXkon6QBLYT-CUnAM2mUhOebpLArOIWXYGZzSfRLORaPSoLGFqkBestHMtRytYF7Lb5cNNojGNWOdaTaxM-Ly9Fl6sxe7oK2RCtUJlmYO8bZ4CWZqZ4IvOogQx9FmQ41VeXdyr-3cl6lPTUDc-TGgCxvuZlwPi4o7uUSj0ane75VdhtHxF7A59AYl~jaZJf0e~yS-LtZj6obhnymEi49RtpfoJU8lWJdtZvH4qYnjmp-ElkOUf5WSz1o3Po-PEVIceQ__&amp;Key-Pair-Id=APKAJLOHF5GGSLRBV4ZA</a:t>
            </a:r>
            <a:r>
              <a:rPr lang="en-GB" sz="1000" dirty="0">
                <a:ea typeface="+mn-lt"/>
                <a:cs typeface="+mn-lt"/>
              </a:rPr>
              <a:t> (Accessed: 10th October 2022).</a:t>
            </a:r>
          </a:p>
          <a:p>
            <a:endParaRPr lang="en-GB" sz="1000">
              <a:cs typeface="Arial"/>
            </a:endParaRPr>
          </a:p>
          <a:p>
            <a:endParaRPr lang="en-GB" sz="1000">
              <a:cs typeface="Arial"/>
            </a:endParaRPr>
          </a:p>
          <a:p>
            <a:r>
              <a:rPr lang="en-GB" sz="1000" dirty="0">
                <a:cs typeface="Arial"/>
              </a:rPr>
              <a:t>Leeds University Library. (2021)</a:t>
            </a:r>
            <a:r>
              <a:rPr lang="en-GB" sz="1000" i="1" dirty="0">
                <a:cs typeface="Arial"/>
              </a:rPr>
              <a:t> Critical Thinking</a:t>
            </a:r>
            <a:r>
              <a:rPr lang="en-GB" sz="1000" dirty="0">
                <a:cs typeface="Arial"/>
              </a:rPr>
              <a:t> [video]. Available at: </a:t>
            </a:r>
            <a:r>
              <a:rPr lang="en-GB" sz="1000" dirty="0">
                <a:ea typeface="+mn-lt"/>
                <a:cs typeface="+mn-lt"/>
                <a:hlinkClick r:id="rId7"/>
              </a:rPr>
              <a:t>https://www.youtube.com/watch?v=TAXUkVT_ilo&amp;t=3s</a:t>
            </a:r>
            <a:r>
              <a:rPr lang="en-GB" sz="1000" dirty="0">
                <a:ea typeface="+mn-lt"/>
                <a:cs typeface="+mn-lt"/>
              </a:rPr>
              <a:t> (Accessed: 10th October 2022).</a:t>
            </a:r>
          </a:p>
          <a:p>
            <a:endParaRPr lang="en-GB" sz="1000">
              <a:cs typeface="Arial"/>
            </a:endParaRPr>
          </a:p>
          <a:p>
            <a:r>
              <a:rPr lang="en-GB" sz="1000" dirty="0">
                <a:cs typeface="Arial"/>
              </a:rPr>
              <a:t>Mures, T. (2018) </a:t>
            </a:r>
            <a:r>
              <a:rPr lang="en-GB" sz="1000" i="1" dirty="0">
                <a:cs typeface="Arial"/>
              </a:rPr>
              <a:t>'</a:t>
            </a:r>
            <a:r>
              <a:rPr lang="en-GB" sz="1000" dirty="0">
                <a:cs typeface="Arial"/>
              </a:rPr>
              <a:t>The Importance of Referencing', </a:t>
            </a:r>
            <a:r>
              <a:rPr lang="en-GB" sz="1000" i="1" dirty="0">
                <a:cs typeface="Arial"/>
              </a:rPr>
              <a:t>National Library of Medicine</a:t>
            </a:r>
            <a:r>
              <a:rPr lang="en-GB" sz="1000" dirty="0">
                <a:cs typeface="Arial"/>
              </a:rPr>
              <a:t>, 4(1), pp. 3-4. Available at: </a:t>
            </a:r>
            <a:r>
              <a:rPr lang="en-GB" sz="1000" dirty="0">
                <a:ea typeface="+mn-lt"/>
                <a:cs typeface="+mn-lt"/>
                <a:hlinkClick r:id="rId8"/>
              </a:rPr>
              <a:t>https://www.ncbi.nlm.nih.gov/pmc/articles/PMC5953266/</a:t>
            </a:r>
            <a:r>
              <a:rPr lang="en-GB" sz="1000" dirty="0">
                <a:ea typeface="+mn-lt"/>
                <a:cs typeface="+mn-lt"/>
              </a:rPr>
              <a:t> (Accessed: 14th October 2022).</a:t>
            </a:r>
          </a:p>
          <a:p>
            <a:endParaRPr lang="en-GB" sz="1000">
              <a:cs typeface="Arial"/>
            </a:endParaRPr>
          </a:p>
          <a:p>
            <a:r>
              <a:rPr lang="en-GB" sz="1000" dirty="0">
                <a:cs typeface="Arial"/>
              </a:rPr>
              <a:t>Hirvela, A. (2013) </a:t>
            </a:r>
            <a:r>
              <a:rPr lang="en-GB" sz="1000" i="1" dirty="0">
                <a:cs typeface="Arial"/>
              </a:rPr>
              <a:t>'</a:t>
            </a:r>
            <a:r>
              <a:rPr lang="en-GB" sz="1000" dirty="0">
                <a:cs typeface="Arial"/>
              </a:rPr>
              <a:t>Why am I Paraphrasing?</a:t>
            </a:r>
            <a:r>
              <a:rPr lang="en-GB" sz="1000" i="1" dirty="0">
                <a:cs typeface="Arial"/>
              </a:rPr>
              <a:t>',</a:t>
            </a:r>
            <a:r>
              <a:rPr lang="en-GB" sz="1000" dirty="0">
                <a:cs typeface="Arial"/>
              </a:rPr>
              <a:t> </a:t>
            </a:r>
            <a:r>
              <a:rPr lang="en-GB" sz="1000" i="1" dirty="0">
                <a:cs typeface="Arial"/>
              </a:rPr>
              <a:t>Science Direct</a:t>
            </a:r>
            <a:r>
              <a:rPr lang="en-GB" sz="1000" dirty="0">
                <a:cs typeface="Arial"/>
              </a:rPr>
              <a:t>, 12(2), pp. 87-98. Available at: </a:t>
            </a:r>
            <a:r>
              <a:rPr lang="en-GB" sz="1000" dirty="0">
                <a:ea typeface="+mn-lt"/>
                <a:cs typeface="+mn-lt"/>
                <a:hlinkClick r:id="rId9"/>
              </a:rPr>
              <a:t>https://www.sciencedirect.com/science/article/abs/pii/S1475158512000781</a:t>
            </a:r>
            <a:r>
              <a:rPr lang="en-GB" sz="1000" dirty="0">
                <a:ea typeface="+mn-lt"/>
                <a:cs typeface="+mn-lt"/>
              </a:rPr>
              <a:t> (Accessed: 14th October 2022).</a:t>
            </a:r>
          </a:p>
          <a:p>
            <a:endParaRPr lang="en-GB" sz="1000" dirty="0">
              <a:cs typeface="Arial"/>
            </a:endParaRPr>
          </a:p>
          <a:p>
            <a:r>
              <a:rPr lang="en-GB" sz="1000" dirty="0" err="1">
                <a:cs typeface="Arial"/>
              </a:rPr>
              <a:t>Scrintal</a:t>
            </a:r>
            <a:r>
              <a:rPr lang="en-GB" sz="1000" dirty="0">
                <a:cs typeface="Arial"/>
              </a:rPr>
              <a:t> (no date) </a:t>
            </a:r>
            <a:r>
              <a:rPr lang="en-GB" sz="1000" i="1" dirty="0">
                <a:cs typeface="Arial"/>
              </a:rPr>
              <a:t>Note-Taking: How to define it exactly</a:t>
            </a:r>
            <a:r>
              <a:rPr lang="en-GB" sz="1000" dirty="0">
                <a:cs typeface="Arial"/>
              </a:rPr>
              <a:t> [image]. Available at: </a:t>
            </a:r>
            <a:r>
              <a:rPr lang="en-GB" sz="1000" dirty="0">
                <a:cs typeface="Arial"/>
                <a:hlinkClick r:id="rId10"/>
              </a:rPr>
              <a:t>https://www.scrintal.com/guides/note-taking-defined-how-to-describe-it-exactly</a:t>
            </a:r>
            <a:r>
              <a:rPr lang="en-GB" sz="1000" dirty="0">
                <a:cs typeface="Arial"/>
              </a:rPr>
              <a:t> (Accessed: 17th October 2022).</a:t>
            </a:r>
            <a:endParaRPr lang="en-GB" dirty="0"/>
          </a:p>
          <a:p>
            <a:endParaRPr lang="en-GB" sz="1000">
              <a:cs typeface="Arial"/>
            </a:endParaRPr>
          </a:p>
          <a:p>
            <a:r>
              <a:rPr lang="en-GB" sz="1000" dirty="0">
                <a:cs typeface="Arial"/>
              </a:rPr>
              <a:t>The Open University (2021) </a:t>
            </a:r>
            <a:r>
              <a:rPr lang="en-GB" sz="1000" i="1" dirty="0">
                <a:cs typeface="Arial"/>
              </a:rPr>
              <a:t>Note-taking techniques.</a:t>
            </a:r>
            <a:r>
              <a:rPr lang="en-GB" sz="1000" dirty="0">
                <a:cs typeface="Arial"/>
              </a:rPr>
              <a:t> Available at: </a:t>
            </a:r>
            <a:r>
              <a:rPr lang="en-GB" sz="1000" dirty="0">
                <a:ea typeface="+mn-lt"/>
                <a:cs typeface="+mn-lt"/>
                <a:hlinkClick r:id="rId11"/>
              </a:rPr>
              <a:t>https://help.open.ac.uk/notetaking-techniques</a:t>
            </a:r>
            <a:r>
              <a:rPr lang="en-GB" sz="1000" dirty="0">
                <a:ea typeface="+mn-lt"/>
                <a:cs typeface="+mn-lt"/>
              </a:rPr>
              <a:t> (Accessed: 10th October 2022).</a:t>
            </a:r>
          </a:p>
          <a:p>
            <a:endParaRPr lang="en-GB" sz="1000">
              <a:cs typeface="Arial"/>
            </a:endParaRPr>
          </a:p>
          <a:p>
            <a:r>
              <a:rPr lang="en-GB" sz="1000" dirty="0">
                <a:cs typeface="Arial"/>
              </a:rPr>
              <a:t>UCL (no date) </a:t>
            </a:r>
            <a:r>
              <a:rPr lang="en-GB" sz="1000" i="1" dirty="0">
                <a:cs typeface="Arial"/>
              </a:rPr>
              <a:t>Paraphrasing for Beginners</a:t>
            </a:r>
            <a:r>
              <a:rPr lang="en-GB" sz="1000" dirty="0">
                <a:cs typeface="Arial"/>
              </a:rPr>
              <a:t>. Available at: </a:t>
            </a:r>
            <a:r>
              <a:rPr lang="en-GB" sz="1000" dirty="0">
                <a:ea typeface="+mn-lt"/>
                <a:cs typeface="+mn-lt"/>
                <a:hlinkClick r:id="rId12"/>
              </a:rPr>
              <a:t>https://www.ucl.ac.uk/ioe-writing-centre/reference-effectively-avoid-plagiarism/paraphrasing</a:t>
            </a:r>
            <a:r>
              <a:rPr lang="en-GB" sz="1000" dirty="0">
                <a:ea typeface="+mn-lt"/>
                <a:cs typeface="+mn-lt"/>
              </a:rPr>
              <a:t> (Accessed: 20th October 2022).</a:t>
            </a:r>
            <a:endParaRPr lang="en-GB" sz="1000" dirty="0">
              <a:cs typeface="Arial"/>
            </a:endParaRPr>
          </a:p>
          <a:p>
            <a:endParaRPr lang="en-GB" sz="1000" dirty="0">
              <a:cs typeface="Arial"/>
            </a:endParaRPr>
          </a:p>
          <a:p>
            <a:r>
              <a:rPr lang="en-GB" sz="1000" dirty="0">
                <a:cs typeface="Arial"/>
              </a:rPr>
              <a:t>University of Edinburgh (2020) </a:t>
            </a:r>
            <a:r>
              <a:rPr lang="en-GB" sz="1000" i="1" dirty="0">
                <a:cs typeface="Arial"/>
              </a:rPr>
              <a:t>Time Management </a:t>
            </a:r>
            <a:r>
              <a:rPr lang="en-GB" sz="1000" dirty="0">
                <a:cs typeface="Arial"/>
              </a:rPr>
              <a:t>[image]. Available at: </a:t>
            </a:r>
            <a:r>
              <a:rPr lang="en-GB" sz="1000" dirty="0">
                <a:cs typeface="Arial"/>
                <a:hlinkClick r:id="rId13"/>
              </a:rPr>
              <a:t>https://dart.ed.ac.uk/time-management/</a:t>
            </a:r>
            <a:r>
              <a:rPr lang="en-GB" sz="1000" dirty="0">
                <a:cs typeface="Arial"/>
              </a:rPr>
              <a:t>  (Accessed: 17th October 2022).</a:t>
            </a:r>
            <a:endParaRPr lang="en-GB" dirty="0"/>
          </a:p>
          <a:p>
            <a:endParaRPr lang="en-GB" sz="1000">
              <a:cs typeface="Arial"/>
            </a:endParaRPr>
          </a:p>
          <a:p>
            <a:r>
              <a:rPr lang="en-GB" sz="1000" dirty="0">
                <a:cs typeface="Arial"/>
              </a:rPr>
              <a:t>University of Kent (2012) </a:t>
            </a:r>
            <a:r>
              <a:rPr lang="en-GB" sz="1000" i="1" dirty="0">
                <a:cs typeface="Arial"/>
              </a:rPr>
              <a:t>What is Referencing? </a:t>
            </a:r>
            <a:r>
              <a:rPr lang="en-GB" sz="1000" dirty="0">
                <a:cs typeface="Arial"/>
              </a:rPr>
              <a:t>Available at: </a:t>
            </a:r>
            <a:r>
              <a:rPr lang="en-GB" sz="1000" dirty="0">
                <a:ea typeface="+mn-lt"/>
                <a:cs typeface="+mn-lt"/>
                <a:hlinkClick r:id="rId11"/>
              </a:rPr>
              <a:t>https://help.open.ac.uk/notetaking-techniques</a:t>
            </a:r>
            <a:r>
              <a:rPr lang="en-GB" sz="1000" dirty="0">
                <a:ea typeface="+mn-lt"/>
                <a:cs typeface="+mn-lt"/>
              </a:rPr>
              <a:t> (Accessed: 14th October 2022).</a:t>
            </a:r>
          </a:p>
          <a:p>
            <a:endParaRPr lang="en-GB" sz="1000">
              <a:cs typeface="Arial"/>
            </a:endParaRPr>
          </a:p>
          <a:p>
            <a:endParaRPr lang="en-GB" sz="1000" dirty="0">
              <a:cs typeface="Arial"/>
            </a:endParaRPr>
          </a:p>
        </p:txBody>
      </p:sp>
    </p:spTree>
    <p:extLst>
      <p:ext uri="{BB962C8B-B14F-4D97-AF65-F5344CB8AC3E}">
        <p14:creationId xmlns:p14="http://schemas.microsoft.com/office/powerpoint/2010/main" val="1143049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06A794-9201-F7C6-1EA0-B6BF0A4F20D3}"/>
              </a:ext>
            </a:extLst>
          </p:cNvPr>
          <p:cNvSpPr txBox="1"/>
          <p:nvPr/>
        </p:nvSpPr>
        <p:spPr>
          <a:xfrm>
            <a:off x="1079500" y="137583"/>
            <a:ext cx="9906000"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ea typeface="+mn-lt"/>
                <a:cs typeface="+mn-lt"/>
              </a:rPr>
              <a:t>Reference List</a:t>
            </a:r>
            <a:endParaRPr lang="en-US" u="sng" dirty="0">
              <a:ea typeface="+mn-lt"/>
              <a:cs typeface="+mn-lt"/>
            </a:endParaRPr>
          </a:p>
          <a:p>
            <a:endParaRPr lang="en-GB" dirty="0">
              <a:cs typeface="Arial"/>
            </a:endParaRPr>
          </a:p>
          <a:p>
            <a:endParaRPr lang="en-GB" sz="1000" dirty="0">
              <a:cs typeface="Arial"/>
            </a:endParaRPr>
          </a:p>
          <a:p>
            <a:endParaRPr lang="en-GB" sz="1000" dirty="0">
              <a:ea typeface="+mn-lt"/>
              <a:cs typeface="+mn-lt"/>
            </a:endParaRPr>
          </a:p>
          <a:p>
            <a:r>
              <a:rPr lang="en-GB" sz="1000" dirty="0">
                <a:cs typeface="Arial"/>
              </a:rPr>
              <a:t>University of Reading (no date) </a:t>
            </a:r>
            <a:r>
              <a:rPr lang="en-GB" sz="1000" i="1" dirty="0">
                <a:cs typeface="Arial"/>
              </a:rPr>
              <a:t>Effective note</a:t>
            </a:r>
            <a:r>
              <a:rPr lang="en-GB" sz="1000" i="1" dirty="0">
                <a:ea typeface="+mn-lt"/>
                <a:cs typeface="+mn-lt"/>
              </a:rPr>
              <a:t> making</a:t>
            </a:r>
            <a:r>
              <a:rPr lang="en-GB" sz="1000" i="1" dirty="0">
                <a:cs typeface="Arial"/>
              </a:rPr>
              <a:t>.</a:t>
            </a:r>
            <a:r>
              <a:rPr lang="en-GB" sz="1000" dirty="0">
                <a:cs typeface="Arial"/>
              </a:rPr>
              <a:t> Available at: </a:t>
            </a:r>
            <a:r>
              <a:rPr lang="en-GB" sz="1000" dirty="0">
                <a:ea typeface="+mn-lt"/>
                <a:cs typeface="+mn-lt"/>
                <a:hlinkClick r:id="rId2"/>
              </a:rPr>
              <a:t>https://libguides.reading.ac.uk/reading/notemaking</a:t>
            </a:r>
            <a:r>
              <a:rPr lang="en-GB" sz="1000" dirty="0">
                <a:ea typeface="+mn-lt"/>
                <a:cs typeface="+mn-lt"/>
              </a:rPr>
              <a:t> (Accessed: 17th October 2022).</a:t>
            </a:r>
            <a:endParaRPr lang="en-US" sz="1000" dirty="0">
              <a:ea typeface="+mn-lt"/>
              <a:cs typeface="+mn-lt"/>
            </a:endParaRPr>
          </a:p>
          <a:p>
            <a:endParaRPr lang="en-GB" sz="1000" dirty="0">
              <a:ea typeface="+mn-lt"/>
              <a:cs typeface="+mn-lt"/>
            </a:endParaRPr>
          </a:p>
          <a:p>
            <a:r>
              <a:rPr lang="en-GB" sz="1000" dirty="0">
                <a:ea typeface="+mn-lt"/>
                <a:cs typeface="+mn-lt"/>
              </a:rPr>
              <a:t>University of Wales Trinity Saint David,  (no date) </a:t>
            </a:r>
            <a:r>
              <a:rPr lang="en-GB" sz="1000" i="1" dirty="0">
                <a:ea typeface="+mn-lt"/>
                <a:cs typeface="+mn-lt"/>
              </a:rPr>
              <a:t>Referencing Handbook Harvard. </a:t>
            </a:r>
            <a:r>
              <a:rPr lang="en-GB" sz="1000" dirty="0">
                <a:ea typeface="+mn-lt"/>
                <a:cs typeface="+mn-lt"/>
              </a:rPr>
              <a:t>Available at: </a:t>
            </a:r>
            <a:r>
              <a:rPr lang="en-GB" sz="1000" dirty="0">
                <a:ea typeface="+mn-lt"/>
                <a:cs typeface="+mn-lt"/>
                <a:hlinkClick r:id="rId3"/>
              </a:rPr>
              <a:t>https://uwtsd.ac.uk/media/uwtsd-website/content-assets/documents/library-and-learning-resources/infoskills/Harvard-eng_v.1.2.pdf</a:t>
            </a:r>
            <a:r>
              <a:rPr lang="en-GB" sz="1000" dirty="0">
                <a:ea typeface="+mn-lt"/>
                <a:cs typeface="+mn-lt"/>
              </a:rPr>
              <a:t> (Accessed: 17th October 2022).</a:t>
            </a:r>
          </a:p>
          <a:p>
            <a:endParaRPr lang="en-GB" sz="1000" dirty="0">
              <a:cs typeface="Arial"/>
            </a:endParaRPr>
          </a:p>
          <a:p>
            <a:endParaRPr lang="en-GB" sz="1000" dirty="0">
              <a:cs typeface="Arial"/>
            </a:endParaRPr>
          </a:p>
          <a:p>
            <a:endParaRPr lang="en-GB" dirty="0">
              <a:cs typeface="Arial"/>
            </a:endParaRPr>
          </a:p>
        </p:txBody>
      </p:sp>
    </p:spTree>
    <p:extLst>
      <p:ext uri="{BB962C8B-B14F-4D97-AF65-F5344CB8AC3E}">
        <p14:creationId xmlns:p14="http://schemas.microsoft.com/office/powerpoint/2010/main" val="2126101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3</Slides>
  <Notes>1</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Madison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152</cp:revision>
  <dcterms:created xsi:type="dcterms:W3CDTF">2022-10-17T12:52:52Z</dcterms:created>
  <dcterms:modified xsi:type="dcterms:W3CDTF">2022-10-27T09:26:55Z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