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notesMasterIdLst>
    <p:notesMasterId r:id="rId25"/>
  </p:notesMasterIdLst>
  <p:sldIdLst>
    <p:sldId id="256" r:id="rId5"/>
    <p:sldId id="324" r:id="rId6"/>
    <p:sldId id="356" r:id="rId7"/>
    <p:sldId id="375" r:id="rId8"/>
    <p:sldId id="460" r:id="rId9"/>
    <p:sldId id="264" r:id="rId10"/>
    <p:sldId id="461" r:id="rId11"/>
    <p:sldId id="382" r:id="rId12"/>
    <p:sldId id="462" r:id="rId13"/>
    <p:sldId id="383" r:id="rId14"/>
    <p:sldId id="463" r:id="rId15"/>
    <p:sldId id="464" r:id="rId16"/>
    <p:sldId id="317" r:id="rId17"/>
    <p:sldId id="465" r:id="rId18"/>
    <p:sldId id="467" r:id="rId19"/>
    <p:sldId id="387" r:id="rId20"/>
    <p:sldId id="342" r:id="rId21"/>
    <p:sldId id="459" r:id="rId22"/>
    <p:sldId id="469" r:id="rId23"/>
    <p:sldId id="46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20E69F-9EA0-4717-8513-54BE6EBB3B2C}" v="555" dt="2025-06-01T21:42:58.077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023" autoAdjust="0"/>
  </p:normalViewPr>
  <p:slideViewPr>
    <p:cSldViewPr snapToGrid="0">
      <p:cViewPr varScale="1">
        <p:scale>
          <a:sx n="70" d="100"/>
          <a:sy n="70" d="100"/>
        </p:scale>
        <p:origin x="533" y="48"/>
      </p:cViewPr>
      <p:guideLst/>
    </p:cSldViewPr>
  </p:slideViewPr>
  <p:outlineViewPr>
    <p:cViewPr>
      <p:scale>
        <a:sx n="33" d="100"/>
        <a:sy n="33" d="100"/>
      </p:scale>
      <p:origin x="0" y="-8117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C20E69F-9EA0-4717-8513-54BE6EBB3B2C}"/>
    <pc:docChg chg="undo custSel addSld delSld modSld sldOrd">
      <pc:chgData name="Serif Salem" userId="93371da5-1b6a-4146-a736-4a3b0c81f0c2" providerId="ADAL" clId="{EC20E69F-9EA0-4717-8513-54BE6EBB3B2C}" dt="2025-06-01T21:43:30.863" v="1745" actId="15"/>
      <pc:docMkLst>
        <pc:docMk/>
      </pc:docMkLst>
      <pc:sldChg chg="modSp mod">
        <pc:chgData name="Serif Salem" userId="93371da5-1b6a-4146-a736-4a3b0c81f0c2" providerId="ADAL" clId="{EC20E69F-9EA0-4717-8513-54BE6EBB3B2C}" dt="2025-06-01T21:13:24.105" v="1515"/>
        <pc:sldMkLst>
          <pc:docMk/>
          <pc:sldMk cId="2911207021" sldId="256"/>
        </pc:sldMkLst>
        <pc:spChg chg="mod">
          <ac:chgData name="Serif Salem" userId="93371da5-1b6a-4146-a736-4a3b0c81f0c2" providerId="ADAL" clId="{EC20E69F-9EA0-4717-8513-54BE6EBB3B2C}" dt="2025-06-01T21:13:24.105" v="1515"/>
          <ac:spMkLst>
            <pc:docMk/>
            <pc:sldMk cId="2911207021" sldId="256"/>
            <ac:spMk id="3" creationId="{F09C10EC-00F5-8609-A600-52122458EB94}"/>
          </ac:spMkLst>
        </pc:spChg>
      </pc:sldChg>
      <pc:sldChg chg="add del">
        <pc:chgData name="Serif Salem" userId="93371da5-1b6a-4146-a736-4a3b0c81f0c2" providerId="ADAL" clId="{EC20E69F-9EA0-4717-8513-54BE6EBB3B2C}" dt="2025-06-01T18:20:21.568" v="124" actId="47"/>
        <pc:sldMkLst>
          <pc:docMk/>
          <pc:sldMk cId="4228389427" sldId="258"/>
        </pc:sldMkLst>
      </pc:sldChg>
      <pc:sldChg chg="addSp delSp modSp add mod modClrScheme delAnim chgLayout">
        <pc:chgData name="Serif Salem" userId="93371da5-1b6a-4146-a736-4a3b0c81f0c2" providerId="ADAL" clId="{EC20E69F-9EA0-4717-8513-54BE6EBB3B2C}" dt="2025-06-01T20:10:59.063" v="944" actId="1076"/>
        <pc:sldMkLst>
          <pc:docMk/>
          <pc:sldMk cId="2109372367" sldId="264"/>
        </pc:sldMkLst>
        <pc:spChg chg="mod">
          <ac:chgData name="Serif Salem" userId="93371da5-1b6a-4146-a736-4a3b0c81f0c2" providerId="ADAL" clId="{EC20E69F-9EA0-4717-8513-54BE6EBB3B2C}" dt="2025-06-01T20:10:59.063" v="944" actId="1076"/>
          <ac:spMkLst>
            <pc:docMk/>
            <pc:sldMk cId="2109372367" sldId="264"/>
            <ac:spMk id="2" creationId="{00000000-0000-0000-0000-000000000000}"/>
          </ac:spMkLst>
        </pc:spChg>
        <pc:spChg chg="add del mod ord">
          <ac:chgData name="Serif Salem" userId="93371da5-1b6a-4146-a736-4a3b0c81f0c2" providerId="ADAL" clId="{EC20E69F-9EA0-4717-8513-54BE6EBB3B2C}" dt="2025-06-01T20:01:46.744" v="895" actId="478"/>
          <ac:spMkLst>
            <pc:docMk/>
            <pc:sldMk cId="2109372367" sldId="264"/>
            <ac:spMk id="3" creationId="{2E2BE487-7694-B660-D9BD-646B5EAD2582}"/>
          </ac:spMkLst>
        </pc:spChg>
        <pc:spChg chg="del mod">
          <ac:chgData name="Serif Salem" userId="93371da5-1b6a-4146-a736-4a3b0c81f0c2" providerId="ADAL" clId="{EC20E69F-9EA0-4717-8513-54BE6EBB3B2C}" dt="2025-06-01T20:10:28.823" v="935" actId="478"/>
          <ac:spMkLst>
            <pc:docMk/>
            <pc:sldMk cId="2109372367" sldId="264"/>
            <ac:spMk id="4" creationId="{00000000-0000-0000-0000-000000000000}"/>
          </ac:spMkLst>
        </pc:spChg>
        <pc:spChg chg="mod ord">
          <ac:chgData name="Serif Salem" userId="93371da5-1b6a-4146-a736-4a3b0c81f0c2" providerId="ADAL" clId="{EC20E69F-9EA0-4717-8513-54BE6EBB3B2C}" dt="2025-06-01T20:01:42.627" v="894" actId="700"/>
          <ac:spMkLst>
            <pc:docMk/>
            <pc:sldMk cId="2109372367" sldId="264"/>
            <ac:spMk id="6" creationId="{9CBE3866-84A2-4380-DD2A-90C7AB0B34F8}"/>
          </ac:spMkLst>
        </pc:spChg>
        <pc:spChg chg="mod ord">
          <ac:chgData name="Serif Salem" userId="93371da5-1b6a-4146-a736-4a3b0c81f0c2" providerId="ADAL" clId="{EC20E69F-9EA0-4717-8513-54BE6EBB3B2C}" dt="2025-06-01T20:01:42.627" v="894" actId="700"/>
          <ac:spMkLst>
            <pc:docMk/>
            <pc:sldMk cId="2109372367" sldId="264"/>
            <ac:spMk id="8" creationId="{2198B32C-2794-4DB5-18FE-F97A1F8C4668}"/>
          </ac:spMkLst>
        </pc:spChg>
        <pc:picChg chg="add mod">
          <ac:chgData name="Serif Salem" userId="93371da5-1b6a-4146-a736-4a3b0c81f0c2" providerId="ADAL" clId="{EC20E69F-9EA0-4717-8513-54BE6EBB3B2C}" dt="2025-06-01T20:10:55.909" v="943" actId="1076"/>
          <ac:picMkLst>
            <pc:docMk/>
            <pc:sldMk cId="2109372367" sldId="264"/>
            <ac:picMk id="7" creationId="{9C53D8B1-310A-9F66-82A5-64434E0C74DF}"/>
          </ac:picMkLst>
        </pc:picChg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540529363" sldId="294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355806140" sldId="295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73440356" sldId="296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752100320" sldId="297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636313405" sldId="298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514008054" sldId="299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756300073" sldId="300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4049084963" sldId="301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253669717" sldId="302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48551973" sldId="303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45771776" sldId="304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153581364" sldId="305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303717620" sldId="307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514813015" sldId="308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446022844" sldId="309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457020835" sldId="310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605284527" sldId="311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220768621" sldId="312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222525175" sldId="313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725231065" sldId="315"/>
        </pc:sldMkLst>
      </pc:sldChg>
      <pc:sldChg chg="addSp delSp modSp add mod ord modClrScheme delAnim modAnim chgLayout">
        <pc:chgData name="Serif Salem" userId="93371da5-1b6a-4146-a736-4a3b0c81f0c2" providerId="ADAL" clId="{EC20E69F-9EA0-4717-8513-54BE6EBB3B2C}" dt="2025-06-01T20:51:04.230" v="1424" actId="14100"/>
        <pc:sldMkLst>
          <pc:docMk/>
          <pc:sldMk cId="1300893522" sldId="317"/>
        </pc:sldMkLst>
        <pc:spChg chg="add mod ord">
          <ac:chgData name="Serif Salem" userId="93371da5-1b6a-4146-a736-4a3b0c81f0c2" providerId="ADAL" clId="{EC20E69F-9EA0-4717-8513-54BE6EBB3B2C}" dt="2025-06-01T20:51:04.230" v="1424" actId="14100"/>
          <ac:spMkLst>
            <pc:docMk/>
            <pc:sldMk cId="1300893522" sldId="317"/>
            <ac:spMk id="2" creationId="{A59E4C77-D35F-510B-BD89-7677473A4318}"/>
          </ac:spMkLst>
        </pc:spChg>
        <pc:spChg chg="mod ord">
          <ac:chgData name="Serif Salem" userId="93371da5-1b6a-4146-a736-4a3b0c81f0c2" providerId="ADAL" clId="{EC20E69F-9EA0-4717-8513-54BE6EBB3B2C}" dt="2025-06-01T20:46:06.783" v="1348" actId="700"/>
          <ac:spMkLst>
            <pc:docMk/>
            <pc:sldMk cId="1300893522" sldId="317"/>
            <ac:spMk id="22530" creationId="{00000000-0000-0000-0000-000000000000}"/>
          </ac:spMkLst>
        </pc:spChg>
        <pc:spChg chg="del mod">
          <ac:chgData name="Serif Salem" userId="93371da5-1b6a-4146-a736-4a3b0c81f0c2" providerId="ADAL" clId="{EC20E69F-9EA0-4717-8513-54BE6EBB3B2C}" dt="2025-06-01T20:45:59.793" v="1347" actId="478"/>
          <ac:spMkLst>
            <pc:docMk/>
            <pc:sldMk cId="1300893522" sldId="317"/>
            <ac:spMk id="22531" creationId="{00000000-0000-0000-0000-000000000000}"/>
          </ac:spMkLst>
        </pc:spChg>
        <pc:spChg chg="mod ord">
          <ac:chgData name="Serif Salem" userId="93371da5-1b6a-4146-a736-4a3b0c81f0c2" providerId="ADAL" clId="{EC20E69F-9EA0-4717-8513-54BE6EBB3B2C}" dt="2025-06-01T20:46:06.783" v="1348" actId="700"/>
          <ac:spMkLst>
            <pc:docMk/>
            <pc:sldMk cId="1300893522" sldId="317"/>
            <ac:spMk id="22532" creationId="{00000000-0000-0000-0000-000000000000}"/>
          </ac:spMkLst>
        </pc:spChg>
        <pc:graphicFrameChg chg="add mod modGraphic">
          <ac:chgData name="Serif Salem" userId="93371da5-1b6a-4146-a736-4a3b0c81f0c2" providerId="ADAL" clId="{EC20E69F-9EA0-4717-8513-54BE6EBB3B2C}" dt="2025-06-01T20:46:36.536" v="1353" actId="1076"/>
          <ac:graphicFrameMkLst>
            <pc:docMk/>
            <pc:sldMk cId="1300893522" sldId="317"/>
            <ac:graphicFrameMk id="3" creationId="{ACA57B12-4588-BF82-E79C-0D6BC8DF0ABD}"/>
          </ac:graphicFrameMkLst>
        </pc:graphicFrameChg>
        <pc:picChg chg="add mod">
          <ac:chgData name="Serif Salem" userId="93371da5-1b6a-4146-a736-4a3b0c81f0c2" providerId="ADAL" clId="{EC20E69F-9EA0-4717-8513-54BE6EBB3B2C}" dt="2025-06-01T20:48:41.213" v="1375" actId="1076"/>
          <ac:picMkLst>
            <pc:docMk/>
            <pc:sldMk cId="1300893522" sldId="317"/>
            <ac:picMk id="4" creationId="{105DA11F-3C0F-E66E-4653-A30A6158812F}"/>
          </ac:picMkLst>
        </pc:picChg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884055048" sldId="317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471342352" sldId="318"/>
        </pc:sldMkLst>
      </pc:sldChg>
      <pc:sldChg chg="add del">
        <pc:chgData name="Serif Salem" userId="93371da5-1b6a-4146-a736-4a3b0c81f0c2" providerId="ADAL" clId="{EC20E69F-9EA0-4717-8513-54BE6EBB3B2C}" dt="2025-06-01T20:51:29.948" v="1425" actId="47"/>
        <pc:sldMkLst>
          <pc:docMk/>
          <pc:sldMk cId="2274234531" sldId="319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4068795681" sldId="319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974111081" sldId="320"/>
        </pc:sldMkLst>
      </pc:sldChg>
      <pc:sldChg chg="addSp delSp modSp add mod ord modClrScheme chgLayout">
        <pc:chgData name="Serif Salem" userId="93371da5-1b6a-4146-a736-4a3b0c81f0c2" providerId="ADAL" clId="{EC20E69F-9EA0-4717-8513-54BE6EBB3B2C}" dt="2025-06-01T21:25:43.683" v="1681" actId="20577"/>
        <pc:sldMkLst>
          <pc:docMk/>
          <pc:sldMk cId="0" sldId="342"/>
        </pc:sldMkLst>
        <pc:spChg chg="mod ord">
          <ac:chgData name="Serif Salem" userId="93371da5-1b6a-4146-a736-4a3b0c81f0c2" providerId="ADAL" clId="{EC20E69F-9EA0-4717-8513-54BE6EBB3B2C}" dt="2025-06-01T21:20:11.160" v="1581" actId="700"/>
          <ac:spMkLst>
            <pc:docMk/>
            <pc:sldMk cId="0" sldId="342"/>
            <ac:spMk id="2" creationId="{64A2A810-C260-59A3-4107-F3864A82497C}"/>
          </ac:spMkLst>
        </pc:spChg>
        <pc:spChg chg="add del mod ord">
          <ac:chgData name="Serif Salem" userId="93371da5-1b6a-4146-a736-4a3b0c81f0c2" providerId="ADAL" clId="{EC20E69F-9EA0-4717-8513-54BE6EBB3B2C}" dt="2025-06-01T21:20:11.160" v="1581" actId="700"/>
          <ac:spMkLst>
            <pc:docMk/>
            <pc:sldMk cId="0" sldId="342"/>
            <ac:spMk id="4" creationId="{3448CE59-39A5-0864-3758-BAC71EFB6D8A}"/>
          </ac:spMkLst>
        </pc:spChg>
        <pc:spChg chg="add mod ord">
          <ac:chgData name="Serif Salem" userId="93371da5-1b6a-4146-a736-4a3b0c81f0c2" providerId="ADAL" clId="{EC20E69F-9EA0-4717-8513-54BE6EBB3B2C}" dt="2025-06-01T21:25:43.683" v="1681" actId="20577"/>
          <ac:spMkLst>
            <pc:docMk/>
            <pc:sldMk cId="0" sldId="342"/>
            <ac:spMk id="5" creationId="{84FF721F-61A1-E0DE-AA35-ADF16CBCCEFD}"/>
          </ac:spMkLst>
        </pc:spChg>
        <pc:spChg chg="add">
          <ac:chgData name="Serif Salem" userId="93371da5-1b6a-4146-a736-4a3b0c81f0c2" providerId="ADAL" clId="{EC20E69F-9EA0-4717-8513-54BE6EBB3B2C}" dt="2025-06-01T21:22:45.897" v="1616"/>
          <ac:spMkLst>
            <pc:docMk/>
            <pc:sldMk cId="0" sldId="342"/>
            <ac:spMk id="6" creationId="{3CCF1315-1931-298F-2E06-5B09A8C4150D}"/>
          </ac:spMkLst>
        </pc:spChg>
        <pc:spChg chg="add">
          <ac:chgData name="Serif Salem" userId="93371da5-1b6a-4146-a736-4a3b0c81f0c2" providerId="ADAL" clId="{EC20E69F-9EA0-4717-8513-54BE6EBB3B2C}" dt="2025-06-01T21:23:36.032" v="1645"/>
          <ac:spMkLst>
            <pc:docMk/>
            <pc:sldMk cId="0" sldId="342"/>
            <ac:spMk id="7" creationId="{276A07B1-D928-0B35-EFBF-75B056BD2A94}"/>
          </ac:spMkLst>
        </pc:spChg>
        <pc:spChg chg="mod ord">
          <ac:chgData name="Serif Salem" userId="93371da5-1b6a-4146-a736-4a3b0c81f0c2" providerId="ADAL" clId="{EC20E69F-9EA0-4717-8513-54BE6EBB3B2C}" dt="2025-06-01T21:20:11.160" v="1581" actId="700"/>
          <ac:spMkLst>
            <pc:docMk/>
            <pc:sldMk cId="0" sldId="342"/>
            <ac:spMk id="258050" creationId="{00000000-0000-0000-0000-000000000000}"/>
          </ac:spMkLst>
        </pc:spChg>
        <pc:picChg chg="mod">
          <ac:chgData name="Serif Salem" userId="93371da5-1b6a-4146-a736-4a3b0c81f0c2" providerId="ADAL" clId="{EC20E69F-9EA0-4717-8513-54BE6EBB3B2C}" dt="2025-06-01T21:21:09.539" v="1587" actId="1076"/>
          <ac:picMkLst>
            <pc:docMk/>
            <pc:sldMk cId="0" sldId="342"/>
            <ac:picMk id="3" creationId="{D6B8FF63-5393-4696-8B56-06CDA84E94A9}"/>
          </ac:picMkLst>
        </pc:picChg>
      </pc:sldChg>
      <pc:sldChg chg="del">
        <pc:chgData name="Serif Salem" userId="93371da5-1b6a-4146-a736-4a3b0c81f0c2" providerId="ADAL" clId="{EC20E69F-9EA0-4717-8513-54BE6EBB3B2C}" dt="2025-06-01T18:16:59.266" v="65" actId="47"/>
        <pc:sldMkLst>
          <pc:docMk/>
          <pc:sldMk cId="416365398" sldId="345"/>
        </pc:sldMkLst>
      </pc:sldChg>
      <pc:sldChg chg="modSp mod">
        <pc:chgData name="Serif Salem" userId="93371da5-1b6a-4146-a736-4a3b0c81f0c2" providerId="ADAL" clId="{EC20E69F-9EA0-4717-8513-54BE6EBB3B2C}" dt="2025-06-01T18:17:49.490" v="123" actId="20577"/>
        <pc:sldMkLst>
          <pc:docMk/>
          <pc:sldMk cId="3687922084" sldId="356"/>
        </pc:sldMkLst>
        <pc:spChg chg="mod">
          <ac:chgData name="Serif Salem" userId="93371da5-1b6a-4146-a736-4a3b0c81f0c2" providerId="ADAL" clId="{EC20E69F-9EA0-4717-8513-54BE6EBB3B2C}" dt="2025-06-01T18:17:49.490" v="123" actId="20577"/>
          <ac:spMkLst>
            <pc:docMk/>
            <pc:sldMk cId="3687922084" sldId="356"/>
            <ac:spMk id="2" creationId="{FAA44DE3-0A4D-B319-E067-1FFD5865D93C}"/>
          </ac:spMkLst>
        </pc:spChg>
        <pc:spChg chg="mod">
          <ac:chgData name="Serif Salem" userId="93371da5-1b6a-4146-a736-4a3b0c81f0c2" providerId="ADAL" clId="{EC20E69F-9EA0-4717-8513-54BE6EBB3B2C}" dt="2025-06-01T18:15:42.262" v="57" actId="20577"/>
          <ac:spMkLst>
            <pc:docMk/>
            <pc:sldMk cId="3687922084" sldId="356"/>
            <ac:spMk id="5" creationId="{2D29861D-25B6-AD37-7095-5D995CDECAD7}"/>
          </ac:spMkLst>
        </pc:spChg>
      </pc:sldChg>
      <pc:sldChg chg="add del">
        <pc:chgData name="Serif Salem" userId="93371da5-1b6a-4146-a736-4a3b0c81f0c2" providerId="ADAL" clId="{EC20E69F-9EA0-4717-8513-54BE6EBB3B2C}" dt="2025-06-01T20:51:30.965" v="1426" actId="47"/>
        <pc:sldMkLst>
          <pc:docMk/>
          <pc:sldMk cId="2063569634" sldId="366"/>
        </pc:sldMkLst>
      </pc:sldChg>
      <pc:sldChg chg="addSp delSp modSp add mod modClrScheme modAnim chgLayout">
        <pc:chgData name="Serif Salem" userId="93371da5-1b6a-4146-a736-4a3b0c81f0c2" providerId="ADAL" clId="{EC20E69F-9EA0-4717-8513-54BE6EBB3B2C}" dt="2025-06-01T18:45:47.882" v="211"/>
        <pc:sldMkLst>
          <pc:docMk/>
          <pc:sldMk cId="0" sldId="375"/>
        </pc:sldMkLst>
        <pc:spChg chg="mod ord">
          <ac:chgData name="Serif Salem" userId="93371da5-1b6a-4146-a736-4a3b0c81f0c2" providerId="ADAL" clId="{EC20E69F-9EA0-4717-8513-54BE6EBB3B2C}" dt="2025-06-01T18:31:52.075" v="156" actId="113"/>
          <ac:spMkLst>
            <pc:docMk/>
            <pc:sldMk cId="0" sldId="375"/>
            <ac:spMk id="45059" creationId="{00000000-0000-0000-0000-000000000000}"/>
          </ac:spMkLst>
        </pc:spChg>
        <pc:spChg chg="mod ord">
          <ac:chgData name="Serif Salem" userId="93371da5-1b6a-4146-a736-4a3b0c81f0c2" providerId="ADAL" clId="{EC20E69F-9EA0-4717-8513-54BE6EBB3B2C}" dt="2025-06-01T18:30:05.467" v="130"/>
          <ac:spMkLst>
            <pc:docMk/>
            <pc:sldMk cId="0" sldId="375"/>
            <ac:spMk id="525314" creationId="{00000000-0000-0000-0000-000000000000}"/>
          </ac:spMkLst>
        </pc:spChg>
        <pc:picChg chg="add del mod">
          <ac:chgData name="Serif Salem" userId="93371da5-1b6a-4146-a736-4a3b0c81f0c2" providerId="ADAL" clId="{EC20E69F-9EA0-4717-8513-54BE6EBB3B2C}" dt="2025-06-01T18:32:17.264" v="160" actId="478"/>
          <ac:picMkLst>
            <pc:docMk/>
            <pc:sldMk cId="0" sldId="375"/>
            <ac:picMk id="4" creationId="{4F55D7C3-84D0-208B-AB7F-0608EBF7A54F}"/>
          </ac:picMkLst>
        </pc:picChg>
        <pc:picChg chg="add del">
          <ac:chgData name="Serif Salem" userId="93371da5-1b6a-4146-a736-4a3b0c81f0c2" providerId="ADAL" clId="{EC20E69F-9EA0-4717-8513-54BE6EBB3B2C}" dt="2025-06-01T18:35:50.662" v="162" actId="478"/>
          <ac:picMkLst>
            <pc:docMk/>
            <pc:sldMk cId="0" sldId="375"/>
            <ac:picMk id="1026" creationId="{2A0A854A-E747-1467-C05F-33FF25F50264}"/>
          </ac:picMkLst>
        </pc:picChg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064201325" sldId="376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608480112" sldId="378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01276650" sldId="379"/>
        </pc:sldMkLst>
      </pc:sldChg>
      <pc:sldChg chg="add del">
        <pc:chgData name="Serif Salem" userId="93371da5-1b6a-4146-a736-4a3b0c81f0c2" providerId="ADAL" clId="{EC20E69F-9EA0-4717-8513-54BE6EBB3B2C}" dt="2025-06-01T18:46:08.531" v="212" actId="47"/>
        <pc:sldMkLst>
          <pc:docMk/>
          <pc:sldMk cId="0" sldId="381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04379305" sldId="381"/>
        </pc:sldMkLst>
      </pc:sldChg>
      <pc:sldChg chg="addSp delSp modSp add mod modClrScheme modAnim chgLayout">
        <pc:chgData name="Serif Salem" userId="93371da5-1b6a-4146-a736-4a3b0c81f0c2" providerId="ADAL" clId="{EC20E69F-9EA0-4717-8513-54BE6EBB3B2C}" dt="2025-06-01T19:15:31.615" v="395" actId="13926"/>
        <pc:sldMkLst>
          <pc:docMk/>
          <pc:sldMk cId="0" sldId="382"/>
        </pc:sldMkLst>
        <pc:spChg chg="add mod ord">
          <ac:chgData name="Serif Salem" userId="93371da5-1b6a-4146-a736-4a3b0c81f0c2" providerId="ADAL" clId="{EC20E69F-9EA0-4717-8513-54BE6EBB3B2C}" dt="2025-06-01T19:15:31.615" v="395" actId="13926"/>
          <ac:spMkLst>
            <pc:docMk/>
            <pc:sldMk cId="0" sldId="382"/>
            <ac:spMk id="3" creationId="{51ADCBBD-76CE-0DBC-CD17-FA5DAA779ED7}"/>
          </ac:spMkLst>
        </pc:spChg>
        <pc:spChg chg="del mod ord">
          <ac:chgData name="Serif Salem" userId="93371da5-1b6a-4146-a736-4a3b0c81f0c2" providerId="ADAL" clId="{EC20E69F-9EA0-4717-8513-54BE6EBB3B2C}" dt="2025-06-01T18:56:23.672" v="266" actId="700"/>
          <ac:spMkLst>
            <pc:docMk/>
            <pc:sldMk cId="0" sldId="382"/>
            <ac:spMk id="52227" creationId="{00000000-0000-0000-0000-000000000000}"/>
          </ac:spMkLst>
        </pc:spChg>
        <pc:spChg chg="mod ord">
          <ac:chgData name="Serif Salem" userId="93371da5-1b6a-4146-a736-4a3b0c81f0c2" providerId="ADAL" clId="{EC20E69F-9EA0-4717-8513-54BE6EBB3B2C}" dt="2025-06-01T18:57:56.337" v="281" actId="368"/>
          <ac:spMkLst>
            <pc:docMk/>
            <pc:sldMk cId="0" sldId="382"/>
            <ac:spMk id="668674" creationId="{00000000-0000-0000-0000-000000000000}"/>
          </ac:spMkLst>
        </pc:spChg>
        <pc:picChg chg="mod">
          <ac:chgData name="Serif Salem" userId="93371da5-1b6a-4146-a736-4a3b0c81f0c2" providerId="ADAL" clId="{EC20E69F-9EA0-4717-8513-54BE6EBB3B2C}" dt="2025-06-01T19:05:52.202" v="352" actId="1076"/>
          <ac:picMkLst>
            <pc:docMk/>
            <pc:sldMk cId="0" sldId="382"/>
            <ac:picMk id="52228" creationId="{00000000-0000-0000-0000-000000000000}"/>
          </ac:picMkLst>
        </pc:picChg>
        <pc:cxnChg chg="mod">
          <ac:chgData name="Serif Salem" userId="93371da5-1b6a-4146-a736-4a3b0c81f0c2" providerId="ADAL" clId="{EC20E69F-9EA0-4717-8513-54BE6EBB3B2C}" dt="2025-06-01T19:05:52.202" v="352" actId="1076"/>
          <ac:cxnSpMkLst>
            <pc:docMk/>
            <pc:sldMk cId="0" sldId="382"/>
            <ac:cxnSpMk id="5" creationId="{DA7F47A9-E6D0-5409-3A6F-C84212AA8437}"/>
          </ac:cxnSpMkLst>
        </pc:cxnChg>
        <pc:cxnChg chg="mod">
          <ac:chgData name="Serif Salem" userId="93371da5-1b6a-4146-a736-4a3b0c81f0c2" providerId="ADAL" clId="{EC20E69F-9EA0-4717-8513-54BE6EBB3B2C}" dt="2025-06-01T19:05:52.202" v="352" actId="1076"/>
          <ac:cxnSpMkLst>
            <pc:docMk/>
            <pc:sldMk cId="0" sldId="382"/>
            <ac:cxnSpMk id="6" creationId="{682367E4-35D0-317F-AC98-90EA4569013B}"/>
          </ac:cxnSpMkLst>
        </pc:cxnChg>
        <pc:cxnChg chg="mod">
          <ac:chgData name="Serif Salem" userId="93371da5-1b6a-4146-a736-4a3b0c81f0c2" providerId="ADAL" clId="{EC20E69F-9EA0-4717-8513-54BE6EBB3B2C}" dt="2025-06-01T19:01:57.128" v="326" actId="14100"/>
          <ac:cxnSpMkLst>
            <pc:docMk/>
            <pc:sldMk cId="0" sldId="382"/>
            <ac:cxnSpMk id="7" creationId="{1DE0AB57-0ECE-E298-197D-007EEFD8D6A2}"/>
          </ac:cxnSpMkLst>
        </pc:cxnChg>
        <pc:cxnChg chg="mod">
          <ac:chgData name="Serif Salem" userId="93371da5-1b6a-4146-a736-4a3b0c81f0c2" providerId="ADAL" clId="{EC20E69F-9EA0-4717-8513-54BE6EBB3B2C}" dt="2025-06-01T19:02:15.367" v="329" actId="1582"/>
          <ac:cxnSpMkLst>
            <pc:docMk/>
            <pc:sldMk cId="0" sldId="382"/>
            <ac:cxnSpMk id="11" creationId="{918AB3CC-4636-DD7B-955D-95A761C846ED}"/>
          </ac:cxnSpMkLst>
        </pc:cxnChg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72744899" sldId="382"/>
        </pc:sldMkLst>
      </pc:sldChg>
      <pc:sldChg chg="addSp delSp modSp add mod modClrScheme modAnim chgLayout">
        <pc:chgData name="Serif Salem" userId="93371da5-1b6a-4146-a736-4a3b0c81f0c2" providerId="ADAL" clId="{EC20E69F-9EA0-4717-8513-54BE6EBB3B2C}" dt="2025-06-01T19:25:13.314" v="539" actId="1035"/>
        <pc:sldMkLst>
          <pc:docMk/>
          <pc:sldMk cId="0" sldId="383"/>
        </pc:sldMkLst>
        <pc:spChg chg="add mod ord">
          <ac:chgData name="Serif Salem" userId="93371da5-1b6a-4146-a736-4a3b0c81f0c2" providerId="ADAL" clId="{EC20E69F-9EA0-4717-8513-54BE6EBB3B2C}" dt="2025-06-01T19:24:44.678" v="533" actId="20577"/>
          <ac:spMkLst>
            <pc:docMk/>
            <pc:sldMk cId="0" sldId="383"/>
            <ac:spMk id="3" creationId="{F4A631B4-716B-364B-B234-EDD783124620}"/>
          </ac:spMkLst>
        </pc:spChg>
        <pc:spChg chg="add">
          <ac:chgData name="Serif Salem" userId="93371da5-1b6a-4146-a736-4a3b0c81f0c2" providerId="ADAL" clId="{EC20E69F-9EA0-4717-8513-54BE6EBB3B2C}" dt="2025-06-01T19:18:38.024" v="442"/>
          <ac:spMkLst>
            <pc:docMk/>
            <pc:sldMk cId="0" sldId="383"/>
            <ac:spMk id="4" creationId="{3A7BB8ED-C684-EAAD-A260-177B68B80F75}"/>
          </ac:spMkLst>
        </pc:spChg>
        <pc:spChg chg="add">
          <ac:chgData name="Serif Salem" userId="93371da5-1b6a-4146-a736-4a3b0c81f0c2" providerId="ADAL" clId="{EC20E69F-9EA0-4717-8513-54BE6EBB3B2C}" dt="2025-06-01T19:18:52.155" v="445"/>
          <ac:spMkLst>
            <pc:docMk/>
            <pc:sldMk cId="0" sldId="383"/>
            <ac:spMk id="6" creationId="{EB210E38-1F66-C1B5-6FF6-6A754B686E41}"/>
          </ac:spMkLst>
        </pc:spChg>
        <pc:spChg chg="add mod">
          <ac:chgData name="Serif Salem" userId="93371da5-1b6a-4146-a736-4a3b0c81f0c2" providerId="ADAL" clId="{EC20E69F-9EA0-4717-8513-54BE6EBB3B2C}" dt="2025-06-01T19:19:52.880" v="460" actId="1076"/>
          <ac:spMkLst>
            <pc:docMk/>
            <pc:sldMk cId="0" sldId="383"/>
            <ac:spMk id="10" creationId="{0A7A1873-DD11-F301-F1C1-F4044D399AF8}"/>
          </ac:spMkLst>
        </pc:spChg>
        <pc:spChg chg="add mod">
          <ac:chgData name="Serif Salem" userId="93371da5-1b6a-4146-a736-4a3b0c81f0c2" providerId="ADAL" clId="{EC20E69F-9EA0-4717-8513-54BE6EBB3B2C}" dt="2025-06-01T19:21:14.886" v="484" actId="1076"/>
          <ac:spMkLst>
            <pc:docMk/>
            <pc:sldMk cId="0" sldId="383"/>
            <ac:spMk id="18" creationId="{FFE2C4C3-D793-8832-A43A-9421AEC10391}"/>
          </ac:spMkLst>
        </pc:spChg>
        <pc:spChg chg="del mod">
          <ac:chgData name="Serif Salem" userId="93371da5-1b6a-4146-a736-4a3b0c81f0c2" providerId="ADAL" clId="{EC20E69F-9EA0-4717-8513-54BE6EBB3B2C}" dt="2025-06-01T19:11:52.944" v="383" actId="478"/>
          <ac:spMkLst>
            <pc:docMk/>
            <pc:sldMk cId="0" sldId="383"/>
            <ac:spMk id="53251" creationId="{00000000-0000-0000-0000-000000000000}"/>
          </ac:spMkLst>
        </pc:spChg>
        <pc:spChg chg="mod ord">
          <ac:chgData name="Serif Salem" userId="93371da5-1b6a-4146-a736-4a3b0c81f0c2" providerId="ADAL" clId="{EC20E69F-9EA0-4717-8513-54BE6EBB3B2C}" dt="2025-06-01T19:13:25.424" v="393" actId="368"/>
          <ac:spMkLst>
            <pc:docMk/>
            <pc:sldMk cId="0" sldId="383"/>
            <ac:spMk id="668674" creationId="{00000000-0000-0000-0000-000000000000}"/>
          </ac:spMkLst>
        </pc:spChg>
        <pc:picChg chg="mod">
          <ac:chgData name="Serif Salem" userId="93371da5-1b6a-4146-a736-4a3b0c81f0c2" providerId="ADAL" clId="{EC20E69F-9EA0-4717-8513-54BE6EBB3B2C}" dt="2025-06-01T19:12:08.354" v="385" actId="1076"/>
          <ac:picMkLst>
            <pc:docMk/>
            <pc:sldMk cId="0" sldId="383"/>
            <ac:picMk id="5" creationId="{2F20C906-22DD-DE57-F99F-087E191985F0}"/>
          </ac:picMkLst>
        </pc:picChg>
        <pc:cxnChg chg="mod">
          <ac:chgData name="Serif Salem" userId="93371da5-1b6a-4146-a736-4a3b0c81f0c2" providerId="ADAL" clId="{EC20E69F-9EA0-4717-8513-54BE6EBB3B2C}" dt="2025-06-01T19:12:23.310" v="386" actId="1582"/>
          <ac:cxnSpMkLst>
            <pc:docMk/>
            <pc:sldMk cId="0" sldId="383"/>
            <ac:cxnSpMk id="7" creationId="{0E9D4684-059B-297F-C361-56813E33ECFC}"/>
          </ac:cxnSpMkLst>
        </pc:cxnChg>
        <pc:cxnChg chg="mod">
          <ac:chgData name="Serif Salem" userId="93371da5-1b6a-4146-a736-4a3b0c81f0c2" providerId="ADAL" clId="{EC20E69F-9EA0-4717-8513-54BE6EBB3B2C}" dt="2025-06-01T19:12:39.294" v="388" actId="1582"/>
          <ac:cxnSpMkLst>
            <pc:docMk/>
            <pc:sldMk cId="0" sldId="383"/>
            <ac:cxnSpMk id="9" creationId="{30F49742-CDCA-A5C3-38B5-CBB196D099FB}"/>
          </ac:cxnSpMkLst>
        </pc:cxnChg>
        <pc:cxnChg chg="mod">
          <ac:chgData name="Serif Salem" userId="93371da5-1b6a-4146-a736-4a3b0c81f0c2" providerId="ADAL" clId="{EC20E69F-9EA0-4717-8513-54BE6EBB3B2C}" dt="2025-06-01T19:16:21.973" v="401" actId="1038"/>
          <ac:cxnSpMkLst>
            <pc:docMk/>
            <pc:sldMk cId="0" sldId="383"/>
            <ac:cxnSpMk id="11" creationId="{B56A1312-E6DC-6E56-DDEE-7A7B928F16E1}"/>
          </ac:cxnSpMkLst>
        </pc:cxnChg>
        <pc:cxnChg chg="mod">
          <ac:chgData name="Serif Salem" userId="93371da5-1b6a-4146-a736-4a3b0c81f0c2" providerId="ADAL" clId="{EC20E69F-9EA0-4717-8513-54BE6EBB3B2C}" dt="2025-06-01T19:25:03.909" v="534" actId="1036"/>
          <ac:cxnSpMkLst>
            <pc:docMk/>
            <pc:sldMk cId="0" sldId="383"/>
            <ac:cxnSpMk id="12" creationId="{71DC6BBE-4009-E17B-1523-D36D2D3D8DD5}"/>
          </ac:cxnSpMkLst>
        </pc:cxnChg>
        <pc:cxnChg chg="mod">
          <ac:chgData name="Serif Salem" userId="93371da5-1b6a-4146-a736-4a3b0c81f0c2" providerId="ADAL" clId="{EC20E69F-9EA0-4717-8513-54BE6EBB3B2C}" dt="2025-06-01T19:25:08.524" v="536" actId="1036"/>
          <ac:cxnSpMkLst>
            <pc:docMk/>
            <pc:sldMk cId="0" sldId="383"/>
            <ac:cxnSpMk id="14" creationId="{F03E81B9-791B-C9F7-C6F0-2D8F367E8198}"/>
          </ac:cxnSpMkLst>
        </pc:cxnChg>
        <pc:cxnChg chg="mod">
          <ac:chgData name="Serif Salem" userId="93371da5-1b6a-4146-a736-4a3b0c81f0c2" providerId="ADAL" clId="{EC20E69F-9EA0-4717-8513-54BE6EBB3B2C}" dt="2025-06-01T19:25:13.314" v="539" actId="1035"/>
          <ac:cxnSpMkLst>
            <pc:docMk/>
            <pc:sldMk cId="0" sldId="383"/>
            <ac:cxnSpMk id="16" creationId="{C0E8BE75-248A-1AC8-CE25-9CD2FA034BBE}"/>
          </ac:cxnSpMkLst>
        </pc:cxnChg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4263465984" sldId="383"/>
        </pc:sldMkLst>
      </pc:sldChg>
      <pc:sldChg chg="add del">
        <pc:chgData name="Serif Salem" userId="93371da5-1b6a-4146-a736-4a3b0c81f0c2" providerId="ADAL" clId="{EC20E69F-9EA0-4717-8513-54BE6EBB3B2C}" dt="2025-06-01T19:57:54.704" v="892" actId="47"/>
        <pc:sldMkLst>
          <pc:docMk/>
          <pc:sldMk cId="0" sldId="384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1986574627" sldId="384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4034844869" sldId="385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956256193" sldId="386"/>
        </pc:sldMkLst>
      </pc:sldChg>
      <pc:sldChg chg="addSp delSp modSp add mod modClrScheme modAnim chgLayout">
        <pc:chgData name="Serif Salem" userId="93371da5-1b6a-4146-a736-4a3b0c81f0c2" providerId="ADAL" clId="{EC20E69F-9EA0-4717-8513-54BE6EBB3B2C}" dt="2025-06-01T21:11:14.681" v="1514"/>
        <pc:sldMkLst>
          <pc:docMk/>
          <pc:sldMk cId="0" sldId="387"/>
        </pc:sldMkLst>
        <pc:spChg chg="add mod">
          <ac:chgData name="Serif Salem" userId="93371da5-1b6a-4146-a736-4a3b0c81f0c2" providerId="ADAL" clId="{EC20E69F-9EA0-4717-8513-54BE6EBB3B2C}" dt="2025-06-01T21:02:34.532" v="1446" actId="1076"/>
          <ac:spMkLst>
            <pc:docMk/>
            <pc:sldMk cId="0" sldId="387"/>
            <ac:spMk id="5" creationId="{49BEE441-CAFD-DEBD-E933-20CE35A1C996}"/>
          </ac:spMkLst>
        </pc:spChg>
        <pc:spChg chg="add">
          <ac:chgData name="Serif Salem" userId="93371da5-1b6a-4146-a736-4a3b0c81f0c2" providerId="ADAL" clId="{EC20E69F-9EA0-4717-8513-54BE6EBB3B2C}" dt="2025-06-01T21:04:30.430" v="1457"/>
          <ac:spMkLst>
            <pc:docMk/>
            <pc:sldMk cId="0" sldId="387"/>
            <ac:spMk id="6" creationId="{563FB131-A55D-682A-F7AE-62E5270BD3CA}"/>
          </ac:spMkLst>
        </pc:spChg>
        <pc:spChg chg="mod ord">
          <ac:chgData name="Serif Salem" userId="93371da5-1b6a-4146-a736-4a3b0c81f0c2" providerId="ADAL" clId="{EC20E69F-9EA0-4717-8513-54BE6EBB3B2C}" dt="2025-06-01T21:10:26.485" v="1508" actId="113"/>
          <ac:spMkLst>
            <pc:docMk/>
            <pc:sldMk cId="0" sldId="387"/>
            <ac:spMk id="57347" creationId="{00000000-0000-0000-0000-000000000000}"/>
          </ac:spMkLst>
        </pc:spChg>
        <pc:spChg chg="mod ord">
          <ac:chgData name="Serif Salem" userId="93371da5-1b6a-4146-a736-4a3b0c81f0c2" providerId="ADAL" clId="{EC20E69F-9EA0-4717-8513-54BE6EBB3B2C}" dt="2025-06-01T21:00:43.821" v="1439" actId="27636"/>
          <ac:spMkLst>
            <pc:docMk/>
            <pc:sldMk cId="0" sldId="387"/>
            <ac:spMk id="666626" creationId="{00000000-0000-0000-0000-000000000000}"/>
          </ac:spMkLst>
        </pc:spChg>
        <pc:picChg chg="del">
          <ac:chgData name="Serif Salem" userId="93371da5-1b6a-4146-a736-4a3b0c81f0c2" providerId="ADAL" clId="{EC20E69F-9EA0-4717-8513-54BE6EBB3B2C}" dt="2025-06-01T21:02:09.140" v="1444" actId="478"/>
          <ac:picMkLst>
            <pc:docMk/>
            <pc:sldMk cId="0" sldId="387"/>
            <ac:picMk id="3" creationId="{9B120B0C-DE2C-29D4-C89C-870D507C39F7}"/>
          </ac:picMkLst>
        </pc:picChg>
        <pc:picChg chg="add mod">
          <ac:chgData name="Serif Salem" userId="93371da5-1b6a-4146-a736-4a3b0c81f0c2" providerId="ADAL" clId="{EC20E69F-9EA0-4717-8513-54BE6EBB3B2C}" dt="2025-06-01T21:02:34.532" v="1446" actId="1076"/>
          <ac:picMkLst>
            <pc:docMk/>
            <pc:sldMk cId="0" sldId="387"/>
            <ac:picMk id="4" creationId="{FB54FA46-6654-37EE-7206-F9159E3645A5}"/>
          </ac:picMkLst>
        </pc:picChg>
        <pc:cxnChg chg="add del">
          <ac:chgData name="Serif Salem" userId="93371da5-1b6a-4146-a736-4a3b0c81f0c2" providerId="ADAL" clId="{EC20E69F-9EA0-4717-8513-54BE6EBB3B2C}" dt="2025-06-01T21:07:51.709" v="1496" actId="478"/>
          <ac:cxnSpMkLst>
            <pc:docMk/>
            <pc:sldMk cId="0" sldId="387"/>
            <ac:cxnSpMk id="8" creationId="{82FD9A9B-8433-F63E-DC09-2EE4BDA85792}"/>
          </ac:cxnSpMkLst>
        </pc:cxnChg>
        <pc:cxnChg chg="add mod">
          <ac:chgData name="Serif Salem" userId="93371da5-1b6a-4146-a736-4a3b0c81f0c2" providerId="ADAL" clId="{EC20E69F-9EA0-4717-8513-54BE6EBB3B2C}" dt="2025-06-01T21:08:30.784" v="1499" actId="14100"/>
          <ac:cxnSpMkLst>
            <pc:docMk/>
            <pc:sldMk cId="0" sldId="387"/>
            <ac:cxnSpMk id="9" creationId="{998116EF-7C52-005A-5616-C0BF8B11116F}"/>
          </ac:cxnSpMkLst>
        </pc:cxnChg>
        <pc:cxnChg chg="add mod">
          <ac:chgData name="Serif Salem" userId="93371da5-1b6a-4146-a736-4a3b0c81f0c2" providerId="ADAL" clId="{EC20E69F-9EA0-4717-8513-54BE6EBB3B2C}" dt="2025-06-01T21:08:41.423" v="1502" actId="1076"/>
          <ac:cxnSpMkLst>
            <pc:docMk/>
            <pc:sldMk cId="0" sldId="387"/>
            <ac:cxnSpMk id="10" creationId="{2173EF8E-201E-1A30-DA42-A4B3D86EDB69}"/>
          </ac:cxnSpMkLst>
        </pc:cxnChg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3289615646" sldId="387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2415683755" sldId="388"/>
        </pc:sldMkLst>
      </pc:sldChg>
      <pc:sldChg chg="del">
        <pc:chgData name="Serif Salem" userId="93371da5-1b6a-4146-a736-4a3b0c81f0c2" providerId="ADAL" clId="{EC20E69F-9EA0-4717-8513-54BE6EBB3B2C}" dt="2025-06-01T18:16:24.368" v="60" actId="47"/>
        <pc:sldMkLst>
          <pc:docMk/>
          <pc:sldMk cId="819533197" sldId="390"/>
        </pc:sldMkLst>
      </pc:sldChg>
      <pc:sldChg chg="modSp new del mod">
        <pc:chgData name="Serif Salem" userId="93371da5-1b6a-4146-a736-4a3b0c81f0c2" providerId="ADAL" clId="{EC20E69F-9EA0-4717-8513-54BE6EBB3B2C}" dt="2025-06-01T18:20:36.680" v="125" actId="47"/>
        <pc:sldMkLst>
          <pc:docMk/>
          <pc:sldMk cId="1583856404" sldId="391"/>
        </pc:sldMkLst>
        <pc:spChg chg="mod">
          <ac:chgData name="Serif Salem" userId="93371da5-1b6a-4146-a736-4a3b0c81f0c2" providerId="ADAL" clId="{EC20E69F-9EA0-4717-8513-54BE6EBB3B2C}" dt="2025-06-01T18:15:10.522" v="7" actId="20577"/>
          <ac:spMkLst>
            <pc:docMk/>
            <pc:sldMk cId="1583856404" sldId="391"/>
            <ac:spMk id="2" creationId="{D74D95FB-A59B-B4FF-B9F5-6EBC4E03866F}"/>
          </ac:spMkLst>
        </pc:spChg>
        <pc:spChg chg="mod">
          <ac:chgData name="Serif Salem" userId="93371da5-1b6a-4146-a736-4a3b0c81f0c2" providerId="ADAL" clId="{EC20E69F-9EA0-4717-8513-54BE6EBB3B2C}" dt="2025-06-01T18:15:27.195" v="38" actId="20577"/>
          <ac:spMkLst>
            <pc:docMk/>
            <pc:sldMk cId="1583856404" sldId="391"/>
            <ac:spMk id="4" creationId="{23329986-CC8D-DBD7-7DDB-B366655A77E7}"/>
          </ac:spMkLst>
        </pc:spChg>
      </pc:sldChg>
      <pc:sldChg chg="addSp delSp modSp add del mod">
        <pc:chgData name="Serif Salem" userId="93371da5-1b6a-4146-a736-4a3b0c81f0c2" providerId="ADAL" clId="{EC20E69F-9EA0-4717-8513-54BE6EBB3B2C}" dt="2025-06-01T20:43:25.366" v="1315" actId="47"/>
        <pc:sldMkLst>
          <pc:docMk/>
          <pc:sldMk cId="4162298683" sldId="457"/>
        </pc:sldMkLst>
        <pc:grpChg chg="del">
          <ac:chgData name="Serif Salem" userId="93371da5-1b6a-4146-a736-4a3b0c81f0c2" providerId="ADAL" clId="{EC20E69F-9EA0-4717-8513-54BE6EBB3B2C}" dt="2025-06-01T20:16:18.244" v="945" actId="478"/>
          <ac:grpSpMkLst>
            <pc:docMk/>
            <pc:sldMk cId="4162298683" sldId="457"/>
            <ac:grpSpMk id="5" creationId="{55B6FBBE-7B44-B8B3-79CC-CF8BD3CB749B}"/>
          </ac:grpSpMkLst>
        </pc:grpChg>
        <pc:picChg chg="add mod">
          <ac:chgData name="Serif Salem" userId="93371da5-1b6a-4146-a736-4a3b0c81f0c2" providerId="ADAL" clId="{EC20E69F-9EA0-4717-8513-54BE6EBB3B2C}" dt="2025-06-01T20:17:55.418" v="959" actId="14100"/>
          <ac:picMkLst>
            <pc:docMk/>
            <pc:sldMk cId="4162298683" sldId="457"/>
            <ac:picMk id="9" creationId="{8EE98370-6E94-81D6-0720-68548F86D41A}"/>
          </ac:picMkLst>
        </pc:picChg>
      </pc:sldChg>
      <pc:sldChg chg="addSp delSp modSp add mod modClrScheme chgLayout">
        <pc:chgData name="Serif Salem" userId="93371da5-1b6a-4146-a736-4a3b0c81f0c2" providerId="ADAL" clId="{EC20E69F-9EA0-4717-8513-54BE6EBB3B2C}" dt="2025-06-01T21:41:28.051" v="1736" actId="27636"/>
        <pc:sldMkLst>
          <pc:docMk/>
          <pc:sldMk cId="381582785" sldId="459"/>
        </pc:sldMkLst>
        <pc:spChg chg="mod ord">
          <ac:chgData name="Serif Salem" userId="93371da5-1b6a-4146-a736-4a3b0c81f0c2" providerId="ADAL" clId="{EC20E69F-9EA0-4717-8513-54BE6EBB3B2C}" dt="2025-06-01T21:14:00.314" v="1516" actId="700"/>
          <ac:spMkLst>
            <pc:docMk/>
            <pc:sldMk cId="381582785" sldId="459"/>
            <ac:spMk id="3" creationId="{4C3C0EBA-D1FD-A58A-0491-BDEAF67AE8BB}"/>
          </ac:spMkLst>
        </pc:spChg>
        <pc:spChg chg="mod">
          <ac:chgData name="Serif Salem" userId="93371da5-1b6a-4146-a736-4a3b0c81f0c2" providerId="ADAL" clId="{EC20E69F-9EA0-4717-8513-54BE6EBB3B2C}" dt="2025-06-01T21:14:40.726" v="1564" actId="21"/>
          <ac:spMkLst>
            <pc:docMk/>
            <pc:sldMk cId="381582785" sldId="459"/>
            <ac:spMk id="5" creationId="{1BE4B293-3040-64CE-3219-5D4793EAA322}"/>
          </ac:spMkLst>
        </pc:spChg>
        <pc:spChg chg="add mod ord">
          <ac:chgData name="Serif Salem" userId="93371da5-1b6a-4146-a736-4a3b0c81f0c2" providerId="ADAL" clId="{EC20E69F-9EA0-4717-8513-54BE6EBB3B2C}" dt="2025-06-01T21:41:28.051" v="1736" actId="27636"/>
          <ac:spMkLst>
            <pc:docMk/>
            <pc:sldMk cId="381582785" sldId="459"/>
            <ac:spMk id="6" creationId="{CFCFF25D-23BB-D779-073F-38BC1C772B97}"/>
          </ac:spMkLst>
        </pc:spChg>
        <pc:spChg chg="mod ord">
          <ac:chgData name="Serif Salem" userId="93371da5-1b6a-4146-a736-4a3b0c81f0c2" providerId="ADAL" clId="{EC20E69F-9EA0-4717-8513-54BE6EBB3B2C}" dt="2025-06-01T21:14:31.857" v="1563" actId="20577"/>
          <ac:spMkLst>
            <pc:docMk/>
            <pc:sldMk cId="381582785" sldId="459"/>
            <ac:spMk id="666626" creationId="{00000000-0000-0000-0000-000000000000}"/>
          </ac:spMkLst>
        </pc:spChg>
        <pc:picChg chg="del mod">
          <ac:chgData name="Serif Salem" userId="93371da5-1b6a-4146-a736-4a3b0c81f0c2" providerId="ADAL" clId="{EC20E69F-9EA0-4717-8513-54BE6EBB3B2C}" dt="2025-06-01T21:28:48.848" v="1682" actId="478"/>
          <ac:picMkLst>
            <pc:docMk/>
            <pc:sldMk cId="381582785" sldId="459"/>
            <ac:picMk id="4" creationId="{627C3005-DE37-5D51-B886-0C00DFDD4997}"/>
          </ac:picMkLst>
        </pc:picChg>
        <pc:picChg chg="add mod">
          <ac:chgData name="Serif Salem" userId="93371da5-1b6a-4146-a736-4a3b0c81f0c2" providerId="ADAL" clId="{EC20E69F-9EA0-4717-8513-54BE6EBB3B2C}" dt="2025-06-01T21:29:34.793" v="1689" actId="14100"/>
          <ac:picMkLst>
            <pc:docMk/>
            <pc:sldMk cId="381582785" sldId="459"/>
            <ac:picMk id="10242" creationId="{80832909-AFA2-D253-4B63-21F4D5024912}"/>
          </ac:picMkLst>
        </pc:picChg>
      </pc:sldChg>
      <pc:sldChg chg="addSp modSp new mod modAnim">
        <pc:chgData name="Serif Salem" userId="93371da5-1b6a-4146-a736-4a3b0c81f0c2" providerId="ADAL" clId="{EC20E69F-9EA0-4717-8513-54BE6EBB3B2C}" dt="2025-06-01T20:56:51.310" v="1436"/>
        <pc:sldMkLst>
          <pc:docMk/>
          <pc:sldMk cId="1937404941" sldId="460"/>
        </pc:sldMkLst>
        <pc:spChg chg="mod">
          <ac:chgData name="Serif Salem" userId="93371da5-1b6a-4146-a736-4a3b0c81f0c2" providerId="ADAL" clId="{EC20E69F-9EA0-4717-8513-54BE6EBB3B2C}" dt="2025-06-01T18:40:12.635" v="169"/>
          <ac:spMkLst>
            <pc:docMk/>
            <pc:sldMk cId="1937404941" sldId="460"/>
            <ac:spMk id="2" creationId="{69F89098-1867-174E-AFDE-4DBB6FBA9DA6}"/>
          </ac:spMkLst>
        </pc:spChg>
        <pc:spChg chg="mod">
          <ac:chgData name="Serif Salem" userId="93371da5-1b6a-4146-a736-4a3b0c81f0c2" providerId="ADAL" clId="{EC20E69F-9EA0-4717-8513-54BE6EBB3B2C}" dt="2025-06-01T18:43:54.368" v="202" actId="20577"/>
          <ac:spMkLst>
            <pc:docMk/>
            <pc:sldMk cId="1937404941" sldId="460"/>
            <ac:spMk id="4" creationId="{11C9E8F9-C818-79CB-F3F3-D92A9F92246F}"/>
          </ac:spMkLst>
        </pc:spChg>
        <pc:spChg chg="add">
          <ac:chgData name="Serif Salem" userId="93371da5-1b6a-4146-a736-4a3b0c81f0c2" providerId="ADAL" clId="{EC20E69F-9EA0-4717-8513-54BE6EBB3B2C}" dt="2025-06-01T18:39:07.036" v="164"/>
          <ac:spMkLst>
            <pc:docMk/>
            <pc:sldMk cId="1937404941" sldId="460"/>
            <ac:spMk id="5" creationId="{A18AECE7-DC35-E03F-5024-A867EAEE41CB}"/>
          </ac:spMkLst>
        </pc:spChg>
        <pc:spChg chg="add">
          <ac:chgData name="Serif Salem" userId="93371da5-1b6a-4146-a736-4a3b0c81f0c2" providerId="ADAL" clId="{EC20E69F-9EA0-4717-8513-54BE6EBB3B2C}" dt="2025-06-01T18:39:07.036" v="164"/>
          <ac:spMkLst>
            <pc:docMk/>
            <pc:sldMk cId="1937404941" sldId="460"/>
            <ac:spMk id="6" creationId="{7603AEAC-5652-B585-3BEA-CBDEA84673B2}"/>
          </ac:spMkLst>
        </pc:spChg>
        <pc:spChg chg="add">
          <ac:chgData name="Serif Salem" userId="93371da5-1b6a-4146-a736-4a3b0c81f0c2" providerId="ADAL" clId="{EC20E69F-9EA0-4717-8513-54BE6EBB3B2C}" dt="2025-06-01T18:39:07.036" v="164"/>
          <ac:spMkLst>
            <pc:docMk/>
            <pc:sldMk cId="1937404941" sldId="460"/>
            <ac:spMk id="7" creationId="{2B4442C0-A713-99DA-50B8-42A785AEA320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8" creationId="{2401085B-4539-E956-A04D-36512CC54EDC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9" creationId="{06418B3E-44CE-66BB-18C3-AB561EF9DFD1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10" creationId="{B4D51B49-1FAC-3B0B-1969-EF767F3DCEA6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11" creationId="{AF94EF57-1CEF-9047-BAD1-642EA623ABBF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12" creationId="{26CB33C9-E1F0-AB4D-B639-99978137D4E3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13" creationId="{B1B98925-D83D-D0A6-6DA1-E3FEC393242C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14" creationId="{F6F22B09-E55C-4FFB-DDF8-665284B0836C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15" creationId="{F76A9431-E737-9166-6792-3CD405FAA3B2}"/>
          </ac:spMkLst>
        </pc:spChg>
        <pc:spChg chg="add">
          <ac:chgData name="Serif Salem" userId="93371da5-1b6a-4146-a736-4a3b0c81f0c2" providerId="ADAL" clId="{EC20E69F-9EA0-4717-8513-54BE6EBB3B2C}" dt="2025-06-01T18:39:19.954" v="165"/>
          <ac:spMkLst>
            <pc:docMk/>
            <pc:sldMk cId="1937404941" sldId="460"/>
            <ac:spMk id="16" creationId="{F5FB91A6-3003-98A1-A6B2-E328ADA99FCC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17" creationId="{783FFD81-04DF-E357-01AA-55F8CC348A13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18" creationId="{E59D45C1-962E-97C7-BEFD-7521E86397A8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19" creationId="{8E00F47E-4F3C-BE50-8737-24C66BEC806E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20" creationId="{E36F55C9-7C2C-3BEA-D168-09EA17EBD4B4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21" creationId="{DF865DFA-BD63-A815-361B-A010930C33B2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22" creationId="{17A1EBCE-B204-2194-09A4-41FA9E503536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23" creationId="{A118D21F-1EC0-C2E9-A8FB-7E1F023BD329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24" creationId="{23505554-BFC9-7301-BCAE-5750D78D7DC5}"/>
          </ac:spMkLst>
        </pc:spChg>
        <pc:spChg chg="add">
          <ac:chgData name="Serif Salem" userId="93371da5-1b6a-4146-a736-4a3b0c81f0c2" providerId="ADAL" clId="{EC20E69F-9EA0-4717-8513-54BE6EBB3B2C}" dt="2025-06-01T18:39:53.215" v="166"/>
          <ac:spMkLst>
            <pc:docMk/>
            <pc:sldMk cId="1937404941" sldId="460"/>
            <ac:spMk id="25" creationId="{82836B8C-B2C2-0510-5D13-E17BC47FE9AB}"/>
          </ac:spMkLst>
        </pc:spChg>
        <pc:spChg chg="add mod">
          <ac:chgData name="Serif Salem" userId="93371da5-1b6a-4146-a736-4a3b0c81f0c2" providerId="ADAL" clId="{EC20E69F-9EA0-4717-8513-54BE6EBB3B2C}" dt="2025-06-01T20:56:42.996" v="1435" actId="1076"/>
          <ac:spMkLst>
            <pc:docMk/>
            <pc:sldMk cId="1937404941" sldId="460"/>
            <ac:spMk id="28" creationId="{B8194CD2-60F8-5ECC-8F5B-3C9E17A909F3}"/>
          </ac:spMkLst>
        </pc:spChg>
        <pc:picChg chg="add mod">
          <ac:chgData name="Serif Salem" userId="93371da5-1b6a-4146-a736-4a3b0c81f0c2" providerId="ADAL" clId="{EC20E69F-9EA0-4717-8513-54BE6EBB3B2C}" dt="2025-06-01T18:44:25.256" v="204" actId="1076"/>
          <ac:picMkLst>
            <pc:docMk/>
            <pc:sldMk cId="1937404941" sldId="460"/>
            <ac:picMk id="26" creationId="{656B311B-CB1C-3F8F-BDB3-286A21B2ADE4}"/>
          </ac:picMkLst>
        </pc:picChg>
      </pc:sldChg>
      <pc:sldChg chg="modSp new mod modAnim">
        <pc:chgData name="Serif Salem" userId="93371da5-1b6a-4146-a736-4a3b0c81f0c2" providerId="ADAL" clId="{EC20E69F-9EA0-4717-8513-54BE6EBB3B2C}" dt="2025-06-01T19:02:50.125" v="334"/>
        <pc:sldMkLst>
          <pc:docMk/>
          <pc:sldMk cId="1501283182" sldId="461"/>
        </pc:sldMkLst>
        <pc:spChg chg="mod">
          <ac:chgData name="Serif Salem" userId="93371da5-1b6a-4146-a736-4a3b0c81f0c2" providerId="ADAL" clId="{EC20E69F-9EA0-4717-8513-54BE6EBB3B2C}" dt="2025-06-01T18:52:35.639" v="222" actId="27636"/>
          <ac:spMkLst>
            <pc:docMk/>
            <pc:sldMk cId="1501283182" sldId="461"/>
            <ac:spMk id="2" creationId="{1E07A2AD-1CB1-A4DA-42F0-5BE901643EAF}"/>
          </ac:spMkLst>
        </pc:spChg>
        <pc:spChg chg="mod">
          <ac:chgData name="Serif Salem" userId="93371da5-1b6a-4146-a736-4a3b0c81f0c2" providerId="ADAL" clId="{EC20E69F-9EA0-4717-8513-54BE6EBB3B2C}" dt="2025-06-01T18:55:04.913" v="262" actId="113"/>
          <ac:spMkLst>
            <pc:docMk/>
            <pc:sldMk cId="1501283182" sldId="461"/>
            <ac:spMk id="4" creationId="{DA3B037B-BE65-CEBA-621E-CE7C5292C76B}"/>
          </ac:spMkLst>
        </pc:spChg>
      </pc:sldChg>
      <pc:sldChg chg="modSp new mod modAnim">
        <pc:chgData name="Serif Salem" userId="93371da5-1b6a-4146-a736-4a3b0c81f0c2" providerId="ADAL" clId="{EC20E69F-9EA0-4717-8513-54BE6EBB3B2C}" dt="2025-06-01T19:11:21.377" v="382"/>
        <pc:sldMkLst>
          <pc:docMk/>
          <pc:sldMk cId="3203276046" sldId="462"/>
        </pc:sldMkLst>
        <pc:spChg chg="mod">
          <ac:chgData name="Serif Salem" userId="93371da5-1b6a-4146-a736-4a3b0c81f0c2" providerId="ADAL" clId="{EC20E69F-9EA0-4717-8513-54BE6EBB3B2C}" dt="2025-06-01T19:08:16.716" v="362" actId="27636"/>
          <ac:spMkLst>
            <pc:docMk/>
            <pc:sldMk cId="3203276046" sldId="462"/>
            <ac:spMk id="2" creationId="{927FF288-8F10-B2E0-586B-C762240E672F}"/>
          </ac:spMkLst>
        </pc:spChg>
        <pc:spChg chg="mod">
          <ac:chgData name="Serif Salem" userId="93371da5-1b6a-4146-a736-4a3b0c81f0c2" providerId="ADAL" clId="{EC20E69F-9EA0-4717-8513-54BE6EBB3B2C}" dt="2025-06-01T19:10:34.825" v="381" actId="15"/>
          <ac:spMkLst>
            <pc:docMk/>
            <pc:sldMk cId="3203276046" sldId="462"/>
            <ac:spMk id="4" creationId="{2A09E24C-C3D8-DBC1-733D-C50DD370DA94}"/>
          </ac:spMkLst>
        </pc:spChg>
      </pc:sldChg>
      <pc:sldChg chg="addSp modSp new mod modAnim">
        <pc:chgData name="Serif Salem" userId="93371da5-1b6a-4146-a736-4a3b0c81f0c2" providerId="ADAL" clId="{EC20E69F-9EA0-4717-8513-54BE6EBB3B2C}" dt="2025-06-01T19:57:21.892" v="891"/>
        <pc:sldMkLst>
          <pc:docMk/>
          <pc:sldMk cId="339728608" sldId="463"/>
        </pc:sldMkLst>
        <pc:spChg chg="mod">
          <ac:chgData name="Serif Salem" userId="93371da5-1b6a-4146-a736-4a3b0c81f0c2" providerId="ADAL" clId="{EC20E69F-9EA0-4717-8513-54BE6EBB3B2C}" dt="2025-06-01T19:30:13.503" v="541"/>
          <ac:spMkLst>
            <pc:docMk/>
            <pc:sldMk cId="339728608" sldId="463"/>
            <ac:spMk id="2" creationId="{303623B0-D7E1-DC2E-158B-42AB7C47F692}"/>
          </ac:spMkLst>
        </pc:spChg>
        <pc:spChg chg="mod">
          <ac:chgData name="Serif Salem" userId="93371da5-1b6a-4146-a736-4a3b0c81f0c2" providerId="ADAL" clId="{EC20E69F-9EA0-4717-8513-54BE6EBB3B2C}" dt="2025-06-01T19:48:31.203" v="803" actId="14"/>
          <ac:spMkLst>
            <pc:docMk/>
            <pc:sldMk cId="339728608" sldId="463"/>
            <ac:spMk id="4" creationId="{8106F8CF-3AAC-5523-6C37-E54953DC7F25}"/>
          </ac:spMkLst>
        </pc:spChg>
        <pc:spChg chg="add">
          <ac:chgData name="Serif Salem" userId="93371da5-1b6a-4146-a736-4a3b0c81f0c2" providerId="ADAL" clId="{EC20E69F-9EA0-4717-8513-54BE6EBB3B2C}" dt="2025-06-01T19:32:58.798" v="566"/>
          <ac:spMkLst>
            <pc:docMk/>
            <pc:sldMk cId="339728608" sldId="463"/>
            <ac:spMk id="6" creationId="{B4200ACF-416B-90DB-FF4D-D2F2E72DD694}"/>
          </ac:spMkLst>
        </pc:spChg>
        <pc:spChg chg="add">
          <ac:chgData name="Serif Salem" userId="93371da5-1b6a-4146-a736-4a3b0c81f0c2" providerId="ADAL" clId="{EC20E69F-9EA0-4717-8513-54BE6EBB3B2C}" dt="2025-06-01T19:34:23.712" v="598"/>
          <ac:spMkLst>
            <pc:docMk/>
            <pc:sldMk cId="339728608" sldId="463"/>
            <ac:spMk id="7" creationId="{EABA1F67-B627-8270-EE95-82AA8AC557E7}"/>
          </ac:spMkLst>
        </pc:spChg>
        <pc:spChg chg="add mod">
          <ac:chgData name="Serif Salem" userId="93371da5-1b6a-4146-a736-4a3b0c81f0c2" providerId="ADAL" clId="{EC20E69F-9EA0-4717-8513-54BE6EBB3B2C}" dt="2025-06-01T19:57:17.606" v="890" actId="1076"/>
          <ac:spMkLst>
            <pc:docMk/>
            <pc:sldMk cId="339728608" sldId="463"/>
            <ac:spMk id="9" creationId="{2B5D559B-765A-8526-6E83-0E6DBA5A2907}"/>
          </ac:spMkLst>
        </pc:spChg>
        <pc:picChg chg="add mod">
          <ac:chgData name="Serif Salem" userId="93371da5-1b6a-4146-a736-4a3b0c81f0c2" providerId="ADAL" clId="{EC20E69F-9EA0-4717-8513-54BE6EBB3B2C}" dt="2025-06-01T19:57:08.676" v="887" actId="1076"/>
          <ac:picMkLst>
            <pc:docMk/>
            <pc:sldMk cId="339728608" sldId="463"/>
            <ac:picMk id="5" creationId="{E5EEBF73-3E06-664B-879B-BD31D2FBDA2A}"/>
          </ac:picMkLst>
        </pc:picChg>
      </pc:sldChg>
      <pc:sldChg chg="addSp delSp modSp new mod modAnim">
        <pc:chgData name="Serif Salem" userId="93371da5-1b6a-4146-a736-4a3b0c81f0c2" providerId="ADAL" clId="{EC20E69F-9EA0-4717-8513-54BE6EBB3B2C}" dt="2025-06-01T19:56:00.821" v="871"/>
        <pc:sldMkLst>
          <pc:docMk/>
          <pc:sldMk cId="2702609996" sldId="464"/>
        </pc:sldMkLst>
        <pc:spChg chg="mod">
          <ac:chgData name="Serif Salem" userId="93371da5-1b6a-4146-a736-4a3b0c81f0c2" providerId="ADAL" clId="{EC20E69F-9EA0-4717-8513-54BE6EBB3B2C}" dt="2025-06-01T19:41:00.171" v="693"/>
          <ac:spMkLst>
            <pc:docMk/>
            <pc:sldMk cId="2702609996" sldId="464"/>
            <ac:spMk id="2" creationId="{234513E2-87EB-BE6C-6AFE-D32784F1F21A}"/>
          </ac:spMkLst>
        </pc:spChg>
        <pc:spChg chg="add del mod">
          <ac:chgData name="Serif Salem" userId="93371da5-1b6a-4146-a736-4a3b0c81f0c2" providerId="ADAL" clId="{EC20E69F-9EA0-4717-8513-54BE6EBB3B2C}" dt="2025-06-01T19:52:21.535" v="835" actId="20577"/>
          <ac:spMkLst>
            <pc:docMk/>
            <pc:sldMk cId="2702609996" sldId="464"/>
            <ac:spMk id="4" creationId="{0C388A5F-C968-1EF6-4859-966D608EA51C}"/>
          </ac:spMkLst>
        </pc:spChg>
        <pc:spChg chg="add mod">
          <ac:chgData name="Serif Salem" userId="93371da5-1b6a-4146-a736-4a3b0c81f0c2" providerId="ADAL" clId="{EC20E69F-9EA0-4717-8513-54BE6EBB3B2C}" dt="2025-06-01T19:41:10.472" v="695"/>
          <ac:spMkLst>
            <pc:docMk/>
            <pc:sldMk cId="2702609996" sldId="464"/>
            <ac:spMk id="5" creationId="{D38737BB-E382-4A6B-3371-FE2FF409FD6E}"/>
          </ac:spMkLst>
        </pc:spChg>
        <pc:spChg chg="add">
          <ac:chgData name="Serif Salem" userId="93371da5-1b6a-4146-a736-4a3b0c81f0c2" providerId="ADAL" clId="{EC20E69F-9EA0-4717-8513-54BE6EBB3B2C}" dt="2025-06-01T19:50:21.071" v="821"/>
          <ac:spMkLst>
            <pc:docMk/>
            <pc:sldMk cId="2702609996" sldId="464"/>
            <ac:spMk id="6" creationId="{0DD5F2B9-29BC-F08E-F335-F957A2ADA24E}"/>
          </ac:spMkLst>
        </pc:spChg>
        <pc:spChg chg="add mod">
          <ac:chgData name="Serif Salem" userId="93371da5-1b6a-4146-a736-4a3b0c81f0c2" providerId="ADAL" clId="{EC20E69F-9EA0-4717-8513-54BE6EBB3B2C}" dt="2025-06-01T19:55:50.941" v="870" actId="1076"/>
          <ac:spMkLst>
            <pc:docMk/>
            <pc:sldMk cId="2702609996" sldId="464"/>
            <ac:spMk id="9" creationId="{E24F200E-3090-5A8B-F6F8-F04990D581D3}"/>
          </ac:spMkLst>
        </pc:spChg>
        <pc:picChg chg="add mod">
          <ac:chgData name="Serif Salem" userId="93371da5-1b6a-4146-a736-4a3b0c81f0c2" providerId="ADAL" clId="{EC20E69F-9EA0-4717-8513-54BE6EBB3B2C}" dt="2025-06-01T19:55:46.179" v="869" actId="1035"/>
          <ac:picMkLst>
            <pc:docMk/>
            <pc:sldMk cId="2702609996" sldId="464"/>
            <ac:picMk id="7" creationId="{1EEB3A8D-2116-3EE8-5EFB-2B8FEA96FCF7}"/>
          </ac:picMkLst>
        </pc:picChg>
      </pc:sldChg>
      <pc:sldChg chg="addSp modSp new mod modAnim">
        <pc:chgData name="Serif Salem" userId="93371da5-1b6a-4146-a736-4a3b0c81f0c2" providerId="ADAL" clId="{EC20E69F-9EA0-4717-8513-54BE6EBB3B2C}" dt="2025-06-01T20:26:40.250" v="1111"/>
        <pc:sldMkLst>
          <pc:docMk/>
          <pc:sldMk cId="154418465" sldId="465"/>
        </pc:sldMkLst>
        <pc:spChg chg="mod">
          <ac:chgData name="Serif Salem" userId="93371da5-1b6a-4146-a736-4a3b0c81f0c2" providerId="ADAL" clId="{EC20E69F-9EA0-4717-8513-54BE6EBB3B2C}" dt="2025-06-01T20:04:58.353" v="899"/>
          <ac:spMkLst>
            <pc:docMk/>
            <pc:sldMk cId="154418465" sldId="465"/>
            <ac:spMk id="2" creationId="{D8B3E0E9-7D40-C632-0BC9-6DD0DA6CC6D2}"/>
          </ac:spMkLst>
        </pc:spChg>
        <pc:spChg chg="mod">
          <ac:chgData name="Serif Salem" userId="93371da5-1b6a-4146-a736-4a3b0c81f0c2" providerId="ADAL" clId="{EC20E69F-9EA0-4717-8513-54BE6EBB3B2C}" dt="2025-06-01T20:23:23.248" v="1076" actId="27636"/>
          <ac:spMkLst>
            <pc:docMk/>
            <pc:sldMk cId="154418465" sldId="465"/>
            <ac:spMk id="4" creationId="{6C2454D1-9B2E-EFFB-E808-6A9665D55F20}"/>
          </ac:spMkLst>
        </pc:spChg>
        <pc:spChg chg="add">
          <ac:chgData name="Serif Salem" userId="93371da5-1b6a-4146-a736-4a3b0c81f0c2" providerId="ADAL" clId="{EC20E69F-9EA0-4717-8513-54BE6EBB3B2C}" dt="2025-06-01T20:21:52.846" v="1058"/>
          <ac:spMkLst>
            <pc:docMk/>
            <pc:sldMk cId="154418465" sldId="465"/>
            <ac:spMk id="6" creationId="{CB8D1261-8C0B-5EC4-5167-7B23D56F403D}"/>
          </ac:spMkLst>
        </pc:spChg>
        <pc:spChg chg="add mod">
          <ac:chgData name="Serif Salem" userId="93371da5-1b6a-4146-a736-4a3b0c81f0c2" providerId="ADAL" clId="{EC20E69F-9EA0-4717-8513-54BE6EBB3B2C}" dt="2025-06-01T20:25:04.326" v="1092" actId="14100"/>
          <ac:spMkLst>
            <pc:docMk/>
            <pc:sldMk cId="154418465" sldId="465"/>
            <ac:spMk id="7" creationId="{236535D9-58AD-7DB2-4D1E-36987BFB1558}"/>
          </ac:spMkLst>
        </pc:spChg>
        <pc:spChg chg="add mod">
          <ac:chgData name="Serif Salem" userId="93371da5-1b6a-4146-a736-4a3b0c81f0c2" providerId="ADAL" clId="{EC20E69F-9EA0-4717-8513-54BE6EBB3B2C}" dt="2025-06-01T20:26:35.314" v="1110" actId="14100"/>
          <ac:spMkLst>
            <pc:docMk/>
            <pc:sldMk cId="154418465" sldId="465"/>
            <ac:spMk id="9" creationId="{1FC2F5A7-72F7-47EE-A06D-5B2F64E0E8F3}"/>
          </ac:spMkLst>
        </pc:spChg>
        <pc:picChg chg="add mod">
          <ac:chgData name="Serif Salem" userId="93371da5-1b6a-4146-a736-4a3b0c81f0c2" providerId="ADAL" clId="{EC20E69F-9EA0-4717-8513-54BE6EBB3B2C}" dt="2025-06-01T20:25:16.557" v="1093" actId="14100"/>
          <ac:picMkLst>
            <pc:docMk/>
            <pc:sldMk cId="154418465" sldId="465"/>
            <ac:picMk id="5" creationId="{7FACC0BB-3C50-C397-586B-359ECE5595E9}"/>
          </ac:picMkLst>
        </pc:picChg>
      </pc:sldChg>
      <pc:sldChg chg="new del">
        <pc:chgData name="Serif Salem" userId="93371da5-1b6a-4146-a736-4a3b0c81f0c2" providerId="ADAL" clId="{EC20E69F-9EA0-4717-8513-54BE6EBB3B2C}" dt="2025-06-01T20:51:33.091" v="1427" actId="47"/>
        <pc:sldMkLst>
          <pc:docMk/>
          <pc:sldMk cId="426273582" sldId="466"/>
        </pc:sldMkLst>
      </pc:sldChg>
      <pc:sldChg chg="modSp add mod modAnim">
        <pc:chgData name="Serif Salem" userId="93371da5-1b6a-4146-a736-4a3b0c81f0c2" providerId="ADAL" clId="{EC20E69F-9EA0-4717-8513-54BE6EBB3B2C}" dt="2025-06-01T20:40:38.406" v="1314"/>
        <pc:sldMkLst>
          <pc:docMk/>
          <pc:sldMk cId="4013748140" sldId="467"/>
        </pc:sldMkLst>
        <pc:spChg chg="mod">
          <ac:chgData name="Serif Salem" userId="93371da5-1b6a-4146-a736-4a3b0c81f0c2" providerId="ADAL" clId="{EC20E69F-9EA0-4717-8513-54BE6EBB3B2C}" dt="2025-06-01T20:28:22.941" v="1120" actId="20577"/>
          <ac:spMkLst>
            <pc:docMk/>
            <pc:sldMk cId="4013748140" sldId="467"/>
            <ac:spMk id="2" creationId="{17227B61-8661-F87C-41F8-780EF4A4F8C6}"/>
          </ac:spMkLst>
        </pc:spChg>
        <pc:spChg chg="mod">
          <ac:chgData name="Serif Salem" userId="93371da5-1b6a-4146-a736-4a3b0c81f0c2" providerId="ADAL" clId="{EC20E69F-9EA0-4717-8513-54BE6EBB3B2C}" dt="2025-06-01T20:39:39.084" v="1283" actId="5793"/>
          <ac:spMkLst>
            <pc:docMk/>
            <pc:sldMk cId="4013748140" sldId="467"/>
            <ac:spMk id="4" creationId="{33F5883A-8598-31D7-EBBD-D8CF8A83742F}"/>
          </ac:spMkLst>
        </pc:spChg>
        <pc:spChg chg="mod">
          <ac:chgData name="Serif Salem" userId="93371da5-1b6a-4146-a736-4a3b0c81f0c2" providerId="ADAL" clId="{EC20E69F-9EA0-4717-8513-54BE6EBB3B2C}" dt="2025-06-01T20:30:42.938" v="1146" actId="1035"/>
          <ac:spMkLst>
            <pc:docMk/>
            <pc:sldMk cId="4013748140" sldId="467"/>
            <ac:spMk id="7" creationId="{A2F7D10A-3FE8-3A78-1D26-66688BF46994}"/>
          </ac:spMkLst>
        </pc:spChg>
        <pc:spChg chg="mod">
          <ac:chgData name="Serif Salem" userId="93371da5-1b6a-4146-a736-4a3b0c81f0c2" providerId="ADAL" clId="{EC20E69F-9EA0-4717-8513-54BE6EBB3B2C}" dt="2025-06-01T20:40:30.130" v="1313" actId="14100"/>
          <ac:spMkLst>
            <pc:docMk/>
            <pc:sldMk cId="4013748140" sldId="467"/>
            <ac:spMk id="9" creationId="{E71099DC-4CB5-9BF8-FB80-F16EEFE7A0AF}"/>
          </ac:spMkLst>
        </pc:spChg>
      </pc:sldChg>
      <pc:sldChg chg="delSp modSp new mod modClrScheme chgLayout">
        <pc:chgData name="Serif Salem" userId="93371da5-1b6a-4146-a736-4a3b0c81f0c2" providerId="ADAL" clId="{EC20E69F-9EA0-4717-8513-54BE6EBB3B2C}" dt="2025-06-01T21:20:19.236" v="1583" actId="700"/>
        <pc:sldMkLst>
          <pc:docMk/>
          <pc:sldMk cId="3652978278" sldId="468"/>
        </pc:sldMkLst>
        <pc:spChg chg="mod ord">
          <ac:chgData name="Serif Salem" userId="93371da5-1b6a-4146-a736-4a3b0c81f0c2" providerId="ADAL" clId="{EC20E69F-9EA0-4717-8513-54BE6EBB3B2C}" dt="2025-06-01T21:20:19.236" v="1583" actId="700"/>
          <ac:spMkLst>
            <pc:docMk/>
            <pc:sldMk cId="3652978278" sldId="468"/>
            <ac:spMk id="2" creationId="{07AF9B47-EAFC-15FF-6BBB-FA4D7FF0B030}"/>
          </ac:spMkLst>
        </pc:spChg>
        <pc:spChg chg="del">
          <ac:chgData name="Serif Salem" userId="93371da5-1b6a-4146-a736-4a3b0c81f0c2" providerId="ADAL" clId="{EC20E69F-9EA0-4717-8513-54BE6EBB3B2C}" dt="2025-06-01T21:20:19.236" v="1583" actId="700"/>
          <ac:spMkLst>
            <pc:docMk/>
            <pc:sldMk cId="3652978278" sldId="468"/>
            <ac:spMk id="3" creationId="{9CEDA283-A203-FA43-FB17-915B283133E4}"/>
          </ac:spMkLst>
        </pc:spChg>
        <pc:spChg chg="del">
          <ac:chgData name="Serif Salem" userId="93371da5-1b6a-4146-a736-4a3b0c81f0c2" providerId="ADAL" clId="{EC20E69F-9EA0-4717-8513-54BE6EBB3B2C}" dt="2025-06-01T21:20:19.236" v="1583" actId="700"/>
          <ac:spMkLst>
            <pc:docMk/>
            <pc:sldMk cId="3652978278" sldId="468"/>
            <ac:spMk id="4" creationId="{030A5DFC-3C69-D2D3-1859-8235448F6835}"/>
          </ac:spMkLst>
        </pc:spChg>
      </pc:sldChg>
      <pc:sldChg chg="addSp delSp modSp new mod chgLayout">
        <pc:chgData name="Serif Salem" userId="93371da5-1b6a-4146-a736-4a3b0c81f0c2" providerId="ADAL" clId="{EC20E69F-9EA0-4717-8513-54BE6EBB3B2C}" dt="2025-06-01T21:43:30.863" v="1745" actId="15"/>
        <pc:sldMkLst>
          <pc:docMk/>
          <pc:sldMk cId="527359371" sldId="469"/>
        </pc:sldMkLst>
        <pc:spChg chg="mod ord">
          <ac:chgData name="Serif Salem" userId="93371da5-1b6a-4146-a736-4a3b0c81f0c2" providerId="ADAL" clId="{EC20E69F-9EA0-4717-8513-54BE6EBB3B2C}" dt="2025-06-01T21:43:20.085" v="1743" actId="6264"/>
          <ac:spMkLst>
            <pc:docMk/>
            <pc:sldMk cId="527359371" sldId="469"/>
            <ac:spMk id="2" creationId="{A229F326-0B1B-7C5C-3A0C-0D4303EF34E5}"/>
          </ac:spMkLst>
        </pc:spChg>
        <pc:spChg chg="mod ord">
          <ac:chgData name="Serif Salem" userId="93371da5-1b6a-4146-a736-4a3b0c81f0c2" providerId="ADAL" clId="{EC20E69F-9EA0-4717-8513-54BE6EBB3B2C}" dt="2025-06-01T21:43:20.085" v="1743" actId="6264"/>
          <ac:spMkLst>
            <pc:docMk/>
            <pc:sldMk cId="527359371" sldId="469"/>
            <ac:spMk id="3" creationId="{28B526B6-63E7-464D-FA80-3A32E2ED1C43}"/>
          </ac:spMkLst>
        </pc:spChg>
        <pc:spChg chg="del">
          <ac:chgData name="Serif Salem" userId="93371da5-1b6a-4146-a736-4a3b0c81f0c2" providerId="ADAL" clId="{EC20E69F-9EA0-4717-8513-54BE6EBB3B2C}" dt="2025-06-01T21:42:58.077" v="1739"/>
          <ac:spMkLst>
            <pc:docMk/>
            <pc:sldMk cId="527359371" sldId="469"/>
            <ac:spMk id="4" creationId="{2A5A5447-6CEE-E1A0-A576-10ED77B2E4AE}"/>
          </ac:spMkLst>
        </pc:spChg>
        <pc:spChg chg="add del mod">
          <ac:chgData name="Serif Salem" userId="93371da5-1b6a-4146-a736-4a3b0c81f0c2" providerId="ADAL" clId="{EC20E69F-9EA0-4717-8513-54BE6EBB3B2C}" dt="2025-06-01T21:43:08.421" v="1741" actId="700"/>
          <ac:spMkLst>
            <pc:docMk/>
            <pc:sldMk cId="527359371" sldId="469"/>
            <ac:spMk id="5" creationId="{8381263F-D47B-9DDD-3296-D4BA9160A76D}"/>
          </ac:spMkLst>
        </pc:spChg>
        <pc:spChg chg="add mod ord">
          <ac:chgData name="Serif Salem" userId="93371da5-1b6a-4146-a736-4a3b0c81f0c2" providerId="ADAL" clId="{EC20E69F-9EA0-4717-8513-54BE6EBB3B2C}" dt="2025-06-01T21:43:30.863" v="1745" actId="15"/>
          <ac:spMkLst>
            <pc:docMk/>
            <pc:sldMk cId="527359371" sldId="469"/>
            <ac:spMk id="6" creationId="{75597632-532B-875C-23F4-01F179D400B4}"/>
          </ac:spMkLst>
        </pc:spChg>
        <pc:spChg chg="add del mod">
          <ac:chgData name="Serif Salem" userId="93371da5-1b6a-4146-a736-4a3b0c81f0c2" providerId="ADAL" clId="{EC20E69F-9EA0-4717-8513-54BE6EBB3B2C}" dt="2025-06-01T21:43:20.085" v="1743" actId="6264"/>
          <ac:spMkLst>
            <pc:docMk/>
            <pc:sldMk cId="527359371" sldId="469"/>
            <ac:spMk id="7" creationId="{615FC3C4-6093-D0C9-5A2F-A02B42377E4D}"/>
          </ac:spMkLst>
        </pc:spChg>
        <pc:spChg chg="add del mod">
          <ac:chgData name="Serif Salem" userId="93371da5-1b6a-4146-a736-4a3b0c81f0c2" providerId="ADAL" clId="{EC20E69F-9EA0-4717-8513-54BE6EBB3B2C}" dt="2025-06-01T21:43:20.085" v="1743" actId="6264"/>
          <ac:spMkLst>
            <pc:docMk/>
            <pc:sldMk cId="527359371" sldId="469"/>
            <ac:spMk id="8" creationId="{7AEDAE2C-E605-23D2-B465-D24467AE1E38}"/>
          </ac:spMkLst>
        </pc:spChg>
        <pc:spChg chg="add del mod">
          <ac:chgData name="Serif Salem" userId="93371da5-1b6a-4146-a736-4a3b0c81f0c2" providerId="ADAL" clId="{EC20E69F-9EA0-4717-8513-54BE6EBB3B2C}" dt="2025-06-01T21:43:20.085" v="1743" actId="6264"/>
          <ac:spMkLst>
            <pc:docMk/>
            <pc:sldMk cId="527359371" sldId="469"/>
            <ac:spMk id="9" creationId="{89B3B3C7-85D7-BC38-07F2-424D0CCA4079}"/>
          </ac:spMkLst>
        </pc:spChg>
      </pc:sldChg>
      <pc:sldMasterChg chg="delSldLayout">
        <pc:chgData name="Serif Salem" userId="93371da5-1b6a-4146-a736-4a3b0c81f0c2" providerId="ADAL" clId="{EC20E69F-9EA0-4717-8513-54BE6EBB3B2C}" dt="2025-06-01T19:57:54.704" v="892" actId="47"/>
        <pc:sldMasterMkLst>
          <pc:docMk/>
          <pc:sldMasterMk cId="3053941667" sldId="2147483717"/>
        </pc:sldMasterMkLst>
        <pc:sldLayoutChg chg="del">
          <pc:chgData name="Serif Salem" userId="93371da5-1b6a-4146-a736-4a3b0c81f0c2" providerId="ADAL" clId="{EC20E69F-9EA0-4717-8513-54BE6EBB3B2C}" dt="2025-06-01T18:16:24.368" v="60" actId="47"/>
          <pc:sldLayoutMkLst>
            <pc:docMk/>
            <pc:sldMasterMk cId="3053941667" sldId="2147483717"/>
            <pc:sldLayoutMk cId="2696458900" sldId="2147483736"/>
          </pc:sldLayoutMkLst>
        </pc:sldLayoutChg>
        <pc:sldLayoutChg chg="del">
          <pc:chgData name="Serif Salem" userId="93371da5-1b6a-4146-a736-4a3b0c81f0c2" providerId="ADAL" clId="{EC20E69F-9EA0-4717-8513-54BE6EBB3B2C}" dt="2025-06-01T19:57:54.704" v="892" actId="47"/>
          <pc:sldLayoutMkLst>
            <pc:docMk/>
            <pc:sldMasterMk cId="3053941667" sldId="2147483717"/>
            <pc:sldLayoutMk cId="4178414495" sldId="214748373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2BC5F-88D5-4B1F-B912-A136AD5BFECC}" type="datetimeFigureOut">
              <a:rPr lang="en-GB" smtClean="0"/>
              <a:t>01/06/2025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1C59A-ABC7-45EE-8EB0-DDB954447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46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BB2FFBC-ECC8-4E72-ACD7-AC5B3AC7D391}" type="slidenum">
              <a:rPr lang="en-US" altLang="en-US" sz="1200"/>
              <a:pPr/>
              <a:t>4</a:t>
            </a:fld>
            <a:endParaRPr lang="en-US" altLang="en-US" sz="1200"/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1584D15-F658-456F-8F61-E80EBA02FF6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9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2C13233-64BC-4954-9464-11A8667DC6C3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0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896E650-A8FF-4A75-8D3E-76E6F7496A62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896E650-A8FF-4A75-8D3E-76E6F7496A62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543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8053F6B7-9236-4260-98CE-D50A47525D90}" type="datetime1">
              <a:rPr lang="en-GB" smtClean="0"/>
              <a:t>01/06/2025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0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036DBE4-D1B8-4FB6-8C84-6EA78CE51AE4}" type="datetime1">
              <a:rPr lang="en-GB" smtClean="0"/>
              <a:t>01/06/2025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287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359C4-0FB2-4C0E-8DED-000FB8C4D765}" type="datetime1">
              <a:rPr lang="en-GB" smtClean="0"/>
              <a:t>01/06/2025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6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42F48-ED46-484A-8DE6-846B3D0EBEDC}" type="datetime1">
              <a:rPr lang="en-GB" smtClean="0"/>
              <a:t>01/06/2025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14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252240BB-F958-4D7A-AA73-F081D240563E}" type="datetime1">
              <a:rPr lang="en-GB" smtClean="0"/>
              <a:t>01/06/2025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B4D49-B658-4EF6-97CF-3C03A0BE8959}" type="datetime1">
              <a:rPr lang="en-GB" smtClean="0"/>
              <a:t>01/06/2025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5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2CB9DA-C4CE-4C6A-83B7-87A59E60B32F}" type="datetime1">
              <a:rPr lang="en-GB" smtClean="0"/>
              <a:t>01/06/2025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2320E3CE-8348-480E-B3FA-DF4A198D3B7D}" type="datetime1">
              <a:rPr lang="en-GB" smtClean="0"/>
              <a:t>01/06/2025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8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5131CEEE-442E-4160-9CD9-820B4BFDA645}" type="datetime1">
              <a:rPr lang="en-GB" smtClean="0"/>
              <a:t>01/06/2025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817A49-2989-4C2E-98E7-0BDF5B1DDB05}" type="datetime1">
              <a:rPr lang="en-GB" smtClean="0"/>
              <a:t>01/06/2025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3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6FA77AA6-1C42-4247-AD0C-AFC85E0C9972}" type="datetime1">
              <a:rPr lang="en-GB" smtClean="0"/>
              <a:t>01/06/2025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3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C4DA9377-6F80-4891-9BE8-DE9B71CBB6EE}" type="datetime1">
              <a:rPr lang="en-GB" smtClean="0"/>
              <a:t>01/06/2025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6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716D6943-5D00-47CC-8653-FA9BA7FD6D98}" type="datetime1">
              <a:rPr lang="en-GB" smtClean="0"/>
              <a:t>01/06/2025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9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B1A552E3-3345-405E-990D-270E44A232C6}" type="datetime1">
              <a:rPr lang="en-GB" smtClean="0"/>
              <a:t>01/06/2025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AA71B588-7DA9-4446-8F33-24BC70353C34}" type="datetime1">
              <a:rPr lang="en-GB" smtClean="0"/>
              <a:t>01/06/2025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8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2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47CC4EC-E901-4515-8389-1E8B8D62214B}" type="datetime1">
              <a:rPr lang="en-GB" smtClean="0"/>
              <a:t>01/06/2025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651"/>
            <a:ext cx="9774609" cy="934901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63387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393EEE6-4776-4CA0-327C-20EA207EF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2D38962D-C8FA-4327-8868-C4BBE024C87F}" type="datetime1">
              <a:rPr lang="en-GB" smtClean="0"/>
              <a:t>01/06/2025</a:t>
            </a:fld>
            <a:endParaRPr lang="en-GB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A5CBAF8-A692-5C02-839C-FF3935C6D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072C2287-FCA7-554F-2D16-2C368E705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CC7D564-9908-4C12-8CEB-5CB4FB999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70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C9499-D69B-41AD-8E0C-BFA6B1A94FA4}" type="datetime1">
              <a:rPr lang="en-GB" smtClean="0"/>
              <a:t>01/06/2025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263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9613-FA54-4C3D-BDE4-3EE2E4511DDF}" type="datetime1">
              <a:rPr lang="en-GB" smtClean="0"/>
              <a:t>01/06/2025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623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F9BA9828-9119-4FCB-A0B4-D748E38A58E5}" type="datetime1">
              <a:rPr lang="en-GB" smtClean="0"/>
              <a:t>01/06/2025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941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  <p:sldLayoutId id="2147483737" r:id="rId19"/>
    <p:sldLayoutId id="2147483738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D1123-7CF6-25A2-D889-80864C9DCC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C10EC-00F5-8609-A600-52122458EB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ER Diagram to Relational Schema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13D835-28D6-B164-E147-22F3676C85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20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4EFF9-EDB7-2E67-D6D0-650FDCECBC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900754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Database and DBMS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Database Design Modelling Techniques 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Entity Relationship Modelling</a:t>
                      </a:r>
                      <a:endParaRPr lang="en-GB" sz="220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>
                          <a:solidFill>
                            <a:srgbClr val="C00000"/>
                          </a:solidFill>
                          <a:effectLst/>
                        </a:rPr>
                        <a:t>Week 4</a:t>
                      </a:r>
                      <a:endParaRPr lang="en-GB" sz="2200" b="1" kern="100">
                        <a:solidFill>
                          <a:srgbClr val="C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rgbClr val="C00000"/>
                          </a:solidFill>
                          <a:effectLst/>
                        </a:rPr>
                        <a:t>Normalization: Relational database Implementation using DBMS</a:t>
                      </a:r>
                      <a:endParaRPr lang="en-GB" sz="2200" b="1" kern="100" dirty="0">
                        <a:solidFill>
                          <a:srgbClr val="C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5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MS Access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F11A5-25C7-62D6-73C5-B9F9497D98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D29861D-25B6-AD37-7095-5D995CDECAD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Relational Schema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FAA44DE3-0A4D-B319-E067-1FFD5865D9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From ER Diagram to Relational Schema</a:t>
            </a:r>
          </a:p>
        </p:txBody>
      </p:sp>
    </p:spTree>
    <p:extLst>
      <p:ext uri="{BB962C8B-B14F-4D97-AF65-F5344CB8AC3E}">
        <p14:creationId xmlns:p14="http://schemas.microsoft.com/office/powerpoint/2010/main" val="368792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14C3A8C8-1BA7-4535-808C-0989B0B796DE}"/>
              </a:ext>
            </a:extLst>
          </p:cNvPr>
          <p:cNvCxnSpPr/>
          <p:nvPr/>
        </p:nvCxnSpPr>
        <p:spPr bwMode="auto">
          <a:xfrm>
            <a:off x="2667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525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 and Strong Entities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weak entity set</a:t>
            </a:r>
            <a:r>
              <a:rPr lang="en-GB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It is an entity whose existence depends on another entity, known as its </a:t>
            </a:r>
            <a:r>
              <a:rPr lang="en-GB" b="1" dirty="0"/>
              <a:t>identifying entity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Weak entities </a:t>
            </a:r>
            <a:r>
              <a:rPr lang="en-GB" b="1" dirty="0"/>
              <a:t>do not have a primary key</a:t>
            </a:r>
            <a:r>
              <a:rPr lang="en-GB" dirty="0"/>
              <a:t> of their own. Instead, they use: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foreign key</a:t>
            </a:r>
            <a:r>
              <a:rPr lang="en-GB" dirty="0"/>
              <a:t> that references the identifying entity, and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discriminator</a:t>
            </a:r>
            <a:r>
              <a:rPr lang="en-GB" dirty="0"/>
              <a:t> (or partial key) to uniquely identify instances within the weak entity set.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strong entity set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It</a:t>
            </a:r>
            <a:r>
              <a:rPr lang="en-GB" b="1" dirty="0"/>
              <a:t> </a:t>
            </a:r>
            <a:r>
              <a:rPr lang="en-GB" dirty="0"/>
              <a:t>is an entity set that </a:t>
            </a:r>
            <a:r>
              <a:rPr lang="en-GB" b="1" dirty="0"/>
              <a:t>does not depend</a:t>
            </a:r>
            <a:r>
              <a:rPr lang="en-GB" dirty="0"/>
              <a:t> on another entity for its existence. Strong entities have their own </a:t>
            </a:r>
            <a:r>
              <a:rPr lang="en-GB" b="1" dirty="0"/>
              <a:t>primary key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US" altLang="en-US" i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6AD2D2-F801-FD73-31E6-BC0AB4258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89098-1867-174E-AFDE-4DBB6FBA9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Representing Entity Sets in a Database Schema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2690658-8663-46F8-B412-85C268911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C9E8F9-C818-79CB-F3F3-D92A9F9224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Strong Entity Set</a:t>
            </a:r>
          </a:p>
          <a:p>
            <a:pPr lvl="1"/>
            <a:r>
              <a:rPr lang="en-GB" dirty="0"/>
              <a:t>Defined independently and has its own </a:t>
            </a:r>
            <a:r>
              <a:rPr lang="en-GB" b="1" dirty="0"/>
              <a:t>primary key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Converts directly into a table with its attributes.</a:t>
            </a:r>
          </a:p>
          <a:p>
            <a:pPr lvl="1"/>
            <a:r>
              <a:rPr lang="en-GB" dirty="0"/>
              <a:t>Example:</a:t>
            </a:r>
          </a:p>
          <a:p>
            <a:pPr lvl="2"/>
            <a:r>
              <a:rPr lang="en-GB" dirty="0"/>
              <a:t>Course(</a:t>
            </a:r>
            <a:r>
              <a:rPr lang="en-GB" dirty="0" err="1"/>
              <a:t>course_id</a:t>
            </a:r>
            <a:r>
              <a:rPr lang="en-GB" dirty="0"/>
              <a:t>, title, credits)</a:t>
            </a:r>
          </a:p>
          <a:p>
            <a:pPr lvl="3"/>
            <a:r>
              <a:rPr lang="en-GB" dirty="0" err="1"/>
              <a:t>course_id</a:t>
            </a:r>
            <a:r>
              <a:rPr lang="en-GB" dirty="0"/>
              <a:t> is the primary key.</a:t>
            </a:r>
          </a:p>
          <a:p>
            <a:r>
              <a:rPr lang="en-GB" b="1" dirty="0"/>
              <a:t>Weak Entity Set</a:t>
            </a:r>
          </a:p>
          <a:p>
            <a:pPr lvl="1"/>
            <a:r>
              <a:rPr lang="en-GB" dirty="0"/>
              <a:t>Depends on a strong entity for its identification.</a:t>
            </a:r>
          </a:p>
          <a:p>
            <a:pPr lvl="1"/>
            <a:r>
              <a:rPr lang="en-GB" dirty="0"/>
              <a:t>Cannot be uniquely identified by its own attributes alone.</a:t>
            </a:r>
          </a:p>
          <a:p>
            <a:pPr lvl="1"/>
            <a:r>
              <a:rPr lang="en-GB" dirty="0"/>
              <a:t>Schema includes:</a:t>
            </a:r>
          </a:p>
          <a:p>
            <a:pPr marL="1157287" lvl="2" indent="-342900"/>
            <a:r>
              <a:rPr lang="en-GB" b="1" dirty="0"/>
              <a:t>Foreign key</a:t>
            </a:r>
            <a:r>
              <a:rPr lang="en-GB" dirty="0"/>
              <a:t> from the identifying (strong) entity.</a:t>
            </a:r>
          </a:p>
          <a:p>
            <a:pPr marL="1157287" lvl="2" indent="-342900"/>
            <a:r>
              <a:rPr lang="en-GB" b="1" dirty="0"/>
              <a:t>Discriminator</a:t>
            </a:r>
            <a:r>
              <a:rPr lang="en-GB" dirty="0"/>
              <a:t> (partial key) to distinguish instances.</a:t>
            </a:r>
          </a:p>
          <a:p>
            <a:pPr lvl="1"/>
            <a:r>
              <a:rPr lang="en-GB" dirty="0"/>
              <a:t>Example:</a:t>
            </a:r>
          </a:p>
          <a:p>
            <a:pPr lvl="2"/>
            <a:r>
              <a:rPr lang="en-GB" dirty="0"/>
              <a:t>Section(</a:t>
            </a:r>
            <a:r>
              <a:rPr lang="en-GB" dirty="0" err="1"/>
              <a:t>course_id</a:t>
            </a:r>
            <a:r>
              <a:rPr lang="en-GB" dirty="0"/>
              <a:t>, </a:t>
            </a:r>
            <a:r>
              <a:rPr lang="en-GB" dirty="0" err="1"/>
              <a:t>sec_id</a:t>
            </a:r>
            <a:r>
              <a:rPr lang="en-GB" dirty="0"/>
              <a:t>, semester, year)</a:t>
            </a:r>
          </a:p>
          <a:p>
            <a:pPr lvl="3"/>
            <a:r>
              <a:rPr lang="en-GB" dirty="0"/>
              <a:t>Composite key: (</a:t>
            </a:r>
            <a:r>
              <a:rPr lang="en-GB" dirty="0" err="1"/>
              <a:t>course_id</a:t>
            </a:r>
            <a:r>
              <a:rPr lang="en-GB" dirty="0"/>
              <a:t>, </a:t>
            </a:r>
            <a:r>
              <a:rPr lang="en-GB" dirty="0" err="1"/>
              <a:t>sec_id</a:t>
            </a:r>
            <a:r>
              <a:rPr lang="en-GB" dirty="0"/>
              <a:t>)</a:t>
            </a:r>
          </a:p>
          <a:p>
            <a:pPr lvl="3"/>
            <a:r>
              <a:rPr lang="en-GB" dirty="0" err="1"/>
              <a:t>course_id</a:t>
            </a:r>
            <a:r>
              <a:rPr lang="en-GB" dirty="0"/>
              <a:t> is a foreign key referencing Course.</a:t>
            </a:r>
          </a:p>
          <a:p>
            <a:endParaRPr lang="en-GB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56B311B-CB1C-3F8F-BDB3-286A21B2AD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2437" y="1956859"/>
            <a:ext cx="4943712" cy="133240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8194CD2-60F8-5ECC-8F5B-3C9E17A909F3}"/>
              </a:ext>
            </a:extLst>
          </p:cNvPr>
          <p:cNvSpPr txBox="1"/>
          <p:nvPr/>
        </p:nvSpPr>
        <p:spPr>
          <a:xfrm>
            <a:off x="8043413" y="3289265"/>
            <a:ext cx="41692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/>
            <a:r>
              <a:rPr lang="en-GB" b="1" dirty="0">
                <a:solidFill>
                  <a:srgbClr val="C00000"/>
                </a:solidFill>
              </a:rPr>
              <a:t>Section(</a:t>
            </a:r>
            <a:r>
              <a:rPr lang="en-GB" b="1" dirty="0" err="1">
                <a:solidFill>
                  <a:srgbClr val="C00000"/>
                </a:solidFill>
              </a:rPr>
              <a:t>course_id</a:t>
            </a:r>
            <a:r>
              <a:rPr lang="en-GB" b="1" dirty="0">
                <a:solidFill>
                  <a:srgbClr val="C00000"/>
                </a:solidFill>
              </a:rPr>
              <a:t>, </a:t>
            </a:r>
            <a:r>
              <a:rPr lang="en-GB" b="1" dirty="0" err="1">
                <a:solidFill>
                  <a:srgbClr val="C00000"/>
                </a:solidFill>
              </a:rPr>
              <a:t>sec_id</a:t>
            </a:r>
            <a:r>
              <a:rPr lang="en-GB" b="1" dirty="0">
                <a:solidFill>
                  <a:srgbClr val="C00000"/>
                </a:solidFill>
              </a:rPr>
              <a:t>, semester, year)</a:t>
            </a:r>
          </a:p>
        </p:txBody>
      </p:sp>
    </p:spTree>
    <p:extLst>
      <p:ext uri="{BB962C8B-B14F-4D97-AF65-F5344CB8AC3E}">
        <p14:creationId xmlns:p14="http://schemas.microsoft.com/office/powerpoint/2010/main" val="193740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50964" y="1112427"/>
            <a:ext cx="7319407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74738" indent="-1074738" defTabSz="4572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ea typeface="ヒラギノ角ゴ Pro W3" charset="-128"/>
              </a:rPr>
              <a:t>Attribute:-</a:t>
            </a:r>
            <a:r>
              <a:rPr lang="en-GB" altLang="en-US" dirty="0">
                <a:ea typeface="ヒラギノ角ゴ Pro W3" charset="-128"/>
              </a:rPr>
              <a:t>	A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property</a:t>
            </a:r>
            <a:r>
              <a:rPr lang="en-GB" altLang="en-US" dirty="0">
                <a:solidFill>
                  <a:schemeClr val="accent1"/>
                </a:solidFill>
                <a:ea typeface="ヒラギノ角ゴ Pro W3" charset="-128"/>
              </a:rPr>
              <a:t> </a:t>
            </a:r>
            <a:r>
              <a:rPr lang="en-GB" altLang="en-US" dirty="0">
                <a:ea typeface="ヒラギノ角ゴ Pro W3" charset="-128"/>
              </a:rPr>
              <a:t>of an entity type </a:t>
            </a:r>
            <a:r>
              <a:rPr lang="en-GB" altLang="en-US" dirty="0"/>
              <a:t>which associate each entity with a value from a </a:t>
            </a:r>
            <a:r>
              <a:rPr lang="en-GB" altLang="en-US" b="1" dirty="0">
                <a:solidFill>
                  <a:srgbClr val="0070C0"/>
                </a:solidFill>
              </a:rPr>
              <a:t>domain</a:t>
            </a:r>
            <a:r>
              <a:rPr lang="en-GB" altLang="en-US" dirty="0">
                <a:solidFill>
                  <a:schemeClr val="accent1"/>
                </a:solidFill>
              </a:rPr>
              <a:t> </a:t>
            </a:r>
            <a:r>
              <a:rPr lang="en-GB" altLang="en-US" dirty="0"/>
              <a:t>of values for that attribute</a:t>
            </a:r>
          </a:p>
          <a:p>
            <a:pPr marL="1074738" indent="-1074738" algn="ctr" defTabSz="4572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ea typeface="ヒラギノ角ゴ Pro W3" charset="-128"/>
              </a:rPr>
              <a:t>	</a:t>
            </a:r>
            <a:r>
              <a:rPr lang="en-GB" altLang="en-US" sz="1400" i="1" dirty="0">
                <a:solidFill>
                  <a:srgbClr val="7030A0"/>
                </a:solidFill>
                <a:ea typeface="ヒラギノ角ゴ Pro W3" charset="-128"/>
              </a:rPr>
              <a:t>(</a:t>
            </a:r>
            <a:r>
              <a:rPr lang="en-GB" altLang="en-US" sz="1400" i="1" dirty="0">
                <a:solidFill>
                  <a:srgbClr val="7030A0"/>
                </a:solidFill>
              </a:rPr>
              <a:t>Relationship types can also have attributes - </a:t>
            </a:r>
            <a:r>
              <a:rPr lang="en-GB" altLang="en-US" sz="1400" i="1" dirty="0">
                <a:solidFill>
                  <a:srgbClr val="7030A0"/>
                </a:solidFill>
                <a:ea typeface="ヒラギノ角ゴ Pro W3" charset="-128"/>
              </a:rPr>
              <a:t>more on relationships and attributes later).</a:t>
            </a:r>
          </a:p>
          <a:p>
            <a:pPr marL="2509838" indent="-2149475" defTabSz="457200" fontAlgn="base">
              <a:spcBef>
                <a:spcPts val="1800"/>
              </a:spcBef>
              <a:spcAft>
                <a:spcPct val="0"/>
              </a:spcAft>
            </a:pPr>
            <a:r>
              <a:rPr lang="en-GB" altLang="en-US" b="1" dirty="0">
                <a:solidFill>
                  <a:srgbClr val="C00000"/>
                </a:solidFill>
                <a:ea typeface="ヒラギノ角ゴ Pro W3" charset="-128"/>
              </a:rPr>
              <a:t>Simple Attribute</a:t>
            </a:r>
            <a:r>
              <a:rPr lang="en-GB" altLang="en-US" b="1" dirty="0">
                <a:ea typeface="ヒラギノ角ゴ Pro W3" charset="-128"/>
              </a:rPr>
              <a:t>:-</a:t>
            </a:r>
            <a:r>
              <a:rPr lang="en-GB" altLang="en-US" dirty="0">
                <a:ea typeface="ヒラギノ角ゴ Pro W3" charset="-128"/>
              </a:rPr>
              <a:t>	An attribute composed of a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single component </a:t>
            </a:r>
            <a:r>
              <a:rPr lang="en-GB" altLang="en-US" dirty="0">
                <a:ea typeface="ヒラギノ角ゴ Pro W3" charset="-128"/>
              </a:rPr>
              <a:t>with an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independent existence</a:t>
            </a:r>
            <a:r>
              <a:rPr lang="en-GB" altLang="en-US" dirty="0">
                <a:ea typeface="ヒラギノ角ゴ Pro W3" charset="-128"/>
              </a:rPr>
              <a:t> </a:t>
            </a:r>
            <a:r>
              <a:rPr lang="en-GB" altLang="en-US" sz="1400" i="1" dirty="0">
                <a:ea typeface="ヒラギノ角ゴ Pro W3" charset="-128"/>
              </a:rPr>
              <a:t>(e.g. employee name, part number, cost, etc).</a:t>
            </a:r>
          </a:p>
          <a:p>
            <a:pPr marL="2509838" indent="-2149475" defTabSz="457200" fontAlgn="base">
              <a:spcBef>
                <a:spcPts val="1800"/>
              </a:spcBef>
              <a:spcAft>
                <a:spcPct val="0"/>
              </a:spcAft>
            </a:pPr>
            <a:r>
              <a:rPr lang="en-GB" altLang="en-US" b="1" dirty="0">
                <a:solidFill>
                  <a:srgbClr val="C00000"/>
                </a:solidFill>
                <a:ea typeface="ヒラギノ角ゴ Pro W3" charset="-128"/>
              </a:rPr>
              <a:t>Composite Attribute</a:t>
            </a:r>
            <a:r>
              <a:rPr lang="en-GB" altLang="en-US" b="1" dirty="0">
                <a:ea typeface="ヒラギノ角ゴ Pro W3" charset="-128"/>
              </a:rPr>
              <a:t>:-	</a:t>
            </a:r>
            <a:r>
              <a:rPr lang="en-GB" altLang="en-US" dirty="0">
                <a:ea typeface="ヒラギノ角ゴ Pro W3" charset="-128"/>
              </a:rPr>
              <a:t>An attribute composed of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multiple components </a:t>
            </a:r>
            <a:r>
              <a:rPr lang="en-GB" altLang="en-US" dirty="0">
                <a:ea typeface="ヒラギノ角ゴ Pro W3" charset="-128"/>
              </a:rPr>
              <a:t>each with an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independent existence</a:t>
            </a:r>
            <a:r>
              <a:rPr lang="en-GB" altLang="en-US" dirty="0">
                <a:ea typeface="ヒラギノ角ゴ Pro W3" charset="-128"/>
              </a:rPr>
              <a:t> </a:t>
            </a:r>
            <a:r>
              <a:rPr lang="en-GB" altLang="en-US" sz="1400" i="1" dirty="0">
                <a:ea typeface="ヒラギノ角ゴ Pro W3" charset="-128"/>
              </a:rPr>
              <a:t>(e.g. Date is day/month/year).</a:t>
            </a:r>
          </a:p>
          <a:p>
            <a:pPr marL="2509838" lvl="1" indent="-2149475" defTabSz="457200" fontAlgn="base">
              <a:spcBef>
                <a:spcPts val="1800"/>
              </a:spcBef>
              <a:spcAft>
                <a:spcPct val="0"/>
              </a:spcAft>
            </a:pPr>
            <a:r>
              <a:rPr lang="en-GB" altLang="en-US" b="1" dirty="0">
                <a:solidFill>
                  <a:srgbClr val="C00000"/>
                </a:solidFill>
                <a:ea typeface="ヒラギノ角ゴ Pro W3" charset="-128"/>
              </a:rPr>
              <a:t>Multi-valued</a:t>
            </a:r>
            <a:r>
              <a:rPr lang="en-GB" altLang="en-US" b="1" dirty="0">
                <a:ea typeface="ヒラギノ角ゴ Pro W3" charset="-128"/>
              </a:rPr>
              <a:t>:-</a:t>
            </a:r>
            <a:r>
              <a:rPr lang="en-GB" altLang="en-US" dirty="0"/>
              <a:t>	e.g. phone number</a:t>
            </a:r>
            <a:endParaRPr lang="en-GB" altLang="en-US" i="1" dirty="0">
              <a:ea typeface="ヒラギノ角ゴ Pro W3" charset="-128"/>
            </a:endParaRPr>
          </a:p>
          <a:p>
            <a:pPr marL="2509838" indent="-2149475" defTabSz="457200" fontAlgn="base">
              <a:spcBef>
                <a:spcPts val="1800"/>
              </a:spcBef>
              <a:spcAft>
                <a:spcPct val="0"/>
              </a:spcAft>
            </a:pPr>
            <a:r>
              <a:rPr lang="en-GB" altLang="en-US" b="1" dirty="0">
                <a:solidFill>
                  <a:srgbClr val="C00000"/>
                </a:solidFill>
                <a:ea typeface="ヒラギノ角ゴ Pro W3" charset="-128"/>
              </a:rPr>
              <a:t>Derived Attribute</a:t>
            </a:r>
            <a:r>
              <a:rPr lang="en-GB" altLang="en-US" b="1" dirty="0">
                <a:ea typeface="ヒラギノ角ゴ Pro W3" charset="-128"/>
              </a:rPr>
              <a:t>:-</a:t>
            </a:r>
            <a:r>
              <a:rPr lang="en-GB" altLang="en-US" dirty="0">
                <a:ea typeface="ヒラギノ角ゴ Pro W3" charset="-128"/>
              </a:rPr>
              <a:t>	An attribute with a value that is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derivable </a:t>
            </a:r>
            <a:r>
              <a:rPr lang="en-GB" altLang="en-US" dirty="0">
                <a:ea typeface="ヒラギノ角ゴ Pro W3" charset="-128"/>
              </a:rPr>
              <a:t>from one or more attributes </a:t>
            </a:r>
            <a:r>
              <a:rPr lang="en-GB" altLang="en-US" sz="1400" i="1" dirty="0">
                <a:ea typeface="ヒラギノ角ゴ Pro W3" charset="-128"/>
              </a:rPr>
              <a:t>(e.g. Total Cost = Quantity * Unit Cost).</a:t>
            </a:r>
            <a:endParaRPr lang="en-US" altLang="en-US" sz="1400" i="1" dirty="0">
              <a:ea typeface="ヒラギノ角ゴ Pro W3" charset="-128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CBE3866-84A2-4380-DD2A-90C7AB0B3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Recap - Attributes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198B32C-2794-4DB5-18FE-F97A1F8C4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53D8B1-310A-9F66-82A5-64434E0C74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3456" y="1182142"/>
            <a:ext cx="3557580" cy="4226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37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7A2AD-1CB1-A4DA-42F0-5BE901643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Representing Entity Sets with Composite Attributes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02EE6F-155F-B82E-2A82-0F874882C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3B037B-BE65-CEBA-621E-CE7C5292C7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What Are Composite Attributes?</a:t>
            </a:r>
          </a:p>
          <a:p>
            <a:pPr lvl="1"/>
            <a:r>
              <a:rPr lang="en-GB" dirty="0"/>
              <a:t>Attributes that can be divided into smaller subparts.</a:t>
            </a:r>
          </a:p>
          <a:p>
            <a:pPr lvl="1"/>
            <a:r>
              <a:rPr lang="en-GB" dirty="0"/>
              <a:t>Example:</a:t>
            </a:r>
          </a:p>
          <a:p>
            <a:pPr lvl="2"/>
            <a:r>
              <a:rPr lang="en-GB" dirty="0"/>
              <a:t>name → </a:t>
            </a:r>
            <a:r>
              <a:rPr lang="en-GB" dirty="0" err="1"/>
              <a:t>first_name</a:t>
            </a:r>
            <a:r>
              <a:rPr lang="en-GB" dirty="0"/>
              <a:t>, </a:t>
            </a:r>
            <a:r>
              <a:rPr lang="en-GB" dirty="0" err="1"/>
              <a:t>middle_initial</a:t>
            </a:r>
            <a:r>
              <a:rPr lang="en-GB" dirty="0"/>
              <a:t>, </a:t>
            </a:r>
            <a:r>
              <a:rPr lang="en-GB" dirty="0" err="1"/>
              <a:t>last_name</a:t>
            </a:r>
            <a:r>
              <a:rPr lang="en-GB" dirty="0"/>
              <a:t>;              </a:t>
            </a:r>
          </a:p>
          <a:p>
            <a:pPr lvl="2"/>
            <a:r>
              <a:rPr lang="en-GB" dirty="0"/>
              <a:t>address → street, city, state, zip</a:t>
            </a:r>
          </a:p>
          <a:p>
            <a:r>
              <a:rPr lang="en-GB" b="1" dirty="0"/>
              <a:t>Schema Conversion Rules</a:t>
            </a:r>
          </a:p>
          <a:p>
            <a:pPr lvl="1"/>
            <a:r>
              <a:rPr lang="en-GB" dirty="0"/>
              <a:t>Each subcomponent becomes </a:t>
            </a:r>
            <a:r>
              <a:rPr lang="en-GB" b="1" dirty="0"/>
              <a:t>a separate attribute </a:t>
            </a:r>
            <a:r>
              <a:rPr lang="en-GB" dirty="0"/>
              <a:t>in the relational schema.</a:t>
            </a:r>
          </a:p>
          <a:p>
            <a:pPr lvl="1"/>
            <a:r>
              <a:rPr lang="en-GB" dirty="0"/>
              <a:t>Naming convention: use a </a:t>
            </a:r>
            <a:r>
              <a:rPr lang="en-GB" b="1" dirty="0"/>
              <a:t>prefix</a:t>
            </a:r>
            <a:r>
              <a:rPr lang="en-GB" dirty="0"/>
              <a:t> if needed to avoid ambiguity.</a:t>
            </a:r>
          </a:p>
          <a:p>
            <a:pPr lvl="1"/>
            <a:r>
              <a:rPr lang="en-GB" dirty="0"/>
              <a:t>Example: </a:t>
            </a:r>
          </a:p>
          <a:p>
            <a:pPr lvl="2"/>
            <a:r>
              <a:rPr lang="en-GB" dirty="0" err="1"/>
              <a:t>name_first_name</a:t>
            </a:r>
            <a:r>
              <a:rPr lang="en-GB" dirty="0"/>
              <a:t>, </a:t>
            </a:r>
            <a:r>
              <a:rPr lang="en-GB" dirty="0" err="1"/>
              <a:t>name_last_name</a:t>
            </a:r>
            <a:endParaRPr lang="en-GB" dirty="0"/>
          </a:p>
          <a:p>
            <a:pPr lvl="2"/>
            <a:r>
              <a:rPr lang="en-GB" dirty="0"/>
              <a:t>Can be simplified to </a:t>
            </a:r>
            <a:r>
              <a:rPr lang="en-GB" b="1" dirty="0" err="1"/>
              <a:t>first_name</a:t>
            </a:r>
            <a:r>
              <a:rPr lang="en-GB" b="1" dirty="0"/>
              <a:t>, </a:t>
            </a:r>
            <a:r>
              <a:rPr lang="en-GB" b="1" dirty="0" err="1"/>
              <a:t>last_name</a:t>
            </a:r>
            <a:r>
              <a:rPr lang="en-GB" b="1" dirty="0"/>
              <a:t> </a:t>
            </a:r>
            <a:r>
              <a:rPr lang="en-GB" dirty="0"/>
              <a:t>if no conflict exists.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283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B752CFA-C0EB-4F40-9218-876595694A01}"/>
              </a:ext>
            </a:extLst>
          </p:cNvPr>
          <p:cNvCxnSpPr/>
          <p:nvPr/>
        </p:nvCxnSpPr>
        <p:spPr bwMode="auto">
          <a:xfrm>
            <a:off x="2667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Representing Entity Sets with Composite Attributes</a:t>
            </a:r>
            <a:endParaRPr lang="en-US" alt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DCBBD-76CE-0DBC-CD17-FA5DAA779ED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fr-FR" b="1" dirty="0"/>
              <a:t>Example Transformation</a:t>
            </a:r>
          </a:p>
          <a:p>
            <a:r>
              <a:rPr lang="fr-FR" b="1" dirty="0"/>
              <a:t>ER Model (</a:t>
            </a:r>
            <a:r>
              <a:rPr lang="fr-FR" b="1" dirty="0" err="1"/>
              <a:t>Entity</a:t>
            </a:r>
            <a:r>
              <a:rPr lang="fr-FR" b="1" dirty="0"/>
              <a:t>: </a:t>
            </a:r>
            <a:r>
              <a:rPr lang="fr-FR" b="1" dirty="0" err="1"/>
              <a:t>Instructor</a:t>
            </a:r>
            <a:r>
              <a:rPr lang="fr-FR" b="1" dirty="0"/>
              <a:t>)</a:t>
            </a:r>
            <a:endParaRPr lang="fr-FR" dirty="0"/>
          </a:p>
          <a:p>
            <a:pPr lvl="1"/>
            <a:r>
              <a:rPr lang="en-GB" b="1" dirty="0">
                <a:highlight>
                  <a:srgbClr val="FFFF00"/>
                </a:highlight>
              </a:rPr>
              <a:t>Composite attributes</a:t>
            </a:r>
            <a:r>
              <a:rPr lang="en-GB" dirty="0">
                <a:highlight>
                  <a:srgbClr val="FFFF00"/>
                </a:highlight>
              </a:rPr>
              <a:t>: name, address</a:t>
            </a:r>
          </a:p>
          <a:p>
            <a:pPr lvl="1"/>
            <a:r>
              <a:rPr lang="en-GB" b="1" dirty="0"/>
              <a:t>Multivalued attribute</a:t>
            </a:r>
            <a:r>
              <a:rPr lang="en-GB" dirty="0"/>
              <a:t>: {</a:t>
            </a:r>
            <a:r>
              <a:rPr lang="en-GB" dirty="0" err="1"/>
              <a:t>phone_number</a:t>
            </a:r>
            <a:r>
              <a:rPr lang="en-GB" dirty="0"/>
              <a:t>} (ignored in this schema)</a:t>
            </a:r>
          </a:p>
          <a:p>
            <a:pPr lvl="1"/>
            <a:r>
              <a:rPr lang="en-GB" b="1" dirty="0"/>
              <a:t>Derived attribute</a:t>
            </a:r>
            <a:r>
              <a:rPr lang="en-GB" dirty="0"/>
              <a:t>: age() (not stored)</a:t>
            </a:r>
          </a:p>
          <a:p>
            <a:pPr lvl="1"/>
            <a:endParaRPr lang="en-GB" dirty="0"/>
          </a:p>
          <a:p>
            <a:r>
              <a:rPr lang="en-GB" dirty="0"/>
              <a:t>Relational Schema Representation:</a:t>
            </a:r>
          </a:p>
          <a:p>
            <a:pPr marL="663575" lvl="2" indent="0">
              <a:buNone/>
            </a:pPr>
            <a:r>
              <a:rPr lang="en-GB" dirty="0"/>
              <a:t>Instructor(</a:t>
            </a:r>
          </a:p>
          <a:p>
            <a:pPr marL="663575" lvl="2" indent="0">
              <a:buNone/>
            </a:pPr>
            <a:r>
              <a:rPr lang="en-GB" dirty="0"/>
              <a:t>    ID, 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first_name</a:t>
            </a:r>
            <a:r>
              <a:rPr lang="en-GB" dirty="0"/>
              <a:t>, </a:t>
            </a:r>
            <a:r>
              <a:rPr lang="en-GB" dirty="0" err="1"/>
              <a:t>middle_initial</a:t>
            </a:r>
            <a:r>
              <a:rPr lang="en-GB" dirty="0"/>
              <a:t>, </a:t>
            </a:r>
            <a:r>
              <a:rPr lang="en-GB" dirty="0" err="1"/>
              <a:t>last_name</a:t>
            </a:r>
            <a:r>
              <a:rPr lang="en-GB" dirty="0"/>
              <a:t>, 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street_number</a:t>
            </a:r>
            <a:r>
              <a:rPr lang="en-GB" dirty="0"/>
              <a:t>, </a:t>
            </a:r>
            <a:r>
              <a:rPr lang="en-GB" dirty="0" err="1"/>
              <a:t>street_name</a:t>
            </a:r>
            <a:r>
              <a:rPr lang="en-GB" dirty="0"/>
              <a:t>, </a:t>
            </a:r>
            <a:r>
              <a:rPr lang="en-GB" dirty="0" err="1"/>
              <a:t>apt_number</a:t>
            </a:r>
            <a:r>
              <a:rPr lang="en-GB" dirty="0"/>
              <a:t>, </a:t>
            </a:r>
          </a:p>
          <a:p>
            <a:pPr marL="663575" lvl="2" indent="0">
              <a:buNone/>
            </a:pPr>
            <a:r>
              <a:rPr lang="en-GB" dirty="0"/>
              <a:t>    city, state, </a:t>
            </a:r>
            <a:r>
              <a:rPr lang="en-GB" dirty="0" err="1"/>
              <a:t>zip_code</a:t>
            </a:r>
            <a:r>
              <a:rPr lang="en-GB" dirty="0"/>
              <a:t>, 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date_of_birth</a:t>
            </a:r>
            <a:endParaRPr lang="en-GB" dirty="0"/>
          </a:p>
          <a:p>
            <a:pPr marL="663575" lvl="2" indent="0">
              <a:buNone/>
            </a:pPr>
            <a:r>
              <a:rPr lang="en-GB" dirty="0"/>
              <a:t>)</a:t>
            </a:r>
          </a:p>
          <a:p>
            <a:r>
              <a:rPr lang="en-GB" dirty="0"/>
              <a:t>Note: Multivalued attributes such as </a:t>
            </a:r>
            <a:r>
              <a:rPr lang="en-GB" dirty="0" err="1"/>
              <a:t>phone_number</a:t>
            </a:r>
            <a:r>
              <a:rPr lang="en-GB" dirty="0"/>
              <a:t> are typically represented in a separate table (next slide)</a:t>
            </a:r>
          </a:p>
          <a:p>
            <a:pPr lvl="1"/>
            <a:endParaRPr lang="en-GB" dirty="0"/>
          </a:p>
        </p:txBody>
      </p:sp>
      <p:pic>
        <p:nvPicPr>
          <p:cNvPr id="5222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6240" y="1069975"/>
            <a:ext cx="1803750" cy="382309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A7F47A9-E6D0-5409-3A6F-C84212AA8437}"/>
              </a:ext>
            </a:extLst>
          </p:cNvPr>
          <p:cNvCxnSpPr/>
          <p:nvPr/>
        </p:nvCxnSpPr>
        <p:spPr>
          <a:xfrm>
            <a:off x="10197978" y="1934070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82367E4-35D0-317F-AC98-90EA4569013B}"/>
              </a:ext>
            </a:extLst>
          </p:cNvPr>
          <p:cNvCxnSpPr/>
          <p:nvPr/>
        </p:nvCxnSpPr>
        <p:spPr>
          <a:xfrm>
            <a:off x="10450691" y="3014190"/>
            <a:ext cx="0" cy="576064"/>
          </a:xfrm>
          <a:prstGeom prst="line">
            <a:avLst/>
          </a:prstGeom>
          <a:ln w="381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DE0AB57-0ECE-E298-197D-007EEFD8D6A2}"/>
              </a:ext>
            </a:extLst>
          </p:cNvPr>
          <p:cNvCxnSpPr>
            <a:cxnSpLocks/>
          </p:cNvCxnSpPr>
          <p:nvPr/>
        </p:nvCxnSpPr>
        <p:spPr>
          <a:xfrm flipH="1">
            <a:off x="1353885" y="4149959"/>
            <a:ext cx="394745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18AB3CC-4636-DD7B-955D-95A761C846ED}"/>
              </a:ext>
            </a:extLst>
          </p:cNvPr>
          <p:cNvCxnSpPr>
            <a:cxnSpLocks/>
          </p:cNvCxnSpPr>
          <p:nvPr/>
        </p:nvCxnSpPr>
        <p:spPr>
          <a:xfrm flipH="1">
            <a:off x="1353885" y="4444685"/>
            <a:ext cx="4426429" cy="0"/>
          </a:xfrm>
          <a:prstGeom prst="line">
            <a:avLst/>
          </a:prstGeom>
          <a:ln w="381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A49CEB-5D10-2DB3-86A1-4C0CC7004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FF288-8F10-B2E0-586B-C762240E6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Representing Entity Sets with Multivalued Attributes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8D709CE-0654-F608-5F1F-DB425485C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9E24C-C3D8-DBC1-733D-C50DD370DA9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What is a Multivalued Attribute?</a:t>
            </a:r>
          </a:p>
          <a:p>
            <a:pPr lvl="1"/>
            <a:r>
              <a:rPr lang="en-GB" dirty="0"/>
              <a:t>A multivalued attribute allows multiple values for a single entity instance.</a:t>
            </a:r>
          </a:p>
          <a:p>
            <a:pPr lvl="1"/>
            <a:r>
              <a:rPr lang="en-GB" dirty="0"/>
              <a:t>Example: </a:t>
            </a:r>
          </a:p>
          <a:p>
            <a:pPr lvl="2"/>
            <a:r>
              <a:rPr lang="en-GB" dirty="0"/>
              <a:t>An instructor can have </a:t>
            </a:r>
            <a:r>
              <a:rPr lang="en-GB" b="1" dirty="0"/>
              <a:t>multiple phone numbers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Schema Conversion Rules</a:t>
            </a:r>
          </a:p>
          <a:p>
            <a:pPr lvl="1"/>
            <a:r>
              <a:rPr lang="en-GB" dirty="0"/>
              <a:t>A multivalued attribute </a:t>
            </a:r>
            <a:r>
              <a:rPr lang="en-GB" b="1" dirty="0"/>
              <a:t>M</a:t>
            </a:r>
            <a:r>
              <a:rPr lang="en-GB" dirty="0"/>
              <a:t> of an entity </a:t>
            </a:r>
            <a:r>
              <a:rPr lang="en-GB" b="1" dirty="0"/>
              <a:t>E</a:t>
            </a:r>
            <a:r>
              <a:rPr lang="en-GB" dirty="0"/>
              <a:t> is represented by a </a:t>
            </a:r>
            <a:r>
              <a:rPr lang="en-GB" b="1" dirty="0"/>
              <a:t>separate relation EM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relation contains:</a:t>
            </a:r>
          </a:p>
          <a:p>
            <a:pPr marL="1157287" lvl="2" indent="-342900"/>
            <a:r>
              <a:rPr lang="en-GB" dirty="0"/>
              <a:t>The </a:t>
            </a:r>
            <a:r>
              <a:rPr lang="en-GB" b="1" dirty="0"/>
              <a:t>primary key</a:t>
            </a:r>
            <a:r>
              <a:rPr lang="en-GB" dirty="0"/>
              <a:t> of the entity </a:t>
            </a:r>
            <a:r>
              <a:rPr lang="en-GB" b="1" dirty="0"/>
              <a:t>E</a:t>
            </a:r>
            <a:endParaRPr lang="en-GB" dirty="0"/>
          </a:p>
          <a:p>
            <a:pPr marL="1157287" lvl="2" indent="-342900"/>
            <a:r>
              <a:rPr lang="en-GB" dirty="0"/>
              <a:t>The </a:t>
            </a:r>
            <a:r>
              <a:rPr lang="en-GB" b="1" dirty="0"/>
              <a:t>multivalued attribute</a:t>
            </a:r>
            <a:r>
              <a:rPr lang="en-GB" dirty="0"/>
              <a:t> </a:t>
            </a:r>
            <a:r>
              <a:rPr lang="en-GB" b="1" dirty="0"/>
              <a:t>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27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F4677EE1-E8DB-4D68-A10F-B4FE5C51B6C8}"/>
              </a:ext>
            </a:extLst>
          </p:cNvPr>
          <p:cNvCxnSpPr/>
          <p:nvPr/>
        </p:nvCxnSpPr>
        <p:spPr bwMode="auto">
          <a:xfrm>
            <a:off x="2667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US" altLang="en-US" dirty="0"/>
              <a:t>Representation of Entity Sets with Multivalued Attributes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631B4-716B-364B-B234-EDD7831246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fr-FR" b="1" dirty="0"/>
              <a:t>Example Transformation</a:t>
            </a:r>
          </a:p>
          <a:p>
            <a:r>
              <a:rPr lang="fr-FR" b="1" dirty="0"/>
              <a:t>ER Model (</a:t>
            </a:r>
            <a:r>
              <a:rPr lang="fr-FR" b="1" dirty="0" err="1"/>
              <a:t>Entity</a:t>
            </a:r>
            <a:r>
              <a:rPr lang="fr-FR" b="1" dirty="0"/>
              <a:t>: </a:t>
            </a:r>
            <a:r>
              <a:rPr lang="fr-FR" b="1" dirty="0" err="1"/>
              <a:t>Instructor</a:t>
            </a:r>
            <a:r>
              <a:rPr lang="fr-FR" b="1" dirty="0"/>
              <a:t>)</a:t>
            </a:r>
            <a:endParaRPr lang="fr-FR" dirty="0"/>
          </a:p>
          <a:p>
            <a:pPr lvl="1"/>
            <a:r>
              <a:rPr lang="en-GB" b="1" dirty="0"/>
              <a:t>Composite attributes</a:t>
            </a:r>
            <a:r>
              <a:rPr lang="en-GB" dirty="0"/>
              <a:t>: name, address</a:t>
            </a:r>
          </a:p>
          <a:p>
            <a:pPr lvl="1"/>
            <a:r>
              <a:rPr lang="en-GB" b="1" dirty="0">
                <a:highlight>
                  <a:srgbClr val="FFFF00"/>
                </a:highlight>
              </a:rPr>
              <a:t>Multivalued attribute</a:t>
            </a:r>
            <a:r>
              <a:rPr lang="en-GB" dirty="0">
                <a:highlight>
                  <a:srgbClr val="FFFF00"/>
                </a:highlight>
              </a:rPr>
              <a:t>: {</a:t>
            </a:r>
            <a:r>
              <a:rPr lang="en-GB" dirty="0" err="1">
                <a:highlight>
                  <a:srgbClr val="FFFF00"/>
                </a:highlight>
              </a:rPr>
              <a:t>phone_number</a:t>
            </a:r>
            <a:r>
              <a:rPr lang="en-GB" dirty="0">
                <a:highlight>
                  <a:srgbClr val="FFFF00"/>
                </a:highlight>
              </a:rPr>
              <a:t>} (ignored in this schema)</a:t>
            </a:r>
          </a:p>
          <a:p>
            <a:pPr lvl="1"/>
            <a:r>
              <a:rPr lang="en-GB" b="1" dirty="0"/>
              <a:t>Derived attribute</a:t>
            </a:r>
            <a:r>
              <a:rPr lang="en-GB" dirty="0"/>
              <a:t>: age() (not stored)</a:t>
            </a:r>
          </a:p>
          <a:p>
            <a:pPr lvl="1"/>
            <a:endParaRPr lang="en-GB" dirty="0"/>
          </a:p>
          <a:p>
            <a:r>
              <a:rPr lang="en-GB" dirty="0"/>
              <a:t>Relational Schema Representation:</a:t>
            </a:r>
          </a:p>
          <a:p>
            <a:pPr lvl="1"/>
            <a:r>
              <a:rPr lang="en-GB" dirty="0"/>
              <a:t>Relational Schema (Original Entity)</a:t>
            </a:r>
          </a:p>
          <a:p>
            <a:pPr marL="663575" lvl="2" indent="0">
              <a:buNone/>
            </a:pPr>
            <a:r>
              <a:rPr lang="en-GB" dirty="0"/>
              <a:t>Instructor(</a:t>
            </a:r>
          </a:p>
          <a:p>
            <a:pPr marL="663575" lvl="2" indent="0">
              <a:buNone/>
            </a:pPr>
            <a:r>
              <a:rPr lang="en-GB" dirty="0"/>
              <a:t>    ID, 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first_name</a:t>
            </a:r>
            <a:r>
              <a:rPr lang="en-GB" dirty="0"/>
              <a:t>, </a:t>
            </a:r>
            <a:r>
              <a:rPr lang="en-GB" dirty="0" err="1"/>
              <a:t>middle_initial</a:t>
            </a:r>
            <a:r>
              <a:rPr lang="en-GB" dirty="0"/>
              <a:t>, </a:t>
            </a:r>
            <a:r>
              <a:rPr lang="en-GB" dirty="0" err="1"/>
              <a:t>last_name</a:t>
            </a:r>
            <a:r>
              <a:rPr lang="en-GB" dirty="0"/>
              <a:t>, 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street_number</a:t>
            </a:r>
            <a:r>
              <a:rPr lang="en-GB" dirty="0"/>
              <a:t>, </a:t>
            </a:r>
            <a:r>
              <a:rPr lang="en-GB" dirty="0" err="1"/>
              <a:t>street_name</a:t>
            </a:r>
            <a:r>
              <a:rPr lang="en-GB" dirty="0"/>
              <a:t>, </a:t>
            </a:r>
            <a:r>
              <a:rPr lang="en-GB" dirty="0" err="1"/>
              <a:t>apt_number</a:t>
            </a:r>
            <a:r>
              <a:rPr lang="en-GB" dirty="0"/>
              <a:t>, </a:t>
            </a:r>
          </a:p>
          <a:p>
            <a:pPr marL="663575" lvl="2" indent="0">
              <a:buNone/>
            </a:pPr>
            <a:r>
              <a:rPr lang="en-GB" dirty="0"/>
              <a:t>    city, state, </a:t>
            </a:r>
            <a:r>
              <a:rPr lang="en-GB" dirty="0" err="1"/>
              <a:t>zip_code</a:t>
            </a:r>
            <a:r>
              <a:rPr lang="en-GB" dirty="0"/>
              <a:t>, 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date_of_birth</a:t>
            </a:r>
            <a:endParaRPr lang="en-GB" dirty="0"/>
          </a:p>
          <a:p>
            <a:pPr marL="663575" lvl="2" indent="0">
              <a:buNone/>
            </a:pPr>
            <a:r>
              <a:rPr lang="en-GB" dirty="0"/>
              <a:t>)</a:t>
            </a:r>
          </a:p>
          <a:p>
            <a:pPr lvl="1"/>
            <a:r>
              <a:rPr lang="en-GB" dirty="0"/>
              <a:t>Multivalued Attribute Schema:</a:t>
            </a:r>
          </a:p>
          <a:p>
            <a:pPr marL="663575" lvl="2" indent="0">
              <a:buNone/>
            </a:pPr>
            <a:r>
              <a:rPr lang="en-GB" dirty="0" err="1"/>
              <a:t>Inst_Phone</a:t>
            </a:r>
            <a:r>
              <a:rPr lang="en-GB" dirty="0"/>
              <a:t>(</a:t>
            </a:r>
          </a:p>
          <a:p>
            <a:pPr marL="663575" lvl="2" indent="0">
              <a:buNone/>
            </a:pPr>
            <a:r>
              <a:rPr lang="en-GB" dirty="0"/>
              <a:t>    ID, 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phone_number</a:t>
            </a:r>
            <a:endParaRPr lang="en-GB" dirty="0"/>
          </a:p>
          <a:p>
            <a:pPr marL="663575" lvl="2" indent="0">
              <a:buNone/>
            </a:pPr>
            <a:r>
              <a:rPr lang="en-GB" dirty="0"/>
              <a:t>)</a:t>
            </a:r>
          </a:p>
          <a:p>
            <a:pPr marL="663575" lvl="2" indent="0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F20C906-22DD-DE57-F99F-087E191985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0745" y="857250"/>
            <a:ext cx="1803750" cy="43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9D4684-059B-297F-C361-56813E33ECFC}"/>
              </a:ext>
            </a:extLst>
          </p:cNvPr>
          <p:cNvCxnSpPr/>
          <p:nvPr/>
        </p:nvCxnSpPr>
        <p:spPr>
          <a:xfrm>
            <a:off x="10046972" y="1887983"/>
            <a:ext cx="0" cy="504056"/>
          </a:xfrm>
          <a:prstGeom prst="line">
            <a:avLst/>
          </a:prstGeom>
          <a:ln w="381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0F49742-CDCA-A5C3-38B5-CBB196D099FB}"/>
              </a:ext>
            </a:extLst>
          </p:cNvPr>
          <p:cNvCxnSpPr/>
          <p:nvPr/>
        </p:nvCxnSpPr>
        <p:spPr>
          <a:xfrm>
            <a:off x="10262996" y="3040111"/>
            <a:ext cx="0" cy="576064"/>
          </a:xfrm>
          <a:prstGeom prst="line">
            <a:avLst/>
          </a:prstGeom>
          <a:ln w="381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56A1312-E6DC-6E56-DDEE-7A7B928F16E1}"/>
              </a:ext>
            </a:extLst>
          </p:cNvPr>
          <p:cNvCxnSpPr/>
          <p:nvPr/>
        </p:nvCxnSpPr>
        <p:spPr>
          <a:xfrm>
            <a:off x="10068744" y="4635173"/>
            <a:ext cx="100811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1DC6BBE-4009-E17B-1523-D36D2D3D8DD5}"/>
              </a:ext>
            </a:extLst>
          </p:cNvPr>
          <p:cNvCxnSpPr>
            <a:cxnSpLocks/>
          </p:cNvCxnSpPr>
          <p:nvPr/>
        </p:nvCxnSpPr>
        <p:spPr>
          <a:xfrm flipH="1">
            <a:off x="1336576" y="3892084"/>
            <a:ext cx="2974167" cy="0"/>
          </a:xfrm>
          <a:prstGeom prst="line">
            <a:avLst/>
          </a:prstGeom>
          <a:ln w="381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3E81B9-791B-C9F7-C6F0-2D8F367E8198}"/>
              </a:ext>
            </a:extLst>
          </p:cNvPr>
          <p:cNvCxnSpPr>
            <a:cxnSpLocks/>
          </p:cNvCxnSpPr>
          <p:nvPr/>
        </p:nvCxnSpPr>
        <p:spPr>
          <a:xfrm flipH="1">
            <a:off x="1336576" y="4108918"/>
            <a:ext cx="3268081" cy="0"/>
          </a:xfrm>
          <a:prstGeom prst="line">
            <a:avLst/>
          </a:prstGeom>
          <a:ln w="381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0E8BE75-248A-1AC8-CE25-9CD2FA034BBE}"/>
              </a:ext>
            </a:extLst>
          </p:cNvPr>
          <p:cNvCxnSpPr>
            <a:cxnSpLocks/>
          </p:cNvCxnSpPr>
          <p:nvPr/>
        </p:nvCxnSpPr>
        <p:spPr>
          <a:xfrm>
            <a:off x="1336576" y="5700666"/>
            <a:ext cx="1199795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A7A1873-DD11-F301-F1C1-F4044D399AF8}"/>
              </a:ext>
            </a:extLst>
          </p:cNvPr>
          <p:cNvSpPr txBox="1"/>
          <p:nvPr/>
        </p:nvSpPr>
        <p:spPr>
          <a:xfrm>
            <a:off x="4433074" y="5095835"/>
            <a:ext cx="45631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7030A0"/>
                </a:solidFill>
              </a:rPr>
              <a:t>ID is a </a:t>
            </a:r>
            <a:r>
              <a:rPr lang="en-GB" sz="1600" b="1" dirty="0">
                <a:solidFill>
                  <a:srgbClr val="7030A0"/>
                </a:solidFill>
              </a:rPr>
              <a:t>foreign key </a:t>
            </a:r>
            <a:r>
              <a:rPr lang="en-GB" sz="1600" dirty="0">
                <a:solidFill>
                  <a:srgbClr val="7030A0"/>
                </a:solidFill>
              </a:rPr>
              <a:t>referencing Instructor(ID)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7030A0"/>
                </a:solidFill>
              </a:rPr>
              <a:t>Together, (ID, </a:t>
            </a:r>
            <a:r>
              <a:rPr lang="en-GB" sz="1600" dirty="0" err="1">
                <a:solidFill>
                  <a:srgbClr val="7030A0"/>
                </a:solidFill>
              </a:rPr>
              <a:t>phone_number</a:t>
            </a:r>
            <a:r>
              <a:rPr lang="en-GB" sz="1600" dirty="0">
                <a:solidFill>
                  <a:srgbClr val="7030A0"/>
                </a:solidFill>
              </a:rPr>
              <a:t>) forms the </a:t>
            </a:r>
            <a:r>
              <a:rPr lang="en-GB" sz="1600" b="1" dirty="0">
                <a:solidFill>
                  <a:srgbClr val="7030A0"/>
                </a:solidFill>
              </a:rPr>
              <a:t>composite primary key </a:t>
            </a:r>
            <a:r>
              <a:rPr lang="en-GB" sz="1600" dirty="0">
                <a:solidFill>
                  <a:srgbClr val="7030A0"/>
                </a:solidFill>
              </a:rPr>
              <a:t>of </a:t>
            </a:r>
            <a:r>
              <a:rPr lang="en-GB" sz="1600" dirty="0" err="1">
                <a:solidFill>
                  <a:srgbClr val="7030A0"/>
                </a:solidFill>
              </a:rPr>
              <a:t>Inst_Phone</a:t>
            </a:r>
            <a:endParaRPr lang="en-GB" sz="1600" dirty="0">
              <a:solidFill>
                <a:srgbClr val="7030A0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FE2C4C3-D793-8832-A43A-9421AEC10391}"/>
              </a:ext>
            </a:extLst>
          </p:cNvPr>
          <p:cNvSpPr/>
          <p:nvPr/>
        </p:nvSpPr>
        <p:spPr>
          <a:xfrm>
            <a:off x="843040" y="5018336"/>
            <a:ext cx="2003981" cy="908496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F50D1C66-FF0B-AAC5-D5AB-AFE9B21AC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623B0-D7E1-DC2E-158B-42AB7C47F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Representing One-to-One Relationship Sets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441633-51F0-6BBD-40B4-369A73D32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06F8CF-3AAC-5523-6C37-E54953DC7F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 a </a:t>
            </a:r>
            <a:r>
              <a:rPr lang="en-GB" b="1" dirty="0"/>
              <a:t>one-to-one</a:t>
            </a:r>
            <a:r>
              <a:rPr lang="en-GB" dirty="0"/>
              <a:t> relationship, either side can hold the foreign key.</a:t>
            </a:r>
          </a:p>
          <a:p>
            <a:r>
              <a:rPr lang="en-GB" dirty="0"/>
              <a:t>Choose one entity to store a foreign key to the other (typically based on participation or access frequency).</a:t>
            </a:r>
          </a:p>
          <a:p>
            <a:r>
              <a:rPr lang="en-GB" b="1" dirty="0"/>
              <a:t>Example - ER Diagram </a:t>
            </a:r>
          </a:p>
          <a:p>
            <a:pPr marL="663575" lvl="2" indent="0">
              <a:buNone/>
            </a:pPr>
            <a:r>
              <a:rPr lang="en-GB" dirty="0"/>
              <a:t>Instructor(ID, name, salary)</a:t>
            </a:r>
          </a:p>
          <a:p>
            <a:pPr marL="663575" lvl="2" indent="0">
              <a:buNone/>
            </a:pPr>
            <a:r>
              <a:rPr lang="en-GB" dirty="0"/>
              <a:t>Student(ID, name, </a:t>
            </a:r>
            <a:r>
              <a:rPr lang="en-GB" dirty="0" err="1"/>
              <a:t>tot_cred</a:t>
            </a:r>
            <a:r>
              <a:rPr lang="en-GB" dirty="0"/>
              <a:t>)</a:t>
            </a:r>
          </a:p>
          <a:p>
            <a:pPr marL="663575" lvl="2" indent="0">
              <a:buNone/>
            </a:pPr>
            <a:r>
              <a:rPr lang="en-GB" dirty="0"/>
              <a:t>Relationship: Advisor (1:1)</a:t>
            </a:r>
          </a:p>
          <a:p>
            <a:r>
              <a:rPr lang="en-GB" b="1" dirty="0"/>
              <a:t>Schema Presentation</a:t>
            </a:r>
          </a:p>
          <a:p>
            <a:pPr lvl="1"/>
            <a:r>
              <a:rPr lang="en-GB" b="1" dirty="0"/>
              <a:t>Option 1:</a:t>
            </a:r>
            <a:r>
              <a:rPr lang="en-GB" dirty="0"/>
              <a:t> Store </a:t>
            </a:r>
            <a:r>
              <a:rPr lang="en-GB" dirty="0" err="1"/>
              <a:t>ins_ID</a:t>
            </a:r>
            <a:r>
              <a:rPr lang="en-GB" dirty="0"/>
              <a:t> in Student</a:t>
            </a:r>
          </a:p>
          <a:p>
            <a:pPr marL="663575" lvl="2" indent="0">
              <a:buNone/>
            </a:pPr>
            <a:r>
              <a:rPr lang="en-GB" dirty="0"/>
              <a:t>Student(</a:t>
            </a:r>
          </a:p>
          <a:p>
            <a:pPr marL="663575" lvl="2" indent="0">
              <a:buNone/>
            </a:pPr>
            <a:r>
              <a:rPr lang="en-GB" dirty="0"/>
              <a:t>    ID, name, </a:t>
            </a:r>
            <a:r>
              <a:rPr lang="en-GB" dirty="0" err="1"/>
              <a:t>tot_cred</a:t>
            </a:r>
            <a:r>
              <a:rPr lang="en-GB" dirty="0"/>
              <a:t>, </a:t>
            </a:r>
            <a:r>
              <a:rPr lang="en-GB" dirty="0" err="1"/>
              <a:t>ins_ID</a:t>
            </a:r>
            <a:r>
              <a:rPr lang="en-GB" dirty="0"/>
              <a:t>  -- FK referencing Instructor</a:t>
            </a:r>
          </a:p>
          <a:p>
            <a:pPr marL="663575" lvl="2" indent="0">
              <a:buNone/>
            </a:pPr>
            <a:r>
              <a:rPr lang="en-GB" dirty="0"/>
              <a:t>)</a:t>
            </a:r>
          </a:p>
          <a:p>
            <a:pPr lvl="1"/>
            <a:r>
              <a:rPr lang="en-GB" b="1" dirty="0"/>
              <a:t>Option 2:</a:t>
            </a:r>
            <a:r>
              <a:rPr lang="en-GB" dirty="0"/>
              <a:t> Store </a:t>
            </a:r>
            <a:r>
              <a:rPr lang="en-GB" dirty="0" err="1"/>
              <a:t>stu_ID</a:t>
            </a:r>
            <a:r>
              <a:rPr lang="en-GB" dirty="0"/>
              <a:t> in Instructor</a:t>
            </a:r>
          </a:p>
          <a:p>
            <a:pPr marL="663575" lvl="2" indent="0">
              <a:buNone/>
            </a:pPr>
            <a:r>
              <a:rPr lang="en-GB" dirty="0"/>
              <a:t>Instructor(</a:t>
            </a:r>
          </a:p>
          <a:p>
            <a:pPr marL="663575" lvl="2" indent="0">
              <a:buNone/>
            </a:pPr>
            <a:r>
              <a:rPr lang="en-GB" dirty="0"/>
              <a:t>    ID, name, salary, </a:t>
            </a:r>
            <a:r>
              <a:rPr lang="en-GB" dirty="0" err="1"/>
              <a:t>stu_ID</a:t>
            </a:r>
            <a:r>
              <a:rPr lang="en-GB" dirty="0"/>
              <a:t>    -- FK referencing Student</a:t>
            </a:r>
          </a:p>
          <a:p>
            <a:pPr marL="663575" lvl="2" indent="0">
              <a:buNone/>
            </a:pPr>
            <a:r>
              <a:rPr lang="en-GB" dirty="0"/>
              <a:t>)</a:t>
            </a:r>
          </a:p>
          <a:p>
            <a:r>
              <a:rPr lang="en-GB" dirty="0"/>
              <a:t>Choose based on which entity has total participation or is more dependent.</a:t>
            </a:r>
          </a:p>
          <a:p>
            <a:pPr lvl="1"/>
            <a:r>
              <a:rPr lang="en-GB" dirty="0"/>
              <a:t>In this example </a:t>
            </a:r>
            <a:r>
              <a:rPr lang="en-GB" b="1" dirty="0"/>
              <a:t>option 1</a:t>
            </a:r>
            <a:r>
              <a:rPr lang="en-GB" dirty="0"/>
              <a:t> is the appropriate design if the student have only one advisor.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5EEBF73-3E06-664B-879B-BD31D2FBD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418"/>
          <a:stretch>
            <a:fillRect/>
          </a:stretch>
        </p:blipFill>
        <p:spPr bwMode="auto">
          <a:xfrm>
            <a:off x="4756542" y="2024742"/>
            <a:ext cx="4848494" cy="91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5D559B-765A-8526-6E83-0E6DBA5A2907}"/>
              </a:ext>
            </a:extLst>
          </p:cNvPr>
          <p:cNvSpPr txBox="1"/>
          <p:nvPr/>
        </p:nvSpPr>
        <p:spPr>
          <a:xfrm>
            <a:off x="8436230" y="2881793"/>
            <a:ext cx="35981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buNone/>
            </a:pPr>
            <a:r>
              <a:rPr lang="en-GB" b="1" dirty="0">
                <a:solidFill>
                  <a:srgbClr val="C00000"/>
                </a:solidFill>
              </a:rPr>
              <a:t>Student(ID, name, </a:t>
            </a:r>
            <a:r>
              <a:rPr lang="en-GB" b="1" dirty="0" err="1">
                <a:solidFill>
                  <a:srgbClr val="C00000"/>
                </a:solidFill>
              </a:rPr>
              <a:t>tot_cred</a:t>
            </a:r>
            <a:r>
              <a:rPr lang="en-GB" b="1" dirty="0">
                <a:solidFill>
                  <a:srgbClr val="C00000"/>
                </a:solidFill>
              </a:rPr>
              <a:t>, </a:t>
            </a:r>
            <a:r>
              <a:rPr lang="en-GB" b="1" dirty="0" err="1">
                <a:solidFill>
                  <a:srgbClr val="C00000"/>
                </a:solidFill>
              </a:rPr>
              <a:t>ins_ID</a:t>
            </a:r>
            <a:r>
              <a:rPr lang="en-GB" b="1" dirty="0">
                <a:solidFill>
                  <a:srgbClr val="C000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972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513E2-87EB-BE6C-6AFE-D32784F1F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Representing Many-to-Many Relationship Sets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E26F088-51F8-D604-85F8-7E48F63CE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388A5F-C968-1EF6-4859-966D608EA51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 </a:t>
            </a:r>
            <a:r>
              <a:rPr lang="en-GB" b="1" dirty="0"/>
              <a:t>many-to-many relationship</a:t>
            </a:r>
            <a:r>
              <a:rPr lang="en-GB" dirty="0"/>
              <a:t> </a:t>
            </a:r>
            <a:r>
              <a:rPr lang="en-GB" b="1" dirty="0"/>
              <a:t>requires a new separate relation (table)</a:t>
            </a:r>
            <a:r>
              <a:rPr lang="en-GB" dirty="0"/>
              <a:t> to represent the relationship.</a:t>
            </a:r>
          </a:p>
          <a:p>
            <a:pPr lvl="1"/>
            <a:r>
              <a:rPr lang="en-GB" dirty="0"/>
              <a:t>Neither entity can "own" the relationship alone.</a:t>
            </a:r>
          </a:p>
          <a:p>
            <a:r>
              <a:rPr lang="en-GB" dirty="0"/>
              <a:t>This relationship table:</a:t>
            </a:r>
          </a:p>
          <a:p>
            <a:pPr lvl="1"/>
            <a:r>
              <a:rPr lang="en-GB" dirty="0"/>
              <a:t>Includes </a:t>
            </a:r>
            <a:r>
              <a:rPr lang="en-GB" b="1" dirty="0"/>
              <a:t>foreign keys</a:t>
            </a:r>
            <a:r>
              <a:rPr lang="en-GB" dirty="0"/>
              <a:t> referencing the primary keys of the participating entities.</a:t>
            </a:r>
          </a:p>
          <a:p>
            <a:pPr lvl="1"/>
            <a:r>
              <a:rPr lang="en-GB" dirty="0"/>
              <a:t>May also include </a:t>
            </a:r>
            <a:r>
              <a:rPr lang="en-GB" b="1" dirty="0"/>
              <a:t>attributes specific to the relationship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Has a </a:t>
            </a:r>
            <a:r>
              <a:rPr lang="en-GB" b="1" dirty="0"/>
              <a:t>composite primary key</a:t>
            </a:r>
            <a:r>
              <a:rPr lang="en-GB" dirty="0"/>
              <a:t> made up of the foreign keys.</a:t>
            </a:r>
          </a:p>
          <a:p>
            <a:r>
              <a:rPr lang="en-GB" b="1" dirty="0"/>
              <a:t>Example - ER Diagram </a:t>
            </a:r>
          </a:p>
          <a:p>
            <a:pPr marL="663575" lvl="2" indent="0">
              <a:buNone/>
            </a:pPr>
            <a:r>
              <a:rPr lang="en-GB" dirty="0"/>
              <a:t>Instructor(ID, name, salary)</a:t>
            </a:r>
          </a:p>
          <a:p>
            <a:pPr marL="663575" lvl="2" indent="0">
              <a:buNone/>
            </a:pPr>
            <a:r>
              <a:rPr lang="en-GB" dirty="0"/>
              <a:t>Student(ID, name, </a:t>
            </a:r>
            <a:r>
              <a:rPr lang="en-GB" dirty="0" err="1"/>
              <a:t>tot_cred</a:t>
            </a:r>
            <a:r>
              <a:rPr lang="en-GB" dirty="0"/>
              <a:t>)</a:t>
            </a:r>
          </a:p>
          <a:p>
            <a:pPr marL="663575" lvl="2" indent="0">
              <a:buNone/>
            </a:pPr>
            <a:r>
              <a:rPr lang="en-GB" dirty="0"/>
              <a:t>Relationship: Advisor (M:N)</a:t>
            </a:r>
          </a:p>
          <a:p>
            <a:pPr lvl="3"/>
            <a:r>
              <a:rPr lang="en-GB" dirty="0"/>
              <a:t>An Instructor can advise many Students, and a Student can have many Instructors → many-to-many.</a:t>
            </a:r>
          </a:p>
          <a:p>
            <a:r>
              <a:rPr lang="en-GB" b="1" dirty="0"/>
              <a:t>Schema Presentation</a:t>
            </a:r>
          </a:p>
          <a:p>
            <a:pPr lvl="1"/>
            <a:r>
              <a:rPr lang="en-GB" b="1" dirty="0"/>
              <a:t>Create a new table</a:t>
            </a:r>
            <a:r>
              <a:rPr lang="en-GB" dirty="0"/>
              <a:t> for the relationship </a:t>
            </a:r>
            <a:r>
              <a:rPr lang="en-GB" b="1" dirty="0"/>
              <a:t>Advisor</a:t>
            </a:r>
            <a:r>
              <a:rPr lang="en-GB" dirty="0"/>
              <a:t>:</a:t>
            </a:r>
          </a:p>
          <a:p>
            <a:pPr marL="663575" lvl="2" indent="0">
              <a:buNone/>
            </a:pPr>
            <a:r>
              <a:rPr lang="en-GB" dirty="0"/>
              <a:t>Advisor(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instructor_ID</a:t>
            </a:r>
            <a:r>
              <a:rPr lang="en-GB" dirty="0"/>
              <a:t>,   -- FK referencing Instructor(ID)</a:t>
            </a:r>
          </a:p>
          <a:p>
            <a:pPr marL="663575" lvl="2" indent="0">
              <a:buNone/>
            </a:pPr>
            <a:r>
              <a:rPr lang="en-GB" dirty="0"/>
              <a:t>    </a:t>
            </a:r>
            <a:r>
              <a:rPr lang="en-GB" dirty="0" err="1"/>
              <a:t>student_ID</a:t>
            </a:r>
            <a:r>
              <a:rPr lang="en-GB" dirty="0"/>
              <a:t>       -- FK referencing Student(ID)</a:t>
            </a:r>
          </a:p>
          <a:p>
            <a:pPr marL="663575" lvl="2" indent="0">
              <a:buNone/>
            </a:pPr>
            <a:r>
              <a:rPr lang="en-GB" dirty="0"/>
              <a:t>)</a:t>
            </a:r>
          </a:p>
          <a:p>
            <a:pPr lvl="3"/>
            <a:r>
              <a:rPr lang="en-GB" b="1" dirty="0"/>
              <a:t>Primary Key</a:t>
            </a:r>
            <a:r>
              <a:rPr lang="en-GB" dirty="0"/>
              <a:t>: (</a:t>
            </a:r>
            <a:r>
              <a:rPr lang="en-GB" dirty="0" err="1"/>
              <a:t>instructor_ID</a:t>
            </a:r>
            <a:r>
              <a:rPr lang="en-GB" dirty="0"/>
              <a:t>, </a:t>
            </a:r>
            <a:r>
              <a:rPr lang="en-GB" dirty="0" err="1"/>
              <a:t>student_ID</a:t>
            </a:r>
            <a:r>
              <a:rPr lang="en-GB" dirty="0"/>
              <a:t>)</a:t>
            </a:r>
          </a:p>
          <a:p>
            <a:pPr lvl="3"/>
            <a:r>
              <a:rPr lang="en-GB" dirty="0"/>
              <a:t>This new Advisor table represents the relationship set between Instructor and Student.</a:t>
            </a:r>
          </a:p>
          <a:p>
            <a:pPr lvl="2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EB3A8D-2116-3EE8-5EFB-2B8FEA96FC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735" y="2217053"/>
            <a:ext cx="5137179" cy="1051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4F200E-3090-5A8B-F6F8-F04990D581D3}"/>
              </a:ext>
            </a:extLst>
          </p:cNvPr>
          <p:cNvSpPr txBox="1"/>
          <p:nvPr/>
        </p:nvSpPr>
        <p:spPr>
          <a:xfrm>
            <a:off x="7422927" y="3223530"/>
            <a:ext cx="36913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Advisor(</a:t>
            </a:r>
            <a:r>
              <a:rPr lang="en-GB" b="1" dirty="0" err="1">
                <a:solidFill>
                  <a:srgbClr val="C00000"/>
                </a:solidFill>
              </a:rPr>
              <a:t>instructor_ID</a:t>
            </a:r>
            <a:r>
              <a:rPr lang="en-GB" b="1" dirty="0">
                <a:solidFill>
                  <a:srgbClr val="C00000"/>
                </a:solidFill>
              </a:rPr>
              <a:t>, </a:t>
            </a:r>
            <a:r>
              <a:rPr lang="en-GB" b="1" dirty="0" err="1">
                <a:solidFill>
                  <a:srgbClr val="C00000"/>
                </a:solidFill>
              </a:rPr>
              <a:t>student_ID</a:t>
            </a:r>
            <a:r>
              <a:rPr lang="en-GB" b="1" dirty="0">
                <a:solidFill>
                  <a:srgbClr val="C000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02609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GB" dirty="0"/>
              <a:t>Recap - </a:t>
            </a:r>
            <a:r>
              <a:rPr lang="en-US" altLang="en-US" dirty="0"/>
              <a:t>Participation Constraints</a:t>
            </a:r>
          </a:p>
        </p:txBody>
      </p:sp>
      <p:sp>
        <p:nvSpPr>
          <p:cNvPr id="2253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1771A66-6BC3-47BE-BF0A-EC0C6060FD7E}" type="slidenum">
              <a:rPr lang="en-US" altLang="en-US" sz="1200"/>
              <a:pPr/>
              <a:t>13</a:t>
            </a:fld>
            <a:endParaRPr lang="en-US" altLang="en-US" sz="120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59E4C77-D35F-510B-BD89-7677473A43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2843211"/>
            <a:ext cx="6303282" cy="3201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Examples</a:t>
            </a:r>
          </a:p>
          <a:p>
            <a:r>
              <a:rPr lang="en-GB" sz="2000" b="1" dirty="0"/>
              <a:t>Total Participation:</a:t>
            </a:r>
          </a:p>
          <a:p>
            <a:pPr lvl="1"/>
            <a:r>
              <a:rPr lang="en-GB" sz="2000" dirty="0"/>
              <a:t>Every </a:t>
            </a:r>
            <a:r>
              <a:rPr lang="en-GB" sz="2000" b="1" dirty="0"/>
              <a:t>Instructor</a:t>
            </a:r>
            <a:r>
              <a:rPr lang="en-GB" sz="2000" dirty="0"/>
              <a:t> must work in a </a:t>
            </a:r>
            <a:r>
              <a:rPr lang="en-GB" sz="2000" b="1" dirty="0"/>
              <a:t>Department</a:t>
            </a:r>
            <a:r>
              <a:rPr lang="en-GB" sz="2000" dirty="0"/>
              <a:t>→ </a:t>
            </a:r>
            <a:r>
              <a:rPr lang="en-GB" sz="2000" b="1" dirty="0"/>
              <a:t>Total participation </a:t>
            </a:r>
            <a:r>
              <a:rPr lang="en-GB" sz="2000" dirty="0"/>
              <a:t>of Instructor in </a:t>
            </a:r>
            <a:r>
              <a:rPr lang="en-GB" sz="2000" b="1" dirty="0" err="1"/>
              <a:t>inst_dept</a:t>
            </a:r>
            <a:endParaRPr lang="en-GB" sz="2000" b="1" dirty="0"/>
          </a:p>
          <a:p>
            <a:pPr lvl="1"/>
            <a:endParaRPr lang="en-GB" sz="2000" dirty="0"/>
          </a:p>
          <a:p>
            <a:r>
              <a:rPr lang="en-GB" sz="2000" b="1" dirty="0"/>
              <a:t>Partial Participation:</a:t>
            </a:r>
          </a:p>
          <a:p>
            <a:pPr lvl="1"/>
            <a:r>
              <a:rPr lang="en-GB" sz="2000" dirty="0"/>
              <a:t>Not every </a:t>
            </a:r>
            <a:r>
              <a:rPr lang="en-GB" sz="2000" b="1" dirty="0"/>
              <a:t>Student</a:t>
            </a:r>
            <a:r>
              <a:rPr lang="en-GB" sz="2000" dirty="0"/>
              <a:t> has an </a:t>
            </a:r>
            <a:r>
              <a:rPr lang="en-GB" sz="2000" b="1" dirty="0"/>
              <a:t>Advisor</a:t>
            </a:r>
            <a:r>
              <a:rPr lang="en-GB" sz="2000" dirty="0"/>
              <a:t>→ </a:t>
            </a:r>
            <a:r>
              <a:rPr lang="en-GB" sz="2000" b="1" dirty="0"/>
              <a:t>Partial participation</a:t>
            </a:r>
            <a:r>
              <a:rPr lang="en-GB" sz="2000" dirty="0"/>
              <a:t> of Student in </a:t>
            </a:r>
            <a:r>
              <a:rPr lang="en-GB" sz="2000" b="1" dirty="0"/>
              <a:t>advisor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CA57B12-4588-BF82-E79C-0D6BC8DF0A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3654612"/>
              </p:ext>
            </p:extLst>
          </p:nvPr>
        </p:nvGraphicFramePr>
        <p:xfrm>
          <a:off x="368999" y="1025597"/>
          <a:ext cx="11487150" cy="16459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29050">
                  <a:extLst>
                    <a:ext uri="{9D8B030D-6E8A-4147-A177-3AD203B41FA5}">
                      <a16:colId xmlns:a16="http://schemas.microsoft.com/office/drawing/2014/main" val="3884987916"/>
                    </a:ext>
                  </a:extLst>
                </a:gridCol>
                <a:gridCol w="3829050">
                  <a:extLst>
                    <a:ext uri="{9D8B030D-6E8A-4147-A177-3AD203B41FA5}">
                      <a16:colId xmlns:a16="http://schemas.microsoft.com/office/drawing/2014/main" val="2964621115"/>
                    </a:ext>
                  </a:extLst>
                </a:gridCol>
                <a:gridCol w="3829050">
                  <a:extLst>
                    <a:ext uri="{9D8B030D-6E8A-4147-A177-3AD203B41FA5}">
                      <a16:colId xmlns:a16="http://schemas.microsoft.com/office/drawing/2014/main" val="26195096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Description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Notation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2382722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Total Participation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Every entity </a:t>
                      </a:r>
                      <a:r>
                        <a:rPr lang="en-GB" b="1"/>
                        <a:t>must</a:t>
                      </a:r>
                      <a:r>
                        <a:rPr lang="en-GB"/>
                        <a:t> participate in the relationship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Double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031599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Partial Participation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Some entities </a:t>
                      </a:r>
                      <a:r>
                        <a:rPr lang="en-GB" b="1"/>
                        <a:t>may</a:t>
                      </a:r>
                      <a:r>
                        <a:rPr lang="en-GB"/>
                        <a:t> not participate in the relationship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Single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06129606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05DA11F-3C0F-E66E-4653-A30A615881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340" y="3134036"/>
            <a:ext cx="5671809" cy="246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89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3E0E9-7D40-C632-0BC9-6DD0DA6CC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Representing Many-to-One Relationships (Total Participation)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57090D-E109-B04C-A6C0-55D5D329F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2454D1-9B2E-EFFB-E808-6A9665D55F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many-to-one</a:t>
            </a:r>
            <a:r>
              <a:rPr lang="en-GB" sz="2000" dirty="0"/>
              <a:t> relationship (</a:t>
            </a:r>
            <a:r>
              <a:rPr lang="en-GB" sz="2000" b="1" dirty="0"/>
              <a:t>same applied to one-to many</a:t>
            </a:r>
            <a:r>
              <a:rPr lang="en-GB" sz="2000" dirty="0"/>
              <a:t>) exists when many entities from one set relate to a single entity from another set.</a:t>
            </a:r>
          </a:p>
          <a:p>
            <a:r>
              <a:rPr lang="en-GB" sz="2000" dirty="0"/>
              <a:t>If </a:t>
            </a:r>
            <a:r>
              <a:rPr lang="en-GB" sz="2000" b="1" dirty="0"/>
              <a:t>participation is total</a:t>
            </a:r>
            <a:r>
              <a:rPr lang="en-GB" sz="2000" dirty="0"/>
              <a:t> on the "many" side:</a:t>
            </a:r>
          </a:p>
          <a:p>
            <a:pPr marL="800100" lvl="1" indent="-342900"/>
            <a:r>
              <a:rPr lang="en-GB" sz="2000" dirty="0"/>
              <a:t>We do </a:t>
            </a:r>
            <a:r>
              <a:rPr lang="en-GB" sz="2000" b="1" dirty="0"/>
              <a:t>not</a:t>
            </a:r>
            <a:r>
              <a:rPr lang="en-GB" sz="2000" dirty="0"/>
              <a:t> need a separate table for the relationship.</a:t>
            </a:r>
          </a:p>
          <a:p>
            <a:pPr marL="800100" lvl="1" indent="-342900"/>
            <a:r>
              <a:rPr lang="en-GB" sz="2000" dirty="0"/>
              <a:t>Instead, we add a </a:t>
            </a:r>
            <a:r>
              <a:rPr lang="en-GB" sz="2000" b="1" dirty="0"/>
              <a:t>foreign key</a:t>
            </a:r>
            <a:r>
              <a:rPr lang="en-GB" sz="2000" dirty="0"/>
              <a:t> (from the "one" side) to the schema of the "many" side.</a:t>
            </a:r>
          </a:p>
          <a:p>
            <a:r>
              <a:rPr lang="en-GB" sz="2000" b="1" dirty="0"/>
              <a:t>Example - ER Representation</a:t>
            </a:r>
          </a:p>
          <a:p>
            <a:pPr lvl="1"/>
            <a:r>
              <a:rPr lang="en-GB" sz="2000" dirty="0"/>
              <a:t>Instructor works in one Department</a:t>
            </a:r>
          </a:p>
          <a:p>
            <a:pPr lvl="1"/>
            <a:r>
              <a:rPr lang="en-GB" sz="2000" dirty="0"/>
              <a:t>Relationship: </a:t>
            </a:r>
            <a:r>
              <a:rPr lang="en-GB" sz="2000" dirty="0" err="1"/>
              <a:t>inst_dept</a:t>
            </a:r>
            <a:endParaRPr lang="en-GB" sz="2000" dirty="0"/>
          </a:p>
          <a:p>
            <a:r>
              <a:rPr lang="en-GB" sz="2000" b="1" dirty="0"/>
              <a:t>Schema Presentation</a:t>
            </a:r>
          </a:p>
          <a:p>
            <a:pPr lvl="1"/>
            <a:r>
              <a:rPr lang="en-GB" sz="2000" dirty="0"/>
              <a:t>Instructor side is many and total participation – </a:t>
            </a:r>
            <a:r>
              <a:rPr lang="en-GB" sz="2000" b="1" dirty="0"/>
              <a:t>add foreign key</a:t>
            </a:r>
          </a:p>
          <a:p>
            <a:pPr marL="663575" lvl="2" indent="0">
              <a:buNone/>
            </a:pPr>
            <a:r>
              <a:rPr lang="en-GB" sz="1800" dirty="0"/>
              <a:t>Instructor(</a:t>
            </a:r>
          </a:p>
          <a:p>
            <a:pPr marL="663575" lvl="2" indent="0">
              <a:buNone/>
            </a:pPr>
            <a:r>
              <a:rPr lang="en-GB" sz="1800" dirty="0"/>
              <a:t>    ID, name, salary, </a:t>
            </a:r>
            <a:r>
              <a:rPr lang="en-GB" sz="1800" dirty="0" err="1"/>
              <a:t>dept_name</a:t>
            </a:r>
            <a:r>
              <a:rPr lang="en-GB" sz="1800" dirty="0"/>
              <a:t>  -- FK referencing Department</a:t>
            </a:r>
          </a:p>
          <a:p>
            <a:pPr marL="663575" lvl="2" indent="0">
              <a:buNone/>
            </a:pPr>
            <a:r>
              <a:rPr lang="en-GB" sz="1800" dirty="0"/>
              <a:t>)</a:t>
            </a:r>
          </a:p>
          <a:p>
            <a:pPr lvl="3"/>
            <a:r>
              <a:rPr lang="en-GB" sz="1700" dirty="0"/>
              <a:t>No separate </a:t>
            </a:r>
            <a:r>
              <a:rPr lang="en-GB" sz="1700" dirty="0" err="1"/>
              <a:t>inst_dept</a:t>
            </a:r>
            <a:r>
              <a:rPr lang="en-GB" sz="1700" dirty="0"/>
              <a:t> table is needed.</a:t>
            </a:r>
          </a:p>
          <a:p>
            <a:pPr lvl="3"/>
            <a:r>
              <a:rPr lang="en-GB" sz="1700" b="1" dirty="0" err="1"/>
              <a:t>dept_name</a:t>
            </a:r>
            <a:r>
              <a:rPr lang="en-GB" sz="1700" b="1" dirty="0"/>
              <a:t> is a foreign key </a:t>
            </a:r>
            <a:r>
              <a:rPr lang="en-GB" sz="1700" dirty="0"/>
              <a:t>pointing to Department(</a:t>
            </a:r>
            <a:r>
              <a:rPr lang="en-GB" sz="1700" dirty="0" err="1"/>
              <a:t>dept_name</a:t>
            </a:r>
            <a:r>
              <a:rPr lang="en-GB" sz="1700" dirty="0"/>
              <a:t>)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ACC0BB-3C50-C397-586B-359ECE559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5904" y="2868434"/>
            <a:ext cx="4188491" cy="182330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236535D9-58AD-7DB2-4D1E-36987BFB1558}"/>
              </a:ext>
            </a:extLst>
          </p:cNvPr>
          <p:cNvSpPr/>
          <p:nvPr/>
        </p:nvSpPr>
        <p:spPr>
          <a:xfrm rot="19829572">
            <a:off x="7418518" y="3153544"/>
            <a:ext cx="3320825" cy="1210412"/>
          </a:xfrm>
          <a:prstGeom prst="ellipse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C2F5A7-72F7-47EE-A06D-5B2F64E0E8F3}"/>
              </a:ext>
            </a:extLst>
          </p:cNvPr>
          <p:cNvSpPr txBox="1"/>
          <p:nvPr/>
        </p:nvSpPr>
        <p:spPr>
          <a:xfrm>
            <a:off x="7845904" y="4691743"/>
            <a:ext cx="39873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buNone/>
            </a:pPr>
            <a:r>
              <a:rPr lang="en-GB" sz="1800" b="1" dirty="0">
                <a:solidFill>
                  <a:srgbClr val="C00000"/>
                </a:solidFill>
              </a:rPr>
              <a:t>Instructor(ID, name, salary, </a:t>
            </a:r>
            <a:r>
              <a:rPr lang="en-GB" sz="1800" b="1" dirty="0" err="1">
                <a:solidFill>
                  <a:srgbClr val="C00000"/>
                </a:solidFill>
              </a:rPr>
              <a:t>dept_name</a:t>
            </a:r>
            <a:r>
              <a:rPr lang="en-GB" sz="1800" b="1" dirty="0">
                <a:solidFill>
                  <a:srgbClr val="C000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441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A305FD-CDB3-66B9-4505-09E7D6AF7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27B61-8661-F87C-41F8-780EF4A4F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Representing Many-to-One Relationships (Partial Participation)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B6CED7-E984-8D3D-EF86-325FE1B6A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5883A-8598-31D7-EBBD-D8CF8A83742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many-to-one</a:t>
            </a:r>
            <a:r>
              <a:rPr lang="en-GB" sz="2000" dirty="0"/>
              <a:t> relationship (</a:t>
            </a:r>
            <a:r>
              <a:rPr lang="en-GB" sz="2000" b="1" dirty="0"/>
              <a:t>same applied to one-to many</a:t>
            </a:r>
            <a:r>
              <a:rPr lang="en-GB" sz="2000" dirty="0"/>
              <a:t>) exists when many entities from one set relate to a single entity from another set.</a:t>
            </a:r>
          </a:p>
          <a:p>
            <a:r>
              <a:rPr lang="en-GB" dirty="0"/>
              <a:t>If participation is </a:t>
            </a:r>
            <a:r>
              <a:rPr lang="en-GB" b="1" dirty="0"/>
              <a:t>partial</a:t>
            </a:r>
            <a:r>
              <a:rPr lang="en-GB" dirty="0"/>
              <a:t> on the "many" side:</a:t>
            </a:r>
          </a:p>
          <a:p>
            <a:pPr marL="800100" lvl="1" indent="-342900"/>
            <a:r>
              <a:rPr lang="en-GB" dirty="0"/>
              <a:t>Adding a foreign key may lead to </a:t>
            </a:r>
            <a:r>
              <a:rPr lang="en-GB" b="1" dirty="0"/>
              <a:t>null values</a:t>
            </a:r>
            <a:r>
              <a:rPr lang="en-GB" dirty="0"/>
              <a:t>, since some entities may not participate in the relationship.</a:t>
            </a:r>
          </a:p>
          <a:p>
            <a:pPr marL="800100" lvl="1" indent="-342900"/>
            <a:r>
              <a:rPr lang="en-GB" dirty="0"/>
              <a:t>In this case, a </a:t>
            </a:r>
            <a:r>
              <a:rPr lang="en-GB" b="1" dirty="0"/>
              <a:t>separate table</a:t>
            </a:r>
            <a:r>
              <a:rPr lang="en-GB" dirty="0"/>
              <a:t> for the relationship is preferred to avoid nulls.</a:t>
            </a:r>
          </a:p>
          <a:p>
            <a:pPr marL="800100" lvl="1" indent="-342900"/>
            <a:endParaRPr lang="en-GB" sz="2000" dirty="0"/>
          </a:p>
          <a:p>
            <a:r>
              <a:rPr lang="en-GB" sz="2000" b="1" dirty="0"/>
              <a:t>Example - ER Representation</a:t>
            </a:r>
          </a:p>
          <a:p>
            <a:pPr lvl="1"/>
            <a:r>
              <a:rPr lang="en-GB" sz="2000" dirty="0"/>
              <a:t>Some Students may have an Instructor as an advisor, but not all.</a:t>
            </a:r>
          </a:p>
          <a:p>
            <a:pPr lvl="1"/>
            <a:r>
              <a:rPr lang="en-GB" sz="2000" dirty="0"/>
              <a:t>Relationship: Advisor</a:t>
            </a:r>
          </a:p>
          <a:p>
            <a:r>
              <a:rPr lang="en-GB" sz="2000" b="1" dirty="0"/>
              <a:t>Schema Presentation</a:t>
            </a:r>
          </a:p>
          <a:p>
            <a:pPr lvl="1"/>
            <a:r>
              <a:rPr lang="en-GB" sz="2000" dirty="0"/>
              <a:t>Student side is many but </a:t>
            </a:r>
            <a:r>
              <a:rPr lang="en-GB" sz="2000" dirty="0" err="1"/>
              <a:t>partialparticipation</a:t>
            </a:r>
            <a:r>
              <a:rPr lang="en-GB" sz="2000" dirty="0"/>
              <a:t> – </a:t>
            </a:r>
            <a:r>
              <a:rPr lang="en-GB" sz="2000" b="1" dirty="0"/>
              <a:t>add separate table</a:t>
            </a:r>
          </a:p>
          <a:p>
            <a:pPr marL="663575" lvl="2" indent="0">
              <a:buNone/>
            </a:pPr>
            <a:r>
              <a:rPr lang="en-GB" sz="1800" dirty="0"/>
              <a:t>Advisor(</a:t>
            </a:r>
          </a:p>
          <a:p>
            <a:pPr marL="663575" lvl="2" indent="0">
              <a:buNone/>
            </a:pPr>
            <a:r>
              <a:rPr lang="en-GB" sz="1800" dirty="0"/>
              <a:t>	</a:t>
            </a:r>
            <a:r>
              <a:rPr lang="en-GB" sz="1800" dirty="0" err="1"/>
              <a:t>student_ID</a:t>
            </a:r>
            <a:r>
              <a:rPr lang="en-GB" sz="1800" dirty="0"/>
              <a:t>,   -- FK referencing Student</a:t>
            </a:r>
          </a:p>
          <a:p>
            <a:pPr marL="663575" lvl="2" indent="0">
              <a:buNone/>
            </a:pPr>
            <a:r>
              <a:rPr lang="en-GB" sz="1800" dirty="0"/>
              <a:t>	</a:t>
            </a:r>
            <a:r>
              <a:rPr lang="en-GB" sz="1800" dirty="0" err="1"/>
              <a:t>instructor_ID</a:t>
            </a:r>
            <a:r>
              <a:rPr lang="en-GB" sz="1800" dirty="0"/>
              <a:t> -- FK referencing Instructor</a:t>
            </a:r>
          </a:p>
          <a:p>
            <a:pPr marL="663575" lvl="2" indent="0">
              <a:buNone/>
            </a:pPr>
            <a:r>
              <a:rPr lang="en-GB" sz="1800" dirty="0"/>
              <a:t>)</a:t>
            </a:r>
          </a:p>
          <a:p>
            <a:pPr lvl="1"/>
            <a:r>
              <a:rPr lang="en-GB" sz="2000" dirty="0"/>
              <a:t>The schema Student(ID, name, </a:t>
            </a:r>
            <a:r>
              <a:rPr lang="en-GB" sz="2000" dirty="0" err="1"/>
              <a:t>tot_cred</a:t>
            </a:r>
            <a:r>
              <a:rPr lang="en-GB" sz="2000" dirty="0"/>
              <a:t>, </a:t>
            </a:r>
            <a:r>
              <a:rPr lang="en-GB" sz="2000" dirty="0" err="1"/>
              <a:t>inst_ID</a:t>
            </a:r>
            <a:r>
              <a:rPr lang="en-GB" sz="2000" dirty="0"/>
              <a:t>) is a risky schema because Student relation participation is partial)</a:t>
            </a:r>
          </a:p>
          <a:p>
            <a:pPr lvl="1"/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B29901-ABEB-08A4-40F0-2594EC4CF1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5904" y="2868434"/>
            <a:ext cx="4188491" cy="182330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A2F7D10A-3FE8-3A78-1D26-66688BF46994}"/>
              </a:ext>
            </a:extLst>
          </p:cNvPr>
          <p:cNvSpPr/>
          <p:nvPr/>
        </p:nvSpPr>
        <p:spPr>
          <a:xfrm>
            <a:off x="7581804" y="3875314"/>
            <a:ext cx="4474363" cy="921973"/>
          </a:xfrm>
          <a:prstGeom prst="ellipse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1099DC-4CB5-9BF8-FB80-F16EEFE7A0AF}"/>
              </a:ext>
            </a:extLst>
          </p:cNvPr>
          <p:cNvSpPr txBox="1"/>
          <p:nvPr/>
        </p:nvSpPr>
        <p:spPr>
          <a:xfrm>
            <a:off x="8500862" y="4819059"/>
            <a:ext cx="35553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buNone/>
            </a:pPr>
            <a:r>
              <a:rPr lang="en-GB" sz="1800" b="1" dirty="0">
                <a:solidFill>
                  <a:srgbClr val="C00000"/>
                </a:solidFill>
              </a:rPr>
              <a:t>Advisor(</a:t>
            </a:r>
            <a:r>
              <a:rPr lang="en-GB" sz="1800" b="1" dirty="0" err="1">
                <a:solidFill>
                  <a:srgbClr val="C00000"/>
                </a:solidFill>
              </a:rPr>
              <a:t>Student_ID</a:t>
            </a:r>
            <a:r>
              <a:rPr lang="en-GB" sz="1800" b="1" dirty="0">
                <a:solidFill>
                  <a:srgbClr val="C00000"/>
                </a:solidFill>
              </a:rPr>
              <a:t>, </a:t>
            </a:r>
            <a:r>
              <a:rPr lang="en-GB" sz="1800" b="1" dirty="0" err="1">
                <a:solidFill>
                  <a:srgbClr val="C00000"/>
                </a:solidFill>
              </a:rPr>
              <a:t>Instructor_ID</a:t>
            </a:r>
            <a:r>
              <a:rPr lang="en-GB" sz="1800" b="1" dirty="0">
                <a:solidFill>
                  <a:srgbClr val="C000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13748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1B14CE7-7739-4499-9091-0388D54C4160}"/>
              </a:ext>
            </a:extLst>
          </p:cNvPr>
          <p:cNvCxnSpPr/>
          <p:nvPr/>
        </p:nvCxnSpPr>
        <p:spPr bwMode="auto">
          <a:xfrm>
            <a:off x="2667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Special Note on Weak Entities and Schema Design</a:t>
            </a:r>
            <a:endParaRPr lang="en-US" altLang="en-US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When a </a:t>
            </a:r>
            <a:r>
              <a:rPr lang="en-GB" sz="2000" b="1" dirty="0"/>
              <a:t>weak entity set</a:t>
            </a:r>
            <a:r>
              <a:rPr lang="en-GB" sz="2000" dirty="0"/>
              <a:t> is linked to its </a:t>
            </a:r>
            <a:r>
              <a:rPr lang="en-GB" sz="2000" b="1" dirty="0"/>
              <a:t>identifying strong entity set</a:t>
            </a:r>
            <a:r>
              <a:rPr lang="en-GB" sz="2000" dirty="0"/>
              <a:t>, the relationship schema is often </a:t>
            </a:r>
            <a:r>
              <a:rPr lang="en-GB" sz="2000" b="1" dirty="0"/>
              <a:t>redundant</a:t>
            </a:r>
            <a:r>
              <a:rPr lang="en-GB" sz="2000" dirty="0"/>
              <a:t>.</a:t>
            </a:r>
          </a:p>
          <a:p>
            <a:r>
              <a:rPr lang="en-GB" sz="2000" dirty="0"/>
              <a:t>This is because the weak entity’s schema </a:t>
            </a:r>
            <a:r>
              <a:rPr lang="en-GB" sz="2000" b="1" dirty="0"/>
              <a:t>already includes the foreign key</a:t>
            </a:r>
            <a:r>
              <a:rPr lang="en-GB" sz="2000" dirty="0"/>
              <a:t> from the strong entity as part of its </a:t>
            </a:r>
            <a:r>
              <a:rPr lang="en-GB" sz="2000" b="1" dirty="0"/>
              <a:t>composite primary key</a:t>
            </a:r>
            <a:r>
              <a:rPr lang="en-GB" sz="2000" dirty="0"/>
              <a:t>.</a:t>
            </a:r>
          </a:p>
          <a:p>
            <a:endParaRPr lang="en-US" altLang="en-US" sz="2000" dirty="0"/>
          </a:p>
          <a:p>
            <a:r>
              <a:rPr lang="en-GB" altLang="en-US" sz="2000" b="1" dirty="0"/>
              <a:t>Example: Entities &amp; Relationship:</a:t>
            </a:r>
          </a:p>
          <a:p>
            <a:pPr lvl="1"/>
            <a:r>
              <a:rPr lang="en-GB" altLang="en-US" sz="2000" b="1" dirty="0"/>
              <a:t>Course</a:t>
            </a:r>
            <a:r>
              <a:rPr lang="en-GB" altLang="en-US" sz="2000" dirty="0"/>
              <a:t>(</a:t>
            </a:r>
            <a:r>
              <a:rPr lang="en-GB" altLang="en-US" sz="2000" dirty="0" err="1"/>
              <a:t>course_id</a:t>
            </a:r>
            <a:r>
              <a:rPr lang="en-GB" altLang="en-US" sz="2000" dirty="0"/>
              <a:t>, title, credits) – strong entity</a:t>
            </a:r>
          </a:p>
          <a:p>
            <a:pPr lvl="1"/>
            <a:r>
              <a:rPr lang="en-GB" altLang="en-US" sz="2000" b="1" dirty="0"/>
              <a:t>Section</a:t>
            </a:r>
            <a:r>
              <a:rPr lang="en-GB" altLang="en-US" sz="2000" dirty="0"/>
              <a:t>(</a:t>
            </a:r>
            <a:r>
              <a:rPr lang="en-GB" altLang="en-US" sz="2000" dirty="0" err="1"/>
              <a:t>sec_id</a:t>
            </a:r>
            <a:r>
              <a:rPr lang="en-GB" altLang="en-US" sz="2000" dirty="0"/>
              <a:t>, semester, year) – weak entity</a:t>
            </a:r>
          </a:p>
          <a:p>
            <a:pPr lvl="1"/>
            <a:r>
              <a:rPr lang="en-GB" altLang="en-US" sz="2000" b="1" dirty="0"/>
              <a:t>Relationship</a:t>
            </a:r>
            <a:r>
              <a:rPr lang="en-GB" altLang="en-US" sz="2000" dirty="0"/>
              <a:t>: </a:t>
            </a:r>
            <a:r>
              <a:rPr lang="en-GB" altLang="en-US" sz="2000" dirty="0" err="1"/>
              <a:t>sec_course</a:t>
            </a:r>
            <a:r>
              <a:rPr lang="en-GB" altLang="en-US" sz="2000" dirty="0"/>
              <a:t> (Section → Course)</a:t>
            </a:r>
          </a:p>
          <a:p>
            <a:r>
              <a:rPr lang="en-GB" altLang="en-US" sz="2000" dirty="0"/>
              <a:t>The </a:t>
            </a:r>
            <a:r>
              <a:rPr lang="en-GB" altLang="en-US" sz="2000" b="1" dirty="0"/>
              <a:t>section table already includes </a:t>
            </a:r>
            <a:r>
              <a:rPr lang="en-GB" altLang="en-US" sz="2000" b="1" dirty="0" err="1"/>
              <a:t>course_id</a:t>
            </a:r>
            <a:r>
              <a:rPr lang="en-GB" altLang="en-US" sz="2000" b="1" dirty="0"/>
              <a:t> </a:t>
            </a:r>
            <a:r>
              <a:rPr lang="en-GB" altLang="en-US" sz="2000" dirty="0"/>
              <a:t>as part of its definition.</a:t>
            </a:r>
          </a:p>
          <a:p>
            <a:endParaRPr lang="en-GB" altLang="en-US" sz="2000" dirty="0"/>
          </a:p>
          <a:p>
            <a:r>
              <a:rPr lang="en-GB" altLang="en-US" sz="2000" dirty="0"/>
              <a:t>In the case of weak entities, </a:t>
            </a:r>
            <a:r>
              <a:rPr lang="en-GB" altLang="en-US" sz="2000" b="1" dirty="0"/>
              <a:t>the relationship to the strong entity is embedded</a:t>
            </a:r>
            <a:r>
              <a:rPr lang="en-GB" altLang="en-US" sz="2000" dirty="0"/>
              <a:t>, making a separate relationship table </a:t>
            </a:r>
            <a:r>
              <a:rPr lang="en-GB" altLang="en-US" sz="2000" b="1" dirty="0"/>
              <a:t>redundant</a:t>
            </a:r>
            <a:r>
              <a:rPr lang="en-GB" altLang="en-US" sz="2000" dirty="0"/>
              <a:t> and unnecessary.</a:t>
            </a:r>
          </a:p>
          <a:p>
            <a:endParaRPr lang="en-US" alt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54FA46-6654-37EE-7206-F9159E3645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2213" y="2479373"/>
            <a:ext cx="4943712" cy="13324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BEE441-CAFD-DEBD-E933-20CE35A1C996}"/>
              </a:ext>
            </a:extLst>
          </p:cNvPr>
          <p:cNvSpPr txBox="1"/>
          <p:nvPr/>
        </p:nvSpPr>
        <p:spPr>
          <a:xfrm>
            <a:off x="8033189" y="3811779"/>
            <a:ext cx="41692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/>
            <a:r>
              <a:rPr lang="en-GB" b="1" dirty="0">
                <a:solidFill>
                  <a:srgbClr val="C00000"/>
                </a:solidFill>
              </a:rPr>
              <a:t>Section(</a:t>
            </a:r>
            <a:r>
              <a:rPr lang="en-GB" b="1" dirty="0" err="1">
                <a:solidFill>
                  <a:srgbClr val="C00000"/>
                </a:solidFill>
              </a:rPr>
              <a:t>course_id</a:t>
            </a:r>
            <a:r>
              <a:rPr lang="en-GB" b="1" dirty="0">
                <a:solidFill>
                  <a:srgbClr val="C00000"/>
                </a:solidFill>
              </a:rPr>
              <a:t>, </a:t>
            </a:r>
            <a:r>
              <a:rPr lang="en-GB" b="1" dirty="0" err="1">
                <a:solidFill>
                  <a:srgbClr val="C00000"/>
                </a:solidFill>
              </a:rPr>
              <a:t>sec_id</a:t>
            </a:r>
            <a:r>
              <a:rPr lang="en-GB" b="1" dirty="0">
                <a:solidFill>
                  <a:srgbClr val="C00000"/>
                </a:solidFill>
              </a:rPr>
              <a:t>, semester, year)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98116EF-7C52-005A-5616-C0BF8B11116F}"/>
              </a:ext>
            </a:extLst>
          </p:cNvPr>
          <p:cNvCxnSpPr>
            <a:cxnSpLocks/>
          </p:cNvCxnSpPr>
          <p:nvPr/>
        </p:nvCxnSpPr>
        <p:spPr>
          <a:xfrm>
            <a:off x="4342859" y="4635173"/>
            <a:ext cx="1078227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173EF8E-201E-1A30-DA42-A4B3D86EDB69}"/>
              </a:ext>
            </a:extLst>
          </p:cNvPr>
          <p:cNvCxnSpPr>
            <a:cxnSpLocks/>
          </p:cNvCxnSpPr>
          <p:nvPr/>
        </p:nvCxnSpPr>
        <p:spPr>
          <a:xfrm>
            <a:off x="8847719" y="4171222"/>
            <a:ext cx="1058281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4EE6CC5-A813-B8AB-8E1F-8027FE1AC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4A2A810-C260-59A3-4107-F3864A824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Exercise (Tutorial Session)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FF721F-61A1-E0DE-AA35-ADF16CBCCEF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4398282" cy="5008562"/>
          </a:xfrm>
        </p:spPr>
        <p:txBody>
          <a:bodyPr>
            <a:normAutofit/>
          </a:bodyPr>
          <a:lstStyle/>
          <a:p>
            <a:r>
              <a:rPr lang="en-GB" sz="1600" b="1" dirty="0"/>
              <a:t>Identify Primary and Foreign Keys </a:t>
            </a:r>
            <a:r>
              <a:rPr lang="en-GB" sz="1600" dirty="0"/>
              <a:t>- For each of the following tables, write down:</a:t>
            </a:r>
          </a:p>
          <a:p>
            <a:pPr lvl="1"/>
            <a:r>
              <a:rPr lang="en-GB" sz="1600" dirty="0"/>
              <a:t>The primary key</a:t>
            </a:r>
          </a:p>
          <a:p>
            <a:pPr lvl="1"/>
            <a:r>
              <a:rPr lang="en-GB" sz="1600" dirty="0"/>
              <a:t>Any foreign keys it contains</a:t>
            </a:r>
          </a:p>
          <a:p>
            <a:r>
              <a:rPr lang="en-GB" sz="1600" b="1" dirty="0"/>
              <a:t>Relationship Mapping </a:t>
            </a:r>
            <a:r>
              <a:rPr lang="en-GB" sz="1600" dirty="0"/>
              <a:t>- Answer the following questions:</a:t>
            </a:r>
          </a:p>
          <a:p>
            <a:pPr lvl="1"/>
            <a:r>
              <a:rPr lang="en-GB" sz="1600" dirty="0"/>
              <a:t>What type of relationship (1:1, 1:N, M:N) exists between:</a:t>
            </a:r>
          </a:p>
          <a:p>
            <a:pPr lvl="2"/>
            <a:r>
              <a:rPr lang="en-GB" sz="1600" dirty="0"/>
              <a:t>student and advisor</a:t>
            </a:r>
          </a:p>
          <a:p>
            <a:pPr lvl="2"/>
            <a:r>
              <a:rPr lang="en-GB" sz="1600" dirty="0"/>
              <a:t>course and section</a:t>
            </a:r>
          </a:p>
          <a:p>
            <a:pPr lvl="2"/>
            <a:r>
              <a:rPr lang="en-GB" sz="1600" dirty="0"/>
              <a:t>student and takes</a:t>
            </a:r>
          </a:p>
          <a:p>
            <a:r>
              <a:rPr lang="en-GB" sz="1600" dirty="0"/>
              <a:t>Concept Check - Discuss:</a:t>
            </a:r>
          </a:p>
          <a:p>
            <a:pPr lvl="1"/>
            <a:r>
              <a:rPr lang="en-GB" sz="1600" dirty="0"/>
              <a:t>Why doesn’t section require a separate relationship table to link it to course?</a:t>
            </a:r>
          </a:p>
          <a:p>
            <a:pPr lvl="1"/>
            <a:r>
              <a:rPr lang="en-GB" sz="1600" dirty="0"/>
              <a:t>What would happen if a student has no assigned advisor?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D6B8FF63-5393-4696-8B56-06CDA84E94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46508" y="1103313"/>
            <a:ext cx="7186178" cy="43053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Ppt - E-R Diagram For A University Enterprise Powerpoint for Er Diagram Powerpoint">
            <a:extLst>
              <a:ext uri="{FF2B5EF4-FFF2-40B4-BE49-F238E27FC236}">
                <a16:creationId xmlns:a16="http://schemas.microsoft.com/office/drawing/2014/main" id="{80832909-AFA2-D253-4B63-21F4D50249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06"/>
          <a:stretch>
            <a:fillRect/>
          </a:stretch>
        </p:blipFill>
        <p:spPr bwMode="auto">
          <a:xfrm>
            <a:off x="4637315" y="998340"/>
            <a:ext cx="7554686" cy="5144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1B14CE7-7739-4499-9091-0388D54C4160}"/>
              </a:ext>
            </a:extLst>
          </p:cNvPr>
          <p:cNvCxnSpPr/>
          <p:nvPr/>
        </p:nvCxnSpPr>
        <p:spPr bwMode="auto">
          <a:xfrm>
            <a:off x="2667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3C0EBA-D1FD-A58A-0491-BDEAF67AE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66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Exercise (Tutorial Session)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FCFF25D-23BB-D779-073F-38BC1C772B9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6" y="1103313"/>
            <a:ext cx="5388882" cy="514438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sz="2200" dirty="0"/>
              <a:t>You are given an ER diagram representing a university database. Your task is to:</a:t>
            </a:r>
          </a:p>
          <a:p>
            <a:pPr lvl="1">
              <a:buFont typeface="+mj-lt"/>
              <a:buAutoNum type="arabicPeriod"/>
            </a:pPr>
            <a:r>
              <a:rPr lang="en-GB" sz="1900" b="1" dirty="0"/>
              <a:t>Identify entities, relationships, and attributes.</a:t>
            </a:r>
            <a:endParaRPr lang="en-GB" sz="1900" dirty="0"/>
          </a:p>
          <a:p>
            <a:pPr lvl="1">
              <a:buFont typeface="+mj-lt"/>
              <a:buAutoNum type="arabicPeriod"/>
            </a:pPr>
            <a:r>
              <a:rPr lang="en-GB" sz="1900" b="1" dirty="0"/>
              <a:t>Derive the relational schema</a:t>
            </a:r>
            <a:r>
              <a:rPr lang="en-GB" sz="1900" dirty="0"/>
              <a:t> with proper primary and foreign keys.</a:t>
            </a:r>
          </a:p>
          <a:p>
            <a:r>
              <a:rPr lang="en-GB" sz="2200" b="1" dirty="0"/>
              <a:t>Step-by-Step Tasks </a:t>
            </a:r>
          </a:p>
          <a:p>
            <a:pPr lvl="1">
              <a:buFont typeface="+mj-lt"/>
              <a:buAutoNum type="arabicPeriod"/>
            </a:pPr>
            <a:r>
              <a:rPr lang="en-GB" sz="1900" b="1" dirty="0"/>
              <a:t>List all entity sets</a:t>
            </a:r>
            <a:r>
              <a:rPr lang="en-GB" sz="1900" dirty="0"/>
              <a:t> and convert each into a relational table.</a:t>
            </a:r>
            <a:br>
              <a:rPr lang="en-GB" sz="1900" dirty="0"/>
            </a:br>
            <a:r>
              <a:rPr lang="en-GB" sz="1900" dirty="0"/>
              <a:t>Include </a:t>
            </a:r>
            <a:r>
              <a:rPr lang="en-GB" sz="1900" b="1" dirty="0"/>
              <a:t>primary keys</a:t>
            </a:r>
            <a:r>
              <a:rPr lang="en-GB" sz="1900" dirty="0"/>
              <a:t> and </a:t>
            </a:r>
            <a:r>
              <a:rPr lang="en-GB" sz="1900" b="1" dirty="0"/>
              <a:t>simple attributes</a:t>
            </a:r>
            <a:r>
              <a:rPr lang="en-GB" sz="1900" dirty="0"/>
              <a:t> only at this stage.</a:t>
            </a:r>
          </a:p>
          <a:p>
            <a:pPr lvl="1">
              <a:buFont typeface="+mj-lt"/>
              <a:buAutoNum type="arabicPeriod"/>
            </a:pPr>
            <a:r>
              <a:rPr lang="en-GB" sz="1900" b="1" dirty="0"/>
              <a:t>Convert each relationship set</a:t>
            </a:r>
            <a:r>
              <a:rPr lang="en-GB" sz="1900" dirty="0"/>
              <a:t> into one of the following:</a:t>
            </a:r>
          </a:p>
          <a:p>
            <a:pPr marL="1100137" lvl="2" indent="-285750">
              <a:buFont typeface="+mj-lt"/>
              <a:buAutoNum type="arabicPeriod"/>
            </a:pPr>
            <a:r>
              <a:rPr lang="en-GB" sz="1900" dirty="0"/>
              <a:t>Add a </a:t>
            </a:r>
            <a:r>
              <a:rPr lang="en-GB" sz="1900" b="1" dirty="0"/>
              <a:t>foreign key</a:t>
            </a:r>
            <a:r>
              <a:rPr lang="en-GB" sz="1900" dirty="0"/>
              <a:t> if the relationship is </a:t>
            </a:r>
            <a:r>
              <a:rPr lang="en-GB" sz="1900" b="1" dirty="0"/>
              <a:t>1:1 or 1:N</a:t>
            </a:r>
            <a:r>
              <a:rPr lang="en-GB" sz="1900" dirty="0"/>
              <a:t> with total participation.</a:t>
            </a:r>
          </a:p>
          <a:p>
            <a:pPr marL="1100137" lvl="2" indent="-285750">
              <a:buFont typeface="+mj-lt"/>
              <a:buAutoNum type="arabicPeriod"/>
            </a:pPr>
            <a:r>
              <a:rPr lang="en-GB" sz="1900" dirty="0"/>
              <a:t>Create a </a:t>
            </a:r>
            <a:r>
              <a:rPr lang="en-GB" sz="1900" b="1" dirty="0"/>
              <a:t>new table</a:t>
            </a:r>
            <a:r>
              <a:rPr lang="en-GB" sz="1900" dirty="0"/>
              <a:t> for any </a:t>
            </a:r>
            <a:r>
              <a:rPr lang="en-GB" sz="1900" b="1" dirty="0"/>
              <a:t>M:N relationships</a:t>
            </a:r>
            <a:r>
              <a:rPr lang="en-GB" sz="1900" dirty="0"/>
              <a:t> or for relationships with attributes.</a:t>
            </a:r>
          </a:p>
          <a:p>
            <a:pPr lvl="1">
              <a:buFont typeface="+mj-lt"/>
              <a:buAutoNum type="arabicPeriod"/>
            </a:pPr>
            <a:r>
              <a:rPr lang="en-GB" sz="1900" b="1" dirty="0"/>
              <a:t>Handle special cases:</a:t>
            </a:r>
            <a:endParaRPr lang="en-GB" sz="1900" dirty="0"/>
          </a:p>
          <a:p>
            <a:pPr lvl="2"/>
            <a:r>
              <a:rPr lang="en-GB" sz="1800" dirty="0"/>
              <a:t>Weak entities (e.g., section)</a:t>
            </a:r>
          </a:p>
          <a:p>
            <a:pPr lvl="2"/>
            <a:r>
              <a:rPr lang="en-GB" sz="1800" dirty="0"/>
              <a:t>Multivalued or composite attributes</a:t>
            </a:r>
          </a:p>
          <a:p>
            <a:pPr lvl="2"/>
            <a:r>
              <a:rPr lang="en-GB" sz="1800" dirty="0"/>
              <a:t>Relationships with descriptive attributes (e.g., takes with grade)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BE4B293-3040-64CE-3219-5D4793EAA3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112" y="2933700"/>
            <a:ext cx="3483610" cy="621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" tIns="34290" rIns="68580" bIns="34290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2800" b="1">
                <a:solidFill>
                  <a:srgbClr val="00206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j-lt"/>
                <a:ea typeface="MS PGothic" panose="020B0600070205080204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9pPr>
          </a:lstStyle>
          <a:p>
            <a:pPr>
              <a:defRPr/>
            </a:pPr>
            <a:endParaRPr lang="en-US" altLang="en-US" sz="2100" kern="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58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29F326-0B1B-7C5C-3A0C-0D4303EF3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B526B6-63E7-464D-FA80-3A32E2ED1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/>
          <a:p>
            <a:r>
              <a:rPr lang="en-US" altLang="en-US" dirty="0"/>
              <a:t>Exercise (Tutorial Session) 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5597632-532B-875C-23F4-01F179D400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 altLang="en-US" b="1" noProof="0" dirty="0"/>
              <a:t>Hints &amp; Guidance:</a:t>
            </a:r>
          </a:p>
          <a:p>
            <a:pPr lvl="1"/>
            <a:r>
              <a:rPr lang="en-US" altLang="en-US" noProof="0" dirty="0"/>
              <a:t>course(</a:t>
            </a:r>
            <a:r>
              <a:rPr lang="en-US" altLang="en-US" noProof="0" dirty="0" err="1"/>
              <a:t>course_id</a:t>
            </a:r>
            <a:r>
              <a:rPr lang="en-US" altLang="en-US" noProof="0" dirty="0"/>
              <a:t>, title, credits)</a:t>
            </a:r>
          </a:p>
          <a:p>
            <a:pPr lvl="1"/>
            <a:r>
              <a:rPr lang="en-US" altLang="en-US" noProof="0" dirty="0"/>
              <a:t>section(</a:t>
            </a:r>
            <a:r>
              <a:rPr lang="en-US" altLang="en-US" noProof="0" dirty="0" err="1"/>
              <a:t>course_id</a:t>
            </a:r>
            <a:r>
              <a:rPr lang="en-US" altLang="en-US" noProof="0" dirty="0"/>
              <a:t>, </a:t>
            </a:r>
            <a:r>
              <a:rPr lang="en-US" altLang="en-US" noProof="0" dirty="0" err="1"/>
              <a:t>sec_id</a:t>
            </a:r>
            <a:r>
              <a:rPr lang="en-US" altLang="en-US" noProof="0" dirty="0"/>
              <a:t>, semester, year) → Weak entity</a:t>
            </a:r>
          </a:p>
          <a:p>
            <a:pPr lvl="1"/>
            <a:r>
              <a:rPr lang="en-US" altLang="en-US" noProof="0" dirty="0"/>
              <a:t>takes(</a:t>
            </a:r>
            <a:r>
              <a:rPr lang="en-US" altLang="en-US" noProof="0" dirty="0" err="1"/>
              <a:t>student_ID</a:t>
            </a:r>
            <a:r>
              <a:rPr lang="en-US" altLang="en-US" noProof="0" dirty="0"/>
              <a:t>, </a:t>
            </a:r>
            <a:r>
              <a:rPr lang="en-US" altLang="en-US" noProof="0" dirty="0" err="1"/>
              <a:t>course_ID</a:t>
            </a:r>
            <a:r>
              <a:rPr lang="en-US" altLang="en-US" noProof="0" dirty="0"/>
              <a:t>, </a:t>
            </a:r>
            <a:r>
              <a:rPr lang="en-US" altLang="en-US" noProof="0" dirty="0" err="1"/>
              <a:t>sec_ID</a:t>
            </a:r>
            <a:r>
              <a:rPr lang="en-US" altLang="en-US" noProof="0" dirty="0"/>
              <a:t>, semester, year, grade)</a:t>
            </a:r>
          </a:p>
          <a:p>
            <a:pPr lvl="1"/>
            <a:r>
              <a:rPr lang="en-US" altLang="en-US" noProof="0" dirty="0"/>
              <a:t>teaches(ID, </a:t>
            </a:r>
            <a:r>
              <a:rPr lang="en-US" altLang="en-US" noProof="0" dirty="0" err="1"/>
              <a:t>course_ID</a:t>
            </a:r>
            <a:r>
              <a:rPr lang="en-US" altLang="en-US" noProof="0" dirty="0"/>
              <a:t>, </a:t>
            </a:r>
            <a:r>
              <a:rPr lang="en-US" altLang="en-US" noProof="0" dirty="0" err="1"/>
              <a:t>sec_ID</a:t>
            </a:r>
            <a:r>
              <a:rPr lang="en-US" altLang="en-US" noProof="0" dirty="0"/>
              <a:t>, semester, year)</a:t>
            </a:r>
          </a:p>
          <a:p>
            <a:pPr lvl="1"/>
            <a:r>
              <a:rPr lang="en-US" altLang="en-US" noProof="0" dirty="0"/>
              <a:t>advisor(</a:t>
            </a:r>
            <a:r>
              <a:rPr lang="en-US" altLang="en-US" noProof="0" dirty="0" err="1"/>
              <a:t>s_ID</a:t>
            </a:r>
            <a:r>
              <a:rPr lang="en-US" altLang="en-US" noProof="0" dirty="0"/>
              <a:t>, </a:t>
            </a:r>
            <a:r>
              <a:rPr lang="en-US" altLang="en-US" noProof="0" dirty="0" err="1"/>
              <a:t>i_ID</a:t>
            </a:r>
            <a:r>
              <a:rPr lang="en-US" altLang="en-US" noProof="0" dirty="0"/>
              <a:t>) → Binary relationship (1:1 or 1:N)</a:t>
            </a:r>
          </a:p>
          <a:p>
            <a:pPr lvl="1"/>
            <a:r>
              <a:rPr lang="en-US" altLang="en-US" noProof="0" dirty="0" err="1"/>
              <a:t>prereq</a:t>
            </a:r>
            <a:r>
              <a:rPr lang="en-US" altLang="en-US" noProof="0" dirty="0"/>
              <a:t>(</a:t>
            </a:r>
            <a:r>
              <a:rPr lang="en-US" altLang="en-US" noProof="0" dirty="0" err="1"/>
              <a:t>course_ID</a:t>
            </a:r>
            <a:r>
              <a:rPr lang="en-US" altLang="en-US" noProof="0" dirty="0"/>
              <a:t>, </a:t>
            </a:r>
            <a:r>
              <a:rPr lang="en-US" altLang="en-US" noProof="0" dirty="0" err="1"/>
              <a:t>prereq_ID</a:t>
            </a:r>
            <a:r>
              <a:rPr lang="en-US" altLang="en-US" noProof="0" dirty="0"/>
              <a:t>)</a:t>
            </a:r>
          </a:p>
          <a:p>
            <a:pPr lvl="1"/>
            <a:r>
              <a:rPr lang="en-US" altLang="en-US" noProof="0" dirty="0" err="1"/>
              <a:t>sec_time_slot</a:t>
            </a:r>
            <a:r>
              <a:rPr lang="en-US" altLang="en-US" noProof="0" dirty="0"/>
              <a:t>(</a:t>
            </a:r>
            <a:r>
              <a:rPr lang="en-US" altLang="en-US" noProof="0" dirty="0" err="1"/>
              <a:t>course_ID</a:t>
            </a:r>
            <a:r>
              <a:rPr lang="en-US" altLang="en-US" noProof="0" dirty="0"/>
              <a:t>, </a:t>
            </a:r>
            <a:r>
              <a:rPr lang="en-US" altLang="en-US" noProof="0" dirty="0" err="1"/>
              <a:t>sec_ID</a:t>
            </a:r>
            <a:r>
              <a:rPr lang="en-US" altLang="en-US" noProof="0" dirty="0"/>
              <a:t>, semester, year, </a:t>
            </a:r>
            <a:r>
              <a:rPr lang="en-US" altLang="en-US" noProof="0" dirty="0" err="1"/>
              <a:t>time_slot_ID</a:t>
            </a:r>
            <a:r>
              <a:rPr lang="en-US" altLang="en-US" noProof="0" dirty="0"/>
              <a:t>)</a:t>
            </a:r>
          </a:p>
          <a:p>
            <a:pPr lvl="1"/>
            <a:r>
              <a:rPr lang="en-US" altLang="en-US" noProof="0" dirty="0" err="1"/>
              <a:t>sec_class</a:t>
            </a:r>
            <a:r>
              <a:rPr lang="en-US" altLang="en-US" noProof="0" dirty="0"/>
              <a:t>(</a:t>
            </a:r>
            <a:r>
              <a:rPr lang="en-US" altLang="en-US" noProof="0" dirty="0" err="1"/>
              <a:t>course_ID</a:t>
            </a:r>
            <a:r>
              <a:rPr lang="en-US" altLang="en-US" noProof="0" dirty="0"/>
              <a:t>, </a:t>
            </a:r>
            <a:r>
              <a:rPr lang="en-US" altLang="en-US" noProof="0" dirty="0" err="1"/>
              <a:t>sec_ID</a:t>
            </a:r>
            <a:r>
              <a:rPr lang="en-US" altLang="en-US" noProof="0" dirty="0"/>
              <a:t>, semester, year, building, </a:t>
            </a:r>
            <a:r>
              <a:rPr lang="en-US" altLang="en-US" noProof="0" dirty="0" err="1"/>
              <a:t>room_number</a:t>
            </a:r>
            <a:r>
              <a:rPr lang="en-US" altLang="en-US" noProof="0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359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7AF9B47-EAFC-15FF-6BBB-FA4D7FF0B03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756275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7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E524E1B5-B299-493C-9C15-EB7E7BC975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8DBD00-D698-4CB1-B4F7-407D93F9C0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561405-E2E6-411C-93B7-30EAD1011CBA}">
  <ds:schemaRefs>
    <ds:schemaRef ds:uri="http://schemas.microsoft.com/office/2006/metadata/properties"/>
    <ds:schemaRef ds:uri="http://purl.org/dc/dcmitype/"/>
    <ds:schemaRef ds:uri="http://schemas.microsoft.com/office/2006/documentManagement/types"/>
    <ds:schemaRef ds:uri="ea615e75-cfa6-4777-b3e2-cd5725779d91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QAHE_Serif 2</Template>
  <TotalTime>276</TotalTime>
  <Words>2198</Words>
  <Application>Microsoft Office PowerPoint</Application>
  <PresentationFormat>Widescreen</PresentationFormat>
  <Paragraphs>285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Helvetica</vt:lpstr>
      <vt:lpstr>Times New Roman</vt:lpstr>
      <vt:lpstr>Wingdings</vt:lpstr>
      <vt:lpstr>ヒラギノ角ゴ Pro W3</vt:lpstr>
      <vt:lpstr>1_UWTSD Serif 2025_2</vt:lpstr>
      <vt:lpstr>Introduction to Web and Database Concept ACCA4023  Week 4</vt:lpstr>
      <vt:lpstr>Weekly schedule</vt:lpstr>
      <vt:lpstr>Relational Schema</vt:lpstr>
      <vt:lpstr>Weak and Strong Entities</vt:lpstr>
      <vt:lpstr>Representing Entity Sets in a Database Schema</vt:lpstr>
      <vt:lpstr>Recap - Attributes</vt:lpstr>
      <vt:lpstr>Representing Entity Sets with Composite Attributes</vt:lpstr>
      <vt:lpstr>Representing Entity Sets with Composite Attributes</vt:lpstr>
      <vt:lpstr>Representing Entity Sets with Multivalued Attributes</vt:lpstr>
      <vt:lpstr>Representation of Entity Sets with Multivalued Attributes</vt:lpstr>
      <vt:lpstr>Representing One-to-One Relationship Sets</vt:lpstr>
      <vt:lpstr>Representing Many-to-Many Relationship Sets</vt:lpstr>
      <vt:lpstr>Recap - Participation Constraints</vt:lpstr>
      <vt:lpstr>Representing Many-to-One Relationships (Total Participation)</vt:lpstr>
      <vt:lpstr>Representing Many-to-One Relationships (Partial Participation)</vt:lpstr>
      <vt:lpstr>Special Note on Weak Entities and Schema Design</vt:lpstr>
      <vt:lpstr>Exercise (Tutorial Session) </vt:lpstr>
      <vt:lpstr>Exercise (Tutorial Session) </vt:lpstr>
      <vt:lpstr>Exercise (Tutorial Session)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Salem, Serif</dc:creator>
  <cp:lastModifiedBy>Serif Salem</cp:lastModifiedBy>
  <cp:revision>5</cp:revision>
  <dcterms:created xsi:type="dcterms:W3CDTF">2025-03-09T18:49:13Z</dcterms:created>
  <dcterms:modified xsi:type="dcterms:W3CDTF">2025-06-01T21:43:32Z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