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B9010-2D8C-E7D0-13ED-2DF99EAEA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C23F09-6AF2-9388-DDA6-286E3616D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FE7DF-9443-44F9-8E0F-56FAEA1E2760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C05678-6345-F3DA-5AC7-5767C16EF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ADE39F-1159-1CD1-4E27-A566C900A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8587-E2FD-4C24-BBB9-071AC8D8A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641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EDE160-28C1-9585-37BF-9C769741A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89A857-11DB-169A-5D53-5CD2D23997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A5F50-82B9-5A34-53E5-0689513DCE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BFE7DF-9443-44F9-8E0F-56FAEA1E2760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B4B4D0-09C2-0D12-FF96-7416FBC051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90839-B9A0-F99D-0D35-89373E8ADC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E48587-E2FD-4C24-BBB9-071AC8D8A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384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95514CE-583A-A208-A7C6-E49F1926F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rgbClr val="0070C0"/>
                </a:solidFill>
                <a:latin typeface="Arial" pitchFamily="34"/>
                <a:cs typeface="Arial" pitchFamily="34"/>
              </a:rPr>
              <a:t>Recruiting and Developing Talent for Safe &amp; Efficient Operations</a:t>
            </a:r>
            <a:br>
              <a:rPr lang="en-GB" sz="2000"/>
            </a:br>
            <a:br>
              <a:rPr lang="en-GB" sz="2000"/>
            </a:br>
            <a:endParaRPr lang="en-GB" sz="2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95C545-0304-3264-9A41-7BC8B407646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4800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3A32138-0AA1-FC16-2806-9E9D309D4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900">
                <a:latin typeface="Arial" pitchFamily="34"/>
              </a:rPr>
              <a:t>Table of Contents</a:t>
            </a:r>
            <a:br>
              <a:rPr lang="en-GB" sz="2900">
                <a:latin typeface="Arial" pitchFamily="34"/>
              </a:rPr>
            </a:br>
            <a:endParaRPr lang="en-GB" sz="29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542E21-009B-DA63-9A00-18CF13721A3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996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9F17423-72CF-8DBE-A62F-163017446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1. Introduction to                                     2/1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C2FC7C-83D8-83AD-C483-3C4DA0BAE7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799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D7755CC-6696-76DE-C148-6341E86DE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1. Introduction to                                           2/2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755CE4-CEFB-200E-48AD-83DF7BCF14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7915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4181A1-744F-6C4F-1BB8-A43205EE9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latin typeface="Arial" pitchFamily="34"/>
                <a:cs typeface="Arial" pitchFamily="34"/>
              </a:rPr>
              <a:t>2. Overview of Slinger Signaller Role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0776FA-7F09-4A20-5A5E-8B88A91A1B1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884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7AD694F-9A33-1C18-9197-17D9EA2E5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3. Job Analysis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0D17D4-D35B-625C-E864-60B3BADEA8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357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04081E-B4D0-F896-0CC1-10185CAAD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4. Job Description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D70459-5002-B9EB-AF40-732E32E684A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521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3D0CF7E-2746-9259-1D6B-34483BC02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5. Person Specification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9030E9-0BC6-5EB9-0C2A-B01E3F97E5D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379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C303F3B-C755-C004-09F6-3D6B63A2F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6. Recruitment Process Overview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116D1F-F4CD-9ED1-07BD-8D52754CA2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097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21DBA1-5771-9A9E-A121-A4DF9176E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>
                <a:latin typeface="Arial" pitchFamily="34"/>
                <a:cs typeface="Arial" pitchFamily="34"/>
              </a:rPr>
              <a:t>7. Recruitment and Selection Methods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C9A8D6-C4E4-2F54-9564-E3A2DF382FC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381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6633888-FFBD-C523-7D07-A66CDD3A1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>
                <a:latin typeface="Arial" pitchFamily="34"/>
                <a:cs typeface="Arial" pitchFamily="34"/>
              </a:rPr>
              <a:t>8. Importance of Effective Recruitment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ADB1DD-EAD9-F74D-AC24-425C510E923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918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660981E-5AC4-18A3-F99D-6E99F240B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9. Training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EB75EF-A5FC-CB48-9642-6D89E6081D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0629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6917CA2-4037-7C2F-3412-A2B6483C9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10. Learning and Development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166DEE-E946-5220-7373-6E70B1B0ED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6939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92C254-0EB8-CA9A-9BCE-E711FA155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11. Social Learning Theory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5B9600-EC9E-3FC6-8100-090B69A1DA1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195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25E5C98-5910-040D-24B5-D9D0358F8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12. Overview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0346BC-1FFC-EDED-E976-BF8C43DAE2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7059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38EA10-C31C-188D-286E-4608112C2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5861FF-5903-D0A2-2262-3E877CB6975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212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7CB50EE-FAE7-FA88-FB06-01127190C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l"/>
            <a:r>
              <a:rPr lang="en-GB" sz="4900"/>
              <a:t>13. 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F81B09-AE26-BB0C-7154-6F262C5D820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269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6" ma:contentTypeDescription="Create a new document." ma:contentTypeScope="" ma:versionID="495f7704370809222bd960cfa98bfecd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5810681bdea37f6214c98e2f9fcd1544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Props1.xml><?xml version="1.0" encoding="utf-8"?>
<ds:datastoreItem xmlns:ds="http://schemas.openxmlformats.org/officeDocument/2006/customXml" ds:itemID="{BCD58F0F-3456-4D98-8BE1-FBC6A4F68F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5A72C1-BA76-448B-8C3D-55C29C369F1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7794FDC-C787-4D3D-801F-C7C2C30E6EE1}">
  <ds:schemaRefs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elements/1.1/"/>
    <ds:schemaRef ds:uri="http://purl.org/dc/terms/"/>
    <ds:schemaRef ds:uri="http://schemas.microsoft.com/office/infopath/2007/PartnerControls"/>
    <ds:schemaRef ds:uri="dd86abe3-ec21-467e-8687-9d211c569818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</Words>
  <Application>Microsoft Office PowerPoint</Application>
  <PresentationFormat>Widescreen</PresentationFormat>
  <Paragraphs>16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Recruiting and Developing Talent for Safe &amp; Efficient Operations  </vt:lpstr>
      <vt:lpstr>Table of Contents </vt:lpstr>
      <vt:lpstr>1. Introduction to                                     2/1</vt:lpstr>
      <vt:lpstr>1. Introduction to                                           2/2</vt:lpstr>
      <vt:lpstr>2. Overview of Slinger Signaller Role</vt:lpstr>
      <vt:lpstr>3. Job Analysis</vt:lpstr>
      <vt:lpstr>4. Job Description</vt:lpstr>
      <vt:lpstr>5. Person Specification</vt:lpstr>
      <vt:lpstr>6. Recruitment Process Overview</vt:lpstr>
      <vt:lpstr>7. Recruitment and Selection Methods</vt:lpstr>
      <vt:lpstr>8. Importance of Effective Recruitment</vt:lpstr>
      <vt:lpstr>9. Training</vt:lpstr>
      <vt:lpstr>10. Learning and Development </vt:lpstr>
      <vt:lpstr>11. Social Learning Theory</vt:lpstr>
      <vt:lpstr>12. Overview</vt:lpstr>
      <vt:lpstr>PowerPoint Presentation</vt:lpstr>
      <vt:lpstr>13.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Andrius Druteika (2430317)</dc:creator>
  <cp:lastModifiedBy>Andrius Druteika (2430317)</cp:lastModifiedBy>
  <cp:revision>1</cp:revision>
  <dcterms:created xsi:type="dcterms:W3CDTF">2026-03-18T19:25:58Z</dcterms:created>
  <dcterms:modified xsi:type="dcterms:W3CDTF">2026-03-18T19:25:58Z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