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1" r:id="rId1"/>
    <p:sldMasterId id="2147483672" r:id="rId2"/>
    <p:sldMasterId id="2147483673" r:id="rId3"/>
  </p:sldMasterIdLst>
  <p:notesMasterIdLst>
    <p:notesMasterId r:id="rId13"/>
  </p:notesMasterIdLst>
  <p:sldIdLst>
    <p:sldId id="256" r:id="rId4"/>
    <p:sldId id="260" r:id="rId5"/>
    <p:sldId id="261" r:id="rId6"/>
    <p:sldId id="272" r:id="rId7"/>
    <p:sldId id="273" r:id="rId8"/>
    <p:sldId id="274" r:id="rId9"/>
    <p:sldId id="275" r:id="rId10"/>
    <p:sldId id="270" r:id="rId11"/>
    <p:sldId id="271" r:id="rId12"/>
  </p:sldIdLst>
  <p:sldSz cx="9144000" cy="5143500" type="screen16x9"/>
  <p:notesSz cx="6858000" cy="9144000"/>
  <p:embeddedFontLst>
    <p:embeddedFont>
      <p:font typeface="Gill Sans" panose="020B0604020202020204" charset="0"/>
      <p:regular r:id="rId14"/>
      <p:bold r:id="rId15"/>
    </p:embeddedFont>
    <p:embeddedFont>
      <p:font typeface="Poppins" panose="020B0604020202020204"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B15FB8B-318B-4E27-98A7-EB0BC9C50521}">
  <a:tblStyle styleId="{0B15FB8B-318B-4E27-98A7-EB0BC9C50521}"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816"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font" Target="fonts/font4.fntdata"/><Relationship Id="rId2" Type="http://schemas.openxmlformats.org/officeDocument/2006/relationships/slideMaster" Target="slideMasters/slideMaster2.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font" Target="fonts/font6.fntdata"/><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font" Target="fonts/font1.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5b789f12dd_2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1" name="Google Shape;141;g5b789f12dd_2_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5b789f12dd_2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6" name="Google Shape;166;g5b789f12dd_2_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5c5efe461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5c5efe461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5b8def9a0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5b8def9a0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g5b8def9a05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8" name="Google Shape;238;g5b8def9a05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56"/>
        <p:cNvGrpSpPr/>
        <p:nvPr/>
      </p:nvGrpSpPr>
      <p:grpSpPr>
        <a:xfrm>
          <a:off x="0" y="0"/>
          <a:ext cx="0" cy="0"/>
          <a:chOff x="0" y="0"/>
          <a:chExt cx="0" cy="0"/>
        </a:xfrm>
      </p:grpSpPr>
      <p:sp>
        <p:nvSpPr>
          <p:cNvPr id="57" name="Google Shape;57;p14"/>
          <p:cNvSpPr txBox="1">
            <a:spLocks noGrp="1"/>
          </p:cNvSpPr>
          <p:nvPr>
            <p:ph type="ctrTitle"/>
          </p:nvPr>
        </p:nvSpPr>
        <p:spPr>
          <a:xfrm>
            <a:off x="1200150" y="1790058"/>
            <a:ext cx="6743700" cy="1234440"/>
          </a:xfrm>
          <a:prstGeom prst="rect">
            <a:avLst/>
          </a:prstGeom>
          <a:solidFill>
            <a:srgbClr val="FFFFFF"/>
          </a:solidFill>
          <a:ln w="38100" cap="flat" cmpd="sng">
            <a:solidFill>
              <a:srgbClr val="404040"/>
            </a:solidFill>
            <a:prstDash val="solid"/>
            <a:round/>
            <a:headEnd type="none" w="sm" len="sm"/>
            <a:tailEnd type="none" w="sm" len="sm"/>
          </a:ln>
        </p:spPr>
        <p:txBody>
          <a:bodyPr spcFirstLastPara="1" wrap="square" lIns="205725" tIns="137150" rIns="205725" bIns="137150" anchor="ctr" anchorCtr="1"/>
          <a:lstStyle>
            <a:lvl1pPr lvl="0" algn="ctr">
              <a:lnSpc>
                <a:spcPct val="90000"/>
              </a:lnSpc>
              <a:spcBef>
                <a:spcPts val="0"/>
              </a:spcBef>
              <a:spcAft>
                <a:spcPts val="0"/>
              </a:spcAft>
              <a:buClr>
                <a:srgbClr val="262626"/>
              </a:buClr>
              <a:buSzPts val="2900"/>
              <a:buFont typeface="Gill Sans"/>
              <a:buNone/>
              <a:defRPr sz="29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58" name="Google Shape;58;p14"/>
          <p:cNvSpPr txBox="1">
            <a:spLocks noGrp="1"/>
          </p:cNvSpPr>
          <p:nvPr>
            <p:ph type="subTitle" idx="1"/>
          </p:nvPr>
        </p:nvSpPr>
        <p:spPr>
          <a:xfrm>
            <a:off x="2021395" y="3264408"/>
            <a:ext cx="5101209" cy="929921"/>
          </a:xfrm>
          <a:prstGeom prst="rect">
            <a:avLst/>
          </a:prstGeom>
          <a:noFill/>
          <a:ln>
            <a:noFill/>
          </a:ln>
        </p:spPr>
        <p:txBody>
          <a:bodyPr spcFirstLastPara="1" wrap="square" lIns="68575" tIns="34275" rIns="68575" bIns="34275" anchor="t" anchorCtr="0"/>
          <a:lstStyle>
            <a:lvl1pPr lvl="0" algn="ctr">
              <a:lnSpc>
                <a:spcPct val="100000"/>
              </a:lnSpc>
              <a:spcBef>
                <a:spcPts val="800"/>
              </a:spcBef>
              <a:spcAft>
                <a:spcPts val="0"/>
              </a:spcAft>
              <a:buSzPts val="1500"/>
              <a:buNone/>
              <a:defRPr sz="1500">
                <a:solidFill>
                  <a:srgbClr val="FEFEFE"/>
                </a:solidFill>
              </a:defRPr>
            </a:lvl1pPr>
            <a:lvl2pPr lvl="1" algn="ctr">
              <a:lnSpc>
                <a:spcPct val="100000"/>
              </a:lnSpc>
              <a:spcBef>
                <a:spcPts val="800"/>
              </a:spcBef>
              <a:spcAft>
                <a:spcPts val="0"/>
              </a:spcAft>
              <a:buSzPts val="1500"/>
              <a:buNone/>
              <a:defRPr sz="1500"/>
            </a:lvl2pPr>
            <a:lvl3pPr lvl="2" algn="ctr">
              <a:lnSpc>
                <a:spcPct val="100000"/>
              </a:lnSpc>
              <a:spcBef>
                <a:spcPts val="800"/>
              </a:spcBef>
              <a:spcAft>
                <a:spcPts val="0"/>
              </a:spcAft>
              <a:buSzPts val="1400"/>
              <a:buNone/>
              <a:defRPr sz="1400"/>
            </a:lvl3pPr>
            <a:lvl4pPr lvl="3" algn="ctr">
              <a:lnSpc>
                <a:spcPct val="100000"/>
              </a:lnSpc>
              <a:spcBef>
                <a:spcPts val="800"/>
              </a:spcBef>
              <a:spcAft>
                <a:spcPts val="0"/>
              </a:spcAft>
              <a:buSzPts val="1200"/>
              <a:buNone/>
              <a:defRPr sz="1200"/>
            </a:lvl4pPr>
            <a:lvl5pPr lvl="4" algn="ctr">
              <a:lnSpc>
                <a:spcPct val="100000"/>
              </a:lnSpc>
              <a:spcBef>
                <a:spcPts val="800"/>
              </a:spcBef>
              <a:spcAft>
                <a:spcPts val="0"/>
              </a:spcAft>
              <a:buSzPts val="1200"/>
              <a:buNone/>
              <a:defRPr sz="1200"/>
            </a:lvl5pPr>
            <a:lvl6pPr lvl="5" algn="ctr">
              <a:lnSpc>
                <a:spcPct val="100000"/>
              </a:lnSpc>
              <a:spcBef>
                <a:spcPts val="800"/>
              </a:spcBef>
              <a:spcAft>
                <a:spcPts val="0"/>
              </a:spcAft>
              <a:buSzPts val="1200"/>
              <a:buNone/>
              <a:defRPr sz="1200"/>
            </a:lvl6pPr>
            <a:lvl7pPr lvl="6" algn="ctr">
              <a:lnSpc>
                <a:spcPct val="100000"/>
              </a:lnSpc>
              <a:spcBef>
                <a:spcPts val="800"/>
              </a:spcBef>
              <a:spcAft>
                <a:spcPts val="0"/>
              </a:spcAft>
              <a:buSzPts val="1200"/>
              <a:buNone/>
              <a:defRPr sz="1200"/>
            </a:lvl7pPr>
            <a:lvl8pPr lvl="7" algn="ctr">
              <a:lnSpc>
                <a:spcPct val="100000"/>
              </a:lnSpc>
              <a:spcBef>
                <a:spcPts val="800"/>
              </a:spcBef>
              <a:spcAft>
                <a:spcPts val="0"/>
              </a:spcAft>
              <a:buSzPts val="1200"/>
              <a:buNone/>
              <a:defRPr sz="1200"/>
            </a:lvl8pPr>
            <a:lvl9pPr lvl="8" algn="ctr">
              <a:lnSpc>
                <a:spcPct val="100000"/>
              </a:lnSpc>
              <a:spcBef>
                <a:spcPts val="800"/>
              </a:spcBef>
              <a:spcAft>
                <a:spcPts val="0"/>
              </a:spcAft>
              <a:buSzPts val="1200"/>
              <a:buNone/>
              <a:defRPr sz="1200"/>
            </a:lvl9pPr>
          </a:lstStyle>
          <a:p>
            <a:endParaRPr/>
          </a:p>
        </p:txBody>
      </p:sp>
      <p:sp>
        <p:nvSpPr>
          <p:cNvPr id="59" name="Google Shape;59;p14"/>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0" name="Google Shape;60;p14"/>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1" name="Google Shape;61;p14"/>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0" name="Google Shape;70;p16"/>
          <p:cNvSpPr txBox="1">
            <a:spLocks noGrp="1"/>
          </p:cNvSpPr>
          <p:nvPr>
            <p:ph type="body" idx="1"/>
          </p:nvPr>
        </p:nvSpPr>
        <p:spPr>
          <a:xfrm>
            <a:off x="1673352" y="1978533"/>
            <a:ext cx="5797296" cy="2326487"/>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71" name="Google Shape;71;p16"/>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2" name="Google Shape;72;p16"/>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3" name="Google Shape;73;p16"/>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74"/>
        <p:cNvGrpSpPr/>
        <p:nvPr/>
      </p:nvGrpSpPr>
      <p:grpSpPr>
        <a:xfrm>
          <a:off x="0" y="0"/>
          <a:ext cx="0" cy="0"/>
          <a:chOff x="0" y="0"/>
          <a:chExt cx="0" cy="0"/>
        </a:xfrm>
      </p:grpSpPr>
      <p:sp>
        <p:nvSpPr>
          <p:cNvPr id="75" name="Google Shape;75;p17"/>
          <p:cNvSpPr txBox="1">
            <a:spLocks noGrp="1"/>
          </p:cNvSpPr>
          <p:nvPr>
            <p:ph type="ctrTitle"/>
          </p:nvPr>
        </p:nvSpPr>
        <p:spPr>
          <a:xfrm>
            <a:off x="1200150" y="1790058"/>
            <a:ext cx="6743700" cy="1234440"/>
          </a:xfrm>
          <a:prstGeom prst="rect">
            <a:avLst/>
          </a:prstGeom>
          <a:solidFill>
            <a:srgbClr val="FFFFFF"/>
          </a:solidFill>
          <a:ln w="38100" cap="flat" cmpd="sng">
            <a:solidFill>
              <a:srgbClr val="404040"/>
            </a:solidFill>
            <a:prstDash val="solid"/>
            <a:round/>
            <a:headEnd type="none" w="sm" len="sm"/>
            <a:tailEnd type="none" w="sm" len="sm"/>
          </a:ln>
        </p:spPr>
        <p:txBody>
          <a:bodyPr spcFirstLastPara="1" wrap="square" lIns="205725" tIns="137150" rIns="205725" bIns="137150" anchor="ctr" anchorCtr="1"/>
          <a:lstStyle>
            <a:lvl1pPr lvl="0" algn="ctr">
              <a:lnSpc>
                <a:spcPct val="90000"/>
              </a:lnSpc>
              <a:spcBef>
                <a:spcPts val="0"/>
              </a:spcBef>
              <a:spcAft>
                <a:spcPts val="0"/>
              </a:spcAft>
              <a:buClr>
                <a:srgbClr val="262626"/>
              </a:buClr>
              <a:buSzPts val="2900"/>
              <a:buFont typeface="Gill Sans"/>
              <a:buNone/>
              <a:defRPr sz="29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6" name="Google Shape;76;p17"/>
          <p:cNvSpPr txBox="1">
            <a:spLocks noGrp="1"/>
          </p:cNvSpPr>
          <p:nvPr>
            <p:ph type="subTitle" idx="1"/>
          </p:nvPr>
        </p:nvSpPr>
        <p:spPr>
          <a:xfrm>
            <a:off x="2021395" y="3264408"/>
            <a:ext cx="5101209" cy="929921"/>
          </a:xfrm>
          <a:prstGeom prst="rect">
            <a:avLst/>
          </a:prstGeom>
          <a:noFill/>
          <a:ln>
            <a:noFill/>
          </a:ln>
        </p:spPr>
        <p:txBody>
          <a:bodyPr spcFirstLastPara="1" wrap="square" lIns="68575" tIns="34275" rIns="68575" bIns="34275" anchor="t" anchorCtr="0"/>
          <a:lstStyle>
            <a:lvl1pPr lvl="0" algn="ctr">
              <a:lnSpc>
                <a:spcPct val="100000"/>
              </a:lnSpc>
              <a:spcBef>
                <a:spcPts val="800"/>
              </a:spcBef>
              <a:spcAft>
                <a:spcPts val="0"/>
              </a:spcAft>
              <a:buSzPts val="1500"/>
              <a:buNone/>
              <a:defRPr sz="1500">
                <a:solidFill>
                  <a:srgbClr val="FEFEFE"/>
                </a:solidFill>
              </a:defRPr>
            </a:lvl1pPr>
            <a:lvl2pPr lvl="1" algn="ctr">
              <a:lnSpc>
                <a:spcPct val="100000"/>
              </a:lnSpc>
              <a:spcBef>
                <a:spcPts val="800"/>
              </a:spcBef>
              <a:spcAft>
                <a:spcPts val="0"/>
              </a:spcAft>
              <a:buSzPts val="1500"/>
              <a:buNone/>
              <a:defRPr sz="1500"/>
            </a:lvl2pPr>
            <a:lvl3pPr lvl="2" algn="ctr">
              <a:lnSpc>
                <a:spcPct val="100000"/>
              </a:lnSpc>
              <a:spcBef>
                <a:spcPts val="800"/>
              </a:spcBef>
              <a:spcAft>
                <a:spcPts val="0"/>
              </a:spcAft>
              <a:buSzPts val="1400"/>
              <a:buNone/>
              <a:defRPr sz="1400"/>
            </a:lvl3pPr>
            <a:lvl4pPr lvl="3" algn="ctr">
              <a:lnSpc>
                <a:spcPct val="100000"/>
              </a:lnSpc>
              <a:spcBef>
                <a:spcPts val="800"/>
              </a:spcBef>
              <a:spcAft>
                <a:spcPts val="0"/>
              </a:spcAft>
              <a:buSzPts val="1200"/>
              <a:buNone/>
              <a:defRPr sz="1200"/>
            </a:lvl4pPr>
            <a:lvl5pPr lvl="4" algn="ctr">
              <a:lnSpc>
                <a:spcPct val="100000"/>
              </a:lnSpc>
              <a:spcBef>
                <a:spcPts val="800"/>
              </a:spcBef>
              <a:spcAft>
                <a:spcPts val="0"/>
              </a:spcAft>
              <a:buSzPts val="1200"/>
              <a:buNone/>
              <a:defRPr sz="1200"/>
            </a:lvl5pPr>
            <a:lvl6pPr lvl="5" algn="ctr">
              <a:lnSpc>
                <a:spcPct val="100000"/>
              </a:lnSpc>
              <a:spcBef>
                <a:spcPts val="800"/>
              </a:spcBef>
              <a:spcAft>
                <a:spcPts val="0"/>
              </a:spcAft>
              <a:buSzPts val="1200"/>
              <a:buNone/>
              <a:defRPr sz="1200"/>
            </a:lvl6pPr>
            <a:lvl7pPr lvl="6" algn="ctr">
              <a:lnSpc>
                <a:spcPct val="100000"/>
              </a:lnSpc>
              <a:spcBef>
                <a:spcPts val="800"/>
              </a:spcBef>
              <a:spcAft>
                <a:spcPts val="0"/>
              </a:spcAft>
              <a:buSzPts val="1200"/>
              <a:buNone/>
              <a:defRPr sz="1200"/>
            </a:lvl7pPr>
            <a:lvl8pPr lvl="7" algn="ctr">
              <a:lnSpc>
                <a:spcPct val="100000"/>
              </a:lnSpc>
              <a:spcBef>
                <a:spcPts val="800"/>
              </a:spcBef>
              <a:spcAft>
                <a:spcPts val="0"/>
              </a:spcAft>
              <a:buSzPts val="1200"/>
              <a:buNone/>
              <a:defRPr sz="1200"/>
            </a:lvl8pPr>
            <a:lvl9pPr lvl="8" algn="ctr">
              <a:lnSpc>
                <a:spcPct val="100000"/>
              </a:lnSpc>
              <a:spcBef>
                <a:spcPts val="800"/>
              </a:spcBef>
              <a:spcAft>
                <a:spcPts val="0"/>
              </a:spcAft>
              <a:buSzPts val="1200"/>
              <a:buNone/>
              <a:defRPr sz="1200"/>
            </a:lvl9pPr>
          </a:lstStyle>
          <a:p>
            <a:endParaRPr/>
          </a:p>
        </p:txBody>
      </p:sp>
      <p:sp>
        <p:nvSpPr>
          <p:cNvPr id="77" name="Google Shape;77;p17"/>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8" name="Google Shape;78;p17"/>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9" name="Google Shape;79;p17"/>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80"/>
        <p:cNvGrpSpPr/>
        <p:nvPr/>
      </p:nvGrpSpPr>
      <p:grpSpPr>
        <a:xfrm>
          <a:off x="0" y="0"/>
          <a:ext cx="0" cy="0"/>
          <a:chOff x="0" y="0"/>
          <a:chExt cx="0" cy="0"/>
        </a:xfrm>
      </p:grpSpPr>
      <p:sp>
        <p:nvSpPr>
          <p:cNvPr id="81" name="Google Shape;81;p18"/>
          <p:cNvSpPr txBox="1">
            <a:spLocks noGrp="1"/>
          </p:cNvSpPr>
          <p:nvPr>
            <p:ph type="title"/>
          </p:nvPr>
        </p:nvSpPr>
        <p:spPr>
          <a:xfrm>
            <a:off x="1200150" y="1790058"/>
            <a:ext cx="6743700" cy="1234440"/>
          </a:xfrm>
          <a:prstGeom prst="rect">
            <a:avLst/>
          </a:prstGeom>
          <a:solidFill>
            <a:srgbClr val="FFFFFF"/>
          </a:solidFill>
          <a:ln w="38100" cap="flat" cmpd="sng">
            <a:solidFill>
              <a:srgbClr val="404040"/>
            </a:solidFill>
            <a:prstDash val="solid"/>
            <a:round/>
            <a:headEnd type="none" w="sm" len="sm"/>
            <a:tailEnd type="none" w="sm" len="sm"/>
          </a:ln>
        </p:spPr>
        <p:txBody>
          <a:bodyPr spcFirstLastPara="1" wrap="square" lIns="205725" tIns="137150" rIns="205725" bIns="137150" anchor="ctr" anchorCtr="1"/>
          <a:lstStyle>
            <a:lvl1pPr lvl="0" algn="ctr">
              <a:lnSpc>
                <a:spcPct val="90000"/>
              </a:lnSpc>
              <a:spcBef>
                <a:spcPts val="0"/>
              </a:spcBef>
              <a:spcAft>
                <a:spcPts val="0"/>
              </a:spcAft>
              <a:buClr>
                <a:srgbClr val="262626"/>
              </a:buClr>
              <a:buSzPts val="2900"/>
              <a:buFont typeface="Gill Sans"/>
              <a:buNone/>
              <a:defRPr sz="29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82" name="Google Shape;82;p18"/>
          <p:cNvSpPr txBox="1">
            <a:spLocks noGrp="1"/>
          </p:cNvSpPr>
          <p:nvPr>
            <p:ph type="body" idx="1"/>
          </p:nvPr>
        </p:nvSpPr>
        <p:spPr>
          <a:xfrm>
            <a:off x="2021395" y="3264349"/>
            <a:ext cx="5101209" cy="948812"/>
          </a:xfrm>
          <a:prstGeom prst="rect">
            <a:avLst/>
          </a:prstGeom>
          <a:noFill/>
          <a:ln>
            <a:noFill/>
          </a:ln>
        </p:spPr>
        <p:txBody>
          <a:bodyPr spcFirstLastPara="1" wrap="square" lIns="68575" tIns="34275" rIns="68575" bIns="34275" anchor="t" anchorCtr="1"/>
          <a:lstStyle>
            <a:lvl1pPr marL="457200" lvl="0" indent="-228600" algn="l">
              <a:lnSpc>
                <a:spcPct val="100000"/>
              </a:lnSpc>
              <a:spcBef>
                <a:spcPts val="800"/>
              </a:spcBef>
              <a:spcAft>
                <a:spcPts val="0"/>
              </a:spcAft>
              <a:buSzPts val="1500"/>
              <a:buNone/>
              <a:defRPr sz="1500">
                <a:solidFill>
                  <a:schemeClr val="lt1"/>
                </a:solidFill>
              </a:defRPr>
            </a:lvl1pPr>
            <a:lvl2pPr marL="914400" lvl="1" indent="-228600" algn="l">
              <a:lnSpc>
                <a:spcPct val="100000"/>
              </a:lnSpc>
              <a:spcBef>
                <a:spcPts val="800"/>
              </a:spcBef>
              <a:spcAft>
                <a:spcPts val="0"/>
              </a:spcAft>
              <a:buSzPts val="1500"/>
              <a:buNone/>
              <a:defRPr sz="1500">
                <a:solidFill>
                  <a:schemeClr val="lt1"/>
                </a:solidFill>
              </a:defRPr>
            </a:lvl2pPr>
            <a:lvl3pPr marL="1371600" lvl="2" indent="-228600" algn="l">
              <a:lnSpc>
                <a:spcPct val="100000"/>
              </a:lnSpc>
              <a:spcBef>
                <a:spcPts val="800"/>
              </a:spcBef>
              <a:spcAft>
                <a:spcPts val="0"/>
              </a:spcAft>
              <a:buSzPts val="1400"/>
              <a:buNone/>
              <a:defRPr sz="1400">
                <a:solidFill>
                  <a:schemeClr val="lt1"/>
                </a:solidFill>
              </a:defRPr>
            </a:lvl3pPr>
            <a:lvl4pPr marL="1828800" lvl="3" indent="-228600" algn="l">
              <a:lnSpc>
                <a:spcPct val="100000"/>
              </a:lnSpc>
              <a:spcBef>
                <a:spcPts val="800"/>
              </a:spcBef>
              <a:spcAft>
                <a:spcPts val="0"/>
              </a:spcAft>
              <a:buSzPts val="1200"/>
              <a:buNone/>
              <a:defRPr sz="1200">
                <a:solidFill>
                  <a:schemeClr val="lt1"/>
                </a:solidFill>
              </a:defRPr>
            </a:lvl4pPr>
            <a:lvl5pPr marL="2286000" lvl="4" indent="-228600" algn="l">
              <a:lnSpc>
                <a:spcPct val="100000"/>
              </a:lnSpc>
              <a:spcBef>
                <a:spcPts val="800"/>
              </a:spcBef>
              <a:spcAft>
                <a:spcPts val="0"/>
              </a:spcAft>
              <a:buSzPts val="1200"/>
              <a:buNone/>
              <a:defRPr sz="1200">
                <a:solidFill>
                  <a:schemeClr val="lt1"/>
                </a:solidFill>
              </a:defRPr>
            </a:lvl5pPr>
            <a:lvl6pPr marL="2743200" lvl="5" indent="-228600" algn="l">
              <a:lnSpc>
                <a:spcPct val="100000"/>
              </a:lnSpc>
              <a:spcBef>
                <a:spcPts val="800"/>
              </a:spcBef>
              <a:spcAft>
                <a:spcPts val="0"/>
              </a:spcAft>
              <a:buSzPts val="1200"/>
              <a:buNone/>
              <a:defRPr sz="1200">
                <a:solidFill>
                  <a:schemeClr val="lt1"/>
                </a:solidFill>
              </a:defRPr>
            </a:lvl6pPr>
            <a:lvl7pPr marL="3200400" lvl="6" indent="-228600" algn="l">
              <a:lnSpc>
                <a:spcPct val="100000"/>
              </a:lnSpc>
              <a:spcBef>
                <a:spcPts val="800"/>
              </a:spcBef>
              <a:spcAft>
                <a:spcPts val="0"/>
              </a:spcAft>
              <a:buSzPts val="1200"/>
              <a:buNone/>
              <a:defRPr sz="1200">
                <a:solidFill>
                  <a:schemeClr val="lt1"/>
                </a:solidFill>
              </a:defRPr>
            </a:lvl7pPr>
            <a:lvl8pPr marL="3657600" lvl="7" indent="-228600" algn="l">
              <a:lnSpc>
                <a:spcPct val="100000"/>
              </a:lnSpc>
              <a:spcBef>
                <a:spcPts val="800"/>
              </a:spcBef>
              <a:spcAft>
                <a:spcPts val="0"/>
              </a:spcAft>
              <a:buSzPts val="1200"/>
              <a:buNone/>
              <a:defRPr sz="1200">
                <a:solidFill>
                  <a:schemeClr val="lt1"/>
                </a:solidFill>
              </a:defRPr>
            </a:lvl8pPr>
            <a:lvl9pPr marL="4114800" lvl="8" indent="-228600" algn="l">
              <a:lnSpc>
                <a:spcPct val="100000"/>
              </a:lnSpc>
              <a:spcBef>
                <a:spcPts val="800"/>
              </a:spcBef>
              <a:spcAft>
                <a:spcPts val="0"/>
              </a:spcAft>
              <a:buSzPts val="1200"/>
              <a:buNone/>
              <a:defRPr sz="1200">
                <a:solidFill>
                  <a:schemeClr val="lt1"/>
                </a:solidFill>
              </a:defRPr>
            </a:lvl9pPr>
          </a:lstStyle>
          <a:p>
            <a:endParaRPr/>
          </a:p>
        </p:txBody>
      </p:sp>
      <p:sp>
        <p:nvSpPr>
          <p:cNvPr id="83" name="Google Shape;83;p18"/>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4" name="Google Shape;84;p18"/>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5" name="Google Shape;85;p18"/>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86"/>
        <p:cNvGrpSpPr/>
        <p:nvPr/>
      </p:nvGrpSpPr>
      <p:grpSpPr>
        <a:xfrm>
          <a:off x="0" y="0"/>
          <a:ext cx="0" cy="0"/>
          <a:chOff x="0" y="0"/>
          <a:chExt cx="0" cy="0"/>
        </a:xfrm>
      </p:grpSpPr>
      <p:sp>
        <p:nvSpPr>
          <p:cNvPr id="87" name="Google Shape;87;p19"/>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88" name="Google Shape;88;p19"/>
          <p:cNvSpPr txBox="1">
            <a:spLocks noGrp="1"/>
          </p:cNvSpPr>
          <p:nvPr>
            <p:ph type="body" idx="1"/>
          </p:nvPr>
        </p:nvSpPr>
        <p:spPr>
          <a:xfrm>
            <a:off x="1186434" y="1978533"/>
            <a:ext cx="3203828" cy="2326486"/>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89" name="Google Shape;89;p19"/>
          <p:cNvSpPr txBox="1">
            <a:spLocks noGrp="1"/>
          </p:cNvSpPr>
          <p:nvPr>
            <p:ph type="body" idx="2"/>
          </p:nvPr>
        </p:nvSpPr>
        <p:spPr>
          <a:xfrm>
            <a:off x="4753736" y="1978533"/>
            <a:ext cx="3202685" cy="2326486"/>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90" name="Google Shape;90;p19"/>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1" name="Google Shape;91;p19"/>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2" name="Google Shape;92;p19"/>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93"/>
        <p:cNvGrpSpPr/>
        <p:nvPr/>
      </p:nvGrpSpPr>
      <p:grpSpPr>
        <a:xfrm>
          <a:off x="0" y="0"/>
          <a:ext cx="0" cy="0"/>
          <a:chOff x="0" y="0"/>
          <a:chExt cx="0" cy="0"/>
        </a:xfrm>
      </p:grpSpPr>
      <p:sp>
        <p:nvSpPr>
          <p:cNvPr id="94" name="Google Shape;94;p20"/>
          <p:cNvSpPr txBox="1">
            <a:spLocks noGrp="1"/>
          </p:cNvSpPr>
          <p:nvPr>
            <p:ph type="body" idx="1"/>
          </p:nvPr>
        </p:nvSpPr>
        <p:spPr>
          <a:xfrm>
            <a:off x="1187577" y="1735075"/>
            <a:ext cx="3202686" cy="528065"/>
          </a:xfrm>
          <a:prstGeom prst="rect">
            <a:avLst/>
          </a:prstGeom>
          <a:noFill/>
          <a:ln>
            <a:noFill/>
          </a:ln>
        </p:spPr>
        <p:txBody>
          <a:bodyPr spcFirstLastPara="1" wrap="square" lIns="68575" tIns="34275" rIns="68575" bIns="34275" anchor="b" anchorCtr="1"/>
          <a:lstStyle>
            <a:lvl1pPr marL="457200" lvl="0" indent="-228600" algn="ctr">
              <a:lnSpc>
                <a:spcPct val="100000"/>
              </a:lnSpc>
              <a:spcBef>
                <a:spcPts val="800"/>
              </a:spcBef>
              <a:spcAft>
                <a:spcPts val="0"/>
              </a:spcAft>
              <a:buSzPts val="1400"/>
              <a:buNone/>
              <a:defRPr sz="1400" b="0" cap="none">
                <a:solidFill>
                  <a:schemeClr val="accent2"/>
                </a:solidFill>
              </a:defRPr>
            </a:lvl1pPr>
            <a:lvl2pPr marL="914400" lvl="1" indent="-228600" algn="l">
              <a:lnSpc>
                <a:spcPct val="100000"/>
              </a:lnSpc>
              <a:spcBef>
                <a:spcPts val="800"/>
              </a:spcBef>
              <a:spcAft>
                <a:spcPts val="0"/>
              </a:spcAft>
              <a:buSzPts val="1400"/>
              <a:buNone/>
              <a:defRPr sz="1400" b="1"/>
            </a:lvl2pPr>
            <a:lvl3pPr marL="1371600" lvl="2" indent="-228600" algn="l">
              <a:lnSpc>
                <a:spcPct val="100000"/>
              </a:lnSpc>
              <a:spcBef>
                <a:spcPts val="800"/>
              </a:spcBef>
              <a:spcAft>
                <a:spcPts val="0"/>
              </a:spcAft>
              <a:buSzPts val="1400"/>
              <a:buNone/>
              <a:defRPr sz="1400" b="1"/>
            </a:lvl3pPr>
            <a:lvl4pPr marL="1828800" lvl="3" indent="-228600" algn="l">
              <a:lnSpc>
                <a:spcPct val="100000"/>
              </a:lnSpc>
              <a:spcBef>
                <a:spcPts val="800"/>
              </a:spcBef>
              <a:spcAft>
                <a:spcPts val="0"/>
              </a:spcAft>
              <a:buSzPts val="1200"/>
              <a:buNone/>
              <a:defRPr sz="1200" b="1"/>
            </a:lvl4pPr>
            <a:lvl5pPr marL="2286000" lvl="4" indent="-228600" algn="l">
              <a:lnSpc>
                <a:spcPct val="100000"/>
              </a:lnSpc>
              <a:spcBef>
                <a:spcPts val="800"/>
              </a:spcBef>
              <a:spcAft>
                <a:spcPts val="0"/>
              </a:spcAft>
              <a:buSzPts val="1200"/>
              <a:buNone/>
              <a:defRPr sz="1200" b="1"/>
            </a:lvl5pPr>
            <a:lvl6pPr marL="2743200" lvl="5" indent="-228600" algn="l">
              <a:lnSpc>
                <a:spcPct val="100000"/>
              </a:lnSpc>
              <a:spcBef>
                <a:spcPts val="800"/>
              </a:spcBef>
              <a:spcAft>
                <a:spcPts val="0"/>
              </a:spcAft>
              <a:buSzPts val="1200"/>
              <a:buNone/>
              <a:defRPr sz="1200" b="1"/>
            </a:lvl6pPr>
            <a:lvl7pPr marL="3200400" lvl="6" indent="-228600" algn="l">
              <a:lnSpc>
                <a:spcPct val="100000"/>
              </a:lnSpc>
              <a:spcBef>
                <a:spcPts val="800"/>
              </a:spcBef>
              <a:spcAft>
                <a:spcPts val="0"/>
              </a:spcAft>
              <a:buSzPts val="1200"/>
              <a:buNone/>
              <a:defRPr sz="1200" b="1"/>
            </a:lvl7pPr>
            <a:lvl8pPr marL="3657600" lvl="7" indent="-228600" algn="l">
              <a:lnSpc>
                <a:spcPct val="100000"/>
              </a:lnSpc>
              <a:spcBef>
                <a:spcPts val="800"/>
              </a:spcBef>
              <a:spcAft>
                <a:spcPts val="0"/>
              </a:spcAft>
              <a:buSzPts val="1200"/>
              <a:buNone/>
              <a:defRPr sz="1200" b="1"/>
            </a:lvl8pPr>
            <a:lvl9pPr marL="4114800" lvl="8" indent="-228600" algn="l">
              <a:lnSpc>
                <a:spcPct val="100000"/>
              </a:lnSpc>
              <a:spcBef>
                <a:spcPts val="800"/>
              </a:spcBef>
              <a:spcAft>
                <a:spcPts val="0"/>
              </a:spcAft>
              <a:buSzPts val="1200"/>
              <a:buNone/>
              <a:defRPr sz="1200" b="1"/>
            </a:lvl9pPr>
          </a:lstStyle>
          <a:p>
            <a:endParaRPr/>
          </a:p>
        </p:txBody>
      </p:sp>
      <p:sp>
        <p:nvSpPr>
          <p:cNvPr id="95" name="Google Shape;95;p20"/>
          <p:cNvSpPr txBox="1">
            <a:spLocks noGrp="1"/>
          </p:cNvSpPr>
          <p:nvPr>
            <p:ph type="body" idx="2"/>
          </p:nvPr>
        </p:nvSpPr>
        <p:spPr>
          <a:xfrm>
            <a:off x="1187577" y="2357438"/>
            <a:ext cx="3202686" cy="1947582"/>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96" name="Google Shape;96;p20"/>
          <p:cNvSpPr txBox="1">
            <a:spLocks noGrp="1"/>
          </p:cNvSpPr>
          <p:nvPr>
            <p:ph type="body" idx="3"/>
          </p:nvPr>
        </p:nvSpPr>
        <p:spPr>
          <a:xfrm>
            <a:off x="4753737" y="2357438"/>
            <a:ext cx="3190113" cy="1947582"/>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04800" algn="l">
              <a:lnSpc>
                <a:spcPct val="100000"/>
              </a:lnSpc>
              <a:spcBef>
                <a:spcPts val="800"/>
              </a:spcBef>
              <a:spcAft>
                <a:spcPts val="0"/>
              </a:spcAft>
              <a:buSzPts val="12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97" name="Google Shape;97;p20"/>
          <p:cNvSpPr txBox="1">
            <a:spLocks noGrp="1"/>
          </p:cNvSpPr>
          <p:nvPr>
            <p:ph type="body" idx="4"/>
          </p:nvPr>
        </p:nvSpPr>
        <p:spPr>
          <a:xfrm>
            <a:off x="4753737" y="1735075"/>
            <a:ext cx="3202686" cy="528065"/>
          </a:xfrm>
          <a:prstGeom prst="rect">
            <a:avLst/>
          </a:prstGeom>
          <a:noFill/>
          <a:ln>
            <a:noFill/>
          </a:ln>
        </p:spPr>
        <p:txBody>
          <a:bodyPr spcFirstLastPara="1" wrap="square" lIns="68575" tIns="34275" rIns="68575" bIns="34275" anchor="b" anchorCtr="1"/>
          <a:lstStyle>
            <a:lvl1pPr marL="457200" lvl="0" indent="-228600" algn="ctr">
              <a:lnSpc>
                <a:spcPct val="100000"/>
              </a:lnSpc>
              <a:spcBef>
                <a:spcPts val="800"/>
              </a:spcBef>
              <a:spcAft>
                <a:spcPts val="0"/>
              </a:spcAft>
              <a:buSzPts val="1400"/>
              <a:buNone/>
              <a:defRPr sz="1400" b="0" cap="none">
                <a:solidFill>
                  <a:schemeClr val="accent2"/>
                </a:solidFill>
              </a:defRPr>
            </a:lvl1pPr>
            <a:lvl2pPr marL="914400" lvl="1" indent="-228600" algn="l">
              <a:lnSpc>
                <a:spcPct val="100000"/>
              </a:lnSpc>
              <a:spcBef>
                <a:spcPts val="800"/>
              </a:spcBef>
              <a:spcAft>
                <a:spcPts val="0"/>
              </a:spcAft>
              <a:buSzPts val="1400"/>
              <a:buNone/>
              <a:defRPr sz="1400" b="1"/>
            </a:lvl2pPr>
            <a:lvl3pPr marL="1371600" lvl="2" indent="-228600" algn="l">
              <a:lnSpc>
                <a:spcPct val="100000"/>
              </a:lnSpc>
              <a:spcBef>
                <a:spcPts val="800"/>
              </a:spcBef>
              <a:spcAft>
                <a:spcPts val="0"/>
              </a:spcAft>
              <a:buSzPts val="1400"/>
              <a:buNone/>
              <a:defRPr sz="1400" b="1"/>
            </a:lvl3pPr>
            <a:lvl4pPr marL="1828800" lvl="3" indent="-228600" algn="l">
              <a:lnSpc>
                <a:spcPct val="100000"/>
              </a:lnSpc>
              <a:spcBef>
                <a:spcPts val="800"/>
              </a:spcBef>
              <a:spcAft>
                <a:spcPts val="0"/>
              </a:spcAft>
              <a:buSzPts val="1200"/>
              <a:buNone/>
              <a:defRPr sz="1200" b="1"/>
            </a:lvl4pPr>
            <a:lvl5pPr marL="2286000" lvl="4" indent="-228600" algn="l">
              <a:lnSpc>
                <a:spcPct val="100000"/>
              </a:lnSpc>
              <a:spcBef>
                <a:spcPts val="800"/>
              </a:spcBef>
              <a:spcAft>
                <a:spcPts val="0"/>
              </a:spcAft>
              <a:buSzPts val="1200"/>
              <a:buNone/>
              <a:defRPr sz="1200" b="1"/>
            </a:lvl5pPr>
            <a:lvl6pPr marL="2743200" lvl="5" indent="-228600" algn="l">
              <a:lnSpc>
                <a:spcPct val="100000"/>
              </a:lnSpc>
              <a:spcBef>
                <a:spcPts val="800"/>
              </a:spcBef>
              <a:spcAft>
                <a:spcPts val="0"/>
              </a:spcAft>
              <a:buSzPts val="1200"/>
              <a:buNone/>
              <a:defRPr sz="1200" b="1"/>
            </a:lvl6pPr>
            <a:lvl7pPr marL="3200400" lvl="6" indent="-228600" algn="l">
              <a:lnSpc>
                <a:spcPct val="100000"/>
              </a:lnSpc>
              <a:spcBef>
                <a:spcPts val="800"/>
              </a:spcBef>
              <a:spcAft>
                <a:spcPts val="0"/>
              </a:spcAft>
              <a:buSzPts val="1200"/>
              <a:buNone/>
              <a:defRPr sz="1200" b="1"/>
            </a:lvl7pPr>
            <a:lvl8pPr marL="3657600" lvl="7" indent="-228600" algn="l">
              <a:lnSpc>
                <a:spcPct val="100000"/>
              </a:lnSpc>
              <a:spcBef>
                <a:spcPts val="800"/>
              </a:spcBef>
              <a:spcAft>
                <a:spcPts val="0"/>
              </a:spcAft>
              <a:buSzPts val="1200"/>
              <a:buNone/>
              <a:defRPr sz="1200" b="1"/>
            </a:lvl8pPr>
            <a:lvl9pPr marL="4114800" lvl="8" indent="-228600" algn="l">
              <a:lnSpc>
                <a:spcPct val="100000"/>
              </a:lnSpc>
              <a:spcBef>
                <a:spcPts val="800"/>
              </a:spcBef>
              <a:spcAft>
                <a:spcPts val="0"/>
              </a:spcAft>
              <a:buSzPts val="1200"/>
              <a:buNone/>
              <a:defRPr sz="1200" b="1"/>
            </a:lvl9pPr>
          </a:lstStyle>
          <a:p>
            <a:endParaRPr/>
          </a:p>
        </p:txBody>
      </p:sp>
      <p:sp>
        <p:nvSpPr>
          <p:cNvPr id="98" name="Google Shape;98;p20"/>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9" name="Google Shape;99;p20"/>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0" name="Google Shape;100;p20"/>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
        <p:nvSpPr>
          <p:cNvPr id="101" name="Google Shape;101;p20"/>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02"/>
        <p:cNvGrpSpPr/>
        <p:nvPr/>
      </p:nvGrpSpPr>
      <p:grpSpPr>
        <a:xfrm>
          <a:off x="0" y="0"/>
          <a:ext cx="0" cy="0"/>
          <a:chOff x="0" y="0"/>
          <a:chExt cx="0" cy="0"/>
        </a:xfrm>
      </p:grpSpPr>
      <p:sp>
        <p:nvSpPr>
          <p:cNvPr id="103" name="Google Shape;103;p21"/>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4" name="Google Shape;104;p21"/>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5" name="Google Shape;105;p21"/>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6" name="Google Shape;106;p21"/>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7"/>
        <p:cNvGrpSpPr/>
        <p:nvPr/>
      </p:nvGrpSpPr>
      <p:grpSpPr>
        <a:xfrm>
          <a:off x="0" y="0"/>
          <a:ext cx="0" cy="0"/>
          <a:chOff x="0" y="0"/>
          <a:chExt cx="0" cy="0"/>
        </a:xfrm>
      </p:grpSpPr>
      <p:sp>
        <p:nvSpPr>
          <p:cNvPr id="108" name="Google Shape;108;p22"/>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9" name="Google Shape;109;p22"/>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0" name="Google Shape;110;p22"/>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11"/>
        <p:cNvGrpSpPr/>
        <p:nvPr/>
      </p:nvGrpSpPr>
      <p:grpSpPr>
        <a:xfrm>
          <a:off x="0" y="0"/>
          <a:ext cx="0" cy="0"/>
          <a:chOff x="0" y="0"/>
          <a:chExt cx="0" cy="0"/>
        </a:xfrm>
      </p:grpSpPr>
      <p:sp>
        <p:nvSpPr>
          <p:cNvPr id="112" name="Google Shape;112;p23"/>
          <p:cNvSpPr/>
          <p:nvPr/>
        </p:nvSpPr>
        <p:spPr>
          <a:xfrm>
            <a:off x="0" y="0"/>
            <a:ext cx="4572000" cy="5143500"/>
          </a:xfrm>
          <a:prstGeom prst="rect">
            <a:avLst/>
          </a:prstGeom>
          <a:solidFill>
            <a:schemeClr val="accent2"/>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113" name="Google Shape;113;p23"/>
          <p:cNvSpPr txBox="1">
            <a:spLocks noGrp="1"/>
          </p:cNvSpPr>
          <p:nvPr>
            <p:ph type="title"/>
          </p:nvPr>
        </p:nvSpPr>
        <p:spPr>
          <a:xfrm>
            <a:off x="603504" y="1682871"/>
            <a:ext cx="3364992" cy="856123"/>
          </a:xfrm>
          <a:prstGeom prst="rect">
            <a:avLst/>
          </a:prstGeom>
          <a:solidFill>
            <a:srgbClr val="FFFFFF"/>
          </a:solidFill>
          <a:ln w="9525" cap="flat" cmpd="sng">
            <a:solidFill>
              <a:srgbClr val="404040"/>
            </a:solidFill>
            <a:prstDash val="solid"/>
            <a:round/>
            <a:headEnd type="none" w="sm" len="sm"/>
            <a:tailEnd type="none" w="sm" len="sm"/>
          </a:ln>
        </p:spPr>
        <p:txBody>
          <a:bodyPr spcFirstLastPara="1" wrap="square" lIns="137150" tIns="137150" rIns="137150" bIns="137150" anchor="ctr" anchorCtr="1"/>
          <a:lstStyle>
            <a:lvl1pPr lvl="0" algn="ctr">
              <a:lnSpc>
                <a:spcPct val="90000"/>
              </a:lnSpc>
              <a:spcBef>
                <a:spcPts val="0"/>
              </a:spcBef>
              <a:spcAft>
                <a:spcPts val="0"/>
              </a:spcAft>
              <a:buClr>
                <a:srgbClr val="262626"/>
              </a:buClr>
              <a:buSzPts val="1700"/>
              <a:buFont typeface="Gill Sans"/>
              <a:buNone/>
              <a:defRPr sz="17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14" name="Google Shape;114;p23"/>
          <p:cNvSpPr txBox="1">
            <a:spLocks noGrp="1"/>
          </p:cNvSpPr>
          <p:nvPr>
            <p:ph type="body" idx="1"/>
          </p:nvPr>
        </p:nvSpPr>
        <p:spPr>
          <a:xfrm>
            <a:off x="5052060" y="603504"/>
            <a:ext cx="3611880" cy="3936492"/>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sz="1400">
                <a:solidFill>
                  <a:schemeClr val="dk1"/>
                </a:solidFill>
              </a:defRPr>
            </a:lvl1pPr>
            <a:lvl2pPr marL="914400" lvl="1" indent="-304800" algn="l">
              <a:lnSpc>
                <a:spcPct val="100000"/>
              </a:lnSpc>
              <a:spcBef>
                <a:spcPts val="800"/>
              </a:spcBef>
              <a:spcAft>
                <a:spcPts val="0"/>
              </a:spcAft>
              <a:buSzPts val="1200"/>
              <a:buChar char="•"/>
              <a:defRPr sz="1200">
                <a:solidFill>
                  <a:schemeClr val="dk1"/>
                </a:solidFill>
              </a:defRPr>
            </a:lvl2pPr>
            <a:lvl3pPr marL="1371600" lvl="2" indent="-304800" algn="l">
              <a:lnSpc>
                <a:spcPct val="100000"/>
              </a:lnSpc>
              <a:spcBef>
                <a:spcPts val="800"/>
              </a:spcBef>
              <a:spcAft>
                <a:spcPts val="0"/>
              </a:spcAft>
              <a:buSzPts val="1200"/>
              <a:buChar char="•"/>
              <a:defRPr sz="1200">
                <a:solidFill>
                  <a:schemeClr val="dk1"/>
                </a:solidFill>
              </a:defRPr>
            </a:lvl3pPr>
            <a:lvl4pPr marL="1828800" lvl="3" indent="-304800" algn="l">
              <a:lnSpc>
                <a:spcPct val="100000"/>
              </a:lnSpc>
              <a:spcBef>
                <a:spcPts val="800"/>
              </a:spcBef>
              <a:spcAft>
                <a:spcPts val="0"/>
              </a:spcAft>
              <a:buSzPts val="1200"/>
              <a:buChar char="•"/>
              <a:defRPr sz="1200">
                <a:solidFill>
                  <a:schemeClr val="dk1"/>
                </a:solidFill>
              </a:defRPr>
            </a:lvl4pPr>
            <a:lvl5pPr marL="2286000" lvl="4" indent="-304800" algn="l">
              <a:lnSpc>
                <a:spcPct val="100000"/>
              </a:lnSpc>
              <a:spcBef>
                <a:spcPts val="800"/>
              </a:spcBef>
              <a:spcAft>
                <a:spcPts val="0"/>
              </a:spcAft>
              <a:buSzPts val="1200"/>
              <a:buChar char="•"/>
              <a:defRPr sz="1200">
                <a:solidFill>
                  <a:schemeClr val="dk1"/>
                </a:solidFill>
              </a:defRPr>
            </a:lvl5pPr>
            <a:lvl6pPr marL="2743200" lvl="5" indent="-304800" algn="l">
              <a:lnSpc>
                <a:spcPct val="100000"/>
              </a:lnSpc>
              <a:spcBef>
                <a:spcPts val="800"/>
              </a:spcBef>
              <a:spcAft>
                <a:spcPts val="0"/>
              </a:spcAft>
              <a:buSzPts val="1200"/>
              <a:buChar char="•"/>
              <a:defRPr sz="1200"/>
            </a:lvl6pPr>
            <a:lvl7pPr marL="3200400" lvl="6" indent="-304800" algn="l">
              <a:lnSpc>
                <a:spcPct val="100000"/>
              </a:lnSpc>
              <a:spcBef>
                <a:spcPts val="800"/>
              </a:spcBef>
              <a:spcAft>
                <a:spcPts val="0"/>
              </a:spcAft>
              <a:buSzPts val="1200"/>
              <a:buChar char="•"/>
              <a:defRPr sz="1200"/>
            </a:lvl7pPr>
            <a:lvl8pPr marL="3657600" lvl="7" indent="-304800" algn="l">
              <a:lnSpc>
                <a:spcPct val="100000"/>
              </a:lnSpc>
              <a:spcBef>
                <a:spcPts val="800"/>
              </a:spcBef>
              <a:spcAft>
                <a:spcPts val="0"/>
              </a:spcAft>
              <a:buSzPts val="1200"/>
              <a:buChar char="•"/>
              <a:defRPr sz="1200"/>
            </a:lvl8pPr>
            <a:lvl9pPr marL="4114800" lvl="8" indent="-304800" algn="l">
              <a:lnSpc>
                <a:spcPct val="100000"/>
              </a:lnSpc>
              <a:spcBef>
                <a:spcPts val="800"/>
              </a:spcBef>
              <a:spcAft>
                <a:spcPts val="0"/>
              </a:spcAft>
              <a:buSzPts val="1200"/>
              <a:buChar char="•"/>
              <a:defRPr sz="1200"/>
            </a:lvl9pPr>
          </a:lstStyle>
          <a:p>
            <a:endParaRPr/>
          </a:p>
        </p:txBody>
      </p:sp>
      <p:sp>
        <p:nvSpPr>
          <p:cNvPr id="115" name="Google Shape;115;p23"/>
          <p:cNvSpPr txBox="1">
            <a:spLocks noGrp="1"/>
          </p:cNvSpPr>
          <p:nvPr>
            <p:ph type="body" idx="2"/>
          </p:nvPr>
        </p:nvSpPr>
        <p:spPr>
          <a:xfrm>
            <a:off x="836676" y="2662438"/>
            <a:ext cx="2846070" cy="1645527"/>
          </a:xfrm>
          <a:prstGeom prst="rect">
            <a:avLst/>
          </a:prstGeom>
          <a:noFill/>
          <a:ln>
            <a:noFill/>
          </a:ln>
        </p:spPr>
        <p:txBody>
          <a:bodyPr spcFirstLastPara="1" wrap="square" lIns="68575" tIns="34275" rIns="68575" bIns="34275" anchor="t" anchorCtr="1"/>
          <a:lstStyle>
            <a:lvl1pPr marL="457200" lvl="0" indent="-228600" algn="ctr">
              <a:lnSpc>
                <a:spcPct val="100000"/>
              </a:lnSpc>
              <a:spcBef>
                <a:spcPts val="800"/>
              </a:spcBef>
              <a:spcAft>
                <a:spcPts val="0"/>
              </a:spcAft>
              <a:buSzPts val="1100"/>
              <a:buNone/>
              <a:defRPr sz="1100">
                <a:solidFill>
                  <a:srgbClr val="FFFFFF"/>
                </a:solidFill>
              </a:defRPr>
            </a:lvl1pPr>
            <a:lvl2pPr marL="914400" lvl="1" indent="-228600" algn="l">
              <a:lnSpc>
                <a:spcPct val="100000"/>
              </a:lnSpc>
              <a:spcBef>
                <a:spcPts val="800"/>
              </a:spcBef>
              <a:spcAft>
                <a:spcPts val="0"/>
              </a:spcAft>
              <a:buSzPts val="1100"/>
              <a:buNone/>
              <a:defRPr sz="1100"/>
            </a:lvl2pPr>
            <a:lvl3pPr marL="1371600" lvl="2" indent="-228600" algn="l">
              <a:lnSpc>
                <a:spcPct val="100000"/>
              </a:lnSpc>
              <a:spcBef>
                <a:spcPts val="800"/>
              </a:spcBef>
              <a:spcAft>
                <a:spcPts val="0"/>
              </a:spcAft>
              <a:buSzPts val="900"/>
              <a:buNone/>
              <a:defRPr sz="900"/>
            </a:lvl3pPr>
            <a:lvl4pPr marL="1828800" lvl="3" indent="-228600" algn="l">
              <a:lnSpc>
                <a:spcPct val="100000"/>
              </a:lnSpc>
              <a:spcBef>
                <a:spcPts val="800"/>
              </a:spcBef>
              <a:spcAft>
                <a:spcPts val="0"/>
              </a:spcAft>
              <a:buSzPts val="800"/>
              <a:buNone/>
              <a:defRPr sz="800"/>
            </a:lvl4pPr>
            <a:lvl5pPr marL="2286000" lvl="4" indent="-228600" algn="l">
              <a:lnSpc>
                <a:spcPct val="100000"/>
              </a:lnSpc>
              <a:spcBef>
                <a:spcPts val="800"/>
              </a:spcBef>
              <a:spcAft>
                <a:spcPts val="0"/>
              </a:spcAft>
              <a:buSzPts val="800"/>
              <a:buNone/>
              <a:defRPr sz="800"/>
            </a:lvl5pPr>
            <a:lvl6pPr marL="2743200" lvl="5" indent="-228600" algn="l">
              <a:lnSpc>
                <a:spcPct val="100000"/>
              </a:lnSpc>
              <a:spcBef>
                <a:spcPts val="800"/>
              </a:spcBef>
              <a:spcAft>
                <a:spcPts val="0"/>
              </a:spcAft>
              <a:buSzPts val="800"/>
              <a:buNone/>
              <a:defRPr sz="800"/>
            </a:lvl6pPr>
            <a:lvl7pPr marL="3200400" lvl="6" indent="-228600" algn="l">
              <a:lnSpc>
                <a:spcPct val="100000"/>
              </a:lnSpc>
              <a:spcBef>
                <a:spcPts val="800"/>
              </a:spcBef>
              <a:spcAft>
                <a:spcPts val="0"/>
              </a:spcAft>
              <a:buSzPts val="800"/>
              <a:buNone/>
              <a:defRPr sz="800"/>
            </a:lvl7pPr>
            <a:lvl8pPr marL="3657600" lvl="7" indent="-228600" algn="l">
              <a:lnSpc>
                <a:spcPct val="100000"/>
              </a:lnSpc>
              <a:spcBef>
                <a:spcPts val="800"/>
              </a:spcBef>
              <a:spcAft>
                <a:spcPts val="0"/>
              </a:spcAft>
              <a:buSzPts val="800"/>
              <a:buNone/>
              <a:defRPr sz="800"/>
            </a:lvl8pPr>
            <a:lvl9pPr marL="4114800" lvl="8" indent="-228600" algn="l">
              <a:lnSpc>
                <a:spcPct val="100000"/>
              </a:lnSpc>
              <a:spcBef>
                <a:spcPts val="800"/>
              </a:spcBef>
              <a:spcAft>
                <a:spcPts val="0"/>
              </a:spcAft>
              <a:buSzPts val="800"/>
              <a:buNone/>
              <a:defRPr sz="800"/>
            </a:lvl9pPr>
          </a:lstStyle>
          <a:p>
            <a:endParaRPr/>
          </a:p>
        </p:txBody>
      </p:sp>
      <p:sp>
        <p:nvSpPr>
          <p:cNvPr id="116" name="Google Shape;116;p23"/>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7" name="Google Shape;117;p23"/>
          <p:cNvSpPr txBox="1">
            <a:spLocks noGrp="1"/>
          </p:cNvSpPr>
          <p:nvPr>
            <p:ph type="ftr" idx="11"/>
          </p:nvPr>
        </p:nvSpPr>
        <p:spPr>
          <a:xfrm>
            <a:off x="603504" y="4677156"/>
            <a:ext cx="3875627"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solidFill>
                  <a:srgbClr val="FFFFFF"/>
                </a:solidFill>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8" name="Google Shape;118;p23"/>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19"/>
        <p:cNvGrpSpPr/>
        <p:nvPr/>
      </p:nvGrpSpPr>
      <p:grpSpPr>
        <a:xfrm>
          <a:off x="0" y="0"/>
          <a:ext cx="0" cy="0"/>
          <a:chOff x="0" y="0"/>
          <a:chExt cx="0" cy="0"/>
        </a:xfrm>
      </p:grpSpPr>
      <p:sp>
        <p:nvSpPr>
          <p:cNvPr id="120" name="Google Shape;120;p24"/>
          <p:cNvSpPr/>
          <p:nvPr/>
        </p:nvSpPr>
        <p:spPr>
          <a:xfrm>
            <a:off x="0" y="0"/>
            <a:ext cx="4571999" cy="5143500"/>
          </a:xfrm>
          <a:prstGeom prst="rect">
            <a:avLst/>
          </a:prstGeom>
          <a:solidFill>
            <a:schemeClr val="accent2"/>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121" name="Google Shape;121;p24"/>
          <p:cNvSpPr txBox="1">
            <a:spLocks noGrp="1"/>
          </p:cNvSpPr>
          <p:nvPr>
            <p:ph type="title"/>
          </p:nvPr>
        </p:nvSpPr>
        <p:spPr>
          <a:xfrm>
            <a:off x="606392" y="1682871"/>
            <a:ext cx="3371248" cy="850980"/>
          </a:xfrm>
          <a:prstGeom prst="rect">
            <a:avLst/>
          </a:prstGeom>
          <a:solidFill>
            <a:srgbClr val="FFFFFF"/>
          </a:solidFill>
          <a:ln w="9525" cap="flat" cmpd="sng">
            <a:solidFill>
              <a:srgbClr val="404040"/>
            </a:solidFill>
            <a:prstDash val="solid"/>
            <a:round/>
            <a:headEnd type="none" w="sm" len="sm"/>
            <a:tailEnd type="none" w="sm" len="sm"/>
          </a:ln>
        </p:spPr>
        <p:txBody>
          <a:bodyPr spcFirstLastPara="1" wrap="square" lIns="137150" tIns="137150" rIns="137150" bIns="137150" anchor="ctr" anchorCtr="1"/>
          <a:lstStyle>
            <a:lvl1pPr lvl="0" algn="ctr">
              <a:lnSpc>
                <a:spcPct val="90000"/>
              </a:lnSpc>
              <a:spcBef>
                <a:spcPts val="0"/>
              </a:spcBef>
              <a:spcAft>
                <a:spcPts val="0"/>
              </a:spcAft>
              <a:buClr>
                <a:srgbClr val="262626"/>
              </a:buClr>
              <a:buSzPts val="1700"/>
              <a:buFont typeface="Gill Sans"/>
              <a:buNone/>
              <a:defRPr sz="17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2" name="Google Shape;122;p24"/>
          <p:cNvSpPr>
            <a:spLocks noGrp="1"/>
          </p:cNvSpPr>
          <p:nvPr>
            <p:ph type="pic" idx="2"/>
          </p:nvPr>
        </p:nvSpPr>
        <p:spPr>
          <a:xfrm>
            <a:off x="4571999" y="0"/>
            <a:ext cx="4576573" cy="5143500"/>
          </a:xfrm>
          <a:prstGeom prst="rect">
            <a:avLst/>
          </a:prstGeom>
          <a:solidFill>
            <a:srgbClr val="BFBFBF"/>
          </a:solidFill>
          <a:ln>
            <a:noFill/>
          </a:ln>
        </p:spPr>
        <p:txBody>
          <a:bodyPr spcFirstLastPara="1" wrap="square" lIns="68575" tIns="34275" rIns="68575" bIns="34275" anchor="t" anchorCtr="0"/>
          <a:lstStyle>
            <a:lvl1pPr marR="0" lvl="0" algn="l" rtl="0">
              <a:lnSpc>
                <a:spcPct val="100000"/>
              </a:lnSpc>
              <a:spcBef>
                <a:spcPts val="800"/>
              </a:spcBef>
              <a:spcAft>
                <a:spcPts val="0"/>
              </a:spcAft>
              <a:buClr>
                <a:schemeClr val="accent2"/>
              </a:buClr>
              <a:buSzPts val="2400"/>
              <a:buFont typeface="Arial"/>
              <a:buNone/>
              <a:defRPr sz="2400" b="0" i="0" u="none" strike="noStrike" cap="none">
                <a:solidFill>
                  <a:schemeClr val="dk1"/>
                </a:solidFill>
                <a:latin typeface="Gill Sans"/>
                <a:ea typeface="Gill Sans"/>
                <a:cs typeface="Gill Sans"/>
                <a:sym typeface="Gill Sans"/>
              </a:defRPr>
            </a:lvl1pPr>
            <a:lvl2pPr marR="0" lvl="1" algn="l" rtl="0">
              <a:lnSpc>
                <a:spcPct val="100000"/>
              </a:lnSpc>
              <a:spcBef>
                <a:spcPts val="800"/>
              </a:spcBef>
              <a:spcAft>
                <a:spcPts val="0"/>
              </a:spcAft>
              <a:buClr>
                <a:schemeClr val="accent2"/>
              </a:buClr>
              <a:buSzPts val="2100"/>
              <a:buFont typeface="Arial"/>
              <a:buNone/>
              <a:defRPr sz="2100" b="0" i="0" u="none" strike="noStrike" cap="none">
                <a:solidFill>
                  <a:srgbClr val="262626"/>
                </a:solidFill>
                <a:latin typeface="Gill Sans"/>
                <a:ea typeface="Gill Sans"/>
                <a:cs typeface="Gill Sans"/>
                <a:sym typeface="Gill Sans"/>
              </a:defRPr>
            </a:lvl2pPr>
            <a:lvl3pPr marR="0" lvl="2" algn="l" rtl="0">
              <a:lnSpc>
                <a:spcPct val="100000"/>
              </a:lnSpc>
              <a:spcBef>
                <a:spcPts val="800"/>
              </a:spcBef>
              <a:spcAft>
                <a:spcPts val="0"/>
              </a:spcAft>
              <a:buClr>
                <a:schemeClr val="accent2"/>
              </a:buClr>
              <a:buSzPts val="1800"/>
              <a:buFont typeface="Arial"/>
              <a:buNone/>
              <a:defRPr sz="1800" b="0" i="0" u="none" strike="noStrike" cap="none">
                <a:solidFill>
                  <a:srgbClr val="262626"/>
                </a:solidFill>
                <a:latin typeface="Gill Sans"/>
                <a:ea typeface="Gill Sans"/>
                <a:cs typeface="Gill Sans"/>
                <a:sym typeface="Gill Sans"/>
              </a:defRPr>
            </a:lvl3pPr>
            <a:lvl4pPr marR="0" lvl="3" algn="l" rtl="0">
              <a:lnSpc>
                <a:spcPct val="100000"/>
              </a:lnSpc>
              <a:spcBef>
                <a:spcPts val="800"/>
              </a:spcBef>
              <a:spcAft>
                <a:spcPts val="0"/>
              </a:spcAft>
              <a:buClr>
                <a:schemeClr val="accent2"/>
              </a:buClr>
              <a:buSzPts val="1500"/>
              <a:buFont typeface="Arial"/>
              <a:buNone/>
              <a:defRPr sz="1500" b="0" i="0" u="none" strike="noStrike" cap="none">
                <a:solidFill>
                  <a:srgbClr val="262626"/>
                </a:solidFill>
                <a:latin typeface="Gill Sans"/>
                <a:ea typeface="Gill Sans"/>
                <a:cs typeface="Gill Sans"/>
                <a:sym typeface="Gill Sans"/>
              </a:defRPr>
            </a:lvl4pPr>
            <a:lvl5pPr marR="0" lvl="4" algn="l" rtl="0">
              <a:lnSpc>
                <a:spcPct val="100000"/>
              </a:lnSpc>
              <a:spcBef>
                <a:spcPts val="800"/>
              </a:spcBef>
              <a:spcAft>
                <a:spcPts val="0"/>
              </a:spcAft>
              <a:buClr>
                <a:schemeClr val="accent2"/>
              </a:buClr>
              <a:buSzPts val="1500"/>
              <a:buFont typeface="Arial"/>
              <a:buNone/>
              <a:defRPr sz="1500" b="0" i="0" u="none" strike="noStrike" cap="none">
                <a:solidFill>
                  <a:srgbClr val="262626"/>
                </a:solidFill>
                <a:latin typeface="Gill Sans"/>
                <a:ea typeface="Gill Sans"/>
                <a:cs typeface="Gill Sans"/>
                <a:sym typeface="Gill Sans"/>
              </a:defRPr>
            </a:lvl5pPr>
            <a:lvl6pPr marR="0" lvl="5" algn="l" rtl="0">
              <a:lnSpc>
                <a:spcPct val="100000"/>
              </a:lnSpc>
              <a:spcBef>
                <a:spcPts val="800"/>
              </a:spcBef>
              <a:spcAft>
                <a:spcPts val="0"/>
              </a:spcAft>
              <a:buClr>
                <a:schemeClr val="accent2"/>
              </a:buClr>
              <a:buSzPts val="1500"/>
              <a:buFont typeface="Arial"/>
              <a:buNone/>
              <a:defRPr sz="1500" b="0" i="0" u="none" strike="noStrike" cap="none">
                <a:solidFill>
                  <a:schemeClr val="dk1"/>
                </a:solidFill>
                <a:latin typeface="Gill Sans"/>
                <a:ea typeface="Gill Sans"/>
                <a:cs typeface="Gill Sans"/>
                <a:sym typeface="Gill Sans"/>
              </a:defRPr>
            </a:lvl6pPr>
            <a:lvl7pPr marR="0" lvl="6" algn="l" rtl="0">
              <a:lnSpc>
                <a:spcPct val="100000"/>
              </a:lnSpc>
              <a:spcBef>
                <a:spcPts val="800"/>
              </a:spcBef>
              <a:spcAft>
                <a:spcPts val="0"/>
              </a:spcAft>
              <a:buClr>
                <a:schemeClr val="accent2"/>
              </a:buClr>
              <a:buSzPts val="1500"/>
              <a:buFont typeface="Arial"/>
              <a:buNone/>
              <a:defRPr sz="1500" b="0" i="0" u="none" strike="noStrike" cap="none">
                <a:solidFill>
                  <a:schemeClr val="dk1"/>
                </a:solidFill>
                <a:latin typeface="Gill Sans"/>
                <a:ea typeface="Gill Sans"/>
                <a:cs typeface="Gill Sans"/>
                <a:sym typeface="Gill Sans"/>
              </a:defRPr>
            </a:lvl7pPr>
            <a:lvl8pPr marR="0" lvl="7" algn="l" rtl="0">
              <a:lnSpc>
                <a:spcPct val="100000"/>
              </a:lnSpc>
              <a:spcBef>
                <a:spcPts val="800"/>
              </a:spcBef>
              <a:spcAft>
                <a:spcPts val="0"/>
              </a:spcAft>
              <a:buClr>
                <a:schemeClr val="accent2"/>
              </a:buClr>
              <a:buSzPts val="1500"/>
              <a:buFont typeface="Arial"/>
              <a:buNone/>
              <a:defRPr sz="1500" b="0" i="0" u="none" strike="noStrike" cap="none">
                <a:solidFill>
                  <a:schemeClr val="dk1"/>
                </a:solidFill>
                <a:latin typeface="Gill Sans"/>
                <a:ea typeface="Gill Sans"/>
                <a:cs typeface="Gill Sans"/>
                <a:sym typeface="Gill Sans"/>
              </a:defRPr>
            </a:lvl8pPr>
            <a:lvl9pPr marR="0" lvl="8" algn="l" rtl="0">
              <a:lnSpc>
                <a:spcPct val="100000"/>
              </a:lnSpc>
              <a:spcBef>
                <a:spcPts val="800"/>
              </a:spcBef>
              <a:spcAft>
                <a:spcPts val="0"/>
              </a:spcAft>
              <a:buClr>
                <a:schemeClr val="accent2"/>
              </a:buClr>
              <a:buSzPts val="1500"/>
              <a:buFont typeface="Arial"/>
              <a:buNone/>
              <a:defRPr sz="1500" b="0" i="0" u="none" strike="noStrike" cap="none">
                <a:solidFill>
                  <a:schemeClr val="dk1"/>
                </a:solidFill>
                <a:latin typeface="Gill Sans"/>
                <a:ea typeface="Gill Sans"/>
                <a:cs typeface="Gill Sans"/>
                <a:sym typeface="Gill Sans"/>
              </a:defRPr>
            </a:lvl9pPr>
          </a:lstStyle>
          <a:p>
            <a:endParaRPr/>
          </a:p>
        </p:txBody>
      </p:sp>
      <p:sp>
        <p:nvSpPr>
          <p:cNvPr id="123" name="Google Shape;123;p24"/>
          <p:cNvSpPr txBox="1">
            <a:spLocks noGrp="1"/>
          </p:cNvSpPr>
          <p:nvPr>
            <p:ph type="body" idx="1"/>
          </p:nvPr>
        </p:nvSpPr>
        <p:spPr>
          <a:xfrm>
            <a:off x="836676" y="2662438"/>
            <a:ext cx="2846070" cy="1645528"/>
          </a:xfrm>
          <a:prstGeom prst="rect">
            <a:avLst/>
          </a:prstGeom>
          <a:noFill/>
          <a:ln>
            <a:noFill/>
          </a:ln>
        </p:spPr>
        <p:txBody>
          <a:bodyPr spcFirstLastPara="1" wrap="square" lIns="68575" tIns="34275" rIns="68575" bIns="34275" anchor="t" anchorCtr="1"/>
          <a:lstStyle>
            <a:lvl1pPr marL="457200" lvl="0" indent="-228600" algn="ctr">
              <a:lnSpc>
                <a:spcPct val="100000"/>
              </a:lnSpc>
              <a:spcBef>
                <a:spcPts val="800"/>
              </a:spcBef>
              <a:spcAft>
                <a:spcPts val="0"/>
              </a:spcAft>
              <a:buSzPts val="1100"/>
              <a:buNone/>
              <a:defRPr sz="1100">
                <a:solidFill>
                  <a:srgbClr val="FFFFFF"/>
                </a:solidFill>
              </a:defRPr>
            </a:lvl1pPr>
            <a:lvl2pPr marL="914400" lvl="1" indent="-228600" algn="l">
              <a:lnSpc>
                <a:spcPct val="100000"/>
              </a:lnSpc>
              <a:spcBef>
                <a:spcPts val="800"/>
              </a:spcBef>
              <a:spcAft>
                <a:spcPts val="0"/>
              </a:spcAft>
              <a:buSzPts val="1100"/>
              <a:buNone/>
              <a:defRPr sz="1100"/>
            </a:lvl2pPr>
            <a:lvl3pPr marL="1371600" lvl="2" indent="-228600" algn="l">
              <a:lnSpc>
                <a:spcPct val="100000"/>
              </a:lnSpc>
              <a:spcBef>
                <a:spcPts val="800"/>
              </a:spcBef>
              <a:spcAft>
                <a:spcPts val="0"/>
              </a:spcAft>
              <a:buSzPts val="900"/>
              <a:buNone/>
              <a:defRPr sz="900"/>
            </a:lvl3pPr>
            <a:lvl4pPr marL="1828800" lvl="3" indent="-228600" algn="l">
              <a:lnSpc>
                <a:spcPct val="100000"/>
              </a:lnSpc>
              <a:spcBef>
                <a:spcPts val="800"/>
              </a:spcBef>
              <a:spcAft>
                <a:spcPts val="0"/>
              </a:spcAft>
              <a:buSzPts val="800"/>
              <a:buNone/>
              <a:defRPr sz="800"/>
            </a:lvl4pPr>
            <a:lvl5pPr marL="2286000" lvl="4" indent="-228600" algn="l">
              <a:lnSpc>
                <a:spcPct val="100000"/>
              </a:lnSpc>
              <a:spcBef>
                <a:spcPts val="800"/>
              </a:spcBef>
              <a:spcAft>
                <a:spcPts val="0"/>
              </a:spcAft>
              <a:buSzPts val="800"/>
              <a:buNone/>
              <a:defRPr sz="800"/>
            </a:lvl5pPr>
            <a:lvl6pPr marL="2743200" lvl="5" indent="-228600" algn="l">
              <a:lnSpc>
                <a:spcPct val="100000"/>
              </a:lnSpc>
              <a:spcBef>
                <a:spcPts val="800"/>
              </a:spcBef>
              <a:spcAft>
                <a:spcPts val="0"/>
              </a:spcAft>
              <a:buSzPts val="800"/>
              <a:buNone/>
              <a:defRPr sz="800"/>
            </a:lvl6pPr>
            <a:lvl7pPr marL="3200400" lvl="6" indent="-228600" algn="l">
              <a:lnSpc>
                <a:spcPct val="100000"/>
              </a:lnSpc>
              <a:spcBef>
                <a:spcPts val="800"/>
              </a:spcBef>
              <a:spcAft>
                <a:spcPts val="0"/>
              </a:spcAft>
              <a:buSzPts val="800"/>
              <a:buNone/>
              <a:defRPr sz="800"/>
            </a:lvl7pPr>
            <a:lvl8pPr marL="3657600" lvl="7" indent="-228600" algn="l">
              <a:lnSpc>
                <a:spcPct val="100000"/>
              </a:lnSpc>
              <a:spcBef>
                <a:spcPts val="800"/>
              </a:spcBef>
              <a:spcAft>
                <a:spcPts val="0"/>
              </a:spcAft>
              <a:buSzPts val="800"/>
              <a:buNone/>
              <a:defRPr sz="800"/>
            </a:lvl8pPr>
            <a:lvl9pPr marL="4114800" lvl="8" indent="-228600" algn="l">
              <a:lnSpc>
                <a:spcPct val="100000"/>
              </a:lnSpc>
              <a:spcBef>
                <a:spcPts val="800"/>
              </a:spcBef>
              <a:spcAft>
                <a:spcPts val="0"/>
              </a:spcAft>
              <a:buSzPts val="800"/>
              <a:buNone/>
              <a:defRPr sz="800"/>
            </a:lvl9pPr>
          </a:lstStyle>
          <a:p>
            <a:endParaRPr/>
          </a:p>
        </p:txBody>
      </p:sp>
      <p:sp>
        <p:nvSpPr>
          <p:cNvPr id="124" name="Google Shape;124;p24"/>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solidFill>
                  <a:srgbClr val="FFFFFF"/>
                </a:solidFill>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5" name="Google Shape;125;p24"/>
          <p:cNvSpPr txBox="1">
            <a:spLocks noGrp="1"/>
          </p:cNvSpPr>
          <p:nvPr>
            <p:ph type="ftr" idx="11"/>
          </p:nvPr>
        </p:nvSpPr>
        <p:spPr>
          <a:xfrm>
            <a:off x="606392" y="4677156"/>
            <a:ext cx="3827797"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solidFill>
                  <a:srgbClr val="FFFFFF"/>
                </a:solidFill>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6" name="Google Shape;126;p24"/>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7"/>
        <p:cNvGrpSpPr/>
        <p:nvPr/>
      </p:nvGrpSpPr>
      <p:grpSpPr>
        <a:xfrm>
          <a:off x="0" y="0"/>
          <a:ext cx="0" cy="0"/>
          <a:chOff x="0" y="0"/>
          <a:chExt cx="0" cy="0"/>
        </a:xfrm>
      </p:grpSpPr>
      <p:sp>
        <p:nvSpPr>
          <p:cNvPr id="128" name="Google Shape;128;p25"/>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9" name="Google Shape;129;p25"/>
          <p:cNvSpPr txBox="1">
            <a:spLocks noGrp="1"/>
          </p:cNvSpPr>
          <p:nvPr>
            <p:ph type="body" idx="1"/>
          </p:nvPr>
        </p:nvSpPr>
        <p:spPr>
          <a:xfrm rot="5400000">
            <a:off x="3408756" y="243129"/>
            <a:ext cx="2326487" cy="5797296"/>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130" name="Google Shape;130;p25"/>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1" name="Google Shape;131;p25"/>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2" name="Google Shape;132;p25"/>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3"/>
        <p:cNvGrpSpPr/>
        <p:nvPr/>
      </p:nvGrpSpPr>
      <p:grpSpPr>
        <a:xfrm>
          <a:off x="0" y="0"/>
          <a:ext cx="0" cy="0"/>
          <a:chOff x="0" y="0"/>
          <a:chExt cx="0" cy="0"/>
        </a:xfrm>
      </p:grpSpPr>
      <p:sp>
        <p:nvSpPr>
          <p:cNvPr id="134" name="Google Shape;134;p26"/>
          <p:cNvSpPr txBox="1">
            <a:spLocks noGrp="1"/>
          </p:cNvSpPr>
          <p:nvPr>
            <p:ph type="title"/>
          </p:nvPr>
        </p:nvSpPr>
        <p:spPr>
          <a:xfrm rot="5400000">
            <a:off x="5108007" y="2084772"/>
            <a:ext cx="3737610" cy="973956"/>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35" name="Google Shape;135;p26"/>
          <p:cNvSpPr txBox="1">
            <a:spLocks noGrp="1"/>
          </p:cNvSpPr>
          <p:nvPr>
            <p:ph type="body" idx="1"/>
          </p:nvPr>
        </p:nvSpPr>
        <p:spPr>
          <a:xfrm rot="5400000">
            <a:off x="2128980" y="247317"/>
            <a:ext cx="3737610" cy="4648867"/>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136" name="Google Shape;136;p26"/>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7" name="Google Shape;137;p26"/>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8" name="Google Shape;138;p26"/>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3">
            <a:alphaModFix amt="33000"/>
          </a:blip>
          <a:stretch>
            <a:fillRect/>
          </a:stretch>
        </a:blip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1673352" y="723519"/>
            <a:ext cx="5797296" cy="891540"/>
          </a:xfrm>
          <a:prstGeom prst="rect">
            <a:avLst/>
          </a:prstGeom>
          <a:solidFill>
            <a:schemeClr val="dk1"/>
          </a:solidFill>
          <a:ln w="31750" cap="sq" cmpd="sng">
            <a:solidFill>
              <a:srgbClr val="FEFEFE"/>
            </a:solidFill>
            <a:prstDash val="solid"/>
            <a:miter lim="800000"/>
            <a:headEnd type="none" w="sm" len="sm"/>
            <a:tailEnd type="none" w="sm" len="sm"/>
          </a:ln>
        </p:spPr>
        <p:txBody>
          <a:bodyPr spcFirstLastPara="1" wrap="square" lIns="137150" tIns="137150" rIns="137150" bIns="137150" anchor="ctr" anchorCtr="0"/>
          <a:lstStyle>
            <a:lvl1pPr marR="0" lvl="0" algn="ctr" rtl="0">
              <a:lnSpc>
                <a:spcPct val="90000"/>
              </a:lnSpc>
              <a:spcBef>
                <a:spcPts val="0"/>
              </a:spcBef>
              <a:spcAft>
                <a:spcPts val="0"/>
              </a:spcAft>
              <a:buClr>
                <a:srgbClr val="FEFEFE"/>
              </a:buClr>
              <a:buSzPts val="2100"/>
              <a:buFont typeface="Gill Sans"/>
              <a:buNone/>
              <a:defRPr sz="2100" b="0" i="0" u="none" strike="noStrike" cap="none">
                <a:solidFill>
                  <a:srgbClr val="FEFEFE"/>
                </a:solidFill>
                <a:latin typeface="Gill Sans"/>
                <a:ea typeface="Gill Sans"/>
                <a:cs typeface="Gill Sans"/>
                <a:sym typeface="Gill Sans"/>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52" name="Google Shape;52;p13"/>
          <p:cNvSpPr txBox="1">
            <a:spLocks noGrp="1"/>
          </p:cNvSpPr>
          <p:nvPr>
            <p:ph type="body" idx="1"/>
          </p:nvPr>
        </p:nvSpPr>
        <p:spPr>
          <a:xfrm>
            <a:off x="1673352" y="1978533"/>
            <a:ext cx="5797296" cy="2326487"/>
          </a:xfrm>
          <a:prstGeom prst="rect">
            <a:avLst/>
          </a:prstGeom>
          <a:noFill/>
          <a:ln>
            <a:noFill/>
          </a:ln>
        </p:spPr>
        <p:txBody>
          <a:bodyPr spcFirstLastPara="1" wrap="square" lIns="68575" tIns="34275" rIns="68575" bIns="34275" anchor="t" anchorCtr="0"/>
          <a:lstStyle>
            <a:lvl1pPr marL="457200" marR="0" lvl="0" indent="-317500" algn="l" rtl="0">
              <a:lnSpc>
                <a:spcPct val="100000"/>
              </a:lnSpc>
              <a:spcBef>
                <a:spcPts val="800"/>
              </a:spcBef>
              <a:spcAft>
                <a:spcPts val="0"/>
              </a:spcAft>
              <a:buClr>
                <a:schemeClr val="accent2"/>
              </a:buClr>
              <a:buSzPts val="1400"/>
              <a:buFont typeface="Arial"/>
              <a:buChar char="•"/>
              <a:defRPr sz="1400" b="0" i="0" u="none" strike="noStrike" cap="none">
                <a:solidFill>
                  <a:srgbClr val="FEFEFE"/>
                </a:solidFill>
                <a:latin typeface="Gill Sans"/>
                <a:ea typeface="Gill Sans"/>
                <a:cs typeface="Gill Sans"/>
                <a:sym typeface="Gill Sans"/>
              </a:defRPr>
            </a:lvl1pPr>
            <a:lvl2pPr marL="914400" marR="0" lvl="1" indent="-304800" algn="l" rtl="0">
              <a:lnSpc>
                <a:spcPct val="100000"/>
              </a:lnSpc>
              <a:spcBef>
                <a:spcPts val="800"/>
              </a:spcBef>
              <a:spcAft>
                <a:spcPts val="0"/>
              </a:spcAft>
              <a:buClr>
                <a:schemeClr val="accent2"/>
              </a:buClr>
              <a:buSzPts val="1200"/>
              <a:buFont typeface="Arial"/>
              <a:buChar char="•"/>
              <a:defRPr sz="1200" b="0" i="0" u="none" strike="noStrike" cap="none">
                <a:solidFill>
                  <a:srgbClr val="FEFEFE"/>
                </a:solidFill>
                <a:latin typeface="Gill Sans"/>
                <a:ea typeface="Gill Sans"/>
                <a:cs typeface="Gill Sans"/>
                <a:sym typeface="Gill Sans"/>
              </a:defRPr>
            </a:lvl2pPr>
            <a:lvl3pPr marL="1371600" marR="0" lvl="2" indent="-304800" algn="l" rtl="0">
              <a:lnSpc>
                <a:spcPct val="100000"/>
              </a:lnSpc>
              <a:spcBef>
                <a:spcPts val="800"/>
              </a:spcBef>
              <a:spcAft>
                <a:spcPts val="0"/>
              </a:spcAft>
              <a:buClr>
                <a:schemeClr val="accent2"/>
              </a:buClr>
              <a:buSzPts val="1200"/>
              <a:buFont typeface="Arial"/>
              <a:buChar char="•"/>
              <a:defRPr sz="1200" b="0" i="0" u="none" strike="noStrike" cap="none">
                <a:solidFill>
                  <a:srgbClr val="FEFEFE"/>
                </a:solidFill>
                <a:latin typeface="Gill Sans"/>
                <a:ea typeface="Gill Sans"/>
                <a:cs typeface="Gill Sans"/>
                <a:sym typeface="Gill Sans"/>
              </a:defRPr>
            </a:lvl3pPr>
            <a:lvl4pPr marL="1828800" marR="0" lvl="3" indent="-304800" algn="l" rtl="0">
              <a:lnSpc>
                <a:spcPct val="100000"/>
              </a:lnSpc>
              <a:spcBef>
                <a:spcPts val="800"/>
              </a:spcBef>
              <a:spcAft>
                <a:spcPts val="0"/>
              </a:spcAft>
              <a:buClr>
                <a:schemeClr val="accent2"/>
              </a:buClr>
              <a:buSzPts val="1200"/>
              <a:buFont typeface="Arial"/>
              <a:buChar char="•"/>
              <a:defRPr sz="1200" b="0" i="0" u="none" strike="noStrike" cap="none">
                <a:solidFill>
                  <a:srgbClr val="FEFEFE"/>
                </a:solidFill>
                <a:latin typeface="Gill Sans"/>
                <a:ea typeface="Gill Sans"/>
                <a:cs typeface="Gill Sans"/>
                <a:sym typeface="Gill Sans"/>
              </a:defRPr>
            </a:lvl4pPr>
            <a:lvl5pPr marL="2286000" marR="0" lvl="4" indent="-304800" algn="l" rtl="0">
              <a:lnSpc>
                <a:spcPct val="100000"/>
              </a:lnSpc>
              <a:spcBef>
                <a:spcPts val="800"/>
              </a:spcBef>
              <a:spcAft>
                <a:spcPts val="0"/>
              </a:spcAft>
              <a:buClr>
                <a:schemeClr val="accent2"/>
              </a:buClr>
              <a:buSzPts val="1200"/>
              <a:buFont typeface="Arial"/>
              <a:buChar char="•"/>
              <a:defRPr sz="1200" b="0" i="0" u="none" strike="noStrike" cap="none">
                <a:solidFill>
                  <a:srgbClr val="FEFEFE"/>
                </a:solidFill>
                <a:latin typeface="Gill Sans"/>
                <a:ea typeface="Gill Sans"/>
                <a:cs typeface="Gill Sans"/>
                <a:sym typeface="Gill Sans"/>
              </a:defRPr>
            </a:lvl5pPr>
            <a:lvl6pPr marL="2743200" marR="0" lvl="5"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lt1"/>
                </a:solidFill>
                <a:latin typeface="Gill Sans"/>
                <a:ea typeface="Gill Sans"/>
                <a:cs typeface="Gill Sans"/>
                <a:sym typeface="Gill Sans"/>
              </a:defRPr>
            </a:lvl6pPr>
            <a:lvl7pPr marL="3200400" marR="0" lvl="6"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lt1"/>
                </a:solidFill>
                <a:latin typeface="Gill Sans"/>
                <a:ea typeface="Gill Sans"/>
                <a:cs typeface="Gill Sans"/>
                <a:sym typeface="Gill Sans"/>
              </a:defRPr>
            </a:lvl7pPr>
            <a:lvl8pPr marL="3657600" marR="0" lvl="7"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lt1"/>
                </a:solidFill>
                <a:latin typeface="Gill Sans"/>
                <a:ea typeface="Gill Sans"/>
                <a:cs typeface="Gill Sans"/>
                <a:sym typeface="Gill Sans"/>
              </a:defRPr>
            </a:lvl8pPr>
            <a:lvl9pPr marL="4114800" marR="0" lvl="8"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lt1"/>
                </a:solidFill>
                <a:latin typeface="Gill Sans"/>
                <a:ea typeface="Gill Sans"/>
                <a:cs typeface="Gill Sans"/>
                <a:sym typeface="Gill Sans"/>
              </a:defRPr>
            </a:lvl9pPr>
          </a:lstStyle>
          <a:p>
            <a:endParaRPr/>
          </a:p>
        </p:txBody>
      </p:sp>
      <p:sp>
        <p:nvSpPr>
          <p:cNvPr id="53" name="Google Shape;53;p13"/>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marR="0" lvl="0" algn="r" rtl="0">
              <a:spcBef>
                <a:spcPts val="0"/>
              </a:spcBef>
              <a:spcAft>
                <a:spcPts val="0"/>
              </a:spcAft>
              <a:buSzPts val="1100"/>
              <a:buNone/>
              <a:defRPr sz="800" b="0" i="0" u="none" strike="noStrike" cap="none">
                <a:solidFill>
                  <a:schemeClr val="lt1"/>
                </a:solidFill>
                <a:latin typeface="Gill Sans"/>
                <a:ea typeface="Gill Sans"/>
                <a:cs typeface="Gill Sans"/>
                <a:sym typeface="Gill Sans"/>
              </a:defRPr>
            </a:lvl1pPr>
            <a:lvl2pPr marR="0" lvl="1"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2pPr>
            <a:lvl3pPr marR="0" lvl="2"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3pPr>
            <a:lvl4pPr marR="0" lvl="3"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4pPr>
            <a:lvl5pPr marR="0" lvl="4"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5pPr>
            <a:lvl6pPr marR="0" lvl="5"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6pPr>
            <a:lvl7pPr marR="0" lvl="6"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7pPr>
            <a:lvl8pPr marR="0" lvl="7"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8pPr>
            <a:lvl9pPr marR="0" lvl="8"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9pPr>
          </a:lstStyle>
          <a:p>
            <a:endParaRPr/>
          </a:p>
        </p:txBody>
      </p:sp>
      <p:sp>
        <p:nvSpPr>
          <p:cNvPr id="54" name="Google Shape;54;p13"/>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marR="0" lvl="0" algn="l" rtl="0">
              <a:spcBef>
                <a:spcPts val="0"/>
              </a:spcBef>
              <a:spcAft>
                <a:spcPts val="0"/>
              </a:spcAft>
              <a:buSzPts val="1100"/>
              <a:buNone/>
              <a:defRPr sz="800" b="0" i="0" u="none" strike="noStrike" cap="none">
                <a:solidFill>
                  <a:schemeClr val="lt1"/>
                </a:solidFill>
                <a:latin typeface="Gill Sans"/>
                <a:ea typeface="Gill Sans"/>
                <a:cs typeface="Gill Sans"/>
                <a:sym typeface="Gill Sans"/>
              </a:defRPr>
            </a:lvl1pPr>
            <a:lvl2pPr marR="0" lvl="1"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2pPr>
            <a:lvl3pPr marR="0" lvl="2"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3pPr>
            <a:lvl4pPr marR="0" lvl="3"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4pPr>
            <a:lvl5pPr marR="0" lvl="4"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5pPr>
            <a:lvl6pPr marR="0" lvl="5"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6pPr>
            <a:lvl7pPr marR="0" lvl="6"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7pPr>
            <a:lvl8pPr marR="0" lvl="7"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8pPr>
            <a:lvl9pPr marR="0" lvl="8"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9pPr>
          </a:lstStyle>
          <a:p>
            <a:endParaRPr/>
          </a:p>
        </p:txBody>
      </p:sp>
      <p:sp>
        <p:nvSpPr>
          <p:cNvPr id="55" name="Google Shape;55;p13"/>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marR="0" lvl="0" indent="0" algn="ctr" rtl="0">
              <a:spcBef>
                <a:spcPts val="0"/>
              </a:spcBef>
              <a:buNone/>
              <a:defRPr sz="800" b="0" i="0" u="none" strike="noStrike" cap="none">
                <a:solidFill>
                  <a:srgbClr val="FFFFFF"/>
                </a:solidFill>
                <a:latin typeface="Gill Sans"/>
                <a:ea typeface="Gill Sans"/>
                <a:cs typeface="Gill Sans"/>
                <a:sym typeface="Gill Sans"/>
              </a:defRPr>
            </a:lvl1pPr>
            <a:lvl2pPr marL="0" marR="0" lvl="1" indent="0" algn="ctr" rtl="0">
              <a:spcBef>
                <a:spcPts val="0"/>
              </a:spcBef>
              <a:buNone/>
              <a:defRPr sz="800" b="0" i="0" u="none" strike="noStrike" cap="none">
                <a:solidFill>
                  <a:srgbClr val="FFFFFF"/>
                </a:solidFill>
                <a:latin typeface="Gill Sans"/>
                <a:ea typeface="Gill Sans"/>
                <a:cs typeface="Gill Sans"/>
                <a:sym typeface="Gill Sans"/>
              </a:defRPr>
            </a:lvl2pPr>
            <a:lvl3pPr marL="0" marR="0" lvl="2" indent="0" algn="ctr" rtl="0">
              <a:spcBef>
                <a:spcPts val="0"/>
              </a:spcBef>
              <a:buNone/>
              <a:defRPr sz="800" b="0" i="0" u="none" strike="noStrike" cap="none">
                <a:solidFill>
                  <a:srgbClr val="FFFFFF"/>
                </a:solidFill>
                <a:latin typeface="Gill Sans"/>
                <a:ea typeface="Gill Sans"/>
                <a:cs typeface="Gill Sans"/>
                <a:sym typeface="Gill Sans"/>
              </a:defRPr>
            </a:lvl3pPr>
            <a:lvl4pPr marL="0" marR="0" lvl="3" indent="0" algn="ctr" rtl="0">
              <a:spcBef>
                <a:spcPts val="0"/>
              </a:spcBef>
              <a:buNone/>
              <a:defRPr sz="800" b="0" i="0" u="none" strike="noStrike" cap="none">
                <a:solidFill>
                  <a:srgbClr val="FFFFFF"/>
                </a:solidFill>
                <a:latin typeface="Gill Sans"/>
                <a:ea typeface="Gill Sans"/>
                <a:cs typeface="Gill Sans"/>
                <a:sym typeface="Gill Sans"/>
              </a:defRPr>
            </a:lvl4pPr>
            <a:lvl5pPr marL="0" marR="0" lvl="4" indent="0" algn="ctr" rtl="0">
              <a:spcBef>
                <a:spcPts val="0"/>
              </a:spcBef>
              <a:buNone/>
              <a:defRPr sz="800" b="0" i="0" u="none" strike="noStrike" cap="none">
                <a:solidFill>
                  <a:srgbClr val="FFFFFF"/>
                </a:solidFill>
                <a:latin typeface="Gill Sans"/>
                <a:ea typeface="Gill Sans"/>
                <a:cs typeface="Gill Sans"/>
                <a:sym typeface="Gill Sans"/>
              </a:defRPr>
            </a:lvl5pPr>
            <a:lvl6pPr marL="0" marR="0" lvl="5" indent="0" algn="ctr" rtl="0">
              <a:spcBef>
                <a:spcPts val="0"/>
              </a:spcBef>
              <a:buNone/>
              <a:defRPr sz="800" b="0" i="0" u="none" strike="noStrike" cap="none">
                <a:solidFill>
                  <a:srgbClr val="FFFFFF"/>
                </a:solidFill>
                <a:latin typeface="Gill Sans"/>
                <a:ea typeface="Gill Sans"/>
                <a:cs typeface="Gill Sans"/>
                <a:sym typeface="Gill Sans"/>
              </a:defRPr>
            </a:lvl6pPr>
            <a:lvl7pPr marL="0" marR="0" lvl="6" indent="0" algn="ctr" rtl="0">
              <a:spcBef>
                <a:spcPts val="0"/>
              </a:spcBef>
              <a:buNone/>
              <a:defRPr sz="800" b="0" i="0" u="none" strike="noStrike" cap="none">
                <a:solidFill>
                  <a:srgbClr val="FFFFFF"/>
                </a:solidFill>
                <a:latin typeface="Gill Sans"/>
                <a:ea typeface="Gill Sans"/>
                <a:cs typeface="Gill Sans"/>
                <a:sym typeface="Gill Sans"/>
              </a:defRPr>
            </a:lvl7pPr>
            <a:lvl8pPr marL="0" marR="0" lvl="7" indent="0" algn="ctr" rtl="0">
              <a:spcBef>
                <a:spcPts val="0"/>
              </a:spcBef>
              <a:buNone/>
              <a:defRPr sz="800" b="0" i="0" u="none" strike="noStrike" cap="none">
                <a:solidFill>
                  <a:srgbClr val="FFFFFF"/>
                </a:solidFill>
                <a:latin typeface="Gill Sans"/>
                <a:ea typeface="Gill Sans"/>
                <a:cs typeface="Gill Sans"/>
                <a:sym typeface="Gill Sans"/>
              </a:defRPr>
            </a:lvl8pPr>
            <a:lvl9pPr marL="0" marR="0" lvl="8" indent="0" algn="ctr" rtl="0">
              <a:spcBef>
                <a:spcPts val="0"/>
              </a:spcBef>
              <a:buNone/>
              <a:defRPr sz="800" b="0" i="0" u="none" strike="noStrike" cap="none">
                <a:solidFill>
                  <a:srgbClr val="FFFFFF"/>
                </a:solidFill>
                <a:latin typeface="Gill Sans"/>
                <a:ea typeface="Gill Sans"/>
                <a:cs typeface="Gill Sans"/>
                <a:sym typeface="Gill Sans"/>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5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a:blip r:embed="rId13">
            <a:alphaModFix amt="33000"/>
          </a:blip>
          <a:stretch>
            <a:fillRect/>
          </a:stretch>
        </a:blipFill>
        <a:effectLst/>
      </p:bgPr>
    </p:bg>
    <p:spTree>
      <p:nvGrpSpPr>
        <p:cNvPr id="1" name="Shape 62"/>
        <p:cNvGrpSpPr/>
        <p:nvPr/>
      </p:nvGrpSpPr>
      <p:grpSpPr>
        <a:xfrm>
          <a:off x="0" y="0"/>
          <a:ext cx="0" cy="0"/>
          <a:chOff x="0" y="0"/>
          <a:chExt cx="0" cy="0"/>
        </a:xfrm>
      </p:grpSpPr>
      <p:sp>
        <p:nvSpPr>
          <p:cNvPr id="63" name="Google Shape;63;p15"/>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marR="0" lvl="0" algn="ctr" rtl="0">
              <a:lnSpc>
                <a:spcPct val="90000"/>
              </a:lnSpc>
              <a:spcBef>
                <a:spcPts val="0"/>
              </a:spcBef>
              <a:spcAft>
                <a:spcPts val="0"/>
              </a:spcAft>
              <a:buClr>
                <a:srgbClr val="262626"/>
              </a:buClr>
              <a:buSzPts val="2100"/>
              <a:buFont typeface="Gill Sans"/>
              <a:buNone/>
              <a:defRPr sz="2100" b="0" i="0" u="none" strike="noStrike" cap="none">
                <a:solidFill>
                  <a:srgbClr val="262626"/>
                </a:solidFill>
                <a:latin typeface="Gill Sans"/>
                <a:ea typeface="Gill Sans"/>
                <a:cs typeface="Gill Sans"/>
                <a:sym typeface="Gill Sans"/>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64" name="Google Shape;64;p15"/>
          <p:cNvSpPr txBox="1">
            <a:spLocks noGrp="1"/>
          </p:cNvSpPr>
          <p:nvPr>
            <p:ph type="body" idx="1"/>
          </p:nvPr>
        </p:nvSpPr>
        <p:spPr>
          <a:xfrm>
            <a:off x="1673352" y="1978533"/>
            <a:ext cx="5797296" cy="2326487"/>
          </a:xfrm>
          <a:prstGeom prst="rect">
            <a:avLst/>
          </a:prstGeom>
          <a:noFill/>
          <a:ln>
            <a:noFill/>
          </a:ln>
        </p:spPr>
        <p:txBody>
          <a:bodyPr spcFirstLastPara="1" wrap="square" lIns="68575" tIns="34275" rIns="68575" bIns="34275" anchor="t" anchorCtr="0"/>
          <a:lstStyle>
            <a:lvl1pPr marL="457200" marR="0" lvl="0" indent="-317500" algn="l" rtl="0">
              <a:lnSpc>
                <a:spcPct val="100000"/>
              </a:lnSpc>
              <a:spcBef>
                <a:spcPts val="800"/>
              </a:spcBef>
              <a:spcAft>
                <a:spcPts val="0"/>
              </a:spcAft>
              <a:buClr>
                <a:schemeClr val="accent2"/>
              </a:buClr>
              <a:buSzPts val="1400"/>
              <a:buFont typeface="Arial"/>
              <a:buChar char="•"/>
              <a:defRPr sz="1400" b="0" i="0" u="none" strike="noStrike" cap="none">
                <a:solidFill>
                  <a:srgbClr val="262626"/>
                </a:solidFill>
                <a:latin typeface="Gill Sans"/>
                <a:ea typeface="Gill Sans"/>
                <a:cs typeface="Gill Sans"/>
                <a:sym typeface="Gill Sans"/>
              </a:defRPr>
            </a:lvl1pPr>
            <a:lvl2pPr marL="914400" marR="0" lvl="1" indent="-304800" algn="l" rtl="0">
              <a:lnSpc>
                <a:spcPct val="100000"/>
              </a:lnSpc>
              <a:spcBef>
                <a:spcPts val="800"/>
              </a:spcBef>
              <a:spcAft>
                <a:spcPts val="0"/>
              </a:spcAft>
              <a:buClr>
                <a:schemeClr val="accent2"/>
              </a:buClr>
              <a:buSzPts val="1200"/>
              <a:buFont typeface="Arial"/>
              <a:buChar char="•"/>
              <a:defRPr sz="1200" b="0" i="0" u="none" strike="noStrike" cap="none">
                <a:solidFill>
                  <a:srgbClr val="262626"/>
                </a:solidFill>
                <a:latin typeface="Gill Sans"/>
                <a:ea typeface="Gill Sans"/>
                <a:cs typeface="Gill Sans"/>
                <a:sym typeface="Gill Sans"/>
              </a:defRPr>
            </a:lvl2pPr>
            <a:lvl3pPr marL="1371600" marR="0" lvl="2" indent="-304800" algn="l" rtl="0">
              <a:lnSpc>
                <a:spcPct val="100000"/>
              </a:lnSpc>
              <a:spcBef>
                <a:spcPts val="800"/>
              </a:spcBef>
              <a:spcAft>
                <a:spcPts val="0"/>
              </a:spcAft>
              <a:buClr>
                <a:schemeClr val="accent2"/>
              </a:buClr>
              <a:buSzPts val="1200"/>
              <a:buFont typeface="Arial"/>
              <a:buChar char="•"/>
              <a:defRPr sz="1200" b="0" i="0" u="none" strike="noStrike" cap="none">
                <a:solidFill>
                  <a:srgbClr val="262626"/>
                </a:solidFill>
                <a:latin typeface="Gill Sans"/>
                <a:ea typeface="Gill Sans"/>
                <a:cs typeface="Gill Sans"/>
                <a:sym typeface="Gill Sans"/>
              </a:defRPr>
            </a:lvl3pPr>
            <a:lvl4pPr marL="1828800" marR="0" lvl="3" indent="-304800" algn="l" rtl="0">
              <a:lnSpc>
                <a:spcPct val="100000"/>
              </a:lnSpc>
              <a:spcBef>
                <a:spcPts val="800"/>
              </a:spcBef>
              <a:spcAft>
                <a:spcPts val="0"/>
              </a:spcAft>
              <a:buClr>
                <a:schemeClr val="accent2"/>
              </a:buClr>
              <a:buSzPts val="1200"/>
              <a:buFont typeface="Arial"/>
              <a:buChar char="•"/>
              <a:defRPr sz="1200" b="0" i="0" u="none" strike="noStrike" cap="none">
                <a:solidFill>
                  <a:srgbClr val="262626"/>
                </a:solidFill>
                <a:latin typeface="Gill Sans"/>
                <a:ea typeface="Gill Sans"/>
                <a:cs typeface="Gill Sans"/>
                <a:sym typeface="Gill Sans"/>
              </a:defRPr>
            </a:lvl4pPr>
            <a:lvl5pPr marL="2286000" marR="0" lvl="4" indent="-304800" algn="l" rtl="0">
              <a:lnSpc>
                <a:spcPct val="100000"/>
              </a:lnSpc>
              <a:spcBef>
                <a:spcPts val="800"/>
              </a:spcBef>
              <a:spcAft>
                <a:spcPts val="0"/>
              </a:spcAft>
              <a:buClr>
                <a:schemeClr val="accent2"/>
              </a:buClr>
              <a:buSzPts val="1200"/>
              <a:buFont typeface="Arial"/>
              <a:buChar char="•"/>
              <a:defRPr sz="1200" b="0" i="0" u="none" strike="noStrike" cap="none">
                <a:solidFill>
                  <a:srgbClr val="262626"/>
                </a:solidFill>
                <a:latin typeface="Gill Sans"/>
                <a:ea typeface="Gill Sans"/>
                <a:cs typeface="Gill Sans"/>
                <a:sym typeface="Gill Sans"/>
              </a:defRPr>
            </a:lvl5pPr>
            <a:lvl6pPr marL="2743200" marR="0" lvl="5"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dk1"/>
                </a:solidFill>
                <a:latin typeface="Gill Sans"/>
                <a:ea typeface="Gill Sans"/>
                <a:cs typeface="Gill Sans"/>
                <a:sym typeface="Gill Sans"/>
              </a:defRPr>
            </a:lvl6pPr>
            <a:lvl7pPr marL="3200400" marR="0" lvl="6"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dk1"/>
                </a:solidFill>
                <a:latin typeface="Gill Sans"/>
                <a:ea typeface="Gill Sans"/>
                <a:cs typeface="Gill Sans"/>
                <a:sym typeface="Gill Sans"/>
              </a:defRPr>
            </a:lvl7pPr>
            <a:lvl8pPr marL="3657600" marR="0" lvl="7"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dk1"/>
                </a:solidFill>
                <a:latin typeface="Gill Sans"/>
                <a:ea typeface="Gill Sans"/>
                <a:cs typeface="Gill Sans"/>
                <a:sym typeface="Gill Sans"/>
              </a:defRPr>
            </a:lvl8pPr>
            <a:lvl9pPr marL="4114800" marR="0" lvl="8"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dk1"/>
                </a:solidFill>
                <a:latin typeface="Gill Sans"/>
                <a:ea typeface="Gill Sans"/>
                <a:cs typeface="Gill Sans"/>
                <a:sym typeface="Gill Sans"/>
              </a:defRPr>
            </a:lvl9pPr>
          </a:lstStyle>
          <a:p>
            <a:endParaRPr/>
          </a:p>
        </p:txBody>
      </p:sp>
      <p:sp>
        <p:nvSpPr>
          <p:cNvPr id="65" name="Google Shape;65;p15"/>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marR="0" lvl="0" algn="r" rtl="0">
              <a:spcBef>
                <a:spcPts val="0"/>
              </a:spcBef>
              <a:spcAft>
                <a:spcPts val="0"/>
              </a:spcAft>
              <a:buSzPts val="1100"/>
              <a:buNone/>
              <a:defRPr sz="800" b="0" i="0" u="none" strike="noStrike" cap="none">
                <a:solidFill>
                  <a:schemeClr val="dk1"/>
                </a:solidFill>
                <a:latin typeface="Gill Sans"/>
                <a:ea typeface="Gill Sans"/>
                <a:cs typeface="Gill Sans"/>
                <a:sym typeface="Gill Sans"/>
              </a:defRPr>
            </a:lvl1pPr>
            <a:lvl2pPr marR="0" lvl="1"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9pPr>
          </a:lstStyle>
          <a:p>
            <a:endParaRPr/>
          </a:p>
        </p:txBody>
      </p:sp>
      <p:sp>
        <p:nvSpPr>
          <p:cNvPr id="66" name="Google Shape;66;p15"/>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marR="0" lvl="0" algn="l" rtl="0">
              <a:spcBef>
                <a:spcPts val="0"/>
              </a:spcBef>
              <a:spcAft>
                <a:spcPts val="0"/>
              </a:spcAft>
              <a:buSzPts val="1100"/>
              <a:buNone/>
              <a:defRPr sz="800" b="0" i="0" u="none" strike="noStrike" cap="none">
                <a:solidFill>
                  <a:schemeClr val="dk1"/>
                </a:solidFill>
                <a:latin typeface="Gill Sans"/>
                <a:ea typeface="Gill Sans"/>
                <a:cs typeface="Gill Sans"/>
                <a:sym typeface="Gill Sans"/>
              </a:defRPr>
            </a:lvl1pPr>
            <a:lvl2pPr marR="0" lvl="1"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9pPr>
          </a:lstStyle>
          <a:p>
            <a:endParaRPr/>
          </a:p>
        </p:txBody>
      </p:sp>
      <p:sp>
        <p:nvSpPr>
          <p:cNvPr id="67" name="Google Shape;67;p15"/>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marR="0" lvl="0" indent="0" algn="ctr" rtl="0">
              <a:spcBef>
                <a:spcPts val="0"/>
              </a:spcBef>
              <a:buNone/>
              <a:defRPr sz="800" b="0" i="0" u="none" strike="noStrike" cap="none">
                <a:solidFill>
                  <a:srgbClr val="FFFFFF"/>
                </a:solidFill>
                <a:latin typeface="Gill Sans"/>
                <a:ea typeface="Gill Sans"/>
                <a:cs typeface="Gill Sans"/>
                <a:sym typeface="Gill Sans"/>
              </a:defRPr>
            </a:lvl1pPr>
            <a:lvl2pPr marL="0" marR="0" lvl="1" indent="0" algn="ctr" rtl="0">
              <a:spcBef>
                <a:spcPts val="0"/>
              </a:spcBef>
              <a:buNone/>
              <a:defRPr sz="800" b="0" i="0" u="none" strike="noStrike" cap="none">
                <a:solidFill>
                  <a:srgbClr val="FFFFFF"/>
                </a:solidFill>
                <a:latin typeface="Gill Sans"/>
                <a:ea typeface="Gill Sans"/>
                <a:cs typeface="Gill Sans"/>
                <a:sym typeface="Gill Sans"/>
              </a:defRPr>
            </a:lvl2pPr>
            <a:lvl3pPr marL="0" marR="0" lvl="2" indent="0" algn="ctr" rtl="0">
              <a:spcBef>
                <a:spcPts val="0"/>
              </a:spcBef>
              <a:buNone/>
              <a:defRPr sz="800" b="0" i="0" u="none" strike="noStrike" cap="none">
                <a:solidFill>
                  <a:srgbClr val="FFFFFF"/>
                </a:solidFill>
                <a:latin typeface="Gill Sans"/>
                <a:ea typeface="Gill Sans"/>
                <a:cs typeface="Gill Sans"/>
                <a:sym typeface="Gill Sans"/>
              </a:defRPr>
            </a:lvl3pPr>
            <a:lvl4pPr marL="0" marR="0" lvl="3" indent="0" algn="ctr" rtl="0">
              <a:spcBef>
                <a:spcPts val="0"/>
              </a:spcBef>
              <a:buNone/>
              <a:defRPr sz="800" b="0" i="0" u="none" strike="noStrike" cap="none">
                <a:solidFill>
                  <a:srgbClr val="FFFFFF"/>
                </a:solidFill>
                <a:latin typeface="Gill Sans"/>
                <a:ea typeface="Gill Sans"/>
                <a:cs typeface="Gill Sans"/>
                <a:sym typeface="Gill Sans"/>
              </a:defRPr>
            </a:lvl4pPr>
            <a:lvl5pPr marL="0" marR="0" lvl="4" indent="0" algn="ctr" rtl="0">
              <a:spcBef>
                <a:spcPts val="0"/>
              </a:spcBef>
              <a:buNone/>
              <a:defRPr sz="800" b="0" i="0" u="none" strike="noStrike" cap="none">
                <a:solidFill>
                  <a:srgbClr val="FFFFFF"/>
                </a:solidFill>
                <a:latin typeface="Gill Sans"/>
                <a:ea typeface="Gill Sans"/>
                <a:cs typeface="Gill Sans"/>
                <a:sym typeface="Gill Sans"/>
              </a:defRPr>
            </a:lvl5pPr>
            <a:lvl6pPr marL="0" marR="0" lvl="5" indent="0" algn="ctr" rtl="0">
              <a:spcBef>
                <a:spcPts val="0"/>
              </a:spcBef>
              <a:buNone/>
              <a:defRPr sz="800" b="0" i="0" u="none" strike="noStrike" cap="none">
                <a:solidFill>
                  <a:srgbClr val="FFFFFF"/>
                </a:solidFill>
                <a:latin typeface="Gill Sans"/>
                <a:ea typeface="Gill Sans"/>
                <a:cs typeface="Gill Sans"/>
                <a:sym typeface="Gill Sans"/>
              </a:defRPr>
            </a:lvl6pPr>
            <a:lvl7pPr marL="0" marR="0" lvl="6" indent="0" algn="ctr" rtl="0">
              <a:spcBef>
                <a:spcPts val="0"/>
              </a:spcBef>
              <a:buNone/>
              <a:defRPr sz="800" b="0" i="0" u="none" strike="noStrike" cap="none">
                <a:solidFill>
                  <a:srgbClr val="FFFFFF"/>
                </a:solidFill>
                <a:latin typeface="Gill Sans"/>
                <a:ea typeface="Gill Sans"/>
                <a:cs typeface="Gill Sans"/>
                <a:sym typeface="Gill Sans"/>
              </a:defRPr>
            </a:lvl7pPr>
            <a:lvl8pPr marL="0" marR="0" lvl="7" indent="0" algn="ctr" rtl="0">
              <a:spcBef>
                <a:spcPts val="0"/>
              </a:spcBef>
              <a:buNone/>
              <a:defRPr sz="800" b="0" i="0" u="none" strike="noStrike" cap="none">
                <a:solidFill>
                  <a:srgbClr val="FFFFFF"/>
                </a:solidFill>
                <a:latin typeface="Gill Sans"/>
                <a:ea typeface="Gill Sans"/>
                <a:cs typeface="Gill Sans"/>
                <a:sym typeface="Gill Sans"/>
              </a:defRPr>
            </a:lvl8pPr>
            <a:lvl9pPr marL="0" marR="0" lvl="8" indent="0" algn="ctr" rtl="0">
              <a:spcBef>
                <a:spcPts val="0"/>
              </a:spcBef>
              <a:buNone/>
              <a:defRPr sz="800" b="0" i="0" u="none" strike="noStrike" cap="none">
                <a:solidFill>
                  <a:srgbClr val="FFFFFF"/>
                </a:solidFill>
                <a:latin typeface="Gill Sans"/>
                <a:ea typeface="Gill Sans"/>
                <a:cs typeface="Gill Sans"/>
                <a:sym typeface="Gill Sans"/>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s://www.smartcompany.com.au/industries/retail/ikea-global-chief-designer-reveals-why-furniture-giant-stores-are-mazes" TargetMode="External"/><Relationship Id="rId7" Type="http://schemas.openxmlformats.org/officeDocument/2006/relationships/hyperlink" Target="https://inter.ikea.com/en/about-us/business-in-brief/" TargetMode="Externa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hyperlink" Target="https://mystarjob.com/qrticles/story.aspx?file=/2015/3/18/mystarjob_features/20150317162706&amp;sec=mystarjob_features" TargetMode="External"/><Relationship Id="rId5" Type="http://schemas.openxmlformats.org/officeDocument/2006/relationships/hyperlink" Target="https://www.ikea.com/us/en/catalog/products/17228340/#Bvcontainer" TargetMode="External"/><Relationship Id="rId4" Type="http://schemas.openxmlformats.org/officeDocument/2006/relationships/hyperlink" Target="https://www.wildwildweb.es/en/blog/deconstructing-ikea-logo"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ikea.com/ms/en_AU/the_ikea_story/working_at_ikea/work_areas_finance_business_navigation.html" TargetMode="External"/><Relationship Id="rId7" Type="http://schemas.openxmlformats.org/officeDocument/2006/relationships/hyperlink" Target="https://www.ikea.com/in/en/this-is-ikea/culture-and-values-pubd0e72F31"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hyperlink" Target="https://www/ikea.com/gb/en/this-is-ikea/about-the-ikea-group/ownership-structure/" TargetMode="External"/><Relationship Id="rId5" Type="http://schemas.openxmlformats.org/officeDocument/2006/relationships/hyperlink" Target="https://inter.ikea.com/en/about-us/Our-owner/" TargetMode="External"/><Relationship Id="rId4" Type="http://schemas.openxmlformats.org/officeDocument/2006/relationships/hyperlink" Target="http://www.ikea.com/gb/en/ikea-family/member-benefi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Shape 142"/>
        <p:cNvGrpSpPr/>
        <p:nvPr/>
      </p:nvGrpSpPr>
      <p:grpSpPr>
        <a:xfrm>
          <a:off x="0" y="0"/>
          <a:ext cx="0" cy="0"/>
          <a:chOff x="0" y="0"/>
          <a:chExt cx="0" cy="0"/>
        </a:xfrm>
      </p:grpSpPr>
      <p:sp>
        <p:nvSpPr>
          <p:cNvPr id="143" name="Google Shape;143;p27"/>
          <p:cNvSpPr txBox="1">
            <a:spLocks noGrp="1"/>
          </p:cNvSpPr>
          <p:nvPr>
            <p:ph type="subTitle" idx="1"/>
          </p:nvPr>
        </p:nvSpPr>
        <p:spPr>
          <a:xfrm>
            <a:off x="2021395" y="3768788"/>
            <a:ext cx="5101209" cy="283892"/>
          </a:xfrm>
          <a:prstGeom prst="rect">
            <a:avLst/>
          </a:prstGeom>
          <a:noFill/>
          <a:ln>
            <a:noFill/>
          </a:ln>
        </p:spPr>
        <p:txBody>
          <a:bodyPr spcFirstLastPara="1" wrap="square" lIns="68575" tIns="34275" rIns="68575" bIns="34275" anchor="t" anchorCtr="0">
            <a:noAutofit/>
          </a:bodyPr>
          <a:lstStyle/>
          <a:p>
            <a:pPr marL="0" lvl="0" indent="0" algn="ctr" rtl="0">
              <a:lnSpc>
                <a:spcPct val="90000"/>
              </a:lnSpc>
              <a:spcBef>
                <a:spcPts val="0"/>
              </a:spcBef>
              <a:spcAft>
                <a:spcPts val="0"/>
              </a:spcAft>
              <a:buSzPts val="1500"/>
              <a:buNone/>
            </a:pPr>
            <a:r>
              <a:rPr lang="en" sz="1100"/>
              <a:t> The Wonderful Everyday </a:t>
            </a:r>
            <a:endParaRPr sz="1100"/>
          </a:p>
        </p:txBody>
      </p:sp>
      <p:sp>
        <p:nvSpPr>
          <p:cNvPr id="144" name="Google Shape;144;p27"/>
          <p:cNvSpPr/>
          <p:nvPr/>
        </p:nvSpPr>
        <p:spPr>
          <a:xfrm>
            <a:off x="1411909" y="1090820"/>
            <a:ext cx="6599583" cy="2226365"/>
          </a:xfrm>
          <a:prstGeom prst="ellipse">
            <a:avLst/>
          </a:prstGeom>
          <a:solidFill>
            <a:srgbClr val="FFFF00"/>
          </a:solidFill>
          <a:ln w="12700" cap="flat" cmpd="sng">
            <a:solidFill>
              <a:srgbClr val="79851C"/>
            </a:solidFill>
            <a:prstDash val="solid"/>
            <a:round/>
            <a:headEnd type="none" w="sm" len="sm"/>
            <a:tailEnd type="none" w="sm" len="sm"/>
          </a:ln>
        </p:spPr>
        <p:txBody>
          <a:bodyPr spcFirstLastPara="1" wrap="square" lIns="68575" tIns="34275" rIns="68575" bIns="34275" anchor="ctr" anchorCtr="0">
            <a:noAutofit/>
          </a:bodyPr>
          <a:lstStyle/>
          <a:p>
            <a:pPr marL="0" marR="0" lvl="0" indent="0" algn="ctr" rtl="0">
              <a:spcBef>
                <a:spcPts val="0"/>
              </a:spcBef>
              <a:spcAft>
                <a:spcPts val="0"/>
              </a:spcAft>
              <a:buNone/>
            </a:pPr>
            <a:r>
              <a:rPr lang="en" sz="2400" b="1" i="0" u="none" strike="noStrike" cap="none">
                <a:solidFill>
                  <a:srgbClr val="002060"/>
                </a:solidFill>
                <a:latin typeface="Poppins"/>
                <a:ea typeface="Poppins"/>
                <a:cs typeface="Poppins"/>
                <a:sym typeface="Poppins"/>
              </a:rPr>
              <a:t>IKEA Culture and its Impact on Organisational Efficiency</a:t>
            </a:r>
            <a:endParaRPr sz="2400" b="1" i="0" u="none" strike="noStrike" cap="none">
              <a:solidFill>
                <a:srgbClr val="002060"/>
              </a:solidFill>
              <a:latin typeface="Gill Sans"/>
              <a:ea typeface="Gill Sans"/>
              <a:cs typeface="Gill Sans"/>
              <a:sym typeface="Gill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31"/>
          <p:cNvSpPr txBox="1">
            <a:spLocks noGrp="1"/>
          </p:cNvSpPr>
          <p:nvPr>
            <p:ph type="title"/>
          </p:nvPr>
        </p:nvSpPr>
        <p:spPr>
          <a:xfrm>
            <a:off x="1653927" y="213194"/>
            <a:ext cx="5797200" cy="89160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noAutofit/>
          </a:bodyPr>
          <a:lstStyle/>
          <a:p>
            <a:pPr marL="0" lvl="0" indent="0" algn="ctr" rtl="0">
              <a:lnSpc>
                <a:spcPct val="90000"/>
              </a:lnSpc>
              <a:spcBef>
                <a:spcPts val="0"/>
              </a:spcBef>
              <a:spcAft>
                <a:spcPts val="0"/>
              </a:spcAft>
              <a:buClr>
                <a:srgbClr val="262626"/>
              </a:buClr>
              <a:buSzPts val="2100"/>
              <a:buFont typeface="Gill Sans"/>
              <a:buNone/>
            </a:pPr>
            <a:r>
              <a:rPr lang="en" sz="2400"/>
              <a:t>CULTURE WEB IN IKEA </a:t>
            </a:r>
            <a:endParaRPr sz="2400"/>
          </a:p>
        </p:txBody>
      </p:sp>
      <p:sp>
        <p:nvSpPr>
          <p:cNvPr id="169" name="Google Shape;169;p31"/>
          <p:cNvSpPr txBox="1">
            <a:spLocks noGrp="1"/>
          </p:cNvSpPr>
          <p:nvPr>
            <p:ph type="body" idx="1"/>
          </p:nvPr>
        </p:nvSpPr>
        <p:spPr>
          <a:xfrm>
            <a:off x="335750" y="1222100"/>
            <a:ext cx="3840900" cy="1812900"/>
          </a:xfrm>
          <a:prstGeom prst="rect">
            <a:avLst/>
          </a:prstGeom>
          <a:noFill/>
          <a:ln>
            <a:noFill/>
          </a:ln>
        </p:spPr>
        <p:txBody>
          <a:bodyPr spcFirstLastPara="1" wrap="square" lIns="68575" tIns="34275" rIns="68575" bIns="34275" anchor="t" anchorCtr="0">
            <a:noAutofit/>
          </a:bodyPr>
          <a:lstStyle/>
          <a:p>
            <a:pPr marL="457200" lvl="0" indent="-304800" algn="l" rtl="0">
              <a:lnSpc>
                <a:spcPct val="100000"/>
              </a:lnSpc>
              <a:spcBef>
                <a:spcPts val="0"/>
              </a:spcBef>
              <a:spcAft>
                <a:spcPts val="0"/>
              </a:spcAft>
              <a:buSzPts val="1200"/>
              <a:buFont typeface="Arial"/>
              <a:buChar char="❏"/>
            </a:pPr>
            <a:r>
              <a:rPr lang="en" sz="1200" b="1" u="sng" dirty="0">
                <a:latin typeface="Arial"/>
                <a:ea typeface="Arial"/>
                <a:cs typeface="Arial"/>
                <a:sym typeface="Arial"/>
              </a:rPr>
              <a:t>symbols</a:t>
            </a:r>
            <a:endParaRPr sz="1200" b="1" u="sng" dirty="0">
              <a:latin typeface="Arial"/>
              <a:ea typeface="Arial"/>
              <a:cs typeface="Arial"/>
              <a:sym typeface="Arial"/>
            </a:endParaRPr>
          </a:p>
          <a:p>
            <a:pPr marL="457200" lvl="0" indent="-304800" algn="l" rtl="0">
              <a:lnSpc>
                <a:spcPct val="100000"/>
              </a:lnSpc>
              <a:spcBef>
                <a:spcPts val="0"/>
              </a:spcBef>
              <a:spcAft>
                <a:spcPts val="0"/>
              </a:spcAft>
              <a:buSzPts val="1200"/>
              <a:buChar char="➢"/>
            </a:pPr>
            <a:r>
              <a:rPr lang="en" sz="1200" b="1" dirty="0">
                <a:latin typeface="Arial"/>
                <a:ea typeface="Arial"/>
                <a:cs typeface="Arial"/>
                <a:sym typeface="Arial"/>
              </a:rPr>
              <a:t>I=</a:t>
            </a:r>
            <a:r>
              <a:rPr lang="en" sz="1200" dirty="0">
                <a:latin typeface="Arial"/>
                <a:ea typeface="Arial"/>
                <a:cs typeface="Arial"/>
                <a:sym typeface="Arial"/>
              </a:rPr>
              <a:t>Ingvar </a:t>
            </a:r>
            <a:endParaRPr sz="1200" dirty="0">
              <a:latin typeface="Arial"/>
              <a:ea typeface="Arial"/>
              <a:cs typeface="Arial"/>
              <a:sym typeface="Arial"/>
            </a:endParaRPr>
          </a:p>
          <a:p>
            <a:pPr marL="457200" lvl="0" indent="-304800" algn="l" rtl="0">
              <a:lnSpc>
                <a:spcPct val="100000"/>
              </a:lnSpc>
              <a:spcBef>
                <a:spcPts val="0"/>
              </a:spcBef>
              <a:spcAft>
                <a:spcPts val="0"/>
              </a:spcAft>
              <a:buSzPts val="1200"/>
              <a:buChar char="➢"/>
            </a:pPr>
            <a:r>
              <a:rPr lang="en" sz="1200" b="1" dirty="0">
                <a:latin typeface="Arial"/>
                <a:ea typeface="Arial"/>
                <a:cs typeface="Arial"/>
                <a:sym typeface="Arial"/>
              </a:rPr>
              <a:t>K=</a:t>
            </a:r>
            <a:r>
              <a:rPr lang="en" sz="1200" dirty="0">
                <a:latin typeface="Arial"/>
                <a:ea typeface="Arial"/>
                <a:cs typeface="Arial"/>
                <a:sym typeface="Arial"/>
              </a:rPr>
              <a:t>Kampara</a:t>
            </a:r>
            <a:endParaRPr sz="1200" dirty="0">
              <a:latin typeface="Arial"/>
              <a:ea typeface="Arial"/>
              <a:cs typeface="Arial"/>
              <a:sym typeface="Arial"/>
            </a:endParaRPr>
          </a:p>
          <a:p>
            <a:pPr marL="457200" lvl="0" indent="-304800" algn="l" rtl="0">
              <a:lnSpc>
                <a:spcPct val="100000"/>
              </a:lnSpc>
              <a:spcBef>
                <a:spcPts val="0"/>
              </a:spcBef>
              <a:spcAft>
                <a:spcPts val="0"/>
              </a:spcAft>
              <a:buSzPts val="1200"/>
              <a:buChar char="➢"/>
            </a:pPr>
            <a:r>
              <a:rPr lang="en" sz="1200" b="1" dirty="0">
                <a:latin typeface="Arial"/>
                <a:ea typeface="Arial"/>
                <a:cs typeface="Arial"/>
                <a:sym typeface="Arial"/>
              </a:rPr>
              <a:t>E=</a:t>
            </a:r>
            <a:r>
              <a:rPr lang="en" sz="1200" dirty="0">
                <a:latin typeface="Arial"/>
                <a:ea typeface="Arial"/>
                <a:cs typeface="Arial"/>
                <a:sym typeface="Arial"/>
              </a:rPr>
              <a:t>Elmtyard</a:t>
            </a:r>
            <a:endParaRPr sz="1200" dirty="0">
              <a:latin typeface="Arial"/>
              <a:ea typeface="Arial"/>
              <a:cs typeface="Arial"/>
              <a:sym typeface="Arial"/>
            </a:endParaRPr>
          </a:p>
          <a:p>
            <a:pPr marL="457200" lvl="0" indent="-304800" algn="l" rtl="0">
              <a:lnSpc>
                <a:spcPct val="100000"/>
              </a:lnSpc>
              <a:spcBef>
                <a:spcPts val="0"/>
              </a:spcBef>
              <a:spcAft>
                <a:spcPts val="0"/>
              </a:spcAft>
              <a:buSzPts val="1200"/>
              <a:buChar char="➢"/>
            </a:pPr>
            <a:r>
              <a:rPr lang="en" sz="1200" b="1" dirty="0">
                <a:latin typeface="Arial"/>
                <a:ea typeface="Arial"/>
                <a:cs typeface="Arial"/>
                <a:sym typeface="Arial"/>
              </a:rPr>
              <a:t>A=</a:t>
            </a:r>
            <a:r>
              <a:rPr lang="en" sz="1200" dirty="0">
                <a:latin typeface="Arial"/>
                <a:ea typeface="Arial"/>
                <a:cs typeface="Arial"/>
                <a:sym typeface="Arial"/>
              </a:rPr>
              <a:t>Agunnyard</a:t>
            </a:r>
            <a:endParaRPr sz="1200" dirty="0">
              <a:latin typeface="Arial"/>
              <a:ea typeface="Arial"/>
              <a:cs typeface="Arial"/>
              <a:sym typeface="Arial"/>
            </a:endParaRPr>
          </a:p>
          <a:p>
            <a:pPr marL="457200" lvl="0" indent="-304800" algn="l" rtl="0">
              <a:lnSpc>
                <a:spcPct val="100000"/>
              </a:lnSpc>
              <a:spcBef>
                <a:spcPts val="0"/>
              </a:spcBef>
              <a:spcAft>
                <a:spcPts val="0"/>
              </a:spcAft>
              <a:buClr>
                <a:schemeClr val="accent5"/>
              </a:buClr>
              <a:buSzPts val="1200"/>
              <a:buChar char="➢"/>
            </a:pPr>
            <a:r>
              <a:rPr lang="en" sz="1200" dirty="0">
                <a:solidFill>
                  <a:schemeClr val="accent5"/>
                </a:solidFill>
                <a:latin typeface="Arial"/>
                <a:ea typeface="Arial"/>
                <a:cs typeface="Arial"/>
                <a:sym typeface="Arial"/>
              </a:rPr>
              <a:t>YELLOW= </a:t>
            </a:r>
            <a:r>
              <a:rPr lang="en" sz="1200" dirty="0">
                <a:solidFill>
                  <a:srgbClr val="000000"/>
                </a:solidFill>
                <a:latin typeface="Arial"/>
                <a:ea typeface="Arial"/>
                <a:cs typeface="Arial"/>
                <a:sym typeface="Arial"/>
              </a:rPr>
              <a:t>Grabs attention</a:t>
            </a:r>
            <a:endParaRPr sz="1200" dirty="0">
              <a:solidFill>
                <a:srgbClr val="000000"/>
              </a:solidFill>
              <a:latin typeface="Arial"/>
              <a:ea typeface="Arial"/>
              <a:cs typeface="Arial"/>
              <a:sym typeface="Arial"/>
            </a:endParaRPr>
          </a:p>
          <a:p>
            <a:pPr marL="457200" lvl="0" indent="-304800" algn="l" rtl="0">
              <a:lnSpc>
                <a:spcPct val="100000"/>
              </a:lnSpc>
              <a:spcBef>
                <a:spcPts val="0"/>
              </a:spcBef>
              <a:spcAft>
                <a:spcPts val="0"/>
              </a:spcAft>
              <a:buClr>
                <a:srgbClr val="0000FF"/>
              </a:buClr>
              <a:buSzPts val="1200"/>
              <a:buFont typeface="Arial"/>
              <a:buChar char="➢"/>
            </a:pPr>
            <a:r>
              <a:rPr lang="en" sz="1200" dirty="0">
                <a:solidFill>
                  <a:srgbClr val="0000FF"/>
                </a:solidFill>
                <a:latin typeface="Arial"/>
                <a:ea typeface="Arial"/>
                <a:cs typeface="Arial"/>
                <a:sym typeface="Arial"/>
              </a:rPr>
              <a:t>BLUE= </a:t>
            </a:r>
            <a:r>
              <a:rPr lang="en" sz="1200" dirty="0">
                <a:solidFill>
                  <a:srgbClr val="000000"/>
                </a:solidFill>
                <a:latin typeface="Arial"/>
                <a:ea typeface="Arial"/>
                <a:cs typeface="Arial"/>
                <a:sym typeface="Arial"/>
              </a:rPr>
              <a:t>Transparency and freshness</a:t>
            </a:r>
          </a:p>
          <a:p>
            <a:pPr marL="152400" lvl="0" indent="0" algn="l" rtl="0">
              <a:lnSpc>
                <a:spcPct val="100000"/>
              </a:lnSpc>
              <a:spcBef>
                <a:spcPts val="0"/>
              </a:spcBef>
              <a:spcAft>
                <a:spcPts val="0"/>
              </a:spcAft>
              <a:buClr>
                <a:srgbClr val="0000FF"/>
              </a:buClr>
              <a:buSzPts val="1200"/>
              <a:buNone/>
            </a:pPr>
            <a:r>
              <a:rPr lang="en" sz="1000" dirty="0">
                <a:solidFill>
                  <a:srgbClr val="000000"/>
                </a:solidFill>
                <a:latin typeface="Arial"/>
                <a:ea typeface="Arial"/>
                <a:cs typeface="Arial"/>
                <a:sym typeface="Arial"/>
              </a:rPr>
              <a:t>        (Redondo, 2016)</a:t>
            </a:r>
            <a:endParaRPr sz="1000" dirty="0">
              <a:solidFill>
                <a:srgbClr val="000000"/>
              </a:solidFill>
              <a:latin typeface="Arial"/>
              <a:ea typeface="Arial"/>
              <a:cs typeface="Arial"/>
              <a:sym typeface="Arial"/>
            </a:endParaRPr>
          </a:p>
          <a:p>
            <a:pPr marL="457200" lvl="0" indent="-304800" algn="l" rtl="0">
              <a:lnSpc>
                <a:spcPct val="10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OFFICES </a:t>
            </a:r>
            <a:r>
              <a:rPr lang="en" sz="1000" dirty="0">
                <a:solidFill>
                  <a:srgbClr val="000000"/>
                </a:solidFill>
                <a:latin typeface="Arial"/>
                <a:ea typeface="Arial"/>
                <a:cs typeface="Arial"/>
                <a:sym typeface="Arial"/>
              </a:rPr>
              <a:t> (</a:t>
            </a:r>
            <a:r>
              <a:rPr lang="en-GB" sz="1000" dirty="0">
                <a:solidFill>
                  <a:srgbClr val="000000"/>
                </a:solidFill>
                <a:latin typeface="Arial"/>
                <a:ea typeface="Arial"/>
                <a:cs typeface="Arial"/>
                <a:sym typeface="Arial"/>
              </a:rPr>
              <a:t>Cheah &amp; Naidu, 2015)</a:t>
            </a:r>
            <a:endParaRPr lang="en" sz="1200" dirty="0">
              <a:solidFill>
                <a:srgbClr val="000000"/>
              </a:solidFill>
              <a:latin typeface="Arial"/>
              <a:ea typeface="Arial"/>
              <a:cs typeface="Arial"/>
              <a:sym typeface="Arial"/>
            </a:endParaRPr>
          </a:p>
        </p:txBody>
      </p:sp>
      <p:sp>
        <p:nvSpPr>
          <p:cNvPr id="170" name="Google Shape;170;p31"/>
          <p:cNvSpPr txBox="1"/>
          <p:nvPr/>
        </p:nvSpPr>
        <p:spPr>
          <a:xfrm>
            <a:off x="3746825" y="1222100"/>
            <a:ext cx="3021600" cy="1188600"/>
          </a:xfrm>
          <a:prstGeom prst="rect">
            <a:avLst/>
          </a:prstGeom>
          <a:noFill/>
          <a:ln>
            <a:noFill/>
          </a:ln>
        </p:spPr>
        <p:txBody>
          <a:bodyPr spcFirstLastPara="1" wrap="square" lIns="91425" tIns="91425" rIns="91425" bIns="91425" anchor="t" anchorCtr="0">
            <a:noAutofit/>
          </a:bodyPr>
          <a:lstStyle/>
          <a:p>
            <a:pPr marL="457200" lvl="0" indent="-304800" algn="l" rtl="0">
              <a:spcBef>
                <a:spcPts val="0"/>
              </a:spcBef>
              <a:spcAft>
                <a:spcPts val="0"/>
              </a:spcAft>
              <a:buSzPts val="1200"/>
              <a:buChar char="❏"/>
            </a:pPr>
            <a:r>
              <a:rPr lang="en" sz="1200" b="1" u="sng" dirty="0"/>
              <a:t>ORGANISATIONAL STRUCTURE</a:t>
            </a:r>
            <a:endParaRPr sz="1200" b="1" u="sng" dirty="0"/>
          </a:p>
          <a:p>
            <a:pPr marL="457200" lvl="0" indent="-304800" algn="l" rtl="0">
              <a:spcBef>
                <a:spcPts val="0"/>
              </a:spcBef>
              <a:spcAft>
                <a:spcPts val="0"/>
              </a:spcAft>
              <a:buSzPts val="1200"/>
              <a:buChar char="➢"/>
            </a:pPr>
            <a:r>
              <a:rPr lang="en" sz="1200" dirty="0"/>
              <a:t>Maze layout</a:t>
            </a:r>
            <a:endParaRPr sz="1200" dirty="0"/>
          </a:p>
          <a:p>
            <a:pPr marL="457200" lvl="0" indent="-304800" algn="l" rtl="0">
              <a:spcBef>
                <a:spcPts val="0"/>
              </a:spcBef>
              <a:spcAft>
                <a:spcPts val="0"/>
              </a:spcAft>
              <a:buSzPts val="1200"/>
              <a:buChar char="➢"/>
            </a:pPr>
            <a:r>
              <a:rPr lang="en" sz="1200" dirty="0"/>
              <a:t>Industry</a:t>
            </a:r>
            <a:endParaRPr sz="1200" dirty="0"/>
          </a:p>
          <a:p>
            <a:pPr marL="457200" lvl="0" indent="-304800" algn="l" rtl="0">
              <a:spcBef>
                <a:spcPts val="0"/>
              </a:spcBef>
              <a:spcAft>
                <a:spcPts val="0"/>
              </a:spcAft>
              <a:buSzPts val="1200"/>
              <a:buChar char="➢"/>
            </a:pPr>
            <a:r>
              <a:rPr lang="en" sz="1200" dirty="0"/>
              <a:t>Range &amp; Supply</a:t>
            </a:r>
            <a:endParaRPr sz="1200" dirty="0"/>
          </a:p>
          <a:p>
            <a:pPr marL="457200" lvl="0" indent="-304800" algn="l" rtl="0">
              <a:spcBef>
                <a:spcPts val="0"/>
              </a:spcBef>
              <a:spcAft>
                <a:spcPts val="0"/>
              </a:spcAft>
              <a:buSzPts val="1200"/>
              <a:buChar char="➢"/>
            </a:pPr>
            <a:r>
              <a:rPr lang="en" sz="1200" dirty="0"/>
              <a:t> Franchise</a:t>
            </a:r>
          </a:p>
          <a:p>
            <a:pPr marL="152400" lvl="0" algn="l" rtl="0">
              <a:spcBef>
                <a:spcPts val="0"/>
              </a:spcBef>
              <a:spcAft>
                <a:spcPts val="0"/>
              </a:spcAft>
              <a:buSzPts val="1200"/>
            </a:pPr>
            <a:r>
              <a:rPr lang="en" sz="1000" dirty="0"/>
              <a:t>(Mitchelson, 2018)</a:t>
            </a:r>
          </a:p>
          <a:p>
            <a:pPr marL="152400" lvl="0" algn="l" rtl="0">
              <a:spcBef>
                <a:spcPts val="0"/>
              </a:spcBef>
              <a:spcAft>
                <a:spcPts val="0"/>
              </a:spcAft>
              <a:buSzPts val="1200"/>
            </a:pPr>
            <a:r>
              <a:rPr lang="en" sz="1000" dirty="0"/>
              <a:t>(IKEA, 2019)</a:t>
            </a:r>
            <a:endParaRPr sz="1000" dirty="0"/>
          </a:p>
        </p:txBody>
      </p:sp>
      <p:sp>
        <p:nvSpPr>
          <p:cNvPr id="171" name="Google Shape;171;p31"/>
          <p:cNvSpPr txBox="1"/>
          <p:nvPr/>
        </p:nvSpPr>
        <p:spPr>
          <a:xfrm>
            <a:off x="335750" y="3330500"/>
            <a:ext cx="3021600" cy="1625100"/>
          </a:xfrm>
          <a:prstGeom prst="rect">
            <a:avLst/>
          </a:prstGeom>
          <a:noFill/>
          <a:ln>
            <a:noFill/>
          </a:ln>
        </p:spPr>
        <p:txBody>
          <a:bodyPr spcFirstLastPara="1" wrap="square" lIns="91425" tIns="91425" rIns="91425" bIns="91425" anchor="t" anchorCtr="0">
            <a:noAutofit/>
          </a:bodyPr>
          <a:lstStyle/>
          <a:p>
            <a:pPr marL="457200" lvl="0" indent="-304800" algn="l" rtl="0">
              <a:spcBef>
                <a:spcPts val="0"/>
              </a:spcBef>
              <a:spcAft>
                <a:spcPts val="0"/>
              </a:spcAft>
              <a:buSzPts val="1200"/>
              <a:buChar char="❏"/>
            </a:pPr>
            <a:r>
              <a:rPr lang="en" sz="1200" b="1" u="sng" dirty="0"/>
              <a:t>ROUTINES AND RITUALS</a:t>
            </a:r>
            <a:endParaRPr sz="1200" b="1" u="sng" dirty="0"/>
          </a:p>
          <a:p>
            <a:pPr marL="457200" lvl="0" indent="-304800" algn="l" rtl="0">
              <a:spcBef>
                <a:spcPts val="0"/>
              </a:spcBef>
              <a:spcAft>
                <a:spcPts val="0"/>
              </a:spcAft>
              <a:buSzPts val="1200"/>
              <a:buChar char="➢"/>
            </a:pPr>
            <a:r>
              <a:rPr lang="en" sz="1200" dirty="0"/>
              <a:t>Promotes culture</a:t>
            </a:r>
            <a:endParaRPr sz="1200" dirty="0"/>
          </a:p>
          <a:p>
            <a:pPr marL="457200" lvl="0" indent="-304800" algn="l" rtl="0">
              <a:spcBef>
                <a:spcPts val="0"/>
              </a:spcBef>
              <a:spcAft>
                <a:spcPts val="0"/>
              </a:spcAft>
              <a:buSzPts val="1200"/>
              <a:buChar char="➢"/>
            </a:pPr>
            <a:r>
              <a:rPr lang="en" sz="1200" dirty="0"/>
              <a:t>Follow all 10 values</a:t>
            </a:r>
            <a:endParaRPr sz="1200" dirty="0"/>
          </a:p>
          <a:p>
            <a:pPr marL="457200" lvl="0" indent="-304800" algn="l" rtl="0">
              <a:spcBef>
                <a:spcPts val="0"/>
              </a:spcBef>
              <a:spcAft>
                <a:spcPts val="0"/>
              </a:spcAft>
              <a:buSzPts val="1200"/>
              <a:buChar char="➢"/>
            </a:pPr>
            <a:r>
              <a:rPr lang="en" sz="1200" dirty="0"/>
              <a:t>Ask questions and take responsibility</a:t>
            </a:r>
            <a:endParaRPr sz="1200" dirty="0"/>
          </a:p>
          <a:p>
            <a:pPr marL="457200" lvl="0" indent="-304800" algn="l" rtl="0">
              <a:spcBef>
                <a:spcPts val="0"/>
              </a:spcBef>
              <a:spcAft>
                <a:spcPts val="0"/>
              </a:spcAft>
              <a:buSzPts val="1200"/>
              <a:buChar char="➢"/>
            </a:pPr>
            <a:r>
              <a:rPr lang="en" sz="1200" dirty="0"/>
              <a:t>Provide equal opportunities for everyone</a:t>
            </a:r>
          </a:p>
          <a:p>
            <a:pPr marL="152400" lvl="0" algn="l" rtl="0">
              <a:spcBef>
                <a:spcPts val="0"/>
              </a:spcBef>
              <a:spcAft>
                <a:spcPts val="0"/>
              </a:spcAft>
              <a:buSzPts val="1200"/>
            </a:pPr>
            <a:r>
              <a:rPr lang="en" sz="1200" dirty="0"/>
              <a:t>       </a:t>
            </a:r>
            <a:r>
              <a:rPr lang="en" sz="1000" dirty="0"/>
              <a:t>(Cheah &amp; Naidu, 2015)</a:t>
            </a:r>
            <a:endParaRPr lang="en" sz="1200" dirty="0"/>
          </a:p>
        </p:txBody>
      </p:sp>
      <p:sp>
        <p:nvSpPr>
          <p:cNvPr id="172" name="Google Shape;172;p31"/>
          <p:cNvSpPr txBox="1"/>
          <p:nvPr/>
        </p:nvSpPr>
        <p:spPr>
          <a:xfrm>
            <a:off x="3780425" y="3276800"/>
            <a:ext cx="2954400" cy="1732500"/>
          </a:xfrm>
          <a:prstGeom prst="rect">
            <a:avLst/>
          </a:prstGeom>
          <a:noFill/>
          <a:ln>
            <a:noFill/>
          </a:ln>
        </p:spPr>
        <p:txBody>
          <a:bodyPr spcFirstLastPara="1" wrap="square" lIns="91425" tIns="91425" rIns="91425" bIns="91425" anchor="t" anchorCtr="0">
            <a:noAutofit/>
          </a:bodyPr>
          <a:lstStyle/>
          <a:p>
            <a:pPr marL="457200" lvl="0" indent="-304800" algn="l" rtl="0">
              <a:spcBef>
                <a:spcPts val="0"/>
              </a:spcBef>
              <a:spcAft>
                <a:spcPts val="0"/>
              </a:spcAft>
              <a:buSzPts val="1200"/>
              <a:buChar char="❏"/>
            </a:pPr>
            <a:r>
              <a:rPr lang="en" sz="1200" b="1" u="sng" dirty="0"/>
              <a:t>CONTROL SYSTEMS</a:t>
            </a:r>
            <a:endParaRPr sz="1200" b="1" u="sng" dirty="0"/>
          </a:p>
          <a:p>
            <a:pPr marL="457200" lvl="0" indent="-304800" algn="l" rtl="0">
              <a:spcBef>
                <a:spcPts val="0"/>
              </a:spcBef>
              <a:spcAft>
                <a:spcPts val="0"/>
              </a:spcAft>
              <a:buSzPts val="1200"/>
              <a:buChar char="➢"/>
            </a:pPr>
            <a:r>
              <a:rPr lang="en" sz="1200" dirty="0"/>
              <a:t>Co- workers (Ensure profit)</a:t>
            </a:r>
            <a:endParaRPr sz="1200" dirty="0"/>
          </a:p>
          <a:p>
            <a:pPr marL="457200" lvl="0" indent="-304800" algn="l" rtl="0">
              <a:spcBef>
                <a:spcPts val="0"/>
              </a:spcBef>
              <a:spcAft>
                <a:spcPts val="0"/>
              </a:spcAft>
              <a:buSzPts val="1200"/>
              <a:buChar char="➢"/>
            </a:pPr>
            <a:r>
              <a:rPr lang="en" sz="1200" dirty="0"/>
              <a:t>Finance department (Fulfil legal demands, follow ups, and finance) </a:t>
            </a:r>
            <a:endParaRPr sz="1200" dirty="0"/>
          </a:p>
          <a:p>
            <a:pPr marL="457200" lvl="0" indent="-304800" algn="l" rtl="0">
              <a:spcBef>
                <a:spcPts val="0"/>
              </a:spcBef>
              <a:spcAft>
                <a:spcPts val="0"/>
              </a:spcAft>
              <a:buSzPts val="1200"/>
              <a:buChar char="➢"/>
            </a:pPr>
            <a:r>
              <a:rPr lang="en" sz="1200" dirty="0"/>
              <a:t>Business navigators (recognise and summarise business opportunities)</a:t>
            </a:r>
          </a:p>
          <a:p>
            <a:pPr marL="152400" lvl="0" algn="l" rtl="0">
              <a:spcBef>
                <a:spcPts val="0"/>
              </a:spcBef>
              <a:spcAft>
                <a:spcPts val="0"/>
              </a:spcAft>
              <a:buSzPts val="1200"/>
            </a:pPr>
            <a:r>
              <a:rPr lang="en" sz="1200" dirty="0"/>
              <a:t>       </a:t>
            </a:r>
            <a:r>
              <a:rPr lang="en" sz="1000" dirty="0"/>
              <a:t>(IKEA, 2019)</a:t>
            </a:r>
            <a:endParaRPr sz="1200" dirty="0"/>
          </a:p>
        </p:txBody>
      </p:sp>
      <p:sp>
        <p:nvSpPr>
          <p:cNvPr id="173" name="Google Shape;173;p31"/>
          <p:cNvSpPr txBox="1"/>
          <p:nvPr/>
        </p:nvSpPr>
        <p:spPr>
          <a:xfrm>
            <a:off x="6768425" y="2041250"/>
            <a:ext cx="2256300" cy="2041200"/>
          </a:xfrm>
          <a:prstGeom prst="rect">
            <a:avLst/>
          </a:prstGeom>
          <a:noFill/>
          <a:ln>
            <a:noFill/>
          </a:ln>
        </p:spPr>
        <p:txBody>
          <a:bodyPr spcFirstLastPara="1" wrap="square" lIns="91425" tIns="91425" rIns="91425" bIns="91425" anchor="t" anchorCtr="0">
            <a:noAutofit/>
          </a:bodyPr>
          <a:lstStyle/>
          <a:p>
            <a:pPr marL="457200" lvl="0" indent="-304800" algn="l" rtl="0">
              <a:spcBef>
                <a:spcPts val="0"/>
              </a:spcBef>
              <a:spcAft>
                <a:spcPts val="0"/>
              </a:spcAft>
              <a:buSzPts val="1200"/>
              <a:buChar char="❏"/>
            </a:pPr>
            <a:r>
              <a:rPr lang="en" sz="1200" b="1" u="sng" dirty="0"/>
              <a:t>POWER STRUCTURE</a:t>
            </a:r>
            <a:endParaRPr sz="1200" b="1" u="sng" dirty="0"/>
          </a:p>
          <a:p>
            <a:pPr marL="457200" lvl="0" indent="-304800" algn="l" rtl="0">
              <a:spcBef>
                <a:spcPts val="0"/>
              </a:spcBef>
              <a:spcAft>
                <a:spcPts val="0"/>
              </a:spcAft>
              <a:buSzPts val="1200"/>
              <a:buChar char="➢"/>
            </a:pPr>
            <a:r>
              <a:rPr lang="en" sz="1200" dirty="0"/>
              <a:t>Ownership structure promotes independence and long-term approaches</a:t>
            </a:r>
            <a:endParaRPr sz="1200" dirty="0"/>
          </a:p>
          <a:p>
            <a:pPr marL="457200" lvl="0" indent="-304800" algn="l" rtl="0">
              <a:spcBef>
                <a:spcPts val="0"/>
              </a:spcBef>
              <a:spcAft>
                <a:spcPts val="0"/>
              </a:spcAft>
              <a:buSzPts val="1200"/>
              <a:buChar char="➢"/>
            </a:pPr>
            <a:r>
              <a:rPr lang="en" sz="1200" dirty="0"/>
              <a:t>Owner is Stitching Ingka Foundation</a:t>
            </a:r>
            <a:endParaRPr sz="1200" dirty="0"/>
          </a:p>
          <a:p>
            <a:pPr marL="457200" lvl="0" indent="-304800" algn="l" rtl="0">
              <a:spcBef>
                <a:spcPts val="0"/>
              </a:spcBef>
              <a:spcAft>
                <a:spcPts val="0"/>
              </a:spcAft>
              <a:buSzPts val="1200"/>
              <a:buChar char="➢"/>
            </a:pPr>
            <a:r>
              <a:rPr lang="en" sz="1200" dirty="0"/>
              <a:t>Intergo Foundation is main owner of Intergo Holding and Inter IKEA Group</a:t>
            </a:r>
          </a:p>
          <a:p>
            <a:pPr marL="152400" lvl="0" algn="l" rtl="0">
              <a:spcBef>
                <a:spcPts val="0"/>
              </a:spcBef>
              <a:spcAft>
                <a:spcPts val="0"/>
              </a:spcAft>
              <a:buSzPts val="1200"/>
            </a:pPr>
            <a:r>
              <a:rPr lang="en" sz="1200" dirty="0"/>
              <a:t>       </a:t>
            </a:r>
            <a:r>
              <a:rPr lang="en" sz="1000" dirty="0"/>
              <a:t>(IKEA, 2019)</a:t>
            </a:r>
            <a:endParaRPr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32"/>
          <p:cNvSpPr txBox="1">
            <a:spLocks noGrp="1"/>
          </p:cNvSpPr>
          <p:nvPr>
            <p:ph type="title"/>
          </p:nvPr>
        </p:nvSpPr>
        <p:spPr>
          <a:xfrm>
            <a:off x="1673352" y="723519"/>
            <a:ext cx="5797200" cy="891600"/>
          </a:xfrm>
          <a:prstGeom prst="rect">
            <a:avLst/>
          </a:prstGeom>
        </p:spPr>
        <p:txBody>
          <a:bodyPr spcFirstLastPara="1" wrap="square" lIns="137150" tIns="137150" rIns="137150" bIns="137150" anchor="ctr" anchorCtr="0">
            <a:noAutofit/>
          </a:bodyPr>
          <a:lstStyle/>
          <a:p>
            <a:pPr marL="0" lvl="0" indent="0" algn="ctr" rtl="0">
              <a:spcBef>
                <a:spcPts val="0"/>
              </a:spcBef>
              <a:spcAft>
                <a:spcPts val="0"/>
              </a:spcAft>
              <a:buNone/>
            </a:pPr>
            <a:r>
              <a:rPr lang="en"/>
              <a:t>HANDY THEORY IN IKEA</a:t>
            </a:r>
            <a:endParaRPr/>
          </a:p>
        </p:txBody>
      </p:sp>
      <p:sp>
        <p:nvSpPr>
          <p:cNvPr id="179" name="Google Shape;179;p32"/>
          <p:cNvSpPr txBox="1">
            <a:spLocks noGrp="1"/>
          </p:cNvSpPr>
          <p:nvPr>
            <p:ph type="body" idx="1"/>
          </p:nvPr>
        </p:nvSpPr>
        <p:spPr>
          <a:xfrm>
            <a:off x="1673352" y="1978533"/>
            <a:ext cx="5797200" cy="2326500"/>
          </a:xfrm>
          <a:prstGeom prst="rect">
            <a:avLst/>
          </a:prstGeom>
        </p:spPr>
        <p:txBody>
          <a:bodyPr spcFirstLastPara="1" wrap="square" lIns="68575" tIns="34275" rIns="68575" bIns="34275" anchor="t" anchorCtr="0">
            <a:noAutofit/>
          </a:bodyPr>
          <a:lstStyle/>
          <a:p>
            <a:pPr marL="457200" lvl="0" indent="-317500" algn="l" rtl="0">
              <a:spcBef>
                <a:spcPts val="800"/>
              </a:spcBef>
              <a:spcAft>
                <a:spcPts val="0"/>
              </a:spcAft>
              <a:buSzPts val="1400"/>
              <a:buFont typeface="Arial"/>
              <a:buChar char="❏"/>
            </a:pPr>
            <a:r>
              <a:rPr lang="en" dirty="0">
                <a:latin typeface="Arial"/>
                <a:ea typeface="Arial"/>
                <a:cs typeface="Arial"/>
                <a:sym typeface="Arial"/>
              </a:rPr>
              <a:t>IKEA does not fall under one type of culture</a:t>
            </a:r>
            <a:endParaRPr dirty="0">
              <a:latin typeface="Arial"/>
              <a:ea typeface="Arial"/>
              <a:cs typeface="Arial"/>
              <a:sym typeface="Arial"/>
            </a:endParaRPr>
          </a:p>
          <a:p>
            <a:pPr marL="457200" lvl="0" indent="-317500" algn="l" rtl="0">
              <a:spcBef>
                <a:spcPts val="0"/>
              </a:spcBef>
              <a:spcAft>
                <a:spcPts val="0"/>
              </a:spcAft>
              <a:buSzPts val="1400"/>
              <a:buFont typeface="Arial"/>
              <a:buChar char="❏"/>
            </a:pPr>
            <a:r>
              <a:rPr lang="en" dirty="0">
                <a:latin typeface="Arial"/>
                <a:ea typeface="Arial"/>
                <a:cs typeface="Arial"/>
                <a:sym typeface="Arial"/>
              </a:rPr>
              <a:t>There is a combination of different cultures</a:t>
            </a:r>
            <a:endParaRPr dirty="0">
              <a:latin typeface="Arial"/>
              <a:ea typeface="Arial"/>
              <a:cs typeface="Arial"/>
              <a:sym typeface="Arial"/>
            </a:endParaRPr>
          </a:p>
          <a:p>
            <a:pPr marL="457200" lvl="0" indent="-317500" algn="l" rtl="0">
              <a:spcBef>
                <a:spcPts val="0"/>
              </a:spcBef>
              <a:spcAft>
                <a:spcPts val="0"/>
              </a:spcAft>
              <a:buSzPts val="1400"/>
              <a:buFont typeface="Arial"/>
              <a:buChar char="❏"/>
            </a:pPr>
            <a:r>
              <a:rPr lang="en" dirty="0">
                <a:latin typeface="Arial"/>
                <a:ea typeface="Arial"/>
                <a:cs typeface="Arial"/>
                <a:sym typeface="Arial"/>
              </a:rPr>
              <a:t>IKEA believes in sharing responsibility, and providing opportunities for everyone to share ideas</a:t>
            </a:r>
            <a:endParaRPr dirty="0">
              <a:latin typeface="Arial"/>
              <a:ea typeface="Arial"/>
              <a:cs typeface="Arial"/>
              <a:sym typeface="Arial"/>
            </a:endParaRPr>
          </a:p>
          <a:p>
            <a:pPr marL="457200" lvl="0" indent="-317500" algn="l" rtl="0">
              <a:spcBef>
                <a:spcPts val="0"/>
              </a:spcBef>
              <a:spcAft>
                <a:spcPts val="0"/>
              </a:spcAft>
              <a:buSzPts val="1400"/>
              <a:buFont typeface="Arial"/>
              <a:buChar char="❏"/>
            </a:pPr>
            <a:r>
              <a:rPr lang="en" dirty="0">
                <a:latin typeface="Arial"/>
                <a:ea typeface="Arial"/>
                <a:cs typeface="Arial"/>
                <a:sym typeface="Arial"/>
              </a:rPr>
              <a:t>Create development opportunities</a:t>
            </a:r>
            <a:endParaRPr dirty="0">
              <a:latin typeface="Arial"/>
              <a:ea typeface="Arial"/>
              <a:cs typeface="Arial"/>
              <a:sym typeface="Arial"/>
            </a:endParaRPr>
          </a:p>
          <a:p>
            <a:pPr marL="457200" lvl="0" indent="-317500" algn="l" rtl="0">
              <a:spcBef>
                <a:spcPts val="0"/>
              </a:spcBef>
              <a:spcAft>
                <a:spcPts val="0"/>
              </a:spcAft>
              <a:buSzPts val="1400"/>
              <a:buFont typeface="Arial"/>
              <a:buChar char="❏"/>
            </a:pPr>
            <a:r>
              <a:rPr lang="en" dirty="0">
                <a:latin typeface="Arial"/>
                <a:ea typeface="Arial"/>
                <a:cs typeface="Arial"/>
                <a:sym typeface="Arial"/>
              </a:rPr>
              <a:t>They believe in leading by example, not by position</a:t>
            </a:r>
            <a:endParaRPr dirty="0">
              <a:latin typeface="Arial"/>
              <a:ea typeface="Arial"/>
              <a:cs typeface="Arial"/>
              <a:sym typeface="Arial"/>
            </a:endParaRPr>
          </a:p>
          <a:p>
            <a:pPr marL="457200" lvl="0" indent="-317500" algn="l" rtl="0">
              <a:spcBef>
                <a:spcPts val="0"/>
              </a:spcBef>
              <a:spcAft>
                <a:spcPts val="0"/>
              </a:spcAft>
              <a:buSzPts val="1400"/>
              <a:buFont typeface="Arial"/>
              <a:buChar char="❏"/>
            </a:pPr>
            <a:r>
              <a:rPr lang="en" dirty="0">
                <a:latin typeface="Arial"/>
                <a:ea typeface="Arial"/>
                <a:cs typeface="Arial"/>
                <a:sym typeface="Arial"/>
              </a:rPr>
              <a:t>IKEA is against bureaucracy </a:t>
            </a:r>
          </a:p>
          <a:p>
            <a:pPr marL="139700" lvl="0" indent="0" algn="l" rtl="0">
              <a:spcBef>
                <a:spcPts val="0"/>
              </a:spcBef>
              <a:spcAft>
                <a:spcPts val="0"/>
              </a:spcAft>
              <a:buSzPts val="1400"/>
              <a:buNone/>
            </a:pPr>
            <a:endParaRPr lang="en" dirty="0">
              <a:latin typeface="Arial"/>
              <a:ea typeface="Arial"/>
              <a:cs typeface="Arial"/>
              <a:sym typeface="Arial"/>
            </a:endParaRPr>
          </a:p>
          <a:p>
            <a:pPr marL="139700" lvl="0" indent="0" algn="l" rtl="0">
              <a:spcBef>
                <a:spcPts val="0"/>
              </a:spcBef>
              <a:spcAft>
                <a:spcPts val="0"/>
              </a:spcAft>
              <a:buSzPts val="1400"/>
              <a:buNone/>
            </a:pPr>
            <a:r>
              <a:rPr lang="en" dirty="0">
                <a:latin typeface="Arial"/>
                <a:ea typeface="Arial"/>
                <a:cs typeface="Arial"/>
                <a:sym typeface="Arial"/>
              </a:rPr>
              <a:t>(IKEA, 2019)</a:t>
            </a:r>
            <a:endParaRPr dirty="0">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88EB8-806C-49EC-8B8E-37E38E50C5AF}"/>
              </a:ext>
            </a:extLst>
          </p:cNvPr>
          <p:cNvSpPr>
            <a:spLocks noGrp="1"/>
          </p:cNvSpPr>
          <p:nvPr>
            <p:ph type="ctrTitle"/>
          </p:nvPr>
        </p:nvSpPr>
        <p:spPr>
          <a:xfrm>
            <a:off x="966234" y="293741"/>
            <a:ext cx="6743700" cy="655430"/>
          </a:xfrm>
        </p:spPr>
        <p:txBody>
          <a:bodyPr/>
          <a:lstStyle/>
          <a:p>
            <a:r>
              <a:rPr lang="en-GB" dirty="0"/>
              <a:t>Speech notes…</a:t>
            </a:r>
          </a:p>
        </p:txBody>
      </p:sp>
      <p:sp>
        <p:nvSpPr>
          <p:cNvPr id="3" name="Subtitle 2">
            <a:extLst>
              <a:ext uri="{FF2B5EF4-FFF2-40B4-BE49-F238E27FC236}">
                <a16:creationId xmlns:a16="http://schemas.microsoft.com/office/drawing/2014/main" id="{6A35C8DD-CE1F-43C8-89AE-8239AB3E8DE5}"/>
              </a:ext>
            </a:extLst>
          </p:cNvPr>
          <p:cNvSpPr>
            <a:spLocks noGrp="1"/>
          </p:cNvSpPr>
          <p:nvPr>
            <p:ph type="subTitle" idx="1"/>
          </p:nvPr>
        </p:nvSpPr>
        <p:spPr>
          <a:xfrm>
            <a:off x="378905" y="1190847"/>
            <a:ext cx="8509914" cy="3658911"/>
          </a:xfrm>
        </p:spPr>
        <p:txBody>
          <a:bodyPr/>
          <a:lstStyle/>
          <a:p>
            <a:pPr algn="l"/>
            <a:r>
              <a:rPr lang="en-GB" sz="1200" b="1" dirty="0">
                <a:solidFill>
                  <a:schemeClr val="tx1"/>
                </a:solidFill>
              </a:rPr>
              <a:t>Organisational structure</a:t>
            </a:r>
            <a:endParaRPr lang="en-GB" sz="1200" dirty="0">
              <a:solidFill>
                <a:schemeClr val="tx1"/>
              </a:solidFill>
            </a:endParaRPr>
          </a:p>
          <a:p>
            <a:pPr algn="l"/>
            <a:r>
              <a:rPr lang="en-GB" sz="1200" dirty="0">
                <a:solidFill>
                  <a:schemeClr val="tx1"/>
                </a:solidFill>
              </a:rPr>
              <a:t>Ikea have structured their stores in the form of a maze as explained by </a:t>
            </a:r>
            <a:r>
              <a:rPr lang="en-GB" sz="1200" dirty="0" err="1">
                <a:solidFill>
                  <a:schemeClr val="tx1"/>
                </a:solidFill>
              </a:rPr>
              <a:t>Mitchelson</a:t>
            </a:r>
            <a:r>
              <a:rPr lang="en-GB" sz="1200" dirty="0">
                <a:solidFill>
                  <a:schemeClr val="tx1"/>
                </a:solidFill>
              </a:rPr>
              <a:t> (2018),Who talked about how Ikea's chief designer revealed that the idea of this store layout is so that it resembles a catalogue. It is designed to encourage customers to find something to buy, spending more time in store and eventually buying something. They attract customers through inspiration, as opposed to just promotions and price.</a:t>
            </a:r>
          </a:p>
          <a:p>
            <a:pPr algn="l"/>
            <a:r>
              <a:rPr lang="en-GB" sz="1200" dirty="0">
                <a:solidFill>
                  <a:schemeClr val="tx1"/>
                </a:solidFill>
              </a:rPr>
              <a:t>As stated by Ikea (2019), their main purpose is to secure continued improvement, expansion, development and the long life of their concept. It has three core businesses, and these are industry, range and supply and franchise. They work together to create a stronger franchise strong enough for growth and expansion. The franchise focuses on marketing, sustainability, social media, people and environment and developing the brand. Range and supply focus on the Ikea range, working suppliers and their customers. The industry works on Ikea’s products for home furnishing and delivering excellent customer value.</a:t>
            </a:r>
          </a:p>
          <a:p>
            <a:pPr algn="l"/>
            <a:endParaRPr lang="en-GB" sz="1200" dirty="0">
              <a:solidFill>
                <a:schemeClr val="tx1"/>
              </a:solidFill>
            </a:endParaRPr>
          </a:p>
        </p:txBody>
      </p:sp>
    </p:spTree>
    <p:extLst>
      <p:ext uri="{BB962C8B-B14F-4D97-AF65-F5344CB8AC3E}">
        <p14:creationId xmlns:p14="http://schemas.microsoft.com/office/powerpoint/2010/main" val="29715969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CEA76-567D-4853-9A7A-F884C5C4B2EA}"/>
              </a:ext>
            </a:extLst>
          </p:cNvPr>
          <p:cNvSpPr>
            <a:spLocks noGrp="1"/>
          </p:cNvSpPr>
          <p:nvPr>
            <p:ph type="ctrTitle"/>
          </p:nvPr>
        </p:nvSpPr>
        <p:spPr>
          <a:xfrm>
            <a:off x="1200150" y="152644"/>
            <a:ext cx="6743700" cy="644798"/>
          </a:xfrm>
        </p:spPr>
        <p:txBody>
          <a:bodyPr/>
          <a:lstStyle/>
          <a:p>
            <a:r>
              <a:rPr lang="en-GB" dirty="0"/>
              <a:t>Speech notes…</a:t>
            </a:r>
          </a:p>
        </p:txBody>
      </p:sp>
      <p:sp>
        <p:nvSpPr>
          <p:cNvPr id="3" name="Subtitle 2">
            <a:extLst>
              <a:ext uri="{FF2B5EF4-FFF2-40B4-BE49-F238E27FC236}">
                <a16:creationId xmlns:a16="http://schemas.microsoft.com/office/drawing/2014/main" id="{8E4EA89A-4E46-4FC1-B7BA-0901AE3BBA8D}"/>
              </a:ext>
            </a:extLst>
          </p:cNvPr>
          <p:cNvSpPr>
            <a:spLocks noGrp="1"/>
          </p:cNvSpPr>
          <p:nvPr>
            <p:ph type="subTitle" idx="1"/>
          </p:nvPr>
        </p:nvSpPr>
        <p:spPr>
          <a:xfrm>
            <a:off x="378905" y="1105786"/>
            <a:ext cx="8488648" cy="3885070"/>
          </a:xfrm>
        </p:spPr>
        <p:txBody>
          <a:bodyPr/>
          <a:lstStyle/>
          <a:p>
            <a:pPr algn="l"/>
            <a:r>
              <a:rPr lang="en-GB" sz="1200" b="1" dirty="0">
                <a:solidFill>
                  <a:schemeClr val="tx1"/>
                </a:solidFill>
              </a:rPr>
              <a:t>Symbols </a:t>
            </a:r>
            <a:endParaRPr lang="en-GB" sz="1200" dirty="0">
              <a:solidFill>
                <a:schemeClr val="tx1"/>
              </a:solidFill>
            </a:endParaRPr>
          </a:p>
          <a:p>
            <a:pPr algn="l"/>
            <a:r>
              <a:rPr lang="en-GB" sz="1200" dirty="0">
                <a:solidFill>
                  <a:schemeClr val="tx1"/>
                </a:solidFill>
              </a:rPr>
              <a:t>Ikea’s bold symbol as explained by Redondo (2016), stands for it’s founder’s name Ingvar </a:t>
            </a:r>
            <a:r>
              <a:rPr lang="en-GB" sz="1200" dirty="0" err="1">
                <a:solidFill>
                  <a:schemeClr val="tx1"/>
                </a:solidFill>
              </a:rPr>
              <a:t>Kampara</a:t>
            </a:r>
            <a:r>
              <a:rPr lang="en-GB" sz="1200" dirty="0">
                <a:solidFill>
                  <a:schemeClr val="tx1"/>
                </a:solidFill>
              </a:rPr>
              <a:t>. The ‘E’ in the name stands for </a:t>
            </a:r>
            <a:r>
              <a:rPr lang="en-GB" sz="1200" dirty="0" err="1">
                <a:solidFill>
                  <a:schemeClr val="tx1"/>
                </a:solidFill>
              </a:rPr>
              <a:t>Elmtyard</a:t>
            </a:r>
            <a:r>
              <a:rPr lang="en-GB" sz="1200" dirty="0">
                <a:solidFill>
                  <a:schemeClr val="tx1"/>
                </a:solidFill>
              </a:rPr>
              <a:t> from his family’s farm, and the ‘A’ is from </a:t>
            </a:r>
            <a:r>
              <a:rPr lang="en-GB" sz="1200" dirty="0" err="1">
                <a:solidFill>
                  <a:schemeClr val="tx1"/>
                </a:solidFill>
              </a:rPr>
              <a:t>Agunnyard</a:t>
            </a:r>
            <a:r>
              <a:rPr lang="en-GB" sz="1200" dirty="0">
                <a:solidFill>
                  <a:schemeClr val="tx1"/>
                </a:solidFill>
              </a:rPr>
              <a:t>, his hometown. The logo consists of the two colours blue and yellow, which is a representation of the Swedish flag. The yellow also symbolises energy, intelligence and joy, helping to grab customer attention. The blue colour is about transparency and freshness, and the use of this dark colour is a way of showing that Ikea is confident, mature and portrays wisdom. With blue being the sky and sea colour, it shows peace, stability and depth. The name is all in block capitals and thick writing, showing that they are trustworthy, provide excellent service and hold a high level of endurance. </a:t>
            </a:r>
          </a:p>
          <a:p>
            <a:pPr algn="l"/>
            <a:r>
              <a:rPr lang="en-GB" sz="1200" dirty="0">
                <a:solidFill>
                  <a:schemeClr val="tx1"/>
                </a:solidFill>
              </a:rPr>
              <a:t>Cheah and Naidu (2015) described Ikea offices to resemble the features and vibrance of their stores. The office is open plan, where all employees work together. The office consists only of Ikea furniture and is well lit with light colours to bring a sense of comfort for employees. </a:t>
            </a:r>
          </a:p>
          <a:p>
            <a:endParaRPr lang="en-GB" dirty="0"/>
          </a:p>
        </p:txBody>
      </p:sp>
    </p:spTree>
    <p:extLst>
      <p:ext uri="{BB962C8B-B14F-4D97-AF65-F5344CB8AC3E}">
        <p14:creationId xmlns:p14="http://schemas.microsoft.com/office/powerpoint/2010/main" val="1378049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FFE90-6815-40E4-ABCA-28052BD260F2}"/>
              </a:ext>
            </a:extLst>
          </p:cNvPr>
          <p:cNvSpPr>
            <a:spLocks noGrp="1"/>
          </p:cNvSpPr>
          <p:nvPr>
            <p:ph type="ctrTitle"/>
          </p:nvPr>
        </p:nvSpPr>
        <p:spPr>
          <a:xfrm>
            <a:off x="1200150" y="227072"/>
            <a:ext cx="6743700" cy="612900"/>
          </a:xfrm>
        </p:spPr>
        <p:txBody>
          <a:bodyPr/>
          <a:lstStyle/>
          <a:p>
            <a:r>
              <a:rPr lang="en-GB" dirty="0"/>
              <a:t>Speech notes…</a:t>
            </a:r>
          </a:p>
        </p:txBody>
      </p:sp>
      <p:sp>
        <p:nvSpPr>
          <p:cNvPr id="3" name="Subtitle 2">
            <a:extLst>
              <a:ext uri="{FF2B5EF4-FFF2-40B4-BE49-F238E27FC236}">
                <a16:creationId xmlns:a16="http://schemas.microsoft.com/office/drawing/2014/main" id="{ECB3DA57-FD7E-46F3-BAC8-C20C0F5DD865}"/>
              </a:ext>
            </a:extLst>
          </p:cNvPr>
          <p:cNvSpPr>
            <a:spLocks noGrp="1"/>
          </p:cNvSpPr>
          <p:nvPr>
            <p:ph type="subTitle" idx="1"/>
          </p:nvPr>
        </p:nvSpPr>
        <p:spPr>
          <a:xfrm>
            <a:off x="378905" y="1201480"/>
            <a:ext cx="8265365" cy="3604436"/>
          </a:xfrm>
        </p:spPr>
        <p:txBody>
          <a:bodyPr/>
          <a:lstStyle/>
          <a:p>
            <a:pPr algn="l"/>
            <a:r>
              <a:rPr lang="en-GB" sz="1200" b="1" dirty="0">
                <a:solidFill>
                  <a:schemeClr val="tx1"/>
                </a:solidFill>
              </a:rPr>
              <a:t>Routines and rituals </a:t>
            </a:r>
            <a:endParaRPr lang="en-GB" sz="1200" dirty="0">
              <a:solidFill>
                <a:schemeClr val="tx1"/>
              </a:solidFill>
            </a:endParaRPr>
          </a:p>
          <a:p>
            <a:pPr algn="l"/>
            <a:r>
              <a:rPr lang="en-GB" sz="1200" dirty="0">
                <a:solidFill>
                  <a:schemeClr val="tx1"/>
                </a:solidFill>
              </a:rPr>
              <a:t>Cheah and Naidu (2015) also mentioned that Ikea promotes culture very well enabling all individuals the opportunity to progress. They  are required to strictly follow all of Ikea’s ten values, some of which are togetherness, humbleness and enthusiasm, which are shown through their organisation structure and office layout, and the team work portrayed. All staff are trained to accept responsibility and act quickly to resolve issues without seeking advice first. Ikea believes in providing opportunities for everyone, and this is shown through the diversity within the organisation where they hire mums, young students and retirees from all background and cultures. </a:t>
            </a:r>
          </a:p>
          <a:p>
            <a:pPr algn="l"/>
            <a:r>
              <a:rPr lang="en-GB" sz="1200" b="1" dirty="0">
                <a:solidFill>
                  <a:schemeClr val="tx1"/>
                </a:solidFill>
              </a:rPr>
              <a:t>Control systems</a:t>
            </a:r>
            <a:endParaRPr lang="en-GB" sz="1200" dirty="0">
              <a:solidFill>
                <a:schemeClr val="tx1"/>
              </a:solidFill>
            </a:endParaRPr>
          </a:p>
          <a:p>
            <a:pPr algn="l"/>
            <a:r>
              <a:rPr lang="en-GB" sz="1200" dirty="0">
                <a:solidFill>
                  <a:schemeClr val="tx1"/>
                </a:solidFill>
              </a:rPr>
              <a:t>According to Ikea (2019), Ikea’s co-workers who work in the are of ensuring profits for Ikea, work with structure and thoroughness. They are very important in ensuring Ikea’s business idea and delivering vision. The finance department is responsible for follow-ups and required finance. They relay information to management teams, making sure all legal demands are fulfilled. Business navigators implement their entrepreneurship skills and information about management to recognise and summarise business opportunities.</a:t>
            </a:r>
          </a:p>
          <a:p>
            <a:pPr algn="l"/>
            <a:r>
              <a:rPr lang="en-GB" sz="1200" dirty="0">
                <a:solidFill>
                  <a:schemeClr val="tx1"/>
                </a:solidFill>
              </a:rPr>
              <a:t>Ikea’s reward system , as explained by Ikea (2019), provides many benefits for staff, such as free tea or coffee, special prices in restaurants and food markets, additional 10% off on top of sales prices, free product insurance and development workshops. </a:t>
            </a:r>
          </a:p>
          <a:p>
            <a:pPr algn="l"/>
            <a:endParaRPr lang="en-GB" sz="1400" dirty="0">
              <a:solidFill>
                <a:schemeClr val="tx1"/>
              </a:solidFill>
            </a:endParaRPr>
          </a:p>
          <a:p>
            <a:endParaRPr lang="en-GB" dirty="0"/>
          </a:p>
        </p:txBody>
      </p:sp>
    </p:spTree>
    <p:extLst>
      <p:ext uri="{BB962C8B-B14F-4D97-AF65-F5344CB8AC3E}">
        <p14:creationId xmlns:p14="http://schemas.microsoft.com/office/powerpoint/2010/main" val="1411793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211B0-8A5D-402D-8E9C-AD1792F1E427}"/>
              </a:ext>
            </a:extLst>
          </p:cNvPr>
          <p:cNvSpPr>
            <a:spLocks noGrp="1"/>
          </p:cNvSpPr>
          <p:nvPr>
            <p:ph type="ctrTitle"/>
          </p:nvPr>
        </p:nvSpPr>
        <p:spPr>
          <a:xfrm>
            <a:off x="1200150" y="195175"/>
            <a:ext cx="6743700" cy="623533"/>
          </a:xfrm>
        </p:spPr>
        <p:txBody>
          <a:bodyPr/>
          <a:lstStyle/>
          <a:p>
            <a:r>
              <a:rPr lang="en-GB" dirty="0"/>
              <a:t>Speech notes…</a:t>
            </a:r>
          </a:p>
        </p:txBody>
      </p:sp>
      <p:sp>
        <p:nvSpPr>
          <p:cNvPr id="3" name="Subtitle 2">
            <a:extLst>
              <a:ext uri="{FF2B5EF4-FFF2-40B4-BE49-F238E27FC236}">
                <a16:creationId xmlns:a16="http://schemas.microsoft.com/office/drawing/2014/main" id="{14180C84-8184-4491-8B9B-CE6BE0BA44F5}"/>
              </a:ext>
            </a:extLst>
          </p:cNvPr>
          <p:cNvSpPr>
            <a:spLocks noGrp="1"/>
          </p:cNvSpPr>
          <p:nvPr>
            <p:ph type="subTitle" idx="1"/>
          </p:nvPr>
        </p:nvSpPr>
        <p:spPr>
          <a:xfrm>
            <a:off x="378905" y="1158950"/>
            <a:ext cx="8275997" cy="3636334"/>
          </a:xfrm>
        </p:spPr>
        <p:txBody>
          <a:bodyPr/>
          <a:lstStyle/>
          <a:p>
            <a:pPr algn="l"/>
            <a:r>
              <a:rPr lang="en-GB" sz="1200" b="1" dirty="0">
                <a:solidFill>
                  <a:schemeClr val="tx1"/>
                </a:solidFill>
              </a:rPr>
              <a:t>Power structure</a:t>
            </a:r>
            <a:endParaRPr lang="en-GB" sz="1200" dirty="0">
              <a:solidFill>
                <a:schemeClr val="tx1"/>
              </a:solidFill>
            </a:endParaRPr>
          </a:p>
          <a:p>
            <a:pPr algn="l"/>
            <a:r>
              <a:rPr lang="en-GB" sz="1200" dirty="0">
                <a:solidFill>
                  <a:schemeClr val="tx1"/>
                </a:solidFill>
              </a:rPr>
              <a:t>As stated by Ikea (2019), Ikea’s ownership structure helps to promote independence and long-term approaches. The owner is the ‘Stitching </a:t>
            </a:r>
            <a:r>
              <a:rPr lang="en-GB" sz="1200" dirty="0" err="1">
                <a:solidFill>
                  <a:schemeClr val="tx1"/>
                </a:solidFill>
              </a:rPr>
              <a:t>Ingka</a:t>
            </a:r>
            <a:r>
              <a:rPr lang="en-GB" sz="1200" dirty="0">
                <a:solidFill>
                  <a:schemeClr val="tx1"/>
                </a:solidFill>
              </a:rPr>
              <a:t> Foundation’ in Netherlands and the funds can be used only in two ways. It can either be reinvested into the Ikea group or donated to the ’Stitching Ikea Foundation.’ </a:t>
            </a:r>
            <a:r>
              <a:rPr lang="en-GB" sz="1200" dirty="0" err="1">
                <a:solidFill>
                  <a:schemeClr val="tx1"/>
                </a:solidFill>
              </a:rPr>
              <a:t>Intergo</a:t>
            </a:r>
            <a:r>
              <a:rPr lang="en-GB" sz="1200" dirty="0">
                <a:solidFill>
                  <a:schemeClr val="tx1"/>
                </a:solidFill>
              </a:rPr>
              <a:t> Foundation, who is  the investment business with Inter Ikea group, is the one who provides the finance that is needed to secure longevity and independence. </a:t>
            </a:r>
            <a:r>
              <a:rPr lang="en-GB" sz="1200" dirty="0" err="1">
                <a:solidFill>
                  <a:schemeClr val="tx1"/>
                </a:solidFill>
              </a:rPr>
              <a:t>Intergo</a:t>
            </a:r>
            <a:r>
              <a:rPr lang="en-GB" sz="1200" dirty="0">
                <a:solidFill>
                  <a:schemeClr val="tx1"/>
                </a:solidFill>
              </a:rPr>
              <a:t> Foundation is the main owner of </a:t>
            </a:r>
            <a:r>
              <a:rPr lang="en-GB" sz="1200" dirty="0" err="1">
                <a:solidFill>
                  <a:schemeClr val="tx1"/>
                </a:solidFill>
              </a:rPr>
              <a:t>Intergo</a:t>
            </a:r>
            <a:r>
              <a:rPr lang="en-GB" sz="1200" dirty="0">
                <a:solidFill>
                  <a:schemeClr val="tx1"/>
                </a:solidFill>
              </a:rPr>
              <a:t> Holding and Inter Ikea Group. (Ikea, 2019). </a:t>
            </a:r>
          </a:p>
          <a:p>
            <a:pPr algn="l"/>
            <a:endParaRPr lang="en-GB" dirty="0"/>
          </a:p>
          <a:p>
            <a:pPr algn="l"/>
            <a:r>
              <a:rPr lang="en-GB" sz="1200" b="1" dirty="0">
                <a:solidFill>
                  <a:schemeClr val="tx1"/>
                </a:solidFill>
              </a:rPr>
              <a:t>Charles Handy theory</a:t>
            </a:r>
            <a:endParaRPr lang="en-GB" sz="1200" dirty="0">
              <a:solidFill>
                <a:schemeClr val="tx1"/>
              </a:solidFill>
            </a:endParaRPr>
          </a:p>
          <a:p>
            <a:pPr algn="l"/>
            <a:r>
              <a:rPr lang="en-GB" sz="1200" dirty="0">
                <a:solidFill>
                  <a:schemeClr val="tx1"/>
                </a:solidFill>
              </a:rPr>
              <a:t>Relating Ikea to the Handy theory, Ikea (2019) shows that the organisation does not fall under one single culture. In fact, it comes with a combination of all the different cultures. Ikea believes in diversity and equality, providing everyone with the chance to share their values and inspirations. This shows signs of the task culture, where everyone works together towards a certain goal. They believe in placing trust in each other across all staff in all departments. They like to try new ways of improvement and experimenting in different ways. Ikea also believes in providing everyone with responsibility. The idea behind this is to create development opportunities. They believe in leading by example not by position. They are against bureaucracy, which shows that power culture does not exist in this organisation. </a:t>
            </a:r>
          </a:p>
          <a:p>
            <a:pPr algn="l"/>
            <a:endParaRPr lang="en-GB" dirty="0"/>
          </a:p>
        </p:txBody>
      </p:sp>
    </p:spTree>
    <p:extLst>
      <p:ext uri="{BB962C8B-B14F-4D97-AF65-F5344CB8AC3E}">
        <p14:creationId xmlns:p14="http://schemas.microsoft.com/office/powerpoint/2010/main" val="2266277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41"/>
          <p:cNvSpPr txBox="1">
            <a:spLocks noGrp="1"/>
          </p:cNvSpPr>
          <p:nvPr>
            <p:ph type="title"/>
          </p:nvPr>
        </p:nvSpPr>
        <p:spPr>
          <a:xfrm>
            <a:off x="1673352" y="723519"/>
            <a:ext cx="5797200" cy="891600"/>
          </a:xfrm>
          <a:prstGeom prst="rect">
            <a:avLst/>
          </a:prstGeom>
        </p:spPr>
        <p:txBody>
          <a:bodyPr spcFirstLastPara="1" wrap="square" lIns="137150" tIns="137150" rIns="137150" bIns="137150" anchor="ctr" anchorCtr="0">
            <a:noAutofit/>
          </a:bodyPr>
          <a:lstStyle/>
          <a:p>
            <a:pPr marL="0" lvl="0" indent="0" algn="ctr" rtl="0">
              <a:spcBef>
                <a:spcPts val="0"/>
              </a:spcBef>
              <a:spcAft>
                <a:spcPts val="0"/>
              </a:spcAft>
              <a:buNone/>
            </a:pPr>
            <a:r>
              <a:rPr lang="en"/>
              <a:t>References </a:t>
            </a:r>
            <a:endParaRPr/>
          </a:p>
        </p:txBody>
      </p:sp>
      <p:sp>
        <p:nvSpPr>
          <p:cNvPr id="235" name="Google Shape;235;p41"/>
          <p:cNvSpPr txBox="1">
            <a:spLocks noGrp="1"/>
          </p:cNvSpPr>
          <p:nvPr>
            <p:ph type="body" idx="1"/>
          </p:nvPr>
        </p:nvSpPr>
        <p:spPr>
          <a:xfrm>
            <a:off x="550600" y="1777075"/>
            <a:ext cx="8299500" cy="3293700"/>
          </a:xfrm>
          <a:prstGeom prst="rect">
            <a:avLst/>
          </a:prstGeom>
        </p:spPr>
        <p:txBody>
          <a:bodyPr spcFirstLastPara="1" wrap="square" lIns="68575" tIns="34275" rIns="68575" bIns="34275" anchor="t" anchorCtr="0">
            <a:noAutofit/>
          </a:bodyPr>
          <a:lstStyle/>
          <a:p>
            <a:pPr marL="0" lvl="0" indent="0" algn="l" rtl="0">
              <a:spcBef>
                <a:spcPts val="800"/>
              </a:spcBef>
              <a:spcAft>
                <a:spcPts val="0"/>
              </a:spcAft>
              <a:buNone/>
            </a:pPr>
            <a:r>
              <a:rPr lang="en"/>
              <a:t>Mitchelson, A (2018), ‘Ikea’s global chief designer reveals why the furniture giant’s stores are built like mazes’, [Online] Available: </a:t>
            </a:r>
            <a:r>
              <a:rPr lang="en" u="sng">
                <a:solidFill>
                  <a:schemeClr val="hlink"/>
                </a:solidFill>
                <a:hlinkClick r:id="rId3"/>
              </a:rPr>
              <a:t>https://www.smartcompany.com.au/industries/retail/ikea-global-chief-designer-reveals-why-furniture-giant-stores-are-mazes</a:t>
            </a:r>
            <a:r>
              <a:rPr lang="en"/>
              <a:t>, [Accessed: 2019,6,19]. </a:t>
            </a:r>
            <a:endParaRPr/>
          </a:p>
          <a:p>
            <a:pPr marL="0" lvl="0" indent="0" algn="l" rtl="0">
              <a:spcBef>
                <a:spcPts val="800"/>
              </a:spcBef>
              <a:spcAft>
                <a:spcPts val="0"/>
              </a:spcAft>
              <a:buNone/>
            </a:pPr>
            <a:r>
              <a:rPr lang="en"/>
              <a:t>Redondo, I (2016), ‘Deconstructing the Ikea Logo’, [Online] Available: </a:t>
            </a:r>
            <a:r>
              <a:rPr lang="en" u="sng">
                <a:solidFill>
                  <a:schemeClr val="hlink"/>
                </a:solidFill>
                <a:hlinkClick r:id="rId4"/>
              </a:rPr>
              <a:t>https://www.wildwildweb.es/en/blog/deconstructing-ikea-logo</a:t>
            </a:r>
            <a:r>
              <a:rPr lang="en"/>
              <a:t>, [Accessed: 2019,6,19].</a:t>
            </a:r>
            <a:endParaRPr/>
          </a:p>
          <a:p>
            <a:pPr marL="0" lvl="0" indent="0" algn="l" rtl="0">
              <a:spcBef>
                <a:spcPts val="800"/>
              </a:spcBef>
              <a:spcAft>
                <a:spcPts val="0"/>
              </a:spcAft>
              <a:buNone/>
            </a:pPr>
            <a:r>
              <a:rPr lang="en"/>
              <a:t>IKEA (2019), ‘FRAKTA’, [Online] Available: </a:t>
            </a:r>
            <a:r>
              <a:rPr lang="en" u="sng">
                <a:solidFill>
                  <a:schemeClr val="hlink"/>
                </a:solidFill>
                <a:hlinkClick r:id="rId5"/>
              </a:rPr>
              <a:t>https://www.ikea.com/us/en/catalog/products/17228340/#Bvcontainer</a:t>
            </a:r>
            <a:r>
              <a:rPr lang="en"/>
              <a:t>, [Accessed: 2019,6,19]. </a:t>
            </a:r>
            <a:endParaRPr/>
          </a:p>
          <a:p>
            <a:pPr marL="0" lvl="0" indent="0" algn="l" rtl="0">
              <a:spcBef>
                <a:spcPts val="800"/>
              </a:spcBef>
              <a:spcAft>
                <a:spcPts val="0"/>
              </a:spcAft>
              <a:buNone/>
            </a:pPr>
            <a:r>
              <a:rPr lang="en"/>
              <a:t>Cheah, R &amp; Naidu,N,T (2015), ‘Cool offices: An office that feels like home’, [Online] Available: </a:t>
            </a:r>
            <a:r>
              <a:rPr lang="en" u="sng">
                <a:solidFill>
                  <a:schemeClr val="hlink"/>
                </a:solidFill>
                <a:hlinkClick r:id="rId6"/>
              </a:rPr>
              <a:t>https://mystarjob.com/qrticles/story.aspx?file=/2015/3/18/mystarjob_features/20150317</a:t>
            </a:r>
            <a:r>
              <a:rPr lang="en" u="sng">
                <a:solidFill>
                  <a:schemeClr val="hlink"/>
                </a:solidFill>
                <a:hlinkClick r:id="rId6"/>
              </a:rPr>
              <a:t>162706&amp;sec=mystarjob_features</a:t>
            </a:r>
            <a:r>
              <a:rPr lang="en" u="sng">
                <a:solidFill>
                  <a:schemeClr val="hlink"/>
                </a:solidFill>
              </a:rPr>
              <a:t>, </a:t>
            </a:r>
            <a:r>
              <a:rPr lang="en" u="sng">
                <a:solidFill>
                  <a:srgbClr val="000000"/>
                </a:solidFill>
              </a:rPr>
              <a:t> </a:t>
            </a:r>
            <a:r>
              <a:rPr lang="en">
                <a:solidFill>
                  <a:srgbClr val="000000"/>
                </a:solidFill>
              </a:rPr>
              <a:t>[Accessed: 2019,6,20]. </a:t>
            </a:r>
            <a:endParaRPr>
              <a:solidFill>
                <a:srgbClr val="000000"/>
              </a:solidFill>
            </a:endParaRPr>
          </a:p>
          <a:p>
            <a:pPr marL="0" lvl="0" indent="0" algn="l" rtl="0">
              <a:spcBef>
                <a:spcPts val="800"/>
              </a:spcBef>
              <a:spcAft>
                <a:spcPts val="0"/>
              </a:spcAft>
              <a:buNone/>
            </a:pPr>
            <a:r>
              <a:rPr lang="en">
                <a:solidFill>
                  <a:srgbClr val="000000"/>
                </a:solidFill>
              </a:rPr>
              <a:t>Ikea (2019), ‘Our Business in brief’, [Online] Available: </a:t>
            </a:r>
            <a:r>
              <a:rPr lang="en" u="sng">
                <a:solidFill>
                  <a:schemeClr val="hlink"/>
                </a:solidFill>
                <a:hlinkClick r:id="rId7"/>
              </a:rPr>
              <a:t>https://inter.ikea.com/en/about-us/business-in-brief/</a:t>
            </a:r>
            <a:r>
              <a:rPr lang="en">
                <a:solidFill>
                  <a:srgbClr val="000000"/>
                </a:solidFill>
              </a:rPr>
              <a:t>, [Accessed: 2019,6,21]. </a:t>
            </a:r>
            <a:endParaRPr>
              <a:solidFill>
                <a:srgbClr val="0000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p42"/>
          <p:cNvSpPr txBox="1">
            <a:spLocks noGrp="1"/>
          </p:cNvSpPr>
          <p:nvPr>
            <p:ph type="title"/>
          </p:nvPr>
        </p:nvSpPr>
        <p:spPr>
          <a:xfrm>
            <a:off x="1673352" y="723519"/>
            <a:ext cx="5797200" cy="891600"/>
          </a:xfrm>
          <a:prstGeom prst="rect">
            <a:avLst/>
          </a:prstGeom>
        </p:spPr>
        <p:txBody>
          <a:bodyPr spcFirstLastPara="1" wrap="square" lIns="137150" tIns="137150" rIns="137150" bIns="137150" anchor="ctr" anchorCtr="0">
            <a:noAutofit/>
          </a:bodyPr>
          <a:lstStyle/>
          <a:p>
            <a:pPr marL="0" lvl="0" indent="0" algn="ctr" rtl="0">
              <a:spcBef>
                <a:spcPts val="0"/>
              </a:spcBef>
              <a:spcAft>
                <a:spcPts val="0"/>
              </a:spcAft>
              <a:buNone/>
            </a:pPr>
            <a:r>
              <a:rPr lang="en"/>
              <a:t>References </a:t>
            </a:r>
            <a:endParaRPr/>
          </a:p>
        </p:txBody>
      </p:sp>
      <p:sp>
        <p:nvSpPr>
          <p:cNvPr id="241" name="Google Shape;241;p42"/>
          <p:cNvSpPr txBox="1">
            <a:spLocks noGrp="1"/>
          </p:cNvSpPr>
          <p:nvPr>
            <p:ph type="body" idx="1"/>
          </p:nvPr>
        </p:nvSpPr>
        <p:spPr>
          <a:xfrm>
            <a:off x="899775" y="1978525"/>
            <a:ext cx="7601100" cy="3057600"/>
          </a:xfrm>
          <a:prstGeom prst="rect">
            <a:avLst/>
          </a:prstGeom>
        </p:spPr>
        <p:txBody>
          <a:bodyPr spcFirstLastPara="1" wrap="square" lIns="68575" tIns="34275" rIns="68575" bIns="34275" anchor="t" anchorCtr="0">
            <a:noAutofit/>
          </a:bodyPr>
          <a:lstStyle/>
          <a:p>
            <a:pPr marL="0" lvl="0" indent="0" algn="l" rtl="0">
              <a:spcBef>
                <a:spcPts val="800"/>
              </a:spcBef>
              <a:spcAft>
                <a:spcPts val="0"/>
              </a:spcAft>
              <a:buNone/>
            </a:pPr>
            <a:r>
              <a:rPr lang="en"/>
              <a:t>IKEA (2019), ‘Keeping IKEA profitable’, [Online] Available: </a:t>
            </a:r>
            <a:r>
              <a:rPr lang="en" u="sng">
                <a:solidFill>
                  <a:schemeClr val="hlink"/>
                </a:solidFill>
                <a:hlinkClick r:id="rId3"/>
              </a:rPr>
              <a:t>https://www.ikea.com/ms/en_AU/the_ikea_story/working_at_ikea/work_areas_finance_business_navigation.html</a:t>
            </a:r>
            <a:r>
              <a:rPr lang="en"/>
              <a:t>, [Accessed: 2019,6,21]. </a:t>
            </a:r>
            <a:endParaRPr/>
          </a:p>
          <a:p>
            <a:pPr marL="0" lvl="0" indent="0" algn="l" rtl="0">
              <a:spcBef>
                <a:spcPts val="800"/>
              </a:spcBef>
              <a:spcAft>
                <a:spcPts val="0"/>
              </a:spcAft>
              <a:buNone/>
            </a:pPr>
            <a:r>
              <a:rPr lang="en"/>
              <a:t>IKEA (2019), ‘Member Benefits’, [Online] Available: https:/</a:t>
            </a:r>
            <a:r>
              <a:rPr lang="en" u="sng">
                <a:solidFill>
                  <a:schemeClr val="hlink"/>
                </a:solidFill>
                <a:hlinkClick r:id="rId4"/>
              </a:rPr>
              <a:t>www.ikea.com/gb/en/ikea-family/member-benefits/</a:t>
            </a:r>
            <a:r>
              <a:rPr lang="en"/>
              <a:t>, [Accessed:2019,6,21]. </a:t>
            </a:r>
            <a:endParaRPr/>
          </a:p>
          <a:p>
            <a:pPr marL="0" lvl="0" indent="0" algn="l" rtl="0">
              <a:spcBef>
                <a:spcPts val="800"/>
              </a:spcBef>
              <a:spcAft>
                <a:spcPts val="0"/>
              </a:spcAft>
              <a:buNone/>
            </a:pPr>
            <a:r>
              <a:rPr lang="en"/>
              <a:t>IKEA (2019), ‘Inter IKEA Group’, [Online] Available:  </a:t>
            </a:r>
            <a:r>
              <a:rPr lang="en" u="sng">
                <a:solidFill>
                  <a:schemeClr val="hlink"/>
                </a:solidFill>
                <a:hlinkClick r:id="rId5"/>
              </a:rPr>
              <a:t>https://inter.ikea.com/en/about-us/Our-owner/</a:t>
            </a:r>
            <a:r>
              <a:rPr lang="en"/>
              <a:t>, [Accessed: 2019,6,20]. </a:t>
            </a:r>
            <a:endParaRPr/>
          </a:p>
          <a:p>
            <a:pPr marL="0" lvl="0" indent="0" algn="l" rtl="0">
              <a:spcBef>
                <a:spcPts val="800"/>
              </a:spcBef>
              <a:spcAft>
                <a:spcPts val="0"/>
              </a:spcAft>
              <a:buNone/>
            </a:pPr>
            <a:r>
              <a:rPr lang="en"/>
              <a:t>IKEA (2019), ‘Ownership and Structure’, [Online] Available: </a:t>
            </a:r>
            <a:r>
              <a:rPr lang="en" u="sng">
                <a:solidFill>
                  <a:schemeClr val="hlink"/>
                </a:solidFill>
                <a:hlinkClick r:id="rId6"/>
              </a:rPr>
              <a:t>https://www/ikea.com/gb/en/this-is-ikea/about-the-ikea-group/ownership-structure/</a:t>
            </a:r>
            <a:r>
              <a:rPr lang="en"/>
              <a:t>, [Accesses: 2019,6,20]. </a:t>
            </a:r>
            <a:endParaRPr/>
          </a:p>
          <a:p>
            <a:pPr marL="0" lvl="0" indent="0" algn="l" rtl="0">
              <a:spcBef>
                <a:spcPts val="800"/>
              </a:spcBef>
              <a:spcAft>
                <a:spcPts val="0"/>
              </a:spcAft>
              <a:buNone/>
            </a:pPr>
            <a:r>
              <a:rPr lang="en"/>
              <a:t>IKEA (2019), ‘Culture and Values’, [Online] Available: </a:t>
            </a:r>
            <a:r>
              <a:rPr lang="en" u="sng">
                <a:solidFill>
                  <a:schemeClr val="hlink"/>
                </a:solidFill>
                <a:hlinkClick r:id="rId7"/>
              </a:rPr>
              <a:t>https://www.ikea.com/in/en/this-is-ikea/culture-and-values-pubd0e72F31</a:t>
            </a:r>
            <a:r>
              <a:rPr lang="en"/>
              <a:t>, [Accessed: 2019,6,21]. </a:t>
            </a:r>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Parcel">
  <a:themeElements>
    <a:clrScheme name="Parcel">
      <a:dk1>
        <a:srgbClr val="000000"/>
      </a:dk1>
      <a:lt1>
        <a:srgbClr val="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Parcel">
  <a:themeElements>
    <a:clrScheme name="Parcel">
      <a:dk1>
        <a:srgbClr val="000000"/>
      </a:dk1>
      <a:lt1>
        <a:srgbClr val="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1553</Words>
  <Application>Microsoft Office PowerPoint</Application>
  <PresentationFormat>On-screen Show (16:9)</PresentationFormat>
  <Paragraphs>76</Paragraphs>
  <Slides>9</Slides>
  <Notes>5</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9</vt:i4>
      </vt:variant>
    </vt:vector>
  </HeadingPairs>
  <TitlesOfParts>
    <vt:vector size="15" baseType="lpstr">
      <vt:lpstr>Poppins</vt:lpstr>
      <vt:lpstr>Gill Sans</vt:lpstr>
      <vt:lpstr>Arial</vt:lpstr>
      <vt:lpstr>Simple Light</vt:lpstr>
      <vt:lpstr>Parcel</vt:lpstr>
      <vt:lpstr>Parcel</vt:lpstr>
      <vt:lpstr>PowerPoint Presentation</vt:lpstr>
      <vt:lpstr>CULTURE WEB IN IKEA </vt:lpstr>
      <vt:lpstr>HANDY THEORY IN IKEA</vt:lpstr>
      <vt:lpstr>Speech notes…</vt:lpstr>
      <vt:lpstr>Speech notes…</vt:lpstr>
      <vt:lpstr>Speech notes…</vt:lpstr>
      <vt:lpstr>Speech notes…</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aleha begum</cp:lastModifiedBy>
  <cp:revision>2</cp:revision>
  <dcterms:modified xsi:type="dcterms:W3CDTF">2019-06-23T17:18:56Z</dcterms:modified>
</cp:coreProperties>
</file>