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Action1.xml" ContentType="application/vnd.ms-office.inkAction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4"/>
  </p:sldMasterIdLst>
  <p:notesMasterIdLst>
    <p:notesMasterId r:id="rId12"/>
  </p:notesMasterIdLst>
  <p:handoutMasterIdLst>
    <p:handoutMasterId r:id="rId13"/>
  </p:handoutMasterIdLst>
  <p:sldIdLst>
    <p:sldId id="256" r:id="rId5"/>
    <p:sldId id="262" r:id="rId6"/>
    <p:sldId id="263" r:id="rId7"/>
    <p:sldId id="264" r:id="rId8"/>
    <p:sldId id="266" r:id="rId9"/>
    <p:sldId id="265" r:id="rId10"/>
    <p:sldId id="26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CBB78F-54E0-4B94-83F8-B7ADFE0BFBF7}" v="76" dt="2022-06-05T19:13:10.4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328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rry Phillips" userId="4213dc7101ce3a60" providerId="LiveId" clId="{FDCBB78F-54E0-4B94-83F8-B7ADFE0BFBF7}"/>
    <pc:docChg chg="custSel addSld delSld modSld">
      <pc:chgData name="Barry Phillips" userId="4213dc7101ce3a60" providerId="LiveId" clId="{FDCBB78F-54E0-4B94-83F8-B7ADFE0BFBF7}" dt="2022-06-05T19:43:26.809" v="479" actId="1076"/>
      <pc:docMkLst>
        <pc:docMk/>
      </pc:docMkLst>
      <pc:sldChg chg="addSp delSp modSp mod modTransition delAnim modAnim">
        <pc:chgData name="Barry Phillips" userId="4213dc7101ce3a60" providerId="LiveId" clId="{FDCBB78F-54E0-4B94-83F8-B7ADFE0BFBF7}" dt="2022-06-05T19:43:26.809" v="479" actId="1076"/>
        <pc:sldMkLst>
          <pc:docMk/>
          <pc:sldMk cId="2185875816" sldId="256"/>
        </pc:sldMkLst>
        <pc:picChg chg="add del mod">
          <ac:chgData name="Barry Phillips" userId="4213dc7101ce3a60" providerId="LiveId" clId="{FDCBB78F-54E0-4B94-83F8-B7ADFE0BFBF7}" dt="2022-06-05T18:33:20.559" v="457"/>
          <ac:picMkLst>
            <pc:docMk/>
            <pc:sldMk cId="2185875816" sldId="256"/>
            <ac:picMk id="4" creationId="{3F1B242F-06AB-80DB-42FB-591715915C6F}"/>
          </ac:picMkLst>
        </pc:picChg>
        <pc:picChg chg="add del mod">
          <ac:chgData name="Barry Phillips" userId="4213dc7101ce3a60" providerId="LiveId" clId="{FDCBB78F-54E0-4B94-83F8-B7ADFE0BFBF7}" dt="2022-05-25T19:13:01.615" v="412"/>
          <ac:picMkLst>
            <pc:docMk/>
            <pc:sldMk cId="2185875816" sldId="256"/>
            <ac:picMk id="4" creationId="{4C7CEF90-66C2-8EBC-8815-A58E0FADB68A}"/>
          </ac:picMkLst>
        </pc:picChg>
        <pc:picChg chg="add del mod">
          <ac:chgData name="Barry Phillips" userId="4213dc7101ce3a60" providerId="LiveId" clId="{FDCBB78F-54E0-4B94-83F8-B7ADFE0BFBF7}" dt="2022-05-23T19:34:21.380" v="409" actId="478"/>
          <ac:picMkLst>
            <pc:docMk/>
            <pc:sldMk cId="2185875816" sldId="256"/>
            <ac:picMk id="4" creationId="{E3D14BF8-C709-97E4-1EAC-E6979A67E8BB}"/>
          </ac:picMkLst>
        </pc:picChg>
        <pc:picChg chg="add del mod">
          <ac:chgData name="Barry Phillips" userId="4213dc7101ce3a60" providerId="LiveId" clId="{FDCBB78F-54E0-4B94-83F8-B7ADFE0BFBF7}" dt="2022-05-25T19:20:23.157" v="414"/>
          <ac:picMkLst>
            <pc:docMk/>
            <pc:sldMk cId="2185875816" sldId="256"/>
            <ac:picMk id="6" creationId="{4117E377-280A-B593-3F1E-6D911710DFF5}"/>
          </ac:picMkLst>
        </pc:picChg>
        <pc:picChg chg="add del mod">
          <ac:chgData name="Barry Phillips" userId="4213dc7101ce3a60" providerId="LiveId" clId="{FDCBB78F-54E0-4B94-83F8-B7ADFE0BFBF7}" dt="2022-06-05T18:56:01.040" v="465"/>
          <ac:picMkLst>
            <pc:docMk/>
            <pc:sldMk cId="2185875816" sldId="256"/>
            <ac:picMk id="6" creationId="{A417AAAF-6EFB-5884-199C-0D6A806C0846}"/>
          </ac:picMkLst>
        </pc:picChg>
        <pc:picChg chg="add del mod">
          <ac:chgData name="Barry Phillips" userId="4213dc7101ce3a60" providerId="LiveId" clId="{FDCBB78F-54E0-4B94-83F8-B7ADFE0BFBF7}" dt="2022-06-05T18:56:15.006" v="467"/>
          <ac:picMkLst>
            <pc:docMk/>
            <pc:sldMk cId="2185875816" sldId="256"/>
            <ac:picMk id="7" creationId="{2142BFAD-8883-74E9-86D7-3DBB090500C7}"/>
          </ac:picMkLst>
        </pc:picChg>
        <pc:picChg chg="add mod">
          <ac:chgData name="Barry Phillips" userId="4213dc7101ce3a60" providerId="LiveId" clId="{FDCBB78F-54E0-4B94-83F8-B7ADFE0BFBF7}" dt="2022-05-25T19:21:55.452" v="416"/>
          <ac:picMkLst>
            <pc:docMk/>
            <pc:sldMk cId="2185875816" sldId="256"/>
            <ac:picMk id="7" creationId="{A7E235E4-EB79-B124-94F5-CFF1114EFAA2}"/>
          </ac:picMkLst>
        </pc:picChg>
        <pc:picChg chg="add del mod">
          <ac:chgData name="Barry Phillips" userId="4213dc7101ce3a60" providerId="LiveId" clId="{FDCBB78F-54E0-4B94-83F8-B7ADFE0BFBF7}" dt="2022-05-25T19:46:55.459" v="418"/>
          <ac:picMkLst>
            <pc:docMk/>
            <pc:sldMk cId="2185875816" sldId="256"/>
            <ac:picMk id="8" creationId="{6E1C8896-82D9-EA8D-29A6-4357242D3897}"/>
          </ac:picMkLst>
        </pc:picChg>
        <pc:picChg chg="add del mod">
          <ac:chgData name="Barry Phillips" userId="4213dc7101ce3a60" providerId="LiveId" clId="{FDCBB78F-54E0-4B94-83F8-B7ADFE0BFBF7}" dt="2022-06-05T18:57:21.119" v="469"/>
          <ac:picMkLst>
            <pc:docMk/>
            <pc:sldMk cId="2185875816" sldId="256"/>
            <ac:picMk id="8" creationId="{AE4596AB-1A4D-59F5-4749-22130F786348}"/>
          </ac:picMkLst>
        </pc:picChg>
        <pc:picChg chg="add del mod">
          <ac:chgData name="Barry Phillips" userId="4213dc7101ce3a60" providerId="LiveId" clId="{FDCBB78F-54E0-4B94-83F8-B7ADFE0BFBF7}" dt="2022-06-05T18:57:31.672" v="471"/>
          <ac:picMkLst>
            <pc:docMk/>
            <pc:sldMk cId="2185875816" sldId="256"/>
            <ac:picMk id="9" creationId="{5078D280-542C-BB0F-DDE5-443EE97FF52E}"/>
          </ac:picMkLst>
        </pc:picChg>
        <pc:picChg chg="add del mod">
          <ac:chgData name="Barry Phillips" userId="4213dc7101ce3a60" providerId="LiveId" clId="{FDCBB78F-54E0-4B94-83F8-B7ADFE0BFBF7}" dt="2022-05-25T19:58:02.070" v="421" actId="478"/>
          <ac:picMkLst>
            <pc:docMk/>
            <pc:sldMk cId="2185875816" sldId="256"/>
            <ac:picMk id="9" creationId="{64ACBB87-C9C8-2C1B-792D-D3338188A403}"/>
          </ac:picMkLst>
        </pc:picChg>
        <pc:picChg chg="add del mod">
          <ac:chgData name="Barry Phillips" userId="4213dc7101ce3a60" providerId="LiveId" clId="{FDCBB78F-54E0-4B94-83F8-B7ADFE0BFBF7}" dt="2022-05-25T20:08:04.596" v="433"/>
          <ac:picMkLst>
            <pc:docMk/>
            <pc:sldMk cId="2185875816" sldId="256"/>
            <ac:picMk id="13" creationId="{250978EE-EE4B-4B8F-AFAE-311E86AE8A4C}"/>
          </ac:picMkLst>
        </pc:picChg>
        <pc:picChg chg="add del mod">
          <ac:chgData name="Barry Phillips" userId="4213dc7101ce3a60" providerId="LiveId" clId="{FDCBB78F-54E0-4B94-83F8-B7ADFE0BFBF7}" dt="2022-06-05T18:57:50.754" v="473"/>
          <ac:picMkLst>
            <pc:docMk/>
            <pc:sldMk cId="2185875816" sldId="256"/>
            <ac:picMk id="13" creationId="{D2E9FA62-83AF-2BA7-0063-373079591F1E}"/>
          </ac:picMkLst>
        </pc:picChg>
        <pc:picChg chg="add mod">
          <ac:chgData name="Barry Phillips" userId="4213dc7101ce3a60" providerId="LiveId" clId="{FDCBB78F-54E0-4B94-83F8-B7ADFE0BFBF7}" dt="2022-06-05T19:43:26.809" v="479" actId="1076"/>
          <ac:picMkLst>
            <pc:docMk/>
            <pc:sldMk cId="2185875816" sldId="256"/>
            <ac:picMk id="37" creationId="{9EA5D65A-D639-3884-60BA-410ACC5AB3B9}"/>
          </ac:picMkLst>
        </pc:picChg>
        <pc:picChg chg="add del mod">
          <ac:chgData name="Barry Phillips" userId="4213dc7101ce3a60" providerId="LiveId" clId="{FDCBB78F-54E0-4B94-83F8-B7ADFE0BFBF7}" dt="2022-05-25T20:10:14.505" v="435"/>
          <ac:picMkLst>
            <pc:docMk/>
            <pc:sldMk cId="2185875816" sldId="256"/>
            <ac:picMk id="37" creationId="{A2C2F514-DCA9-CAC7-22DE-D0119A90C5B6}"/>
          </ac:picMkLst>
        </pc:picChg>
        <pc:picChg chg="add del mod">
          <ac:chgData name="Barry Phillips" userId="4213dc7101ce3a60" providerId="LiveId" clId="{FDCBB78F-54E0-4B94-83F8-B7ADFE0BFBF7}" dt="2022-05-25T20:25:08.189" v="441"/>
          <ac:picMkLst>
            <pc:docMk/>
            <pc:sldMk cId="2185875816" sldId="256"/>
            <ac:picMk id="39" creationId="{77E90230-B75D-1776-769E-2E9530C59C5A}"/>
          </ac:picMkLst>
        </pc:picChg>
        <pc:picChg chg="add del mod">
          <ac:chgData name="Barry Phillips" userId="4213dc7101ce3a60" providerId="LiveId" clId="{FDCBB78F-54E0-4B94-83F8-B7ADFE0BFBF7}" dt="2022-05-25T20:26:52.663" v="443"/>
          <ac:picMkLst>
            <pc:docMk/>
            <pc:sldMk cId="2185875816" sldId="256"/>
            <ac:picMk id="40" creationId="{2DFA2558-3F57-A252-E54C-94BB64DEBB6F}"/>
          </ac:picMkLst>
        </pc:picChg>
        <pc:picChg chg="add del mod">
          <ac:chgData name="Barry Phillips" userId="4213dc7101ce3a60" providerId="LiveId" clId="{FDCBB78F-54E0-4B94-83F8-B7ADFE0BFBF7}" dt="2022-05-25T20:28:24.334" v="445"/>
          <ac:picMkLst>
            <pc:docMk/>
            <pc:sldMk cId="2185875816" sldId="256"/>
            <ac:picMk id="41" creationId="{AE76805F-B1EA-D573-7DD0-A24067BEB1A5}"/>
          </ac:picMkLst>
        </pc:picChg>
        <pc:picChg chg="add del mod">
          <ac:chgData name="Barry Phillips" userId="4213dc7101ce3a60" providerId="LiveId" clId="{FDCBB78F-54E0-4B94-83F8-B7ADFE0BFBF7}" dt="2022-05-25T20:29:50.976" v="447"/>
          <ac:picMkLst>
            <pc:docMk/>
            <pc:sldMk cId="2185875816" sldId="256"/>
            <ac:picMk id="42" creationId="{FB7D2164-00FE-2DAD-6C49-293A0E6FABD0}"/>
          </ac:picMkLst>
        </pc:picChg>
        <pc:picChg chg="add del mod">
          <ac:chgData name="Barry Phillips" userId="4213dc7101ce3a60" providerId="LiveId" clId="{FDCBB78F-54E0-4B94-83F8-B7ADFE0BFBF7}" dt="2022-06-05T18:32:58.862" v="455"/>
          <ac:picMkLst>
            <pc:docMk/>
            <pc:sldMk cId="2185875816" sldId="256"/>
            <ac:picMk id="43" creationId="{07A7C98F-A90F-36A2-5FDF-D4E0237C8F8F}"/>
          </ac:picMkLst>
        </pc:picChg>
        <pc:inkChg chg="add del">
          <ac:chgData name="Barry Phillips" userId="4213dc7101ce3a60" providerId="LiveId" clId="{FDCBB78F-54E0-4B94-83F8-B7ADFE0BFBF7}" dt="2022-05-25T19:21:55.452" v="416"/>
          <ac:inkMkLst>
            <pc:docMk/>
            <pc:sldMk cId="2185875816" sldId="256"/>
            <ac:inkMk id="4" creationId="{F7331F69-90E3-A79C-80E5-36AC9E7ACA2F}"/>
          </ac:inkMkLst>
        </pc:inkChg>
      </pc:sldChg>
      <pc:sldChg chg="del">
        <pc:chgData name="Barry Phillips" userId="4213dc7101ce3a60" providerId="LiveId" clId="{FDCBB78F-54E0-4B94-83F8-B7ADFE0BFBF7}" dt="2022-05-23T19:11:58.136" v="380" actId="2696"/>
        <pc:sldMkLst>
          <pc:docMk/>
          <pc:sldMk cId="302665335" sldId="257"/>
        </pc:sldMkLst>
      </pc:sldChg>
      <pc:sldChg chg="del">
        <pc:chgData name="Barry Phillips" userId="4213dc7101ce3a60" providerId="LiveId" clId="{FDCBB78F-54E0-4B94-83F8-B7ADFE0BFBF7}" dt="2022-05-23T19:12:04.994" v="382" actId="2696"/>
        <pc:sldMkLst>
          <pc:docMk/>
          <pc:sldMk cId="4084789884" sldId="259"/>
        </pc:sldMkLst>
      </pc:sldChg>
      <pc:sldChg chg="modSp mod modTransition">
        <pc:chgData name="Barry Phillips" userId="4213dc7101ce3a60" providerId="LiveId" clId="{FDCBB78F-54E0-4B94-83F8-B7ADFE0BFBF7}" dt="2022-06-05T18:57:50.754" v="473"/>
        <pc:sldMkLst>
          <pc:docMk/>
          <pc:sldMk cId="3906540354" sldId="260"/>
        </pc:sldMkLst>
        <pc:spChg chg="mod">
          <ac:chgData name="Barry Phillips" userId="4213dc7101ce3a60" providerId="LiveId" clId="{FDCBB78F-54E0-4B94-83F8-B7ADFE0BFBF7}" dt="2022-05-23T19:12:12.322" v="383" actId="20577"/>
          <ac:spMkLst>
            <pc:docMk/>
            <pc:sldMk cId="3906540354" sldId="260"/>
            <ac:spMk id="2" creationId="{7ADC9467-D86A-4D44-9E01-5796E5BDA396}"/>
          </ac:spMkLst>
        </pc:spChg>
        <pc:spChg chg="mod">
          <ac:chgData name="Barry Phillips" userId="4213dc7101ce3a60" providerId="LiveId" clId="{FDCBB78F-54E0-4B94-83F8-B7ADFE0BFBF7}" dt="2022-05-23T19:12:20.231" v="407" actId="20577"/>
          <ac:spMkLst>
            <pc:docMk/>
            <pc:sldMk cId="3906540354" sldId="260"/>
            <ac:spMk id="4" creationId="{41A79215-653F-4996-95E5-0FD4B247B21F}"/>
          </ac:spMkLst>
        </pc:spChg>
      </pc:sldChg>
      <pc:sldChg chg="del">
        <pc:chgData name="Barry Phillips" userId="4213dc7101ce3a60" providerId="LiveId" clId="{FDCBB78F-54E0-4B94-83F8-B7ADFE0BFBF7}" dt="2022-05-23T19:12:01.222" v="381" actId="2696"/>
        <pc:sldMkLst>
          <pc:docMk/>
          <pc:sldMk cId="956639478" sldId="261"/>
        </pc:sldMkLst>
      </pc:sldChg>
      <pc:sldChg chg="addSp delSp modSp mod modTransition delAnim modAnim">
        <pc:chgData name="Barry Phillips" userId="4213dc7101ce3a60" providerId="LiveId" clId="{FDCBB78F-54E0-4B94-83F8-B7ADFE0BFBF7}" dt="2022-06-05T19:02:30.042" v="475"/>
        <pc:sldMkLst>
          <pc:docMk/>
          <pc:sldMk cId="2854906018" sldId="262"/>
        </pc:sldMkLst>
        <pc:spChg chg="mod">
          <ac:chgData name="Barry Phillips" userId="4213dc7101ce3a60" providerId="LiveId" clId="{FDCBB78F-54E0-4B94-83F8-B7ADFE0BFBF7}" dt="2022-05-23T18:52:16.181" v="212" actId="20577"/>
          <ac:spMkLst>
            <pc:docMk/>
            <pc:sldMk cId="2854906018" sldId="262"/>
            <ac:spMk id="2" creationId="{4DDD24BE-46B0-5D7E-A58B-904A7CCB5D53}"/>
          </ac:spMkLst>
        </pc:spChg>
        <pc:picChg chg="add del mod">
          <ac:chgData name="Barry Phillips" userId="4213dc7101ce3a60" providerId="LiveId" clId="{FDCBB78F-54E0-4B94-83F8-B7ADFE0BFBF7}" dt="2022-06-05T18:56:01.040" v="465"/>
          <ac:picMkLst>
            <pc:docMk/>
            <pc:sldMk cId="2854906018" sldId="262"/>
            <ac:picMk id="5" creationId="{9042421D-1834-D8F8-BB2C-A8B376869C8A}"/>
          </ac:picMkLst>
        </pc:picChg>
        <pc:picChg chg="add del mod">
          <ac:chgData name="Barry Phillips" userId="4213dc7101ce3a60" providerId="LiveId" clId="{FDCBB78F-54E0-4B94-83F8-B7ADFE0BFBF7}" dt="2022-05-25T19:20:23.157" v="414"/>
          <ac:picMkLst>
            <pc:docMk/>
            <pc:sldMk cId="2854906018" sldId="262"/>
            <ac:picMk id="5" creationId="{CE982652-5F48-C234-ACF8-2F9E00193D37}"/>
          </ac:picMkLst>
        </pc:picChg>
        <pc:picChg chg="add del mod">
          <ac:chgData name="Barry Phillips" userId="4213dc7101ce3a60" providerId="LiveId" clId="{FDCBB78F-54E0-4B94-83F8-B7ADFE0BFBF7}" dt="2022-05-25T19:58:08.384" v="422"/>
          <ac:picMkLst>
            <pc:docMk/>
            <pc:sldMk cId="2854906018" sldId="262"/>
            <ac:picMk id="6" creationId="{44967585-E8D2-C5D5-F6AE-49FB17B99EBC}"/>
          </ac:picMkLst>
        </pc:picChg>
        <pc:picChg chg="add mod">
          <ac:chgData name="Barry Phillips" userId="4213dc7101ce3a60" providerId="LiveId" clId="{FDCBB78F-54E0-4B94-83F8-B7ADFE0BFBF7}" dt="2022-06-05T19:02:30.042" v="475"/>
          <ac:picMkLst>
            <pc:docMk/>
            <pc:sldMk cId="2854906018" sldId="262"/>
            <ac:picMk id="6" creationId="{DF3D4B5E-83FE-11A6-5AAA-539546E26052}"/>
          </ac:picMkLst>
        </pc:picChg>
        <pc:picChg chg="add del mod">
          <ac:chgData name="Barry Phillips" userId="4213dc7101ce3a60" providerId="LiveId" clId="{FDCBB78F-54E0-4B94-83F8-B7ADFE0BFBF7}" dt="2022-05-25T20:01:33.831" v="425"/>
          <ac:picMkLst>
            <pc:docMk/>
            <pc:sldMk cId="2854906018" sldId="262"/>
            <ac:picMk id="7" creationId="{4C5DAF1D-6BD1-DA46-C64C-E5F8646972AD}"/>
          </ac:picMkLst>
        </pc:picChg>
        <pc:picChg chg="add del mod">
          <ac:chgData name="Barry Phillips" userId="4213dc7101ce3a60" providerId="LiveId" clId="{FDCBB78F-54E0-4B94-83F8-B7ADFE0BFBF7}" dt="2022-05-25T20:01:47.476" v="427"/>
          <ac:picMkLst>
            <pc:docMk/>
            <pc:sldMk cId="2854906018" sldId="262"/>
            <ac:picMk id="8" creationId="{3BB5BF17-2415-AF7F-4C44-00943F79F9D5}"/>
          </ac:picMkLst>
        </pc:picChg>
        <pc:picChg chg="add del mod">
          <ac:chgData name="Barry Phillips" userId="4213dc7101ce3a60" providerId="LiveId" clId="{FDCBB78F-54E0-4B94-83F8-B7ADFE0BFBF7}" dt="2022-05-25T20:02:31.330" v="429"/>
          <ac:picMkLst>
            <pc:docMk/>
            <pc:sldMk cId="2854906018" sldId="262"/>
            <ac:picMk id="9" creationId="{95471812-5A26-3DFD-69E7-EB79F72502B8}"/>
          </ac:picMkLst>
        </pc:picChg>
        <pc:picChg chg="add del mod">
          <ac:chgData name="Barry Phillips" userId="4213dc7101ce3a60" providerId="LiveId" clId="{FDCBB78F-54E0-4B94-83F8-B7ADFE0BFBF7}" dt="2022-05-25T20:08:04.596" v="433"/>
          <ac:picMkLst>
            <pc:docMk/>
            <pc:sldMk cId="2854906018" sldId="262"/>
            <ac:picMk id="10" creationId="{C55632FC-B1EB-F43D-3543-385383E35B12}"/>
          </ac:picMkLst>
        </pc:picChg>
        <pc:picChg chg="add del mod">
          <ac:chgData name="Barry Phillips" userId="4213dc7101ce3a60" providerId="LiveId" clId="{FDCBB78F-54E0-4B94-83F8-B7ADFE0BFBF7}" dt="2022-05-25T20:25:08.189" v="441"/>
          <ac:picMkLst>
            <pc:docMk/>
            <pc:sldMk cId="2854906018" sldId="262"/>
            <ac:picMk id="11" creationId="{4541DCB9-D637-FFA8-F7B6-155A3046F6D7}"/>
          </ac:picMkLst>
        </pc:picChg>
        <pc:picChg chg="add del mod">
          <ac:chgData name="Barry Phillips" userId="4213dc7101ce3a60" providerId="LiveId" clId="{FDCBB78F-54E0-4B94-83F8-B7ADFE0BFBF7}" dt="2022-05-25T20:31:33.104" v="450"/>
          <ac:picMkLst>
            <pc:docMk/>
            <pc:sldMk cId="2854906018" sldId="262"/>
            <ac:picMk id="12" creationId="{B43AC91A-6066-0966-03D0-7DEE4D1CDDF8}"/>
          </ac:picMkLst>
        </pc:picChg>
        <pc:picChg chg="add del mod">
          <ac:chgData name="Barry Phillips" userId="4213dc7101ce3a60" providerId="LiveId" clId="{FDCBB78F-54E0-4B94-83F8-B7ADFE0BFBF7}" dt="2022-05-25T20:32:15.599" v="452"/>
          <ac:picMkLst>
            <pc:docMk/>
            <pc:sldMk cId="2854906018" sldId="262"/>
            <ac:picMk id="13" creationId="{02D35B0A-F6AC-A8F9-A5B5-DFC99E557272}"/>
          </ac:picMkLst>
        </pc:picChg>
        <pc:picChg chg="add del mod">
          <ac:chgData name="Barry Phillips" userId="4213dc7101ce3a60" providerId="LiveId" clId="{FDCBB78F-54E0-4B94-83F8-B7ADFE0BFBF7}" dt="2022-06-05T18:28:12.982" v="454" actId="478"/>
          <ac:picMkLst>
            <pc:docMk/>
            <pc:sldMk cId="2854906018" sldId="262"/>
            <ac:picMk id="14" creationId="{A3470682-E369-50E2-69F5-FCF0C7A0660A}"/>
          </ac:picMkLst>
        </pc:picChg>
      </pc:sldChg>
      <pc:sldChg chg="addSp delSp modSp new mod modTransition modAnim">
        <pc:chgData name="Barry Phillips" userId="4213dc7101ce3a60" providerId="LiveId" clId="{FDCBB78F-54E0-4B94-83F8-B7ADFE0BFBF7}" dt="2022-06-05T19:05:56.102" v="476"/>
        <pc:sldMkLst>
          <pc:docMk/>
          <pc:sldMk cId="2817322299" sldId="263"/>
        </pc:sldMkLst>
        <pc:spChg chg="mod">
          <ac:chgData name="Barry Phillips" userId="4213dc7101ce3a60" providerId="LiveId" clId="{FDCBB78F-54E0-4B94-83F8-B7ADFE0BFBF7}" dt="2022-05-23T18:51:53.864" v="211" actId="115"/>
          <ac:spMkLst>
            <pc:docMk/>
            <pc:sldMk cId="2817322299" sldId="263"/>
            <ac:spMk id="2" creationId="{55FB1E71-0758-62F9-DDE9-B438920080DF}"/>
          </ac:spMkLst>
        </pc:spChg>
        <pc:spChg chg="mod">
          <ac:chgData name="Barry Phillips" userId="4213dc7101ce3a60" providerId="LiveId" clId="{FDCBB78F-54E0-4B94-83F8-B7ADFE0BFBF7}" dt="2022-05-23T18:51:51.001" v="209" actId="115"/>
          <ac:spMkLst>
            <pc:docMk/>
            <pc:sldMk cId="2817322299" sldId="263"/>
            <ac:spMk id="3" creationId="{AFF9D927-A0D0-124D-D324-ED7FBCEC2D08}"/>
          </ac:spMkLst>
        </pc:spChg>
        <pc:spChg chg="mod">
          <ac:chgData name="Barry Phillips" userId="4213dc7101ce3a60" providerId="LiveId" clId="{FDCBB78F-54E0-4B94-83F8-B7ADFE0BFBF7}" dt="2022-05-23T18:50:42.053" v="180" actId="122"/>
          <ac:spMkLst>
            <pc:docMk/>
            <pc:sldMk cId="2817322299" sldId="263"/>
            <ac:spMk id="4" creationId="{6331D716-F948-7FC8-9D35-B37529061ED0}"/>
          </ac:spMkLst>
        </pc:spChg>
        <pc:picChg chg="add mod">
          <ac:chgData name="Barry Phillips" userId="4213dc7101ce3a60" providerId="LiveId" clId="{FDCBB78F-54E0-4B94-83F8-B7ADFE0BFBF7}" dt="2022-05-23T18:51:31.702" v="203" actId="14100"/>
          <ac:picMkLst>
            <pc:docMk/>
            <pc:sldMk cId="2817322299" sldId="263"/>
            <ac:picMk id="5" creationId="{B5F0C288-58E6-93BF-D176-898DF4ED3F42}"/>
          </ac:picMkLst>
        </pc:picChg>
        <pc:picChg chg="add del mod">
          <ac:chgData name="Barry Phillips" userId="4213dc7101ce3a60" providerId="LiveId" clId="{FDCBB78F-54E0-4B94-83F8-B7ADFE0BFBF7}" dt="2022-06-05T18:56:01.040" v="465"/>
          <ac:picMkLst>
            <pc:docMk/>
            <pc:sldMk cId="2817322299" sldId="263"/>
            <ac:picMk id="6" creationId="{19D00BED-514E-7DAD-EE47-42B8C415FBBE}"/>
          </ac:picMkLst>
        </pc:picChg>
        <pc:picChg chg="add del mod">
          <ac:chgData name="Barry Phillips" userId="4213dc7101ce3a60" providerId="LiveId" clId="{FDCBB78F-54E0-4B94-83F8-B7ADFE0BFBF7}" dt="2022-05-25T20:08:04.596" v="433"/>
          <ac:picMkLst>
            <pc:docMk/>
            <pc:sldMk cId="2817322299" sldId="263"/>
            <ac:picMk id="6" creationId="{3DED7E9D-C13B-B9BF-5088-6B32E24AAEB5}"/>
          </ac:picMkLst>
        </pc:picChg>
        <pc:picChg chg="add del mod">
          <ac:chgData name="Barry Phillips" userId="4213dc7101ce3a60" providerId="LiveId" clId="{FDCBB78F-54E0-4B94-83F8-B7ADFE0BFBF7}" dt="2022-05-25T20:25:08.189" v="441"/>
          <ac:picMkLst>
            <pc:docMk/>
            <pc:sldMk cId="2817322299" sldId="263"/>
            <ac:picMk id="7" creationId="{6C90B24F-4EA2-A85B-FED0-43A386A82234}"/>
          </ac:picMkLst>
        </pc:picChg>
        <pc:picChg chg="add mod">
          <ac:chgData name="Barry Phillips" userId="4213dc7101ce3a60" providerId="LiveId" clId="{FDCBB78F-54E0-4B94-83F8-B7ADFE0BFBF7}" dt="2022-06-05T19:05:56.102" v="476"/>
          <ac:picMkLst>
            <pc:docMk/>
            <pc:sldMk cId="2817322299" sldId="263"/>
            <ac:picMk id="7" creationId="{8CC35DD1-8A44-DF24-5297-416EF8AEAB17}"/>
          </ac:picMkLst>
        </pc:picChg>
      </pc:sldChg>
      <pc:sldChg chg="addSp delSp modSp new mod modTransition delAnim modAnim">
        <pc:chgData name="Barry Phillips" userId="4213dc7101ce3a60" providerId="LiveId" clId="{FDCBB78F-54E0-4B94-83F8-B7ADFE0BFBF7}" dt="2022-06-05T18:57:50.754" v="473"/>
        <pc:sldMkLst>
          <pc:docMk/>
          <pc:sldMk cId="1587530046" sldId="264"/>
        </pc:sldMkLst>
        <pc:spChg chg="add mod">
          <ac:chgData name="Barry Phillips" userId="4213dc7101ce3a60" providerId="LiveId" clId="{FDCBB78F-54E0-4B94-83F8-B7ADFE0BFBF7}" dt="2022-05-23T18:54:28.594" v="254" actId="1076"/>
          <ac:spMkLst>
            <pc:docMk/>
            <pc:sldMk cId="1587530046" sldId="264"/>
            <ac:spMk id="4" creationId="{B5F16082-B908-1658-1833-DD30A7FE96CC}"/>
          </ac:spMkLst>
        </pc:spChg>
        <pc:picChg chg="add del mod">
          <ac:chgData name="Barry Phillips" userId="4213dc7101ce3a60" providerId="LiveId" clId="{FDCBB78F-54E0-4B94-83F8-B7ADFE0BFBF7}" dt="2022-05-23T18:53:01.057" v="215" actId="478"/>
          <ac:picMkLst>
            <pc:docMk/>
            <pc:sldMk cId="1587530046" sldId="264"/>
            <ac:picMk id="2" creationId="{9F49B64C-7621-B15D-553F-F5DD9BC163C6}"/>
          </ac:picMkLst>
        </pc:picChg>
        <pc:picChg chg="add del mod">
          <ac:chgData name="Barry Phillips" userId="4213dc7101ce3a60" providerId="LiveId" clId="{FDCBB78F-54E0-4B94-83F8-B7ADFE0BFBF7}" dt="2022-05-25T20:08:04.596" v="433"/>
          <ac:picMkLst>
            <pc:docMk/>
            <pc:sldMk cId="1587530046" sldId="264"/>
            <ac:picMk id="2" creationId="{A8C1B383-8E57-B1D9-9A5C-8A56BFE78030}"/>
          </ac:picMkLst>
        </pc:picChg>
        <pc:picChg chg="add del mod">
          <ac:chgData name="Barry Phillips" userId="4213dc7101ce3a60" providerId="LiveId" clId="{FDCBB78F-54E0-4B94-83F8-B7ADFE0BFBF7}" dt="2022-06-05T18:56:01.040" v="465"/>
          <ac:picMkLst>
            <pc:docMk/>
            <pc:sldMk cId="1587530046" sldId="264"/>
            <ac:picMk id="2" creationId="{DE124F8C-959C-7851-F722-568DA3495969}"/>
          </ac:picMkLst>
        </pc:picChg>
        <pc:picChg chg="add mod">
          <ac:chgData name="Barry Phillips" userId="4213dc7101ce3a60" providerId="LiveId" clId="{FDCBB78F-54E0-4B94-83F8-B7ADFE0BFBF7}" dt="2022-05-23T18:53:29.739" v="222" actId="1076"/>
          <ac:picMkLst>
            <pc:docMk/>
            <pc:sldMk cId="1587530046" sldId="264"/>
            <ac:picMk id="3" creationId="{57971AE6-B967-DE6E-21BB-658D9121574F}"/>
          </ac:picMkLst>
        </pc:picChg>
        <pc:picChg chg="add del mod">
          <ac:chgData name="Barry Phillips" userId="4213dc7101ce3a60" providerId="LiveId" clId="{FDCBB78F-54E0-4B94-83F8-B7ADFE0BFBF7}" dt="2022-05-25T20:19:49.146" v="440" actId="478"/>
          <ac:picMkLst>
            <pc:docMk/>
            <pc:sldMk cId="1587530046" sldId="264"/>
            <ac:picMk id="5" creationId="{AE5EA51D-9C1B-9C6D-5398-A53BD40CD08A}"/>
          </ac:picMkLst>
        </pc:picChg>
      </pc:sldChg>
      <pc:sldChg chg="addSp delSp modSp new mod modTransition delAnim">
        <pc:chgData name="Barry Phillips" userId="4213dc7101ce3a60" providerId="LiveId" clId="{FDCBB78F-54E0-4B94-83F8-B7ADFE0BFBF7}" dt="2022-06-05T19:13:10.488" v="478"/>
        <pc:sldMkLst>
          <pc:docMk/>
          <pc:sldMk cId="3976141977" sldId="265"/>
        </pc:sldMkLst>
        <pc:spChg chg="add mod">
          <ac:chgData name="Barry Phillips" userId="4213dc7101ce3a60" providerId="LiveId" clId="{FDCBB78F-54E0-4B94-83F8-B7ADFE0BFBF7}" dt="2022-05-23T19:11:19.305" v="379" actId="403"/>
          <ac:spMkLst>
            <pc:docMk/>
            <pc:sldMk cId="3976141977" sldId="265"/>
            <ac:spMk id="4" creationId="{66F6EF4C-A746-09E6-DF5C-F766295C91F8}"/>
          </ac:spMkLst>
        </pc:spChg>
        <pc:picChg chg="add del mod">
          <ac:chgData name="Barry Phillips" userId="4213dc7101ce3a60" providerId="LiveId" clId="{FDCBB78F-54E0-4B94-83F8-B7ADFE0BFBF7}" dt="2022-06-05T18:55:49.330" v="464" actId="478"/>
          <ac:picMkLst>
            <pc:docMk/>
            <pc:sldMk cId="3976141977" sldId="265"/>
            <ac:picMk id="2" creationId="{D27923A8-5926-7ABE-A1E8-B31B16E7C9D9}"/>
          </ac:picMkLst>
        </pc:picChg>
        <pc:picChg chg="add mod">
          <ac:chgData name="Barry Phillips" userId="4213dc7101ce3a60" providerId="LiveId" clId="{FDCBB78F-54E0-4B94-83F8-B7ADFE0BFBF7}" dt="2022-05-23T19:10:53.977" v="350" actId="1076"/>
          <ac:picMkLst>
            <pc:docMk/>
            <pc:sldMk cId="3976141977" sldId="265"/>
            <ac:picMk id="3" creationId="{737D71F6-ACAE-56AB-EF6D-B9D505DFAEC4}"/>
          </ac:picMkLst>
        </pc:picChg>
        <pc:picChg chg="add mod">
          <ac:chgData name="Barry Phillips" userId="4213dc7101ce3a60" providerId="LiveId" clId="{FDCBB78F-54E0-4B94-83F8-B7ADFE0BFBF7}" dt="2022-06-05T19:13:10.488" v="478"/>
          <ac:picMkLst>
            <pc:docMk/>
            <pc:sldMk cId="3976141977" sldId="265"/>
            <ac:picMk id="6" creationId="{ED4577AA-A267-F1F9-4AC9-DA914D3558D3}"/>
          </ac:picMkLst>
        </pc:picChg>
        <pc:inkChg chg="add">
          <ac:chgData name="Barry Phillips" userId="4213dc7101ce3a60" providerId="LiveId" clId="{FDCBB78F-54E0-4B94-83F8-B7ADFE0BFBF7}" dt="2022-06-05T19:13:10.488" v="478"/>
          <ac:inkMkLst>
            <pc:docMk/>
            <pc:sldMk cId="3976141977" sldId="265"/>
            <ac:inkMk id="5" creationId="{996F7689-8AA7-C2FA-40D6-B434ECD1938E}"/>
          </ac:inkMkLst>
        </pc:inkChg>
      </pc:sldChg>
      <pc:sldChg chg="addSp delSp modSp new mod modTransition modAnim">
        <pc:chgData name="Barry Phillips" userId="4213dc7101ce3a60" providerId="LiveId" clId="{FDCBB78F-54E0-4B94-83F8-B7ADFE0BFBF7}" dt="2022-06-05T19:09:04.248" v="477"/>
        <pc:sldMkLst>
          <pc:docMk/>
          <pc:sldMk cId="1438962322" sldId="266"/>
        </pc:sldMkLst>
        <pc:spChg chg="add mod">
          <ac:chgData name="Barry Phillips" userId="4213dc7101ce3a60" providerId="LiveId" clId="{FDCBB78F-54E0-4B94-83F8-B7ADFE0BFBF7}" dt="2022-05-23T19:10:35.938" v="349" actId="20577"/>
          <ac:spMkLst>
            <pc:docMk/>
            <pc:sldMk cId="1438962322" sldId="266"/>
            <ac:spMk id="6" creationId="{5242ED29-D1EB-B6CE-DEBE-0DBFB3EC4995}"/>
          </ac:spMkLst>
        </pc:spChg>
        <pc:picChg chg="add del mod">
          <ac:chgData name="Barry Phillips" userId="4213dc7101ce3a60" providerId="LiveId" clId="{FDCBB78F-54E0-4B94-83F8-B7ADFE0BFBF7}" dt="2022-06-05T18:56:01.040" v="465"/>
          <ac:picMkLst>
            <pc:docMk/>
            <pc:sldMk cId="1438962322" sldId="266"/>
            <ac:picMk id="2" creationId="{A7E8D65E-9229-5838-E86B-5B1E8CB0CDF5}"/>
          </ac:picMkLst>
        </pc:picChg>
        <pc:picChg chg="add mod">
          <ac:chgData name="Barry Phillips" userId="4213dc7101ce3a60" providerId="LiveId" clId="{FDCBB78F-54E0-4B94-83F8-B7ADFE0BFBF7}" dt="2022-05-23T19:09:06.024" v="269" actId="14100"/>
          <ac:picMkLst>
            <pc:docMk/>
            <pc:sldMk cId="1438962322" sldId="266"/>
            <ac:picMk id="3" creationId="{C002256D-89C9-5D0E-550B-6E560E2E3252}"/>
          </ac:picMkLst>
        </pc:picChg>
        <pc:picChg chg="add mod">
          <ac:chgData name="Barry Phillips" userId="4213dc7101ce3a60" providerId="LiveId" clId="{FDCBB78F-54E0-4B94-83F8-B7ADFE0BFBF7}" dt="2022-06-05T19:09:04.248" v="477"/>
          <ac:picMkLst>
            <pc:docMk/>
            <pc:sldMk cId="1438962322" sldId="266"/>
            <ac:picMk id="4" creationId="{EC1DBF51-DABB-6697-09F5-6918A4F9080D}"/>
          </ac:picMkLst>
        </pc:picChg>
        <pc:picChg chg="add mod">
          <ac:chgData name="Barry Phillips" userId="4213dc7101ce3a60" providerId="LiveId" clId="{FDCBB78F-54E0-4B94-83F8-B7ADFE0BFBF7}" dt="2022-05-23T19:09:46.128" v="274" actId="14100"/>
          <ac:picMkLst>
            <pc:docMk/>
            <pc:sldMk cId="1438962322" sldId="266"/>
            <ac:picMk id="5" creationId="{CDED3916-8BD4-6FFB-DC48-07C9B05D80E5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32A2767-FEC0-45D8-A250-3A0CECEC10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D87BEA-720A-4B01-983C-6493C00177B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38802-F28A-42D1-9BCA-40E34B52D6F0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7F7142-7B6D-4E82-A762-17951F13958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AA5D6A-4E5C-4EA7-A13B-15A02BB533D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8A98BC-2DB8-47A3-A77F-B9E32C2662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6843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in="-1360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88.22006" units="1/cm"/>
          <inkml:channelProperty channel="Y" name="resolution" value="44.39306" units="1/cm"/>
          <inkml:channelProperty channel="T" name="resolution" value="1" units="1/dev"/>
        </inkml:channelProperties>
      </inkml:inkSource>
      <inkml:timestamp xml:id="ts0" timeString="2022-06-05T19:07:07.964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act:action type="add" startTime="9489">
    <iact:property name="dataType"/>
    <iact:actionData xml:id="d0">
      <inkml:trace xmlns:inkml="http://www.w3.org/2003/InkML" xml:id="stk0" contextRef="#ctx0" brushRef="#br0">10957 5666 0,'-249'0'26,"187"0"-25,-1-62 2,-186 62 9,-124 0 9,62-62-8,248 62 2,-497-63 1,-436 1 3,249 62-4,124 0 2,187 0 0,63 0 1,124 62-3,0 63 1,62-63 1,-62 125 0,187-63 2,-63 125-5,63 0 3,62 63 1,62 61-3,125-61 2,62-1 2,125-62-5,61 0 4,1 0-2,-436-187-15,312 125 14,-1 0 2,-62-1 0,62-61-1,0 62 3,63-1-3,62-61-1,-125-63 2,-124 1 3,62-1-7,-62 0 4,-63-62 1,1 0-2,-63 0 1,62-62 0,-61-125-1,61 0 0,-62-124 1,1 62-1,61-187 2,-124 63-1,0 61-1,-62 1 0,0 0 1,-63-125 0,-62 125-1,-124-1 1,62 63 0,187 187-16,-187-125 15,124 125 0,1 0 1,61 62 2</inkml:trace>
    </iact:actionData>
  </iact:action>
  <iact:action type="add" startTime="39716">
    <iact:property name="dataType"/>
    <iact:actionData xml:id="d1">
      <inkml:trace xmlns:inkml="http://www.w3.org/2003/InkML" xml:id="stk1" contextRef="#ctx0" brushRef="#br0">9400 11829 0,'-62'0'118,"0"0"-113,62-62 5,-62 62-4,-1 0-4,1 0 8,-62 0 3,-1-62 17,-62 62-26,63 0 10,62-62 3,-125 62 8,187-63-18,-62 63 10,-63-62-1,1 62 6,-125-62-10,186 62 4,-61 0 1,-63 0 2,125-62-4,-63 62 1,-61 0 7,123 0 4,1 0-10,0 0-16,0 0 15,-125 0 1,0 62 2,62 62-5,1-124 2,124 63 1,-62-63-16,-1 62 15,63 62 0,-124 1 3,62 62 1,62-125-6,0 62 1,-63-124 6,63 125-9,0-1 7,63-61-2,-1-1-1,-62 62 7,62-124-12,-62 63 5,62-1 15,1 0-30,-1-62 15,62 63 4,188 61-2,-188-62-2,63 1 0,0-1-2,0-62 2,62 62 0,-125 0 1,63-62 3,62 63 1,-62-1-8,-63 0 2,63-62 4,0 0-7,-63 0-11,63 0 17,-63 0-2,63-62 2,0-125 4,-125 0-6,63 63-3,-63-63 8,-62 0-7,0 125 14,62-125-27,-62 63 35,0 61-30,0-123 3,-62 123 9,-62-61-1,124 62-2,-63-1 0,63 1 1,-62 0 3,0 62 11,62-62-9,-63 62 49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65794D-BDB5-4811-AA4A-B25E4EF28521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BB1A04-13E8-48CD-97F9-AC2568E1A8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6999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BB1A04-13E8-48CD-97F9-AC2568E1A8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305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BB1A04-13E8-48CD-97F9-AC2568E1A8D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4962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 cstate="email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416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360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801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335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593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122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950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360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866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196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2563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02241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73892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244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5445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6166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474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6/5/2022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8522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14.png"/><Relationship Id="rId5" Type="http://schemas.microsoft.com/office/2011/relationships/inkAction" Target="../ink/inkAction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 cstate="email">
            <a:duotone>
              <a:schemeClr val="bg2">
                <a:shade val="48000"/>
                <a:hueMod val="106000"/>
                <a:satMod val="140000"/>
                <a:lumMod val="42000"/>
              </a:schemeClr>
              <a:schemeClr val="bg2">
                <a:tint val="98000"/>
                <a:hueMod val="92000"/>
                <a:satMod val="220000"/>
                <a:lumMod val="9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788D5DFD-FA42-4EB0-B24E-4180C0CC5A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11" name="Rectangle 10">
              <a:extLst>
                <a:ext uri="{FF2B5EF4-FFF2-40B4-BE49-F238E27FC236}">
                  <a16:creationId xmlns:a16="http://schemas.microsoft.com/office/drawing/2014/main" id="{CC864817-5955-484B-9D1F-9BC8DB7398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280C083F-71A6-4E55-AE35-586518FE2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6" cstate="email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4="http://schemas.microsoft.com/office/drawing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4" descr="Lightbulb">
            <a:extLst>
              <a:ext uri="{FF2B5EF4-FFF2-40B4-BE49-F238E27FC236}">
                <a16:creationId xmlns:a16="http://schemas.microsoft.com/office/drawing/2014/main" id="{AC06F95D-BA5D-4DEE-93EF-3FE3173D13F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1" y="10"/>
            <a:ext cx="12188389" cy="685799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D44056DF-7985-4692-968A-466E9E6AF7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5895" y="2235200"/>
            <a:ext cx="10982062" cy="2396067"/>
            <a:chOff x="605895" y="2235200"/>
            <a:chExt cx="10982062" cy="2396067"/>
          </a:xfrm>
        </p:grpSpPr>
        <p:sp>
          <p:nvSpPr>
            <p:cNvPr id="15" name="Round Diagonal Corner Rectangle 7">
              <a:extLst>
                <a:ext uri="{FF2B5EF4-FFF2-40B4-BE49-F238E27FC236}">
                  <a16:creationId xmlns:a16="http://schemas.microsoft.com/office/drawing/2014/main" id="{B414A174-532A-4602-934F-9858D1D86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82333" y="2235200"/>
              <a:ext cx="7027334" cy="2396067"/>
            </a:xfrm>
            <a:prstGeom prst="round2DiagRect">
              <a:avLst>
                <a:gd name="adj1" fmla="val 9246"/>
                <a:gd name="adj2" fmla="val 0"/>
              </a:avLst>
            </a:prstGeom>
            <a:solidFill>
              <a:schemeClr val="bg1">
                <a:alpha val="80000"/>
              </a:schemeClr>
            </a:solidFill>
            <a:ln w="19050" cap="sq">
              <a:solidFill>
                <a:schemeClr val="tx2"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940B0C0C-7F94-4725-8108-62B3B7A5AE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5895" y="2900097"/>
              <a:ext cx="10982062" cy="1211524"/>
              <a:chOff x="605895" y="2900097"/>
              <a:chExt cx="10982062" cy="1211524"/>
            </a:xfrm>
          </p:grpSpPr>
          <p:sp>
            <p:nvSpPr>
              <p:cNvPr id="17" name="Freeform 32">
                <a:extLst>
                  <a:ext uri="{FF2B5EF4-FFF2-40B4-BE49-F238E27FC236}">
                    <a16:creationId xmlns:a16="http://schemas.microsoft.com/office/drawing/2014/main" id="{367EAC5B-1891-480A-A3AD-B9F6A88FAC5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9653587" y="33797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18" name="Freeform 33">
                <a:extLst>
                  <a:ext uri="{FF2B5EF4-FFF2-40B4-BE49-F238E27FC236}">
                    <a16:creationId xmlns:a16="http://schemas.microsoft.com/office/drawing/2014/main" id="{E33FF633-15BA-464F-8F5B-26C56665F79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078244" y="33107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19" name="Freeform 34">
                <a:extLst>
                  <a:ext uri="{FF2B5EF4-FFF2-40B4-BE49-F238E27FC236}">
                    <a16:creationId xmlns:a16="http://schemas.microsoft.com/office/drawing/2014/main" id="{0C949DF6-E66B-4DB8-AB52-30CA781B48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1146631" y="35742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0" name="Freeform 37">
                <a:extLst>
                  <a:ext uri="{FF2B5EF4-FFF2-40B4-BE49-F238E27FC236}">
                    <a16:creationId xmlns:a16="http://schemas.microsoft.com/office/drawing/2014/main" id="{309C2298-5EF9-4B09-8995-014F6D3BFF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230644" y="30345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1" name="Freeform 35">
                <a:extLst>
                  <a:ext uri="{FF2B5EF4-FFF2-40B4-BE49-F238E27FC236}">
                    <a16:creationId xmlns:a16="http://schemas.microsoft.com/office/drawing/2014/main" id="{319B2AFC-EBFF-477C-A364-6D575BE5AA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034587" y="25627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2" name="Freeform 36">
                <a:extLst>
                  <a:ext uri="{FF2B5EF4-FFF2-40B4-BE49-F238E27FC236}">
                    <a16:creationId xmlns:a16="http://schemas.microsoft.com/office/drawing/2014/main" id="{CC6B7D67-F2F8-4B07-B954-EAC9135B2B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747375" y="32326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3" name="Freeform 38">
                <a:extLst>
                  <a:ext uri="{FF2B5EF4-FFF2-40B4-BE49-F238E27FC236}">
                    <a16:creationId xmlns:a16="http://schemas.microsoft.com/office/drawing/2014/main" id="{7FF1659D-33DA-4F62-8567-A54020D2E2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1399044" y="30953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4" name="Freeform 39">
                <a:extLst>
                  <a:ext uri="{FF2B5EF4-FFF2-40B4-BE49-F238E27FC236}">
                    <a16:creationId xmlns:a16="http://schemas.microsoft.com/office/drawing/2014/main" id="{9110F572-DC3D-4AB3-B731-B73BD65057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353675" y="21531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5" name="Freeform 40">
                <a:extLst>
                  <a:ext uri="{FF2B5EF4-FFF2-40B4-BE49-F238E27FC236}">
                    <a16:creationId xmlns:a16="http://schemas.microsoft.com/office/drawing/2014/main" id="{A2F7D0E9-68CE-40F9-B0E9-F915103ECF7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848850" y="33088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6" name="Rectangle 41">
                <a:extLst>
                  <a:ext uri="{FF2B5EF4-FFF2-40B4-BE49-F238E27FC236}">
                    <a16:creationId xmlns:a16="http://schemas.microsoft.com/office/drawing/2014/main" id="{AB69A438-1FB7-454A-A3E9-0C329643CD4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721056" y="32842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7" name="Freeform 32">
                <a:extLst>
                  <a:ext uri="{FF2B5EF4-FFF2-40B4-BE49-F238E27FC236}">
                    <a16:creationId xmlns:a16="http://schemas.microsoft.com/office/drawing/2014/main" id="{E64598D0-3A2C-4570-9E7C-C52C89549B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2122751" y="35321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8" name="Freeform 33">
                <a:extLst>
                  <a:ext uri="{FF2B5EF4-FFF2-40B4-BE49-F238E27FC236}">
                    <a16:creationId xmlns:a16="http://schemas.microsoft.com/office/drawing/2014/main" id="{CC17CF42-8908-477B-9F36-DA1306CA010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958445" y="34631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29" name="Freeform 34">
                <a:extLst>
                  <a:ext uri="{FF2B5EF4-FFF2-40B4-BE49-F238E27FC236}">
                    <a16:creationId xmlns:a16="http://schemas.microsoft.com/office/drawing/2014/main" id="{A2457851-D4A0-404C-BF3F-99AE00B9E9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858308" y="37266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0" name="Freeform 37">
                <a:extLst>
                  <a:ext uri="{FF2B5EF4-FFF2-40B4-BE49-F238E27FC236}">
                    <a16:creationId xmlns:a16="http://schemas.microsoft.com/office/drawing/2014/main" id="{ECC300FA-EE4A-489E-9A47-79BEBF05DCE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658407" y="31869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1" name="Freeform 35">
                <a:extLst>
                  <a:ext uri="{FF2B5EF4-FFF2-40B4-BE49-F238E27FC236}">
                    <a16:creationId xmlns:a16="http://schemas.microsoft.com/office/drawing/2014/main" id="{0D1F26E2-902B-416B-A1DB-80DAF78D8B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860814" y="27151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2" name="Freeform 36">
                <a:extLst>
                  <a:ext uri="{FF2B5EF4-FFF2-40B4-BE49-F238E27FC236}">
                    <a16:creationId xmlns:a16="http://schemas.microsoft.com/office/drawing/2014/main" id="{491346A0-BF6D-45A5-806A-2150768722C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289314" y="33850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3" name="Freeform 38">
                <a:extLst>
                  <a:ext uri="{FF2B5EF4-FFF2-40B4-BE49-F238E27FC236}">
                    <a16:creationId xmlns:a16="http://schemas.microsoft.com/office/drawing/2014/main" id="{A8A5AAC9-38FD-4A03-AB91-236F2AAC62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605895" y="32477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4" name="Freeform 39">
                <a:extLst>
                  <a:ext uri="{FF2B5EF4-FFF2-40B4-BE49-F238E27FC236}">
                    <a16:creationId xmlns:a16="http://schemas.microsoft.com/office/drawing/2014/main" id="{7AD4105C-55AA-47FF-AC5D-5BCB0B78CD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532202" y="23055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5" name="Freeform 40">
                <a:extLst>
                  <a:ext uri="{FF2B5EF4-FFF2-40B4-BE49-F238E27FC236}">
                    <a16:creationId xmlns:a16="http://schemas.microsoft.com/office/drawing/2014/main" id="{1C4B42B1-B112-4057-82C3-E5AF3BC7F6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154501" y="34612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  <p:sp>
            <p:nvSpPr>
              <p:cNvPr id="36" name="Rectangle 41">
                <a:extLst>
                  <a:ext uri="{FF2B5EF4-FFF2-40B4-BE49-F238E27FC236}">
                    <a16:creationId xmlns:a16="http://schemas.microsoft.com/office/drawing/2014/main" id="{C8B37395-3651-4E66-A62E-31529FABC8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448983" y="34366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D687081-16D7-4BC5-A7DB-E70117439F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67000" y="2328334"/>
            <a:ext cx="6858000" cy="1367896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Group Project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41851F-203A-4F8E-AA75-478526ABA8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1" y="3602038"/>
            <a:ext cx="6857999" cy="953029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ACMA5009 – REFLECTIVE project report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B6D540F-1E2F-416F-819F-D8216BC8F3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37" name="Video 36">
            <a:hlinkClick r:id="" action="ppaction://media"/>
            <a:extLst>
              <a:ext uri="{FF2B5EF4-FFF2-40B4-BE49-F238E27FC236}">
                <a16:creationId xmlns:a16="http://schemas.microsoft.com/office/drawing/2014/main" id="{9EA5D65A-D639-3884-60BA-410ACC5AB3B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47792" y="3436673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87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42"/>
    </mc:Choice>
    <mc:Fallback xmlns="">
      <p:transition spd="slow" advTm="89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D24BE-46B0-5D7E-A58B-904A7CCB5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LSN </a:t>
            </a:r>
            <a:br>
              <a:rPr lang="en-GB" dirty="0"/>
            </a:br>
            <a:r>
              <a:rPr lang="en-GB" dirty="0"/>
              <a:t>Diffusion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0BCCF-A84C-0A42-19DC-B34067769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2800" b="1" u="sng" dirty="0"/>
              <a:t>The Solution</a:t>
            </a:r>
          </a:p>
          <a:p>
            <a:pPr marL="0" indent="0" algn="ctr">
              <a:buNone/>
            </a:pPr>
            <a:endParaRPr lang="en-GB" b="1" u="sng" dirty="0"/>
          </a:p>
          <a:p>
            <a:r>
              <a:rPr lang="en-GB" dirty="0"/>
              <a:t>A complete list of all products.</a:t>
            </a:r>
          </a:p>
          <a:p>
            <a:r>
              <a:rPr lang="en-GB" dirty="0"/>
              <a:t>A Guide on how to screen the products.</a:t>
            </a:r>
          </a:p>
          <a:p>
            <a:r>
              <a:rPr lang="en-GB" dirty="0"/>
              <a:t>To share the knowledge with everyone.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A0C9C9-C66F-8589-D38F-CA372DA92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400" b="1" u="sng" dirty="0"/>
              <a:t>The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Knowledge hiding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Re-structure of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No training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Lack of technical knowledge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Too many products</a:t>
            </a:r>
          </a:p>
        </p:txBody>
      </p:sp>
      <p:pic>
        <p:nvPicPr>
          <p:cNvPr id="6" name="Video 5">
            <a:hlinkClick r:id="" action="ppaction://media"/>
            <a:extLst>
              <a:ext uri="{FF2B5EF4-FFF2-40B4-BE49-F238E27FC236}">
                <a16:creationId xmlns:a16="http://schemas.microsoft.com/office/drawing/2014/main" id="{DF3D4B5E-83FE-11A6-5AAA-539546E2605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0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158"/>
    </mc:Choice>
    <mc:Fallback xmlns="">
      <p:transition spd="slow" advTm="64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B1E71-0758-62F9-DDE9-B43892008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/>
              <a:t>The project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9D927-A0D0-124D-D324-ED7FBCEC2D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3939" y="609601"/>
            <a:ext cx="4733925" cy="5198534"/>
          </a:xfrm>
        </p:spPr>
        <p:txBody>
          <a:bodyPr/>
          <a:lstStyle/>
          <a:p>
            <a:pPr marL="0" indent="0">
              <a:buNone/>
            </a:pPr>
            <a:r>
              <a:rPr lang="en-GB" sz="3200" b="1" u="sng" dirty="0"/>
              <a:t>The time frame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31D716-F948-7FC8-9D35-B37529061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400" dirty="0"/>
              <a:t>A database showing all the top 500 products complete with instructions including speeds and settings for machines. </a:t>
            </a:r>
          </a:p>
        </p:txBody>
      </p:sp>
      <p:pic>
        <p:nvPicPr>
          <p:cNvPr id="5" name="Picture 4" descr="A picture containing chart&#10;&#10;Description automatically generated">
            <a:extLst>
              <a:ext uri="{FF2B5EF4-FFF2-40B4-BE49-F238E27FC236}">
                <a16:creationId xmlns:a16="http://schemas.microsoft.com/office/drawing/2014/main" id="{B5F0C288-58E6-93BF-D176-898DF4ED3F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1975" y="3191932"/>
            <a:ext cx="6385889" cy="1416583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8CC35DD1-8A44-DF24-5297-416EF8AEAB1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32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811"/>
    </mc:Choice>
    <mc:Fallback xmlns="">
      <p:transition spd="slow" advTm="55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57971AE6-B967-DE6E-21BB-658D91215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15" y="1645920"/>
            <a:ext cx="12063769" cy="5050302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F16082-B908-1658-1833-DD30A7FE96CC}"/>
              </a:ext>
            </a:extLst>
          </p:cNvPr>
          <p:cNvSpPr txBox="1"/>
          <p:nvPr/>
        </p:nvSpPr>
        <p:spPr>
          <a:xfrm>
            <a:off x="837741" y="586765"/>
            <a:ext cx="1051651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historical database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7530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02256D-89C9-5D0E-550B-6E560E2E32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677" y="745588"/>
            <a:ext cx="4047446" cy="59506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ED3916-8BD4-6FFB-DC48-07C9B05D80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0985" y="745587"/>
            <a:ext cx="7831015" cy="59506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42ED29-D1EB-B6CE-DEBE-0DBFB3EC4995}"/>
              </a:ext>
            </a:extLst>
          </p:cNvPr>
          <p:cNvSpPr txBox="1"/>
          <p:nvPr/>
        </p:nvSpPr>
        <p:spPr>
          <a:xfrm>
            <a:off x="140677" y="211015"/>
            <a:ext cx="11943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			The Alloy Families							The instructions / Heart of the database</a:t>
            </a:r>
          </a:p>
        </p:txBody>
      </p:sp>
      <p:pic>
        <p:nvPicPr>
          <p:cNvPr id="4" name="Video 3">
            <a:hlinkClick r:id="" action="ppaction://media"/>
            <a:extLst>
              <a:ext uri="{FF2B5EF4-FFF2-40B4-BE49-F238E27FC236}">
                <a16:creationId xmlns:a16="http://schemas.microsoft.com/office/drawing/2014/main" id="{EC1DBF51-DABB-6697-09F5-6918A4F9080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6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026"/>
    </mc:Choice>
    <mc:Fallback xmlns="">
      <p:transition spd="slow" advTm="860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7D71F6-ACAE-56AB-EF6D-B9D505DFAE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78633"/>
            <a:ext cx="12192000" cy="47830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6F6EF4C-A746-09E6-DF5C-F766295C91F8}"/>
              </a:ext>
            </a:extLst>
          </p:cNvPr>
          <p:cNvSpPr txBox="1"/>
          <p:nvPr/>
        </p:nvSpPr>
        <p:spPr>
          <a:xfrm>
            <a:off x="0" y="154745"/>
            <a:ext cx="12056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/>
              <a:t>The finished design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996F7689-8AA7-C2FA-40D6-B434ECD1938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80840" y="1950120"/>
              <a:ext cx="2264040" cy="29811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996F7689-8AA7-C2FA-40D6-B434ECD1938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71480" y="1940760"/>
                <a:ext cx="2282760" cy="299988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Video 5">
            <a:hlinkClick r:id="" action="ppaction://media"/>
            <a:extLst>
              <a:ext uri="{FF2B5EF4-FFF2-40B4-BE49-F238E27FC236}">
                <a16:creationId xmlns:a16="http://schemas.microsoft.com/office/drawing/2014/main" id="{ED4577AA-A267-F1F9-4AC9-DA914D3558D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14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668"/>
    </mc:Choice>
    <mc:Fallback xmlns="">
      <p:transition spd="slow" advTm="2396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C9467-D86A-4D44-9E01-5796E5BDA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n-US" dirty="0"/>
              <a:t>	</a:t>
            </a:r>
          </a:p>
        </p:txBody>
      </p:sp>
      <p:pic>
        <p:nvPicPr>
          <p:cNvPr id="6" name="Picture Placeholder 5" descr="Circuit">
            <a:extLst>
              <a:ext uri="{FF2B5EF4-FFF2-40B4-BE49-F238E27FC236}">
                <a16:creationId xmlns:a16="http://schemas.microsoft.com/office/drawing/2014/main" id="{103D88BF-51AE-46F2-8081-A3C50643270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41411" y="783406"/>
            <a:ext cx="9912354" cy="3299778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A79215-653F-4996-95E5-0FD4B247B2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1364" y="5124019"/>
            <a:ext cx="9910859" cy="1325941"/>
          </a:xfrm>
        </p:spPr>
        <p:txBody>
          <a:bodyPr>
            <a:normAutofit/>
          </a:bodyPr>
          <a:lstStyle/>
          <a:p>
            <a:pPr algn="ctr"/>
            <a:r>
              <a:rPr lang="en-US" sz="2400" dirty="0"/>
              <a:t>Barry Ron Phillips</a:t>
            </a:r>
          </a:p>
        </p:txBody>
      </p:sp>
    </p:spTree>
    <p:extLst>
      <p:ext uri="{BB962C8B-B14F-4D97-AF65-F5344CB8AC3E}">
        <p14:creationId xmlns:p14="http://schemas.microsoft.com/office/powerpoint/2010/main" val="39065403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93813dd7ca6ad654711aa0ab317e03a3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f11dc0ce689dd3925e84e4e35398c6e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03EF818-EDF6-480C-9B86-0A3B979BCCF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18BD99-41E9-467C-9777-74587F83171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4C8C32A8-E4D9-473C-833A-8950C6E7C0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Modern design</Template>
  <TotalTime>177</TotalTime>
  <Words>109</Words>
  <Application>Microsoft Office PowerPoint</Application>
  <PresentationFormat>Widescreen</PresentationFormat>
  <Paragraphs>25</Paragraphs>
  <Slides>7</Slides>
  <Notes>2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Tw Cen MT</vt:lpstr>
      <vt:lpstr>Circuit</vt:lpstr>
      <vt:lpstr>Group Project</vt:lpstr>
      <vt:lpstr>LSN  Diffusion  </vt:lpstr>
      <vt:lpstr>The project </vt:lpstr>
      <vt:lpstr>PowerPoint Presentation</vt:lpstr>
      <vt:lpstr>PowerPoint Presentation</vt:lpstr>
      <vt:lpstr>PowerPoint Presentation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Project</dc:title>
  <dc:creator>Barry Phillips</dc:creator>
  <cp:lastModifiedBy>Barry Phillips</cp:lastModifiedBy>
  <cp:revision>1</cp:revision>
  <dcterms:created xsi:type="dcterms:W3CDTF">2022-05-23T18:26:10Z</dcterms:created>
  <dcterms:modified xsi:type="dcterms:W3CDTF">2022-06-05T19:43:35Z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