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B5D3D13-625B-FD2A-464E-CEA957DB0C55}" v="542" dt="2026-08-07T06:03:11.20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uis Alberto Martins Areias (2538986)" userId="S::2538986@student.uwtsd.ac.uk::b694e632-b85e-4970-bf32-9826e7855233" providerId="AD" clId="Web-{9B5D3D13-625B-FD2A-464E-CEA957DB0C55}"/>
    <pc:docChg chg="addSld modSld">
      <pc:chgData name="Luis Alberto Martins Areias (2538986)" userId="S::2538986@student.uwtsd.ac.uk::b694e632-b85e-4970-bf32-9826e7855233" providerId="AD" clId="Web-{9B5D3D13-625B-FD2A-464E-CEA957DB0C55}" dt="2026-08-07T06:03:11.209" v="532"/>
      <pc:docMkLst>
        <pc:docMk/>
      </pc:docMkLst>
      <pc:sldChg chg="modSp mod setBg">
        <pc:chgData name="Luis Alberto Martins Areias (2538986)" userId="S::2538986@student.uwtsd.ac.uk::b694e632-b85e-4970-bf32-9826e7855233" providerId="AD" clId="Web-{9B5D3D13-625B-FD2A-464E-CEA957DB0C55}" dt="2026-08-07T05:41:16.424" v="29"/>
        <pc:sldMkLst>
          <pc:docMk/>
          <pc:sldMk cId="109857222" sldId="256"/>
        </pc:sldMkLst>
        <pc:spChg chg="mod">
          <ac:chgData name="Luis Alberto Martins Areias (2538986)" userId="S::2538986@student.uwtsd.ac.uk::b694e632-b85e-4970-bf32-9826e7855233" providerId="AD" clId="Web-{9B5D3D13-625B-FD2A-464E-CEA957DB0C55}" dt="2026-08-07T05:40:25.391" v="28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modSp new mod setBg">
        <pc:chgData name="Luis Alberto Martins Areias (2538986)" userId="S::2538986@student.uwtsd.ac.uk::b694e632-b85e-4970-bf32-9826e7855233" providerId="AD" clId="Web-{9B5D3D13-625B-FD2A-464E-CEA957DB0C55}" dt="2026-08-07T05:53:10.016" v="251"/>
        <pc:sldMkLst>
          <pc:docMk/>
          <pc:sldMk cId="2166439217" sldId="257"/>
        </pc:sldMkLst>
        <pc:spChg chg="mod">
          <ac:chgData name="Luis Alberto Martins Areias (2538986)" userId="S::2538986@student.uwtsd.ac.uk::b694e632-b85e-4970-bf32-9826e7855233" providerId="AD" clId="Web-{9B5D3D13-625B-FD2A-464E-CEA957DB0C55}" dt="2026-08-07T05:43:13.990" v="49" actId="20577"/>
          <ac:spMkLst>
            <pc:docMk/>
            <pc:sldMk cId="2166439217" sldId="257"/>
            <ac:spMk id="2" creationId="{97D9A31A-F4E1-0B07-759D-C631E0A30D66}"/>
          </ac:spMkLst>
        </pc:spChg>
        <pc:spChg chg="mod">
          <ac:chgData name="Luis Alberto Martins Areias (2538986)" userId="S::2538986@student.uwtsd.ac.uk::b694e632-b85e-4970-bf32-9826e7855233" providerId="AD" clId="Web-{9B5D3D13-625B-FD2A-464E-CEA957DB0C55}" dt="2026-08-07T05:53:09.688" v="250" actId="20577"/>
          <ac:spMkLst>
            <pc:docMk/>
            <pc:sldMk cId="2166439217" sldId="257"/>
            <ac:spMk id="3" creationId="{578A6260-97E0-6F19-184E-CC12388E9CBD}"/>
          </ac:spMkLst>
        </pc:spChg>
      </pc:sldChg>
      <pc:sldChg chg="modSp new mod setBg">
        <pc:chgData name="Luis Alberto Martins Areias (2538986)" userId="S::2538986@student.uwtsd.ac.uk::b694e632-b85e-4970-bf32-9826e7855233" providerId="AD" clId="Web-{9B5D3D13-625B-FD2A-464E-CEA957DB0C55}" dt="2026-08-07T06:03:11.209" v="532"/>
        <pc:sldMkLst>
          <pc:docMk/>
          <pc:sldMk cId="2529829149" sldId="258"/>
        </pc:sldMkLst>
        <pc:spChg chg="mod">
          <ac:chgData name="Luis Alberto Martins Areias (2538986)" userId="S::2538986@student.uwtsd.ac.uk::b694e632-b85e-4970-bf32-9826e7855233" providerId="AD" clId="Web-{9B5D3D13-625B-FD2A-464E-CEA957DB0C55}" dt="2026-08-07T05:54:29.081" v="276" actId="20577"/>
          <ac:spMkLst>
            <pc:docMk/>
            <pc:sldMk cId="2529829149" sldId="258"/>
            <ac:spMk id="2" creationId="{648284CE-67BD-FE9B-0B59-7E22A52C1585}"/>
          </ac:spMkLst>
        </pc:spChg>
        <pc:spChg chg="mod">
          <ac:chgData name="Luis Alberto Martins Areias (2538986)" userId="S::2538986@student.uwtsd.ac.uk::b694e632-b85e-4970-bf32-9826e7855233" providerId="AD" clId="Web-{9B5D3D13-625B-FD2A-464E-CEA957DB0C55}" dt="2026-08-07T06:03:10.818" v="531" actId="20577"/>
          <ac:spMkLst>
            <pc:docMk/>
            <pc:sldMk cId="2529829149" sldId="258"/>
            <ac:spMk id="3" creationId="{F136E170-779A-E612-B4AC-9CCB396A54B9}"/>
          </ac:spMkLst>
        </pc:spChg>
      </pc:sldChg>
    </pc:docChg>
  </pc:docChgLst>
  <pc:docChgLst>
    <pc:chgData clId="Web-{9B5D3D13-625B-FD2A-464E-CEA957DB0C55}"/>
    <pc:docChg chg="modSld">
      <pc:chgData name="" userId="" providerId="" clId="Web-{9B5D3D13-625B-FD2A-464E-CEA957DB0C55}" dt="2026-08-07T05:38:15.151" v="8" actId="20577"/>
      <pc:docMkLst>
        <pc:docMk/>
      </pc:docMkLst>
      <pc:sldChg chg="modSp">
        <pc:chgData name="" userId="" providerId="" clId="Web-{9B5D3D13-625B-FD2A-464E-CEA957DB0C55}" dt="2026-08-07T05:38:15.151" v="8" actId="20577"/>
        <pc:sldMkLst>
          <pc:docMk/>
          <pc:sldMk cId="109857222" sldId="256"/>
        </pc:sldMkLst>
        <pc:spChg chg="mod">
          <ac:chgData name="" userId="" providerId="" clId="Web-{9B5D3D13-625B-FD2A-464E-CEA957DB0C55}" dt="2026-08-07T05:38:15.151" v="8" actId="20577"/>
          <ac:spMkLst>
            <pc:docMk/>
            <pc:sldMk cId="109857222" sldId="256"/>
            <ac:spMk id="2" creationId="{00000000-0000-0000-0000-000000000000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D7D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My digital portfolio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Luis Areias</a:t>
            </a:r>
          </a:p>
          <a:p>
            <a:r>
              <a:rPr lang="en-US"/>
              <a:t>Student id 2538986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D9A31A-F4E1-0B07-759D-C631E0A30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Digital life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8A6260-97E0-6F19-184E-CC12388E9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My digital life like many other people </a:t>
            </a:r>
          </a:p>
          <a:p>
            <a:r>
              <a:rPr lang="en-US"/>
              <a:t>Paying bills and banking </a:t>
            </a:r>
          </a:p>
          <a:p>
            <a:r>
              <a:rPr lang="en-US" dirty="0"/>
              <a:t>Check work and submit </a:t>
            </a:r>
            <a:r>
              <a:rPr lang="en-US"/>
              <a:t>feedback </a:t>
            </a:r>
          </a:p>
          <a:p>
            <a:r>
              <a:rPr lang="en-US"/>
              <a:t>Check new jobs /recruiting /and selling my own items </a:t>
            </a:r>
          </a:p>
          <a:p>
            <a:r>
              <a:rPr lang="en-US"/>
              <a:t>Checking the  trends </a:t>
            </a:r>
          </a:p>
          <a:p>
            <a:r>
              <a:rPr lang="en-US" dirty="0"/>
              <a:t>Buying from retailers items for my work</a:t>
            </a:r>
          </a:p>
          <a:p>
            <a:r>
              <a:rPr lang="en-US" dirty="0"/>
              <a:t>And also for my work at university 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64392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284CE-67BD-FE9B-0B59-7E22A52C1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                 Excell and charts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36E170-779A-E612-B4AC-9CCB396A5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On this type of work (excel)</a:t>
            </a:r>
          </a:p>
          <a:p>
            <a:r>
              <a:rPr lang="en-US" dirty="0"/>
              <a:t>I can do a few things (timeta</a:t>
            </a:r>
            <a:r>
              <a:rPr lang="en-US"/>
              <a:t>bles ) worksheets for business purpose.</a:t>
            </a:r>
            <a:endParaRPr lang="en-US" dirty="0"/>
          </a:p>
          <a:p>
            <a:r>
              <a:rPr lang="en-US" dirty="0"/>
              <a:t>I find it difficult and confusing to inser</a:t>
            </a:r>
            <a:r>
              <a:rPr lang="en-US"/>
              <a:t>t  formulas and charts, however I just need to practice .</a:t>
            </a:r>
          </a:p>
          <a:p>
            <a:r>
              <a:rPr lang="en-US" dirty="0"/>
              <a:t>In my business I do not need this sort of work, for the time being however it can be used, in order to practice I will start to introduce it slowly into my work so I can practice . </a:t>
            </a:r>
          </a:p>
        </p:txBody>
      </p:sp>
    </p:spTree>
    <p:extLst>
      <p:ext uri="{BB962C8B-B14F-4D97-AF65-F5344CB8AC3E}">
        <p14:creationId xmlns:p14="http://schemas.microsoft.com/office/powerpoint/2010/main" val="2529829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My digital portfolio</vt:lpstr>
      <vt:lpstr>               Digital life </vt:lpstr>
      <vt:lpstr>                 Excell and charts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139</cp:revision>
  <dcterms:created xsi:type="dcterms:W3CDTF">2026-08-07T05:37:32Z</dcterms:created>
  <dcterms:modified xsi:type="dcterms:W3CDTF">2026-08-07T06:03:11Z</dcterms:modified>
</cp:coreProperties>
</file>