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71" r:id="rId2"/>
    <p:sldId id="256" r:id="rId3"/>
    <p:sldId id="257" r:id="rId4"/>
    <p:sldId id="258" r:id="rId5"/>
    <p:sldId id="259" r:id="rId6"/>
    <p:sldId id="260" r:id="rId7"/>
    <p:sldId id="261" r:id="rId8"/>
    <p:sldId id="262" r:id="rId9"/>
    <p:sldId id="264" r:id="rId10"/>
    <p:sldId id="265" r:id="rId11"/>
    <p:sldId id="263" r:id="rId12"/>
    <p:sldId id="266" r:id="rId13"/>
    <p:sldId id="267" r:id="rId14"/>
    <p:sldId id="268" r:id="rId15"/>
    <p:sldId id="269" r:id="rId16"/>
    <p:sldId id="270" r:id="rId17"/>
    <p:sldId id="29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9" r:id="rId33"/>
    <p:sldId id="286" r:id="rId34"/>
    <p:sldId id="287" r:id="rId35"/>
    <p:sldId id="288" r:id="rId36"/>
    <p:sldId id="29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72" autoAdjust="0"/>
    <p:restoredTop sz="94660"/>
  </p:normalViewPr>
  <p:slideViewPr>
    <p:cSldViewPr snapToGrid="0">
      <p:cViewPr varScale="1">
        <p:scale>
          <a:sx n="68" d="100"/>
          <a:sy n="68" d="100"/>
        </p:scale>
        <p:origin x="73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8DE32D-A7DE-45E9-9669-9B02BE37F706}" type="datetimeFigureOut">
              <a:rPr lang="en-GB" smtClean="0"/>
              <a:t>05/06/2020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EC2AA4-EF61-4D1F-B162-7BA4967AF383}" type="slidenum">
              <a:rPr lang="en-GB" smtClean="0"/>
              <a:t>‹#›</a:t>
            </a:fld>
            <a:endParaRPr lang="en-GB"/>
          </a:p>
        </p:txBody>
      </p:sp>
    </p:spTree>
    <p:extLst>
      <p:ext uri="{BB962C8B-B14F-4D97-AF65-F5344CB8AC3E}">
        <p14:creationId xmlns:p14="http://schemas.microsoft.com/office/powerpoint/2010/main" val="1879904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second CV that I had drafted by using ‘Canva’ which has premade templates where you can use your own imagery. I had a few minor spelling mistakes which I reedited which is the one on the left. Note that my CV </a:t>
            </a:r>
            <a:r>
              <a:rPr lang="en-GB" dirty="0" err="1"/>
              <a:t>echos</a:t>
            </a:r>
            <a:r>
              <a:rPr lang="en-GB" dirty="0"/>
              <a:t> my Business cards using the same motifs and imagery as well as my logo which is slightly different but will also be echoed in my cover letter. Also not that I decided to make my name and title bigger because I felt that my name should be one of the things that jump out ultimately from anything else as well as my brand name. I also made a few changes lining up some of my information making it look neater.</a:t>
            </a:r>
          </a:p>
        </p:txBody>
      </p:sp>
      <p:sp>
        <p:nvSpPr>
          <p:cNvPr id="4" name="Slide Number Placeholder 3"/>
          <p:cNvSpPr>
            <a:spLocks noGrp="1"/>
          </p:cNvSpPr>
          <p:nvPr>
            <p:ph type="sldNum" sz="quarter" idx="5"/>
          </p:nvPr>
        </p:nvSpPr>
        <p:spPr/>
        <p:txBody>
          <a:bodyPr/>
          <a:lstStyle/>
          <a:p>
            <a:fld id="{B4EC2AA4-EF61-4D1F-B162-7BA4967AF383}" type="slidenum">
              <a:rPr lang="en-GB" smtClean="0"/>
              <a:t>12</a:t>
            </a:fld>
            <a:endParaRPr lang="en-GB"/>
          </a:p>
        </p:txBody>
      </p:sp>
    </p:spTree>
    <p:extLst>
      <p:ext uri="{BB962C8B-B14F-4D97-AF65-F5344CB8AC3E}">
        <p14:creationId xmlns:p14="http://schemas.microsoft.com/office/powerpoint/2010/main" val="9962214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Updated business  cards including my email that I later created. As well as tweaking bits of the wording like capitalising E in email which is very small but just makes it look more professional. </a:t>
            </a:r>
          </a:p>
        </p:txBody>
      </p:sp>
      <p:sp>
        <p:nvSpPr>
          <p:cNvPr id="4" name="Slide Number Placeholder 3"/>
          <p:cNvSpPr>
            <a:spLocks noGrp="1"/>
          </p:cNvSpPr>
          <p:nvPr>
            <p:ph type="sldNum" sz="quarter" idx="5"/>
          </p:nvPr>
        </p:nvSpPr>
        <p:spPr/>
        <p:txBody>
          <a:bodyPr/>
          <a:lstStyle/>
          <a:p>
            <a:fld id="{B4EC2AA4-EF61-4D1F-B162-7BA4967AF383}" type="slidenum">
              <a:rPr lang="en-GB" smtClean="0"/>
              <a:t>13</a:t>
            </a:fld>
            <a:endParaRPr lang="en-GB"/>
          </a:p>
        </p:txBody>
      </p:sp>
    </p:spTree>
    <p:extLst>
      <p:ext uri="{BB962C8B-B14F-4D97-AF65-F5344CB8AC3E}">
        <p14:creationId xmlns:p14="http://schemas.microsoft.com/office/powerpoint/2010/main" val="416816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that helped me from other textile design/design CVs that I took influence from. This helped me about how a CV should look and what I should include, which was contact information, personal profile, Qualifications, list of skills, Education and any relevant work experience. </a:t>
            </a:r>
          </a:p>
        </p:txBody>
      </p:sp>
      <p:sp>
        <p:nvSpPr>
          <p:cNvPr id="4" name="Slide Number Placeholder 3"/>
          <p:cNvSpPr>
            <a:spLocks noGrp="1"/>
          </p:cNvSpPr>
          <p:nvPr>
            <p:ph type="sldNum" sz="quarter" idx="5"/>
          </p:nvPr>
        </p:nvSpPr>
        <p:spPr/>
        <p:txBody>
          <a:bodyPr/>
          <a:lstStyle/>
          <a:p>
            <a:fld id="{B4EC2AA4-EF61-4D1F-B162-7BA4967AF383}" type="slidenum">
              <a:rPr lang="en-GB" smtClean="0"/>
              <a:t>14</a:t>
            </a:fld>
            <a:endParaRPr lang="en-GB"/>
          </a:p>
        </p:txBody>
      </p:sp>
    </p:spTree>
    <p:extLst>
      <p:ext uri="{BB962C8B-B14F-4D97-AF65-F5344CB8AC3E}">
        <p14:creationId xmlns:p14="http://schemas.microsoft.com/office/powerpoint/2010/main" val="2187824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examples of CVs often they would include the designers own works or patterns as a taste of what they designers styles is. </a:t>
            </a:r>
          </a:p>
        </p:txBody>
      </p:sp>
      <p:sp>
        <p:nvSpPr>
          <p:cNvPr id="4" name="Slide Number Placeholder 3"/>
          <p:cNvSpPr>
            <a:spLocks noGrp="1"/>
          </p:cNvSpPr>
          <p:nvPr>
            <p:ph type="sldNum" sz="quarter" idx="5"/>
          </p:nvPr>
        </p:nvSpPr>
        <p:spPr/>
        <p:txBody>
          <a:bodyPr/>
          <a:lstStyle/>
          <a:p>
            <a:fld id="{B4EC2AA4-EF61-4D1F-B162-7BA4967AF383}" type="slidenum">
              <a:rPr lang="en-GB" smtClean="0"/>
              <a:t>15</a:t>
            </a:fld>
            <a:endParaRPr lang="en-GB"/>
          </a:p>
        </p:txBody>
      </p:sp>
    </p:spTree>
    <p:extLst>
      <p:ext uri="{BB962C8B-B14F-4D97-AF65-F5344CB8AC3E}">
        <p14:creationId xmlns:p14="http://schemas.microsoft.com/office/powerpoint/2010/main" val="9342818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of Physical press packs when I got the opportunity to see examples. Often they would have the designers patters on the front so you instantly understood what the designers style signature looks like. They were also in different styles some in a box format some in like a letter format that could be posted through a door. Inside they would include a cover letter, CV and a look book with visualisations including (but not all) fabric samples of the designer work which helped make the press pack look more professional. I however at this time (but especially after) felt like I would send a digital press pack because it was more convenient for me and is easily and instantaneously sent which is especially useful if you are in direct correspondence with a brand who wants to see your work sooner than later. I also feel like in the digital world this is such a handy way of being able to present your work whether it be online on your website but also something you can always have with you. I know that if I had had a digital press pack made when I had originally did my internship it would have saved a lot of correspondence as well as showing professionalism to the brand. I do appreciate though that there is something in being able to hold designs of physically being able to receive a pack like this, which obviously you do not get when it is sent digitally.</a:t>
            </a:r>
          </a:p>
        </p:txBody>
      </p:sp>
      <p:sp>
        <p:nvSpPr>
          <p:cNvPr id="4" name="Slide Number Placeholder 3"/>
          <p:cNvSpPr>
            <a:spLocks noGrp="1"/>
          </p:cNvSpPr>
          <p:nvPr>
            <p:ph type="sldNum" sz="quarter" idx="5"/>
          </p:nvPr>
        </p:nvSpPr>
        <p:spPr/>
        <p:txBody>
          <a:bodyPr/>
          <a:lstStyle/>
          <a:p>
            <a:fld id="{B4EC2AA4-EF61-4D1F-B162-7BA4967AF383}" type="slidenum">
              <a:rPr lang="en-GB" smtClean="0"/>
              <a:t>16</a:t>
            </a:fld>
            <a:endParaRPr lang="en-GB"/>
          </a:p>
        </p:txBody>
      </p:sp>
    </p:spTree>
    <p:extLst>
      <p:ext uri="{BB962C8B-B14F-4D97-AF65-F5344CB8AC3E}">
        <p14:creationId xmlns:p14="http://schemas.microsoft.com/office/powerpoint/2010/main" val="34116455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used Adobe Spark for my Press pack which I found from researching what other designers use when designing their digital press packs. I am glad that I did use it because it was very easy to use. I put together my CV, Cover letter and business cards on Canva which is a free online templates company that is also so easy to use to assemble these. Adobe Spark you can just attach jpeg images of you letter and CV and you are given the option to share it on email, Facebook or just copy the link that I have above which is then inserted into a search bar and the page directly comes up with the presentation. This means I can either insert a link into an email or just sent the press pack directly so I really like the fact that you are given options. Not to mention you can just easily post that on to social media if you so </a:t>
            </a:r>
            <a:r>
              <a:rPr lang="en-GB"/>
              <a:t>wish. </a:t>
            </a:r>
            <a:endParaRPr lang="en-GB" dirty="0"/>
          </a:p>
        </p:txBody>
      </p:sp>
      <p:sp>
        <p:nvSpPr>
          <p:cNvPr id="4" name="Slide Number Placeholder 3"/>
          <p:cNvSpPr>
            <a:spLocks noGrp="1"/>
          </p:cNvSpPr>
          <p:nvPr>
            <p:ph type="sldNum" sz="quarter" idx="5"/>
          </p:nvPr>
        </p:nvSpPr>
        <p:spPr/>
        <p:txBody>
          <a:bodyPr/>
          <a:lstStyle/>
          <a:p>
            <a:fld id="{B4EC2AA4-EF61-4D1F-B162-7BA4967AF383}" type="slidenum">
              <a:rPr lang="en-GB" smtClean="0"/>
              <a:t>17</a:t>
            </a:fld>
            <a:endParaRPr lang="en-GB"/>
          </a:p>
        </p:txBody>
      </p:sp>
    </p:spTree>
    <p:extLst>
      <p:ext uri="{BB962C8B-B14F-4D97-AF65-F5344CB8AC3E}">
        <p14:creationId xmlns:p14="http://schemas.microsoft.com/office/powerpoint/2010/main" val="37993343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example of a look book that I had seen during my session and briefing in uni. I cant remember the students name but I do remember that I liked the way in which she formatted her work. Showing a visualisation and a print on both pages. She obviously chose to create a physical copy which bearing in mind was way before the current world we are in today where someone might actually be concerned with holding a copy of this. I still thought that a digital version could get the same effect.</a:t>
            </a:r>
          </a:p>
        </p:txBody>
      </p:sp>
      <p:sp>
        <p:nvSpPr>
          <p:cNvPr id="4" name="Slide Number Placeholder 3"/>
          <p:cNvSpPr>
            <a:spLocks noGrp="1"/>
          </p:cNvSpPr>
          <p:nvPr>
            <p:ph type="sldNum" sz="quarter" idx="5"/>
          </p:nvPr>
        </p:nvSpPr>
        <p:spPr/>
        <p:txBody>
          <a:bodyPr/>
          <a:lstStyle/>
          <a:p>
            <a:fld id="{B4EC2AA4-EF61-4D1F-B162-7BA4967AF383}" type="slidenum">
              <a:rPr lang="en-GB" smtClean="0"/>
              <a:t>18</a:t>
            </a:fld>
            <a:endParaRPr lang="en-GB"/>
          </a:p>
        </p:txBody>
      </p:sp>
    </p:spTree>
    <p:extLst>
      <p:ext uri="{BB962C8B-B14F-4D97-AF65-F5344CB8AC3E}">
        <p14:creationId xmlns:p14="http://schemas.microsoft.com/office/powerpoint/2010/main" val="10277443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front cover and the first two pages of my look book. I kept the front cover consistent to my design logo and the writing underneath is in the same fonts as on my website. I also ensured that I put in both the hero print and coordinate just as I had seen in the example that I was given because I liked how simple and effective it was in being able to see the collections. I have also created this digitally but it doesn’t mean to say that I can’t in future print these out into a catalogue to send clients I’m still open to that after the world changes. </a:t>
            </a:r>
          </a:p>
        </p:txBody>
      </p:sp>
      <p:sp>
        <p:nvSpPr>
          <p:cNvPr id="4" name="Slide Number Placeholder 3"/>
          <p:cNvSpPr>
            <a:spLocks noGrp="1"/>
          </p:cNvSpPr>
          <p:nvPr>
            <p:ph type="sldNum" sz="quarter" idx="5"/>
          </p:nvPr>
        </p:nvSpPr>
        <p:spPr/>
        <p:txBody>
          <a:bodyPr/>
          <a:lstStyle/>
          <a:p>
            <a:fld id="{B4EC2AA4-EF61-4D1F-B162-7BA4967AF383}" type="slidenum">
              <a:rPr lang="en-GB" smtClean="0"/>
              <a:t>19</a:t>
            </a:fld>
            <a:endParaRPr lang="en-GB"/>
          </a:p>
        </p:txBody>
      </p:sp>
    </p:spTree>
    <p:extLst>
      <p:ext uri="{BB962C8B-B14F-4D97-AF65-F5344CB8AC3E}">
        <p14:creationId xmlns:p14="http://schemas.microsoft.com/office/powerpoint/2010/main" val="11274318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Second page to my look book again visualisation to the left and coordinate on the right.</a:t>
            </a:r>
          </a:p>
        </p:txBody>
      </p:sp>
      <p:sp>
        <p:nvSpPr>
          <p:cNvPr id="4" name="Slide Number Placeholder 3"/>
          <p:cNvSpPr>
            <a:spLocks noGrp="1"/>
          </p:cNvSpPr>
          <p:nvPr>
            <p:ph type="sldNum" sz="quarter" idx="5"/>
          </p:nvPr>
        </p:nvSpPr>
        <p:spPr/>
        <p:txBody>
          <a:bodyPr/>
          <a:lstStyle/>
          <a:p>
            <a:fld id="{B4EC2AA4-EF61-4D1F-B162-7BA4967AF383}" type="slidenum">
              <a:rPr lang="en-GB" smtClean="0"/>
              <a:t>20</a:t>
            </a:fld>
            <a:endParaRPr lang="en-GB"/>
          </a:p>
        </p:txBody>
      </p:sp>
    </p:spTree>
    <p:extLst>
      <p:ext uri="{BB962C8B-B14F-4D97-AF65-F5344CB8AC3E}">
        <p14:creationId xmlns:p14="http://schemas.microsoft.com/office/powerpoint/2010/main" val="6676181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EC2AA4-EF61-4D1F-B162-7BA4967AF383}" type="slidenum">
              <a:rPr lang="en-GB" smtClean="0"/>
              <a:t>21</a:t>
            </a:fld>
            <a:endParaRPr lang="en-GB"/>
          </a:p>
        </p:txBody>
      </p:sp>
    </p:spTree>
    <p:extLst>
      <p:ext uri="{BB962C8B-B14F-4D97-AF65-F5344CB8AC3E}">
        <p14:creationId xmlns:p14="http://schemas.microsoft.com/office/powerpoint/2010/main" val="24948251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Monki</a:t>
            </a:r>
            <a:r>
              <a:rPr lang="en-GB" dirty="0"/>
              <a:t> is a brand that is aiming to be fully sustainable by 2030 they already use recycled fabrics and sustainably sourced cotton. They also show diversity in their brand and support groups like the LGBTQ. They use lots of different types of prints in their designs like expressive prints, geometrics and lots of conversational. I have supported </a:t>
            </a:r>
            <a:r>
              <a:rPr lang="en-GB" dirty="0" err="1"/>
              <a:t>Monki</a:t>
            </a:r>
            <a:r>
              <a:rPr lang="en-GB" dirty="0"/>
              <a:t> in the past and admire the work they are </a:t>
            </a:r>
            <a:r>
              <a:rPr lang="en-GB" dirty="0" err="1"/>
              <a:t>dojng</a:t>
            </a:r>
            <a:r>
              <a:rPr lang="en-GB" dirty="0"/>
              <a:t>.</a:t>
            </a:r>
          </a:p>
        </p:txBody>
      </p:sp>
      <p:sp>
        <p:nvSpPr>
          <p:cNvPr id="4" name="Slide Number Placeholder 3"/>
          <p:cNvSpPr>
            <a:spLocks noGrp="1"/>
          </p:cNvSpPr>
          <p:nvPr>
            <p:ph type="sldNum" sz="quarter" idx="5"/>
          </p:nvPr>
        </p:nvSpPr>
        <p:spPr/>
        <p:txBody>
          <a:bodyPr/>
          <a:lstStyle/>
          <a:p>
            <a:fld id="{B4EC2AA4-EF61-4D1F-B162-7BA4967AF383}" type="slidenum">
              <a:rPr lang="en-GB" smtClean="0"/>
              <a:t>26</a:t>
            </a:fld>
            <a:endParaRPr lang="en-GB"/>
          </a:p>
        </p:txBody>
      </p:sp>
    </p:spTree>
    <p:extLst>
      <p:ext uri="{BB962C8B-B14F-4D97-AF65-F5344CB8AC3E}">
        <p14:creationId xmlns:p14="http://schemas.microsoft.com/office/powerpoint/2010/main" val="10641875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Collusion is a brand targeted towards younger diverse audience who collaborates with younger people in different fields. I really admire a brand that has a social cause, because aside from being payed I would really enjoy work more if I felt that I was apart of some type of change. I think it would make my work life more fulfilling and exciting. They often use prints in their clothes some floral, geometric, graffiti like and others. Their also a brand that I currently support anyway.</a:t>
            </a:r>
          </a:p>
        </p:txBody>
      </p:sp>
      <p:sp>
        <p:nvSpPr>
          <p:cNvPr id="4" name="Slide Number Placeholder 3"/>
          <p:cNvSpPr>
            <a:spLocks noGrp="1"/>
          </p:cNvSpPr>
          <p:nvPr>
            <p:ph type="sldNum" sz="quarter" idx="5"/>
          </p:nvPr>
        </p:nvSpPr>
        <p:spPr/>
        <p:txBody>
          <a:bodyPr/>
          <a:lstStyle/>
          <a:p>
            <a:fld id="{B4EC2AA4-EF61-4D1F-B162-7BA4967AF383}" type="slidenum">
              <a:rPr lang="en-GB" smtClean="0"/>
              <a:t>27</a:t>
            </a:fld>
            <a:endParaRPr lang="en-GB"/>
          </a:p>
        </p:txBody>
      </p:sp>
    </p:spTree>
    <p:extLst>
      <p:ext uri="{BB962C8B-B14F-4D97-AF65-F5344CB8AC3E}">
        <p14:creationId xmlns:p14="http://schemas.microsoft.com/office/powerpoint/2010/main" val="23698997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H&amp;M is part of the same group as </a:t>
            </a:r>
            <a:r>
              <a:rPr lang="en-GB" dirty="0" err="1"/>
              <a:t>Monki</a:t>
            </a:r>
            <a:r>
              <a:rPr lang="en-GB" dirty="0"/>
              <a:t> and they offer a diverse range of prints for fashion. This is part of their ‘studio collection’ which is very expressive and modern. They also have a ‘Conscious’ collection which recycles fabrics into new clothing so this mean they are actively reducing the waste they are omitting and therefore taking far more responsibility than what they once did. I know that their offices are based in Stockholm and that when on application they expect you to send the letter in the native language which is quite a barrier as most translation engines are not the most accurate. So this is something to think about.</a:t>
            </a:r>
          </a:p>
        </p:txBody>
      </p:sp>
      <p:sp>
        <p:nvSpPr>
          <p:cNvPr id="4" name="Slide Number Placeholder 3"/>
          <p:cNvSpPr>
            <a:spLocks noGrp="1"/>
          </p:cNvSpPr>
          <p:nvPr>
            <p:ph type="sldNum" sz="quarter" idx="5"/>
          </p:nvPr>
        </p:nvSpPr>
        <p:spPr/>
        <p:txBody>
          <a:bodyPr/>
          <a:lstStyle/>
          <a:p>
            <a:fld id="{B4EC2AA4-EF61-4D1F-B162-7BA4967AF383}" type="slidenum">
              <a:rPr lang="en-GB" smtClean="0"/>
              <a:t>28</a:t>
            </a:fld>
            <a:endParaRPr lang="en-GB"/>
          </a:p>
        </p:txBody>
      </p:sp>
    </p:spTree>
    <p:extLst>
      <p:ext uri="{BB962C8B-B14F-4D97-AF65-F5344CB8AC3E}">
        <p14:creationId xmlns:p14="http://schemas.microsoft.com/office/powerpoint/2010/main" val="22065468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Rixo are a fashion brand set up by two fashion graduates in London where they have grown a smaller scale brand. They have a design department where they design all their own prints by hand and they believe along with the cut print is so important especially since much of their influence if from vintage finds. I really admire Rixo as a brand because of their unique styles and their love for print and vintage. I chose to look at these because they ultimately align to my type of style in prints in that a lot of my design and inspirations come from vintage. I also have a huge understanding of retrospective design as that was my basis of my dissertation so I am quite well informed.</a:t>
            </a:r>
          </a:p>
        </p:txBody>
      </p:sp>
      <p:sp>
        <p:nvSpPr>
          <p:cNvPr id="4" name="Slide Number Placeholder 3"/>
          <p:cNvSpPr>
            <a:spLocks noGrp="1"/>
          </p:cNvSpPr>
          <p:nvPr>
            <p:ph type="sldNum" sz="quarter" idx="5"/>
          </p:nvPr>
        </p:nvSpPr>
        <p:spPr/>
        <p:txBody>
          <a:bodyPr/>
          <a:lstStyle/>
          <a:p>
            <a:fld id="{B4EC2AA4-EF61-4D1F-B162-7BA4967AF383}" type="slidenum">
              <a:rPr lang="en-GB" smtClean="0"/>
              <a:t>29</a:t>
            </a:fld>
            <a:endParaRPr lang="en-GB"/>
          </a:p>
        </p:txBody>
      </p:sp>
    </p:spTree>
    <p:extLst>
      <p:ext uri="{BB962C8B-B14F-4D97-AF65-F5344CB8AC3E}">
        <p14:creationId xmlns:p14="http://schemas.microsoft.com/office/powerpoint/2010/main" val="15337238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Essential Antwerp are based in Belgium and is a higher end high street store. Again they currently displaying an expressive collection for their SS/20 prints. This is perfect because my portfolio also displays this type of prints or similar. They are a brand I have been following for a while and I think their style direction is something I can align myself to as far as their prints are concerned. </a:t>
            </a:r>
          </a:p>
        </p:txBody>
      </p:sp>
      <p:sp>
        <p:nvSpPr>
          <p:cNvPr id="4" name="Slide Number Placeholder 3"/>
          <p:cNvSpPr>
            <a:spLocks noGrp="1"/>
          </p:cNvSpPr>
          <p:nvPr>
            <p:ph type="sldNum" sz="quarter" idx="5"/>
          </p:nvPr>
        </p:nvSpPr>
        <p:spPr/>
        <p:txBody>
          <a:bodyPr/>
          <a:lstStyle/>
          <a:p>
            <a:fld id="{B4EC2AA4-EF61-4D1F-B162-7BA4967AF383}" type="slidenum">
              <a:rPr lang="en-GB" smtClean="0"/>
              <a:t>30</a:t>
            </a:fld>
            <a:endParaRPr lang="en-GB"/>
          </a:p>
        </p:txBody>
      </p:sp>
    </p:spTree>
    <p:extLst>
      <p:ext uri="{BB962C8B-B14F-4D97-AF65-F5344CB8AC3E}">
        <p14:creationId xmlns:p14="http://schemas.microsoft.com/office/powerpoint/2010/main" val="29403011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Bershka is a newer brand to me that came to my attention after seeing one of their stores in Cardiff.</a:t>
            </a:r>
          </a:p>
        </p:txBody>
      </p:sp>
      <p:sp>
        <p:nvSpPr>
          <p:cNvPr id="4" name="Slide Number Placeholder 3"/>
          <p:cNvSpPr>
            <a:spLocks noGrp="1"/>
          </p:cNvSpPr>
          <p:nvPr>
            <p:ph type="sldNum" sz="quarter" idx="5"/>
          </p:nvPr>
        </p:nvSpPr>
        <p:spPr/>
        <p:txBody>
          <a:bodyPr/>
          <a:lstStyle/>
          <a:p>
            <a:fld id="{B4EC2AA4-EF61-4D1F-B162-7BA4967AF383}" type="slidenum">
              <a:rPr lang="en-GB" smtClean="0"/>
              <a:t>31</a:t>
            </a:fld>
            <a:endParaRPr lang="en-GB"/>
          </a:p>
        </p:txBody>
      </p:sp>
    </p:spTree>
    <p:extLst>
      <p:ext uri="{BB962C8B-B14F-4D97-AF65-F5344CB8AC3E}">
        <p14:creationId xmlns:p14="http://schemas.microsoft.com/office/powerpoint/2010/main" val="28263665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Stradivarius is also a newer brand on my radar. Their prints are often quite simple polka dots, florals, stripes and geometrics. Their customer is younger women. They are also part of the same group as Bershka Indextel.</a:t>
            </a:r>
          </a:p>
        </p:txBody>
      </p:sp>
      <p:sp>
        <p:nvSpPr>
          <p:cNvPr id="4" name="Slide Number Placeholder 3"/>
          <p:cNvSpPr>
            <a:spLocks noGrp="1"/>
          </p:cNvSpPr>
          <p:nvPr>
            <p:ph type="sldNum" sz="quarter" idx="5"/>
          </p:nvPr>
        </p:nvSpPr>
        <p:spPr/>
        <p:txBody>
          <a:bodyPr/>
          <a:lstStyle/>
          <a:p>
            <a:fld id="{B4EC2AA4-EF61-4D1F-B162-7BA4967AF383}" type="slidenum">
              <a:rPr lang="en-GB" smtClean="0"/>
              <a:t>32</a:t>
            </a:fld>
            <a:endParaRPr lang="en-GB"/>
          </a:p>
        </p:txBody>
      </p:sp>
    </p:spTree>
    <p:extLst>
      <p:ext uri="{BB962C8B-B14F-4D97-AF65-F5344CB8AC3E}">
        <p14:creationId xmlns:p14="http://schemas.microsoft.com/office/powerpoint/2010/main" val="42073986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Zara is a huge high street brand that I would love to work at or have an internship at. Their prints are of a huge variety but often are floral and polka dots. I would definitely apply for somewhere like </a:t>
            </a:r>
            <a:r>
              <a:rPr lang="en-GB" dirty="0" err="1"/>
              <a:t>zara</a:t>
            </a:r>
            <a:r>
              <a:rPr lang="en-GB" dirty="0"/>
              <a:t> because their such a great name to have on a CV as well as H&amp;M because they are the largest high street fashion stores. </a:t>
            </a:r>
          </a:p>
        </p:txBody>
      </p:sp>
      <p:sp>
        <p:nvSpPr>
          <p:cNvPr id="4" name="Slide Number Placeholder 3"/>
          <p:cNvSpPr>
            <a:spLocks noGrp="1"/>
          </p:cNvSpPr>
          <p:nvPr>
            <p:ph type="sldNum" sz="quarter" idx="5"/>
          </p:nvPr>
        </p:nvSpPr>
        <p:spPr/>
        <p:txBody>
          <a:bodyPr/>
          <a:lstStyle/>
          <a:p>
            <a:fld id="{B4EC2AA4-EF61-4D1F-B162-7BA4967AF383}" type="slidenum">
              <a:rPr lang="en-GB" smtClean="0"/>
              <a:t>33</a:t>
            </a:fld>
            <a:endParaRPr lang="en-GB"/>
          </a:p>
        </p:txBody>
      </p:sp>
    </p:spTree>
    <p:extLst>
      <p:ext uri="{BB962C8B-B14F-4D97-AF65-F5344CB8AC3E}">
        <p14:creationId xmlns:p14="http://schemas.microsoft.com/office/powerpoint/2010/main" val="34170323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Paul Smith a British designer label who have been advertising on indeed internships in their men and women departments. They use inspiration from everyday life which is perfect for me as often my inspiration comes from items from the home. </a:t>
            </a:r>
          </a:p>
        </p:txBody>
      </p:sp>
      <p:sp>
        <p:nvSpPr>
          <p:cNvPr id="4" name="Slide Number Placeholder 3"/>
          <p:cNvSpPr>
            <a:spLocks noGrp="1"/>
          </p:cNvSpPr>
          <p:nvPr>
            <p:ph type="sldNum" sz="quarter" idx="5"/>
          </p:nvPr>
        </p:nvSpPr>
        <p:spPr/>
        <p:txBody>
          <a:bodyPr/>
          <a:lstStyle/>
          <a:p>
            <a:fld id="{B4EC2AA4-EF61-4D1F-B162-7BA4967AF383}" type="slidenum">
              <a:rPr lang="en-GB" smtClean="0"/>
              <a:t>34</a:t>
            </a:fld>
            <a:endParaRPr lang="en-GB"/>
          </a:p>
        </p:txBody>
      </p:sp>
    </p:spTree>
    <p:extLst>
      <p:ext uri="{BB962C8B-B14F-4D97-AF65-F5344CB8AC3E}">
        <p14:creationId xmlns:p14="http://schemas.microsoft.com/office/powerpoint/2010/main" val="9751705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Lazy Oaf as a brand set up as an independent boutique store that specialise in qwerky prints and designs for younger people. I particularly would love to gain an internship at lazy Oaf because their design style is very similar to mine. </a:t>
            </a:r>
          </a:p>
        </p:txBody>
      </p:sp>
      <p:sp>
        <p:nvSpPr>
          <p:cNvPr id="4" name="Slide Number Placeholder 3"/>
          <p:cNvSpPr>
            <a:spLocks noGrp="1"/>
          </p:cNvSpPr>
          <p:nvPr>
            <p:ph type="sldNum" sz="quarter" idx="5"/>
          </p:nvPr>
        </p:nvSpPr>
        <p:spPr/>
        <p:txBody>
          <a:bodyPr/>
          <a:lstStyle/>
          <a:p>
            <a:fld id="{B4EC2AA4-EF61-4D1F-B162-7BA4967AF383}" type="slidenum">
              <a:rPr lang="en-GB" smtClean="0"/>
              <a:t>35</a:t>
            </a:fld>
            <a:endParaRPr lang="en-GB"/>
          </a:p>
        </p:txBody>
      </p:sp>
    </p:spTree>
    <p:extLst>
      <p:ext uri="{BB962C8B-B14F-4D97-AF65-F5344CB8AC3E}">
        <p14:creationId xmlns:p14="http://schemas.microsoft.com/office/powerpoint/2010/main" val="2861577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3D665-C865-4E4A-8769-9A71C8352E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D0EF46D-791A-4C16-B488-C88CCCD6E7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FAD289-D6D7-4258-82F8-6FD5926DD1A2}"/>
              </a:ext>
            </a:extLst>
          </p:cNvPr>
          <p:cNvSpPr>
            <a:spLocks noGrp="1"/>
          </p:cNvSpPr>
          <p:nvPr>
            <p:ph type="dt" sz="half" idx="10"/>
          </p:nvPr>
        </p:nvSpPr>
        <p:spPr/>
        <p:txBody>
          <a:bodyPr/>
          <a:lstStyle/>
          <a:p>
            <a:fld id="{34FD8845-9C14-41F1-81C6-EDC40DAC9C3D}" type="datetimeFigureOut">
              <a:rPr lang="en-GB" smtClean="0"/>
              <a:t>05/06/2020</a:t>
            </a:fld>
            <a:endParaRPr lang="en-GB"/>
          </a:p>
        </p:txBody>
      </p:sp>
      <p:sp>
        <p:nvSpPr>
          <p:cNvPr id="5" name="Footer Placeholder 4">
            <a:extLst>
              <a:ext uri="{FF2B5EF4-FFF2-40B4-BE49-F238E27FC236}">
                <a16:creationId xmlns:a16="http://schemas.microsoft.com/office/drawing/2014/main" id="{2F5314C3-315B-4B50-8D7D-0EF341A5DD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5BD625-CB1D-4147-826D-70B70D6A0BB2}"/>
              </a:ext>
            </a:extLst>
          </p:cNvPr>
          <p:cNvSpPr>
            <a:spLocks noGrp="1"/>
          </p:cNvSpPr>
          <p:nvPr>
            <p:ph type="sldNum" sz="quarter" idx="12"/>
          </p:nvPr>
        </p:nvSpPr>
        <p:spPr/>
        <p:txBody>
          <a:bodyPr/>
          <a:lstStyle/>
          <a:p>
            <a:fld id="{E420FB0C-66C5-4797-86D3-D07B90A9B072}" type="slidenum">
              <a:rPr lang="en-GB" smtClean="0"/>
              <a:t>‹#›</a:t>
            </a:fld>
            <a:endParaRPr lang="en-GB"/>
          </a:p>
        </p:txBody>
      </p:sp>
    </p:spTree>
    <p:extLst>
      <p:ext uri="{BB962C8B-B14F-4D97-AF65-F5344CB8AC3E}">
        <p14:creationId xmlns:p14="http://schemas.microsoft.com/office/powerpoint/2010/main" val="16873069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57F7E-E209-466C-9DC0-146554B095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F16136-2CC4-4AC2-88BA-EEA42C4B3DE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524D24-DC97-4D2C-924E-3E55DDC02164}"/>
              </a:ext>
            </a:extLst>
          </p:cNvPr>
          <p:cNvSpPr>
            <a:spLocks noGrp="1"/>
          </p:cNvSpPr>
          <p:nvPr>
            <p:ph type="dt" sz="half" idx="10"/>
          </p:nvPr>
        </p:nvSpPr>
        <p:spPr/>
        <p:txBody>
          <a:bodyPr/>
          <a:lstStyle/>
          <a:p>
            <a:fld id="{34FD8845-9C14-41F1-81C6-EDC40DAC9C3D}" type="datetimeFigureOut">
              <a:rPr lang="en-GB" smtClean="0"/>
              <a:t>05/06/2020</a:t>
            </a:fld>
            <a:endParaRPr lang="en-GB"/>
          </a:p>
        </p:txBody>
      </p:sp>
      <p:sp>
        <p:nvSpPr>
          <p:cNvPr id="5" name="Footer Placeholder 4">
            <a:extLst>
              <a:ext uri="{FF2B5EF4-FFF2-40B4-BE49-F238E27FC236}">
                <a16:creationId xmlns:a16="http://schemas.microsoft.com/office/drawing/2014/main" id="{403A8486-1AC9-46A2-923C-C73224C110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551017-7864-4FCD-8029-B163E8EF3A0D}"/>
              </a:ext>
            </a:extLst>
          </p:cNvPr>
          <p:cNvSpPr>
            <a:spLocks noGrp="1"/>
          </p:cNvSpPr>
          <p:nvPr>
            <p:ph type="sldNum" sz="quarter" idx="12"/>
          </p:nvPr>
        </p:nvSpPr>
        <p:spPr/>
        <p:txBody>
          <a:bodyPr/>
          <a:lstStyle/>
          <a:p>
            <a:fld id="{E420FB0C-66C5-4797-86D3-D07B90A9B072}" type="slidenum">
              <a:rPr lang="en-GB" smtClean="0"/>
              <a:t>‹#›</a:t>
            </a:fld>
            <a:endParaRPr lang="en-GB"/>
          </a:p>
        </p:txBody>
      </p:sp>
    </p:spTree>
    <p:extLst>
      <p:ext uri="{BB962C8B-B14F-4D97-AF65-F5344CB8AC3E}">
        <p14:creationId xmlns:p14="http://schemas.microsoft.com/office/powerpoint/2010/main" val="330762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91591-409B-4A5D-A89C-1C0DB4CED35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93FB7B3-C16F-4B21-AFC2-1FBC5C6F12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8CC5F1-8B79-44BE-956C-00F09BA82B20}"/>
              </a:ext>
            </a:extLst>
          </p:cNvPr>
          <p:cNvSpPr>
            <a:spLocks noGrp="1"/>
          </p:cNvSpPr>
          <p:nvPr>
            <p:ph type="dt" sz="half" idx="10"/>
          </p:nvPr>
        </p:nvSpPr>
        <p:spPr/>
        <p:txBody>
          <a:bodyPr/>
          <a:lstStyle/>
          <a:p>
            <a:fld id="{34FD8845-9C14-41F1-81C6-EDC40DAC9C3D}" type="datetimeFigureOut">
              <a:rPr lang="en-GB" smtClean="0"/>
              <a:t>05/06/2020</a:t>
            </a:fld>
            <a:endParaRPr lang="en-GB"/>
          </a:p>
        </p:txBody>
      </p:sp>
      <p:sp>
        <p:nvSpPr>
          <p:cNvPr id="5" name="Footer Placeholder 4">
            <a:extLst>
              <a:ext uri="{FF2B5EF4-FFF2-40B4-BE49-F238E27FC236}">
                <a16:creationId xmlns:a16="http://schemas.microsoft.com/office/drawing/2014/main" id="{1D68615A-F71D-4BB3-B449-9398599184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1BED2D-773B-4848-9211-52AFEEE941E2}"/>
              </a:ext>
            </a:extLst>
          </p:cNvPr>
          <p:cNvSpPr>
            <a:spLocks noGrp="1"/>
          </p:cNvSpPr>
          <p:nvPr>
            <p:ph type="sldNum" sz="quarter" idx="12"/>
          </p:nvPr>
        </p:nvSpPr>
        <p:spPr/>
        <p:txBody>
          <a:bodyPr/>
          <a:lstStyle/>
          <a:p>
            <a:fld id="{E420FB0C-66C5-4797-86D3-D07B90A9B072}" type="slidenum">
              <a:rPr lang="en-GB" smtClean="0"/>
              <a:t>‹#›</a:t>
            </a:fld>
            <a:endParaRPr lang="en-GB"/>
          </a:p>
        </p:txBody>
      </p:sp>
    </p:spTree>
    <p:extLst>
      <p:ext uri="{BB962C8B-B14F-4D97-AF65-F5344CB8AC3E}">
        <p14:creationId xmlns:p14="http://schemas.microsoft.com/office/powerpoint/2010/main" val="2632164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A9EF6-16AD-48A4-81D9-DD8174BB83E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B6BA62-26BB-4BEE-9ED4-8EC5424B9F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E877D2C-4A29-48E4-8ED1-051B4C2B4A8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B79C51A-B486-4AC5-BC0F-02577FF435BC}"/>
              </a:ext>
            </a:extLst>
          </p:cNvPr>
          <p:cNvSpPr>
            <a:spLocks noGrp="1"/>
          </p:cNvSpPr>
          <p:nvPr>
            <p:ph type="dt" sz="half" idx="10"/>
          </p:nvPr>
        </p:nvSpPr>
        <p:spPr/>
        <p:txBody>
          <a:bodyPr/>
          <a:lstStyle/>
          <a:p>
            <a:fld id="{34FD8845-9C14-41F1-81C6-EDC40DAC9C3D}" type="datetimeFigureOut">
              <a:rPr lang="en-GB" smtClean="0"/>
              <a:t>05/06/2020</a:t>
            </a:fld>
            <a:endParaRPr lang="en-GB"/>
          </a:p>
        </p:txBody>
      </p:sp>
      <p:sp>
        <p:nvSpPr>
          <p:cNvPr id="6" name="Footer Placeholder 5">
            <a:extLst>
              <a:ext uri="{FF2B5EF4-FFF2-40B4-BE49-F238E27FC236}">
                <a16:creationId xmlns:a16="http://schemas.microsoft.com/office/drawing/2014/main" id="{08632B3F-EB01-4B74-98B2-068D2C3391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FCADEC-54CA-4387-816A-5BFD1F2BF4AF}"/>
              </a:ext>
            </a:extLst>
          </p:cNvPr>
          <p:cNvSpPr>
            <a:spLocks noGrp="1"/>
          </p:cNvSpPr>
          <p:nvPr>
            <p:ph type="sldNum" sz="quarter" idx="12"/>
          </p:nvPr>
        </p:nvSpPr>
        <p:spPr/>
        <p:txBody>
          <a:bodyPr/>
          <a:lstStyle/>
          <a:p>
            <a:fld id="{E420FB0C-66C5-4797-86D3-D07B90A9B072}" type="slidenum">
              <a:rPr lang="en-GB" smtClean="0"/>
              <a:t>‹#›</a:t>
            </a:fld>
            <a:endParaRPr lang="en-GB"/>
          </a:p>
        </p:txBody>
      </p:sp>
    </p:spTree>
    <p:extLst>
      <p:ext uri="{BB962C8B-B14F-4D97-AF65-F5344CB8AC3E}">
        <p14:creationId xmlns:p14="http://schemas.microsoft.com/office/powerpoint/2010/main" val="40825527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3C286-1EF7-4A5A-A162-5D60123E1C2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67D7D1-6400-4788-AC09-093BD0AEB45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FFAF8D-69BA-4026-9EEF-19A3FFD56B5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7F776F-BD93-4398-91F0-5B051CE5B1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CD192D-47F0-4782-B028-EA245E28225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9AD7C9D-9E74-42BF-B9C0-1A06B5137133}"/>
              </a:ext>
            </a:extLst>
          </p:cNvPr>
          <p:cNvSpPr>
            <a:spLocks noGrp="1"/>
          </p:cNvSpPr>
          <p:nvPr>
            <p:ph type="dt" sz="half" idx="10"/>
          </p:nvPr>
        </p:nvSpPr>
        <p:spPr/>
        <p:txBody>
          <a:bodyPr/>
          <a:lstStyle/>
          <a:p>
            <a:fld id="{34FD8845-9C14-41F1-81C6-EDC40DAC9C3D}" type="datetimeFigureOut">
              <a:rPr lang="en-GB" smtClean="0"/>
              <a:t>05/06/2020</a:t>
            </a:fld>
            <a:endParaRPr lang="en-GB"/>
          </a:p>
        </p:txBody>
      </p:sp>
      <p:sp>
        <p:nvSpPr>
          <p:cNvPr id="8" name="Footer Placeholder 7">
            <a:extLst>
              <a:ext uri="{FF2B5EF4-FFF2-40B4-BE49-F238E27FC236}">
                <a16:creationId xmlns:a16="http://schemas.microsoft.com/office/drawing/2014/main" id="{DAFECA2C-D624-402A-AD82-69BC987D486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25F1334-9DED-490C-8A8C-DE9F23CE7DD7}"/>
              </a:ext>
            </a:extLst>
          </p:cNvPr>
          <p:cNvSpPr>
            <a:spLocks noGrp="1"/>
          </p:cNvSpPr>
          <p:nvPr>
            <p:ph type="sldNum" sz="quarter" idx="12"/>
          </p:nvPr>
        </p:nvSpPr>
        <p:spPr/>
        <p:txBody>
          <a:bodyPr/>
          <a:lstStyle/>
          <a:p>
            <a:fld id="{E420FB0C-66C5-4797-86D3-D07B90A9B072}" type="slidenum">
              <a:rPr lang="en-GB" smtClean="0"/>
              <a:t>‹#›</a:t>
            </a:fld>
            <a:endParaRPr lang="en-GB"/>
          </a:p>
        </p:txBody>
      </p:sp>
    </p:spTree>
    <p:extLst>
      <p:ext uri="{BB962C8B-B14F-4D97-AF65-F5344CB8AC3E}">
        <p14:creationId xmlns:p14="http://schemas.microsoft.com/office/powerpoint/2010/main" val="42203189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27C64-EEB6-44D0-AD6C-039B8BBAA5B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788F9A1-3AA3-436F-8F99-25139746A70E}"/>
              </a:ext>
            </a:extLst>
          </p:cNvPr>
          <p:cNvSpPr>
            <a:spLocks noGrp="1"/>
          </p:cNvSpPr>
          <p:nvPr>
            <p:ph type="dt" sz="half" idx="10"/>
          </p:nvPr>
        </p:nvSpPr>
        <p:spPr/>
        <p:txBody>
          <a:bodyPr/>
          <a:lstStyle/>
          <a:p>
            <a:fld id="{34FD8845-9C14-41F1-81C6-EDC40DAC9C3D}" type="datetimeFigureOut">
              <a:rPr lang="en-GB" smtClean="0"/>
              <a:t>05/06/2020</a:t>
            </a:fld>
            <a:endParaRPr lang="en-GB"/>
          </a:p>
        </p:txBody>
      </p:sp>
      <p:sp>
        <p:nvSpPr>
          <p:cNvPr id="4" name="Footer Placeholder 3">
            <a:extLst>
              <a:ext uri="{FF2B5EF4-FFF2-40B4-BE49-F238E27FC236}">
                <a16:creationId xmlns:a16="http://schemas.microsoft.com/office/drawing/2014/main" id="{48DDCB7E-114F-4221-8F53-830BE882D4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466512-AEDE-479C-B264-9F5E6A82AE80}"/>
              </a:ext>
            </a:extLst>
          </p:cNvPr>
          <p:cNvSpPr>
            <a:spLocks noGrp="1"/>
          </p:cNvSpPr>
          <p:nvPr>
            <p:ph type="sldNum" sz="quarter" idx="12"/>
          </p:nvPr>
        </p:nvSpPr>
        <p:spPr/>
        <p:txBody>
          <a:bodyPr/>
          <a:lstStyle/>
          <a:p>
            <a:fld id="{E420FB0C-66C5-4797-86D3-D07B90A9B072}" type="slidenum">
              <a:rPr lang="en-GB" smtClean="0"/>
              <a:t>‹#›</a:t>
            </a:fld>
            <a:endParaRPr lang="en-GB"/>
          </a:p>
        </p:txBody>
      </p:sp>
    </p:spTree>
    <p:extLst>
      <p:ext uri="{BB962C8B-B14F-4D97-AF65-F5344CB8AC3E}">
        <p14:creationId xmlns:p14="http://schemas.microsoft.com/office/powerpoint/2010/main" val="34069580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E6A473-5872-4125-8D3D-CFF975865974}"/>
              </a:ext>
            </a:extLst>
          </p:cNvPr>
          <p:cNvSpPr>
            <a:spLocks noGrp="1"/>
          </p:cNvSpPr>
          <p:nvPr>
            <p:ph type="dt" sz="half" idx="10"/>
          </p:nvPr>
        </p:nvSpPr>
        <p:spPr/>
        <p:txBody>
          <a:bodyPr/>
          <a:lstStyle/>
          <a:p>
            <a:fld id="{34FD8845-9C14-41F1-81C6-EDC40DAC9C3D}" type="datetimeFigureOut">
              <a:rPr lang="en-GB" smtClean="0"/>
              <a:t>05/06/2020</a:t>
            </a:fld>
            <a:endParaRPr lang="en-GB"/>
          </a:p>
        </p:txBody>
      </p:sp>
      <p:sp>
        <p:nvSpPr>
          <p:cNvPr id="3" name="Footer Placeholder 2">
            <a:extLst>
              <a:ext uri="{FF2B5EF4-FFF2-40B4-BE49-F238E27FC236}">
                <a16:creationId xmlns:a16="http://schemas.microsoft.com/office/drawing/2014/main" id="{A9C240AC-038E-4437-84CE-246140B1DD0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94F250D-1176-426A-8B02-212FC6A77296}"/>
              </a:ext>
            </a:extLst>
          </p:cNvPr>
          <p:cNvSpPr>
            <a:spLocks noGrp="1"/>
          </p:cNvSpPr>
          <p:nvPr>
            <p:ph type="sldNum" sz="quarter" idx="12"/>
          </p:nvPr>
        </p:nvSpPr>
        <p:spPr/>
        <p:txBody>
          <a:bodyPr/>
          <a:lstStyle/>
          <a:p>
            <a:fld id="{E420FB0C-66C5-4797-86D3-D07B90A9B072}" type="slidenum">
              <a:rPr lang="en-GB" smtClean="0"/>
              <a:t>‹#›</a:t>
            </a:fld>
            <a:endParaRPr lang="en-GB"/>
          </a:p>
        </p:txBody>
      </p:sp>
    </p:spTree>
    <p:extLst>
      <p:ext uri="{BB962C8B-B14F-4D97-AF65-F5344CB8AC3E}">
        <p14:creationId xmlns:p14="http://schemas.microsoft.com/office/powerpoint/2010/main" val="3171095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CCE2E-C44D-407D-85E3-110C71FC9F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60D933F-62E3-487E-8A79-A6305E9EE69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C4110C0-E7F4-4316-A6E8-49D8AE81EF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59459E-0E29-4ED5-86A8-4D55ECE77FB3}"/>
              </a:ext>
            </a:extLst>
          </p:cNvPr>
          <p:cNvSpPr>
            <a:spLocks noGrp="1"/>
          </p:cNvSpPr>
          <p:nvPr>
            <p:ph type="dt" sz="half" idx="10"/>
          </p:nvPr>
        </p:nvSpPr>
        <p:spPr/>
        <p:txBody>
          <a:bodyPr/>
          <a:lstStyle/>
          <a:p>
            <a:fld id="{34FD8845-9C14-41F1-81C6-EDC40DAC9C3D}" type="datetimeFigureOut">
              <a:rPr lang="en-GB" smtClean="0"/>
              <a:t>05/06/2020</a:t>
            </a:fld>
            <a:endParaRPr lang="en-GB"/>
          </a:p>
        </p:txBody>
      </p:sp>
      <p:sp>
        <p:nvSpPr>
          <p:cNvPr id="6" name="Footer Placeholder 5">
            <a:extLst>
              <a:ext uri="{FF2B5EF4-FFF2-40B4-BE49-F238E27FC236}">
                <a16:creationId xmlns:a16="http://schemas.microsoft.com/office/drawing/2014/main" id="{705B7DD4-2504-4AB0-80DA-709438CED8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38EE2E-F6D6-4988-8320-4CC6656D2961}"/>
              </a:ext>
            </a:extLst>
          </p:cNvPr>
          <p:cNvSpPr>
            <a:spLocks noGrp="1"/>
          </p:cNvSpPr>
          <p:nvPr>
            <p:ph type="sldNum" sz="quarter" idx="12"/>
          </p:nvPr>
        </p:nvSpPr>
        <p:spPr/>
        <p:txBody>
          <a:bodyPr/>
          <a:lstStyle/>
          <a:p>
            <a:fld id="{E420FB0C-66C5-4797-86D3-D07B90A9B072}" type="slidenum">
              <a:rPr lang="en-GB" smtClean="0"/>
              <a:t>‹#›</a:t>
            </a:fld>
            <a:endParaRPr lang="en-GB"/>
          </a:p>
        </p:txBody>
      </p:sp>
    </p:spTree>
    <p:extLst>
      <p:ext uri="{BB962C8B-B14F-4D97-AF65-F5344CB8AC3E}">
        <p14:creationId xmlns:p14="http://schemas.microsoft.com/office/powerpoint/2010/main" val="1745072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A9880-AD8A-486E-9465-2A24D02401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C3C3BB5-C744-4906-B8F2-08862C1236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247ACB5-E43C-4038-8534-6882363D88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9A760-37C8-42E3-BA2B-C4B2962D41CC}"/>
              </a:ext>
            </a:extLst>
          </p:cNvPr>
          <p:cNvSpPr>
            <a:spLocks noGrp="1"/>
          </p:cNvSpPr>
          <p:nvPr>
            <p:ph type="dt" sz="half" idx="10"/>
          </p:nvPr>
        </p:nvSpPr>
        <p:spPr/>
        <p:txBody>
          <a:bodyPr/>
          <a:lstStyle/>
          <a:p>
            <a:fld id="{34FD8845-9C14-41F1-81C6-EDC40DAC9C3D}" type="datetimeFigureOut">
              <a:rPr lang="en-GB" smtClean="0"/>
              <a:t>05/06/2020</a:t>
            </a:fld>
            <a:endParaRPr lang="en-GB"/>
          </a:p>
        </p:txBody>
      </p:sp>
      <p:sp>
        <p:nvSpPr>
          <p:cNvPr id="6" name="Footer Placeholder 5">
            <a:extLst>
              <a:ext uri="{FF2B5EF4-FFF2-40B4-BE49-F238E27FC236}">
                <a16:creationId xmlns:a16="http://schemas.microsoft.com/office/drawing/2014/main" id="{96896C45-136A-4F8E-A691-3FE029279B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B5CF98-FE3C-43FD-A968-7B2E06B03C30}"/>
              </a:ext>
            </a:extLst>
          </p:cNvPr>
          <p:cNvSpPr>
            <a:spLocks noGrp="1"/>
          </p:cNvSpPr>
          <p:nvPr>
            <p:ph type="sldNum" sz="quarter" idx="12"/>
          </p:nvPr>
        </p:nvSpPr>
        <p:spPr/>
        <p:txBody>
          <a:bodyPr/>
          <a:lstStyle/>
          <a:p>
            <a:fld id="{E420FB0C-66C5-4797-86D3-D07B90A9B072}" type="slidenum">
              <a:rPr lang="en-GB" smtClean="0"/>
              <a:t>‹#›</a:t>
            </a:fld>
            <a:endParaRPr lang="en-GB"/>
          </a:p>
        </p:txBody>
      </p:sp>
    </p:spTree>
    <p:extLst>
      <p:ext uri="{BB962C8B-B14F-4D97-AF65-F5344CB8AC3E}">
        <p14:creationId xmlns:p14="http://schemas.microsoft.com/office/powerpoint/2010/main" val="307274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82D66-0A8B-4F73-885D-ADB850196C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2B9627-A76A-4ED1-A1C0-227FF76BFB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DEFF83-0E4F-4F1B-ACB0-4FC366AB1723}"/>
              </a:ext>
            </a:extLst>
          </p:cNvPr>
          <p:cNvSpPr>
            <a:spLocks noGrp="1"/>
          </p:cNvSpPr>
          <p:nvPr>
            <p:ph type="dt" sz="half" idx="10"/>
          </p:nvPr>
        </p:nvSpPr>
        <p:spPr/>
        <p:txBody>
          <a:bodyPr/>
          <a:lstStyle/>
          <a:p>
            <a:fld id="{34FD8845-9C14-41F1-81C6-EDC40DAC9C3D}" type="datetimeFigureOut">
              <a:rPr lang="en-GB" smtClean="0"/>
              <a:t>05/06/2020</a:t>
            </a:fld>
            <a:endParaRPr lang="en-GB"/>
          </a:p>
        </p:txBody>
      </p:sp>
      <p:sp>
        <p:nvSpPr>
          <p:cNvPr id="5" name="Footer Placeholder 4">
            <a:extLst>
              <a:ext uri="{FF2B5EF4-FFF2-40B4-BE49-F238E27FC236}">
                <a16:creationId xmlns:a16="http://schemas.microsoft.com/office/drawing/2014/main" id="{BF22468F-6917-4D6B-91E5-DB668F5730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A91CCA-D235-49AF-A7B9-1DF3D40AF226}"/>
              </a:ext>
            </a:extLst>
          </p:cNvPr>
          <p:cNvSpPr>
            <a:spLocks noGrp="1"/>
          </p:cNvSpPr>
          <p:nvPr>
            <p:ph type="sldNum" sz="quarter" idx="12"/>
          </p:nvPr>
        </p:nvSpPr>
        <p:spPr/>
        <p:txBody>
          <a:bodyPr/>
          <a:lstStyle/>
          <a:p>
            <a:fld id="{E420FB0C-66C5-4797-86D3-D07B90A9B072}" type="slidenum">
              <a:rPr lang="en-GB" smtClean="0"/>
              <a:t>‹#›</a:t>
            </a:fld>
            <a:endParaRPr lang="en-GB"/>
          </a:p>
        </p:txBody>
      </p:sp>
    </p:spTree>
    <p:extLst>
      <p:ext uri="{BB962C8B-B14F-4D97-AF65-F5344CB8AC3E}">
        <p14:creationId xmlns:p14="http://schemas.microsoft.com/office/powerpoint/2010/main" val="846453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263333-EED3-4A34-BA45-D2798E685F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09F094-1CEA-42E0-AB1B-5092D4CED6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B097B0-5DC1-437A-8083-4353F2E81341}"/>
              </a:ext>
            </a:extLst>
          </p:cNvPr>
          <p:cNvSpPr>
            <a:spLocks noGrp="1"/>
          </p:cNvSpPr>
          <p:nvPr>
            <p:ph type="dt" sz="half" idx="10"/>
          </p:nvPr>
        </p:nvSpPr>
        <p:spPr/>
        <p:txBody>
          <a:bodyPr/>
          <a:lstStyle/>
          <a:p>
            <a:fld id="{34FD8845-9C14-41F1-81C6-EDC40DAC9C3D}" type="datetimeFigureOut">
              <a:rPr lang="en-GB" smtClean="0"/>
              <a:t>05/06/2020</a:t>
            </a:fld>
            <a:endParaRPr lang="en-GB"/>
          </a:p>
        </p:txBody>
      </p:sp>
      <p:sp>
        <p:nvSpPr>
          <p:cNvPr id="5" name="Footer Placeholder 4">
            <a:extLst>
              <a:ext uri="{FF2B5EF4-FFF2-40B4-BE49-F238E27FC236}">
                <a16:creationId xmlns:a16="http://schemas.microsoft.com/office/drawing/2014/main" id="{815A2C27-13F8-489E-B8A9-9BEC02E85C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2D4490-60FF-43AF-8401-BA84328FA7B8}"/>
              </a:ext>
            </a:extLst>
          </p:cNvPr>
          <p:cNvSpPr>
            <a:spLocks noGrp="1"/>
          </p:cNvSpPr>
          <p:nvPr>
            <p:ph type="sldNum" sz="quarter" idx="12"/>
          </p:nvPr>
        </p:nvSpPr>
        <p:spPr/>
        <p:txBody>
          <a:bodyPr/>
          <a:lstStyle/>
          <a:p>
            <a:fld id="{E420FB0C-66C5-4797-86D3-D07B90A9B072}" type="slidenum">
              <a:rPr lang="en-GB" smtClean="0"/>
              <a:t>‹#›</a:t>
            </a:fld>
            <a:endParaRPr lang="en-GB"/>
          </a:p>
        </p:txBody>
      </p:sp>
    </p:spTree>
    <p:extLst>
      <p:ext uri="{BB962C8B-B14F-4D97-AF65-F5344CB8AC3E}">
        <p14:creationId xmlns:p14="http://schemas.microsoft.com/office/powerpoint/2010/main" val="17343646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E6A5B0-6633-43ED-B2FC-2A4BBC0EE0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A7DB1E-640B-4B83-BA76-3768F88BE1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EDA15E-5344-4D12-A863-B784F7BE44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FD8845-9C14-41F1-81C6-EDC40DAC9C3D}" type="datetimeFigureOut">
              <a:rPr lang="en-GB" smtClean="0"/>
              <a:t>05/06/2020</a:t>
            </a:fld>
            <a:endParaRPr lang="en-GB"/>
          </a:p>
        </p:txBody>
      </p:sp>
      <p:sp>
        <p:nvSpPr>
          <p:cNvPr id="5" name="Footer Placeholder 4">
            <a:extLst>
              <a:ext uri="{FF2B5EF4-FFF2-40B4-BE49-F238E27FC236}">
                <a16:creationId xmlns:a16="http://schemas.microsoft.com/office/drawing/2014/main" id="{688185D7-0279-4A8D-BE9F-D0B29D08A0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6D7A87E-131C-46D3-BF1E-5B6336AF7E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20FB0C-66C5-4797-86D3-D07B90A9B072}" type="slidenum">
              <a:rPr lang="en-GB" smtClean="0"/>
              <a:t>‹#›</a:t>
            </a:fld>
            <a:endParaRPr lang="en-GB"/>
          </a:p>
        </p:txBody>
      </p:sp>
    </p:spTree>
    <p:extLst>
      <p:ext uri="{BB962C8B-B14F-4D97-AF65-F5344CB8AC3E}">
        <p14:creationId xmlns:p14="http://schemas.microsoft.com/office/powerpoint/2010/main" val="34453104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22.png"/><Relationship Id="rId7" Type="http://schemas.openxmlformats.org/officeDocument/2006/relationships/image" Target="../media/image26.jpe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png"/></Relationships>
</file>

<file path=ppt/slides/_rels/slide1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1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1.jpeg"/><Relationship Id="rId4" Type="http://schemas.openxmlformats.org/officeDocument/2006/relationships/image" Target="../media/image40.png"/></Relationships>
</file>

<file path=ppt/slides/_rels/slide1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44.jpeg"/><Relationship Id="rId4" Type="http://schemas.openxmlformats.org/officeDocument/2006/relationships/image" Target="../media/image43.jpeg"/></Relationships>
</file>

<file path=ppt/slides/_rels/slide1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48.jpeg"/><Relationship Id="rId5" Type="http://schemas.openxmlformats.org/officeDocument/2006/relationships/image" Target="../media/image47.jpeg"/><Relationship Id="rId4" Type="http://schemas.openxmlformats.org/officeDocument/2006/relationships/image" Target="../media/image46.jpeg"/></Relationships>
</file>

<file path=ppt/slides/_rels/slide17.xml.rels><?xml version="1.0" encoding="UTF-8" standalone="yes"?>
<Relationships xmlns="http://schemas.openxmlformats.org/package/2006/relationships"><Relationship Id="rId3" Type="http://schemas.openxmlformats.org/officeDocument/2006/relationships/hyperlink" Target="https://spark.adobe.com/page/Q9sQvWoFOuEkk/"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visionsinrepeat.wixsite.com/website/blog"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2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60.png"/></Relationships>
</file>

<file path=ppt/slides/_rels/slide2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62.png"/></Relationships>
</file>

<file path=ppt/slides/_rels/slide2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64.png"/></Relationships>
</file>

<file path=ppt/slides/_rels/slide3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66.png"/></Relationships>
</file>

<file path=ppt/slides/_rels/slide3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68.png"/></Relationships>
</file>

<file path=ppt/slides/_rels/slide32.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70.png"/></Relationships>
</file>

<file path=ppt/slides/_rels/slide3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72.png"/></Relationships>
</file>

<file path=ppt/slides/_rels/slide3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75.png"/><Relationship Id="rId4" Type="http://schemas.openxmlformats.org/officeDocument/2006/relationships/image" Target="../media/image74.png"/></Relationships>
</file>

<file path=ppt/slides/_rels/slide35.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78.png"/><Relationship Id="rId4" Type="http://schemas.openxmlformats.org/officeDocument/2006/relationships/image" Target="../media/image77.png"/></Relationships>
</file>

<file path=ppt/slides/_rels/slide36.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3A9BF09-DBBC-4133-B297-40AF8AD7E59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2887" y="-1510749"/>
            <a:ext cx="12337774" cy="10270435"/>
          </a:xfrm>
          <a:prstGeom prst="rect">
            <a:avLst/>
          </a:prstGeom>
        </p:spPr>
      </p:pic>
      <p:sp>
        <p:nvSpPr>
          <p:cNvPr id="8" name="TextBox 7">
            <a:extLst>
              <a:ext uri="{FF2B5EF4-FFF2-40B4-BE49-F238E27FC236}">
                <a16:creationId xmlns:a16="http://schemas.microsoft.com/office/drawing/2014/main" id="{60D7B0FA-3386-42E7-A4B8-7A319446C82F}"/>
              </a:ext>
            </a:extLst>
          </p:cNvPr>
          <p:cNvSpPr txBox="1"/>
          <p:nvPr/>
        </p:nvSpPr>
        <p:spPr>
          <a:xfrm>
            <a:off x="3114261" y="6241774"/>
            <a:ext cx="6546573"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Professional Promotion: Emily Boyce</a:t>
            </a:r>
          </a:p>
        </p:txBody>
      </p:sp>
    </p:spTree>
    <p:extLst>
      <p:ext uri="{BB962C8B-B14F-4D97-AF65-F5344CB8AC3E}">
        <p14:creationId xmlns:p14="http://schemas.microsoft.com/office/powerpoint/2010/main" val="41181225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B1D9FDEB-776B-453A-B025-A7D9A2C0E1D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07561" y="99701"/>
            <a:ext cx="5654845" cy="3179298"/>
          </a:xfrm>
          <a:prstGeom prst="rect">
            <a:avLst/>
          </a:prstGeom>
        </p:spPr>
      </p:pic>
      <p:pic>
        <p:nvPicPr>
          <p:cNvPr id="7" name="Picture 6" descr="A screenshot of a cell phone&#10;&#10;Description automatically generated">
            <a:extLst>
              <a:ext uri="{FF2B5EF4-FFF2-40B4-BE49-F238E27FC236}">
                <a16:creationId xmlns:a16="http://schemas.microsoft.com/office/drawing/2014/main" id="{B1CDCF02-C88B-4EEE-AE3E-62A98879D88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07561" y="3429000"/>
            <a:ext cx="5601258" cy="3149170"/>
          </a:xfrm>
          <a:prstGeom prst="rect">
            <a:avLst/>
          </a:prstGeom>
        </p:spPr>
      </p:pic>
      <p:pic>
        <p:nvPicPr>
          <p:cNvPr id="9" name="Picture 8" descr="A picture containing indoor, photo, different, many&#10;&#10;Description automatically generated">
            <a:extLst>
              <a:ext uri="{FF2B5EF4-FFF2-40B4-BE49-F238E27FC236}">
                <a16:creationId xmlns:a16="http://schemas.microsoft.com/office/drawing/2014/main" id="{D47EE382-76FD-476C-8E17-5D5382A84D8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062797" y="99701"/>
            <a:ext cx="5921642" cy="3329299"/>
          </a:xfrm>
          <a:prstGeom prst="rect">
            <a:avLst/>
          </a:prstGeom>
        </p:spPr>
      </p:pic>
      <p:sp>
        <p:nvSpPr>
          <p:cNvPr id="10" name="TextBox 9">
            <a:extLst>
              <a:ext uri="{FF2B5EF4-FFF2-40B4-BE49-F238E27FC236}">
                <a16:creationId xmlns:a16="http://schemas.microsoft.com/office/drawing/2014/main" id="{A1CF071A-12FA-4C58-93BE-DBDE5D5473AB}"/>
              </a:ext>
            </a:extLst>
          </p:cNvPr>
          <p:cNvSpPr txBox="1"/>
          <p:nvPr/>
        </p:nvSpPr>
        <p:spPr>
          <a:xfrm>
            <a:off x="6228522" y="3684104"/>
            <a:ext cx="5601258" cy="2862322"/>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Harriet Popham front cover page is of her print designs which she is selling over her website. So this means the first thing a customer sees is her work to sell but also a sample of the kind of work she produces.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Her about page is quite concise at it is quite impactful from the use of one of her designs as a header. She goes on to talk about her opportunities and her education as well as what her works centres around, along side a picture of her from her home office. Which is great because it allows the consumer to see a personality behind the designs.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Harriet also has a whole page labelled ‘Portfolio’ with all her work on one page which looks great. Her work is visualised on to furniture, walls and products and really illustrates her designs for their intended purpose. I really like how her page looks and from other websites I’ve looked at Harriet’s is by far the best very visual and fun.</a:t>
            </a:r>
          </a:p>
        </p:txBody>
      </p:sp>
    </p:spTree>
    <p:extLst>
      <p:ext uri="{BB962C8B-B14F-4D97-AF65-F5344CB8AC3E}">
        <p14:creationId xmlns:p14="http://schemas.microsoft.com/office/powerpoint/2010/main" val="27010938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social media post&#10;&#10;Description automatically generated">
            <a:extLst>
              <a:ext uri="{FF2B5EF4-FFF2-40B4-BE49-F238E27FC236}">
                <a16:creationId xmlns:a16="http://schemas.microsoft.com/office/drawing/2014/main" id="{33FF24AA-9C7A-4BD0-8F7C-D8021E9C6AB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162842" y="2835661"/>
            <a:ext cx="4506351" cy="2533585"/>
          </a:xfrm>
          <a:prstGeom prst="rect">
            <a:avLst/>
          </a:prstGeom>
        </p:spPr>
      </p:pic>
      <p:pic>
        <p:nvPicPr>
          <p:cNvPr id="7" name="Picture 6" descr="A screenshot of a social media post&#10;&#10;Description automatically generated">
            <a:extLst>
              <a:ext uri="{FF2B5EF4-FFF2-40B4-BE49-F238E27FC236}">
                <a16:creationId xmlns:a16="http://schemas.microsoft.com/office/drawing/2014/main" id="{B8486D9D-C371-4A13-9AD5-062DED4AD83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162842" y="137211"/>
            <a:ext cx="4506351" cy="2533585"/>
          </a:xfrm>
          <a:prstGeom prst="rect">
            <a:avLst/>
          </a:prstGeom>
        </p:spPr>
      </p:pic>
      <p:pic>
        <p:nvPicPr>
          <p:cNvPr id="9" name="Picture 8" descr="A screenshot of a cell phone&#10;&#10;Description automatically generated">
            <a:extLst>
              <a:ext uri="{FF2B5EF4-FFF2-40B4-BE49-F238E27FC236}">
                <a16:creationId xmlns:a16="http://schemas.microsoft.com/office/drawing/2014/main" id="{10E1C9CC-E917-4CF0-B390-E747146FFDD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15705" y="2938385"/>
            <a:ext cx="4740865" cy="2665436"/>
          </a:xfrm>
          <a:prstGeom prst="rect">
            <a:avLst/>
          </a:prstGeom>
        </p:spPr>
      </p:pic>
      <p:pic>
        <p:nvPicPr>
          <p:cNvPr id="11" name="Picture 10" descr="A screenshot of a cell phone&#10;&#10;Description automatically generated">
            <a:extLst>
              <a:ext uri="{FF2B5EF4-FFF2-40B4-BE49-F238E27FC236}">
                <a16:creationId xmlns:a16="http://schemas.microsoft.com/office/drawing/2014/main" id="{E4742DF1-1A6D-4073-936A-8970EC4D3A04}"/>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215705" y="137211"/>
            <a:ext cx="4740865" cy="2665435"/>
          </a:xfrm>
          <a:prstGeom prst="rect">
            <a:avLst/>
          </a:prstGeom>
        </p:spPr>
      </p:pic>
      <p:sp>
        <p:nvSpPr>
          <p:cNvPr id="12" name="TextBox 11">
            <a:extLst>
              <a:ext uri="{FF2B5EF4-FFF2-40B4-BE49-F238E27FC236}">
                <a16:creationId xmlns:a16="http://schemas.microsoft.com/office/drawing/2014/main" id="{8AD0B154-D55A-40BB-904F-637E5F501C0C}"/>
              </a:ext>
            </a:extLst>
          </p:cNvPr>
          <p:cNvSpPr txBox="1"/>
          <p:nvPr/>
        </p:nvSpPr>
        <p:spPr>
          <a:xfrm>
            <a:off x="9833113" y="137211"/>
            <a:ext cx="2358887" cy="6924973"/>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Elizabeth Olwen’s displays her website similarly to Harriet's however it is instantly less welcoming as her portfolio page is password protected. But she does display some of her work on her cover page such as visualisations onto products and just pattern flats. But it is very concise and in a grid formations rather than more free and fun.</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Her about page is quite visually impactful with a very large picture of the designer and quite a large paragraph about her work and what inspires her. She also goes on to list her client list and where she and her work has featured.</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She also has a shop where you can buy the designs that she has featured on her first page where it then takes you to another page to purchase.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She also shows her work where she has collaborated with brands and again visualises all her work. She definitely makes up for the lack of an open access portfolio.</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Her type is very simple and understated which I like.</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79682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64AFF9D2-7BEE-4E85-9591-5292C90C164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26609" y="163812"/>
            <a:ext cx="7099495" cy="3991517"/>
          </a:xfrm>
          <a:prstGeom prst="rect">
            <a:avLst/>
          </a:prstGeom>
        </p:spPr>
      </p:pic>
      <p:pic>
        <p:nvPicPr>
          <p:cNvPr id="7" name="Picture 6" descr="A screenshot of a dog&#10;&#10;Description automatically generated">
            <a:extLst>
              <a:ext uri="{FF2B5EF4-FFF2-40B4-BE49-F238E27FC236}">
                <a16:creationId xmlns:a16="http://schemas.microsoft.com/office/drawing/2014/main" id="{7108B979-809D-4E70-8BAD-810AFE7671D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815768" y="3429000"/>
            <a:ext cx="5115896" cy="2876287"/>
          </a:xfrm>
          <a:prstGeom prst="rect">
            <a:avLst/>
          </a:prstGeom>
        </p:spPr>
      </p:pic>
      <p:pic>
        <p:nvPicPr>
          <p:cNvPr id="9" name="Picture 8" descr="A screenshot of a social media post&#10;&#10;Description automatically generated">
            <a:extLst>
              <a:ext uri="{FF2B5EF4-FFF2-40B4-BE49-F238E27FC236}">
                <a16:creationId xmlns:a16="http://schemas.microsoft.com/office/drawing/2014/main" id="{8F7FFB5A-C5C5-4449-9303-9FBD5682E9DF}"/>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867406" y="313077"/>
            <a:ext cx="5064258" cy="2847255"/>
          </a:xfrm>
          <a:prstGeom prst="rect">
            <a:avLst/>
          </a:prstGeom>
        </p:spPr>
      </p:pic>
      <p:sp>
        <p:nvSpPr>
          <p:cNvPr id="10" name="TextBox 9">
            <a:extLst>
              <a:ext uri="{FF2B5EF4-FFF2-40B4-BE49-F238E27FC236}">
                <a16:creationId xmlns:a16="http://schemas.microsoft.com/office/drawing/2014/main" id="{18BF89DE-9551-40FD-A233-42C681F2E3D6}"/>
              </a:ext>
            </a:extLst>
          </p:cNvPr>
          <p:cNvSpPr txBox="1"/>
          <p:nvPr/>
        </p:nvSpPr>
        <p:spPr>
          <a:xfrm>
            <a:off x="126609" y="4306957"/>
            <a:ext cx="6486226" cy="2308324"/>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Abigail Borg website is like Elizabeth and Harriet’s where they have their name in the top right corner and then to the left a list of the menu bar. She has a retro style type which is reflective of her work which could be said to quite 70’s. She first has the header like Harriet where she has visualised her work onto a wall which instantly make an impression. From these designer website so far I can see that they are using every part of their website as an opportunity to showcase their designs.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She again has a page dedicated to her designs and her work which is concise and is in a grid like formation.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She also sells prints and designs from her website in a few places of her website which I don’t like I think it is quite faffy and could do with being all in one place of just in on drop down bar.</a:t>
            </a:r>
          </a:p>
        </p:txBody>
      </p:sp>
    </p:spTree>
    <p:extLst>
      <p:ext uri="{BB962C8B-B14F-4D97-AF65-F5344CB8AC3E}">
        <p14:creationId xmlns:p14="http://schemas.microsoft.com/office/powerpoint/2010/main" val="948893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4889118B-8E0F-4C22-AB08-A9EDC604B7B7}"/>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39802" y="187624"/>
            <a:ext cx="5956198" cy="3348726"/>
          </a:xfrm>
          <a:prstGeom prst="rect">
            <a:avLst/>
          </a:prstGeom>
        </p:spPr>
      </p:pic>
      <p:pic>
        <p:nvPicPr>
          <p:cNvPr id="7" name="Picture 6" descr="A screenshot of a computer&#10;&#10;Description automatically generated">
            <a:extLst>
              <a:ext uri="{FF2B5EF4-FFF2-40B4-BE49-F238E27FC236}">
                <a16:creationId xmlns:a16="http://schemas.microsoft.com/office/drawing/2014/main" id="{D2B61FEC-7838-453E-B95F-E43D3EAC0E8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096000" y="187624"/>
            <a:ext cx="5956198" cy="3348726"/>
          </a:xfrm>
          <a:prstGeom prst="rect">
            <a:avLst/>
          </a:prstGeom>
        </p:spPr>
      </p:pic>
      <p:pic>
        <p:nvPicPr>
          <p:cNvPr id="9" name="Picture 8" descr="A screenshot of a computer screen&#10;&#10;Description automatically generated">
            <a:extLst>
              <a:ext uri="{FF2B5EF4-FFF2-40B4-BE49-F238E27FC236}">
                <a16:creationId xmlns:a16="http://schemas.microsoft.com/office/drawing/2014/main" id="{30F382EC-3D6A-475C-904E-9398DDC2625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88824" y="3601663"/>
            <a:ext cx="5458154" cy="3068713"/>
          </a:xfrm>
          <a:prstGeom prst="rect">
            <a:avLst/>
          </a:prstGeom>
        </p:spPr>
      </p:pic>
      <p:sp>
        <p:nvSpPr>
          <p:cNvPr id="10" name="TextBox 9">
            <a:extLst>
              <a:ext uri="{FF2B5EF4-FFF2-40B4-BE49-F238E27FC236}">
                <a16:creationId xmlns:a16="http://schemas.microsoft.com/office/drawing/2014/main" id="{11A26551-4771-47BB-A4D3-300CE0353AC5}"/>
              </a:ext>
            </a:extLst>
          </p:cNvPr>
          <p:cNvSpPr txBox="1"/>
          <p:nvPr/>
        </p:nvSpPr>
        <p:spPr>
          <a:xfrm>
            <a:off x="6096000" y="3737113"/>
            <a:ext cx="5844209" cy="2862322"/>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Jessica Hogarth website is very illustration based so it is instantly different in her lay out where she has a few illustration designs on books and then just the print itself.  But her first page is again all her work. Her about page is similar to Elizabeth's however it is far more chatty and her personality comes through more along with her inspiration for her design which are quite personal.</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Again her portfolio is password protected but you do get the feel of her work on her front page. It looks as though she might has deigned her own types and header as it is similar to her drawing style which is nice because it shows a designer identity instantly.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She again has a shop page where she is selling her work. Another thing I noticed is that all these designer were relatively easy to find during a search on google because they’ve clearly all bought their web handle.  Which eventually I would do especially if like these designer I was to go freelance.</a:t>
            </a:r>
          </a:p>
        </p:txBody>
      </p:sp>
    </p:spTree>
    <p:extLst>
      <p:ext uri="{BB962C8B-B14F-4D97-AF65-F5344CB8AC3E}">
        <p14:creationId xmlns:p14="http://schemas.microsoft.com/office/powerpoint/2010/main" val="9871156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food&#10;&#10;Description automatically generated">
            <a:extLst>
              <a:ext uri="{FF2B5EF4-FFF2-40B4-BE49-F238E27FC236}">
                <a16:creationId xmlns:a16="http://schemas.microsoft.com/office/drawing/2014/main" id="{52EFE28D-862A-44F0-A3EE-3642A343361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45830" y="182879"/>
            <a:ext cx="3727939" cy="3727939"/>
          </a:xfrm>
          <a:prstGeom prst="rect">
            <a:avLst/>
          </a:prstGeom>
        </p:spPr>
      </p:pic>
      <p:pic>
        <p:nvPicPr>
          <p:cNvPr id="7" name="Picture 6" descr="A close up of text on a white background&#10;&#10;Description automatically generated">
            <a:extLst>
              <a:ext uri="{FF2B5EF4-FFF2-40B4-BE49-F238E27FC236}">
                <a16:creationId xmlns:a16="http://schemas.microsoft.com/office/drawing/2014/main" id="{52F751CE-E349-4F84-89FB-851D90C3CC6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226126" y="182879"/>
            <a:ext cx="5748679" cy="3232054"/>
          </a:xfrm>
          <a:prstGeom prst="rect">
            <a:avLst/>
          </a:prstGeom>
        </p:spPr>
      </p:pic>
      <p:pic>
        <p:nvPicPr>
          <p:cNvPr id="9" name="Picture 8" descr="A screenshot of a cell phone&#10;&#10;Description automatically generated">
            <a:extLst>
              <a:ext uri="{FF2B5EF4-FFF2-40B4-BE49-F238E27FC236}">
                <a16:creationId xmlns:a16="http://schemas.microsoft.com/office/drawing/2014/main" id="{06BF1915-EFAB-45AE-B2D1-30A311ABB3D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226126" y="3429000"/>
            <a:ext cx="5748679" cy="3232053"/>
          </a:xfrm>
          <a:prstGeom prst="rect">
            <a:avLst/>
          </a:prstGeom>
        </p:spPr>
      </p:pic>
      <p:sp>
        <p:nvSpPr>
          <p:cNvPr id="10" name="TextBox 9">
            <a:extLst>
              <a:ext uri="{FF2B5EF4-FFF2-40B4-BE49-F238E27FC236}">
                <a16:creationId xmlns:a16="http://schemas.microsoft.com/office/drawing/2014/main" id="{1410D44A-7B93-4E74-9ED4-EC731C5B84B6}"/>
              </a:ext>
            </a:extLst>
          </p:cNvPr>
          <p:cNvSpPr txBox="1"/>
          <p:nvPr/>
        </p:nvSpPr>
        <p:spPr>
          <a:xfrm>
            <a:off x="345830" y="3910818"/>
            <a:ext cx="5339353" cy="286232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Designed a web logo for social media’s and my website. I have updated my website for the new project taking one of the coordinates as a background. The title is large which is still on going I quite like the impact though but it is cut off from the screen. The web menu is straight about which next goes into my about page. I have not yet fully updated this but since this research I know I need to expand on things like my inspiration and collaborations.</a:t>
            </a:r>
          </a:p>
        </p:txBody>
      </p:sp>
    </p:spTree>
    <p:extLst>
      <p:ext uri="{BB962C8B-B14F-4D97-AF65-F5344CB8AC3E}">
        <p14:creationId xmlns:p14="http://schemas.microsoft.com/office/powerpoint/2010/main" val="39852948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DD4C9B3A-A92D-41E8-9010-BBFEAFCD765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15759" y="141783"/>
            <a:ext cx="5202493" cy="2924974"/>
          </a:xfrm>
          <a:prstGeom prst="rect">
            <a:avLst/>
          </a:prstGeom>
        </p:spPr>
      </p:pic>
      <p:pic>
        <p:nvPicPr>
          <p:cNvPr id="7" name="Picture 6" descr="A picture containing screenshot&#10;&#10;Description automatically generated">
            <a:extLst>
              <a:ext uri="{FF2B5EF4-FFF2-40B4-BE49-F238E27FC236}">
                <a16:creationId xmlns:a16="http://schemas.microsoft.com/office/drawing/2014/main" id="{9196CC0E-0721-4DB1-85F8-0685E00872F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64177" y="3247133"/>
            <a:ext cx="5202492" cy="2924974"/>
          </a:xfrm>
          <a:prstGeom prst="rect">
            <a:avLst/>
          </a:prstGeom>
        </p:spPr>
      </p:pic>
      <p:pic>
        <p:nvPicPr>
          <p:cNvPr id="9" name="Picture 8" descr="A picture containing screenshot, computer&#10;&#10;Description automatically generated">
            <a:extLst>
              <a:ext uri="{FF2B5EF4-FFF2-40B4-BE49-F238E27FC236}">
                <a16:creationId xmlns:a16="http://schemas.microsoft.com/office/drawing/2014/main" id="{141DEE2C-8CE3-4214-AB17-A71A206B63E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645891" y="141783"/>
            <a:ext cx="5439452" cy="3058199"/>
          </a:xfrm>
          <a:prstGeom prst="rect">
            <a:avLst/>
          </a:prstGeom>
        </p:spPr>
      </p:pic>
      <p:sp>
        <p:nvSpPr>
          <p:cNvPr id="10" name="TextBox 9">
            <a:extLst>
              <a:ext uri="{FF2B5EF4-FFF2-40B4-BE49-F238E27FC236}">
                <a16:creationId xmlns:a16="http://schemas.microsoft.com/office/drawing/2014/main" id="{603B48CE-9AFA-4526-8AA6-1A0742EDB31D}"/>
              </a:ext>
            </a:extLst>
          </p:cNvPr>
          <p:cNvSpPr txBox="1"/>
          <p:nvPr/>
        </p:nvSpPr>
        <p:spPr>
          <a:xfrm>
            <a:off x="5645891" y="3429000"/>
            <a:ext cx="5843744" cy="313932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My current portfolio is not as clean as some of the other website but I think putting this into a grid formation would look much better. I also included the mood boards too for the designs. I have currently separated these out into </a:t>
            </a:r>
            <a:r>
              <a:rPr lang="en-GB" dirty="0" err="1">
                <a:latin typeface="Arial" panose="020B0604020202020204" pitchFamily="34" charset="0"/>
                <a:cs typeface="Arial" panose="020B0604020202020204" pitchFamily="34" charset="0"/>
              </a:rPr>
              <a:t>into</a:t>
            </a:r>
            <a:r>
              <a:rPr lang="en-GB" dirty="0">
                <a:latin typeface="Arial" panose="020B0604020202020204" pitchFamily="34" charset="0"/>
                <a:cs typeface="Arial" panose="020B0604020202020204" pitchFamily="34" charset="0"/>
              </a:rPr>
              <a:t> a drop down bar where each of the project are. I did this because last year I was looking at some of last years website and see that is what they did and I thought that it made navigating their website quite easy. I think when I start to have more projects under my belt I can then start thinking about having a whole page dedicated to my work.</a:t>
            </a:r>
          </a:p>
        </p:txBody>
      </p:sp>
    </p:spTree>
    <p:extLst>
      <p:ext uri="{BB962C8B-B14F-4D97-AF65-F5344CB8AC3E}">
        <p14:creationId xmlns:p14="http://schemas.microsoft.com/office/powerpoint/2010/main" val="2064446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DD3A7529-8BD4-4085-A6D8-009F40B6B59E}"/>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182880" y="464233"/>
            <a:ext cx="3938954" cy="3882683"/>
          </a:xfrm>
          <a:prstGeom prst="rect">
            <a:avLst/>
          </a:prstGeom>
        </p:spPr>
      </p:pic>
      <p:pic>
        <p:nvPicPr>
          <p:cNvPr id="7" name="Picture 6" descr="A close up of a logo&#10;&#10;Description automatically generated">
            <a:extLst>
              <a:ext uri="{FF2B5EF4-FFF2-40B4-BE49-F238E27FC236}">
                <a16:creationId xmlns:a16="http://schemas.microsoft.com/office/drawing/2014/main" id="{875F50FC-860C-4426-A9E3-7CA460270CC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82880" y="4051494"/>
            <a:ext cx="4466491" cy="4466491"/>
          </a:xfrm>
          <a:prstGeom prst="rect">
            <a:avLst/>
          </a:prstGeom>
        </p:spPr>
      </p:pic>
      <p:pic>
        <p:nvPicPr>
          <p:cNvPr id="9" name="Picture 8" descr="A black sign with white text&#10;&#10;Description automatically generated">
            <a:extLst>
              <a:ext uri="{FF2B5EF4-FFF2-40B4-BE49-F238E27FC236}">
                <a16:creationId xmlns:a16="http://schemas.microsoft.com/office/drawing/2014/main" id="{5A729550-79AF-43CC-A2C2-2D9F255A764F}"/>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866857" y="-464234"/>
            <a:ext cx="4016326" cy="4016326"/>
          </a:xfrm>
          <a:prstGeom prst="rect">
            <a:avLst/>
          </a:prstGeom>
        </p:spPr>
      </p:pic>
      <p:pic>
        <p:nvPicPr>
          <p:cNvPr id="11" name="Picture 10" descr="A picture containing bird, flower, tree&#10;&#10;Description automatically generated">
            <a:extLst>
              <a:ext uri="{FF2B5EF4-FFF2-40B4-BE49-F238E27FC236}">
                <a16:creationId xmlns:a16="http://schemas.microsoft.com/office/drawing/2014/main" id="{F79DBA32-60F0-44B2-A1B2-B28F72BD2019}"/>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212774" y="5519810"/>
            <a:ext cx="3938954" cy="1083212"/>
          </a:xfrm>
          <a:prstGeom prst="rect">
            <a:avLst/>
          </a:prstGeom>
        </p:spPr>
      </p:pic>
      <p:pic>
        <p:nvPicPr>
          <p:cNvPr id="13" name="Picture 12" descr="A close up of a logo&#10;&#10;Description automatically generated">
            <a:extLst>
              <a:ext uri="{FF2B5EF4-FFF2-40B4-BE49-F238E27FC236}">
                <a16:creationId xmlns:a16="http://schemas.microsoft.com/office/drawing/2014/main" id="{05BDC9BE-2DFB-443A-B0BD-A077AFB629C1}"/>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437857" y="4346916"/>
            <a:ext cx="3429000" cy="3429000"/>
          </a:xfrm>
          <a:prstGeom prst="rect">
            <a:avLst/>
          </a:prstGeom>
        </p:spPr>
      </p:pic>
      <p:sp>
        <p:nvSpPr>
          <p:cNvPr id="14" name="TextBox 13">
            <a:extLst>
              <a:ext uri="{FF2B5EF4-FFF2-40B4-BE49-F238E27FC236}">
                <a16:creationId xmlns:a16="http://schemas.microsoft.com/office/drawing/2014/main" id="{EE430CDD-812B-408A-8579-0971DB6C53AD}"/>
              </a:ext>
            </a:extLst>
          </p:cNvPr>
          <p:cNvSpPr txBox="1"/>
          <p:nvPr/>
        </p:nvSpPr>
        <p:spPr>
          <a:xfrm>
            <a:off x="8335617" y="464233"/>
            <a:ext cx="3673503"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brand identity starting to be transferred onto business cards. Keeping the same font style for consistency.</a:t>
            </a:r>
          </a:p>
        </p:txBody>
      </p:sp>
      <p:pic>
        <p:nvPicPr>
          <p:cNvPr id="16" name="Picture 15" descr="A picture containing text, map&#10;&#10;Description automatically generated">
            <a:extLst>
              <a:ext uri="{FF2B5EF4-FFF2-40B4-BE49-F238E27FC236}">
                <a16:creationId xmlns:a16="http://schemas.microsoft.com/office/drawing/2014/main" id="{70601882-F781-4AD3-BEA6-F6F720B8E0F5}"/>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8335617" y="1807699"/>
            <a:ext cx="3399106" cy="1942346"/>
          </a:xfrm>
          <a:prstGeom prst="rect">
            <a:avLst/>
          </a:prstGeom>
        </p:spPr>
      </p:pic>
      <p:pic>
        <p:nvPicPr>
          <p:cNvPr id="18" name="Picture 17" descr="A screenshot of a cell phone&#10;&#10;Description automatically generated">
            <a:extLst>
              <a:ext uri="{FF2B5EF4-FFF2-40B4-BE49-F238E27FC236}">
                <a16:creationId xmlns:a16="http://schemas.microsoft.com/office/drawing/2014/main" id="{7975142B-654B-4F1B-895F-3FBB6AB4C254}"/>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8325143" y="4101988"/>
            <a:ext cx="3429000" cy="1959428"/>
          </a:xfrm>
          <a:prstGeom prst="rect">
            <a:avLst/>
          </a:prstGeom>
        </p:spPr>
      </p:pic>
      <p:sp>
        <p:nvSpPr>
          <p:cNvPr id="19" name="TextBox 18">
            <a:extLst>
              <a:ext uri="{FF2B5EF4-FFF2-40B4-BE49-F238E27FC236}">
                <a16:creationId xmlns:a16="http://schemas.microsoft.com/office/drawing/2014/main" id="{5B2D25D9-A8B0-4222-8DDE-491ABEFA8B44}"/>
              </a:ext>
            </a:extLst>
          </p:cNvPr>
          <p:cNvSpPr txBox="1"/>
          <p:nvPr/>
        </p:nvSpPr>
        <p:spPr>
          <a:xfrm>
            <a:off x="4649370" y="3052689"/>
            <a:ext cx="3148235" cy="341632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Playing with design ideas just to see how they look. *created using Canva template for business cards*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 really wanted the design to be quite simple as far as design but also give some information away as far as the type of business card it is so it makes sense to put a repeat print on the front. </a:t>
            </a:r>
          </a:p>
        </p:txBody>
      </p:sp>
    </p:spTree>
    <p:extLst>
      <p:ext uri="{BB962C8B-B14F-4D97-AF65-F5344CB8AC3E}">
        <p14:creationId xmlns:p14="http://schemas.microsoft.com/office/powerpoint/2010/main" val="1138513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creenshot of a cell phone&#10;&#10;Description automatically generated">
            <a:extLst>
              <a:ext uri="{FF2B5EF4-FFF2-40B4-BE49-F238E27FC236}">
                <a16:creationId xmlns:a16="http://schemas.microsoft.com/office/drawing/2014/main" id="{1A859A44-BB75-4349-8C9B-103D12388C6B}"/>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363111" y="0"/>
            <a:ext cx="6979139" cy="5345723"/>
          </a:xfrm>
          <a:prstGeom prst="rect">
            <a:avLst/>
          </a:prstGeom>
        </p:spPr>
      </p:pic>
      <p:pic>
        <p:nvPicPr>
          <p:cNvPr id="9" name="Picture 8" descr="A screenshot of a cell phone&#10;&#10;Description automatically generated">
            <a:extLst>
              <a:ext uri="{FF2B5EF4-FFF2-40B4-BE49-F238E27FC236}">
                <a16:creationId xmlns:a16="http://schemas.microsoft.com/office/drawing/2014/main" id="{6CC2DC74-D72B-4733-931A-0016ED0513A9}"/>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219012" y="95848"/>
            <a:ext cx="6092257" cy="4772464"/>
          </a:xfrm>
          <a:prstGeom prst="rect">
            <a:avLst/>
          </a:prstGeom>
        </p:spPr>
      </p:pic>
      <p:sp>
        <p:nvSpPr>
          <p:cNvPr id="10" name="TextBox 9">
            <a:extLst>
              <a:ext uri="{FF2B5EF4-FFF2-40B4-BE49-F238E27FC236}">
                <a16:creationId xmlns:a16="http://schemas.microsoft.com/office/drawing/2014/main" id="{40EC09F2-CD20-49C0-8004-15AFABD61CCE}"/>
              </a:ext>
            </a:extLst>
          </p:cNvPr>
          <p:cNvSpPr txBox="1"/>
          <p:nvPr/>
        </p:nvSpPr>
        <p:spPr>
          <a:xfrm>
            <a:off x="6219012" y="5064369"/>
            <a:ext cx="5837000" cy="1754326"/>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The cover letter for my internship over the summer I did stress that I wanted to stay in Wales as I did my research and learnt that Peacocks in fact is a welsh brand. I knew that by saying that I am a welsh designer that they may appreciate the fact that they are one of the few brands in this field in Wales and that was an instant commonality. I had already spoken to Irene on the phone so I kind of had an idea about what I needed to be talking about such as skills, website, promotion to really put across my capabilities. Along with phone number and website address etc. The one thing that I would change is that I don’t think they were able to access my website because I then had to send files of my work.</a:t>
            </a:r>
          </a:p>
        </p:txBody>
      </p:sp>
    </p:spTree>
    <p:extLst>
      <p:ext uri="{BB962C8B-B14F-4D97-AF65-F5344CB8AC3E}">
        <p14:creationId xmlns:p14="http://schemas.microsoft.com/office/powerpoint/2010/main" val="1221396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BEA4ECFC-EE04-4C3F-8708-050E7482D71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506437" y="0"/>
            <a:ext cx="6077243" cy="4226059"/>
          </a:xfrm>
          <a:prstGeom prst="rect">
            <a:avLst/>
          </a:prstGeom>
        </p:spPr>
      </p:pic>
      <p:pic>
        <p:nvPicPr>
          <p:cNvPr id="7" name="Picture 6" descr="A screenshot of a cell phone&#10;&#10;Description automatically generated">
            <a:extLst>
              <a:ext uri="{FF2B5EF4-FFF2-40B4-BE49-F238E27FC236}">
                <a16:creationId xmlns:a16="http://schemas.microsoft.com/office/drawing/2014/main" id="{53D2D771-98CA-46E2-B95C-9B8785092B8A}"/>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06437" y="4048141"/>
            <a:ext cx="6077243" cy="2971638"/>
          </a:xfrm>
          <a:prstGeom prst="rect">
            <a:avLst/>
          </a:prstGeom>
        </p:spPr>
      </p:pic>
      <p:pic>
        <p:nvPicPr>
          <p:cNvPr id="9" name="Picture 8" descr="A screenshot of a cell phone&#10;&#10;Description automatically generated">
            <a:extLst>
              <a:ext uri="{FF2B5EF4-FFF2-40B4-BE49-F238E27FC236}">
                <a16:creationId xmlns:a16="http://schemas.microsoft.com/office/drawing/2014/main" id="{A8BCB57F-9916-4B60-B1E8-6D821640D41C}"/>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5880295" y="0"/>
            <a:ext cx="6077243" cy="4853354"/>
          </a:xfrm>
          <a:prstGeom prst="rect">
            <a:avLst/>
          </a:prstGeom>
        </p:spPr>
      </p:pic>
      <p:pic>
        <p:nvPicPr>
          <p:cNvPr id="11" name="Picture 10" descr="A screenshot of a cell phone&#10;&#10;Description automatically generated">
            <a:extLst>
              <a:ext uri="{FF2B5EF4-FFF2-40B4-BE49-F238E27FC236}">
                <a16:creationId xmlns:a16="http://schemas.microsoft.com/office/drawing/2014/main" id="{CEECE3B1-EC2B-4F48-A467-EF798F4A8494}"/>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5505157" y="3766787"/>
            <a:ext cx="6583680" cy="3235570"/>
          </a:xfrm>
          <a:prstGeom prst="rect">
            <a:avLst/>
          </a:prstGeom>
        </p:spPr>
      </p:pic>
      <p:sp>
        <p:nvSpPr>
          <p:cNvPr id="12" name="TextBox 11">
            <a:extLst>
              <a:ext uri="{FF2B5EF4-FFF2-40B4-BE49-F238E27FC236}">
                <a16:creationId xmlns:a16="http://schemas.microsoft.com/office/drawing/2014/main" id="{DACD09B6-FDD0-4AC6-BB92-23C1E13F5896}"/>
              </a:ext>
            </a:extLst>
          </p:cNvPr>
          <p:cNvSpPr txBox="1"/>
          <p:nvPr/>
        </p:nvSpPr>
        <p:spPr>
          <a:xfrm>
            <a:off x="7938052" y="3326296"/>
            <a:ext cx="4150785" cy="276999"/>
          </a:xfrm>
          <a:prstGeom prst="rect">
            <a:avLst/>
          </a:prstGeom>
          <a:noFill/>
        </p:spPr>
        <p:txBody>
          <a:bodyPr wrap="square" rtlCol="0">
            <a:spAutoFit/>
          </a:bodyPr>
          <a:lstStyle/>
          <a:p>
            <a:endParaRPr lang="en-GB"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08917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screenshot of a cell phone&#10;&#10;Description automatically generated">
            <a:extLst>
              <a:ext uri="{FF2B5EF4-FFF2-40B4-BE49-F238E27FC236}">
                <a16:creationId xmlns:a16="http://schemas.microsoft.com/office/drawing/2014/main" id="{E608A99D-EEE2-4A86-8238-B118C4E246D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67467" y="0"/>
            <a:ext cx="4848301" cy="6858000"/>
          </a:xfrm>
          <a:prstGeom prst="rect">
            <a:avLst/>
          </a:prstGeom>
        </p:spPr>
      </p:pic>
      <p:pic>
        <p:nvPicPr>
          <p:cNvPr id="11" name="Picture 10" descr="A screenshot of a social media post&#10;&#10;Description automatically generated">
            <a:extLst>
              <a:ext uri="{FF2B5EF4-FFF2-40B4-BE49-F238E27FC236}">
                <a16:creationId xmlns:a16="http://schemas.microsoft.com/office/drawing/2014/main" id="{CBC09306-D36A-4447-AEA3-396EA9A2AD1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388108" y="0"/>
            <a:ext cx="4848301" cy="6858000"/>
          </a:xfrm>
          <a:prstGeom prst="rect">
            <a:avLst/>
          </a:prstGeom>
        </p:spPr>
      </p:pic>
    </p:spTree>
    <p:extLst>
      <p:ext uri="{BB962C8B-B14F-4D97-AF65-F5344CB8AC3E}">
        <p14:creationId xmlns:p14="http://schemas.microsoft.com/office/powerpoint/2010/main" val="40897565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BF992A3-5898-46A3-AB42-786E4FED0EB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01148" y="0"/>
            <a:ext cx="5299363" cy="6858000"/>
          </a:xfrm>
          <a:prstGeom prst="rect">
            <a:avLst/>
          </a:prstGeom>
        </p:spPr>
      </p:pic>
      <p:pic>
        <p:nvPicPr>
          <p:cNvPr id="7" name="Picture 6">
            <a:extLst>
              <a:ext uri="{FF2B5EF4-FFF2-40B4-BE49-F238E27FC236}">
                <a16:creationId xmlns:a16="http://schemas.microsoft.com/office/drawing/2014/main" id="{69076632-F9EE-410B-ADD0-B9ABBF713EE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347791" y="0"/>
            <a:ext cx="5299364" cy="6858000"/>
          </a:xfrm>
          <a:prstGeom prst="rect">
            <a:avLst/>
          </a:prstGeom>
        </p:spPr>
      </p:pic>
    </p:spTree>
    <p:extLst>
      <p:ext uri="{BB962C8B-B14F-4D97-AF65-F5344CB8AC3E}">
        <p14:creationId xmlns:p14="http://schemas.microsoft.com/office/powerpoint/2010/main" val="3155497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2366882-114D-419C-BE99-B9CF3DBB01C3}"/>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0" y="0"/>
            <a:ext cx="6484415" cy="6858000"/>
          </a:xfrm>
          <a:prstGeom prst="rect">
            <a:avLst/>
          </a:prstGeom>
        </p:spPr>
      </p:pic>
    </p:spTree>
    <p:extLst>
      <p:ext uri="{BB962C8B-B14F-4D97-AF65-F5344CB8AC3E}">
        <p14:creationId xmlns:p14="http://schemas.microsoft.com/office/powerpoint/2010/main" val="21968920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text on a white background&#10;&#10;Description automatically generated">
            <a:extLst>
              <a:ext uri="{FF2B5EF4-FFF2-40B4-BE49-F238E27FC236}">
                <a16:creationId xmlns:a16="http://schemas.microsoft.com/office/drawing/2014/main" id="{C2992C8F-534F-40C2-A23E-35ADA715161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16391" y="1123527"/>
            <a:ext cx="3453600" cy="4604800"/>
          </a:xfrm>
          <a:prstGeom prst="rect">
            <a:avLst/>
          </a:prstGeom>
        </p:spPr>
      </p:pic>
      <p:cxnSp>
        <p:nvCxnSpPr>
          <p:cNvPr id="14" name="Straight Connector 13">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9" name="Picture 8" descr="A screenshot of a cell phone&#10;&#10;Description automatically generated">
            <a:extLst>
              <a:ext uri="{FF2B5EF4-FFF2-40B4-BE49-F238E27FC236}">
                <a16:creationId xmlns:a16="http://schemas.microsoft.com/office/drawing/2014/main" id="{20009F65-B3CF-40F3-85E1-7FFD7C49D8B3}"/>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4433873" y="1123527"/>
            <a:ext cx="3290951" cy="4604800"/>
          </a:xfrm>
          <a:prstGeom prst="rect">
            <a:avLst/>
          </a:prstGeom>
        </p:spPr>
      </p:pic>
      <p:cxnSp>
        <p:nvCxnSpPr>
          <p:cNvPr id="16" name="Straight Connector 15">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7" name="Picture 6" descr="A screenshot of a social media post&#10;&#10;Description automatically generated">
            <a:extLst>
              <a:ext uri="{FF2B5EF4-FFF2-40B4-BE49-F238E27FC236}">
                <a16:creationId xmlns:a16="http://schemas.microsoft.com/office/drawing/2014/main" id="{8C9C082E-215B-4476-B12A-E579B410F6D7}"/>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8761343" y="1123528"/>
            <a:ext cx="2319106" cy="4604800"/>
          </a:xfrm>
          <a:prstGeom prst="rect">
            <a:avLst/>
          </a:prstGeom>
        </p:spPr>
      </p:pic>
    </p:spTree>
    <p:extLst>
      <p:ext uri="{BB962C8B-B14F-4D97-AF65-F5344CB8AC3E}">
        <p14:creationId xmlns:p14="http://schemas.microsoft.com/office/powerpoint/2010/main" val="9450690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descr="A screenshot of text&#10;&#10;Description automatically generated">
            <a:extLst>
              <a:ext uri="{FF2B5EF4-FFF2-40B4-BE49-F238E27FC236}">
                <a16:creationId xmlns:a16="http://schemas.microsoft.com/office/drawing/2014/main" id="{30C8E205-3901-4CA1-B1AD-688F771A7F4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84632" y="1149475"/>
            <a:ext cx="3517119" cy="4552904"/>
          </a:xfrm>
          <a:prstGeom prst="rect">
            <a:avLst/>
          </a:prstGeom>
        </p:spPr>
      </p:pic>
      <p:cxnSp>
        <p:nvCxnSpPr>
          <p:cNvPr id="16" name="Straight Connector 15">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7" name="Picture 6" descr="A screenshot of a cell phone&#10;&#10;Description automatically generated">
            <a:extLst>
              <a:ext uri="{FF2B5EF4-FFF2-40B4-BE49-F238E27FC236}">
                <a16:creationId xmlns:a16="http://schemas.microsoft.com/office/drawing/2014/main" id="{A904925E-2FE1-4E25-AC5B-5FCF3B838D41}"/>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4815606" y="1123527"/>
            <a:ext cx="2527485" cy="4604800"/>
          </a:xfrm>
          <a:prstGeom prst="rect">
            <a:avLst/>
          </a:prstGeom>
        </p:spPr>
      </p:pic>
      <p:cxnSp>
        <p:nvCxnSpPr>
          <p:cNvPr id="18" name="Straight Connector 17">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9" name="Picture 8" descr="A screenshot of a cell phone&#10;&#10;Description automatically generated">
            <a:extLst>
              <a:ext uri="{FF2B5EF4-FFF2-40B4-BE49-F238E27FC236}">
                <a16:creationId xmlns:a16="http://schemas.microsoft.com/office/drawing/2014/main" id="{3909BA94-A494-4C75-B0DB-DE08CC7857C1}"/>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8162336" y="1149475"/>
            <a:ext cx="3517120" cy="4552906"/>
          </a:xfrm>
          <a:prstGeom prst="rect">
            <a:avLst/>
          </a:prstGeom>
        </p:spPr>
      </p:pic>
    </p:spTree>
    <p:extLst>
      <p:ext uri="{BB962C8B-B14F-4D97-AF65-F5344CB8AC3E}">
        <p14:creationId xmlns:p14="http://schemas.microsoft.com/office/powerpoint/2010/main" val="26560347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picture containing box&#10;&#10;Description automatically generated">
            <a:extLst>
              <a:ext uri="{FF2B5EF4-FFF2-40B4-BE49-F238E27FC236}">
                <a16:creationId xmlns:a16="http://schemas.microsoft.com/office/drawing/2014/main" id="{5E8A4194-D589-44D4-B430-AD018D259E34}"/>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321734" y="321732"/>
            <a:ext cx="3084025" cy="3067161"/>
          </a:xfrm>
          <a:prstGeom prst="rect">
            <a:avLst/>
          </a:prstGeom>
        </p:spPr>
      </p:pic>
      <p:pic>
        <p:nvPicPr>
          <p:cNvPr id="11" name="Picture 10" descr="A close up of a piece of paper&#10;&#10;Description automatically generated">
            <a:extLst>
              <a:ext uri="{FF2B5EF4-FFF2-40B4-BE49-F238E27FC236}">
                <a16:creationId xmlns:a16="http://schemas.microsoft.com/office/drawing/2014/main" id="{B5504BBC-5D2A-4E96-AF6E-CDFFC443ECFE}"/>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r="-5" b="-4"/>
          <a:stretch/>
        </p:blipFill>
        <p:spPr>
          <a:xfrm>
            <a:off x="321734" y="3469102"/>
            <a:ext cx="3084025" cy="3069719"/>
          </a:xfrm>
          <a:prstGeom prst="rect">
            <a:avLst/>
          </a:prstGeom>
        </p:spPr>
      </p:pic>
      <p:pic>
        <p:nvPicPr>
          <p:cNvPr id="5" name="Picture 4" descr="A close up of a piece of paper&#10;&#10;Description automatically generated">
            <a:extLst>
              <a:ext uri="{FF2B5EF4-FFF2-40B4-BE49-F238E27FC236}">
                <a16:creationId xmlns:a16="http://schemas.microsoft.com/office/drawing/2014/main" id="{530D7399-9A0C-4972-B3CE-D2F119CA491B}"/>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b="-2"/>
          <a:stretch/>
        </p:blipFill>
        <p:spPr>
          <a:xfrm>
            <a:off x="3490161" y="321732"/>
            <a:ext cx="4151376" cy="6214533"/>
          </a:xfrm>
          <a:prstGeom prst="rect">
            <a:avLst/>
          </a:prstGeom>
        </p:spPr>
      </p:pic>
      <p:pic>
        <p:nvPicPr>
          <p:cNvPr id="7" name="Picture 6" descr="A close up of a piece of paper&#10;&#10;Description automatically generated">
            <a:extLst>
              <a:ext uri="{FF2B5EF4-FFF2-40B4-BE49-F238E27FC236}">
                <a16:creationId xmlns:a16="http://schemas.microsoft.com/office/drawing/2014/main" id="{741BFB5B-E887-457F-B229-EC62090E9A0D}"/>
              </a:ext>
            </a:extLst>
          </p:cNvPr>
          <p:cNvPicPr>
            <a:picLocks noChangeAspect="1"/>
          </p:cNvPicPr>
          <p:nvPr/>
        </p:nvPicPr>
        <p:blipFill rotWithShape="1">
          <a:blip r:embed="rId6" cstate="email">
            <a:extLst>
              <a:ext uri="{28A0092B-C50C-407E-A947-70E740481C1C}">
                <a14:useLocalDpi xmlns:a14="http://schemas.microsoft.com/office/drawing/2010/main"/>
              </a:ext>
            </a:extLst>
          </a:blip>
          <a:srcRect b="-2"/>
          <a:stretch/>
        </p:blipFill>
        <p:spPr>
          <a:xfrm>
            <a:off x="7718889" y="321732"/>
            <a:ext cx="4151376" cy="6214533"/>
          </a:xfrm>
          <a:prstGeom prst="rect">
            <a:avLst/>
          </a:prstGeom>
        </p:spPr>
      </p:pic>
    </p:spTree>
    <p:extLst>
      <p:ext uri="{BB962C8B-B14F-4D97-AF65-F5344CB8AC3E}">
        <p14:creationId xmlns:p14="http://schemas.microsoft.com/office/powerpoint/2010/main" val="35030412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DB82E01-A7C5-4AAE-8C07-274596DA9BEE}"/>
              </a:ext>
            </a:extLst>
          </p:cNvPr>
          <p:cNvSpPr txBox="1"/>
          <p:nvPr/>
        </p:nvSpPr>
        <p:spPr>
          <a:xfrm>
            <a:off x="801858" y="506437"/>
            <a:ext cx="9158068" cy="1477328"/>
          </a:xfrm>
          <a:prstGeom prst="rect">
            <a:avLst/>
          </a:prstGeom>
          <a:noFill/>
        </p:spPr>
        <p:txBody>
          <a:bodyPr wrap="square" rtlCol="0">
            <a:spAutoFit/>
          </a:bodyPr>
          <a:lstStyle/>
          <a:p>
            <a:r>
              <a:rPr lang="en-GB" dirty="0">
                <a:hlinkClick r:id="rId3"/>
              </a:rPr>
              <a:t> </a:t>
            </a:r>
          </a:p>
          <a:p>
            <a:endParaRPr lang="en-GB" dirty="0">
              <a:hlinkClick r:id="rId3"/>
            </a:endParaRPr>
          </a:p>
          <a:p>
            <a:endParaRPr lang="en-GB" dirty="0">
              <a:hlinkClick r:id="rId3"/>
            </a:endParaRPr>
          </a:p>
          <a:p>
            <a:r>
              <a:rPr lang="en-GB" dirty="0">
                <a:hlinkClick r:id="rId3"/>
              </a:rPr>
              <a:t>https://spark.adobe.com/page/Q9sQvWoFOuEkk/</a:t>
            </a:r>
            <a:endParaRPr lang="en-GB" dirty="0"/>
          </a:p>
          <a:p>
            <a:endParaRPr lang="en-GB" dirty="0"/>
          </a:p>
        </p:txBody>
      </p:sp>
      <p:sp>
        <p:nvSpPr>
          <p:cNvPr id="5" name="TextBox 4">
            <a:extLst>
              <a:ext uri="{FF2B5EF4-FFF2-40B4-BE49-F238E27FC236}">
                <a16:creationId xmlns:a16="http://schemas.microsoft.com/office/drawing/2014/main" id="{06DBBF53-285E-48DF-821F-C039E9009190}"/>
              </a:ext>
            </a:extLst>
          </p:cNvPr>
          <p:cNvSpPr txBox="1"/>
          <p:nvPr/>
        </p:nvSpPr>
        <p:spPr>
          <a:xfrm>
            <a:off x="801858" y="731520"/>
            <a:ext cx="6639951" cy="369332"/>
          </a:xfrm>
          <a:prstGeom prst="rect">
            <a:avLst/>
          </a:prstGeom>
          <a:noFill/>
        </p:spPr>
        <p:txBody>
          <a:bodyPr wrap="square" rtlCol="0">
            <a:spAutoFit/>
          </a:bodyPr>
          <a:lstStyle/>
          <a:p>
            <a:r>
              <a:rPr lang="en-GB" dirty="0"/>
              <a:t>Press pack link using Adobe Spark</a:t>
            </a:r>
          </a:p>
        </p:txBody>
      </p:sp>
      <p:sp>
        <p:nvSpPr>
          <p:cNvPr id="2" name="TextBox 1">
            <a:extLst>
              <a:ext uri="{FF2B5EF4-FFF2-40B4-BE49-F238E27FC236}">
                <a16:creationId xmlns:a16="http://schemas.microsoft.com/office/drawing/2014/main" id="{C0D95902-90FB-44A6-8C70-B398E0CB539B}"/>
              </a:ext>
            </a:extLst>
          </p:cNvPr>
          <p:cNvSpPr txBox="1"/>
          <p:nvPr/>
        </p:nvSpPr>
        <p:spPr>
          <a:xfrm>
            <a:off x="801858" y="2264898"/>
            <a:ext cx="8848579" cy="646331"/>
          </a:xfrm>
          <a:prstGeom prst="rect">
            <a:avLst/>
          </a:prstGeom>
          <a:noFill/>
        </p:spPr>
        <p:txBody>
          <a:bodyPr wrap="square" rtlCol="0">
            <a:spAutoFit/>
          </a:bodyPr>
          <a:lstStyle/>
          <a:p>
            <a:r>
              <a:rPr lang="en-GB" dirty="0"/>
              <a:t>Blogposts:</a:t>
            </a:r>
          </a:p>
          <a:p>
            <a:r>
              <a:rPr lang="en-GB" dirty="0">
                <a:hlinkClick r:id="rId4"/>
              </a:rPr>
              <a:t>https://visionsinrepeat.wixsite.com/website/blog</a:t>
            </a:r>
            <a:r>
              <a:rPr lang="en-GB" dirty="0"/>
              <a:t> (one on </a:t>
            </a:r>
            <a:r>
              <a:rPr lang="en-GB" dirty="0" err="1"/>
              <a:t>Idott</a:t>
            </a:r>
            <a:r>
              <a:rPr lang="en-GB" dirty="0"/>
              <a:t> and major)</a:t>
            </a:r>
          </a:p>
        </p:txBody>
      </p:sp>
    </p:spTree>
    <p:extLst>
      <p:ext uri="{BB962C8B-B14F-4D97-AF65-F5344CB8AC3E}">
        <p14:creationId xmlns:p14="http://schemas.microsoft.com/office/powerpoint/2010/main" val="29924306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able, photo, sitting, food&#10;&#10;Description automatically generated">
            <a:extLst>
              <a:ext uri="{FF2B5EF4-FFF2-40B4-BE49-F238E27FC236}">
                <a16:creationId xmlns:a16="http://schemas.microsoft.com/office/drawing/2014/main" id="{76FB1D62-B652-4A83-9A8B-D6F492C721FC}"/>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20" y="10"/>
            <a:ext cx="12191980" cy="6857990"/>
          </a:xfrm>
          <a:prstGeom prst="rect">
            <a:avLst/>
          </a:prstGeom>
        </p:spPr>
      </p:pic>
    </p:spTree>
    <p:extLst>
      <p:ext uri="{BB962C8B-B14F-4D97-AF65-F5344CB8AC3E}">
        <p14:creationId xmlns:p14="http://schemas.microsoft.com/office/powerpoint/2010/main" val="18524999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DFF5852-1E94-4CE1-8604-B00AA70BC35E}"/>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20" y="10"/>
            <a:ext cx="12191980" cy="6857990"/>
          </a:xfrm>
          <a:prstGeom prst="rect">
            <a:avLst/>
          </a:prstGeom>
        </p:spPr>
      </p:pic>
    </p:spTree>
    <p:extLst>
      <p:ext uri="{BB962C8B-B14F-4D97-AF65-F5344CB8AC3E}">
        <p14:creationId xmlns:p14="http://schemas.microsoft.com/office/powerpoint/2010/main" val="18070225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17B1ECC-F889-4591-B95E-8C1F2175B88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594855"/>
            <a:ext cx="12192000" cy="8047710"/>
          </a:xfrm>
          <a:prstGeom prst="rect">
            <a:avLst/>
          </a:prstGeom>
        </p:spPr>
      </p:pic>
    </p:spTree>
    <p:extLst>
      <p:ext uri="{BB962C8B-B14F-4D97-AF65-F5344CB8AC3E}">
        <p14:creationId xmlns:p14="http://schemas.microsoft.com/office/powerpoint/2010/main" val="15792010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D1F60EC-4CB6-469D-ADBF-48D9D5BB221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594854"/>
            <a:ext cx="12192000" cy="8047710"/>
          </a:xfrm>
          <a:prstGeom prst="rect">
            <a:avLst/>
          </a:prstGeom>
        </p:spPr>
      </p:pic>
    </p:spTree>
    <p:extLst>
      <p:ext uri="{BB962C8B-B14F-4D97-AF65-F5344CB8AC3E}">
        <p14:creationId xmlns:p14="http://schemas.microsoft.com/office/powerpoint/2010/main" val="37561023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19A7DAC-D469-42D8-9C4B-234554A60C4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594855"/>
            <a:ext cx="12192000" cy="8047710"/>
          </a:xfrm>
          <a:prstGeom prst="rect">
            <a:avLst/>
          </a:prstGeom>
        </p:spPr>
      </p:pic>
    </p:spTree>
    <p:extLst>
      <p:ext uri="{BB962C8B-B14F-4D97-AF65-F5344CB8AC3E}">
        <p14:creationId xmlns:p14="http://schemas.microsoft.com/office/powerpoint/2010/main" val="33766788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7E17507-42B4-420E-81B4-4CACED26D27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594855"/>
            <a:ext cx="12192000" cy="8047710"/>
          </a:xfrm>
          <a:prstGeom prst="rect">
            <a:avLst/>
          </a:prstGeom>
        </p:spPr>
      </p:pic>
    </p:spTree>
    <p:extLst>
      <p:ext uri="{BB962C8B-B14F-4D97-AF65-F5344CB8AC3E}">
        <p14:creationId xmlns:p14="http://schemas.microsoft.com/office/powerpoint/2010/main" val="36892283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8F932A4-48B1-4089-B71C-BBE7C7666AC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594855"/>
            <a:ext cx="12192000" cy="8047710"/>
          </a:xfrm>
          <a:prstGeom prst="rect">
            <a:avLst/>
          </a:prstGeom>
        </p:spPr>
      </p:pic>
    </p:spTree>
    <p:extLst>
      <p:ext uri="{BB962C8B-B14F-4D97-AF65-F5344CB8AC3E}">
        <p14:creationId xmlns:p14="http://schemas.microsoft.com/office/powerpoint/2010/main" val="12871417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4614AA6-9455-4096-A227-35AAC2F60987}"/>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594855"/>
            <a:ext cx="12192000" cy="8047710"/>
          </a:xfrm>
          <a:prstGeom prst="rect">
            <a:avLst/>
          </a:prstGeom>
        </p:spPr>
      </p:pic>
    </p:spTree>
    <p:extLst>
      <p:ext uri="{BB962C8B-B14F-4D97-AF65-F5344CB8AC3E}">
        <p14:creationId xmlns:p14="http://schemas.microsoft.com/office/powerpoint/2010/main" val="30412869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screenshot of a person&#10;&#10;Description automatically generated">
            <a:extLst>
              <a:ext uri="{FF2B5EF4-FFF2-40B4-BE49-F238E27FC236}">
                <a16:creationId xmlns:a16="http://schemas.microsoft.com/office/drawing/2014/main" id="{AEE432F9-0406-4E2F-80CB-5177155AA548}"/>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256865" y="1940719"/>
            <a:ext cx="5291667" cy="2976562"/>
          </a:xfrm>
          <a:prstGeom prst="rect">
            <a:avLst/>
          </a:prstGeom>
        </p:spPr>
      </p:pic>
      <p:pic>
        <p:nvPicPr>
          <p:cNvPr id="5" name="Picture 4" descr="A screenshot of a social media post&#10;&#10;Description automatically generated">
            <a:extLst>
              <a:ext uri="{FF2B5EF4-FFF2-40B4-BE49-F238E27FC236}">
                <a16:creationId xmlns:a16="http://schemas.microsoft.com/office/drawing/2014/main" id="{2A32D956-F1EC-4503-ABAB-AC41C19D4E29}"/>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643467" y="1023021"/>
            <a:ext cx="5291666" cy="4811958"/>
          </a:xfrm>
          <a:prstGeom prst="rect">
            <a:avLst/>
          </a:prstGeom>
        </p:spPr>
      </p:pic>
    </p:spTree>
    <p:extLst>
      <p:ext uri="{BB962C8B-B14F-4D97-AF65-F5344CB8AC3E}">
        <p14:creationId xmlns:p14="http://schemas.microsoft.com/office/powerpoint/2010/main" val="11922860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BD161B8D-4926-417C-A005-00E0EC4F2E4A}"/>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43467" y="1306292"/>
            <a:ext cx="5291666" cy="4245415"/>
          </a:xfrm>
          <a:prstGeom prst="rect">
            <a:avLst/>
          </a:prstGeom>
        </p:spPr>
      </p:pic>
      <p:pic>
        <p:nvPicPr>
          <p:cNvPr id="7" name="Picture 6" descr="A screenshot of a girl&#10;&#10;Description automatically generated">
            <a:extLst>
              <a:ext uri="{FF2B5EF4-FFF2-40B4-BE49-F238E27FC236}">
                <a16:creationId xmlns:a16="http://schemas.microsoft.com/office/drawing/2014/main" id="{4B83E3A4-997E-4092-BEDB-AA071C229130}"/>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6256865" y="1979268"/>
            <a:ext cx="5291667" cy="2899464"/>
          </a:xfrm>
          <a:prstGeom prst="rect">
            <a:avLst/>
          </a:prstGeom>
        </p:spPr>
      </p:pic>
    </p:spTree>
    <p:extLst>
      <p:ext uri="{BB962C8B-B14F-4D97-AF65-F5344CB8AC3E}">
        <p14:creationId xmlns:p14="http://schemas.microsoft.com/office/powerpoint/2010/main" val="36820825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screenshot of a group of people posing for the camera&#10;&#10;Description automatically generated">
            <a:extLst>
              <a:ext uri="{FF2B5EF4-FFF2-40B4-BE49-F238E27FC236}">
                <a16:creationId xmlns:a16="http://schemas.microsoft.com/office/drawing/2014/main" id="{BF262BE3-3D07-418D-BCF8-BFFE9EA30497}"/>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43467" y="1948978"/>
            <a:ext cx="5291666" cy="2960044"/>
          </a:xfrm>
          <a:prstGeom prst="rect">
            <a:avLst/>
          </a:prstGeom>
        </p:spPr>
      </p:pic>
      <p:pic>
        <p:nvPicPr>
          <p:cNvPr id="5" name="Picture 4" descr="A screenshot of a computer&#10;&#10;Description automatically generated">
            <a:extLst>
              <a:ext uri="{FF2B5EF4-FFF2-40B4-BE49-F238E27FC236}">
                <a16:creationId xmlns:a16="http://schemas.microsoft.com/office/drawing/2014/main" id="{EC53C6D3-13A6-4DC1-993B-C557369EACE4}"/>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6256865" y="2094096"/>
            <a:ext cx="5291667" cy="2669808"/>
          </a:xfrm>
          <a:prstGeom prst="rect">
            <a:avLst/>
          </a:prstGeom>
        </p:spPr>
      </p:pic>
    </p:spTree>
    <p:extLst>
      <p:ext uri="{BB962C8B-B14F-4D97-AF65-F5344CB8AC3E}">
        <p14:creationId xmlns:p14="http://schemas.microsoft.com/office/powerpoint/2010/main" val="13131264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D1327074-96FB-4D90-85E2-1D9C09BB84DB}"/>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2409371" y="266553"/>
            <a:ext cx="7416800" cy="3464992"/>
          </a:xfrm>
          <a:prstGeom prst="rect">
            <a:avLst/>
          </a:prstGeom>
        </p:spPr>
      </p:pic>
      <p:pic>
        <p:nvPicPr>
          <p:cNvPr id="7" name="Picture 6" descr="A screenshot of a social media post&#10;&#10;Description automatically generated">
            <a:extLst>
              <a:ext uri="{FF2B5EF4-FFF2-40B4-BE49-F238E27FC236}">
                <a16:creationId xmlns:a16="http://schemas.microsoft.com/office/drawing/2014/main" id="{96F89676-BAC1-411C-BB44-02214626FF9E}"/>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1335314" y="3126454"/>
            <a:ext cx="9245600" cy="3464993"/>
          </a:xfrm>
          <a:prstGeom prst="rect">
            <a:avLst/>
          </a:prstGeom>
        </p:spPr>
      </p:pic>
    </p:spTree>
    <p:extLst>
      <p:ext uri="{BB962C8B-B14F-4D97-AF65-F5344CB8AC3E}">
        <p14:creationId xmlns:p14="http://schemas.microsoft.com/office/powerpoint/2010/main" val="217325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B76F7E01-C833-4248-9C2D-97E515FA518C}"/>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1625191" y="464456"/>
            <a:ext cx="8941618" cy="1567544"/>
          </a:xfrm>
          <a:prstGeom prst="rect">
            <a:avLst/>
          </a:prstGeom>
        </p:spPr>
      </p:pic>
      <p:pic>
        <p:nvPicPr>
          <p:cNvPr id="7" name="Picture 6" descr="A screenshot of a computer screen&#10;&#10;Description automatically generated">
            <a:extLst>
              <a:ext uri="{FF2B5EF4-FFF2-40B4-BE49-F238E27FC236}">
                <a16:creationId xmlns:a16="http://schemas.microsoft.com/office/drawing/2014/main" id="{53AF89B1-1EBD-4B5B-8E7F-1AA1B2398486}"/>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1755820" y="2467429"/>
            <a:ext cx="8680360" cy="3570514"/>
          </a:xfrm>
          <a:prstGeom prst="rect">
            <a:avLst/>
          </a:prstGeom>
        </p:spPr>
      </p:pic>
    </p:spTree>
    <p:extLst>
      <p:ext uri="{BB962C8B-B14F-4D97-AF65-F5344CB8AC3E}">
        <p14:creationId xmlns:p14="http://schemas.microsoft.com/office/powerpoint/2010/main" val="10322799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3E70E42-1EB0-47AF-8CB4-52CBA04CF7DD}"/>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43467" y="2609132"/>
            <a:ext cx="5291666" cy="1639736"/>
          </a:xfrm>
          <a:prstGeom prst="rect">
            <a:avLst/>
          </a:prstGeom>
        </p:spPr>
      </p:pic>
      <p:pic>
        <p:nvPicPr>
          <p:cNvPr id="7" name="Picture 6" descr="A screenshot of a social media post&#10;&#10;Description automatically generated">
            <a:extLst>
              <a:ext uri="{FF2B5EF4-FFF2-40B4-BE49-F238E27FC236}">
                <a16:creationId xmlns:a16="http://schemas.microsoft.com/office/drawing/2014/main" id="{12E9CE19-595E-4A44-95D7-C71470E81FA9}"/>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6257017" y="643467"/>
            <a:ext cx="5291362" cy="5571066"/>
          </a:xfrm>
          <a:prstGeom prst="rect">
            <a:avLst/>
          </a:prstGeom>
        </p:spPr>
      </p:pic>
    </p:spTree>
    <p:extLst>
      <p:ext uri="{BB962C8B-B14F-4D97-AF65-F5344CB8AC3E}">
        <p14:creationId xmlns:p14="http://schemas.microsoft.com/office/powerpoint/2010/main" val="15675447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E4EDA83-7C6F-4625-B636-66FAF51B57AC}"/>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1817338" y="377370"/>
            <a:ext cx="8557324" cy="2249715"/>
          </a:xfrm>
          <a:prstGeom prst="rect">
            <a:avLst/>
          </a:prstGeom>
        </p:spPr>
      </p:pic>
      <p:pic>
        <p:nvPicPr>
          <p:cNvPr id="5" name="Picture 4" descr="A screenshot of a social media post&#10;&#10;Description automatically generated">
            <a:extLst>
              <a:ext uri="{FF2B5EF4-FFF2-40B4-BE49-F238E27FC236}">
                <a16:creationId xmlns:a16="http://schemas.microsoft.com/office/drawing/2014/main" id="{17BFBA89-5E5F-48FF-BEC7-9E078E427CF1}"/>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2685141" y="2137312"/>
            <a:ext cx="5602515" cy="4343318"/>
          </a:xfrm>
          <a:prstGeom prst="rect">
            <a:avLst/>
          </a:prstGeom>
        </p:spPr>
      </p:pic>
    </p:spTree>
    <p:extLst>
      <p:ext uri="{BB962C8B-B14F-4D97-AF65-F5344CB8AC3E}">
        <p14:creationId xmlns:p14="http://schemas.microsoft.com/office/powerpoint/2010/main" val="33162640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post&#10;&#10;Description automatically generated">
            <a:extLst>
              <a:ext uri="{FF2B5EF4-FFF2-40B4-BE49-F238E27FC236}">
                <a16:creationId xmlns:a16="http://schemas.microsoft.com/office/drawing/2014/main" id="{AF7B1B77-EA5A-4975-BCBE-E53BC5A3464E}"/>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1619437" y="682172"/>
            <a:ext cx="8953126" cy="1654627"/>
          </a:xfrm>
          <a:prstGeom prst="rect">
            <a:avLst/>
          </a:prstGeom>
        </p:spPr>
      </p:pic>
      <p:pic>
        <p:nvPicPr>
          <p:cNvPr id="5" name="Picture 4" descr="A screenshot of a social media post&#10;&#10;Description automatically generated">
            <a:extLst>
              <a:ext uri="{FF2B5EF4-FFF2-40B4-BE49-F238E27FC236}">
                <a16:creationId xmlns:a16="http://schemas.microsoft.com/office/drawing/2014/main" id="{F506225C-39A8-4953-AFFC-5386A583A00A}"/>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1051817" y="2677884"/>
            <a:ext cx="9826171" cy="3497944"/>
          </a:xfrm>
          <a:prstGeom prst="rect">
            <a:avLst/>
          </a:prstGeom>
        </p:spPr>
      </p:pic>
    </p:spTree>
    <p:extLst>
      <p:ext uri="{BB962C8B-B14F-4D97-AF65-F5344CB8AC3E}">
        <p14:creationId xmlns:p14="http://schemas.microsoft.com/office/powerpoint/2010/main" val="18720436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post&#10;&#10;Description automatically generated">
            <a:extLst>
              <a:ext uri="{FF2B5EF4-FFF2-40B4-BE49-F238E27FC236}">
                <a16:creationId xmlns:a16="http://schemas.microsoft.com/office/drawing/2014/main" id="{9C739A6C-8603-48B0-9F7F-EE9A4CC8194B}"/>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0" y="140110"/>
            <a:ext cx="8082116" cy="4626805"/>
          </a:xfrm>
          <a:prstGeom prst="rect">
            <a:avLst/>
          </a:prstGeom>
        </p:spPr>
      </p:pic>
      <p:pic>
        <p:nvPicPr>
          <p:cNvPr id="5" name="Picture 4" descr="A screenshot of a cell phone&#10;&#10;Description automatically generated">
            <a:extLst>
              <a:ext uri="{FF2B5EF4-FFF2-40B4-BE49-F238E27FC236}">
                <a16:creationId xmlns:a16="http://schemas.microsoft.com/office/drawing/2014/main" id="{3CABAC53-7D3B-415A-8000-7D05C7D8DFAA}"/>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9512711" y="0"/>
            <a:ext cx="2566219" cy="3395746"/>
          </a:xfrm>
          <a:prstGeom prst="rect">
            <a:avLst/>
          </a:prstGeom>
        </p:spPr>
      </p:pic>
      <p:pic>
        <p:nvPicPr>
          <p:cNvPr id="7" name="Picture 6" descr="A screenshot of a social media post&#10;&#10;Description automatically generated">
            <a:extLst>
              <a:ext uri="{FF2B5EF4-FFF2-40B4-BE49-F238E27FC236}">
                <a16:creationId xmlns:a16="http://schemas.microsoft.com/office/drawing/2014/main" id="{EDA33F63-2BFF-48D5-B0A4-C93A1BFF2B54}"/>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8185354" y="3229898"/>
            <a:ext cx="2674233" cy="3628102"/>
          </a:xfrm>
          <a:prstGeom prst="rect">
            <a:avLst/>
          </a:prstGeom>
        </p:spPr>
      </p:pic>
    </p:spTree>
    <p:extLst>
      <p:ext uri="{BB962C8B-B14F-4D97-AF65-F5344CB8AC3E}">
        <p14:creationId xmlns:p14="http://schemas.microsoft.com/office/powerpoint/2010/main" val="23563862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social media post&#10;&#10;Description automatically generated">
            <a:extLst>
              <a:ext uri="{FF2B5EF4-FFF2-40B4-BE49-F238E27FC236}">
                <a16:creationId xmlns:a16="http://schemas.microsoft.com/office/drawing/2014/main" id="{AF0A210C-824E-480C-BED4-3C917C5DD776}"/>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8920490" y="2546459"/>
            <a:ext cx="1912258" cy="2655380"/>
          </a:xfrm>
          <a:prstGeom prst="rect">
            <a:avLst/>
          </a:prstGeom>
        </p:spPr>
      </p:pic>
      <p:pic>
        <p:nvPicPr>
          <p:cNvPr id="9" name="Picture 8" descr="A screenshot of a cell phone&#10;&#10;Description automatically generated">
            <a:extLst>
              <a:ext uri="{FF2B5EF4-FFF2-40B4-BE49-F238E27FC236}">
                <a16:creationId xmlns:a16="http://schemas.microsoft.com/office/drawing/2014/main" id="{AD2AE023-A7D9-4223-9A45-468E1A941D66}"/>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134961" y="898496"/>
            <a:ext cx="8642555" cy="5395320"/>
          </a:xfrm>
          <a:prstGeom prst="rect">
            <a:avLst/>
          </a:prstGeom>
        </p:spPr>
      </p:pic>
      <p:pic>
        <p:nvPicPr>
          <p:cNvPr id="3" name="Picture 2" descr="A screenshot of a social media post&#10;&#10;Description automatically generated">
            <a:extLst>
              <a:ext uri="{FF2B5EF4-FFF2-40B4-BE49-F238E27FC236}">
                <a16:creationId xmlns:a16="http://schemas.microsoft.com/office/drawing/2014/main" id="{69F332C6-2CC5-4E74-9EA6-0BC5369285CC}"/>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7735762" y="117987"/>
            <a:ext cx="4281714" cy="2186111"/>
          </a:xfrm>
          <a:prstGeom prst="rect">
            <a:avLst/>
          </a:prstGeom>
        </p:spPr>
      </p:pic>
    </p:spTree>
    <p:extLst>
      <p:ext uri="{BB962C8B-B14F-4D97-AF65-F5344CB8AC3E}">
        <p14:creationId xmlns:p14="http://schemas.microsoft.com/office/powerpoint/2010/main" val="33918687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screenshot of a social media post&#10;&#10;Description automatically generated">
            <a:extLst>
              <a:ext uri="{FF2B5EF4-FFF2-40B4-BE49-F238E27FC236}">
                <a16:creationId xmlns:a16="http://schemas.microsoft.com/office/drawing/2014/main" id="{972DF7B0-DB5F-4001-95B9-0D23768FA1B9}"/>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643467" y="1940719"/>
            <a:ext cx="5291666" cy="2976561"/>
          </a:xfrm>
          <a:prstGeom prst="rect">
            <a:avLst/>
          </a:prstGeom>
        </p:spPr>
      </p:pic>
      <p:pic>
        <p:nvPicPr>
          <p:cNvPr id="5" name="Picture 4" descr="A screenshot of a social media post&#10;&#10;Description automatically generated">
            <a:extLst>
              <a:ext uri="{FF2B5EF4-FFF2-40B4-BE49-F238E27FC236}">
                <a16:creationId xmlns:a16="http://schemas.microsoft.com/office/drawing/2014/main" id="{CBEE4A39-478D-4FC1-AE57-1779EA6A16D2}"/>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786138" y="643467"/>
            <a:ext cx="4233121" cy="5571066"/>
          </a:xfrm>
          <a:prstGeom prst="rect">
            <a:avLst/>
          </a:prstGeom>
        </p:spPr>
      </p:pic>
    </p:spTree>
    <p:extLst>
      <p:ext uri="{BB962C8B-B14F-4D97-AF65-F5344CB8AC3E}">
        <p14:creationId xmlns:p14="http://schemas.microsoft.com/office/powerpoint/2010/main" val="36254299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549</TotalTime>
  <Words>2839</Words>
  <Application>Microsoft Office PowerPoint</Application>
  <PresentationFormat>Widescreen</PresentationFormat>
  <Paragraphs>78</Paragraphs>
  <Slides>36</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Boyce (1702475)</dc:creator>
  <cp:lastModifiedBy>Emily Boyce (1702475)</cp:lastModifiedBy>
  <cp:revision>17</cp:revision>
  <dcterms:created xsi:type="dcterms:W3CDTF">2020-06-04T15:38:24Z</dcterms:created>
  <dcterms:modified xsi:type="dcterms:W3CDTF">2020-06-05T16:15:34Z</dcterms:modified>
</cp:coreProperties>
</file>