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BEB6D7-2EF1-45E2-ABF5-13F4F7148EF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6D0FBA-E9FD-4ADE-878D-22FBFDAE5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61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Freeman identified five stakeholder groups: -</a:t>
            </a:r>
          </a:p>
          <a:p>
            <a:r>
              <a:rPr lang="en-GB" dirty="0"/>
              <a:t>• Economic stakeholders, including suppliers, customers, distributors, banks and owners (shareholders).</a:t>
            </a:r>
          </a:p>
          <a:p>
            <a:r>
              <a:rPr lang="en-GB" dirty="0"/>
              <a:t>• Social/political stakeholders, such as policy-makers, local councils, regulators and government agencies that may influence the strategy directly or via the context in which strategy is developed.</a:t>
            </a:r>
          </a:p>
          <a:p>
            <a:r>
              <a:rPr lang="en-GB" dirty="0"/>
              <a:t>• Technological stakeholders, such as key adopters, standards agencies and ecosystem members supplying complementary products or services (e.g. applications for particular</a:t>
            </a:r>
          </a:p>
          <a:p>
            <a:r>
              <a:rPr lang="en-GB" dirty="0"/>
              <a:t>mobile phones).</a:t>
            </a:r>
          </a:p>
          <a:p>
            <a:r>
              <a:rPr lang="en-GB" dirty="0"/>
              <a:t>• Community and society stakeholders, who are affected by what an organisation does: for</a:t>
            </a:r>
          </a:p>
          <a:p>
            <a:r>
              <a:rPr lang="en-GB" dirty="0"/>
              <a:t>example, those who live close to a factory or, indeed, groups in the wider society. These stakeholders typically lack the formal powers of social/political stakeholders such as local councils, but may form activist groups to influence the organisation.</a:t>
            </a:r>
          </a:p>
          <a:p>
            <a:r>
              <a:rPr lang="en-GB" dirty="0"/>
              <a:t>• Internal stakeholders, who may be specialised departments, local offices and factories or employees at different levels in the hierarchy.</a:t>
            </a:r>
          </a:p>
          <a:p>
            <a:endParaRPr lang="en-GB" dirty="0"/>
          </a:p>
          <a:p>
            <a:r>
              <a:rPr lang="en-GB" dirty="0"/>
              <a:t>But there could be more?</a:t>
            </a:r>
          </a:p>
          <a:p>
            <a:r>
              <a:rPr lang="en-GB" dirty="0"/>
              <a:t>Recall the Macro environment and the "MEGA", from a sustainability/ climate change perspective, and the natural ecosystems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7760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a climate change/ ecological perspective, what stakeholders can be added?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16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stakeholder concept, and its sensitivity to different wants, helps to understand the organisational politics of strategic decision-making. Taking stakeholder expectations and influence into account is an important aspect of strategic choice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9069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Given that there are often so many stakeholders, it is useful to categorise them according to their likely influence on strategic decisions. Stakeholder mapping identifies stakeholder</a:t>
            </a:r>
          </a:p>
          <a:p>
            <a:r>
              <a:rPr lang="en-GB" dirty="0"/>
              <a:t>power and attention in order to understand strategic priorities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9445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Building coalitions of supportive stakeholders is therefore crucial to strategy.</a:t>
            </a:r>
          </a:p>
          <a:p>
            <a:r>
              <a:rPr lang="en-GB" dirty="0"/>
              <a:t>It is therefore important to understand the power different stakeholders have and their likely attention to issues. These two dimensions form the basis of the power/attention matrix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3118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within organisations, we have to be aware of the management/ ownership of the organisation - what is their scale? intent? their vision, mission, values...?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6D0FBA-E9FD-4ADE-878D-22FBFDAE537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69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4907B-CBE9-49A7-B0AE-996C85C43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540EE8-4701-46F3-8D5F-4188EA92DC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1BE8-3922-4ED9-85C0-EA3787389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76C20-0FD5-45A6-9316-3BB5CB7F5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66B0DC-B34C-4801-93F2-7894916D4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936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144E7-346D-49F4-871F-BD7EDE536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1A772-26D8-4DFB-A7BC-7D9C7EB58C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AEB60-37F1-452E-BB10-104FA9F3A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2D806-4D71-4F3B-9A6E-7514AB350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A8A6F-3FCD-421A-9BCA-B15C5D3F4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68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6F0DC-1799-4AAE-A604-96B8B066D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722A0-22E9-4092-907A-8AECAB8FF0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A4ABF-980A-430C-828F-CF8151A66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8B121A-DFCD-4498-A5E8-480614811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1B1EA-4F91-4C96-B387-7F2652E99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419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CE282-B3B4-4E4E-94CE-F5D8904DF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38DE3-F359-4CBE-8881-EBE5F15940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ED1BE-D1D2-43E5-AA87-6E8740B1AB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C92726-D2C8-41E5-A391-9E388E592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52D606-60D1-4E2F-AA31-F39E60874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FAC386-D592-4B25-AC72-BBDA3124B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364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6B159-B91C-4AE3-A12F-E797F2D42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DDB4B-E27E-48E3-8122-D01DDA278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62872-3B44-44D9-B2C4-77482852D8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3A6009-1089-4683-AB75-FF9D896385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033B3D-E881-4D81-AB44-D6FDABB147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E9D856-F7FB-442D-B124-090A1FEEB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E4F723-A4CA-4F04-9DE2-1BCAAE777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5ED47F-282E-43E9-A9DD-70DBA741F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181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C379B-DC5C-4AA0-ADF9-1D2A16B77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448F3A-1772-4B6F-8DA8-194D25458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DABA2E-9F47-4327-B265-06F8407C5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920C39-66DD-4D63-9531-4E001CF3D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961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12D909-66B9-4474-9336-377562A04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C64692-251B-4C84-9253-A99227CC4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1CC5B7-316F-46C7-9A5A-B9F28969D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312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0B084-53DA-4010-86C2-A5548A202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C07B8-19C1-43BB-9573-08895B35D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0D0594-2280-488B-98EC-19EFCC6772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91E7F3-F636-4F46-A833-BEBADFAF1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EE468C-8125-4852-B6C2-E3B31D953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D8188C-0A61-45B7-8579-CED942567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8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0DAC6-DB3B-47C1-8F19-874B6C73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6F99EC-3660-485E-8B25-7C086A4EF4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EBE10B-52D6-4FB7-84B2-0C4D57DECD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03ED0-35BB-45DF-9FD2-189147517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92CCCC-1A21-440B-8460-B1DF8D432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BCD770-E64B-434C-AF37-0C3DAAC37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64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94EAF-0E65-446E-87CC-AD00FFF3B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887A0C-99C1-4129-84F9-9CCAE16AC9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D45FE-C265-4DE0-B589-31CB558C0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867AD-0061-42B7-97A4-6B7515D9F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084E6-D363-4329-AB41-2440CFDF4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885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62A9EA-8A09-43DB-9575-4E31FCA0F4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5DF31-03A7-44C5-A018-D433D47AEE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E9AF8-D33C-4DB7-9ABD-6099DF382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27129-B275-40C1-98D1-4AA8C0AFB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638FB-6794-4497-94F0-57400939E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45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9BCC5F-0B6F-4DF4-8870-F901F7BF2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B6592D-C11E-4FF7-9AA3-6948661D4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EDA65-D990-4EE2-96D1-883F5AF9E7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A3021-7AF4-41EF-A74D-402A338A10AE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28FED-BC48-4742-A275-94C92B63DC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BA901-1B23-47B6-B55C-5FF1227B2F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D1D7D-745C-4CB6-8084-60D61A28E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086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BF57-5048-489E-BF72-D8C63D27A3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Stakeholder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4EEA2-970C-441E-B31C-CE00AA817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921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BF57-5048-489E-BF72-D8C63D27A3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4EEA2-970C-441E-B31C-CE00AA817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6FF3FBD-02D6-4DA1-BB44-EBBAFD7A3E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801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54E0B2D2-5587-4ED5-87B8-E29B4D4013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092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BF57-5048-489E-BF72-D8C63D27A3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4EEA2-970C-441E-B31C-CE00AA817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8B8CF8F4-B2F4-473E-816C-AA274E2317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355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1020E3-DB67-4DF6-8FDC-6E9D8AC617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530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BF57-5048-489E-BF72-D8C63D27A3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4EEA2-970C-441E-B31C-CE00AA817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B7AA8B4E-940C-498A-BF2C-C87EB03CFD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558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44A178BF-F29D-47AB-9712-100EA20BF1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573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366</Words>
  <Application>Microsoft Office PowerPoint</Application>
  <PresentationFormat>Widescreen</PresentationFormat>
  <Paragraphs>25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Stakeholder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</dc:creator>
  <cp:lastModifiedBy>Maria Heffernan</cp:lastModifiedBy>
  <cp:revision>2</cp:revision>
  <dcterms:created xsi:type="dcterms:W3CDTF">2022-05-17T18:52:47Z</dcterms:created>
  <dcterms:modified xsi:type="dcterms:W3CDTF">2023-05-17T14:41:53Z</dcterms:modified>
</cp:coreProperties>
</file>