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9" r:id="rId4"/>
    <p:sldId id="260" r:id="rId5"/>
    <p:sldId id="261" r:id="rId6"/>
    <p:sldId id="262" r:id="rId7"/>
    <p:sldId id="263" r:id="rId8"/>
    <p:sldId id="265" r:id="rId9"/>
    <p:sldId id="267"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DA3C8D5-EE16-BC91-7536-75C59DD18EA1}" v="35" dt="2026-02-15T02:57:00.732"/>
    <p1510:client id="{9664E339-F621-E427-7AC5-563CD65D2028}" v="340" dt="2026-02-14T12:40:38.845"/>
    <p1510:client id="{B317CAC0-56D4-CF68-9A9C-6891795E7A8C}" v="19" dt="2026-02-16T08:46:41.5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ristina Nestian (2509431)" userId="S::2509431@student.uwtsd.ac.uk::2c88555b-ffe9-4af9-8ae3-4b6c713b1744" providerId="AD" clId="Web-{6DA3C8D5-EE16-BC91-7536-75C59DD18EA1}"/>
    <pc:docChg chg="modSld">
      <pc:chgData name="Cristina Nestian (2509431)" userId="S::2509431@student.uwtsd.ac.uk::2c88555b-ffe9-4af9-8ae3-4b6c713b1744" providerId="AD" clId="Web-{6DA3C8D5-EE16-BC91-7536-75C59DD18EA1}" dt="2026-02-15T02:57:00.732" v="35" actId="20577"/>
      <pc:docMkLst>
        <pc:docMk/>
      </pc:docMkLst>
      <pc:sldChg chg="modSp">
        <pc:chgData name="Cristina Nestian (2509431)" userId="S::2509431@student.uwtsd.ac.uk::2c88555b-ffe9-4af9-8ae3-4b6c713b1744" providerId="AD" clId="Web-{6DA3C8D5-EE16-BC91-7536-75C59DD18EA1}" dt="2026-02-15T02:52:20.271" v="6" actId="20577"/>
        <pc:sldMkLst>
          <pc:docMk/>
          <pc:sldMk cId="4071536661" sldId="257"/>
        </pc:sldMkLst>
        <pc:spChg chg="mod">
          <ac:chgData name="Cristina Nestian (2509431)" userId="S::2509431@student.uwtsd.ac.uk::2c88555b-ffe9-4af9-8ae3-4b6c713b1744" providerId="AD" clId="Web-{6DA3C8D5-EE16-BC91-7536-75C59DD18EA1}" dt="2026-02-15T02:52:20.271" v="6" actId="20577"/>
          <ac:spMkLst>
            <pc:docMk/>
            <pc:sldMk cId="4071536661" sldId="257"/>
            <ac:spMk id="3" creationId="{C1D09025-1295-8B29-0FD1-68304D95AE15}"/>
          </ac:spMkLst>
        </pc:spChg>
      </pc:sldChg>
      <pc:sldChg chg="modSp">
        <pc:chgData name="Cristina Nestian (2509431)" userId="S::2509431@student.uwtsd.ac.uk::2c88555b-ffe9-4af9-8ae3-4b6c713b1744" providerId="AD" clId="Web-{6DA3C8D5-EE16-BC91-7536-75C59DD18EA1}" dt="2026-02-15T02:56:19.701" v="32" actId="20577"/>
        <pc:sldMkLst>
          <pc:docMk/>
          <pc:sldMk cId="3167707055" sldId="259"/>
        </pc:sldMkLst>
        <pc:spChg chg="mod">
          <ac:chgData name="Cristina Nestian (2509431)" userId="S::2509431@student.uwtsd.ac.uk::2c88555b-ffe9-4af9-8ae3-4b6c713b1744" providerId="AD" clId="Web-{6DA3C8D5-EE16-BC91-7536-75C59DD18EA1}" dt="2026-02-15T02:56:19.701" v="32" actId="20577"/>
          <ac:spMkLst>
            <pc:docMk/>
            <pc:sldMk cId="3167707055" sldId="259"/>
            <ac:spMk id="27" creationId="{4EE57F7B-8342-59EC-5ED7-A44370DE908A}"/>
          </ac:spMkLst>
        </pc:spChg>
      </pc:sldChg>
      <pc:sldChg chg="modSp">
        <pc:chgData name="Cristina Nestian (2509431)" userId="S::2509431@student.uwtsd.ac.uk::2c88555b-ffe9-4af9-8ae3-4b6c713b1744" providerId="AD" clId="Web-{6DA3C8D5-EE16-BC91-7536-75C59DD18EA1}" dt="2026-02-15T02:56:37.982" v="33" actId="20577"/>
        <pc:sldMkLst>
          <pc:docMk/>
          <pc:sldMk cId="2779180232" sldId="261"/>
        </pc:sldMkLst>
        <pc:spChg chg="mod">
          <ac:chgData name="Cristina Nestian (2509431)" userId="S::2509431@student.uwtsd.ac.uk::2c88555b-ffe9-4af9-8ae3-4b6c713b1744" providerId="AD" clId="Web-{6DA3C8D5-EE16-BC91-7536-75C59DD18EA1}" dt="2026-02-15T02:56:37.982" v="33" actId="20577"/>
          <ac:spMkLst>
            <pc:docMk/>
            <pc:sldMk cId="2779180232" sldId="261"/>
            <ac:spMk id="10" creationId="{03864F74-A3A2-10C9-6821-944EF0BFF55A}"/>
          </ac:spMkLst>
        </pc:spChg>
      </pc:sldChg>
      <pc:sldChg chg="modSp">
        <pc:chgData name="Cristina Nestian (2509431)" userId="S::2509431@student.uwtsd.ac.uk::2c88555b-ffe9-4af9-8ae3-4b6c713b1744" providerId="AD" clId="Web-{6DA3C8D5-EE16-BC91-7536-75C59DD18EA1}" dt="2026-02-15T02:57:00.732" v="35" actId="20577"/>
        <pc:sldMkLst>
          <pc:docMk/>
          <pc:sldMk cId="2445485818" sldId="262"/>
        </pc:sldMkLst>
        <pc:spChg chg="mod">
          <ac:chgData name="Cristina Nestian (2509431)" userId="S::2509431@student.uwtsd.ac.uk::2c88555b-ffe9-4af9-8ae3-4b6c713b1744" providerId="AD" clId="Web-{6DA3C8D5-EE16-BC91-7536-75C59DD18EA1}" dt="2026-02-15T02:57:00.732" v="35" actId="20577"/>
          <ac:spMkLst>
            <pc:docMk/>
            <pc:sldMk cId="2445485818" sldId="262"/>
            <ac:spMk id="11" creationId="{FD7DD258-AC90-27C0-81EE-328D4EBB36BB}"/>
          </ac:spMkLst>
        </pc:spChg>
      </pc:sldChg>
    </pc:docChg>
  </pc:docChgLst>
  <pc:docChgLst>
    <pc:chgData name="Cristina Nestian (2509431)" userId="S::2509431@student.uwtsd.ac.uk::2c88555b-ffe9-4af9-8ae3-4b6c713b1744" providerId="AD" clId="Web-{D4815B48-0928-96C7-973E-8BAD71F4FF08}"/>
    <pc:docChg chg="addSld delSld modSld">
      <pc:chgData name="Cristina Nestian (2509431)" userId="S::2509431@student.uwtsd.ac.uk::2c88555b-ffe9-4af9-8ae3-4b6c713b1744" providerId="AD" clId="Web-{D4815B48-0928-96C7-973E-8BAD71F4FF08}" dt="2026-02-13T04:08:20.148" v="441" actId="20577"/>
      <pc:docMkLst>
        <pc:docMk/>
      </pc:docMkLst>
      <pc:sldChg chg="addSp modSp new mod setBg">
        <pc:chgData name="Cristina Nestian (2509431)" userId="S::2509431@student.uwtsd.ac.uk::2c88555b-ffe9-4af9-8ae3-4b6c713b1744" providerId="AD" clId="Web-{D4815B48-0928-96C7-973E-8BAD71F4FF08}" dt="2026-02-13T03:58:38.088" v="360" actId="20577"/>
        <pc:sldMkLst>
          <pc:docMk/>
          <pc:sldMk cId="4071536661" sldId="257"/>
        </pc:sldMkLst>
        <pc:spChg chg="mod">
          <ac:chgData name="Cristina Nestian (2509431)" userId="S::2509431@student.uwtsd.ac.uk::2c88555b-ffe9-4af9-8ae3-4b6c713b1744" providerId="AD" clId="Web-{D4815B48-0928-96C7-973E-8BAD71F4FF08}" dt="2026-02-13T02:47:45.947" v="72"/>
          <ac:spMkLst>
            <pc:docMk/>
            <pc:sldMk cId="4071536661" sldId="257"/>
            <ac:spMk id="2" creationId="{731279DE-4C8F-66F6-D046-DBA080700E49}"/>
          </ac:spMkLst>
        </pc:spChg>
        <pc:spChg chg="mod">
          <ac:chgData name="Cristina Nestian (2509431)" userId="S::2509431@student.uwtsd.ac.uk::2c88555b-ffe9-4af9-8ae3-4b6c713b1744" providerId="AD" clId="Web-{D4815B48-0928-96C7-973E-8BAD71F4FF08}" dt="2026-02-13T03:58:38.088" v="360" actId="20577"/>
          <ac:spMkLst>
            <pc:docMk/>
            <pc:sldMk cId="4071536661" sldId="257"/>
            <ac:spMk id="3" creationId="{C1D09025-1295-8B29-0FD1-68304D95AE15}"/>
          </ac:spMkLst>
        </pc:spChg>
      </pc:sldChg>
      <pc:sldChg chg="addSp delSp modSp new mod setBg setClrOvrMap">
        <pc:chgData name="Cristina Nestian (2509431)" userId="S::2509431@student.uwtsd.ac.uk::2c88555b-ffe9-4af9-8ae3-4b6c713b1744" providerId="AD" clId="Web-{D4815B48-0928-96C7-973E-8BAD71F4FF08}" dt="2026-02-13T04:07:32.819" v="440" actId="20577"/>
        <pc:sldMkLst>
          <pc:docMk/>
          <pc:sldMk cId="3167707055" sldId="259"/>
        </pc:sldMkLst>
        <pc:spChg chg="mod">
          <ac:chgData name="Cristina Nestian (2509431)" userId="S::2509431@student.uwtsd.ac.uk::2c88555b-ffe9-4af9-8ae3-4b6c713b1744" providerId="AD" clId="Web-{D4815B48-0928-96C7-973E-8BAD71F4FF08}" dt="2026-02-13T04:07:03.616" v="437" actId="20577"/>
          <ac:spMkLst>
            <pc:docMk/>
            <pc:sldMk cId="3167707055" sldId="259"/>
            <ac:spMk id="2" creationId="{990D63B7-A521-EEC4-D0FC-4085C28363ED}"/>
          </ac:spMkLst>
        </pc:spChg>
        <pc:spChg chg="add mod">
          <ac:chgData name="Cristina Nestian (2509431)" userId="S::2509431@student.uwtsd.ac.uk::2c88555b-ffe9-4af9-8ae3-4b6c713b1744" providerId="AD" clId="Web-{D4815B48-0928-96C7-973E-8BAD71F4FF08}" dt="2026-02-13T04:07:32.819" v="440" actId="20577"/>
          <ac:spMkLst>
            <pc:docMk/>
            <pc:sldMk cId="3167707055" sldId="259"/>
            <ac:spMk id="27" creationId="{4EE57F7B-8342-59EC-5ED7-A44370DE908A}"/>
          </ac:spMkLst>
        </pc:spChg>
      </pc:sldChg>
      <pc:sldChg chg="addSp modSp new mod setBg">
        <pc:chgData name="Cristina Nestian (2509431)" userId="S::2509431@student.uwtsd.ac.uk::2c88555b-ffe9-4af9-8ae3-4b6c713b1744" providerId="AD" clId="Web-{D4815B48-0928-96C7-973E-8BAD71F4FF08}" dt="2026-02-13T04:00:46.046" v="376" actId="20577"/>
        <pc:sldMkLst>
          <pc:docMk/>
          <pc:sldMk cId="68645413" sldId="260"/>
        </pc:sldMkLst>
        <pc:spChg chg="mod">
          <ac:chgData name="Cristina Nestian (2509431)" userId="S::2509431@student.uwtsd.ac.uk::2c88555b-ffe9-4af9-8ae3-4b6c713b1744" providerId="AD" clId="Web-{D4815B48-0928-96C7-973E-8BAD71F4FF08}" dt="2026-02-13T04:00:46.046" v="376" actId="20577"/>
          <ac:spMkLst>
            <pc:docMk/>
            <pc:sldMk cId="68645413" sldId="260"/>
            <ac:spMk id="2" creationId="{260C64E3-91BC-5899-51C3-67C22BB2F99D}"/>
          </ac:spMkLst>
        </pc:spChg>
        <pc:spChg chg="mod">
          <ac:chgData name="Cristina Nestian (2509431)" userId="S::2509431@student.uwtsd.ac.uk::2c88555b-ffe9-4af9-8ae3-4b6c713b1744" providerId="AD" clId="Web-{D4815B48-0928-96C7-973E-8BAD71F4FF08}" dt="2026-02-13T04:00:21.451" v="370" actId="20577"/>
          <ac:spMkLst>
            <pc:docMk/>
            <pc:sldMk cId="68645413" sldId="260"/>
            <ac:spMk id="3" creationId="{773286F4-61DB-CBB3-8C38-8EAD4E14EC9B}"/>
          </ac:spMkLst>
        </pc:spChg>
      </pc:sldChg>
      <pc:sldChg chg="addSp delSp modSp new mod setBg">
        <pc:chgData name="Cristina Nestian (2509431)" userId="S::2509431@student.uwtsd.ac.uk::2c88555b-ffe9-4af9-8ae3-4b6c713b1744" providerId="AD" clId="Web-{D4815B48-0928-96C7-973E-8BAD71F4FF08}" dt="2026-02-13T04:01:53.172" v="386" actId="20577"/>
        <pc:sldMkLst>
          <pc:docMk/>
          <pc:sldMk cId="2779180232" sldId="261"/>
        </pc:sldMkLst>
        <pc:spChg chg="mod">
          <ac:chgData name="Cristina Nestian (2509431)" userId="S::2509431@student.uwtsd.ac.uk::2c88555b-ffe9-4af9-8ae3-4b6c713b1744" providerId="AD" clId="Web-{D4815B48-0928-96C7-973E-8BAD71F4FF08}" dt="2026-02-13T04:01:53.172" v="386" actId="20577"/>
          <ac:spMkLst>
            <pc:docMk/>
            <pc:sldMk cId="2779180232" sldId="261"/>
            <ac:spMk id="2" creationId="{C123CB67-FC1D-316D-22A8-B246B2845B7F}"/>
          </ac:spMkLst>
        </pc:spChg>
        <pc:spChg chg="add mod">
          <ac:chgData name="Cristina Nestian (2509431)" userId="S::2509431@student.uwtsd.ac.uk::2c88555b-ffe9-4af9-8ae3-4b6c713b1744" providerId="AD" clId="Web-{D4815B48-0928-96C7-973E-8BAD71F4FF08}" dt="2026-02-13T04:01:30.453" v="384"/>
          <ac:spMkLst>
            <pc:docMk/>
            <pc:sldMk cId="2779180232" sldId="261"/>
            <ac:spMk id="10" creationId="{03864F74-A3A2-10C9-6821-944EF0BFF55A}"/>
          </ac:spMkLst>
        </pc:spChg>
        <pc:spChg chg="add">
          <ac:chgData name="Cristina Nestian (2509431)" userId="S::2509431@student.uwtsd.ac.uk::2c88555b-ffe9-4af9-8ae3-4b6c713b1744" providerId="AD" clId="Web-{D4815B48-0928-96C7-973E-8BAD71F4FF08}" dt="2026-02-13T04:01:30.453" v="384"/>
          <ac:spMkLst>
            <pc:docMk/>
            <pc:sldMk cId="2779180232" sldId="261"/>
            <ac:spMk id="18" creationId="{100EDD19-6802-4EC3-95CE-CFFAB042CFD6}"/>
          </ac:spMkLst>
        </pc:spChg>
        <pc:spChg chg="add">
          <ac:chgData name="Cristina Nestian (2509431)" userId="S::2509431@student.uwtsd.ac.uk::2c88555b-ffe9-4af9-8ae3-4b6c713b1744" providerId="AD" clId="Web-{D4815B48-0928-96C7-973E-8BAD71F4FF08}" dt="2026-02-13T04:01:30.453" v="384"/>
          <ac:spMkLst>
            <pc:docMk/>
            <pc:sldMk cId="2779180232" sldId="261"/>
            <ac:spMk id="20" creationId="{DB17E863-922E-4C26-BD64-E8FD41D28661}"/>
          </ac:spMkLst>
        </pc:spChg>
      </pc:sldChg>
      <pc:sldChg chg="addSp delSp modSp new mod setBg">
        <pc:chgData name="Cristina Nestian (2509431)" userId="S::2509431@student.uwtsd.ac.uk::2c88555b-ffe9-4af9-8ae3-4b6c713b1744" providerId="AD" clId="Web-{D4815B48-0928-96C7-973E-8BAD71F4FF08}" dt="2026-02-13T04:02:58.830" v="397" actId="20577"/>
        <pc:sldMkLst>
          <pc:docMk/>
          <pc:sldMk cId="2445485818" sldId="262"/>
        </pc:sldMkLst>
        <pc:spChg chg="mod">
          <ac:chgData name="Cristina Nestian (2509431)" userId="S::2509431@student.uwtsd.ac.uk::2c88555b-ffe9-4af9-8ae3-4b6c713b1744" providerId="AD" clId="Web-{D4815B48-0928-96C7-973E-8BAD71F4FF08}" dt="2026-02-13T04:02:58.830" v="397" actId="20577"/>
          <ac:spMkLst>
            <pc:docMk/>
            <pc:sldMk cId="2445485818" sldId="262"/>
            <ac:spMk id="2" creationId="{6A655576-FB8F-12A1-2845-88FCBE4412E2}"/>
          </ac:spMkLst>
        </pc:spChg>
        <pc:spChg chg="add mod">
          <ac:chgData name="Cristina Nestian (2509431)" userId="S::2509431@student.uwtsd.ac.uk::2c88555b-ffe9-4af9-8ae3-4b6c713b1744" providerId="AD" clId="Web-{D4815B48-0928-96C7-973E-8BAD71F4FF08}" dt="2026-02-13T04:02:40.112" v="395"/>
          <ac:spMkLst>
            <pc:docMk/>
            <pc:sldMk cId="2445485818" sldId="262"/>
            <ac:spMk id="11" creationId="{FD7DD258-AC90-27C0-81EE-328D4EBB36BB}"/>
          </ac:spMkLst>
        </pc:spChg>
        <pc:spChg chg="add">
          <ac:chgData name="Cristina Nestian (2509431)" userId="S::2509431@student.uwtsd.ac.uk::2c88555b-ffe9-4af9-8ae3-4b6c713b1744" providerId="AD" clId="Web-{D4815B48-0928-96C7-973E-8BAD71F4FF08}" dt="2026-02-13T04:02:40.112" v="395"/>
          <ac:spMkLst>
            <pc:docMk/>
            <pc:sldMk cId="2445485818" sldId="262"/>
            <ac:spMk id="20" creationId="{979E27D9-03C7-44E2-9FF8-15D0C8506AF7}"/>
          </ac:spMkLst>
        </pc:spChg>
        <pc:spChg chg="add">
          <ac:chgData name="Cristina Nestian (2509431)" userId="S::2509431@student.uwtsd.ac.uk::2c88555b-ffe9-4af9-8ae3-4b6c713b1744" providerId="AD" clId="Web-{D4815B48-0928-96C7-973E-8BAD71F4FF08}" dt="2026-02-13T04:02:40.112" v="395"/>
          <ac:spMkLst>
            <pc:docMk/>
            <pc:sldMk cId="2445485818" sldId="262"/>
            <ac:spMk id="22" creationId="{EEBF1590-3B36-48EE-A89D-3B6F3CB256AB}"/>
          </ac:spMkLst>
        </pc:spChg>
        <pc:spChg chg="add">
          <ac:chgData name="Cristina Nestian (2509431)" userId="S::2509431@student.uwtsd.ac.uk::2c88555b-ffe9-4af9-8ae3-4b6c713b1744" providerId="AD" clId="Web-{D4815B48-0928-96C7-973E-8BAD71F4FF08}" dt="2026-02-13T04:02:40.112" v="395"/>
          <ac:spMkLst>
            <pc:docMk/>
            <pc:sldMk cId="2445485818" sldId="262"/>
            <ac:spMk id="24" creationId="{AC8F6C8C-AB5A-4548-942D-E3FD40ACBC49}"/>
          </ac:spMkLst>
        </pc:spChg>
      </pc:sldChg>
      <pc:sldChg chg="addSp delSp modSp new mod setBg">
        <pc:chgData name="Cristina Nestian (2509431)" userId="S::2509431@student.uwtsd.ac.uk::2c88555b-ffe9-4af9-8ae3-4b6c713b1744" providerId="AD" clId="Web-{D4815B48-0928-96C7-973E-8BAD71F4FF08}" dt="2026-02-13T04:04:02.488" v="406" actId="20577"/>
        <pc:sldMkLst>
          <pc:docMk/>
          <pc:sldMk cId="3553945396" sldId="263"/>
        </pc:sldMkLst>
        <pc:spChg chg="mod">
          <ac:chgData name="Cristina Nestian (2509431)" userId="S::2509431@student.uwtsd.ac.uk::2c88555b-ffe9-4af9-8ae3-4b6c713b1744" providerId="AD" clId="Web-{D4815B48-0928-96C7-973E-8BAD71F4FF08}" dt="2026-02-13T04:03:51.019" v="405" actId="20577"/>
          <ac:spMkLst>
            <pc:docMk/>
            <pc:sldMk cId="3553945396" sldId="263"/>
            <ac:spMk id="2" creationId="{D33D6B41-1D89-E137-DA29-7D0C894B6C05}"/>
          </ac:spMkLst>
        </pc:spChg>
        <pc:spChg chg="add">
          <ac:chgData name="Cristina Nestian (2509431)" userId="S::2509431@student.uwtsd.ac.uk::2c88555b-ffe9-4af9-8ae3-4b6c713b1744" providerId="AD" clId="Web-{D4815B48-0928-96C7-973E-8BAD71F4FF08}" dt="2026-02-13T04:03:32.003" v="401"/>
          <ac:spMkLst>
            <pc:docMk/>
            <pc:sldMk cId="3553945396" sldId="263"/>
            <ac:spMk id="23" creationId="{DBF61EA3-B236-439E-9C0B-340980D56BEE}"/>
          </ac:spMkLst>
        </pc:spChg>
        <pc:spChg chg="add">
          <ac:chgData name="Cristina Nestian (2509431)" userId="S::2509431@student.uwtsd.ac.uk::2c88555b-ffe9-4af9-8ae3-4b6c713b1744" providerId="AD" clId="Web-{D4815B48-0928-96C7-973E-8BAD71F4FF08}" dt="2026-02-13T04:03:32.003" v="401"/>
          <ac:spMkLst>
            <pc:docMk/>
            <pc:sldMk cId="3553945396" sldId="263"/>
            <ac:spMk id="29" creationId="{E659831F-0D9A-4C63-9EBB-8435B85A440F}"/>
          </ac:spMkLst>
        </pc:spChg>
        <pc:grpChg chg="add">
          <ac:chgData name="Cristina Nestian (2509431)" userId="S::2509431@student.uwtsd.ac.uk::2c88555b-ffe9-4af9-8ae3-4b6c713b1744" providerId="AD" clId="Web-{D4815B48-0928-96C7-973E-8BAD71F4FF08}" dt="2026-02-13T04:03:32.003" v="401"/>
          <ac:grpSpMkLst>
            <pc:docMk/>
            <pc:sldMk cId="3553945396" sldId="263"/>
            <ac:grpSpMk id="25" creationId="{28FAF094-D087-493F-8DF9-A486C2D6BBAA}"/>
          </ac:grpSpMkLst>
        </pc:grpChg>
      </pc:sldChg>
      <pc:sldChg chg="addSp modSp new mod setBg">
        <pc:chgData name="Cristina Nestian (2509431)" userId="S::2509431@student.uwtsd.ac.uk::2c88555b-ffe9-4af9-8ae3-4b6c713b1744" providerId="AD" clId="Web-{D4815B48-0928-96C7-973E-8BAD71F4FF08}" dt="2026-02-13T04:05:59.240" v="430" actId="20577"/>
        <pc:sldMkLst>
          <pc:docMk/>
          <pc:sldMk cId="495564975" sldId="265"/>
        </pc:sldMkLst>
        <pc:spChg chg="mod">
          <ac:chgData name="Cristina Nestian (2509431)" userId="S::2509431@student.uwtsd.ac.uk::2c88555b-ffe9-4af9-8ae3-4b6c713b1744" providerId="AD" clId="Web-{D4815B48-0928-96C7-973E-8BAD71F4FF08}" dt="2026-02-13T04:05:55.568" v="429" actId="20577"/>
          <ac:spMkLst>
            <pc:docMk/>
            <pc:sldMk cId="495564975" sldId="265"/>
            <ac:spMk id="2" creationId="{EC93940D-602C-E7DB-60E8-850B1895A0B3}"/>
          </ac:spMkLst>
        </pc:spChg>
        <pc:spChg chg="mod">
          <ac:chgData name="Cristina Nestian (2509431)" userId="S::2509431@student.uwtsd.ac.uk::2c88555b-ffe9-4af9-8ae3-4b6c713b1744" providerId="AD" clId="Web-{D4815B48-0928-96C7-973E-8BAD71F4FF08}" dt="2026-02-13T04:05:59.240" v="430" actId="20577"/>
          <ac:spMkLst>
            <pc:docMk/>
            <pc:sldMk cId="495564975" sldId="265"/>
            <ac:spMk id="3" creationId="{99FB7812-9037-91F0-684E-EDC70C787943}"/>
          </ac:spMkLst>
        </pc:spChg>
        <pc:spChg chg="add">
          <ac:chgData name="Cristina Nestian (2509431)" userId="S::2509431@student.uwtsd.ac.uk::2c88555b-ffe9-4af9-8ae3-4b6c713b1744" providerId="AD" clId="Web-{D4815B48-0928-96C7-973E-8BAD71F4FF08}" dt="2026-02-13T03:51:58.185" v="348"/>
          <ac:spMkLst>
            <pc:docMk/>
            <pc:sldMk cId="495564975" sldId="265"/>
            <ac:spMk id="8" creationId="{70DFC902-7D23-471A-B557-B6B6917D7A0D}"/>
          </ac:spMkLst>
        </pc:spChg>
        <pc:spChg chg="add">
          <ac:chgData name="Cristina Nestian (2509431)" userId="S::2509431@student.uwtsd.ac.uk::2c88555b-ffe9-4af9-8ae3-4b6c713b1744" providerId="AD" clId="Web-{D4815B48-0928-96C7-973E-8BAD71F4FF08}" dt="2026-02-13T03:51:58.185" v="348"/>
          <ac:spMkLst>
            <pc:docMk/>
            <pc:sldMk cId="495564975" sldId="265"/>
            <ac:spMk id="10" creationId="{A55D5633-D557-4DCA-982C-FF36EB7A1C00}"/>
          </ac:spMkLst>
        </pc:spChg>
        <pc:spChg chg="add">
          <ac:chgData name="Cristina Nestian (2509431)" userId="S::2509431@student.uwtsd.ac.uk::2c88555b-ffe9-4af9-8ae3-4b6c713b1744" providerId="AD" clId="Web-{D4815B48-0928-96C7-973E-8BAD71F4FF08}" dt="2026-02-13T03:51:58.185" v="348"/>
          <ac:spMkLst>
            <pc:docMk/>
            <pc:sldMk cId="495564975" sldId="265"/>
            <ac:spMk id="12" creationId="{450D3AD2-FA80-415F-A9CE-54D884561CD7}"/>
          </ac:spMkLst>
        </pc:spChg>
      </pc:sldChg>
      <pc:sldChg chg="addSp delSp modSp new">
        <pc:chgData name="Cristina Nestian (2509431)" userId="S::2509431@student.uwtsd.ac.uk::2c88555b-ffe9-4af9-8ae3-4b6c713b1744" providerId="AD" clId="Web-{D4815B48-0928-96C7-973E-8BAD71F4FF08}" dt="2026-02-13T04:06:37.115" v="432" actId="20577"/>
        <pc:sldMkLst>
          <pc:docMk/>
          <pc:sldMk cId="472532725" sldId="267"/>
        </pc:sldMkLst>
        <pc:spChg chg="mod">
          <ac:chgData name="Cristina Nestian (2509431)" userId="S::2509431@student.uwtsd.ac.uk::2c88555b-ffe9-4af9-8ae3-4b6c713b1744" providerId="AD" clId="Web-{D4815B48-0928-96C7-973E-8BAD71F4FF08}" dt="2026-02-13T04:06:37.115" v="432" actId="20577"/>
          <ac:spMkLst>
            <pc:docMk/>
            <pc:sldMk cId="472532725" sldId="267"/>
            <ac:spMk id="2" creationId="{C5A58096-4802-6ACC-F0EC-B36C10492339}"/>
          </ac:spMkLst>
        </pc:spChg>
        <pc:graphicFrameChg chg="add">
          <ac:chgData name="Cristina Nestian (2509431)" userId="S::2509431@student.uwtsd.ac.uk::2c88555b-ffe9-4af9-8ae3-4b6c713b1744" providerId="AD" clId="Web-{D4815B48-0928-96C7-973E-8BAD71F4FF08}" dt="2026-02-13T03:52:19.232" v="350"/>
          <ac:graphicFrameMkLst>
            <pc:docMk/>
            <pc:sldMk cId="472532725" sldId="267"/>
            <ac:graphicFrameMk id="5" creationId="{5F70F3E5-F5EB-C766-1431-1F52255505E4}"/>
          </ac:graphicFrameMkLst>
        </pc:graphicFrameChg>
      </pc:sldChg>
    </pc:docChg>
  </pc:docChgLst>
  <pc:docChgLst>
    <pc:chgData name="Cristina Nestian (2509431)" userId="S::2509431@student.uwtsd.ac.uk::2c88555b-ffe9-4af9-8ae3-4b6c713b1744" providerId="AD" clId="Web-{9664E339-F621-E427-7AC5-563CD65D2028}"/>
    <pc:docChg chg="modSld">
      <pc:chgData name="Cristina Nestian (2509431)" userId="S::2509431@student.uwtsd.ac.uk::2c88555b-ffe9-4af9-8ae3-4b6c713b1744" providerId="AD" clId="Web-{9664E339-F621-E427-7AC5-563CD65D2028}" dt="2026-02-14T12:40:38.845" v="347" actId="20577"/>
      <pc:docMkLst>
        <pc:docMk/>
      </pc:docMkLst>
      <pc:sldChg chg="addSp delSp modSp mod setBg">
        <pc:chgData name="Cristina Nestian (2509431)" userId="S::2509431@student.uwtsd.ac.uk::2c88555b-ffe9-4af9-8ae3-4b6c713b1744" providerId="AD" clId="Web-{9664E339-F621-E427-7AC5-563CD65D2028}" dt="2026-02-14T10:01:33.249" v="67" actId="20577"/>
        <pc:sldMkLst>
          <pc:docMk/>
          <pc:sldMk cId="109857222" sldId="256"/>
        </pc:sldMkLst>
        <pc:spChg chg="mod">
          <ac:chgData name="Cristina Nestian (2509431)" userId="S::2509431@student.uwtsd.ac.uk::2c88555b-ffe9-4af9-8ae3-4b6c713b1744" providerId="AD" clId="Web-{9664E339-F621-E427-7AC5-563CD65D2028}" dt="2026-02-14T10:01:33.249" v="67" actId="20577"/>
          <ac:spMkLst>
            <pc:docMk/>
            <pc:sldMk cId="109857222" sldId="256"/>
            <ac:spMk id="2" creationId="{00000000-0000-0000-0000-000000000000}"/>
          </ac:spMkLst>
        </pc:spChg>
        <pc:spChg chg="add">
          <ac:chgData name="Cristina Nestian (2509431)" userId="S::2509431@student.uwtsd.ac.uk::2c88555b-ffe9-4af9-8ae3-4b6c713b1744" providerId="AD" clId="Web-{9664E339-F621-E427-7AC5-563CD65D2028}" dt="2026-02-14T10:01:11.436" v="63"/>
          <ac:spMkLst>
            <pc:docMk/>
            <pc:sldMk cId="109857222" sldId="256"/>
            <ac:spMk id="7" creationId="{1A3C89F8-0D2F-47FF-B903-151248265F47}"/>
          </ac:spMkLst>
        </pc:spChg>
        <pc:spChg chg="add">
          <ac:chgData name="Cristina Nestian (2509431)" userId="S::2509431@student.uwtsd.ac.uk::2c88555b-ffe9-4af9-8ae3-4b6c713b1744" providerId="AD" clId="Web-{9664E339-F621-E427-7AC5-563CD65D2028}" dt="2026-02-14T10:01:11.436" v="63"/>
          <ac:spMkLst>
            <pc:docMk/>
            <pc:sldMk cId="109857222" sldId="256"/>
            <ac:spMk id="9" creationId="{C5CB530E-515E-412C-9DF1-5F8FFBD6F383}"/>
          </ac:spMkLst>
        </pc:spChg>
        <pc:spChg chg="add">
          <ac:chgData name="Cristina Nestian (2509431)" userId="S::2509431@student.uwtsd.ac.uk::2c88555b-ffe9-4af9-8ae3-4b6c713b1744" providerId="AD" clId="Web-{9664E339-F621-E427-7AC5-563CD65D2028}" dt="2026-02-14T10:01:11.436" v="63"/>
          <ac:spMkLst>
            <pc:docMk/>
            <pc:sldMk cId="109857222" sldId="256"/>
            <ac:spMk id="11" creationId="{712D4376-A578-4FF1-94FC-245E7A6A489F}"/>
          </ac:spMkLst>
        </pc:spChg>
        <pc:spChg chg="add">
          <ac:chgData name="Cristina Nestian (2509431)" userId="S::2509431@student.uwtsd.ac.uk::2c88555b-ffe9-4af9-8ae3-4b6c713b1744" providerId="AD" clId="Web-{9664E339-F621-E427-7AC5-563CD65D2028}" dt="2026-02-14T10:01:11.436" v="63"/>
          <ac:spMkLst>
            <pc:docMk/>
            <pc:sldMk cId="109857222" sldId="256"/>
            <ac:spMk id="13" creationId="{AEA7509D-F04F-40CB-A0B3-EEF16499CC9F}"/>
          </ac:spMkLst>
        </pc:spChg>
        <pc:spChg chg="add">
          <ac:chgData name="Cristina Nestian (2509431)" userId="S::2509431@student.uwtsd.ac.uk::2c88555b-ffe9-4af9-8ae3-4b6c713b1744" providerId="AD" clId="Web-{9664E339-F621-E427-7AC5-563CD65D2028}" dt="2026-02-14T10:01:11.436" v="63"/>
          <ac:spMkLst>
            <pc:docMk/>
            <pc:sldMk cId="109857222" sldId="256"/>
            <ac:spMk id="17" creationId="{508BEF50-7B1E-49A4-BC19-5F4F1D755E64}"/>
          </ac:spMkLst>
        </pc:spChg>
        <pc:spChg chg="add">
          <ac:chgData name="Cristina Nestian (2509431)" userId="S::2509431@student.uwtsd.ac.uk::2c88555b-ffe9-4af9-8ae3-4b6c713b1744" providerId="AD" clId="Web-{9664E339-F621-E427-7AC5-563CD65D2028}" dt="2026-02-14T10:01:11.436" v="63"/>
          <ac:spMkLst>
            <pc:docMk/>
            <pc:sldMk cId="109857222" sldId="256"/>
            <ac:spMk id="19" creationId="{3FBAD350-5664-4811-A208-657FB882D350}"/>
          </ac:spMkLst>
        </pc:spChg>
        <pc:spChg chg="add">
          <ac:chgData name="Cristina Nestian (2509431)" userId="S::2509431@student.uwtsd.ac.uk::2c88555b-ffe9-4af9-8ae3-4b6c713b1744" providerId="AD" clId="Web-{9664E339-F621-E427-7AC5-563CD65D2028}" dt="2026-02-14T10:01:11.436" v="63"/>
          <ac:spMkLst>
            <pc:docMk/>
            <pc:sldMk cId="109857222" sldId="256"/>
            <ac:spMk id="21" creationId="{C39ADB8F-D187-49D7-BDCF-C1B6DC727068}"/>
          </ac:spMkLst>
        </pc:spChg>
        <pc:cxnChg chg="add">
          <ac:chgData name="Cristina Nestian (2509431)" userId="S::2509431@student.uwtsd.ac.uk::2c88555b-ffe9-4af9-8ae3-4b6c713b1744" providerId="AD" clId="Web-{9664E339-F621-E427-7AC5-563CD65D2028}" dt="2026-02-14T10:01:11.436" v="63"/>
          <ac:cxnSpMkLst>
            <pc:docMk/>
            <pc:sldMk cId="109857222" sldId="256"/>
            <ac:cxnSpMk id="15" creationId="{56020367-4FD5-4596-8E10-C5F095CD8DBF}"/>
          </ac:cxnSpMkLst>
        </pc:cxnChg>
      </pc:sldChg>
      <pc:sldChg chg="addSp delSp modSp">
        <pc:chgData name="Cristina Nestian (2509431)" userId="S::2509431@student.uwtsd.ac.uk::2c88555b-ffe9-4af9-8ae3-4b6c713b1744" providerId="AD" clId="Web-{9664E339-F621-E427-7AC5-563CD65D2028}" dt="2026-02-14T12:40:38.845" v="347" actId="20577"/>
        <pc:sldMkLst>
          <pc:docMk/>
          <pc:sldMk cId="4071536661" sldId="257"/>
        </pc:sldMkLst>
        <pc:spChg chg="mod">
          <ac:chgData name="Cristina Nestian (2509431)" userId="S::2509431@student.uwtsd.ac.uk::2c88555b-ffe9-4af9-8ae3-4b6c713b1744" providerId="AD" clId="Web-{9664E339-F621-E427-7AC5-563CD65D2028}" dt="2026-02-14T12:23:29.242" v="272" actId="20577"/>
          <ac:spMkLst>
            <pc:docMk/>
            <pc:sldMk cId="4071536661" sldId="257"/>
            <ac:spMk id="2" creationId="{731279DE-4C8F-66F6-D046-DBA080700E49}"/>
          </ac:spMkLst>
        </pc:spChg>
        <pc:spChg chg="mod">
          <ac:chgData name="Cristina Nestian (2509431)" userId="S::2509431@student.uwtsd.ac.uk::2c88555b-ffe9-4af9-8ae3-4b6c713b1744" providerId="AD" clId="Web-{9664E339-F621-E427-7AC5-563CD65D2028}" dt="2026-02-14T12:40:38.845" v="347" actId="20577"/>
          <ac:spMkLst>
            <pc:docMk/>
            <pc:sldMk cId="4071536661" sldId="257"/>
            <ac:spMk id="3" creationId="{C1D09025-1295-8B29-0FD1-68304D95AE15}"/>
          </ac:spMkLst>
        </pc:spChg>
        <pc:spChg chg="add">
          <ac:chgData name="Cristina Nestian (2509431)" userId="S::2509431@student.uwtsd.ac.uk::2c88555b-ffe9-4af9-8ae3-4b6c713b1744" providerId="AD" clId="Web-{9664E339-F621-E427-7AC5-563CD65D2028}" dt="2026-02-14T11:31:41.940" v="103"/>
          <ac:spMkLst>
            <pc:docMk/>
            <pc:sldMk cId="4071536661" sldId="257"/>
            <ac:spMk id="22" creationId="{DBF61EA3-B236-439E-9C0B-340980D56BEE}"/>
          </ac:spMkLst>
        </pc:spChg>
        <pc:spChg chg="add">
          <ac:chgData name="Cristina Nestian (2509431)" userId="S::2509431@student.uwtsd.ac.uk::2c88555b-ffe9-4af9-8ae3-4b6c713b1744" providerId="AD" clId="Web-{9664E339-F621-E427-7AC5-563CD65D2028}" dt="2026-02-14T11:31:41.940" v="103"/>
          <ac:spMkLst>
            <pc:docMk/>
            <pc:sldMk cId="4071536661" sldId="257"/>
            <ac:spMk id="28" creationId="{E659831F-0D9A-4C63-9EBB-8435B85A440F}"/>
          </ac:spMkLst>
        </pc:spChg>
        <pc:grpChg chg="add">
          <ac:chgData name="Cristina Nestian (2509431)" userId="S::2509431@student.uwtsd.ac.uk::2c88555b-ffe9-4af9-8ae3-4b6c713b1744" providerId="AD" clId="Web-{9664E339-F621-E427-7AC5-563CD65D2028}" dt="2026-02-14T11:31:41.940" v="103"/>
          <ac:grpSpMkLst>
            <pc:docMk/>
            <pc:sldMk cId="4071536661" sldId="257"/>
            <ac:grpSpMk id="24" creationId="{28FAF094-D087-493F-8DF9-A486C2D6BBAA}"/>
          </ac:grpSpMkLst>
        </pc:grpChg>
      </pc:sldChg>
      <pc:sldChg chg="addSp delSp modSp">
        <pc:chgData name="Cristina Nestian (2509431)" userId="S::2509431@student.uwtsd.ac.uk::2c88555b-ffe9-4af9-8ae3-4b6c713b1744" providerId="AD" clId="Web-{9664E339-F621-E427-7AC5-563CD65D2028}" dt="2026-02-14T12:26:17.481" v="296" actId="20577"/>
        <pc:sldMkLst>
          <pc:docMk/>
          <pc:sldMk cId="3167707055" sldId="259"/>
        </pc:sldMkLst>
        <pc:spChg chg="mod">
          <ac:chgData name="Cristina Nestian (2509431)" userId="S::2509431@student.uwtsd.ac.uk::2c88555b-ffe9-4af9-8ae3-4b6c713b1744" providerId="AD" clId="Web-{9664E339-F621-E427-7AC5-563CD65D2028}" dt="2026-02-14T11:36:03.645" v="110"/>
          <ac:spMkLst>
            <pc:docMk/>
            <pc:sldMk cId="3167707055" sldId="259"/>
            <ac:spMk id="2" creationId="{990D63B7-A521-EEC4-D0FC-4085C28363ED}"/>
          </ac:spMkLst>
        </pc:spChg>
        <pc:spChg chg="mod">
          <ac:chgData name="Cristina Nestian (2509431)" userId="S::2509431@student.uwtsd.ac.uk::2c88555b-ffe9-4af9-8ae3-4b6c713b1744" providerId="AD" clId="Web-{9664E339-F621-E427-7AC5-563CD65D2028}" dt="2026-02-14T12:26:17.481" v="296" actId="20577"/>
          <ac:spMkLst>
            <pc:docMk/>
            <pc:sldMk cId="3167707055" sldId="259"/>
            <ac:spMk id="27" creationId="{4EE57F7B-8342-59EC-5ED7-A44370DE908A}"/>
          </ac:spMkLst>
        </pc:spChg>
        <pc:spChg chg="add">
          <ac:chgData name="Cristina Nestian (2509431)" userId="S::2509431@student.uwtsd.ac.uk::2c88555b-ffe9-4af9-8ae3-4b6c713b1744" providerId="AD" clId="Web-{9664E339-F621-E427-7AC5-563CD65D2028}" dt="2026-02-14T11:36:03.645" v="110"/>
          <ac:spMkLst>
            <pc:docMk/>
            <pc:sldMk cId="3167707055" sldId="259"/>
            <ac:spMk id="32" creationId="{DBF61EA3-B236-439E-9C0B-340980D56BEE}"/>
          </ac:spMkLst>
        </pc:spChg>
        <pc:spChg chg="add">
          <ac:chgData name="Cristina Nestian (2509431)" userId="S::2509431@student.uwtsd.ac.uk::2c88555b-ffe9-4af9-8ae3-4b6c713b1744" providerId="AD" clId="Web-{9664E339-F621-E427-7AC5-563CD65D2028}" dt="2026-02-14T11:36:03.645" v="110"/>
          <ac:spMkLst>
            <pc:docMk/>
            <pc:sldMk cId="3167707055" sldId="259"/>
            <ac:spMk id="38" creationId="{E659831F-0D9A-4C63-9EBB-8435B85A440F}"/>
          </ac:spMkLst>
        </pc:spChg>
        <pc:grpChg chg="add">
          <ac:chgData name="Cristina Nestian (2509431)" userId="S::2509431@student.uwtsd.ac.uk::2c88555b-ffe9-4af9-8ae3-4b6c713b1744" providerId="AD" clId="Web-{9664E339-F621-E427-7AC5-563CD65D2028}" dt="2026-02-14T11:36:03.645" v="110"/>
          <ac:grpSpMkLst>
            <pc:docMk/>
            <pc:sldMk cId="3167707055" sldId="259"/>
            <ac:grpSpMk id="34" creationId="{28FAF094-D087-493F-8DF9-A486C2D6BBAA}"/>
          </ac:grpSpMkLst>
        </pc:grpChg>
      </pc:sldChg>
      <pc:sldChg chg="addSp delSp modSp">
        <pc:chgData name="Cristina Nestian (2509431)" userId="S::2509431@student.uwtsd.ac.uk::2c88555b-ffe9-4af9-8ae3-4b6c713b1744" providerId="AD" clId="Web-{9664E339-F621-E427-7AC5-563CD65D2028}" dt="2026-02-14T11:52:16.725" v="232" actId="20577"/>
        <pc:sldMkLst>
          <pc:docMk/>
          <pc:sldMk cId="68645413" sldId="260"/>
        </pc:sldMkLst>
        <pc:spChg chg="mod">
          <ac:chgData name="Cristina Nestian (2509431)" userId="S::2509431@student.uwtsd.ac.uk::2c88555b-ffe9-4af9-8ae3-4b6c713b1744" providerId="AD" clId="Web-{9664E339-F621-E427-7AC5-563CD65D2028}" dt="2026-02-14T11:45:21.765" v="149"/>
          <ac:spMkLst>
            <pc:docMk/>
            <pc:sldMk cId="68645413" sldId="260"/>
            <ac:spMk id="2" creationId="{260C64E3-91BC-5899-51C3-67C22BB2F99D}"/>
          </ac:spMkLst>
        </pc:spChg>
        <pc:spChg chg="mod">
          <ac:chgData name="Cristina Nestian (2509431)" userId="S::2509431@student.uwtsd.ac.uk::2c88555b-ffe9-4af9-8ae3-4b6c713b1744" providerId="AD" clId="Web-{9664E339-F621-E427-7AC5-563CD65D2028}" dt="2026-02-14T11:52:16.725" v="232" actId="20577"/>
          <ac:spMkLst>
            <pc:docMk/>
            <pc:sldMk cId="68645413" sldId="260"/>
            <ac:spMk id="3" creationId="{773286F4-61DB-CBB3-8C38-8EAD4E14EC9B}"/>
          </ac:spMkLst>
        </pc:spChg>
        <pc:spChg chg="add">
          <ac:chgData name="Cristina Nestian (2509431)" userId="S::2509431@student.uwtsd.ac.uk::2c88555b-ffe9-4af9-8ae3-4b6c713b1744" providerId="AD" clId="Web-{9664E339-F621-E427-7AC5-563CD65D2028}" dt="2026-02-14T11:45:21.765" v="149"/>
          <ac:spMkLst>
            <pc:docMk/>
            <pc:sldMk cId="68645413" sldId="260"/>
            <ac:spMk id="23" creationId="{1B15ED52-F352-441B-82BF-E0EA34836D08}"/>
          </ac:spMkLst>
        </pc:spChg>
        <pc:spChg chg="add">
          <ac:chgData name="Cristina Nestian (2509431)" userId="S::2509431@student.uwtsd.ac.uk::2c88555b-ffe9-4af9-8ae3-4b6c713b1744" providerId="AD" clId="Web-{9664E339-F621-E427-7AC5-563CD65D2028}" dt="2026-02-14T11:45:21.765" v="149"/>
          <ac:spMkLst>
            <pc:docMk/>
            <pc:sldMk cId="68645413" sldId="260"/>
            <ac:spMk id="25" creationId="{3B2E3793-BFE6-45A2-9B7B-E18844431C99}"/>
          </ac:spMkLst>
        </pc:spChg>
        <pc:spChg chg="add">
          <ac:chgData name="Cristina Nestian (2509431)" userId="S::2509431@student.uwtsd.ac.uk::2c88555b-ffe9-4af9-8ae3-4b6c713b1744" providerId="AD" clId="Web-{9664E339-F621-E427-7AC5-563CD65D2028}" dt="2026-02-14T11:45:21.765" v="149"/>
          <ac:spMkLst>
            <pc:docMk/>
            <pc:sldMk cId="68645413" sldId="260"/>
            <ac:spMk id="27" creationId="{BC4C4868-CB8F-4AF9-9CDB-8108F2C19B67}"/>
          </ac:spMkLst>
        </pc:spChg>
        <pc:spChg chg="add">
          <ac:chgData name="Cristina Nestian (2509431)" userId="S::2509431@student.uwtsd.ac.uk::2c88555b-ffe9-4af9-8ae3-4b6c713b1744" providerId="AD" clId="Web-{9664E339-F621-E427-7AC5-563CD65D2028}" dt="2026-02-14T11:45:21.765" v="149"/>
          <ac:spMkLst>
            <pc:docMk/>
            <pc:sldMk cId="68645413" sldId="260"/>
            <ac:spMk id="29" creationId="{375E0459-6403-40CD-989D-56A4407CA12E}"/>
          </ac:spMkLst>
        </pc:spChg>
        <pc:spChg chg="add">
          <ac:chgData name="Cristina Nestian (2509431)" userId="S::2509431@student.uwtsd.ac.uk::2c88555b-ffe9-4af9-8ae3-4b6c713b1744" providerId="AD" clId="Web-{9664E339-F621-E427-7AC5-563CD65D2028}" dt="2026-02-14T11:45:21.765" v="149"/>
          <ac:spMkLst>
            <pc:docMk/>
            <pc:sldMk cId="68645413" sldId="260"/>
            <ac:spMk id="31" creationId="{53E5B1A8-3AC9-4BD1-9BBC-78CA94F2D1BA}"/>
          </ac:spMkLst>
        </pc:spChg>
      </pc:sldChg>
      <pc:sldChg chg="modSp">
        <pc:chgData name="Cristina Nestian (2509431)" userId="S::2509431@student.uwtsd.ac.uk::2c88555b-ffe9-4af9-8ae3-4b6c713b1744" providerId="AD" clId="Web-{9664E339-F621-E427-7AC5-563CD65D2028}" dt="2026-02-14T12:26:42.934" v="298" actId="14100"/>
        <pc:sldMkLst>
          <pc:docMk/>
          <pc:sldMk cId="2779180232" sldId="261"/>
        </pc:sldMkLst>
        <pc:spChg chg="mod">
          <ac:chgData name="Cristina Nestian (2509431)" userId="S::2509431@student.uwtsd.ac.uk::2c88555b-ffe9-4af9-8ae3-4b6c713b1744" providerId="AD" clId="Web-{9664E339-F621-E427-7AC5-563CD65D2028}" dt="2026-02-14T11:17:58.903" v="88" actId="20577"/>
          <ac:spMkLst>
            <pc:docMk/>
            <pc:sldMk cId="2779180232" sldId="261"/>
            <ac:spMk id="2" creationId="{C123CB67-FC1D-316D-22A8-B246B2845B7F}"/>
          </ac:spMkLst>
        </pc:spChg>
        <pc:spChg chg="mod">
          <ac:chgData name="Cristina Nestian (2509431)" userId="S::2509431@student.uwtsd.ac.uk::2c88555b-ffe9-4af9-8ae3-4b6c713b1744" providerId="AD" clId="Web-{9664E339-F621-E427-7AC5-563CD65D2028}" dt="2026-02-14T12:26:42.934" v="298" actId="14100"/>
          <ac:spMkLst>
            <pc:docMk/>
            <pc:sldMk cId="2779180232" sldId="261"/>
            <ac:spMk id="10" creationId="{03864F74-A3A2-10C9-6821-944EF0BFF55A}"/>
          </ac:spMkLst>
        </pc:spChg>
      </pc:sldChg>
      <pc:sldChg chg="modSp">
        <pc:chgData name="Cristina Nestian (2509431)" userId="S::2509431@student.uwtsd.ac.uk::2c88555b-ffe9-4af9-8ae3-4b6c713b1744" providerId="AD" clId="Web-{9664E339-F621-E427-7AC5-563CD65D2028}" dt="2026-02-14T11:54:17.282" v="238" actId="20577"/>
        <pc:sldMkLst>
          <pc:docMk/>
          <pc:sldMk cId="2445485818" sldId="262"/>
        </pc:sldMkLst>
        <pc:spChg chg="mod">
          <ac:chgData name="Cristina Nestian (2509431)" userId="S::2509431@student.uwtsd.ac.uk::2c88555b-ffe9-4af9-8ae3-4b6c713b1744" providerId="AD" clId="Web-{9664E339-F621-E427-7AC5-563CD65D2028}" dt="2026-02-14T11:18:04.638" v="89" actId="20577"/>
          <ac:spMkLst>
            <pc:docMk/>
            <pc:sldMk cId="2445485818" sldId="262"/>
            <ac:spMk id="2" creationId="{6A655576-FB8F-12A1-2845-88FCBE4412E2}"/>
          </ac:spMkLst>
        </pc:spChg>
        <pc:spChg chg="mod">
          <ac:chgData name="Cristina Nestian (2509431)" userId="S::2509431@student.uwtsd.ac.uk::2c88555b-ffe9-4af9-8ae3-4b6c713b1744" providerId="AD" clId="Web-{9664E339-F621-E427-7AC5-563CD65D2028}" dt="2026-02-14T11:54:17.282" v="238" actId="20577"/>
          <ac:spMkLst>
            <pc:docMk/>
            <pc:sldMk cId="2445485818" sldId="262"/>
            <ac:spMk id="11" creationId="{FD7DD258-AC90-27C0-81EE-328D4EBB36BB}"/>
          </ac:spMkLst>
        </pc:spChg>
      </pc:sldChg>
      <pc:sldChg chg="addSp delSp modSp">
        <pc:chgData name="Cristina Nestian (2509431)" userId="S::2509431@student.uwtsd.ac.uk::2c88555b-ffe9-4af9-8ae3-4b6c713b1744" providerId="AD" clId="Web-{9664E339-F621-E427-7AC5-563CD65D2028}" dt="2026-02-14T12:21:24.924" v="252" actId="20577"/>
        <pc:sldMkLst>
          <pc:docMk/>
          <pc:sldMk cId="3553945396" sldId="263"/>
        </pc:sldMkLst>
        <pc:spChg chg="mod">
          <ac:chgData name="Cristina Nestian (2509431)" userId="S::2509431@student.uwtsd.ac.uk::2c88555b-ffe9-4af9-8ae3-4b6c713b1744" providerId="AD" clId="Web-{9664E339-F621-E427-7AC5-563CD65D2028}" dt="2026-02-14T12:21:24.924" v="252" actId="20577"/>
          <ac:spMkLst>
            <pc:docMk/>
            <pc:sldMk cId="3553945396" sldId="263"/>
            <ac:spMk id="2" creationId="{D33D6B41-1D89-E137-DA29-7D0C894B6C05}"/>
          </ac:spMkLst>
        </pc:spChg>
        <pc:picChg chg="add mod">
          <ac:chgData name="Cristina Nestian (2509431)" userId="S::2509431@student.uwtsd.ac.uk::2c88555b-ffe9-4af9-8ae3-4b6c713b1744" providerId="AD" clId="Web-{9664E339-F621-E427-7AC5-563CD65D2028}" dt="2026-02-14T12:21:12.518" v="245" actId="1076"/>
          <ac:picMkLst>
            <pc:docMk/>
            <pc:sldMk cId="3553945396" sldId="263"/>
            <ac:picMk id="3" creationId="{749B721F-D7DE-1FDB-5F19-297EFECD565F}"/>
          </ac:picMkLst>
        </pc:picChg>
      </pc:sldChg>
      <pc:sldChg chg="modSp">
        <pc:chgData name="Cristina Nestian (2509431)" userId="S::2509431@student.uwtsd.ac.uk::2c88555b-ffe9-4af9-8ae3-4b6c713b1744" providerId="AD" clId="Web-{9664E339-F621-E427-7AC5-563CD65D2028}" dt="2026-02-14T11:18:54.502" v="102" actId="20577"/>
        <pc:sldMkLst>
          <pc:docMk/>
          <pc:sldMk cId="495564975" sldId="265"/>
        </pc:sldMkLst>
        <pc:spChg chg="mod">
          <ac:chgData name="Cristina Nestian (2509431)" userId="S::2509431@student.uwtsd.ac.uk::2c88555b-ffe9-4af9-8ae3-4b6c713b1744" providerId="AD" clId="Web-{9664E339-F621-E427-7AC5-563CD65D2028}" dt="2026-02-14T11:18:54.502" v="102" actId="20577"/>
          <ac:spMkLst>
            <pc:docMk/>
            <pc:sldMk cId="495564975" sldId="265"/>
            <ac:spMk id="2" creationId="{EC93940D-602C-E7DB-60E8-850B1895A0B3}"/>
          </ac:spMkLst>
        </pc:spChg>
        <pc:spChg chg="mod">
          <ac:chgData name="Cristina Nestian (2509431)" userId="S::2509431@student.uwtsd.ac.uk::2c88555b-ffe9-4af9-8ae3-4b6c713b1744" providerId="AD" clId="Web-{9664E339-F621-E427-7AC5-563CD65D2028}" dt="2026-02-14T11:18:47.689" v="101" actId="20577"/>
          <ac:spMkLst>
            <pc:docMk/>
            <pc:sldMk cId="495564975" sldId="265"/>
            <ac:spMk id="3" creationId="{99FB7812-9037-91F0-684E-EDC70C787943}"/>
          </ac:spMkLst>
        </pc:spChg>
      </pc:sldChg>
    </pc:docChg>
  </pc:docChgLst>
  <pc:docChgLst>
    <pc:chgData name="Cristina Nestian (2509431)" userId="S::2509431@student.uwtsd.ac.uk::2c88555b-ffe9-4af9-8ae3-4b6c713b1744" providerId="AD" clId="Web-{22BB11A9-111E-B1BA-8DE0-0FA5145AB745}"/>
    <pc:docChg chg="delSld">
      <pc:chgData name="Cristina Nestian (2509431)" userId="S::2509431@student.uwtsd.ac.uk::2c88555b-ffe9-4af9-8ae3-4b6c713b1744" providerId="AD" clId="Web-{22BB11A9-111E-B1BA-8DE0-0FA5145AB745}" dt="2026-02-14T04:04:30.238" v="1"/>
      <pc:docMkLst>
        <pc:docMk/>
      </pc:docMkLst>
    </pc:docChg>
  </pc:docChgLst>
  <pc:docChgLst>
    <pc:chgData name="Cristina Nestian (2509431)" userId="S::2509431@student.uwtsd.ac.uk::2c88555b-ffe9-4af9-8ae3-4b6c713b1744" providerId="AD" clId="Web-{B317CAC0-56D4-CF68-9A9C-6891795E7A8C}"/>
    <pc:docChg chg="modSld">
      <pc:chgData name="Cristina Nestian (2509431)" userId="S::2509431@student.uwtsd.ac.uk::2c88555b-ffe9-4af9-8ae3-4b6c713b1744" providerId="AD" clId="Web-{B317CAC0-56D4-CF68-9A9C-6891795E7A8C}" dt="2026-02-16T08:46:41.578" v="18" actId="20577"/>
      <pc:docMkLst>
        <pc:docMk/>
      </pc:docMkLst>
      <pc:sldChg chg="modSp">
        <pc:chgData name="Cristina Nestian (2509431)" userId="S::2509431@student.uwtsd.ac.uk::2c88555b-ffe9-4af9-8ae3-4b6c713b1744" providerId="AD" clId="Web-{B317CAC0-56D4-CF68-9A9C-6891795E7A8C}" dt="2026-02-16T08:46:41.578" v="18" actId="20577"/>
        <pc:sldMkLst>
          <pc:docMk/>
          <pc:sldMk cId="68645413" sldId="260"/>
        </pc:sldMkLst>
        <pc:spChg chg="mod">
          <ac:chgData name="Cristina Nestian (2509431)" userId="S::2509431@student.uwtsd.ac.uk::2c88555b-ffe9-4af9-8ae3-4b6c713b1744" providerId="AD" clId="Web-{B317CAC0-56D4-CF68-9A9C-6891795E7A8C}" dt="2026-02-16T08:46:41.578" v="18" actId="20577"/>
          <ac:spMkLst>
            <pc:docMk/>
            <pc:sldMk cId="68645413" sldId="260"/>
            <ac:spMk id="3" creationId="{773286F4-61DB-CBB3-8C38-8EAD4E14EC9B}"/>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2D645DD-81DA-4FB4-8006-73A07FDBE16E}"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CBDE0E0F-28A6-4709-9C1F-8BA652A018B6}">
      <dgm:prSet/>
      <dgm:spPr/>
      <dgm:t>
        <a:bodyPr/>
        <a:lstStyle/>
        <a:p>
          <a:r>
            <a:rPr lang="en-GB"/>
            <a:t>Chaffey, D. and Ellis-Chadwick, F. (2019) Digital Marketing. 7th edn. Harlow: Pearson.</a:t>
          </a:r>
          <a:endParaRPr lang="en-US"/>
        </a:p>
      </dgm:t>
    </dgm:pt>
    <dgm:pt modelId="{ED122385-F305-456C-8C75-6519043330A0}" type="parTrans" cxnId="{7C5EEE43-ED98-42A3-AEB9-75954945EDF0}">
      <dgm:prSet/>
      <dgm:spPr/>
      <dgm:t>
        <a:bodyPr/>
        <a:lstStyle/>
        <a:p>
          <a:endParaRPr lang="en-US"/>
        </a:p>
      </dgm:t>
    </dgm:pt>
    <dgm:pt modelId="{6DAFF642-DC6F-4B91-9985-879FE9005B1C}" type="sibTrans" cxnId="{7C5EEE43-ED98-42A3-AEB9-75954945EDF0}">
      <dgm:prSet/>
      <dgm:spPr/>
      <dgm:t>
        <a:bodyPr/>
        <a:lstStyle/>
        <a:p>
          <a:endParaRPr lang="en-US"/>
        </a:p>
      </dgm:t>
    </dgm:pt>
    <dgm:pt modelId="{1D5F2F48-0766-4D39-AE9D-7DE89E3562E2}">
      <dgm:prSet/>
      <dgm:spPr/>
      <dgm:t>
        <a:bodyPr/>
        <a:lstStyle/>
        <a:p>
          <a:r>
            <a:rPr lang="en-GB"/>
            <a:t>Ishikawa, K. (1985) What is Total Quality Control? Englewood Cliffs: Prentice Hall.</a:t>
          </a:r>
          <a:endParaRPr lang="en-US"/>
        </a:p>
      </dgm:t>
    </dgm:pt>
    <dgm:pt modelId="{783164DD-9230-461B-8596-60A5AD79538D}" type="parTrans" cxnId="{EAAE86FA-AF04-41FD-8753-86A915D8CBBC}">
      <dgm:prSet/>
      <dgm:spPr/>
      <dgm:t>
        <a:bodyPr/>
        <a:lstStyle/>
        <a:p>
          <a:endParaRPr lang="en-US"/>
        </a:p>
      </dgm:t>
    </dgm:pt>
    <dgm:pt modelId="{E42A2A08-3080-4BB8-9AA0-59B418CF22E0}" type="sibTrans" cxnId="{EAAE86FA-AF04-41FD-8753-86A915D8CBBC}">
      <dgm:prSet/>
      <dgm:spPr/>
      <dgm:t>
        <a:bodyPr/>
        <a:lstStyle/>
        <a:p>
          <a:endParaRPr lang="en-US"/>
        </a:p>
      </dgm:t>
    </dgm:pt>
    <dgm:pt modelId="{15849D3A-CCBD-4771-9A4D-489EB4539394}">
      <dgm:prSet/>
      <dgm:spPr/>
      <dgm:t>
        <a:bodyPr/>
        <a:lstStyle/>
        <a:p>
          <a:r>
            <a:rPr lang="en-GB"/>
            <a:t>Johnson, G., Scholes, K. and Whittington, R. (2020) Exploring Strategy. 12th edn. Harlow: Pearson.</a:t>
          </a:r>
          <a:endParaRPr lang="en-US"/>
        </a:p>
      </dgm:t>
    </dgm:pt>
    <dgm:pt modelId="{FB2C83E6-0ED4-4729-B736-5345FD512203}" type="parTrans" cxnId="{AFFB5EFA-D5F1-4AF1-83E6-1E532EEFE1E2}">
      <dgm:prSet/>
      <dgm:spPr/>
      <dgm:t>
        <a:bodyPr/>
        <a:lstStyle/>
        <a:p>
          <a:endParaRPr lang="en-US"/>
        </a:p>
      </dgm:t>
    </dgm:pt>
    <dgm:pt modelId="{3FF9F15B-9487-47C8-85BC-49E2DAD3695B}" type="sibTrans" cxnId="{AFFB5EFA-D5F1-4AF1-83E6-1E532EEFE1E2}">
      <dgm:prSet/>
      <dgm:spPr/>
      <dgm:t>
        <a:bodyPr/>
        <a:lstStyle/>
        <a:p>
          <a:endParaRPr lang="en-US"/>
        </a:p>
      </dgm:t>
    </dgm:pt>
    <dgm:pt modelId="{1CD98259-5AA5-48BA-8BBE-A8E3FD158973}">
      <dgm:prSet/>
      <dgm:spPr/>
      <dgm:t>
        <a:bodyPr/>
        <a:lstStyle/>
        <a:p>
          <a:r>
            <a:rPr lang="en-GB"/>
            <a:t>Kotler, P. and Keller, K. (2016) Marketing Management. 15th edn. Harlow: Pearson.</a:t>
          </a:r>
          <a:endParaRPr lang="en-US"/>
        </a:p>
      </dgm:t>
    </dgm:pt>
    <dgm:pt modelId="{89588922-A219-4E5D-A0E7-E972766C3BA9}" type="parTrans" cxnId="{543EEA2B-541D-450F-9E65-E742204D4EFF}">
      <dgm:prSet/>
      <dgm:spPr/>
      <dgm:t>
        <a:bodyPr/>
        <a:lstStyle/>
        <a:p>
          <a:endParaRPr lang="en-US"/>
        </a:p>
      </dgm:t>
    </dgm:pt>
    <dgm:pt modelId="{F331144D-7F70-4EFD-9C0A-1A3AB440D365}" type="sibTrans" cxnId="{543EEA2B-541D-450F-9E65-E742204D4EFF}">
      <dgm:prSet/>
      <dgm:spPr/>
      <dgm:t>
        <a:bodyPr/>
        <a:lstStyle/>
        <a:p>
          <a:endParaRPr lang="en-US"/>
        </a:p>
      </dgm:t>
    </dgm:pt>
    <dgm:pt modelId="{5E38FF2A-29AB-418F-9DEA-F97403BF3FDB}">
      <dgm:prSet/>
      <dgm:spPr/>
      <dgm:t>
        <a:bodyPr/>
        <a:lstStyle/>
        <a:p>
          <a:r>
            <a:rPr lang="en-GB"/>
            <a:t>Mintzberg, H. (1994) The Rise and Fall of Strategic Planning. New York: Free Press.</a:t>
          </a:r>
          <a:endParaRPr lang="en-US"/>
        </a:p>
      </dgm:t>
    </dgm:pt>
    <dgm:pt modelId="{74EB2FC2-737D-4BD7-8325-CC304A895A98}" type="parTrans" cxnId="{48CD3A47-32CC-429A-BE7B-54CDC981F4CE}">
      <dgm:prSet/>
      <dgm:spPr/>
      <dgm:t>
        <a:bodyPr/>
        <a:lstStyle/>
        <a:p>
          <a:endParaRPr lang="en-US"/>
        </a:p>
      </dgm:t>
    </dgm:pt>
    <dgm:pt modelId="{68454468-3218-4BC1-939A-EBF11307C0FD}" type="sibTrans" cxnId="{48CD3A47-32CC-429A-BE7B-54CDC981F4CE}">
      <dgm:prSet/>
      <dgm:spPr/>
      <dgm:t>
        <a:bodyPr/>
        <a:lstStyle/>
        <a:p>
          <a:endParaRPr lang="en-US"/>
        </a:p>
      </dgm:t>
    </dgm:pt>
    <dgm:pt modelId="{9A607B9F-3714-48BA-A797-74C26FA1D9D9}">
      <dgm:prSet/>
      <dgm:spPr/>
      <dgm:t>
        <a:bodyPr/>
        <a:lstStyle/>
        <a:p>
          <a:r>
            <a:rPr lang="en-GB"/>
            <a:t>Ohno, T. (1988) Toyota Production System. Portland: Productivity Press.</a:t>
          </a:r>
          <a:endParaRPr lang="en-US"/>
        </a:p>
      </dgm:t>
    </dgm:pt>
    <dgm:pt modelId="{64A08588-8037-4185-BBC9-1ACCA851EE5E}" type="parTrans" cxnId="{7FACFF8E-C375-40AF-9447-702242C02C0A}">
      <dgm:prSet/>
      <dgm:spPr/>
      <dgm:t>
        <a:bodyPr/>
        <a:lstStyle/>
        <a:p>
          <a:endParaRPr lang="en-US"/>
        </a:p>
      </dgm:t>
    </dgm:pt>
    <dgm:pt modelId="{F9DB67E2-D0AF-4368-927A-0AD182F41FB2}" type="sibTrans" cxnId="{7FACFF8E-C375-40AF-9447-702242C02C0A}">
      <dgm:prSet/>
      <dgm:spPr/>
      <dgm:t>
        <a:bodyPr/>
        <a:lstStyle/>
        <a:p>
          <a:endParaRPr lang="en-US"/>
        </a:p>
      </dgm:t>
    </dgm:pt>
    <dgm:pt modelId="{1DEC3F41-DB95-4CF7-A18C-B07E9AB09782}">
      <dgm:prSet/>
      <dgm:spPr/>
      <dgm:t>
        <a:bodyPr/>
        <a:lstStyle/>
        <a:p>
          <a:r>
            <a:rPr lang="en-GB"/>
            <a:t>Porter, M. (1985) Competitive Advantage. New York: Free Press.</a:t>
          </a:r>
          <a:endParaRPr lang="en-US"/>
        </a:p>
      </dgm:t>
    </dgm:pt>
    <dgm:pt modelId="{F0F40940-CCEA-478C-9FAB-BFBD3E343C95}" type="parTrans" cxnId="{1345856A-A841-4AF8-A4F9-3CDF90ECBD47}">
      <dgm:prSet/>
      <dgm:spPr/>
      <dgm:t>
        <a:bodyPr/>
        <a:lstStyle/>
        <a:p>
          <a:endParaRPr lang="en-US"/>
        </a:p>
      </dgm:t>
    </dgm:pt>
    <dgm:pt modelId="{13F16018-7210-4245-A0E2-B0384942E56D}" type="sibTrans" cxnId="{1345856A-A841-4AF8-A4F9-3CDF90ECBD47}">
      <dgm:prSet/>
      <dgm:spPr/>
      <dgm:t>
        <a:bodyPr/>
        <a:lstStyle/>
        <a:p>
          <a:endParaRPr lang="en-US"/>
        </a:p>
      </dgm:t>
    </dgm:pt>
    <dgm:pt modelId="{940F5F8A-A10A-4363-A694-B0DDEFC9ACEA}">
      <dgm:prSet/>
      <dgm:spPr/>
      <dgm:t>
        <a:bodyPr/>
        <a:lstStyle/>
        <a:p>
          <a:r>
            <a:rPr lang="en-GB"/>
            <a:t>Proctor, T. (2013) Super Series: Solving Problems and Making Decisions. 5th edn. London: Routledge.</a:t>
          </a:r>
          <a:endParaRPr lang="en-US"/>
        </a:p>
      </dgm:t>
    </dgm:pt>
    <dgm:pt modelId="{00AFC087-13B4-404C-B945-4EDE0D6BB819}" type="parTrans" cxnId="{074383EF-84E9-446E-B08B-BB7B8CBE14A7}">
      <dgm:prSet/>
      <dgm:spPr/>
      <dgm:t>
        <a:bodyPr/>
        <a:lstStyle/>
        <a:p>
          <a:endParaRPr lang="en-US"/>
        </a:p>
      </dgm:t>
    </dgm:pt>
    <dgm:pt modelId="{F6A039B6-C7BE-4FE2-B71E-445E037843CB}" type="sibTrans" cxnId="{074383EF-84E9-446E-B08B-BB7B8CBE14A7}">
      <dgm:prSet/>
      <dgm:spPr/>
      <dgm:t>
        <a:bodyPr/>
        <a:lstStyle/>
        <a:p>
          <a:endParaRPr lang="en-US"/>
        </a:p>
      </dgm:t>
    </dgm:pt>
    <dgm:pt modelId="{ACE4A2A5-0D80-4D61-97FB-5BCCEF613428}">
      <dgm:prSet/>
      <dgm:spPr/>
      <dgm:t>
        <a:bodyPr/>
        <a:lstStyle/>
        <a:p>
          <a:r>
            <a:rPr lang="en-GB"/>
            <a:t>Sloman, J., Garratt, D. and Guest, J. (2022) Economics. 11th edn. Harlow: Pearson.</a:t>
          </a:r>
          <a:endParaRPr lang="en-US"/>
        </a:p>
      </dgm:t>
    </dgm:pt>
    <dgm:pt modelId="{83DDFA82-586F-4CDA-A3DC-FA293320425E}" type="parTrans" cxnId="{CBFAE292-7786-4207-AEB2-606C62D16A43}">
      <dgm:prSet/>
      <dgm:spPr/>
      <dgm:t>
        <a:bodyPr/>
        <a:lstStyle/>
        <a:p>
          <a:endParaRPr lang="en-US"/>
        </a:p>
      </dgm:t>
    </dgm:pt>
    <dgm:pt modelId="{72B461C3-FE9D-4EF6-A557-1F812571A067}" type="sibTrans" cxnId="{CBFAE292-7786-4207-AEB2-606C62D16A43}">
      <dgm:prSet/>
      <dgm:spPr/>
      <dgm:t>
        <a:bodyPr/>
        <a:lstStyle/>
        <a:p>
          <a:endParaRPr lang="en-US"/>
        </a:p>
      </dgm:t>
    </dgm:pt>
    <dgm:pt modelId="{7D47AAFC-0ED2-4292-A05F-7574E5F7740F}">
      <dgm:prSet/>
      <dgm:spPr/>
      <dgm:t>
        <a:bodyPr/>
        <a:lstStyle/>
        <a:p>
          <a:r>
            <a:rPr lang="en-GB"/>
            <a:t>Sproull, B. (2018) The Problem-Solving, Problem Prevention, and Decision-Making Guide. London: Routledge.</a:t>
          </a:r>
          <a:endParaRPr lang="en-US"/>
        </a:p>
      </dgm:t>
    </dgm:pt>
    <dgm:pt modelId="{FFB127EC-2814-4574-BF0A-B32250A8AF0A}" type="parTrans" cxnId="{F3FFB09F-D925-41A6-A2A9-026DF07BD55B}">
      <dgm:prSet/>
      <dgm:spPr/>
      <dgm:t>
        <a:bodyPr/>
        <a:lstStyle/>
        <a:p>
          <a:endParaRPr lang="en-US"/>
        </a:p>
      </dgm:t>
    </dgm:pt>
    <dgm:pt modelId="{5A0A8EDA-CDFD-4CB5-AE42-19BC5CC0678D}" type="sibTrans" cxnId="{F3FFB09F-D925-41A6-A2A9-026DF07BD55B}">
      <dgm:prSet/>
      <dgm:spPr/>
      <dgm:t>
        <a:bodyPr/>
        <a:lstStyle/>
        <a:p>
          <a:endParaRPr lang="en-US"/>
        </a:p>
      </dgm:t>
    </dgm:pt>
    <dgm:pt modelId="{A84DAD0C-7A70-4BC8-A6AE-E928CC956DA5}">
      <dgm:prSet/>
      <dgm:spPr/>
      <dgm:t>
        <a:bodyPr/>
        <a:lstStyle/>
        <a:p>
          <a:r>
            <a:rPr lang="en-GB"/>
            <a:t>Teece, D. (2018) ‘Business models and dynamic capabilities’, Long Range Planning, 51(1), pp. 40–49.</a:t>
          </a:r>
          <a:endParaRPr lang="en-US"/>
        </a:p>
      </dgm:t>
    </dgm:pt>
    <dgm:pt modelId="{370BE21A-EEB1-47D8-92FA-18F6977E97CB}" type="parTrans" cxnId="{A50887C3-0C38-4BC4-8097-ECE0CCF2FC8C}">
      <dgm:prSet/>
      <dgm:spPr/>
      <dgm:t>
        <a:bodyPr/>
        <a:lstStyle/>
        <a:p>
          <a:endParaRPr lang="en-US"/>
        </a:p>
      </dgm:t>
    </dgm:pt>
    <dgm:pt modelId="{F1F0AE9B-F40F-491C-9141-5CAEBFCE0935}" type="sibTrans" cxnId="{A50887C3-0C38-4BC4-8097-ECE0CCF2FC8C}">
      <dgm:prSet/>
      <dgm:spPr/>
      <dgm:t>
        <a:bodyPr/>
        <a:lstStyle/>
        <a:p>
          <a:endParaRPr lang="en-US"/>
        </a:p>
      </dgm:t>
    </dgm:pt>
    <dgm:pt modelId="{3B0AA738-3744-48E9-9E42-9DD62E3E790B}">
      <dgm:prSet/>
      <dgm:spPr/>
      <dgm:t>
        <a:bodyPr/>
        <a:lstStyle/>
        <a:p>
          <a:r>
            <a:rPr lang="en-GB"/>
            <a:t>Drucker, P. (2007) Management Challenges for the 21st Century. London: Routledge.</a:t>
          </a:r>
          <a:endParaRPr lang="en-US"/>
        </a:p>
      </dgm:t>
    </dgm:pt>
    <dgm:pt modelId="{05D59B60-79E4-46B8-8225-B6610FB9FB30}" type="parTrans" cxnId="{B39BF91F-9D48-4E4C-ACDF-6F4B3B5CC298}">
      <dgm:prSet/>
      <dgm:spPr/>
      <dgm:t>
        <a:bodyPr/>
        <a:lstStyle/>
        <a:p>
          <a:endParaRPr lang="en-US"/>
        </a:p>
      </dgm:t>
    </dgm:pt>
    <dgm:pt modelId="{BB960CEA-A2A4-4148-B122-90C7CE72E2BD}" type="sibTrans" cxnId="{B39BF91F-9D48-4E4C-ACDF-6F4B3B5CC298}">
      <dgm:prSet/>
      <dgm:spPr/>
      <dgm:t>
        <a:bodyPr/>
        <a:lstStyle/>
        <a:p>
          <a:endParaRPr lang="en-US"/>
        </a:p>
      </dgm:t>
    </dgm:pt>
    <dgm:pt modelId="{95D1C1B0-D8FB-44E5-9718-4AE0377CFB08}">
      <dgm:prSet/>
      <dgm:spPr/>
      <dgm:t>
        <a:bodyPr/>
        <a:lstStyle/>
        <a:p>
          <a:r>
            <a:rPr lang="en-GB"/>
            <a:t>Grant, R. (2019) Contemporary Strategy Analysis. 10th edn. Wiley.</a:t>
          </a:r>
          <a:endParaRPr lang="en-US"/>
        </a:p>
      </dgm:t>
    </dgm:pt>
    <dgm:pt modelId="{1F36653F-DCD5-4F44-8E84-7F4353E71FA0}" type="parTrans" cxnId="{9D8988DC-A432-415A-9A36-70EE63CA9AC2}">
      <dgm:prSet/>
      <dgm:spPr/>
      <dgm:t>
        <a:bodyPr/>
        <a:lstStyle/>
        <a:p>
          <a:endParaRPr lang="en-US"/>
        </a:p>
      </dgm:t>
    </dgm:pt>
    <dgm:pt modelId="{37781AC4-7E03-4832-A4A2-7BAD7A1DD8F9}" type="sibTrans" cxnId="{9D8988DC-A432-415A-9A36-70EE63CA9AC2}">
      <dgm:prSet/>
      <dgm:spPr/>
      <dgm:t>
        <a:bodyPr/>
        <a:lstStyle/>
        <a:p>
          <a:endParaRPr lang="en-US"/>
        </a:p>
      </dgm:t>
    </dgm:pt>
    <dgm:pt modelId="{716A6120-D20A-4326-8781-2F1D893172A5}">
      <dgm:prSet/>
      <dgm:spPr/>
      <dgm:t>
        <a:bodyPr/>
        <a:lstStyle/>
        <a:p>
          <a:r>
            <a:rPr lang="en-GB"/>
            <a:t>Burns, P. (2016) Entrepreneurship and Small Business. 4th edn. London: Palgrave.</a:t>
          </a:r>
          <a:endParaRPr lang="en-US"/>
        </a:p>
      </dgm:t>
    </dgm:pt>
    <dgm:pt modelId="{01A90010-E505-468A-AB24-EF138904A7DC}" type="parTrans" cxnId="{57D164BA-5514-47BF-B4FD-570FD1564102}">
      <dgm:prSet/>
      <dgm:spPr/>
      <dgm:t>
        <a:bodyPr/>
        <a:lstStyle/>
        <a:p>
          <a:endParaRPr lang="en-US"/>
        </a:p>
      </dgm:t>
    </dgm:pt>
    <dgm:pt modelId="{127ECD07-B300-41AA-9970-1FDA5321CEE6}" type="sibTrans" cxnId="{57D164BA-5514-47BF-B4FD-570FD1564102}">
      <dgm:prSet/>
      <dgm:spPr/>
      <dgm:t>
        <a:bodyPr/>
        <a:lstStyle/>
        <a:p>
          <a:endParaRPr lang="en-US"/>
        </a:p>
      </dgm:t>
    </dgm:pt>
    <dgm:pt modelId="{7C6D1604-3595-46CD-9748-CD84E53899E7}">
      <dgm:prSet/>
      <dgm:spPr/>
      <dgm:t>
        <a:bodyPr/>
        <a:lstStyle/>
        <a:p>
          <a:r>
            <a:rPr lang="en-GB"/>
            <a:t>Baines, P., Fill, C. and Page, K. (2019) Marketing. Oxford: Oxford University Press.</a:t>
          </a:r>
          <a:endParaRPr lang="en-US"/>
        </a:p>
      </dgm:t>
    </dgm:pt>
    <dgm:pt modelId="{ED6BDBD5-CA4C-4508-95A3-F8503CC106CC}" type="parTrans" cxnId="{C16C05F8-86AE-4748-B626-5E2B2775FAF3}">
      <dgm:prSet/>
      <dgm:spPr/>
      <dgm:t>
        <a:bodyPr/>
        <a:lstStyle/>
        <a:p>
          <a:endParaRPr lang="en-US"/>
        </a:p>
      </dgm:t>
    </dgm:pt>
    <dgm:pt modelId="{766B59F7-3502-4AA3-BD6A-72FF9EC2AF12}" type="sibTrans" cxnId="{C16C05F8-86AE-4748-B626-5E2B2775FAF3}">
      <dgm:prSet/>
      <dgm:spPr/>
      <dgm:t>
        <a:bodyPr/>
        <a:lstStyle/>
        <a:p>
          <a:endParaRPr lang="en-US"/>
        </a:p>
      </dgm:t>
    </dgm:pt>
    <dgm:pt modelId="{C4613BCC-262C-40DE-964C-97B8BF022F91}" type="pres">
      <dgm:prSet presAssocID="{02D645DD-81DA-4FB4-8006-73A07FDBE16E}" presName="vert0" presStyleCnt="0">
        <dgm:presLayoutVars>
          <dgm:dir/>
          <dgm:animOne val="branch"/>
          <dgm:animLvl val="lvl"/>
        </dgm:presLayoutVars>
      </dgm:prSet>
      <dgm:spPr/>
    </dgm:pt>
    <dgm:pt modelId="{960AF1DE-0A0B-48CD-984B-4F3E54155745}" type="pres">
      <dgm:prSet presAssocID="{CBDE0E0F-28A6-4709-9C1F-8BA652A018B6}" presName="thickLine" presStyleLbl="alignNode1" presStyleIdx="0" presStyleCnt="15"/>
      <dgm:spPr/>
    </dgm:pt>
    <dgm:pt modelId="{6865A710-E58F-4149-B67A-965B6C3B4B88}" type="pres">
      <dgm:prSet presAssocID="{CBDE0E0F-28A6-4709-9C1F-8BA652A018B6}" presName="horz1" presStyleCnt="0"/>
      <dgm:spPr/>
    </dgm:pt>
    <dgm:pt modelId="{DC5C3ECE-D2D7-4416-AEAF-E8D10419086E}" type="pres">
      <dgm:prSet presAssocID="{CBDE0E0F-28A6-4709-9C1F-8BA652A018B6}" presName="tx1" presStyleLbl="revTx" presStyleIdx="0" presStyleCnt="15"/>
      <dgm:spPr/>
    </dgm:pt>
    <dgm:pt modelId="{AD7B9300-D03F-4159-9984-6497A3725EF3}" type="pres">
      <dgm:prSet presAssocID="{CBDE0E0F-28A6-4709-9C1F-8BA652A018B6}" presName="vert1" presStyleCnt="0"/>
      <dgm:spPr/>
    </dgm:pt>
    <dgm:pt modelId="{6B80D6D9-52EC-4314-9F63-2252917455E5}" type="pres">
      <dgm:prSet presAssocID="{1D5F2F48-0766-4D39-AE9D-7DE89E3562E2}" presName="thickLine" presStyleLbl="alignNode1" presStyleIdx="1" presStyleCnt="15"/>
      <dgm:spPr/>
    </dgm:pt>
    <dgm:pt modelId="{41CB66FA-CD4A-4F67-89D9-04EC59F22553}" type="pres">
      <dgm:prSet presAssocID="{1D5F2F48-0766-4D39-AE9D-7DE89E3562E2}" presName="horz1" presStyleCnt="0"/>
      <dgm:spPr/>
    </dgm:pt>
    <dgm:pt modelId="{41DC8CA9-7949-4907-B994-47617BC0EFAE}" type="pres">
      <dgm:prSet presAssocID="{1D5F2F48-0766-4D39-AE9D-7DE89E3562E2}" presName="tx1" presStyleLbl="revTx" presStyleIdx="1" presStyleCnt="15"/>
      <dgm:spPr/>
    </dgm:pt>
    <dgm:pt modelId="{8B2212EA-0E05-49C5-949F-AE2817217876}" type="pres">
      <dgm:prSet presAssocID="{1D5F2F48-0766-4D39-AE9D-7DE89E3562E2}" presName="vert1" presStyleCnt="0"/>
      <dgm:spPr/>
    </dgm:pt>
    <dgm:pt modelId="{64C141D9-F6D8-4EB4-BC2A-07B1213FED37}" type="pres">
      <dgm:prSet presAssocID="{15849D3A-CCBD-4771-9A4D-489EB4539394}" presName="thickLine" presStyleLbl="alignNode1" presStyleIdx="2" presStyleCnt="15"/>
      <dgm:spPr/>
    </dgm:pt>
    <dgm:pt modelId="{4ECA3CEF-BEF1-4C5E-A86A-1F719D4C2D94}" type="pres">
      <dgm:prSet presAssocID="{15849D3A-CCBD-4771-9A4D-489EB4539394}" presName="horz1" presStyleCnt="0"/>
      <dgm:spPr/>
    </dgm:pt>
    <dgm:pt modelId="{B0F328DD-1C0A-48F1-96A8-17CCFB2EFE21}" type="pres">
      <dgm:prSet presAssocID="{15849D3A-CCBD-4771-9A4D-489EB4539394}" presName="tx1" presStyleLbl="revTx" presStyleIdx="2" presStyleCnt="15"/>
      <dgm:spPr/>
    </dgm:pt>
    <dgm:pt modelId="{01E59E20-2A84-4932-A434-47DC5D99BC96}" type="pres">
      <dgm:prSet presAssocID="{15849D3A-CCBD-4771-9A4D-489EB4539394}" presName="vert1" presStyleCnt="0"/>
      <dgm:spPr/>
    </dgm:pt>
    <dgm:pt modelId="{04052AE9-7C39-487D-BDAE-051176BF8362}" type="pres">
      <dgm:prSet presAssocID="{1CD98259-5AA5-48BA-8BBE-A8E3FD158973}" presName="thickLine" presStyleLbl="alignNode1" presStyleIdx="3" presStyleCnt="15"/>
      <dgm:spPr/>
    </dgm:pt>
    <dgm:pt modelId="{7EEBE2D0-AEA0-4E79-AC6D-488083C66A28}" type="pres">
      <dgm:prSet presAssocID="{1CD98259-5AA5-48BA-8BBE-A8E3FD158973}" presName="horz1" presStyleCnt="0"/>
      <dgm:spPr/>
    </dgm:pt>
    <dgm:pt modelId="{F3EDE0ED-2F1E-4FC1-8F45-7545393FDCEA}" type="pres">
      <dgm:prSet presAssocID="{1CD98259-5AA5-48BA-8BBE-A8E3FD158973}" presName="tx1" presStyleLbl="revTx" presStyleIdx="3" presStyleCnt="15"/>
      <dgm:spPr/>
    </dgm:pt>
    <dgm:pt modelId="{F8F76E5A-BB28-464E-9C0E-497B9767D13E}" type="pres">
      <dgm:prSet presAssocID="{1CD98259-5AA5-48BA-8BBE-A8E3FD158973}" presName="vert1" presStyleCnt="0"/>
      <dgm:spPr/>
    </dgm:pt>
    <dgm:pt modelId="{451FB996-1E06-4F59-8BFB-3095EE4F25BF}" type="pres">
      <dgm:prSet presAssocID="{5E38FF2A-29AB-418F-9DEA-F97403BF3FDB}" presName="thickLine" presStyleLbl="alignNode1" presStyleIdx="4" presStyleCnt="15"/>
      <dgm:spPr/>
    </dgm:pt>
    <dgm:pt modelId="{61B8435C-AD63-420F-8AFF-54EE52C4630A}" type="pres">
      <dgm:prSet presAssocID="{5E38FF2A-29AB-418F-9DEA-F97403BF3FDB}" presName="horz1" presStyleCnt="0"/>
      <dgm:spPr/>
    </dgm:pt>
    <dgm:pt modelId="{CE30ED1A-3A09-40F3-986D-D536C4245AB7}" type="pres">
      <dgm:prSet presAssocID="{5E38FF2A-29AB-418F-9DEA-F97403BF3FDB}" presName="tx1" presStyleLbl="revTx" presStyleIdx="4" presStyleCnt="15"/>
      <dgm:spPr/>
    </dgm:pt>
    <dgm:pt modelId="{E8E6F1DE-306E-4B48-BA1F-67D95BDB1175}" type="pres">
      <dgm:prSet presAssocID="{5E38FF2A-29AB-418F-9DEA-F97403BF3FDB}" presName="vert1" presStyleCnt="0"/>
      <dgm:spPr/>
    </dgm:pt>
    <dgm:pt modelId="{4F32C648-A85A-4CC0-A44E-270341E46C07}" type="pres">
      <dgm:prSet presAssocID="{9A607B9F-3714-48BA-A797-74C26FA1D9D9}" presName="thickLine" presStyleLbl="alignNode1" presStyleIdx="5" presStyleCnt="15"/>
      <dgm:spPr/>
    </dgm:pt>
    <dgm:pt modelId="{69CC4B41-9259-4DA7-9490-B719BFBC7E03}" type="pres">
      <dgm:prSet presAssocID="{9A607B9F-3714-48BA-A797-74C26FA1D9D9}" presName="horz1" presStyleCnt="0"/>
      <dgm:spPr/>
    </dgm:pt>
    <dgm:pt modelId="{1A3203D8-28FC-42E6-811A-A31F209679CB}" type="pres">
      <dgm:prSet presAssocID="{9A607B9F-3714-48BA-A797-74C26FA1D9D9}" presName="tx1" presStyleLbl="revTx" presStyleIdx="5" presStyleCnt="15"/>
      <dgm:spPr/>
    </dgm:pt>
    <dgm:pt modelId="{AC6F4FB0-66A5-4D13-B7BD-B17EB5F692AE}" type="pres">
      <dgm:prSet presAssocID="{9A607B9F-3714-48BA-A797-74C26FA1D9D9}" presName="vert1" presStyleCnt="0"/>
      <dgm:spPr/>
    </dgm:pt>
    <dgm:pt modelId="{D52168ED-7B5D-4977-87FC-57C26CCAF7D4}" type="pres">
      <dgm:prSet presAssocID="{1DEC3F41-DB95-4CF7-A18C-B07E9AB09782}" presName="thickLine" presStyleLbl="alignNode1" presStyleIdx="6" presStyleCnt="15"/>
      <dgm:spPr/>
    </dgm:pt>
    <dgm:pt modelId="{372E17E3-8F2F-45F0-81BD-0EC73485ACF0}" type="pres">
      <dgm:prSet presAssocID="{1DEC3F41-DB95-4CF7-A18C-B07E9AB09782}" presName="horz1" presStyleCnt="0"/>
      <dgm:spPr/>
    </dgm:pt>
    <dgm:pt modelId="{704A823F-856C-4FC3-B068-C82DC1E71182}" type="pres">
      <dgm:prSet presAssocID="{1DEC3F41-DB95-4CF7-A18C-B07E9AB09782}" presName="tx1" presStyleLbl="revTx" presStyleIdx="6" presStyleCnt="15"/>
      <dgm:spPr/>
    </dgm:pt>
    <dgm:pt modelId="{D6DB1678-DC2D-45BD-8D2D-703CD6BCDAE2}" type="pres">
      <dgm:prSet presAssocID="{1DEC3F41-DB95-4CF7-A18C-B07E9AB09782}" presName="vert1" presStyleCnt="0"/>
      <dgm:spPr/>
    </dgm:pt>
    <dgm:pt modelId="{B975E560-3476-4D19-B022-322F9C212312}" type="pres">
      <dgm:prSet presAssocID="{940F5F8A-A10A-4363-A694-B0DDEFC9ACEA}" presName="thickLine" presStyleLbl="alignNode1" presStyleIdx="7" presStyleCnt="15"/>
      <dgm:spPr/>
    </dgm:pt>
    <dgm:pt modelId="{2F15352F-CDE5-4658-8D4A-D9DDA5828601}" type="pres">
      <dgm:prSet presAssocID="{940F5F8A-A10A-4363-A694-B0DDEFC9ACEA}" presName="horz1" presStyleCnt="0"/>
      <dgm:spPr/>
    </dgm:pt>
    <dgm:pt modelId="{6F4E29AD-2CA5-4917-B71E-A2281C34B07A}" type="pres">
      <dgm:prSet presAssocID="{940F5F8A-A10A-4363-A694-B0DDEFC9ACEA}" presName="tx1" presStyleLbl="revTx" presStyleIdx="7" presStyleCnt="15"/>
      <dgm:spPr/>
    </dgm:pt>
    <dgm:pt modelId="{9E8CFACD-BD22-4944-A0CB-D613C0BB2953}" type="pres">
      <dgm:prSet presAssocID="{940F5F8A-A10A-4363-A694-B0DDEFC9ACEA}" presName="vert1" presStyleCnt="0"/>
      <dgm:spPr/>
    </dgm:pt>
    <dgm:pt modelId="{56AFE512-9DBA-445E-ACB5-CC084C3F5FA8}" type="pres">
      <dgm:prSet presAssocID="{ACE4A2A5-0D80-4D61-97FB-5BCCEF613428}" presName="thickLine" presStyleLbl="alignNode1" presStyleIdx="8" presStyleCnt="15"/>
      <dgm:spPr/>
    </dgm:pt>
    <dgm:pt modelId="{96DBCEF8-BE5D-4536-8A45-CF9B93A44FA6}" type="pres">
      <dgm:prSet presAssocID="{ACE4A2A5-0D80-4D61-97FB-5BCCEF613428}" presName="horz1" presStyleCnt="0"/>
      <dgm:spPr/>
    </dgm:pt>
    <dgm:pt modelId="{841EDC0C-6EA8-4E6D-927F-4BB8A78B2819}" type="pres">
      <dgm:prSet presAssocID="{ACE4A2A5-0D80-4D61-97FB-5BCCEF613428}" presName="tx1" presStyleLbl="revTx" presStyleIdx="8" presStyleCnt="15"/>
      <dgm:spPr/>
    </dgm:pt>
    <dgm:pt modelId="{B044731D-7EEC-4288-998E-DFB14560EA41}" type="pres">
      <dgm:prSet presAssocID="{ACE4A2A5-0D80-4D61-97FB-5BCCEF613428}" presName="vert1" presStyleCnt="0"/>
      <dgm:spPr/>
    </dgm:pt>
    <dgm:pt modelId="{5105E249-0D82-423C-AAE7-6FBCFE06E50D}" type="pres">
      <dgm:prSet presAssocID="{7D47AAFC-0ED2-4292-A05F-7574E5F7740F}" presName="thickLine" presStyleLbl="alignNode1" presStyleIdx="9" presStyleCnt="15"/>
      <dgm:spPr/>
    </dgm:pt>
    <dgm:pt modelId="{74F2734C-E0E1-4730-94B4-4B13B8429396}" type="pres">
      <dgm:prSet presAssocID="{7D47AAFC-0ED2-4292-A05F-7574E5F7740F}" presName="horz1" presStyleCnt="0"/>
      <dgm:spPr/>
    </dgm:pt>
    <dgm:pt modelId="{25532442-2702-4D8E-B322-69D818E204AC}" type="pres">
      <dgm:prSet presAssocID="{7D47AAFC-0ED2-4292-A05F-7574E5F7740F}" presName="tx1" presStyleLbl="revTx" presStyleIdx="9" presStyleCnt="15"/>
      <dgm:spPr/>
    </dgm:pt>
    <dgm:pt modelId="{D97AFCC1-D783-4765-BEF4-35DD235CEC07}" type="pres">
      <dgm:prSet presAssocID="{7D47AAFC-0ED2-4292-A05F-7574E5F7740F}" presName="vert1" presStyleCnt="0"/>
      <dgm:spPr/>
    </dgm:pt>
    <dgm:pt modelId="{239ED133-75A1-4D5A-B6FD-B022587B622F}" type="pres">
      <dgm:prSet presAssocID="{A84DAD0C-7A70-4BC8-A6AE-E928CC956DA5}" presName="thickLine" presStyleLbl="alignNode1" presStyleIdx="10" presStyleCnt="15"/>
      <dgm:spPr/>
    </dgm:pt>
    <dgm:pt modelId="{8D927EF9-3E44-4121-B414-7CD352428636}" type="pres">
      <dgm:prSet presAssocID="{A84DAD0C-7A70-4BC8-A6AE-E928CC956DA5}" presName="horz1" presStyleCnt="0"/>
      <dgm:spPr/>
    </dgm:pt>
    <dgm:pt modelId="{EA8F3E7C-21E7-4758-8200-ADA628A9B149}" type="pres">
      <dgm:prSet presAssocID="{A84DAD0C-7A70-4BC8-A6AE-E928CC956DA5}" presName="tx1" presStyleLbl="revTx" presStyleIdx="10" presStyleCnt="15"/>
      <dgm:spPr/>
    </dgm:pt>
    <dgm:pt modelId="{EC3CB9B2-CB1B-4AB1-82C4-0D3BA668EBD9}" type="pres">
      <dgm:prSet presAssocID="{A84DAD0C-7A70-4BC8-A6AE-E928CC956DA5}" presName="vert1" presStyleCnt="0"/>
      <dgm:spPr/>
    </dgm:pt>
    <dgm:pt modelId="{D10BEE1C-14DD-4ACC-8051-451EE0DDE291}" type="pres">
      <dgm:prSet presAssocID="{3B0AA738-3744-48E9-9E42-9DD62E3E790B}" presName="thickLine" presStyleLbl="alignNode1" presStyleIdx="11" presStyleCnt="15"/>
      <dgm:spPr/>
    </dgm:pt>
    <dgm:pt modelId="{77DD8563-AEF3-440A-AFB8-D5066CBFA52F}" type="pres">
      <dgm:prSet presAssocID="{3B0AA738-3744-48E9-9E42-9DD62E3E790B}" presName="horz1" presStyleCnt="0"/>
      <dgm:spPr/>
    </dgm:pt>
    <dgm:pt modelId="{7D8E7CF3-E721-4E11-96FF-38E1DD453F44}" type="pres">
      <dgm:prSet presAssocID="{3B0AA738-3744-48E9-9E42-9DD62E3E790B}" presName="tx1" presStyleLbl="revTx" presStyleIdx="11" presStyleCnt="15"/>
      <dgm:spPr/>
    </dgm:pt>
    <dgm:pt modelId="{2F9FCC04-B18D-439E-BCF5-798B807335E5}" type="pres">
      <dgm:prSet presAssocID="{3B0AA738-3744-48E9-9E42-9DD62E3E790B}" presName="vert1" presStyleCnt="0"/>
      <dgm:spPr/>
    </dgm:pt>
    <dgm:pt modelId="{BF2F2096-DD25-408E-83E0-4A0C10589E60}" type="pres">
      <dgm:prSet presAssocID="{95D1C1B0-D8FB-44E5-9718-4AE0377CFB08}" presName="thickLine" presStyleLbl="alignNode1" presStyleIdx="12" presStyleCnt="15"/>
      <dgm:spPr/>
    </dgm:pt>
    <dgm:pt modelId="{1B7EFCC8-6E97-4688-99F3-D77C484DFC48}" type="pres">
      <dgm:prSet presAssocID="{95D1C1B0-D8FB-44E5-9718-4AE0377CFB08}" presName="horz1" presStyleCnt="0"/>
      <dgm:spPr/>
    </dgm:pt>
    <dgm:pt modelId="{0A32A737-ABE7-414F-988B-28808C7B7C0F}" type="pres">
      <dgm:prSet presAssocID="{95D1C1B0-D8FB-44E5-9718-4AE0377CFB08}" presName="tx1" presStyleLbl="revTx" presStyleIdx="12" presStyleCnt="15"/>
      <dgm:spPr/>
    </dgm:pt>
    <dgm:pt modelId="{1C2570DE-184D-4695-9EA0-F3BB946B1F79}" type="pres">
      <dgm:prSet presAssocID="{95D1C1B0-D8FB-44E5-9718-4AE0377CFB08}" presName="vert1" presStyleCnt="0"/>
      <dgm:spPr/>
    </dgm:pt>
    <dgm:pt modelId="{44102793-7299-4267-B260-73FD727CE7A7}" type="pres">
      <dgm:prSet presAssocID="{716A6120-D20A-4326-8781-2F1D893172A5}" presName="thickLine" presStyleLbl="alignNode1" presStyleIdx="13" presStyleCnt="15"/>
      <dgm:spPr/>
    </dgm:pt>
    <dgm:pt modelId="{2C44594B-7D28-4460-982C-D79B28226AB2}" type="pres">
      <dgm:prSet presAssocID="{716A6120-D20A-4326-8781-2F1D893172A5}" presName="horz1" presStyleCnt="0"/>
      <dgm:spPr/>
    </dgm:pt>
    <dgm:pt modelId="{2D0E8ED7-CB06-47CD-836A-71A6D12EBF86}" type="pres">
      <dgm:prSet presAssocID="{716A6120-D20A-4326-8781-2F1D893172A5}" presName="tx1" presStyleLbl="revTx" presStyleIdx="13" presStyleCnt="15"/>
      <dgm:spPr/>
    </dgm:pt>
    <dgm:pt modelId="{E9F7574D-71D0-490F-A1AE-8DAD53600F66}" type="pres">
      <dgm:prSet presAssocID="{716A6120-D20A-4326-8781-2F1D893172A5}" presName="vert1" presStyleCnt="0"/>
      <dgm:spPr/>
    </dgm:pt>
    <dgm:pt modelId="{F788A7D7-6020-419B-B813-3AECF27242F5}" type="pres">
      <dgm:prSet presAssocID="{7C6D1604-3595-46CD-9748-CD84E53899E7}" presName="thickLine" presStyleLbl="alignNode1" presStyleIdx="14" presStyleCnt="15"/>
      <dgm:spPr/>
    </dgm:pt>
    <dgm:pt modelId="{DEC2E144-B0B7-4334-8AD4-217D5452AD62}" type="pres">
      <dgm:prSet presAssocID="{7C6D1604-3595-46CD-9748-CD84E53899E7}" presName="horz1" presStyleCnt="0"/>
      <dgm:spPr/>
    </dgm:pt>
    <dgm:pt modelId="{938BF830-4B57-4B53-A337-1D5F2F7AA5F2}" type="pres">
      <dgm:prSet presAssocID="{7C6D1604-3595-46CD-9748-CD84E53899E7}" presName="tx1" presStyleLbl="revTx" presStyleIdx="14" presStyleCnt="15"/>
      <dgm:spPr/>
    </dgm:pt>
    <dgm:pt modelId="{D7496476-20D0-46A8-9CAB-DC73129B30F6}" type="pres">
      <dgm:prSet presAssocID="{7C6D1604-3595-46CD-9748-CD84E53899E7}" presName="vert1" presStyleCnt="0"/>
      <dgm:spPr/>
    </dgm:pt>
  </dgm:ptLst>
  <dgm:cxnLst>
    <dgm:cxn modelId="{A489E81A-AC6A-4C85-869F-72F264B559C8}" type="presOf" srcId="{CBDE0E0F-28A6-4709-9C1F-8BA652A018B6}" destId="{DC5C3ECE-D2D7-4416-AEAF-E8D10419086E}" srcOrd="0" destOrd="0" presId="urn:microsoft.com/office/officeart/2008/layout/LinedList"/>
    <dgm:cxn modelId="{B39BF91F-9D48-4E4C-ACDF-6F4B3B5CC298}" srcId="{02D645DD-81DA-4FB4-8006-73A07FDBE16E}" destId="{3B0AA738-3744-48E9-9E42-9DD62E3E790B}" srcOrd="11" destOrd="0" parTransId="{05D59B60-79E4-46B8-8225-B6610FB9FB30}" sibTransId="{BB960CEA-A2A4-4148-B122-90C7CE72E2BD}"/>
    <dgm:cxn modelId="{543EEA2B-541D-450F-9E65-E742204D4EFF}" srcId="{02D645DD-81DA-4FB4-8006-73A07FDBE16E}" destId="{1CD98259-5AA5-48BA-8BBE-A8E3FD158973}" srcOrd="3" destOrd="0" parTransId="{89588922-A219-4E5D-A0E7-E972766C3BA9}" sibTransId="{F331144D-7F70-4EFD-9C0A-1A3AB440D365}"/>
    <dgm:cxn modelId="{5995592F-5692-4530-B3CE-AC0FE2FFC33C}" type="presOf" srcId="{95D1C1B0-D8FB-44E5-9718-4AE0377CFB08}" destId="{0A32A737-ABE7-414F-988B-28808C7B7C0F}" srcOrd="0" destOrd="0" presId="urn:microsoft.com/office/officeart/2008/layout/LinedList"/>
    <dgm:cxn modelId="{81DCBD61-3341-4781-909E-04EB134E4CFA}" type="presOf" srcId="{15849D3A-CCBD-4771-9A4D-489EB4539394}" destId="{B0F328DD-1C0A-48F1-96A8-17CCFB2EFE21}" srcOrd="0" destOrd="0" presId="urn:microsoft.com/office/officeart/2008/layout/LinedList"/>
    <dgm:cxn modelId="{7C5EEE43-ED98-42A3-AEB9-75954945EDF0}" srcId="{02D645DD-81DA-4FB4-8006-73A07FDBE16E}" destId="{CBDE0E0F-28A6-4709-9C1F-8BA652A018B6}" srcOrd="0" destOrd="0" parTransId="{ED122385-F305-456C-8C75-6519043330A0}" sibTransId="{6DAFF642-DC6F-4B91-9985-879FE9005B1C}"/>
    <dgm:cxn modelId="{48CD3A47-32CC-429A-BE7B-54CDC981F4CE}" srcId="{02D645DD-81DA-4FB4-8006-73A07FDBE16E}" destId="{5E38FF2A-29AB-418F-9DEA-F97403BF3FDB}" srcOrd="4" destOrd="0" parTransId="{74EB2FC2-737D-4BD7-8325-CC304A895A98}" sibTransId="{68454468-3218-4BC1-939A-EBF11307C0FD}"/>
    <dgm:cxn modelId="{1345856A-A841-4AF8-A4F9-3CDF90ECBD47}" srcId="{02D645DD-81DA-4FB4-8006-73A07FDBE16E}" destId="{1DEC3F41-DB95-4CF7-A18C-B07E9AB09782}" srcOrd="6" destOrd="0" parTransId="{F0F40940-CCEA-478C-9FAB-BFBD3E343C95}" sibTransId="{13F16018-7210-4245-A0E2-B0384942E56D}"/>
    <dgm:cxn modelId="{4918B672-3F4A-4865-BC22-FE7B3545D913}" type="presOf" srcId="{7C6D1604-3595-46CD-9748-CD84E53899E7}" destId="{938BF830-4B57-4B53-A337-1D5F2F7AA5F2}" srcOrd="0" destOrd="0" presId="urn:microsoft.com/office/officeart/2008/layout/LinedList"/>
    <dgm:cxn modelId="{4998E054-7FF8-4500-92F9-28E3E442886F}" type="presOf" srcId="{02D645DD-81DA-4FB4-8006-73A07FDBE16E}" destId="{C4613BCC-262C-40DE-964C-97B8BF022F91}" srcOrd="0" destOrd="0" presId="urn:microsoft.com/office/officeart/2008/layout/LinedList"/>
    <dgm:cxn modelId="{66AD9F78-2348-4492-AE87-D62D026C487C}" type="presOf" srcId="{3B0AA738-3744-48E9-9E42-9DD62E3E790B}" destId="{7D8E7CF3-E721-4E11-96FF-38E1DD453F44}" srcOrd="0" destOrd="0" presId="urn:microsoft.com/office/officeart/2008/layout/LinedList"/>
    <dgm:cxn modelId="{A32AC778-B2BA-41EB-897A-D59DE932DB7E}" type="presOf" srcId="{7D47AAFC-0ED2-4292-A05F-7574E5F7740F}" destId="{25532442-2702-4D8E-B322-69D818E204AC}" srcOrd="0" destOrd="0" presId="urn:microsoft.com/office/officeart/2008/layout/LinedList"/>
    <dgm:cxn modelId="{27A9B683-26C2-4319-9B99-0858FDD188FD}" type="presOf" srcId="{5E38FF2A-29AB-418F-9DEA-F97403BF3FDB}" destId="{CE30ED1A-3A09-40F3-986D-D536C4245AB7}" srcOrd="0" destOrd="0" presId="urn:microsoft.com/office/officeart/2008/layout/LinedList"/>
    <dgm:cxn modelId="{1F39AA88-3720-4438-813C-8FC9BD346776}" type="presOf" srcId="{1D5F2F48-0766-4D39-AE9D-7DE89E3562E2}" destId="{41DC8CA9-7949-4907-B994-47617BC0EFAE}" srcOrd="0" destOrd="0" presId="urn:microsoft.com/office/officeart/2008/layout/LinedList"/>
    <dgm:cxn modelId="{7FACFF8E-C375-40AF-9447-702242C02C0A}" srcId="{02D645DD-81DA-4FB4-8006-73A07FDBE16E}" destId="{9A607B9F-3714-48BA-A797-74C26FA1D9D9}" srcOrd="5" destOrd="0" parTransId="{64A08588-8037-4185-BBC9-1ACCA851EE5E}" sibTransId="{F9DB67E2-D0AF-4368-927A-0AD182F41FB2}"/>
    <dgm:cxn modelId="{CBFAE292-7786-4207-AEB2-606C62D16A43}" srcId="{02D645DD-81DA-4FB4-8006-73A07FDBE16E}" destId="{ACE4A2A5-0D80-4D61-97FB-5BCCEF613428}" srcOrd="8" destOrd="0" parTransId="{83DDFA82-586F-4CDA-A3DC-FA293320425E}" sibTransId="{72B461C3-FE9D-4EF6-A557-1F812571A067}"/>
    <dgm:cxn modelId="{A42CF392-E137-4291-BB82-220A55583110}" type="presOf" srcId="{A84DAD0C-7A70-4BC8-A6AE-E928CC956DA5}" destId="{EA8F3E7C-21E7-4758-8200-ADA628A9B149}" srcOrd="0" destOrd="0" presId="urn:microsoft.com/office/officeart/2008/layout/LinedList"/>
    <dgm:cxn modelId="{F3FFB09F-D925-41A6-A2A9-026DF07BD55B}" srcId="{02D645DD-81DA-4FB4-8006-73A07FDBE16E}" destId="{7D47AAFC-0ED2-4292-A05F-7574E5F7740F}" srcOrd="9" destOrd="0" parTransId="{FFB127EC-2814-4574-BF0A-B32250A8AF0A}" sibTransId="{5A0A8EDA-CDFD-4CB5-AE42-19BC5CC0678D}"/>
    <dgm:cxn modelId="{BD263FAC-01FA-4056-88E1-4963126EEA5B}" type="presOf" srcId="{940F5F8A-A10A-4363-A694-B0DDEFC9ACEA}" destId="{6F4E29AD-2CA5-4917-B71E-A2281C34B07A}" srcOrd="0" destOrd="0" presId="urn:microsoft.com/office/officeart/2008/layout/LinedList"/>
    <dgm:cxn modelId="{ADDAF9B8-5715-4984-B067-6400D99D4DF6}" type="presOf" srcId="{ACE4A2A5-0D80-4D61-97FB-5BCCEF613428}" destId="{841EDC0C-6EA8-4E6D-927F-4BB8A78B2819}" srcOrd="0" destOrd="0" presId="urn:microsoft.com/office/officeart/2008/layout/LinedList"/>
    <dgm:cxn modelId="{57D164BA-5514-47BF-B4FD-570FD1564102}" srcId="{02D645DD-81DA-4FB4-8006-73A07FDBE16E}" destId="{716A6120-D20A-4326-8781-2F1D893172A5}" srcOrd="13" destOrd="0" parTransId="{01A90010-E505-468A-AB24-EF138904A7DC}" sibTransId="{127ECD07-B300-41AA-9970-1FDA5321CEE6}"/>
    <dgm:cxn modelId="{C12AE5C0-2AB9-4C8A-B9AD-F0ACF3B243E8}" type="presOf" srcId="{716A6120-D20A-4326-8781-2F1D893172A5}" destId="{2D0E8ED7-CB06-47CD-836A-71A6D12EBF86}" srcOrd="0" destOrd="0" presId="urn:microsoft.com/office/officeart/2008/layout/LinedList"/>
    <dgm:cxn modelId="{5DA472C3-54C1-438C-89E9-A1F5B5EB6522}" type="presOf" srcId="{1CD98259-5AA5-48BA-8BBE-A8E3FD158973}" destId="{F3EDE0ED-2F1E-4FC1-8F45-7545393FDCEA}" srcOrd="0" destOrd="0" presId="urn:microsoft.com/office/officeart/2008/layout/LinedList"/>
    <dgm:cxn modelId="{A50887C3-0C38-4BC4-8097-ECE0CCF2FC8C}" srcId="{02D645DD-81DA-4FB4-8006-73A07FDBE16E}" destId="{A84DAD0C-7A70-4BC8-A6AE-E928CC956DA5}" srcOrd="10" destOrd="0" parTransId="{370BE21A-EEB1-47D8-92FA-18F6977E97CB}" sibTransId="{F1F0AE9B-F40F-491C-9141-5CAEBFCE0935}"/>
    <dgm:cxn modelId="{C90411CA-A2DE-4CE6-B6FD-64920B690909}" type="presOf" srcId="{9A607B9F-3714-48BA-A797-74C26FA1D9D9}" destId="{1A3203D8-28FC-42E6-811A-A31F209679CB}" srcOrd="0" destOrd="0" presId="urn:microsoft.com/office/officeart/2008/layout/LinedList"/>
    <dgm:cxn modelId="{9D8988DC-A432-415A-9A36-70EE63CA9AC2}" srcId="{02D645DD-81DA-4FB4-8006-73A07FDBE16E}" destId="{95D1C1B0-D8FB-44E5-9718-4AE0377CFB08}" srcOrd="12" destOrd="0" parTransId="{1F36653F-DCD5-4F44-8E84-7F4353E71FA0}" sibTransId="{37781AC4-7E03-4832-A4A2-7BAD7A1DD8F9}"/>
    <dgm:cxn modelId="{2B6AB1E0-98DC-4B3C-A0C1-FE99A01127CB}" type="presOf" srcId="{1DEC3F41-DB95-4CF7-A18C-B07E9AB09782}" destId="{704A823F-856C-4FC3-B068-C82DC1E71182}" srcOrd="0" destOrd="0" presId="urn:microsoft.com/office/officeart/2008/layout/LinedList"/>
    <dgm:cxn modelId="{074383EF-84E9-446E-B08B-BB7B8CBE14A7}" srcId="{02D645DD-81DA-4FB4-8006-73A07FDBE16E}" destId="{940F5F8A-A10A-4363-A694-B0DDEFC9ACEA}" srcOrd="7" destOrd="0" parTransId="{00AFC087-13B4-404C-B945-4EDE0D6BB819}" sibTransId="{F6A039B6-C7BE-4FE2-B71E-445E037843CB}"/>
    <dgm:cxn modelId="{C16C05F8-86AE-4748-B626-5E2B2775FAF3}" srcId="{02D645DD-81DA-4FB4-8006-73A07FDBE16E}" destId="{7C6D1604-3595-46CD-9748-CD84E53899E7}" srcOrd="14" destOrd="0" parTransId="{ED6BDBD5-CA4C-4508-95A3-F8503CC106CC}" sibTransId="{766B59F7-3502-4AA3-BD6A-72FF9EC2AF12}"/>
    <dgm:cxn modelId="{AFFB5EFA-D5F1-4AF1-83E6-1E532EEFE1E2}" srcId="{02D645DD-81DA-4FB4-8006-73A07FDBE16E}" destId="{15849D3A-CCBD-4771-9A4D-489EB4539394}" srcOrd="2" destOrd="0" parTransId="{FB2C83E6-0ED4-4729-B736-5345FD512203}" sibTransId="{3FF9F15B-9487-47C8-85BC-49E2DAD3695B}"/>
    <dgm:cxn modelId="{EAAE86FA-AF04-41FD-8753-86A915D8CBBC}" srcId="{02D645DD-81DA-4FB4-8006-73A07FDBE16E}" destId="{1D5F2F48-0766-4D39-AE9D-7DE89E3562E2}" srcOrd="1" destOrd="0" parTransId="{783164DD-9230-461B-8596-60A5AD79538D}" sibTransId="{E42A2A08-3080-4BB8-9AA0-59B418CF22E0}"/>
    <dgm:cxn modelId="{94B8EC57-79F9-4B28-A1F3-05641B39D2EC}" type="presParOf" srcId="{C4613BCC-262C-40DE-964C-97B8BF022F91}" destId="{960AF1DE-0A0B-48CD-984B-4F3E54155745}" srcOrd="0" destOrd="0" presId="urn:microsoft.com/office/officeart/2008/layout/LinedList"/>
    <dgm:cxn modelId="{0FFB7805-2402-4D53-827B-DA07A9B9D213}" type="presParOf" srcId="{C4613BCC-262C-40DE-964C-97B8BF022F91}" destId="{6865A710-E58F-4149-B67A-965B6C3B4B88}" srcOrd="1" destOrd="0" presId="urn:microsoft.com/office/officeart/2008/layout/LinedList"/>
    <dgm:cxn modelId="{465E950C-4F5B-49F4-8B0A-75D40D44A241}" type="presParOf" srcId="{6865A710-E58F-4149-B67A-965B6C3B4B88}" destId="{DC5C3ECE-D2D7-4416-AEAF-E8D10419086E}" srcOrd="0" destOrd="0" presId="urn:microsoft.com/office/officeart/2008/layout/LinedList"/>
    <dgm:cxn modelId="{F0EAD130-2BEB-4BA6-9295-5723FF55DBDE}" type="presParOf" srcId="{6865A710-E58F-4149-B67A-965B6C3B4B88}" destId="{AD7B9300-D03F-4159-9984-6497A3725EF3}" srcOrd="1" destOrd="0" presId="urn:microsoft.com/office/officeart/2008/layout/LinedList"/>
    <dgm:cxn modelId="{A97CC8D7-9B00-41E8-BF6F-F9A98F3CBC69}" type="presParOf" srcId="{C4613BCC-262C-40DE-964C-97B8BF022F91}" destId="{6B80D6D9-52EC-4314-9F63-2252917455E5}" srcOrd="2" destOrd="0" presId="urn:microsoft.com/office/officeart/2008/layout/LinedList"/>
    <dgm:cxn modelId="{DA9A63B4-70A3-4AD1-8C45-76CB21DD4AAD}" type="presParOf" srcId="{C4613BCC-262C-40DE-964C-97B8BF022F91}" destId="{41CB66FA-CD4A-4F67-89D9-04EC59F22553}" srcOrd="3" destOrd="0" presId="urn:microsoft.com/office/officeart/2008/layout/LinedList"/>
    <dgm:cxn modelId="{C1DA58DB-E8C1-4BF4-8C18-D0D9BDDE13F3}" type="presParOf" srcId="{41CB66FA-CD4A-4F67-89D9-04EC59F22553}" destId="{41DC8CA9-7949-4907-B994-47617BC0EFAE}" srcOrd="0" destOrd="0" presId="urn:microsoft.com/office/officeart/2008/layout/LinedList"/>
    <dgm:cxn modelId="{FBF035C4-5947-4D11-AF6E-7534ADD09178}" type="presParOf" srcId="{41CB66FA-CD4A-4F67-89D9-04EC59F22553}" destId="{8B2212EA-0E05-49C5-949F-AE2817217876}" srcOrd="1" destOrd="0" presId="urn:microsoft.com/office/officeart/2008/layout/LinedList"/>
    <dgm:cxn modelId="{27998AFC-7B08-46FE-BFA8-541C3A1C22EC}" type="presParOf" srcId="{C4613BCC-262C-40DE-964C-97B8BF022F91}" destId="{64C141D9-F6D8-4EB4-BC2A-07B1213FED37}" srcOrd="4" destOrd="0" presId="urn:microsoft.com/office/officeart/2008/layout/LinedList"/>
    <dgm:cxn modelId="{25CFBB3D-0AB4-4795-AD90-076B651106B8}" type="presParOf" srcId="{C4613BCC-262C-40DE-964C-97B8BF022F91}" destId="{4ECA3CEF-BEF1-4C5E-A86A-1F719D4C2D94}" srcOrd="5" destOrd="0" presId="urn:microsoft.com/office/officeart/2008/layout/LinedList"/>
    <dgm:cxn modelId="{CA634E1A-8EC4-4B2D-B6FA-EBFC8EEA16C5}" type="presParOf" srcId="{4ECA3CEF-BEF1-4C5E-A86A-1F719D4C2D94}" destId="{B0F328DD-1C0A-48F1-96A8-17CCFB2EFE21}" srcOrd="0" destOrd="0" presId="urn:microsoft.com/office/officeart/2008/layout/LinedList"/>
    <dgm:cxn modelId="{06A38781-F0DD-4AF8-BACA-F4214E121110}" type="presParOf" srcId="{4ECA3CEF-BEF1-4C5E-A86A-1F719D4C2D94}" destId="{01E59E20-2A84-4932-A434-47DC5D99BC96}" srcOrd="1" destOrd="0" presId="urn:microsoft.com/office/officeart/2008/layout/LinedList"/>
    <dgm:cxn modelId="{A51E50B4-84DD-442B-A02B-23A494BF7556}" type="presParOf" srcId="{C4613BCC-262C-40DE-964C-97B8BF022F91}" destId="{04052AE9-7C39-487D-BDAE-051176BF8362}" srcOrd="6" destOrd="0" presId="urn:microsoft.com/office/officeart/2008/layout/LinedList"/>
    <dgm:cxn modelId="{53079527-2647-437F-B56B-6AB29F333AED}" type="presParOf" srcId="{C4613BCC-262C-40DE-964C-97B8BF022F91}" destId="{7EEBE2D0-AEA0-4E79-AC6D-488083C66A28}" srcOrd="7" destOrd="0" presId="urn:microsoft.com/office/officeart/2008/layout/LinedList"/>
    <dgm:cxn modelId="{2092B84A-BBDF-4E53-BDF6-531F7C6F1942}" type="presParOf" srcId="{7EEBE2D0-AEA0-4E79-AC6D-488083C66A28}" destId="{F3EDE0ED-2F1E-4FC1-8F45-7545393FDCEA}" srcOrd="0" destOrd="0" presId="urn:microsoft.com/office/officeart/2008/layout/LinedList"/>
    <dgm:cxn modelId="{90CDB516-8585-44A9-9BDC-52D53BE9AF30}" type="presParOf" srcId="{7EEBE2D0-AEA0-4E79-AC6D-488083C66A28}" destId="{F8F76E5A-BB28-464E-9C0E-497B9767D13E}" srcOrd="1" destOrd="0" presId="urn:microsoft.com/office/officeart/2008/layout/LinedList"/>
    <dgm:cxn modelId="{2828758E-E0BF-4B5F-AA65-71D7CDBC3C8E}" type="presParOf" srcId="{C4613BCC-262C-40DE-964C-97B8BF022F91}" destId="{451FB996-1E06-4F59-8BFB-3095EE4F25BF}" srcOrd="8" destOrd="0" presId="urn:microsoft.com/office/officeart/2008/layout/LinedList"/>
    <dgm:cxn modelId="{CAD5DD9B-DD1A-4D63-8008-776D2AD70E45}" type="presParOf" srcId="{C4613BCC-262C-40DE-964C-97B8BF022F91}" destId="{61B8435C-AD63-420F-8AFF-54EE52C4630A}" srcOrd="9" destOrd="0" presId="urn:microsoft.com/office/officeart/2008/layout/LinedList"/>
    <dgm:cxn modelId="{64CE27D8-3B8B-4366-A3E0-279CE69208E3}" type="presParOf" srcId="{61B8435C-AD63-420F-8AFF-54EE52C4630A}" destId="{CE30ED1A-3A09-40F3-986D-D536C4245AB7}" srcOrd="0" destOrd="0" presId="urn:microsoft.com/office/officeart/2008/layout/LinedList"/>
    <dgm:cxn modelId="{85D957FE-0D43-4B6B-9A45-967AD8929AAF}" type="presParOf" srcId="{61B8435C-AD63-420F-8AFF-54EE52C4630A}" destId="{E8E6F1DE-306E-4B48-BA1F-67D95BDB1175}" srcOrd="1" destOrd="0" presId="urn:microsoft.com/office/officeart/2008/layout/LinedList"/>
    <dgm:cxn modelId="{164C68C2-9EFD-4D68-B634-C33EAD93F10A}" type="presParOf" srcId="{C4613BCC-262C-40DE-964C-97B8BF022F91}" destId="{4F32C648-A85A-4CC0-A44E-270341E46C07}" srcOrd="10" destOrd="0" presId="urn:microsoft.com/office/officeart/2008/layout/LinedList"/>
    <dgm:cxn modelId="{9B164F03-30DD-4407-9965-B5D3A03D21C6}" type="presParOf" srcId="{C4613BCC-262C-40DE-964C-97B8BF022F91}" destId="{69CC4B41-9259-4DA7-9490-B719BFBC7E03}" srcOrd="11" destOrd="0" presId="urn:microsoft.com/office/officeart/2008/layout/LinedList"/>
    <dgm:cxn modelId="{482EB4CE-8A0C-4386-AF1A-A0F0F4969FE4}" type="presParOf" srcId="{69CC4B41-9259-4DA7-9490-B719BFBC7E03}" destId="{1A3203D8-28FC-42E6-811A-A31F209679CB}" srcOrd="0" destOrd="0" presId="urn:microsoft.com/office/officeart/2008/layout/LinedList"/>
    <dgm:cxn modelId="{D766DC57-7172-403C-929A-76DCCB1FBE5F}" type="presParOf" srcId="{69CC4B41-9259-4DA7-9490-B719BFBC7E03}" destId="{AC6F4FB0-66A5-4D13-B7BD-B17EB5F692AE}" srcOrd="1" destOrd="0" presId="urn:microsoft.com/office/officeart/2008/layout/LinedList"/>
    <dgm:cxn modelId="{7DE60331-8A28-4FB0-B0B5-44EE98AA783C}" type="presParOf" srcId="{C4613BCC-262C-40DE-964C-97B8BF022F91}" destId="{D52168ED-7B5D-4977-87FC-57C26CCAF7D4}" srcOrd="12" destOrd="0" presId="urn:microsoft.com/office/officeart/2008/layout/LinedList"/>
    <dgm:cxn modelId="{2721F51B-46B4-414A-8235-788FB539EF6E}" type="presParOf" srcId="{C4613BCC-262C-40DE-964C-97B8BF022F91}" destId="{372E17E3-8F2F-45F0-81BD-0EC73485ACF0}" srcOrd="13" destOrd="0" presId="urn:microsoft.com/office/officeart/2008/layout/LinedList"/>
    <dgm:cxn modelId="{6B267B1E-E926-4BF2-AE61-843BF38FF6C7}" type="presParOf" srcId="{372E17E3-8F2F-45F0-81BD-0EC73485ACF0}" destId="{704A823F-856C-4FC3-B068-C82DC1E71182}" srcOrd="0" destOrd="0" presId="urn:microsoft.com/office/officeart/2008/layout/LinedList"/>
    <dgm:cxn modelId="{DA8DC7CB-7C15-474A-86FE-89FA17A0A1A6}" type="presParOf" srcId="{372E17E3-8F2F-45F0-81BD-0EC73485ACF0}" destId="{D6DB1678-DC2D-45BD-8D2D-703CD6BCDAE2}" srcOrd="1" destOrd="0" presId="urn:microsoft.com/office/officeart/2008/layout/LinedList"/>
    <dgm:cxn modelId="{664AC62F-B122-42DB-BB55-A7369314607F}" type="presParOf" srcId="{C4613BCC-262C-40DE-964C-97B8BF022F91}" destId="{B975E560-3476-4D19-B022-322F9C212312}" srcOrd="14" destOrd="0" presId="urn:microsoft.com/office/officeart/2008/layout/LinedList"/>
    <dgm:cxn modelId="{DF150914-BC40-46AD-860C-C578E0A800B3}" type="presParOf" srcId="{C4613BCC-262C-40DE-964C-97B8BF022F91}" destId="{2F15352F-CDE5-4658-8D4A-D9DDA5828601}" srcOrd="15" destOrd="0" presId="urn:microsoft.com/office/officeart/2008/layout/LinedList"/>
    <dgm:cxn modelId="{D645937A-85A5-4E38-BBC3-5B675A43DFD8}" type="presParOf" srcId="{2F15352F-CDE5-4658-8D4A-D9DDA5828601}" destId="{6F4E29AD-2CA5-4917-B71E-A2281C34B07A}" srcOrd="0" destOrd="0" presId="urn:microsoft.com/office/officeart/2008/layout/LinedList"/>
    <dgm:cxn modelId="{5DD80B75-F27B-4FED-A655-91DE871BDC77}" type="presParOf" srcId="{2F15352F-CDE5-4658-8D4A-D9DDA5828601}" destId="{9E8CFACD-BD22-4944-A0CB-D613C0BB2953}" srcOrd="1" destOrd="0" presId="urn:microsoft.com/office/officeart/2008/layout/LinedList"/>
    <dgm:cxn modelId="{0FB5BF38-6776-475E-B65A-EB929F72618E}" type="presParOf" srcId="{C4613BCC-262C-40DE-964C-97B8BF022F91}" destId="{56AFE512-9DBA-445E-ACB5-CC084C3F5FA8}" srcOrd="16" destOrd="0" presId="urn:microsoft.com/office/officeart/2008/layout/LinedList"/>
    <dgm:cxn modelId="{7A922A82-0993-4B1E-B3B5-A544571BC6CD}" type="presParOf" srcId="{C4613BCC-262C-40DE-964C-97B8BF022F91}" destId="{96DBCEF8-BE5D-4536-8A45-CF9B93A44FA6}" srcOrd="17" destOrd="0" presId="urn:microsoft.com/office/officeart/2008/layout/LinedList"/>
    <dgm:cxn modelId="{33EC7F62-7F55-4F23-AE76-F1CF94A654A0}" type="presParOf" srcId="{96DBCEF8-BE5D-4536-8A45-CF9B93A44FA6}" destId="{841EDC0C-6EA8-4E6D-927F-4BB8A78B2819}" srcOrd="0" destOrd="0" presId="urn:microsoft.com/office/officeart/2008/layout/LinedList"/>
    <dgm:cxn modelId="{A0D5AE95-9AC5-4940-B853-0E3FF5685E8A}" type="presParOf" srcId="{96DBCEF8-BE5D-4536-8A45-CF9B93A44FA6}" destId="{B044731D-7EEC-4288-998E-DFB14560EA41}" srcOrd="1" destOrd="0" presId="urn:microsoft.com/office/officeart/2008/layout/LinedList"/>
    <dgm:cxn modelId="{F616D3C3-62B7-44A0-B98C-825FF624C74C}" type="presParOf" srcId="{C4613BCC-262C-40DE-964C-97B8BF022F91}" destId="{5105E249-0D82-423C-AAE7-6FBCFE06E50D}" srcOrd="18" destOrd="0" presId="urn:microsoft.com/office/officeart/2008/layout/LinedList"/>
    <dgm:cxn modelId="{EDC5AA75-6B2C-4C93-BD0A-1640BE7E6668}" type="presParOf" srcId="{C4613BCC-262C-40DE-964C-97B8BF022F91}" destId="{74F2734C-E0E1-4730-94B4-4B13B8429396}" srcOrd="19" destOrd="0" presId="urn:microsoft.com/office/officeart/2008/layout/LinedList"/>
    <dgm:cxn modelId="{1C508A0F-15F4-46A7-9335-F774626BEE3D}" type="presParOf" srcId="{74F2734C-E0E1-4730-94B4-4B13B8429396}" destId="{25532442-2702-4D8E-B322-69D818E204AC}" srcOrd="0" destOrd="0" presId="urn:microsoft.com/office/officeart/2008/layout/LinedList"/>
    <dgm:cxn modelId="{41F98590-CBA7-4E40-875E-1C105EB53172}" type="presParOf" srcId="{74F2734C-E0E1-4730-94B4-4B13B8429396}" destId="{D97AFCC1-D783-4765-BEF4-35DD235CEC07}" srcOrd="1" destOrd="0" presId="urn:microsoft.com/office/officeart/2008/layout/LinedList"/>
    <dgm:cxn modelId="{BD4B1850-1ACC-4BD5-BF7D-C664FA776AEF}" type="presParOf" srcId="{C4613BCC-262C-40DE-964C-97B8BF022F91}" destId="{239ED133-75A1-4D5A-B6FD-B022587B622F}" srcOrd="20" destOrd="0" presId="urn:microsoft.com/office/officeart/2008/layout/LinedList"/>
    <dgm:cxn modelId="{A769DA19-5F0C-491D-BE94-9F225D3B2E3F}" type="presParOf" srcId="{C4613BCC-262C-40DE-964C-97B8BF022F91}" destId="{8D927EF9-3E44-4121-B414-7CD352428636}" srcOrd="21" destOrd="0" presId="urn:microsoft.com/office/officeart/2008/layout/LinedList"/>
    <dgm:cxn modelId="{D529CC7B-00D6-46C8-8E7A-DA8E43255DC9}" type="presParOf" srcId="{8D927EF9-3E44-4121-B414-7CD352428636}" destId="{EA8F3E7C-21E7-4758-8200-ADA628A9B149}" srcOrd="0" destOrd="0" presId="urn:microsoft.com/office/officeart/2008/layout/LinedList"/>
    <dgm:cxn modelId="{E20C76CC-C555-4F78-A717-C6C3EADFF5A4}" type="presParOf" srcId="{8D927EF9-3E44-4121-B414-7CD352428636}" destId="{EC3CB9B2-CB1B-4AB1-82C4-0D3BA668EBD9}" srcOrd="1" destOrd="0" presId="urn:microsoft.com/office/officeart/2008/layout/LinedList"/>
    <dgm:cxn modelId="{B1F948ED-5563-4478-B9DE-D3CEBAE24C45}" type="presParOf" srcId="{C4613BCC-262C-40DE-964C-97B8BF022F91}" destId="{D10BEE1C-14DD-4ACC-8051-451EE0DDE291}" srcOrd="22" destOrd="0" presId="urn:microsoft.com/office/officeart/2008/layout/LinedList"/>
    <dgm:cxn modelId="{2DF8390E-E7D6-4703-8240-32448ED2F92E}" type="presParOf" srcId="{C4613BCC-262C-40DE-964C-97B8BF022F91}" destId="{77DD8563-AEF3-440A-AFB8-D5066CBFA52F}" srcOrd="23" destOrd="0" presId="urn:microsoft.com/office/officeart/2008/layout/LinedList"/>
    <dgm:cxn modelId="{E72E3833-E957-458E-BE17-7C557C40A349}" type="presParOf" srcId="{77DD8563-AEF3-440A-AFB8-D5066CBFA52F}" destId="{7D8E7CF3-E721-4E11-96FF-38E1DD453F44}" srcOrd="0" destOrd="0" presId="urn:microsoft.com/office/officeart/2008/layout/LinedList"/>
    <dgm:cxn modelId="{739A52D5-E5F2-462E-8E9F-CF467F747201}" type="presParOf" srcId="{77DD8563-AEF3-440A-AFB8-D5066CBFA52F}" destId="{2F9FCC04-B18D-439E-BCF5-798B807335E5}" srcOrd="1" destOrd="0" presId="urn:microsoft.com/office/officeart/2008/layout/LinedList"/>
    <dgm:cxn modelId="{5E554E2F-5EB8-46B3-A5F2-92031886AD2C}" type="presParOf" srcId="{C4613BCC-262C-40DE-964C-97B8BF022F91}" destId="{BF2F2096-DD25-408E-83E0-4A0C10589E60}" srcOrd="24" destOrd="0" presId="urn:microsoft.com/office/officeart/2008/layout/LinedList"/>
    <dgm:cxn modelId="{B06DD510-206A-4EE4-AFD8-60E88337076C}" type="presParOf" srcId="{C4613BCC-262C-40DE-964C-97B8BF022F91}" destId="{1B7EFCC8-6E97-4688-99F3-D77C484DFC48}" srcOrd="25" destOrd="0" presId="urn:microsoft.com/office/officeart/2008/layout/LinedList"/>
    <dgm:cxn modelId="{4B0D2829-736C-4851-85A1-9362FE7086DF}" type="presParOf" srcId="{1B7EFCC8-6E97-4688-99F3-D77C484DFC48}" destId="{0A32A737-ABE7-414F-988B-28808C7B7C0F}" srcOrd="0" destOrd="0" presId="urn:microsoft.com/office/officeart/2008/layout/LinedList"/>
    <dgm:cxn modelId="{1CE18A03-98CB-44C9-8157-B983370AB72B}" type="presParOf" srcId="{1B7EFCC8-6E97-4688-99F3-D77C484DFC48}" destId="{1C2570DE-184D-4695-9EA0-F3BB946B1F79}" srcOrd="1" destOrd="0" presId="urn:microsoft.com/office/officeart/2008/layout/LinedList"/>
    <dgm:cxn modelId="{1E4A5903-EB42-4962-B7FB-8923D2107282}" type="presParOf" srcId="{C4613BCC-262C-40DE-964C-97B8BF022F91}" destId="{44102793-7299-4267-B260-73FD727CE7A7}" srcOrd="26" destOrd="0" presId="urn:microsoft.com/office/officeart/2008/layout/LinedList"/>
    <dgm:cxn modelId="{A508AFCD-F80A-4060-8718-D5F07D22413B}" type="presParOf" srcId="{C4613BCC-262C-40DE-964C-97B8BF022F91}" destId="{2C44594B-7D28-4460-982C-D79B28226AB2}" srcOrd="27" destOrd="0" presId="urn:microsoft.com/office/officeart/2008/layout/LinedList"/>
    <dgm:cxn modelId="{5840950D-CCD2-4D51-BF63-34E1D3D912DC}" type="presParOf" srcId="{2C44594B-7D28-4460-982C-D79B28226AB2}" destId="{2D0E8ED7-CB06-47CD-836A-71A6D12EBF86}" srcOrd="0" destOrd="0" presId="urn:microsoft.com/office/officeart/2008/layout/LinedList"/>
    <dgm:cxn modelId="{684E72D0-C9D4-447C-80FA-B6A143A381B6}" type="presParOf" srcId="{2C44594B-7D28-4460-982C-D79B28226AB2}" destId="{E9F7574D-71D0-490F-A1AE-8DAD53600F66}" srcOrd="1" destOrd="0" presId="urn:microsoft.com/office/officeart/2008/layout/LinedList"/>
    <dgm:cxn modelId="{351C53C3-C005-4990-AD29-DD2964BEB8A7}" type="presParOf" srcId="{C4613BCC-262C-40DE-964C-97B8BF022F91}" destId="{F788A7D7-6020-419B-B813-3AECF27242F5}" srcOrd="28" destOrd="0" presId="urn:microsoft.com/office/officeart/2008/layout/LinedList"/>
    <dgm:cxn modelId="{797AD3D9-BEA0-4E64-9014-B3F1A933906C}" type="presParOf" srcId="{C4613BCC-262C-40DE-964C-97B8BF022F91}" destId="{DEC2E144-B0B7-4334-8AD4-217D5452AD62}" srcOrd="29" destOrd="0" presId="urn:microsoft.com/office/officeart/2008/layout/LinedList"/>
    <dgm:cxn modelId="{B51C2801-7077-42A8-9073-A8B9B3BFDCF6}" type="presParOf" srcId="{DEC2E144-B0B7-4334-8AD4-217D5452AD62}" destId="{938BF830-4B57-4B53-A337-1D5F2F7AA5F2}" srcOrd="0" destOrd="0" presId="urn:microsoft.com/office/officeart/2008/layout/LinedList"/>
    <dgm:cxn modelId="{A1AF1795-01A0-423A-9362-E28CEDEE162D}" type="presParOf" srcId="{DEC2E144-B0B7-4334-8AD4-217D5452AD62}" destId="{D7496476-20D0-46A8-9CAB-DC73129B30F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0AF1DE-0A0B-48CD-984B-4F3E54155745}">
      <dsp:nvSpPr>
        <dsp:cNvPr id="0" name=""/>
        <dsp:cNvSpPr/>
      </dsp:nvSpPr>
      <dsp:spPr>
        <a:xfrm>
          <a:off x="0" y="531"/>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C5C3ECE-D2D7-4416-AEAF-E8D10419086E}">
      <dsp:nvSpPr>
        <dsp:cNvPr id="0" name=""/>
        <dsp:cNvSpPr/>
      </dsp:nvSpPr>
      <dsp:spPr>
        <a:xfrm>
          <a:off x="0" y="531"/>
          <a:ext cx="10515600" cy="2900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Chaffey, D. and Ellis-Chadwick, F. (2019) Digital Marketing. 7th edn. Harlow: Pearson.</a:t>
          </a:r>
          <a:endParaRPr lang="en-US" sz="1300" kern="1200"/>
        </a:p>
      </dsp:txBody>
      <dsp:txXfrm>
        <a:off x="0" y="531"/>
        <a:ext cx="10515600" cy="290018"/>
      </dsp:txXfrm>
    </dsp:sp>
    <dsp:sp modelId="{6B80D6D9-52EC-4314-9F63-2252917455E5}">
      <dsp:nvSpPr>
        <dsp:cNvPr id="0" name=""/>
        <dsp:cNvSpPr/>
      </dsp:nvSpPr>
      <dsp:spPr>
        <a:xfrm>
          <a:off x="0" y="290549"/>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1DC8CA9-7949-4907-B994-47617BC0EFAE}">
      <dsp:nvSpPr>
        <dsp:cNvPr id="0" name=""/>
        <dsp:cNvSpPr/>
      </dsp:nvSpPr>
      <dsp:spPr>
        <a:xfrm>
          <a:off x="0" y="290549"/>
          <a:ext cx="10515600" cy="2900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Ishikawa, K. (1985) What is Total Quality Control? Englewood Cliffs: Prentice Hall.</a:t>
          </a:r>
          <a:endParaRPr lang="en-US" sz="1300" kern="1200"/>
        </a:p>
      </dsp:txBody>
      <dsp:txXfrm>
        <a:off x="0" y="290549"/>
        <a:ext cx="10515600" cy="290018"/>
      </dsp:txXfrm>
    </dsp:sp>
    <dsp:sp modelId="{64C141D9-F6D8-4EB4-BC2A-07B1213FED37}">
      <dsp:nvSpPr>
        <dsp:cNvPr id="0" name=""/>
        <dsp:cNvSpPr/>
      </dsp:nvSpPr>
      <dsp:spPr>
        <a:xfrm>
          <a:off x="0" y="580567"/>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0F328DD-1C0A-48F1-96A8-17CCFB2EFE21}">
      <dsp:nvSpPr>
        <dsp:cNvPr id="0" name=""/>
        <dsp:cNvSpPr/>
      </dsp:nvSpPr>
      <dsp:spPr>
        <a:xfrm>
          <a:off x="0" y="580567"/>
          <a:ext cx="10515600" cy="2900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Johnson, G., Scholes, K. and Whittington, R. (2020) Exploring Strategy. 12th edn. Harlow: Pearson.</a:t>
          </a:r>
          <a:endParaRPr lang="en-US" sz="1300" kern="1200"/>
        </a:p>
      </dsp:txBody>
      <dsp:txXfrm>
        <a:off x="0" y="580567"/>
        <a:ext cx="10515600" cy="290018"/>
      </dsp:txXfrm>
    </dsp:sp>
    <dsp:sp modelId="{04052AE9-7C39-487D-BDAE-051176BF8362}">
      <dsp:nvSpPr>
        <dsp:cNvPr id="0" name=""/>
        <dsp:cNvSpPr/>
      </dsp:nvSpPr>
      <dsp:spPr>
        <a:xfrm>
          <a:off x="0" y="870586"/>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3EDE0ED-2F1E-4FC1-8F45-7545393FDCEA}">
      <dsp:nvSpPr>
        <dsp:cNvPr id="0" name=""/>
        <dsp:cNvSpPr/>
      </dsp:nvSpPr>
      <dsp:spPr>
        <a:xfrm>
          <a:off x="0" y="870586"/>
          <a:ext cx="10515600" cy="2900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Kotler, P. and Keller, K. (2016) Marketing Management. 15th edn. Harlow: Pearson.</a:t>
          </a:r>
          <a:endParaRPr lang="en-US" sz="1300" kern="1200"/>
        </a:p>
      </dsp:txBody>
      <dsp:txXfrm>
        <a:off x="0" y="870586"/>
        <a:ext cx="10515600" cy="290018"/>
      </dsp:txXfrm>
    </dsp:sp>
    <dsp:sp modelId="{451FB996-1E06-4F59-8BFB-3095EE4F25BF}">
      <dsp:nvSpPr>
        <dsp:cNvPr id="0" name=""/>
        <dsp:cNvSpPr/>
      </dsp:nvSpPr>
      <dsp:spPr>
        <a:xfrm>
          <a:off x="0" y="1160604"/>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E30ED1A-3A09-40F3-986D-D536C4245AB7}">
      <dsp:nvSpPr>
        <dsp:cNvPr id="0" name=""/>
        <dsp:cNvSpPr/>
      </dsp:nvSpPr>
      <dsp:spPr>
        <a:xfrm>
          <a:off x="0" y="1160604"/>
          <a:ext cx="10515600" cy="2900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Mintzberg, H. (1994) The Rise and Fall of Strategic Planning. New York: Free Press.</a:t>
          </a:r>
          <a:endParaRPr lang="en-US" sz="1300" kern="1200"/>
        </a:p>
      </dsp:txBody>
      <dsp:txXfrm>
        <a:off x="0" y="1160604"/>
        <a:ext cx="10515600" cy="290018"/>
      </dsp:txXfrm>
    </dsp:sp>
    <dsp:sp modelId="{4F32C648-A85A-4CC0-A44E-270341E46C07}">
      <dsp:nvSpPr>
        <dsp:cNvPr id="0" name=""/>
        <dsp:cNvSpPr/>
      </dsp:nvSpPr>
      <dsp:spPr>
        <a:xfrm>
          <a:off x="0" y="1450623"/>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3203D8-28FC-42E6-811A-A31F209679CB}">
      <dsp:nvSpPr>
        <dsp:cNvPr id="0" name=""/>
        <dsp:cNvSpPr/>
      </dsp:nvSpPr>
      <dsp:spPr>
        <a:xfrm>
          <a:off x="0" y="1450623"/>
          <a:ext cx="10515600" cy="2900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Ohno, T. (1988) Toyota Production System. Portland: Productivity Press.</a:t>
          </a:r>
          <a:endParaRPr lang="en-US" sz="1300" kern="1200"/>
        </a:p>
      </dsp:txBody>
      <dsp:txXfrm>
        <a:off x="0" y="1450623"/>
        <a:ext cx="10515600" cy="290018"/>
      </dsp:txXfrm>
    </dsp:sp>
    <dsp:sp modelId="{D52168ED-7B5D-4977-87FC-57C26CCAF7D4}">
      <dsp:nvSpPr>
        <dsp:cNvPr id="0" name=""/>
        <dsp:cNvSpPr/>
      </dsp:nvSpPr>
      <dsp:spPr>
        <a:xfrm>
          <a:off x="0" y="1740641"/>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04A823F-856C-4FC3-B068-C82DC1E71182}">
      <dsp:nvSpPr>
        <dsp:cNvPr id="0" name=""/>
        <dsp:cNvSpPr/>
      </dsp:nvSpPr>
      <dsp:spPr>
        <a:xfrm>
          <a:off x="0" y="1740641"/>
          <a:ext cx="10515600" cy="2900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Porter, M. (1985) Competitive Advantage. New York: Free Press.</a:t>
          </a:r>
          <a:endParaRPr lang="en-US" sz="1300" kern="1200"/>
        </a:p>
      </dsp:txBody>
      <dsp:txXfrm>
        <a:off x="0" y="1740641"/>
        <a:ext cx="10515600" cy="290018"/>
      </dsp:txXfrm>
    </dsp:sp>
    <dsp:sp modelId="{B975E560-3476-4D19-B022-322F9C212312}">
      <dsp:nvSpPr>
        <dsp:cNvPr id="0" name=""/>
        <dsp:cNvSpPr/>
      </dsp:nvSpPr>
      <dsp:spPr>
        <a:xfrm>
          <a:off x="0" y="2030659"/>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F4E29AD-2CA5-4917-B71E-A2281C34B07A}">
      <dsp:nvSpPr>
        <dsp:cNvPr id="0" name=""/>
        <dsp:cNvSpPr/>
      </dsp:nvSpPr>
      <dsp:spPr>
        <a:xfrm>
          <a:off x="0" y="2030659"/>
          <a:ext cx="10515600" cy="2900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Proctor, T. (2013) Super Series: Solving Problems and Making Decisions. 5th edn. London: Routledge.</a:t>
          </a:r>
          <a:endParaRPr lang="en-US" sz="1300" kern="1200"/>
        </a:p>
      </dsp:txBody>
      <dsp:txXfrm>
        <a:off x="0" y="2030659"/>
        <a:ext cx="10515600" cy="290018"/>
      </dsp:txXfrm>
    </dsp:sp>
    <dsp:sp modelId="{56AFE512-9DBA-445E-ACB5-CC084C3F5FA8}">
      <dsp:nvSpPr>
        <dsp:cNvPr id="0" name=""/>
        <dsp:cNvSpPr/>
      </dsp:nvSpPr>
      <dsp:spPr>
        <a:xfrm>
          <a:off x="0" y="2320678"/>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1EDC0C-6EA8-4E6D-927F-4BB8A78B2819}">
      <dsp:nvSpPr>
        <dsp:cNvPr id="0" name=""/>
        <dsp:cNvSpPr/>
      </dsp:nvSpPr>
      <dsp:spPr>
        <a:xfrm>
          <a:off x="0" y="2320678"/>
          <a:ext cx="10515600" cy="2900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Sloman, J., Garratt, D. and Guest, J. (2022) Economics. 11th edn. Harlow: Pearson.</a:t>
          </a:r>
          <a:endParaRPr lang="en-US" sz="1300" kern="1200"/>
        </a:p>
      </dsp:txBody>
      <dsp:txXfrm>
        <a:off x="0" y="2320678"/>
        <a:ext cx="10515600" cy="290018"/>
      </dsp:txXfrm>
    </dsp:sp>
    <dsp:sp modelId="{5105E249-0D82-423C-AAE7-6FBCFE06E50D}">
      <dsp:nvSpPr>
        <dsp:cNvPr id="0" name=""/>
        <dsp:cNvSpPr/>
      </dsp:nvSpPr>
      <dsp:spPr>
        <a:xfrm>
          <a:off x="0" y="2610696"/>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532442-2702-4D8E-B322-69D818E204AC}">
      <dsp:nvSpPr>
        <dsp:cNvPr id="0" name=""/>
        <dsp:cNvSpPr/>
      </dsp:nvSpPr>
      <dsp:spPr>
        <a:xfrm>
          <a:off x="0" y="2610696"/>
          <a:ext cx="10515600" cy="2900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Sproull, B. (2018) The Problem-Solving, Problem Prevention, and Decision-Making Guide. London: Routledge.</a:t>
          </a:r>
          <a:endParaRPr lang="en-US" sz="1300" kern="1200"/>
        </a:p>
      </dsp:txBody>
      <dsp:txXfrm>
        <a:off x="0" y="2610696"/>
        <a:ext cx="10515600" cy="290018"/>
      </dsp:txXfrm>
    </dsp:sp>
    <dsp:sp modelId="{239ED133-75A1-4D5A-B6FD-B022587B622F}">
      <dsp:nvSpPr>
        <dsp:cNvPr id="0" name=""/>
        <dsp:cNvSpPr/>
      </dsp:nvSpPr>
      <dsp:spPr>
        <a:xfrm>
          <a:off x="0" y="2900714"/>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8F3E7C-21E7-4758-8200-ADA628A9B149}">
      <dsp:nvSpPr>
        <dsp:cNvPr id="0" name=""/>
        <dsp:cNvSpPr/>
      </dsp:nvSpPr>
      <dsp:spPr>
        <a:xfrm>
          <a:off x="0" y="2900714"/>
          <a:ext cx="10515600" cy="2900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Teece, D. (2018) ‘Business models and dynamic capabilities’, Long Range Planning, 51(1), pp. 40–49.</a:t>
          </a:r>
          <a:endParaRPr lang="en-US" sz="1300" kern="1200"/>
        </a:p>
      </dsp:txBody>
      <dsp:txXfrm>
        <a:off x="0" y="2900714"/>
        <a:ext cx="10515600" cy="290018"/>
      </dsp:txXfrm>
    </dsp:sp>
    <dsp:sp modelId="{D10BEE1C-14DD-4ACC-8051-451EE0DDE291}">
      <dsp:nvSpPr>
        <dsp:cNvPr id="0" name=""/>
        <dsp:cNvSpPr/>
      </dsp:nvSpPr>
      <dsp:spPr>
        <a:xfrm>
          <a:off x="0" y="3190733"/>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8E7CF3-E721-4E11-96FF-38E1DD453F44}">
      <dsp:nvSpPr>
        <dsp:cNvPr id="0" name=""/>
        <dsp:cNvSpPr/>
      </dsp:nvSpPr>
      <dsp:spPr>
        <a:xfrm>
          <a:off x="0" y="3190733"/>
          <a:ext cx="10515600" cy="2900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Drucker, P. (2007) Management Challenges for the 21st Century. London: Routledge.</a:t>
          </a:r>
          <a:endParaRPr lang="en-US" sz="1300" kern="1200"/>
        </a:p>
      </dsp:txBody>
      <dsp:txXfrm>
        <a:off x="0" y="3190733"/>
        <a:ext cx="10515600" cy="290018"/>
      </dsp:txXfrm>
    </dsp:sp>
    <dsp:sp modelId="{BF2F2096-DD25-408E-83E0-4A0C10589E60}">
      <dsp:nvSpPr>
        <dsp:cNvPr id="0" name=""/>
        <dsp:cNvSpPr/>
      </dsp:nvSpPr>
      <dsp:spPr>
        <a:xfrm>
          <a:off x="0" y="3480751"/>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A32A737-ABE7-414F-988B-28808C7B7C0F}">
      <dsp:nvSpPr>
        <dsp:cNvPr id="0" name=""/>
        <dsp:cNvSpPr/>
      </dsp:nvSpPr>
      <dsp:spPr>
        <a:xfrm>
          <a:off x="0" y="3480751"/>
          <a:ext cx="10515600" cy="2900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Grant, R. (2019) Contemporary Strategy Analysis. 10th edn. Wiley.</a:t>
          </a:r>
          <a:endParaRPr lang="en-US" sz="1300" kern="1200"/>
        </a:p>
      </dsp:txBody>
      <dsp:txXfrm>
        <a:off x="0" y="3480751"/>
        <a:ext cx="10515600" cy="290018"/>
      </dsp:txXfrm>
    </dsp:sp>
    <dsp:sp modelId="{44102793-7299-4267-B260-73FD727CE7A7}">
      <dsp:nvSpPr>
        <dsp:cNvPr id="0" name=""/>
        <dsp:cNvSpPr/>
      </dsp:nvSpPr>
      <dsp:spPr>
        <a:xfrm>
          <a:off x="0" y="3770770"/>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D0E8ED7-CB06-47CD-836A-71A6D12EBF86}">
      <dsp:nvSpPr>
        <dsp:cNvPr id="0" name=""/>
        <dsp:cNvSpPr/>
      </dsp:nvSpPr>
      <dsp:spPr>
        <a:xfrm>
          <a:off x="0" y="3770770"/>
          <a:ext cx="10515600" cy="2900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Burns, P. (2016) Entrepreneurship and Small Business. 4th edn. London: Palgrave.</a:t>
          </a:r>
          <a:endParaRPr lang="en-US" sz="1300" kern="1200"/>
        </a:p>
      </dsp:txBody>
      <dsp:txXfrm>
        <a:off x="0" y="3770770"/>
        <a:ext cx="10515600" cy="290018"/>
      </dsp:txXfrm>
    </dsp:sp>
    <dsp:sp modelId="{F788A7D7-6020-419B-B813-3AECF27242F5}">
      <dsp:nvSpPr>
        <dsp:cNvPr id="0" name=""/>
        <dsp:cNvSpPr/>
      </dsp:nvSpPr>
      <dsp:spPr>
        <a:xfrm>
          <a:off x="0" y="4060788"/>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38BF830-4B57-4B53-A337-1D5F2F7AA5F2}">
      <dsp:nvSpPr>
        <dsp:cNvPr id="0" name=""/>
        <dsp:cNvSpPr/>
      </dsp:nvSpPr>
      <dsp:spPr>
        <a:xfrm>
          <a:off x="0" y="4060788"/>
          <a:ext cx="10515600" cy="2900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Baines, P., Fill, C. and Page, K. (2019) Marketing. Oxford: Oxford University Press.</a:t>
          </a:r>
          <a:endParaRPr lang="en-US" sz="1300" kern="1200"/>
        </a:p>
      </dsp:txBody>
      <dsp:txXfrm>
        <a:off x="0" y="4060788"/>
        <a:ext cx="10515600" cy="290018"/>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16/02/2026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16/02/2026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16/02/2026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16/02/2026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16/02/2026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1A3C89F8-0D2F-47FF-B903-151248265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81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ctrTitle"/>
          </p:nvPr>
        </p:nvSpPr>
        <p:spPr>
          <a:xfrm>
            <a:off x="2155147" y="1704778"/>
            <a:ext cx="8022998" cy="3704746"/>
          </a:xfrm>
        </p:spPr>
        <p:txBody>
          <a:bodyPr anchor="t">
            <a:normAutofit/>
          </a:bodyPr>
          <a:lstStyle/>
          <a:p>
            <a:r>
              <a:rPr lang="en-GB" sz="4400" dirty="0">
                <a:solidFill>
                  <a:srgbClr val="FFFFFF"/>
                </a:solidFill>
              </a:rPr>
              <a:t>Name: Cristina Elena </a:t>
            </a:r>
            <a:r>
              <a:rPr lang="en-GB" sz="4400" dirty="0" err="1">
                <a:solidFill>
                  <a:srgbClr val="FFFFFF"/>
                </a:solidFill>
              </a:rPr>
              <a:t>Nestian</a:t>
            </a:r>
            <a:br>
              <a:rPr lang="en-GB" sz="4400" dirty="0"/>
            </a:br>
            <a:r>
              <a:rPr lang="en-GB" sz="4400" dirty="0">
                <a:solidFill>
                  <a:srgbClr val="FFFFFF"/>
                </a:solidFill>
              </a:rPr>
              <a:t>ID number: 2509431</a:t>
            </a:r>
            <a:br>
              <a:rPr lang="en-GB" sz="4400" dirty="0"/>
            </a:br>
            <a:r>
              <a:rPr lang="en-GB" sz="4400" dirty="0">
                <a:solidFill>
                  <a:srgbClr val="FFFFFF"/>
                </a:solidFill>
              </a:rPr>
              <a:t>Module code: LCLM4004</a:t>
            </a:r>
            <a:br>
              <a:rPr lang="en-GB" sz="4400" dirty="0"/>
            </a:br>
            <a:r>
              <a:rPr lang="en-GB" sz="4400" dirty="0">
                <a:solidFill>
                  <a:srgbClr val="FFFFFF"/>
                </a:solidFill>
              </a:rPr>
              <a:t>Module name: Problem solving and decision-making </a:t>
            </a:r>
            <a:endParaRPr lang="en-US" dirty="0"/>
          </a:p>
        </p:txBody>
      </p:sp>
      <p:sp>
        <p:nvSpPr>
          <p:cNvPr id="9"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4359" y="583345"/>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endParaRPr lang="en-US">
              <a:solidFill>
                <a:srgbClr val="FFFFFF"/>
              </a:solidFill>
            </a:endParaRPr>
          </a:p>
        </p:txBody>
      </p:sp>
      <p:sp>
        <p:nvSpPr>
          <p:cNvPr id="11"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33139" y="81264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solidFill>
                <a:srgbClr val="FFFFFF"/>
              </a:solidFill>
            </a:endParaRPr>
          </a:p>
        </p:txBody>
      </p:sp>
      <p:sp>
        <p:nvSpPr>
          <p:cNvPr id="13"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8819" y="1037066"/>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endParaRPr lang="en-US">
              <a:solidFill>
                <a:srgbClr val="FFFFFF"/>
              </a:solidFill>
            </a:endParaRPr>
          </a:p>
        </p:txBody>
      </p:sp>
      <p:cxnSp>
        <p:nvCxnSpPr>
          <p:cNvPr id="15" name="Straight Connector 14">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56114" y="3503032"/>
            <a:ext cx="0" cy="334609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17"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36425" y="5636680"/>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rgbClr val="FFFFFF"/>
          </a:solidFill>
          <a:ln w="646" cap="flat">
            <a:noFill/>
            <a:prstDash val="solid"/>
            <a:miter/>
          </a:ln>
        </p:spPr>
        <p:txBody>
          <a:bodyPr rtlCol="0" anchor="ctr"/>
          <a:lstStyle/>
          <a:p>
            <a:endParaRPr lang="en-US">
              <a:solidFill>
                <a:srgbClr val="FFFFFF"/>
              </a:solidFill>
            </a:endParaRPr>
          </a:p>
        </p:txBody>
      </p:sp>
      <p:sp>
        <p:nvSpPr>
          <p:cNvPr id="19"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45175" y="6096759"/>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rgbClr val="FFFFFF"/>
          </a:solidFill>
          <a:ln w="516" cap="flat">
            <a:noFill/>
            <a:prstDash val="solid"/>
            <a:miter/>
          </a:ln>
        </p:spPr>
        <p:txBody>
          <a:bodyPr rtlCol="0" anchor="ctr"/>
          <a:lstStyle/>
          <a:p>
            <a:endParaRPr lang="en-US">
              <a:solidFill>
                <a:srgbClr val="FFFFFF"/>
              </a:solidFill>
            </a:endParaRPr>
          </a:p>
        </p:txBody>
      </p:sp>
      <p:sp>
        <p:nvSpPr>
          <p:cNvPr id="21"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54288" y="6238029"/>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rgbClr val="FFFFFF"/>
          </a:solidFill>
          <a:ln w="469" cap="flat">
            <a:noFill/>
            <a:prstDash val="solid"/>
            <a:miter/>
          </a:ln>
        </p:spPr>
        <p:txBody>
          <a:bodyPr rtlCol="0" anchor="ctr"/>
          <a:lstStyle/>
          <a:p>
            <a:endParaRPr lang="en-US">
              <a:solidFill>
                <a:srgbClr val="FFFFFF"/>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1279DE-4C8F-66F6-D046-DBA080700E49}"/>
              </a:ext>
            </a:extLst>
          </p:cNvPr>
          <p:cNvSpPr>
            <a:spLocks noGrp="1"/>
          </p:cNvSpPr>
          <p:nvPr>
            <p:ph type="title"/>
          </p:nvPr>
        </p:nvSpPr>
        <p:spPr>
          <a:xfrm>
            <a:off x="808638" y="386930"/>
            <a:ext cx="9236700" cy="1188950"/>
          </a:xfrm>
        </p:spPr>
        <p:txBody>
          <a:bodyPr anchor="b">
            <a:normAutofit/>
          </a:bodyPr>
          <a:lstStyle/>
          <a:p>
            <a:r>
              <a:rPr lang="en-GB" sz="5400"/>
              <a:t>Overview of Green Haven Florist</a:t>
            </a:r>
            <a:endParaRPr lang="en-GB" sz="5400" dirty="0"/>
          </a:p>
        </p:txBody>
      </p:sp>
      <p:grpSp>
        <p:nvGrpSpPr>
          <p:cNvPr id="24" name="Group 23">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25" name="Rectangle 24">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8" name="Rectangle 27">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1D09025-1295-8B29-0FD1-68304D95AE15}"/>
              </a:ext>
            </a:extLst>
          </p:cNvPr>
          <p:cNvSpPr>
            <a:spLocks noGrp="1"/>
          </p:cNvSpPr>
          <p:nvPr>
            <p:ph idx="1"/>
          </p:nvPr>
        </p:nvSpPr>
        <p:spPr>
          <a:xfrm>
            <a:off x="793660" y="2599509"/>
            <a:ext cx="10143668" cy="3435531"/>
          </a:xfrm>
        </p:spPr>
        <p:txBody>
          <a:bodyPr vert="horz" lIns="91440" tIns="45720" rIns="91440" bIns="45720" rtlCol="0" anchor="ctr">
            <a:normAutofit fontScale="92500" lnSpcReduction="10000"/>
          </a:bodyPr>
          <a:lstStyle/>
          <a:p>
            <a:r>
              <a:rPr lang="en-GB" sz="1700" dirty="0">
                <a:highlight>
                  <a:srgbClr val="FFFFFF"/>
                </a:highlight>
                <a:latin typeface="Arial"/>
                <a:cs typeface="Times New Roman"/>
              </a:rPr>
              <a:t>This presentation begins with an overview of Green Haven Florists, followed by a structured analysis of the performance decline, and concludes with evidence-based findings. Green Haven Florists is an independent flower retailer located in Norwich, founded in 2016. </a:t>
            </a:r>
            <a:endParaRPr lang="en-US" dirty="0"/>
          </a:p>
          <a:p>
            <a:endParaRPr lang="en-GB" sz="1700" dirty="0">
              <a:highlight>
                <a:srgbClr val="FFFFFF"/>
              </a:highlight>
              <a:latin typeface="Arial"/>
              <a:cs typeface="Times New Roman"/>
            </a:endParaRPr>
          </a:p>
          <a:p>
            <a:r>
              <a:rPr lang="en-GB" sz="1700" dirty="0">
                <a:highlight>
                  <a:srgbClr val="FFFFFF"/>
                </a:highlight>
                <a:latin typeface="Arial"/>
                <a:cs typeface="Times New Roman"/>
              </a:rPr>
              <a:t>The business built its reputation through bespoke floral arrangements, environmentally sustainable packaging, and strong community engagement. Its competitive positioning was based on quality, </a:t>
            </a:r>
            <a:r>
              <a:rPr lang="en-GB" sz="1700">
                <a:highlight>
                  <a:srgbClr val="FFFFFF"/>
                </a:highlight>
                <a:latin typeface="Arial"/>
                <a:cs typeface="Times New Roman"/>
              </a:rPr>
              <a:t>ethical sourcing, and personal service.</a:t>
            </a:r>
            <a:endParaRPr lang="en-GB" dirty="0"/>
          </a:p>
          <a:p>
            <a:endParaRPr lang="en-GB" sz="1700" dirty="0">
              <a:highlight>
                <a:srgbClr val="FFFFFF"/>
              </a:highlight>
              <a:latin typeface="Arial"/>
              <a:cs typeface="Times New Roman"/>
            </a:endParaRPr>
          </a:p>
          <a:p>
            <a:r>
              <a:rPr lang="en-GB" sz="1700">
                <a:highlight>
                  <a:srgbClr val="FFFFFF"/>
                </a:highlight>
                <a:latin typeface="Arial"/>
                <a:cs typeface="Times New Roman"/>
              </a:rPr>
              <a:t>However, over the past twelve months, the business has experienced a 30 percent decline in in-store </a:t>
            </a:r>
            <a:r>
              <a:rPr lang="en-GB" sz="1700" dirty="0">
                <a:highlight>
                  <a:srgbClr val="FFFFFF"/>
                </a:highlight>
                <a:latin typeface="Arial"/>
                <a:cs typeface="Times New Roman"/>
              </a:rPr>
              <a:t>sales. </a:t>
            </a:r>
            <a:endParaRPr lang="en-GB"/>
          </a:p>
          <a:p>
            <a:endParaRPr lang="en-GB" sz="1700" dirty="0">
              <a:highlight>
                <a:srgbClr val="FFFFFF"/>
              </a:highlight>
              <a:latin typeface="Arial"/>
              <a:cs typeface="Times New Roman"/>
            </a:endParaRPr>
          </a:p>
          <a:p>
            <a:r>
              <a:rPr lang="en-GB" sz="1700">
                <a:highlight>
                  <a:srgbClr val="FFFFFF"/>
                </a:highlight>
                <a:latin typeface="Arial"/>
                <a:cs typeface="Times New Roman"/>
              </a:rPr>
              <a:t>The purpose of this presentation is not to propose solutions, but to analyse the problem. In line with </a:t>
            </a:r>
            <a:r>
              <a:rPr lang="en-GB" sz="1700" dirty="0">
                <a:highlight>
                  <a:srgbClr val="FFFFFF"/>
                </a:highlight>
                <a:latin typeface="Arial"/>
                <a:cs typeface="Times New Roman"/>
              </a:rPr>
              <a:t>Proctor’s (2013) problem-solving model, effective decision-making must begin with accurate diagnosis. </a:t>
            </a:r>
            <a:endParaRPr lang="en-GB"/>
          </a:p>
        </p:txBody>
      </p:sp>
    </p:spTree>
    <p:extLst>
      <p:ext uri="{BB962C8B-B14F-4D97-AF65-F5344CB8AC3E}">
        <p14:creationId xmlns:p14="http://schemas.microsoft.com/office/powerpoint/2010/main" val="40715366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0D63B7-A521-EEC4-D0FC-4085C28363ED}"/>
              </a:ext>
            </a:extLst>
          </p:cNvPr>
          <p:cNvSpPr>
            <a:spLocks noGrp="1"/>
          </p:cNvSpPr>
          <p:nvPr>
            <p:ph type="title"/>
          </p:nvPr>
        </p:nvSpPr>
        <p:spPr>
          <a:xfrm>
            <a:off x="808638" y="386930"/>
            <a:ext cx="9236700" cy="1188950"/>
          </a:xfrm>
        </p:spPr>
        <p:txBody>
          <a:bodyPr anchor="b">
            <a:normAutofit/>
          </a:bodyPr>
          <a:lstStyle/>
          <a:p>
            <a:r>
              <a:rPr lang="en-GB" sz="2600" b="1">
                <a:latin typeface="Arial"/>
                <a:cs typeface="Times New Roman"/>
              </a:rPr>
              <a:t>Context and Nature of the Problem: Sales Decline, Competition, Costs and Consumer Behaviour</a:t>
            </a:r>
            <a:endParaRPr lang="en-US" sz="2600">
              <a:latin typeface="Arial"/>
              <a:cs typeface="Arial"/>
            </a:endParaRPr>
          </a:p>
        </p:txBody>
      </p:sp>
      <p:grpSp>
        <p:nvGrpSpPr>
          <p:cNvPr id="34" name="Group 33">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35" name="Rectangle 34">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8" name="Rectangle 37">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Content Placeholder 2">
            <a:extLst>
              <a:ext uri="{FF2B5EF4-FFF2-40B4-BE49-F238E27FC236}">
                <a16:creationId xmlns:a16="http://schemas.microsoft.com/office/drawing/2014/main" id="{4EE57F7B-8342-59EC-5ED7-A44370DE908A}"/>
              </a:ext>
            </a:extLst>
          </p:cNvPr>
          <p:cNvSpPr>
            <a:spLocks noGrp="1"/>
          </p:cNvSpPr>
          <p:nvPr>
            <p:ph idx="1"/>
          </p:nvPr>
        </p:nvSpPr>
        <p:spPr>
          <a:xfrm>
            <a:off x="793660" y="2599509"/>
            <a:ext cx="10143668" cy="3435531"/>
          </a:xfrm>
        </p:spPr>
        <p:txBody>
          <a:bodyPr vert="horz" lIns="91440" tIns="45720" rIns="91440" bIns="45720" rtlCol="0" anchor="ctr">
            <a:normAutofit/>
          </a:bodyPr>
          <a:lstStyle/>
          <a:p>
            <a:r>
              <a:rPr lang="en-GB" sz="1300" dirty="0">
                <a:highlight>
                  <a:srgbClr val="FFFFFF"/>
                </a:highlight>
                <a:latin typeface="Arial"/>
                <a:cs typeface="Times New Roman"/>
              </a:rPr>
              <a:t>In analysing the context of the problem, it is important to recognise that the 30 percent decline in in-store sales represents performance issue. The reduction in foot traffic has coincided with the closure of surrounding businesses, reducing walk-in purchases. Competition has intensified. </a:t>
            </a:r>
            <a:endParaRPr lang="en-US" dirty="0">
              <a:latin typeface="Aptos" panose="020B0004020202020204"/>
              <a:cs typeface="Times New Roman"/>
            </a:endParaRPr>
          </a:p>
          <a:p>
            <a:r>
              <a:rPr lang="en-GB" sz="1300" dirty="0">
                <a:highlight>
                  <a:srgbClr val="FFFFFF"/>
                </a:highlight>
                <a:latin typeface="Arial"/>
                <a:cs typeface="Times New Roman"/>
              </a:rPr>
              <a:t>Rising operational costs further complicate the situation. Inflation has increased the cost of imported flowers, while sustainable packaging materials have become more expensive. Products such as flowers are highly sensitive to economic downturns, as consumers prioritise essential spending during cost-of-living pressures. (</a:t>
            </a:r>
            <a:r>
              <a:rPr lang="en-GB" sz="1300" dirty="0">
                <a:highlight>
                  <a:srgbClr val="FFFFFF"/>
                </a:highlight>
                <a:latin typeface="Arial"/>
                <a:cs typeface="Arial"/>
              </a:rPr>
              <a:t>Sloman et al. 2022)</a:t>
            </a:r>
            <a:endParaRPr lang="en-US" dirty="0"/>
          </a:p>
          <a:p>
            <a:endParaRPr lang="en-GB" sz="1300" dirty="0">
              <a:highlight>
                <a:srgbClr val="FFFFFF"/>
              </a:highlight>
              <a:latin typeface="Arial"/>
              <a:cs typeface="Times New Roman"/>
            </a:endParaRPr>
          </a:p>
          <a:p>
            <a:r>
              <a:rPr lang="en-GB" sz="1300" dirty="0">
                <a:highlight>
                  <a:srgbClr val="FFFFFF"/>
                </a:highlight>
                <a:latin typeface="Arial"/>
                <a:cs typeface="Times New Roman"/>
              </a:rPr>
              <a:t>Changing consumer behaviour is critical factor. Modern customers value convenience, speed, and digital accessibility. Technological change has significantly altered purchasing patterns. The shift toward online ordering means that traditional high street dependency represents a growing vulnerability for small retailers. (</a:t>
            </a:r>
            <a:r>
              <a:rPr lang="en-GB" sz="1300" dirty="0">
                <a:highlight>
                  <a:srgbClr val="FFFFFF"/>
                </a:highlight>
                <a:latin typeface="Arial"/>
                <a:cs typeface="Arial"/>
              </a:rPr>
              <a:t>Kotler and Keller 2016)</a:t>
            </a:r>
          </a:p>
          <a:p>
            <a:endParaRPr lang="en-GB" sz="1300">
              <a:highlight>
                <a:srgbClr val="FFFFFF"/>
              </a:highlight>
              <a:latin typeface="Times New Roman"/>
              <a:cs typeface="Times New Roman"/>
            </a:endParaRPr>
          </a:p>
          <a:p>
            <a:endParaRPr lang="en-GB" sz="1300">
              <a:highlight>
                <a:srgbClr val="FFFFFF"/>
              </a:highlight>
              <a:latin typeface="Times New Roman"/>
              <a:cs typeface="Times New Roman"/>
            </a:endParaRPr>
          </a:p>
        </p:txBody>
      </p:sp>
    </p:spTree>
    <p:extLst>
      <p:ext uri="{BB962C8B-B14F-4D97-AF65-F5344CB8AC3E}">
        <p14:creationId xmlns:p14="http://schemas.microsoft.com/office/powerpoint/2010/main" val="31677070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0C64E3-91BC-5899-51C3-67C22BB2F99D}"/>
              </a:ext>
            </a:extLst>
          </p:cNvPr>
          <p:cNvSpPr>
            <a:spLocks noGrp="1"/>
          </p:cNvSpPr>
          <p:nvPr>
            <p:ph type="title"/>
          </p:nvPr>
        </p:nvSpPr>
        <p:spPr>
          <a:xfrm>
            <a:off x="1371599" y="294538"/>
            <a:ext cx="9895951" cy="1033669"/>
          </a:xfrm>
        </p:spPr>
        <p:txBody>
          <a:bodyPr>
            <a:normAutofit/>
          </a:bodyPr>
          <a:lstStyle/>
          <a:p>
            <a:r>
              <a:rPr lang="en-GB" sz="3400" b="1">
                <a:solidFill>
                  <a:srgbClr val="FFFFFF"/>
                </a:solidFill>
                <a:latin typeface="Arial"/>
                <a:cs typeface="Times New Roman"/>
              </a:rPr>
              <a:t>Structured Problem Definition: Applying the 5W2H Framework</a:t>
            </a:r>
            <a:endParaRPr lang="en-US" sz="3400">
              <a:solidFill>
                <a:srgbClr val="FFFFFF"/>
              </a:solidFill>
              <a:latin typeface="Arial"/>
            </a:endParaRPr>
          </a:p>
        </p:txBody>
      </p:sp>
      <p:sp>
        <p:nvSpPr>
          <p:cNvPr id="3" name="Content Placeholder 2">
            <a:extLst>
              <a:ext uri="{FF2B5EF4-FFF2-40B4-BE49-F238E27FC236}">
                <a16:creationId xmlns:a16="http://schemas.microsoft.com/office/drawing/2014/main" id="{773286F4-61DB-CBB3-8C38-8EAD4E14EC9B}"/>
              </a:ext>
            </a:extLst>
          </p:cNvPr>
          <p:cNvSpPr>
            <a:spLocks noGrp="1"/>
          </p:cNvSpPr>
          <p:nvPr>
            <p:ph idx="1"/>
          </p:nvPr>
        </p:nvSpPr>
        <p:spPr>
          <a:xfrm>
            <a:off x="1371599" y="2318197"/>
            <a:ext cx="9724031" cy="3683358"/>
          </a:xfrm>
        </p:spPr>
        <p:txBody>
          <a:bodyPr vert="horz" lIns="91440" tIns="45720" rIns="91440" bIns="45720" rtlCol="0" anchor="ctr">
            <a:normAutofit/>
          </a:bodyPr>
          <a:lstStyle/>
          <a:p>
            <a:r>
              <a:rPr lang="en-GB" sz="1300" dirty="0">
                <a:highlight>
                  <a:srgbClr val="FFFFFF"/>
                </a:highlight>
                <a:latin typeface="Arial"/>
                <a:cs typeface="Times New Roman"/>
              </a:rPr>
              <a:t>To define the problem clearly, the 5W2H framework is applied. This structured questioning approach ensures clarity regarding what the issue is, why, where, when, who, how, and how.</a:t>
            </a:r>
          </a:p>
          <a:p>
            <a:endParaRPr lang="en-GB" sz="1300">
              <a:highlight>
                <a:srgbClr val="FFFFFF"/>
              </a:highlight>
              <a:latin typeface="Arial"/>
              <a:cs typeface="Times New Roman"/>
            </a:endParaRPr>
          </a:p>
          <a:p>
            <a:r>
              <a:rPr lang="en-GB" sz="1300">
                <a:highlight>
                  <a:srgbClr val="FFFFFF"/>
                </a:highlight>
                <a:latin typeface="Arial"/>
                <a:cs typeface="Times New Roman"/>
              </a:rPr>
              <a:t>What- is a measurable 30 percent decline in in-store sales over the past twelve months. </a:t>
            </a:r>
          </a:p>
          <a:p>
            <a:r>
              <a:rPr lang="en-GB" sz="1300" dirty="0">
                <a:highlight>
                  <a:srgbClr val="FFFFFF"/>
                </a:highlight>
                <a:latin typeface="Arial"/>
                <a:cs typeface="Times New Roman"/>
              </a:rPr>
              <a:t>Why- relates to increased competition, digital transformation in retail, rising operational costs, and declining high street footfall.</a:t>
            </a:r>
            <a:endParaRPr lang="en-GB" dirty="0">
              <a:latin typeface="Aptos" panose="020B0004020202020204"/>
              <a:cs typeface="Times New Roman"/>
            </a:endParaRPr>
          </a:p>
          <a:p>
            <a:r>
              <a:rPr lang="en-GB" sz="1300" dirty="0">
                <a:highlight>
                  <a:srgbClr val="FFFFFF"/>
                </a:highlight>
                <a:latin typeface="Arial"/>
                <a:cs typeface="Times New Roman"/>
              </a:rPr>
              <a:t>Where- is specifically the Norwich high street location, while the </a:t>
            </a:r>
            <a:endParaRPr lang="en-GB" dirty="0">
              <a:latin typeface="Aptos" panose="020B0004020202020204"/>
              <a:cs typeface="Times New Roman"/>
            </a:endParaRPr>
          </a:p>
          <a:p>
            <a:r>
              <a:rPr lang="en-GB" sz="1300">
                <a:highlight>
                  <a:srgbClr val="FFFFFF"/>
                </a:highlight>
                <a:latin typeface="Arial"/>
                <a:cs typeface="Times New Roman"/>
              </a:rPr>
              <a:t>When- aligns with inflationary pressures and increased </a:t>
            </a:r>
            <a:r>
              <a:rPr lang="en-GB" sz="1300" dirty="0">
                <a:highlight>
                  <a:srgbClr val="FFFFFF"/>
                </a:highlight>
                <a:latin typeface="Arial"/>
                <a:cs typeface="Times New Roman"/>
              </a:rPr>
              <a:t>digital adoption following recent economic shifts.</a:t>
            </a:r>
            <a:endParaRPr lang="en-GB"/>
          </a:p>
          <a:p>
            <a:r>
              <a:rPr lang="en-GB" sz="1300" dirty="0">
                <a:highlight>
                  <a:srgbClr val="FFFFFF"/>
                </a:highlight>
                <a:latin typeface="Arial"/>
                <a:cs typeface="Times New Roman"/>
              </a:rPr>
              <a:t>Who- primarily refers to walk-in retail customers who are shifting toward online purchasing options. </a:t>
            </a:r>
          </a:p>
          <a:p>
            <a:r>
              <a:rPr lang="en-GB" sz="1300">
                <a:highlight>
                  <a:srgbClr val="FFFFFF"/>
                </a:highlight>
                <a:latin typeface="Arial"/>
                <a:cs typeface="Times New Roman"/>
              </a:rPr>
              <a:t>How- reflects a </a:t>
            </a:r>
            <a:r>
              <a:rPr lang="en-GB" sz="1300" dirty="0">
                <a:highlight>
                  <a:srgbClr val="FFFFFF"/>
                </a:highlight>
                <a:latin typeface="Arial"/>
                <a:cs typeface="Times New Roman"/>
              </a:rPr>
              <a:t>growing competitive disadvantage in pricing, digital presence, and convenience. </a:t>
            </a:r>
          </a:p>
          <a:p>
            <a:r>
              <a:rPr lang="en-GB" sz="1300" dirty="0">
                <a:highlight>
                  <a:srgbClr val="FFFFFF"/>
                </a:highlight>
                <a:latin typeface="Arial"/>
                <a:cs typeface="Times New Roman"/>
              </a:rPr>
              <a:t>How </a:t>
            </a:r>
            <a:r>
              <a:rPr lang="en-GB" sz="1300">
                <a:highlight>
                  <a:srgbClr val="FFFFFF"/>
                </a:highlight>
                <a:latin typeface="Arial"/>
                <a:cs typeface="Times New Roman"/>
              </a:rPr>
              <a:t>much-  represents significant revenue reduction, threatening long-term profitability.</a:t>
            </a:r>
            <a:endParaRPr lang="en-GB"/>
          </a:p>
        </p:txBody>
      </p:sp>
    </p:spTree>
    <p:extLst>
      <p:ext uri="{BB962C8B-B14F-4D97-AF65-F5344CB8AC3E}">
        <p14:creationId xmlns:p14="http://schemas.microsoft.com/office/powerpoint/2010/main" val="686454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23CB67-FC1D-316D-22A8-B246B2845B7F}"/>
              </a:ext>
            </a:extLst>
          </p:cNvPr>
          <p:cNvSpPr>
            <a:spLocks noGrp="1"/>
          </p:cNvSpPr>
          <p:nvPr>
            <p:ph type="title"/>
          </p:nvPr>
        </p:nvSpPr>
        <p:spPr>
          <a:xfrm>
            <a:off x="838200" y="365125"/>
            <a:ext cx="10515600" cy="1325563"/>
          </a:xfrm>
        </p:spPr>
        <p:txBody>
          <a:bodyPr vert="horz" lIns="91440" tIns="45720" rIns="91440" bIns="45720" rtlCol="0">
            <a:normAutofit/>
          </a:bodyPr>
          <a:lstStyle/>
          <a:p>
            <a:r>
              <a:rPr lang="en-GB" sz="2400" b="1">
                <a:latin typeface="Arial"/>
                <a:cs typeface="Times New Roman"/>
              </a:rPr>
              <a:t>PESTEL Analysis: Political and Economic Factors</a:t>
            </a:r>
            <a:endParaRPr lang="en-US" sz="2400">
              <a:latin typeface="Arial"/>
              <a:cs typeface="+mj-cs"/>
            </a:endParaRPr>
          </a:p>
        </p:txBody>
      </p:sp>
      <p:sp>
        <p:nvSpPr>
          <p:cNvPr id="2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9">
            <a:extLst>
              <a:ext uri="{FF2B5EF4-FFF2-40B4-BE49-F238E27FC236}">
                <a16:creationId xmlns:a16="http://schemas.microsoft.com/office/drawing/2014/main" id="{03864F74-A3A2-10C9-6821-944EF0BFF55A}"/>
              </a:ext>
            </a:extLst>
          </p:cNvPr>
          <p:cNvSpPr>
            <a:spLocks noGrp="1"/>
          </p:cNvSpPr>
          <p:nvPr>
            <p:ph idx="1"/>
          </p:nvPr>
        </p:nvSpPr>
        <p:spPr>
          <a:xfrm>
            <a:off x="263106" y="1929384"/>
            <a:ext cx="11565146" cy="4568261"/>
          </a:xfrm>
        </p:spPr>
        <p:txBody>
          <a:bodyPr vert="horz" lIns="91440" tIns="45720" rIns="91440" bIns="45720" rtlCol="0" anchor="t">
            <a:normAutofit/>
          </a:bodyPr>
          <a:lstStyle/>
          <a:p>
            <a:r>
              <a:rPr lang="en-GB" sz="1600">
                <a:highlight>
                  <a:srgbClr val="FFFFFF"/>
                </a:highlight>
                <a:latin typeface="Arial"/>
                <a:cs typeface="Times New Roman"/>
              </a:rPr>
              <a:t>A PESTEL analysis allows examination of the macro-environmental forces influencing Green Haven Florists. From a political perspective, post-Brexit trade regulations have increased import complexity and customs costs, directly affecting flower sourcing. Small retailers are particularly vulnerable to such regulatory changes due to limited economies of scale.</a:t>
            </a:r>
            <a:endParaRPr lang="en-GB" sz="1600" dirty="0">
              <a:highlight>
                <a:srgbClr val="FFFFFF"/>
              </a:highlight>
              <a:latin typeface="Arial"/>
              <a:cs typeface="Times New Roman"/>
            </a:endParaRPr>
          </a:p>
          <a:p>
            <a:endParaRPr lang="en-GB" sz="1600" dirty="0">
              <a:highlight>
                <a:srgbClr val="FFFFFF"/>
              </a:highlight>
              <a:latin typeface="Arial"/>
              <a:cs typeface="Times New Roman"/>
            </a:endParaRPr>
          </a:p>
          <a:p>
            <a:r>
              <a:rPr lang="en-GB" sz="1600" dirty="0">
                <a:highlight>
                  <a:srgbClr val="FFFFFF"/>
                </a:highlight>
                <a:latin typeface="Arial"/>
                <a:cs typeface="Times New Roman"/>
              </a:rPr>
              <a:t>Economically, inflation and the cost-of-living crisis have reduced consumer disposable income. Rising energy costs and rental expenses further compress profit margins. Johnson, Scholes and Whittington (2020) argue that organisations must adapt to macro-environmental pressures to sustain competitiveness, and failure to do so leads to strategic misalignment.</a:t>
            </a:r>
            <a:endParaRPr lang="en-GB" sz="1600" dirty="0">
              <a:latin typeface="Arial"/>
            </a:endParaRPr>
          </a:p>
          <a:p>
            <a:endParaRPr lang="en-GB" sz="2200"/>
          </a:p>
        </p:txBody>
      </p:sp>
    </p:spTree>
    <p:extLst>
      <p:ext uri="{BB962C8B-B14F-4D97-AF65-F5344CB8AC3E}">
        <p14:creationId xmlns:p14="http://schemas.microsoft.com/office/powerpoint/2010/main" val="27791802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655576-FB8F-12A1-2845-88FCBE4412E2}"/>
              </a:ext>
            </a:extLst>
          </p:cNvPr>
          <p:cNvSpPr>
            <a:spLocks noGrp="1"/>
          </p:cNvSpPr>
          <p:nvPr>
            <p:ph type="title"/>
          </p:nvPr>
        </p:nvSpPr>
        <p:spPr>
          <a:xfrm>
            <a:off x="1136397" y="502021"/>
            <a:ext cx="9688296" cy="1642969"/>
          </a:xfrm>
        </p:spPr>
        <p:txBody>
          <a:bodyPr anchor="b">
            <a:normAutofit/>
          </a:bodyPr>
          <a:lstStyle/>
          <a:p>
            <a:r>
              <a:rPr lang="en-GB" sz="2400" b="1">
                <a:highlight>
                  <a:srgbClr val="FFFFFF"/>
                </a:highlight>
                <a:latin typeface="Arial"/>
                <a:cs typeface="Times New Roman"/>
              </a:rPr>
              <a:t>PESTEL Analysis: Social, Technological, Environmental and Legal Factors</a:t>
            </a:r>
            <a:endParaRPr lang="en-US" sz="2400">
              <a:latin typeface="Arial"/>
            </a:endParaRPr>
          </a:p>
        </p:txBody>
      </p:sp>
      <p:sp>
        <p:nvSpPr>
          <p:cNvPr id="11" name="Content Placeholder 10">
            <a:extLst>
              <a:ext uri="{FF2B5EF4-FFF2-40B4-BE49-F238E27FC236}">
                <a16:creationId xmlns:a16="http://schemas.microsoft.com/office/drawing/2014/main" id="{FD7DD258-AC90-27C0-81EE-328D4EBB36BB}"/>
              </a:ext>
            </a:extLst>
          </p:cNvPr>
          <p:cNvSpPr>
            <a:spLocks noGrp="1"/>
          </p:cNvSpPr>
          <p:nvPr>
            <p:ph idx="1"/>
          </p:nvPr>
        </p:nvSpPr>
        <p:spPr>
          <a:xfrm>
            <a:off x="877605" y="2145239"/>
            <a:ext cx="9688296" cy="3454358"/>
          </a:xfrm>
        </p:spPr>
        <p:txBody>
          <a:bodyPr vert="horz" lIns="91440" tIns="45720" rIns="91440" bIns="45720" rtlCol="0" anchor="t">
            <a:noAutofit/>
          </a:bodyPr>
          <a:lstStyle/>
          <a:p>
            <a:pPr marL="0" indent="0">
              <a:buNone/>
            </a:pPr>
            <a:endParaRPr lang="en-GB" sz="1300" b="1">
              <a:highlight>
                <a:srgbClr val="FFFFFF"/>
              </a:highlight>
              <a:latin typeface="Times New Roman"/>
              <a:cs typeface="Times New Roman"/>
            </a:endParaRPr>
          </a:p>
          <a:p>
            <a:endParaRPr lang="en-GB" sz="1300">
              <a:highlight>
                <a:srgbClr val="FFFFFF"/>
              </a:highlight>
              <a:latin typeface="Times New Roman"/>
              <a:cs typeface="Times New Roman"/>
            </a:endParaRPr>
          </a:p>
          <a:p>
            <a:r>
              <a:rPr lang="en-GB" sz="1400">
                <a:highlight>
                  <a:srgbClr val="FFFFFF"/>
                </a:highlight>
                <a:latin typeface="Arial"/>
                <a:cs typeface="Times New Roman"/>
              </a:rPr>
              <a:t>Social factors reveal a shift toward online shopping behaviour and demand for convenience. Kotler and Keller (2016) highlight that consumer expectations evolve alongside technological innovation, meaning traditional retail models must adapt accordingly.</a:t>
            </a:r>
            <a:endParaRPr lang="en-GB" sz="1400" dirty="0">
              <a:highlight>
                <a:srgbClr val="FFFFFF"/>
              </a:highlight>
              <a:latin typeface="Arial"/>
              <a:cs typeface="Times New Roman"/>
            </a:endParaRPr>
          </a:p>
          <a:p>
            <a:endParaRPr lang="en-GB" sz="1400" dirty="0">
              <a:highlight>
                <a:srgbClr val="FFFFFF"/>
              </a:highlight>
              <a:latin typeface="Arial"/>
              <a:cs typeface="Times New Roman"/>
            </a:endParaRPr>
          </a:p>
          <a:p>
            <a:r>
              <a:rPr lang="en-GB" sz="1400" dirty="0">
                <a:highlight>
                  <a:srgbClr val="FFFFFF"/>
                </a:highlight>
                <a:latin typeface="Arial"/>
                <a:cs typeface="Times New Roman"/>
              </a:rPr>
              <a:t>Technological capability is therefore critical. Competitors leverage modern websites, digital advertising and social media platforms such as Instagram to engage customers. Chaffey and Ellis-Chadwick (2019) argue that digital marketing competence is central to contemporary retail success. Green Haven’s outdated website and limited social media activity create a clear competitive disadvantage.</a:t>
            </a:r>
          </a:p>
          <a:p>
            <a:endParaRPr lang="en-GB" sz="1400" dirty="0">
              <a:highlight>
                <a:srgbClr val="FFFFFF"/>
              </a:highlight>
              <a:latin typeface="Arial"/>
              <a:cs typeface="Times New Roman"/>
            </a:endParaRPr>
          </a:p>
          <a:p>
            <a:r>
              <a:rPr lang="en-GB" sz="1400" dirty="0">
                <a:highlight>
                  <a:srgbClr val="FFFFFF"/>
                </a:highlight>
                <a:latin typeface="Arial"/>
                <a:cs typeface="Times New Roman"/>
              </a:rPr>
              <a:t>Environmental factors present both opportunity and cost. Sustainability aligns strongly with current consumer values; however, biodegradable materials and local sourcing increase expenses. Legally, compliance with employment law and packaging regulations adds operational complexity. Overall, economic and technological forces appear most influential in driving the current decline.</a:t>
            </a:r>
          </a:p>
          <a:p>
            <a:endParaRPr lang="en-GB" sz="1300"/>
          </a:p>
        </p:txBody>
      </p:sp>
      <p:sp>
        <p:nvSpPr>
          <p:cNvPr id="22" name="Rectangle 21">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454858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3D6B41-1D89-E137-DA29-7D0C894B6C05}"/>
              </a:ext>
            </a:extLst>
          </p:cNvPr>
          <p:cNvSpPr>
            <a:spLocks noGrp="1"/>
          </p:cNvSpPr>
          <p:nvPr>
            <p:ph type="title"/>
          </p:nvPr>
        </p:nvSpPr>
        <p:spPr>
          <a:xfrm>
            <a:off x="808638" y="386930"/>
            <a:ext cx="9236700" cy="1188950"/>
          </a:xfrm>
        </p:spPr>
        <p:txBody>
          <a:bodyPr vert="horz" lIns="91440" tIns="45720" rIns="91440" bIns="45720" rtlCol="0" anchor="b">
            <a:normAutofit/>
          </a:bodyPr>
          <a:lstStyle/>
          <a:p>
            <a:r>
              <a:rPr lang="en-US" sz="2400" b="1" kern="1200" dirty="0">
                <a:highlight>
                  <a:srgbClr val="FFFFFF"/>
                </a:highlight>
                <a:latin typeface="Times New Roman"/>
                <a:cs typeface="Times New Roman"/>
              </a:rPr>
              <a:t>Fishbone </a:t>
            </a:r>
            <a:r>
              <a:rPr lang="en-US" sz="2400" b="1" dirty="0">
                <a:highlight>
                  <a:srgbClr val="FFFFFF"/>
                </a:highlight>
                <a:latin typeface="Times New Roman"/>
                <a:cs typeface="Times New Roman"/>
              </a:rPr>
              <a:t>diagram:</a:t>
            </a:r>
            <a:endParaRPr lang="en-US" sz="2400" dirty="0"/>
          </a:p>
        </p:txBody>
      </p:sp>
      <p:grpSp>
        <p:nvGrpSpPr>
          <p:cNvPr id="25" name="Group 24">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26" name="Rectangle 25">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9" name="Rectangle 28">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749B721F-D7DE-1FDB-5F19-297EFECD565F}"/>
              </a:ext>
            </a:extLst>
          </p:cNvPr>
          <p:cNvPicPr>
            <a:picLocks noChangeAspect="1"/>
          </p:cNvPicPr>
          <p:nvPr/>
        </p:nvPicPr>
        <p:blipFill>
          <a:blip r:embed="rId2"/>
          <a:stretch>
            <a:fillRect/>
          </a:stretch>
        </p:blipFill>
        <p:spPr>
          <a:xfrm>
            <a:off x="645185" y="2282676"/>
            <a:ext cx="9578914" cy="3989177"/>
          </a:xfrm>
          <a:prstGeom prst="rect">
            <a:avLst/>
          </a:prstGeom>
        </p:spPr>
      </p:pic>
    </p:spTree>
    <p:extLst>
      <p:ext uri="{BB962C8B-B14F-4D97-AF65-F5344CB8AC3E}">
        <p14:creationId xmlns:p14="http://schemas.microsoft.com/office/powerpoint/2010/main" val="35539453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93940D-602C-E7DB-60E8-850B1895A0B3}"/>
              </a:ext>
            </a:extLst>
          </p:cNvPr>
          <p:cNvSpPr>
            <a:spLocks noGrp="1"/>
          </p:cNvSpPr>
          <p:nvPr>
            <p:ph type="title"/>
          </p:nvPr>
        </p:nvSpPr>
        <p:spPr>
          <a:xfrm>
            <a:off x="1156851" y="637762"/>
            <a:ext cx="9888496" cy="900131"/>
          </a:xfrm>
        </p:spPr>
        <p:txBody>
          <a:bodyPr anchor="t">
            <a:normAutofit fontScale="90000"/>
          </a:bodyPr>
          <a:lstStyle/>
          <a:p>
            <a:br>
              <a:rPr lang="en-GB" sz="1800" b="1" dirty="0">
                <a:highlight>
                  <a:srgbClr val="FFFFFF"/>
                </a:highlight>
                <a:latin typeface="Times New Roman"/>
                <a:cs typeface="Times New Roman"/>
              </a:rPr>
            </a:br>
            <a:br>
              <a:rPr lang="en-GB" sz="1800" b="1" dirty="0">
                <a:highlight>
                  <a:srgbClr val="FFFFFF"/>
                </a:highlight>
                <a:latin typeface="Times New Roman"/>
                <a:cs typeface="Times New Roman"/>
              </a:rPr>
            </a:br>
            <a:r>
              <a:rPr lang="en-GB" sz="3200" b="1">
                <a:highlight>
                  <a:srgbClr val="FFFFFF"/>
                </a:highlight>
                <a:latin typeface="Arial"/>
                <a:cs typeface="Times New Roman"/>
              </a:rPr>
              <a:t>Conclusion </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9FB7812-9037-91F0-684E-EDC70C787943}"/>
              </a:ext>
            </a:extLst>
          </p:cNvPr>
          <p:cNvSpPr>
            <a:spLocks noGrp="1"/>
          </p:cNvSpPr>
          <p:nvPr>
            <p:ph idx="1"/>
          </p:nvPr>
        </p:nvSpPr>
        <p:spPr>
          <a:xfrm>
            <a:off x="1155548" y="2217343"/>
            <a:ext cx="9880893" cy="3959619"/>
          </a:xfrm>
        </p:spPr>
        <p:txBody>
          <a:bodyPr vert="horz" lIns="91440" tIns="45720" rIns="91440" bIns="45720" rtlCol="0" anchor="t">
            <a:normAutofit/>
          </a:bodyPr>
          <a:lstStyle/>
          <a:p>
            <a:endParaRPr lang="en-GB" sz="1600" b="1" dirty="0">
              <a:highlight>
                <a:srgbClr val="FFFFFF"/>
              </a:highlight>
              <a:latin typeface="Arial"/>
              <a:cs typeface="Times New Roman"/>
            </a:endParaRPr>
          </a:p>
          <a:p>
            <a:r>
              <a:rPr lang="en-GB" sz="1600" dirty="0">
                <a:highlight>
                  <a:srgbClr val="FFFFFF"/>
                </a:highlight>
                <a:latin typeface="Arial"/>
                <a:cs typeface="Times New Roman"/>
              </a:rPr>
              <a:t>In conclusion, the analysis demonstrates that Green Haven Florists’ 30 percent decline in in-store sales is driven primarily by macro-environmental change, increased competition, and insufficient digital adaptation. Economic pressures reduce discretionary spending, technological evolution reshapes consumer behaviour, and competitive intensity increases pricing pressure.</a:t>
            </a:r>
          </a:p>
          <a:p>
            <a:endParaRPr lang="en-GB" sz="1600" dirty="0">
              <a:highlight>
                <a:srgbClr val="FFFFFF"/>
              </a:highlight>
              <a:latin typeface="Arial"/>
              <a:cs typeface="Times New Roman"/>
            </a:endParaRPr>
          </a:p>
          <a:p>
            <a:r>
              <a:rPr lang="en-GB" sz="1600" dirty="0">
                <a:highlight>
                  <a:srgbClr val="FFFFFF"/>
                </a:highlight>
                <a:latin typeface="Arial"/>
                <a:cs typeface="Times New Roman"/>
              </a:rPr>
              <a:t>However, the business retains strong brand credibility, product quality and sustainability positioning. These remain valuable strategic assets. The problem is not product failure, but inadequate alignment between internal capabilities and external market demands.</a:t>
            </a:r>
          </a:p>
          <a:p>
            <a:endParaRPr lang="en-GB" sz="1600" dirty="0">
              <a:highlight>
                <a:srgbClr val="FFFFFF"/>
              </a:highlight>
              <a:latin typeface="Arial"/>
              <a:cs typeface="Times New Roman"/>
            </a:endParaRPr>
          </a:p>
          <a:p>
            <a:r>
              <a:rPr lang="en-GB" sz="1600" dirty="0">
                <a:highlight>
                  <a:srgbClr val="FFFFFF"/>
                </a:highlight>
                <a:latin typeface="Arial"/>
                <a:cs typeface="Times New Roman"/>
              </a:rPr>
              <a:t>As Proctor (2013) and Sproull (2018) emphasise, structured diagnosis is essential before strategic decisions are made. This analysis has identified the underlying causes and provides a foundation for evidence-based decision-making.</a:t>
            </a:r>
            <a:endParaRPr lang="en-GB" sz="1600" dirty="0">
              <a:latin typeface="Arial"/>
            </a:endParaRPr>
          </a:p>
          <a:p>
            <a:endParaRPr lang="en-GB" sz="2400">
              <a:highlight>
                <a:srgbClr val="FFFFFF"/>
              </a:highlight>
              <a:latin typeface="Times New Roman"/>
              <a:cs typeface="Times New Roman"/>
            </a:endParaRPr>
          </a:p>
          <a:p>
            <a:endParaRPr lang="en-GB" sz="2400"/>
          </a:p>
        </p:txBody>
      </p:sp>
    </p:spTree>
    <p:extLst>
      <p:ext uri="{BB962C8B-B14F-4D97-AF65-F5344CB8AC3E}">
        <p14:creationId xmlns:p14="http://schemas.microsoft.com/office/powerpoint/2010/main" val="4955649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A58096-4802-6ACC-F0EC-B36C10492339}"/>
              </a:ext>
            </a:extLst>
          </p:cNvPr>
          <p:cNvSpPr>
            <a:spLocks noGrp="1"/>
          </p:cNvSpPr>
          <p:nvPr>
            <p:ph type="title"/>
          </p:nvPr>
        </p:nvSpPr>
        <p:spPr/>
        <p:txBody>
          <a:bodyPr/>
          <a:lstStyle/>
          <a:p>
            <a:r>
              <a:rPr lang="en-GB"/>
              <a:t>Reference</a:t>
            </a:r>
          </a:p>
        </p:txBody>
      </p:sp>
      <p:graphicFrame>
        <p:nvGraphicFramePr>
          <p:cNvPr id="5" name="Content Placeholder 2">
            <a:extLst>
              <a:ext uri="{FF2B5EF4-FFF2-40B4-BE49-F238E27FC236}">
                <a16:creationId xmlns:a16="http://schemas.microsoft.com/office/drawing/2014/main" id="{5F70F3E5-F5EB-C766-1431-1F52255505E4}"/>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7253272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Name: Cristina Elena Nestian ID number: 2509431 Module code: LCLM4004 Module name: Problem solving and decision-making </vt:lpstr>
      <vt:lpstr>Overview of Green Haven Florist</vt:lpstr>
      <vt:lpstr>Context and Nature of the Problem: Sales Decline, Competition, Costs and Consumer Behaviour</vt:lpstr>
      <vt:lpstr>Structured Problem Definition: Applying the 5W2H Framework</vt:lpstr>
      <vt:lpstr>PESTEL Analysis: Political and Economic Factors</vt:lpstr>
      <vt:lpstr>PESTEL Analysis: Social, Technological, Environmental and Legal Factors</vt:lpstr>
      <vt:lpstr>Fishbone diagram:</vt:lpstr>
      <vt:lpstr>  Conclusion </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158</cp:revision>
  <dcterms:created xsi:type="dcterms:W3CDTF">2026-02-13T02:38:51Z</dcterms:created>
  <dcterms:modified xsi:type="dcterms:W3CDTF">2026-02-16T08:47:03Z</dcterms:modified>
</cp:coreProperties>
</file>